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22"/>
  </p:notes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53" r:id="rId13"/>
    <p:sldId id="345" r:id="rId14"/>
    <p:sldId id="354" r:id="rId15"/>
    <p:sldId id="347" r:id="rId16"/>
    <p:sldId id="348" r:id="rId17"/>
    <p:sldId id="349" r:id="rId18"/>
    <p:sldId id="350" r:id="rId19"/>
    <p:sldId id="351" r:id="rId20"/>
    <p:sldId id="352" r:id="rId21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FF99"/>
    <a:srgbClr val="3333FF"/>
    <a:srgbClr val="FF5050"/>
    <a:srgbClr val="CCFF33"/>
    <a:srgbClr val="99FF99"/>
    <a:srgbClr val="FFFFCC"/>
    <a:srgbClr val="FFFF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73367" autoAdjust="0"/>
  </p:normalViewPr>
  <p:slideViewPr>
    <p:cSldViewPr>
      <p:cViewPr varScale="1">
        <p:scale>
          <a:sx n="81" d="100"/>
          <a:sy n="81" d="100"/>
        </p:scale>
        <p:origin x="20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6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en-US" altLang="zh-HK" sz="2800" b="1" dirty="0" smtClean="0">
              <a:solidFill>
                <a:srgbClr val="FFFF00"/>
              </a:solidFill>
            </a:rPr>
            <a:t>Personal Level</a:t>
          </a:r>
          <a:endParaRPr lang="en-US" altLang="zh-HK" sz="2800" b="1" dirty="0">
            <a:solidFill>
              <a:srgbClr val="FFFF00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/>
      <dgm:spPr/>
      <dgm:t>
        <a:bodyPr/>
        <a:lstStyle/>
        <a:p>
          <a:r>
            <a:rPr lang="en-US" altLang="zh-HK" b="0" dirty="0" smtClean="0">
              <a:solidFill>
                <a:schemeClr val="bg1"/>
              </a:solidFill>
            </a:rPr>
            <a:t>Family Level</a:t>
          </a:r>
          <a:endParaRPr lang="en-US" altLang="zh-HK" dirty="0"/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/>
      <dgm:spPr/>
      <dgm:t>
        <a:bodyPr/>
        <a:lstStyle/>
        <a:p>
          <a:r>
            <a:rPr lang="en-US" altLang="zh-HK" b="0" dirty="0" smtClean="0">
              <a:solidFill>
                <a:schemeClr val="bg1"/>
              </a:solidFill>
            </a:rPr>
            <a:t>School Level</a:t>
          </a:r>
          <a:endParaRPr lang="en-US" altLang="zh-HK" dirty="0"/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/>
      <dgm:spPr/>
      <dgm:t>
        <a:bodyPr/>
        <a:lstStyle/>
        <a:p>
          <a:r>
            <a:rPr lang="en-US" altLang="zh-HK" b="0" dirty="0" smtClean="0">
              <a:solidFill>
                <a:schemeClr val="bg1"/>
              </a:solidFill>
            </a:rPr>
            <a:t>Community Level</a:t>
          </a:r>
          <a:endParaRPr lang="en-US" altLang="zh-HK" dirty="0"/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 custLinFactNeighborX="-19089" custLinFactNeighborY="-6710"/>
      <dgm:spPr/>
    </dgm:pt>
  </dgm:ptLst>
  <dgm:cxnLst>
    <dgm:cxn modelId="{FA646826-7E96-4A91-B8EA-37CC9EEE9DA2}" type="presOf" srcId="{BAE719C2-7F7F-41A2-B60B-7F94407DD3F3}" destId="{5CE3F60B-264D-4D37-9821-C1B91CBCFC82}" srcOrd="0" destOrd="0" presId="urn:microsoft.com/office/officeart/2008/layout/VerticalCurvedList"/>
    <dgm:cxn modelId="{7B116C81-F82A-41CD-A2E0-C89856529DAB}" type="presOf" srcId="{8C63B917-1C67-4FDB-BB47-805AD84441FC}" destId="{7F0D9263-DDA2-48B8-A212-7115788C059A}" srcOrd="0" destOrd="0" presId="urn:microsoft.com/office/officeart/2008/layout/VerticalCurvedList"/>
    <dgm:cxn modelId="{51C1F852-D4D8-4EF0-B366-288571125C14}" type="presOf" srcId="{3C848DAF-AC05-41A4-9CB1-FA9038F965F1}" destId="{14690191-FDE1-44E9-BD51-74FE2EB58052}" srcOrd="0" destOrd="0" presId="urn:microsoft.com/office/officeart/2008/layout/VerticalCurvedList"/>
    <dgm:cxn modelId="{B6194CB4-2BD8-41EC-8B56-18D31EE3E7A7}" type="presOf" srcId="{76210A88-A05E-445B-95E2-E59217A9EFDF}" destId="{69133990-4562-4539-9087-7D4F7F0CE36D}" srcOrd="0" destOrd="0" presId="urn:microsoft.com/office/officeart/2008/layout/VerticalCurvedList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35C9159A-E0F0-4E20-8560-F99F84F11A67}" type="presOf" srcId="{B3823CE1-3E47-4C68-B8A6-F6928181E639}" destId="{5842E642-ED01-44BC-83A0-D87B57AAB412}" srcOrd="0" destOrd="0" presId="urn:microsoft.com/office/officeart/2008/layout/VerticalCurvedList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B66C4811-0570-44AB-9895-06591B8773B9}" type="presOf" srcId="{AA711FA6-A9C6-45DD-A4A2-2B9557B777C3}" destId="{B46E9E30-692A-4A16-9770-9DC8C0A99F54}" srcOrd="0" destOrd="0" presId="urn:microsoft.com/office/officeart/2008/layout/VerticalCurvedList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9444D43F-E7AF-4AF0-9687-5C41043C22FB}" type="presParOf" srcId="{7F0D9263-DDA2-48B8-A212-7115788C059A}" destId="{F5CF15F4-8991-4A29-9E20-FA99EA1615AA}" srcOrd="0" destOrd="0" presId="urn:microsoft.com/office/officeart/2008/layout/VerticalCurvedList"/>
    <dgm:cxn modelId="{6930AEB9-C29E-48C3-A817-BBE9C14967A5}" type="presParOf" srcId="{F5CF15F4-8991-4A29-9E20-FA99EA1615AA}" destId="{722C2C0A-B91C-4A11-8A81-EB37D5D332D4}" srcOrd="0" destOrd="0" presId="urn:microsoft.com/office/officeart/2008/layout/VerticalCurvedList"/>
    <dgm:cxn modelId="{E13C0E36-65EF-4EDB-ACA7-DA8012CFAF32}" type="presParOf" srcId="{722C2C0A-B91C-4A11-8A81-EB37D5D332D4}" destId="{2ABBC6C5-48FA-424C-AAEC-A5B84A477D10}" srcOrd="0" destOrd="0" presId="urn:microsoft.com/office/officeart/2008/layout/VerticalCurvedList"/>
    <dgm:cxn modelId="{08FDE3F4-CE5B-4A21-A08E-1C752BA2B60A}" type="presParOf" srcId="{722C2C0A-B91C-4A11-8A81-EB37D5D332D4}" destId="{B46E9E30-692A-4A16-9770-9DC8C0A99F54}" srcOrd="1" destOrd="0" presId="urn:microsoft.com/office/officeart/2008/layout/VerticalCurvedList"/>
    <dgm:cxn modelId="{25B8E753-AFCA-431E-A48B-9813FEF782C5}" type="presParOf" srcId="{722C2C0A-B91C-4A11-8A81-EB37D5D332D4}" destId="{21D391B1-A308-450F-AFC0-A2711E3FC7BB}" srcOrd="2" destOrd="0" presId="urn:microsoft.com/office/officeart/2008/layout/VerticalCurvedList"/>
    <dgm:cxn modelId="{3C402C5E-9D65-4F06-9676-F1B3AE1C6E9C}" type="presParOf" srcId="{722C2C0A-B91C-4A11-8A81-EB37D5D332D4}" destId="{F801A64F-9F2B-4486-8640-2703112DF184}" srcOrd="3" destOrd="0" presId="urn:microsoft.com/office/officeart/2008/layout/VerticalCurvedList"/>
    <dgm:cxn modelId="{3F303333-482E-4552-83C6-515DC18FEFFA}" type="presParOf" srcId="{F5CF15F4-8991-4A29-9E20-FA99EA1615AA}" destId="{5CE3F60B-264D-4D37-9821-C1B91CBCFC82}" srcOrd="1" destOrd="0" presId="urn:microsoft.com/office/officeart/2008/layout/VerticalCurvedList"/>
    <dgm:cxn modelId="{1FA755A0-646E-4522-AE83-26CD0F310255}" type="presParOf" srcId="{F5CF15F4-8991-4A29-9E20-FA99EA1615AA}" destId="{531D89E5-013D-4DB3-9E87-06B7391E7EEF}" srcOrd="2" destOrd="0" presId="urn:microsoft.com/office/officeart/2008/layout/VerticalCurvedList"/>
    <dgm:cxn modelId="{D4D7F07D-31CD-488B-8711-D863833C2441}" type="presParOf" srcId="{531D89E5-013D-4DB3-9E87-06B7391E7EEF}" destId="{D8F9FCDD-1D08-4E61-8E64-93C5C9EFFC76}" srcOrd="0" destOrd="0" presId="urn:microsoft.com/office/officeart/2008/layout/VerticalCurvedList"/>
    <dgm:cxn modelId="{277A9807-2A0D-4837-B5E7-7C4C201B5253}" type="presParOf" srcId="{F5CF15F4-8991-4A29-9E20-FA99EA1615AA}" destId="{14690191-FDE1-44E9-BD51-74FE2EB58052}" srcOrd="3" destOrd="0" presId="urn:microsoft.com/office/officeart/2008/layout/VerticalCurvedList"/>
    <dgm:cxn modelId="{11C0234A-08DF-48C6-BCC5-EF1F2C620BD2}" type="presParOf" srcId="{F5CF15F4-8991-4A29-9E20-FA99EA1615AA}" destId="{CD0A4A1D-03F8-4303-A124-BB9BFA649557}" srcOrd="4" destOrd="0" presId="urn:microsoft.com/office/officeart/2008/layout/VerticalCurvedList"/>
    <dgm:cxn modelId="{571D9C86-9650-408F-B468-0A5638772C0D}" type="presParOf" srcId="{CD0A4A1D-03F8-4303-A124-BB9BFA649557}" destId="{45922A86-85E5-484A-B2E1-30038404BB2E}" srcOrd="0" destOrd="0" presId="urn:microsoft.com/office/officeart/2008/layout/VerticalCurvedList"/>
    <dgm:cxn modelId="{FC342969-E5F8-4572-AECE-CD99ADDBD17D}" type="presParOf" srcId="{F5CF15F4-8991-4A29-9E20-FA99EA1615AA}" destId="{5842E642-ED01-44BC-83A0-D87B57AAB412}" srcOrd="5" destOrd="0" presId="urn:microsoft.com/office/officeart/2008/layout/VerticalCurvedList"/>
    <dgm:cxn modelId="{181EC462-F531-4B22-B1A6-0A1DA5951277}" type="presParOf" srcId="{F5CF15F4-8991-4A29-9E20-FA99EA1615AA}" destId="{FB8CEA3E-25FA-4221-997E-67E326207335}" srcOrd="6" destOrd="0" presId="urn:microsoft.com/office/officeart/2008/layout/VerticalCurvedList"/>
    <dgm:cxn modelId="{9E50AACE-4C63-4E02-AA75-18174B1F8364}" type="presParOf" srcId="{FB8CEA3E-25FA-4221-997E-67E326207335}" destId="{C5B41C9B-60D8-43E1-AA77-E5F8C4A03FDC}" srcOrd="0" destOrd="0" presId="urn:microsoft.com/office/officeart/2008/layout/VerticalCurvedList"/>
    <dgm:cxn modelId="{E336964A-C8D3-4485-8FB1-74EC799D0270}" type="presParOf" srcId="{F5CF15F4-8991-4A29-9E20-FA99EA1615AA}" destId="{69133990-4562-4539-9087-7D4F7F0CE36D}" srcOrd="7" destOrd="0" presId="urn:microsoft.com/office/officeart/2008/layout/VerticalCurvedList"/>
    <dgm:cxn modelId="{65A5EB10-536F-4919-8766-80B66DFF9FBA}" type="presParOf" srcId="{F5CF15F4-8991-4A29-9E20-FA99EA1615AA}" destId="{D7AD9B44-A916-4D46-A7DB-77DAE1BAD76B}" srcOrd="8" destOrd="0" presId="urn:microsoft.com/office/officeart/2008/layout/VerticalCurvedList"/>
    <dgm:cxn modelId="{1493E964-5B64-43D6-9C34-C752CB4011C2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en-US" altLang="zh-HK" sz="2400" b="0" dirty="0" smtClean="0">
              <a:solidFill>
                <a:schemeClr val="bg1"/>
              </a:solidFill>
            </a:rPr>
            <a:t>Personal Level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 custT="1"/>
      <dgm:spPr/>
      <dgm:t>
        <a:bodyPr/>
        <a:lstStyle/>
        <a:p>
          <a:r>
            <a:rPr lang="en-US" altLang="zh-HK" sz="2800" b="1" dirty="0" smtClean="0">
              <a:solidFill>
                <a:srgbClr val="FFFF00"/>
              </a:solidFill>
            </a:rPr>
            <a:t>Family Level</a:t>
          </a:r>
          <a:endParaRPr lang="en-US" altLang="zh-HK" sz="2800" b="1" dirty="0">
            <a:solidFill>
              <a:srgbClr val="FFFF00"/>
            </a:solidFill>
          </a:endParaRPr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/>
      <dgm:spPr/>
      <dgm:t>
        <a:bodyPr/>
        <a:lstStyle/>
        <a:p>
          <a:r>
            <a:rPr lang="en-US" altLang="zh-HK" b="0" dirty="0" smtClean="0">
              <a:solidFill>
                <a:schemeClr val="bg1"/>
              </a:solidFill>
            </a:rPr>
            <a:t>School Level</a:t>
          </a:r>
          <a:endParaRPr lang="en-US" altLang="zh-HK" dirty="0"/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/>
      <dgm:spPr/>
      <dgm:t>
        <a:bodyPr/>
        <a:lstStyle/>
        <a:p>
          <a:r>
            <a:rPr lang="en-US" altLang="zh-HK" b="0" dirty="0" smtClean="0">
              <a:solidFill>
                <a:schemeClr val="bg1"/>
              </a:solidFill>
            </a:rPr>
            <a:t>Community Level</a:t>
          </a:r>
          <a:endParaRPr lang="en-US" altLang="zh-HK" dirty="0"/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/>
      <dgm:spPr/>
    </dgm:pt>
  </dgm:ptLst>
  <dgm:cxnLst>
    <dgm:cxn modelId="{4DA09C77-1A44-407C-9F0C-71B047506261}" type="presOf" srcId="{3C848DAF-AC05-41A4-9CB1-FA9038F965F1}" destId="{14690191-FDE1-44E9-BD51-74FE2EB58052}" srcOrd="0" destOrd="0" presId="urn:microsoft.com/office/officeart/2008/layout/VerticalCurvedList"/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667607C5-BADC-4F3C-9F5E-E4518E5DE5DE}" type="presOf" srcId="{B3823CE1-3E47-4C68-B8A6-F6928181E639}" destId="{5842E642-ED01-44BC-83A0-D87B57AAB412}" srcOrd="0" destOrd="0" presId="urn:microsoft.com/office/officeart/2008/layout/VerticalCurvedList"/>
    <dgm:cxn modelId="{E0F3918D-E6E1-4B53-A4BB-C49296B6C9BA}" type="presOf" srcId="{BAE719C2-7F7F-41A2-B60B-7F94407DD3F3}" destId="{5CE3F60B-264D-4D37-9821-C1B91CBCFC82}" srcOrd="0" destOrd="0" presId="urn:microsoft.com/office/officeart/2008/layout/VerticalCurvedList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2DBA82F7-B1ED-4D85-99DC-7E69419012CA}" type="presOf" srcId="{76210A88-A05E-445B-95E2-E59217A9EFDF}" destId="{69133990-4562-4539-9087-7D4F7F0CE36D}" srcOrd="0" destOrd="0" presId="urn:microsoft.com/office/officeart/2008/layout/VerticalCurvedList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ABDB2DB5-4A55-492C-97C5-054E016672CD}" type="presOf" srcId="{8C63B917-1C67-4FDB-BB47-805AD84441FC}" destId="{7F0D9263-DDA2-48B8-A212-7115788C059A}" srcOrd="0" destOrd="0" presId="urn:microsoft.com/office/officeart/2008/layout/VerticalCurvedList"/>
    <dgm:cxn modelId="{C546EBAB-6E33-462B-9E91-6F2F88A678A2}" type="presOf" srcId="{AA711FA6-A9C6-45DD-A4A2-2B9557B777C3}" destId="{B46E9E30-692A-4A16-9770-9DC8C0A99F54}" srcOrd="0" destOrd="0" presId="urn:microsoft.com/office/officeart/2008/layout/VerticalCurvedList"/>
    <dgm:cxn modelId="{4741E847-2861-4B15-8434-2285922E1E64}" type="presParOf" srcId="{7F0D9263-DDA2-48B8-A212-7115788C059A}" destId="{F5CF15F4-8991-4A29-9E20-FA99EA1615AA}" srcOrd="0" destOrd="0" presId="urn:microsoft.com/office/officeart/2008/layout/VerticalCurvedList"/>
    <dgm:cxn modelId="{B09029F5-6451-44DE-9C6F-EEC5D101FE52}" type="presParOf" srcId="{F5CF15F4-8991-4A29-9E20-FA99EA1615AA}" destId="{722C2C0A-B91C-4A11-8A81-EB37D5D332D4}" srcOrd="0" destOrd="0" presId="urn:microsoft.com/office/officeart/2008/layout/VerticalCurvedList"/>
    <dgm:cxn modelId="{2B73B695-36F3-4F99-BE81-0E209EBDFB36}" type="presParOf" srcId="{722C2C0A-B91C-4A11-8A81-EB37D5D332D4}" destId="{2ABBC6C5-48FA-424C-AAEC-A5B84A477D10}" srcOrd="0" destOrd="0" presId="urn:microsoft.com/office/officeart/2008/layout/VerticalCurvedList"/>
    <dgm:cxn modelId="{CFB30A5D-F6A2-4344-A54B-E6541AFE6E62}" type="presParOf" srcId="{722C2C0A-B91C-4A11-8A81-EB37D5D332D4}" destId="{B46E9E30-692A-4A16-9770-9DC8C0A99F54}" srcOrd="1" destOrd="0" presId="urn:microsoft.com/office/officeart/2008/layout/VerticalCurvedList"/>
    <dgm:cxn modelId="{E6F50F9D-BF5B-4AF1-86D6-486E180A535C}" type="presParOf" srcId="{722C2C0A-B91C-4A11-8A81-EB37D5D332D4}" destId="{21D391B1-A308-450F-AFC0-A2711E3FC7BB}" srcOrd="2" destOrd="0" presId="urn:microsoft.com/office/officeart/2008/layout/VerticalCurvedList"/>
    <dgm:cxn modelId="{757B6C41-3A89-41D6-8B2E-25D6C3CA08D1}" type="presParOf" srcId="{722C2C0A-B91C-4A11-8A81-EB37D5D332D4}" destId="{F801A64F-9F2B-4486-8640-2703112DF184}" srcOrd="3" destOrd="0" presId="urn:microsoft.com/office/officeart/2008/layout/VerticalCurvedList"/>
    <dgm:cxn modelId="{A2ED0FFB-953C-4196-BE7E-3E355DEF50F9}" type="presParOf" srcId="{F5CF15F4-8991-4A29-9E20-FA99EA1615AA}" destId="{5CE3F60B-264D-4D37-9821-C1B91CBCFC82}" srcOrd="1" destOrd="0" presId="urn:microsoft.com/office/officeart/2008/layout/VerticalCurvedList"/>
    <dgm:cxn modelId="{1375B0EA-B13E-4024-881D-1EB9C71E759F}" type="presParOf" srcId="{F5CF15F4-8991-4A29-9E20-FA99EA1615AA}" destId="{531D89E5-013D-4DB3-9E87-06B7391E7EEF}" srcOrd="2" destOrd="0" presId="urn:microsoft.com/office/officeart/2008/layout/VerticalCurvedList"/>
    <dgm:cxn modelId="{A0C02618-F65E-41E6-9010-C4C13C33F069}" type="presParOf" srcId="{531D89E5-013D-4DB3-9E87-06B7391E7EEF}" destId="{D8F9FCDD-1D08-4E61-8E64-93C5C9EFFC76}" srcOrd="0" destOrd="0" presId="urn:microsoft.com/office/officeart/2008/layout/VerticalCurvedList"/>
    <dgm:cxn modelId="{A0C8732D-FDD5-417A-9678-84D172C2536C}" type="presParOf" srcId="{F5CF15F4-8991-4A29-9E20-FA99EA1615AA}" destId="{14690191-FDE1-44E9-BD51-74FE2EB58052}" srcOrd="3" destOrd="0" presId="urn:microsoft.com/office/officeart/2008/layout/VerticalCurvedList"/>
    <dgm:cxn modelId="{26AB0A4B-5EE9-4E86-95B2-B2CB0702EAAE}" type="presParOf" srcId="{F5CF15F4-8991-4A29-9E20-FA99EA1615AA}" destId="{CD0A4A1D-03F8-4303-A124-BB9BFA649557}" srcOrd="4" destOrd="0" presId="urn:microsoft.com/office/officeart/2008/layout/VerticalCurvedList"/>
    <dgm:cxn modelId="{917B7D65-BB3A-4B7C-92F2-C1F51C697B7A}" type="presParOf" srcId="{CD0A4A1D-03F8-4303-A124-BB9BFA649557}" destId="{45922A86-85E5-484A-B2E1-30038404BB2E}" srcOrd="0" destOrd="0" presId="urn:microsoft.com/office/officeart/2008/layout/VerticalCurvedList"/>
    <dgm:cxn modelId="{CEF7ED91-9CB2-473F-A68D-0EFAE6731B5E}" type="presParOf" srcId="{F5CF15F4-8991-4A29-9E20-FA99EA1615AA}" destId="{5842E642-ED01-44BC-83A0-D87B57AAB412}" srcOrd="5" destOrd="0" presId="urn:microsoft.com/office/officeart/2008/layout/VerticalCurvedList"/>
    <dgm:cxn modelId="{5EB36C44-F42D-474F-A6A7-8983692A3A7B}" type="presParOf" srcId="{F5CF15F4-8991-4A29-9E20-FA99EA1615AA}" destId="{FB8CEA3E-25FA-4221-997E-67E326207335}" srcOrd="6" destOrd="0" presId="urn:microsoft.com/office/officeart/2008/layout/VerticalCurvedList"/>
    <dgm:cxn modelId="{9D911C78-6FD8-4FAE-ABB0-BFD83BA0087D}" type="presParOf" srcId="{FB8CEA3E-25FA-4221-997E-67E326207335}" destId="{C5B41C9B-60D8-43E1-AA77-E5F8C4A03FDC}" srcOrd="0" destOrd="0" presId="urn:microsoft.com/office/officeart/2008/layout/VerticalCurvedList"/>
    <dgm:cxn modelId="{CFD019A1-526E-453B-811E-2BEAFB50B228}" type="presParOf" srcId="{F5CF15F4-8991-4A29-9E20-FA99EA1615AA}" destId="{69133990-4562-4539-9087-7D4F7F0CE36D}" srcOrd="7" destOrd="0" presId="urn:microsoft.com/office/officeart/2008/layout/VerticalCurvedList"/>
    <dgm:cxn modelId="{C41E1729-A7B1-49F6-B565-A1A42B14188A}" type="presParOf" srcId="{F5CF15F4-8991-4A29-9E20-FA99EA1615AA}" destId="{D7AD9B44-A916-4D46-A7DB-77DAE1BAD76B}" srcOrd="8" destOrd="0" presId="urn:microsoft.com/office/officeart/2008/layout/VerticalCurvedList"/>
    <dgm:cxn modelId="{2FDC23EF-C5AA-45F0-9A9F-505DD5DBE866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en-US" altLang="zh-HK" sz="2400" b="0" dirty="0" smtClean="0">
              <a:solidFill>
                <a:schemeClr val="bg1"/>
              </a:solidFill>
            </a:rPr>
            <a:t>Personal Level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 custT="1"/>
      <dgm:spPr/>
      <dgm:t>
        <a:bodyPr/>
        <a:lstStyle/>
        <a:p>
          <a:r>
            <a:rPr lang="en-US" altLang="zh-HK" sz="2400" b="0" dirty="0" smtClean="0">
              <a:solidFill>
                <a:schemeClr val="bg1"/>
              </a:solidFill>
            </a:rPr>
            <a:t>Family Level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 custT="1"/>
      <dgm:spPr/>
      <dgm:t>
        <a:bodyPr/>
        <a:lstStyle/>
        <a:p>
          <a:r>
            <a:rPr lang="en-US" altLang="zh-HK" sz="2800" b="1" dirty="0" smtClean="0">
              <a:solidFill>
                <a:srgbClr val="FFFF00"/>
              </a:solidFill>
            </a:rPr>
            <a:t>School Level</a:t>
          </a:r>
          <a:endParaRPr lang="en-US" altLang="zh-HK" sz="2800" b="1" dirty="0">
            <a:solidFill>
              <a:srgbClr val="FFFF00"/>
            </a:solidFill>
          </a:endParaRPr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 custT="1"/>
      <dgm:spPr/>
      <dgm:t>
        <a:bodyPr/>
        <a:lstStyle/>
        <a:p>
          <a:r>
            <a:rPr lang="en-US" altLang="zh-HK" sz="2400" dirty="0" smtClean="0"/>
            <a:t>Community Level</a:t>
          </a:r>
          <a:endParaRPr lang="en-US" altLang="zh-HK" sz="2400" dirty="0"/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/>
      <dgm:spPr/>
    </dgm:pt>
  </dgm:ptLst>
  <dgm:cxnLst>
    <dgm:cxn modelId="{718629ED-8201-4493-B98F-B2209904727B}" type="presOf" srcId="{AA711FA6-A9C6-45DD-A4A2-2B9557B777C3}" destId="{B46E9E30-692A-4A16-9770-9DC8C0A99F54}" srcOrd="0" destOrd="0" presId="urn:microsoft.com/office/officeart/2008/layout/VerticalCurvedList"/>
    <dgm:cxn modelId="{02BA5254-E107-4001-9F4A-2D4F09601A1F}" type="presOf" srcId="{76210A88-A05E-445B-95E2-E59217A9EFDF}" destId="{69133990-4562-4539-9087-7D4F7F0CE36D}" srcOrd="0" destOrd="0" presId="urn:microsoft.com/office/officeart/2008/layout/VerticalCurvedList"/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9BBA521B-48FD-4937-966B-507D5A524765}" type="presOf" srcId="{B3823CE1-3E47-4C68-B8A6-F6928181E639}" destId="{5842E642-ED01-44BC-83A0-D87B57AAB412}" srcOrd="0" destOrd="0" presId="urn:microsoft.com/office/officeart/2008/layout/VerticalCurvedList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8F6BD2B0-2D25-4327-A0F1-6839E26AF80D}" type="presOf" srcId="{BAE719C2-7F7F-41A2-B60B-7F94407DD3F3}" destId="{5CE3F60B-264D-4D37-9821-C1B91CBCFC82}" srcOrd="0" destOrd="0" presId="urn:microsoft.com/office/officeart/2008/layout/VerticalCurvedList"/>
    <dgm:cxn modelId="{0D07C1C2-1E16-4DD6-A468-B681764DECC3}" type="presOf" srcId="{3C848DAF-AC05-41A4-9CB1-FA9038F965F1}" destId="{14690191-FDE1-44E9-BD51-74FE2EB58052}" srcOrd="0" destOrd="0" presId="urn:microsoft.com/office/officeart/2008/layout/VerticalCurvedList"/>
    <dgm:cxn modelId="{1598941A-83A8-4CA3-BD7E-68A3702A7E27}" type="presOf" srcId="{8C63B917-1C67-4FDB-BB47-805AD84441FC}" destId="{7F0D9263-DDA2-48B8-A212-7115788C059A}" srcOrd="0" destOrd="0" presId="urn:microsoft.com/office/officeart/2008/layout/VerticalCurvedList"/>
    <dgm:cxn modelId="{216FE226-1D4F-49E2-BC3C-3BB19B222FB7}" type="presParOf" srcId="{7F0D9263-DDA2-48B8-A212-7115788C059A}" destId="{F5CF15F4-8991-4A29-9E20-FA99EA1615AA}" srcOrd="0" destOrd="0" presId="urn:microsoft.com/office/officeart/2008/layout/VerticalCurvedList"/>
    <dgm:cxn modelId="{C63DF088-1910-4DF7-B298-F7850A5F6BEF}" type="presParOf" srcId="{F5CF15F4-8991-4A29-9E20-FA99EA1615AA}" destId="{722C2C0A-B91C-4A11-8A81-EB37D5D332D4}" srcOrd="0" destOrd="0" presId="urn:microsoft.com/office/officeart/2008/layout/VerticalCurvedList"/>
    <dgm:cxn modelId="{C6003A0B-683F-458D-A7F5-8CA124DA80FC}" type="presParOf" srcId="{722C2C0A-B91C-4A11-8A81-EB37D5D332D4}" destId="{2ABBC6C5-48FA-424C-AAEC-A5B84A477D10}" srcOrd="0" destOrd="0" presId="urn:microsoft.com/office/officeart/2008/layout/VerticalCurvedList"/>
    <dgm:cxn modelId="{C3723CA6-F689-4059-9CA7-B0A0830040EC}" type="presParOf" srcId="{722C2C0A-B91C-4A11-8A81-EB37D5D332D4}" destId="{B46E9E30-692A-4A16-9770-9DC8C0A99F54}" srcOrd="1" destOrd="0" presId="urn:microsoft.com/office/officeart/2008/layout/VerticalCurvedList"/>
    <dgm:cxn modelId="{0D752597-4A1F-4943-ABF0-38257F404D8D}" type="presParOf" srcId="{722C2C0A-B91C-4A11-8A81-EB37D5D332D4}" destId="{21D391B1-A308-450F-AFC0-A2711E3FC7BB}" srcOrd="2" destOrd="0" presId="urn:microsoft.com/office/officeart/2008/layout/VerticalCurvedList"/>
    <dgm:cxn modelId="{19005553-DDC7-45DD-94F0-1E4A3A20D507}" type="presParOf" srcId="{722C2C0A-B91C-4A11-8A81-EB37D5D332D4}" destId="{F801A64F-9F2B-4486-8640-2703112DF184}" srcOrd="3" destOrd="0" presId="urn:microsoft.com/office/officeart/2008/layout/VerticalCurvedList"/>
    <dgm:cxn modelId="{F8400409-CF7C-4D6B-B2AA-E30B99CE7345}" type="presParOf" srcId="{F5CF15F4-8991-4A29-9E20-FA99EA1615AA}" destId="{5CE3F60B-264D-4D37-9821-C1B91CBCFC82}" srcOrd="1" destOrd="0" presId="urn:microsoft.com/office/officeart/2008/layout/VerticalCurvedList"/>
    <dgm:cxn modelId="{C4FC5F49-584F-432F-ABE2-7EFF2FC553EF}" type="presParOf" srcId="{F5CF15F4-8991-4A29-9E20-FA99EA1615AA}" destId="{531D89E5-013D-4DB3-9E87-06B7391E7EEF}" srcOrd="2" destOrd="0" presId="urn:microsoft.com/office/officeart/2008/layout/VerticalCurvedList"/>
    <dgm:cxn modelId="{395DCA47-1509-4EDE-9C54-D1DCF0D0FFA4}" type="presParOf" srcId="{531D89E5-013D-4DB3-9E87-06B7391E7EEF}" destId="{D8F9FCDD-1D08-4E61-8E64-93C5C9EFFC76}" srcOrd="0" destOrd="0" presId="urn:microsoft.com/office/officeart/2008/layout/VerticalCurvedList"/>
    <dgm:cxn modelId="{1F5BE5C3-639F-4B94-AE45-43B8A3B62190}" type="presParOf" srcId="{F5CF15F4-8991-4A29-9E20-FA99EA1615AA}" destId="{14690191-FDE1-44E9-BD51-74FE2EB58052}" srcOrd="3" destOrd="0" presId="urn:microsoft.com/office/officeart/2008/layout/VerticalCurvedList"/>
    <dgm:cxn modelId="{9E23FEB0-502F-43E0-9D18-126733860248}" type="presParOf" srcId="{F5CF15F4-8991-4A29-9E20-FA99EA1615AA}" destId="{CD0A4A1D-03F8-4303-A124-BB9BFA649557}" srcOrd="4" destOrd="0" presId="urn:microsoft.com/office/officeart/2008/layout/VerticalCurvedList"/>
    <dgm:cxn modelId="{53BAE266-220E-4EBE-A91B-C22922D669A6}" type="presParOf" srcId="{CD0A4A1D-03F8-4303-A124-BB9BFA649557}" destId="{45922A86-85E5-484A-B2E1-30038404BB2E}" srcOrd="0" destOrd="0" presId="urn:microsoft.com/office/officeart/2008/layout/VerticalCurvedList"/>
    <dgm:cxn modelId="{5A6B36E8-AD2B-48C0-AC27-73CE276088BF}" type="presParOf" srcId="{F5CF15F4-8991-4A29-9E20-FA99EA1615AA}" destId="{5842E642-ED01-44BC-83A0-D87B57AAB412}" srcOrd="5" destOrd="0" presId="urn:microsoft.com/office/officeart/2008/layout/VerticalCurvedList"/>
    <dgm:cxn modelId="{CCB9019B-39DE-40D0-8B6F-9E1A2D39F2B5}" type="presParOf" srcId="{F5CF15F4-8991-4A29-9E20-FA99EA1615AA}" destId="{FB8CEA3E-25FA-4221-997E-67E326207335}" srcOrd="6" destOrd="0" presId="urn:microsoft.com/office/officeart/2008/layout/VerticalCurvedList"/>
    <dgm:cxn modelId="{3DCCC031-2E4A-4C0E-B008-FF9274808C53}" type="presParOf" srcId="{FB8CEA3E-25FA-4221-997E-67E326207335}" destId="{C5B41C9B-60D8-43E1-AA77-E5F8C4A03FDC}" srcOrd="0" destOrd="0" presId="urn:microsoft.com/office/officeart/2008/layout/VerticalCurvedList"/>
    <dgm:cxn modelId="{1505D322-E835-4023-A7B4-E54E19E659FE}" type="presParOf" srcId="{F5CF15F4-8991-4A29-9E20-FA99EA1615AA}" destId="{69133990-4562-4539-9087-7D4F7F0CE36D}" srcOrd="7" destOrd="0" presId="urn:microsoft.com/office/officeart/2008/layout/VerticalCurvedList"/>
    <dgm:cxn modelId="{666A67B7-1D20-494D-9AE6-EFEBFBA2CB5E}" type="presParOf" srcId="{F5CF15F4-8991-4A29-9E20-FA99EA1615AA}" destId="{D7AD9B44-A916-4D46-A7DB-77DAE1BAD76B}" srcOrd="8" destOrd="0" presId="urn:microsoft.com/office/officeart/2008/layout/VerticalCurvedList"/>
    <dgm:cxn modelId="{E22FE51B-0C69-4C30-B807-97AEC4471655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en-US" altLang="zh-HK" sz="2400" b="0" dirty="0" smtClean="0">
              <a:solidFill>
                <a:schemeClr val="bg1"/>
              </a:solidFill>
            </a:rPr>
            <a:t>Personal Level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 custT="1"/>
      <dgm:spPr/>
      <dgm:t>
        <a:bodyPr/>
        <a:lstStyle/>
        <a:p>
          <a:r>
            <a:rPr lang="en-US" altLang="zh-HK" sz="2400" b="0" dirty="0" smtClean="0">
              <a:solidFill>
                <a:schemeClr val="bg1"/>
              </a:solidFill>
            </a:rPr>
            <a:t>Family Level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 custT="1"/>
      <dgm:spPr/>
      <dgm:t>
        <a:bodyPr/>
        <a:lstStyle/>
        <a:p>
          <a:r>
            <a:rPr lang="en-US" altLang="zh-HK" sz="2400" b="0" dirty="0" smtClean="0">
              <a:solidFill>
                <a:schemeClr val="bg1"/>
              </a:solidFill>
            </a:rPr>
            <a:t>School Level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 custT="1"/>
      <dgm:spPr/>
      <dgm:t>
        <a:bodyPr/>
        <a:lstStyle/>
        <a:p>
          <a:r>
            <a:rPr lang="en-US" altLang="zh-HK" sz="2400" b="1" dirty="0" smtClean="0">
              <a:solidFill>
                <a:srgbClr val="FFFF00"/>
              </a:solidFill>
            </a:rPr>
            <a:t>Community Level</a:t>
          </a:r>
          <a:endParaRPr lang="en-US" altLang="zh-HK" sz="2400" b="1" dirty="0">
            <a:solidFill>
              <a:srgbClr val="FFFF00"/>
            </a:solidFill>
          </a:endParaRPr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/>
      <dgm:spPr/>
    </dgm:pt>
  </dgm:ptLst>
  <dgm:cxnLst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708DC139-E36F-431F-9E75-628A12668EAC}" type="presOf" srcId="{B3823CE1-3E47-4C68-B8A6-F6928181E639}" destId="{5842E642-ED01-44BC-83A0-D87B57AAB412}" srcOrd="0" destOrd="0" presId="urn:microsoft.com/office/officeart/2008/layout/VerticalCurvedList"/>
    <dgm:cxn modelId="{48EB4BF3-48F2-4323-98FC-A5B28B413E3E}" type="presOf" srcId="{8C63B917-1C67-4FDB-BB47-805AD84441FC}" destId="{7F0D9263-DDA2-48B8-A212-7115788C059A}" srcOrd="0" destOrd="0" presId="urn:microsoft.com/office/officeart/2008/layout/VerticalCurvedList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7CC94E4C-9F4A-486C-B978-1E64CC92E073}" type="presOf" srcId="{BAE719C2-7F7F-41A2-B60B-7F94407DD3F3}" destId="{5CE3F60B-264D-4D37-9821-C1B91CBCFC82}" srcOrd="0" destOrd="0" presId="urn:microsoft.com/office/officeart/2008/layout/VerticalCurvedList"/>
    <dgm:cxn modelId="{B02BCF5E-4955-43DA-9FAF-9391C361AE52}" type="presOf" srcId="{3C848DAF-AC05-41A4-9CB1-FA9038F965F1}" destId="{14690191-FDE1-44E9-BD51-74FE2EB58052}" srcOrd="0" destOrd="0" presId="urn:microsoft.com/office/officeart/2008/layout/VerticalCurvedList"/>
    <dgm:cxn modelId="{19BF5CAD-032A-41F4-BBA4-4AF920F5353B}" type="presOf" srcId="{AA711FA6-A9C6-45DD-A4A2-2B9557B777C3}" destId="{B46E9E30-692A-4A16-9770-9DC8C0A99F54}" srcOrd="0" destOrd="0" presId="urn:microsoft.com/office/officeart/2008/layout/VerticalCurvedList"/>
    <dgm:cxn modelId="{9E8604AE-2B2B-48B5-BEBF-3252CA6AE095}" type="presOf" srcId="{76210A88-A05E-445B-95E2-E59217A9EFDF}" destId="{69133990-4562-4539-9087-7D4F7F0CE36D}" srcOrd="0" destOrd="0" presId="urn:microsoft.com/office/officeart/2008/layout/VerticalCurvedList"/>
    <dgm:cxn modelId="{F8BB054A-8CC7-45F4-A589-8B496F683E87}" type="presParOf" srcId="{7F0D9263-DDA2-48B8-A212-7115788C059A}" destId="{F5CF15F4-8991-4A29-9E20-FA99EA1615AA}" srcOrd="0" destOrd="0" presId="urn:microsoft.com/office/officeart/2008/layout/VerticalCurvedList"/>
    <dgm:cxn modelId="{70BAEFFF-2698-47D8-8B5F-8E3D07C83D7D}" type="presParOf" srcId="{F5CF15F4-8991-4A29-9E20-FA99EA1615AA}" destId="{722C2C0A-B91C-4A11-8A81-EB37D5D332D4}" srcOrd="0" destOrd="0" presId="urn:microsoft.com/office/officeart/2008/layout/VerticalCurvedList"/>
    <dgm:cxn modelId="{9D5849D1-98AB-45A8-A38B-583B8190C853}" type="presParOf" srcId="{722C2C0A-B91C-4A11-8A81-EB37D5D332D4}" destId="{2ABBC6C5-48FA-424C-AAEC-A5B84A477D10}" srcOrd="0" destOrd="0" presId="urn:microsoft.com/office/officeart/2008/layout/VerticalCurvedList"/>
    <dgm:cxn modelId="{90ED1F98-DC83-4C2F-9008-FCB5C5042C1B}" type="presParOf" srcId="{722C2C0A-B91C-4A11-8A81-EB37D5D332D4}" destId="{B46E9E30-692A-4A16-9770-9DC8C0A99F54}" srcOrd="1" destOrd="0" presId="urn:microsoft.com/office/officeart/2008/layout/VerticalCurvedList"/>
    <dgm:cxn modelId="{5CE5E61D-3431-4904-93B0-F63AF2EBC993}" type="presParOf" srcId="{722C2C0A-B91C-4A11-8A81-EB37D5D332D4}" destId="{21D391B1-A308-450F-AFC0-A2711E3FC7BB}" srcOrd="2" destOrd="0" presId="urn:microsoft.com/office/officeart/2008/layout/VerticalCurvedList"/>
    <dgm:cxn modelId="{6B1A1634-9ADD-4EB0-A70E-E0E66F4BFAA5}" type="presParOf" srcId="{722C2C0A-B91C-4A11-8A81-EB37D5D332D4}" destId="{F801A64F-9F2B-4486-8640-2703112DF184}" srcOrd="3" destOrd="0" presId="urn:microsoft.com/office/officeart/2008/layout/VerticalCurvedList"/>
    <dgm:cxn modelId="{AD086121-05A2-4730-88C1-C31E6C9EE35E}" type="presParOf" srcId="{F5CF15F4-8991-4A29-9E20-FA99EA1615AA}" destId="{5CE3F60B-264D-4D37-9821-C1B91CBCFC82}" srcOrd="1" destOrd="0" presId="urn:microsoft.com/office/officeart/2008/layout/VerticalCurvedList"/>
    <dgm:cxn modelId="{B6140619-DCE3-4780-816C-53B3477256DA}" type="presParOf" srcId="{F5CF15F4-8991-4A29-9E20-FA99EA1615AA}" destId="{531D89E5-013D-4DB3-9E87-06B7391E7EEF}" srcOrd="2" destOrd="0" presId="urn:microsoft.com/office/officeart/2008/layout/VerticalCurvedList"/>
    <dgm:cxn modelId="{97750281-CAA6-4C75-A035-9282636F5B28}" type="presParOf" srcId="{531D89E5-013D-4DB3-9E87-06B7391E7EEF}" destId="{D8F9FCDD-1D08-4E61-8E64-93C5C9EFFC76}" srcOrd="0" destOrd="0" presId="urn:microsoft.com/office/officeart/2008/layout/VerticalCurvedList"/>
    <dgm:cxn modelId="{40060C1B-C1F3-422F-A967-294AAF9CB483}" type="presParOf" srcId="{F5CF15F4-8991-4A29-9E20-FA99EA1615AA}" destId="{14690191-FDE1-44E9-BD51-74FE2EB58052}" srcOrd="3" destOrd="0" presId="urn:microsoft.com/office/officeart/2008/layout/VerticalCurvedList"/>
    <dgm:cxn modelId="{658D206B-D276-4891-A641-5DAEFFB38027}" type="presParOf" srcId="{F5CF15F4-8991-4A29-9E20-FA99EA1615AA}" destId="{CD0A4A1D-03F8-4303-A124-BB9BFA649557}" srcOrd="4" destOrd="0" presId="urn:microsoft.com/office/officeart/2008/layout/VerticalCurvedList"/>
    <dgm:cxn modelId="{2C7A1A47-C704-4F0A-A5DC-4278C95C7947}" type="presParOf" srcId="{CD0A4A1D-03F8-4303-A124-BB9BFA649557}" destId="{45922A86-85E5-484A-B2E1-30038404BB2E}" srcOrd="0" destOrd="0" presId="urn:microsoft.com/office/officeart/2008/layout/VerticalCurvedList"/>
    <dgm:cxn modelId="{127B814D-229F-426F-8832-B2DC7CC3484B}" type="presParOf" srcId="{F5CF15F4-8991-4A29-9E20-FA99EA1615AA}" destId="{5842E642-ED01-44BC-83A0-D87B57AAB412}" srcOrd="5" destOrd="0" presId="urn:microsoft.com/office/officeart/2008/layout/VerticalCurvedList"/>
    <dgm:cxn modelId="{71218B27-B1BA-4CFF-96B0-8D06D406A1B2}" type="presParOf" srcId="{F5CF15F4-8991-4A29-9E20-FA99EA1615AA}" destId="{FB8CEA3E-25FA-4221-997E-67E326207335}" srcOrd="6" destOrd="0" presId="urn:microsoft.com/office/officeart/2008/layout/VerticalCurvedList"/>
    <dgm:cxn modelId="{9D8C3A68-973E-4001-A52B-41CD4232AF94}" type="presParOf" srcId="{FB8CEA3E-25FA-4221-997E-67E326207335}" destId="{C5B41C9B-60D8-43E1-AA77-E5F8C4A03FDC}" srcOrd="0" destOrd="0" presId="urn:microsoft.com/office/officeart/2008/layout/VerticalCurvedList"/>
    <dgm:cxn modelId="{F0B2FEC4-D6E9-4F6C-AA23-8492C20CEF0C}" type="presParOf" srcId="{F5CF15F4-8991-4A29-9E20-FA99EA1615AA}" destId="{69133990-4562-4539-9087-7D4F7F0CE36D}" srcOrd="7" destOrd="0" presId="urn:microsoft.com/office/officeart/2008/layout/VerticalCurvedList"/>
    <dgm:cxn modelId="{41A4615F-1340-4693-BF97-54CFE780EA16}" type="presParOf" srcId="{F5CF15F4-8991-4A29-9E20-FA99EA1615AA}" destId="{D7AD9B44-A916-4D46-A7DB-77DAE1BAD76B}" srcOrd="8" destOrd="0" presId="urn:microsoft.com/office/officeart/2008/layout/VerticalCurvedList"/>
    <dgm:cxn modelId="{5B621B06-AE1E-4876-A471-E49454CE0641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E9E30-692A-4A16-9770-9DC8C0A99F5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3F60B-264D-4D37-9821-C1B91CBCFC82}">
      <dsp:nvSpPr>
        <dsp:cNvPr id="0" name=""/>
        <dsp:cNvSpPr/>
      </dsp:nvSpPr>
      <dsp:spPr>
        <a:xfrm>
          <a:off x="460128" y="312440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800" b="1" kern="1200" dirty="0" smtClean="0">
              <a:solidFill>
                <a:srgbClr val="FFFF00"/>
              </a:solidFill>
            </a:rPr>
            <a:t>Personal Level</a:t>
          </a:r>
          <a:endParaRPr lang="en-US" altLang="zh-HK" sz="2800" b="1" kern="1200" dirty="0">
            <a:solidFill>
              <a:srgbClr val="FFFF00"/>
            </a:solidFill>
          </a:endParaRPr>
        </a:p>
      </dsp:txBody>
      <dsp:txXfrm>
        <a:off x="460128" y="312440"/>
        <a:ext cx="3077629" cy="625205"/>
      </dsp:txXfrm>
    </dsp:sp>
    <dsp:sp modelId="{D8F9FCDD-1D08-4E61-8E64-93C5C9EFFC76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690191-FDE1-44E9-BD51-74FE2EB58052}">
      <dsp:nvSpPr>
        <dsp:cNvPr id="0" name=""/>
        <dsp:cNvSpPr/>
      </dsp:nvSpPr>
      <dsp:spPr>
        <a:xfrm>
          <a:off x="818573" y="1250411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500" b="0" kern="1200" dirty="0" smtClean="0">
              <a:solidFill>
                <a:schemeClr val="bg1"/>
              </a:solidFill>
            </a:rPr>
            <a:t>Family Level</a:t>
          </a:r>
          <a:endParaRPr lang="en-US" altLang="zh-HK" sz="2500" kern="1200" dirty="0"/>
        </a:p>
      </dsp:txBody>
      <dsp:txXfrm>
        <a:off x="818573" y="1250411"/>
        <a:ext cx="2719185" cy="625205"/>
      </dsp:txXfrm>
    </dsp:sp>
    <dsp:sp modelId="{45922A86-85E5-484A-B2E1-30038404BB2E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42E642-ED01-44BC-83A0-D87B57AAB412}">
      <dsp:nvSpPr>
        <dsp:cNvPr id="0" name=""/>
        <dsp:cNvSpPr/>
      </dsp:nvSpPr>
      <dsp:spPr>
        <a:xfrm>
          <a:off x="842611" y="2169907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500" b="0" kern="1200" dirty="0" smtClean="0">
              <a:solidFill>
                <a:schemeClr val="bg1"/>
              </a:solidFill>
            </a:rPr>
            <a:t>School Level</a:t>
          </a:r>
          <a:endParaRPr lang="en-US" altLang="zh-HK" sz="2500" kern="1200" dirty="0"/>
        </a:p>
      </dsp:txBody>
      <dsp:txXfrm>
        <a:off x="842611" y="2169907"/>
        <a:ext cx="2719185" cy="625205"/>
      </dsp:txXfrm>
    </dsp:sp>
    <dsp:sp modelId="{C5B41C9B-60D8-43E1-AA77-E5F8C4A03FDC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133990-4562-4539-9087-7D4F7F0CE36D}">
      <dsp:nvSpPr>
        <dsp:cNvPr id="0" name=""/>
        <dsp:cNvSpPr/>
      </dsp:nvSpPr>
      <dsp:spPr>
        <a:xfrm>
          <a:off x="460128" y="3126353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500" b="0" kern="1200" dirty="0" smtClean="0">
              <a:solidFill>
                <a:schemeClr val="bg1"/>
              </a:solidFill>
            </a:rPr>
            <a:t>Community Level</a:t>
          </a:r>
          <a:endParaRPr lang="en-US" altLang="zh-HK" sz="2500" kern="1200" dirty="0"/>
        </a:p>
      </dsp:txBody>
      <dsp:txXfrm>
        <a:off x="460128" y="3126353"/>
        <a:ext cx="3077629" cy="625205"/>
      </dsp:txXfrm>
    </dsp:sp>
    <dsp:sp modelId="{7E7B8122-C5B2-4A68-97D9-9938DDD4C45C}">
      <dsp:nvSpPr>
        <dsp:cNvPr id="0" name=""/>
        <dsp:cNvSpPr/>
      </dsp:nvSpPr>
      <dsp:spPr>
        <a:xfrm>
          <a:off x="0" y="2995764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E9E30-692A-4A16-9770-9DC8C0A99F5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3F60B-264D-4D37-9821-C1B91CBCFC82}">
      <dsp:nvSpPr>
        <dsp:cNvPr id="0" name=""/>
        <dsp:cNvSpPr/>
      </dsp:nvSpPr>
      <dsp:spPr>
        <a:xfrm>
          <a:off x="460128" y="312440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400" b="0" kern="1200" dirty="0" smtClean="0">
              <a:solidFill>
                <a:schemeClr val="bg1"/>
              </a:solidFill>
            </a:rPr>
            <a:t>Personal Level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460128" y="312440"/>
        <a:ext cx="3077629" cy="625205"/>
      </dsp:txXfrm>
    </dsp:sp>
    <dsp:sp modelId="{D8F9FCDD-1D08-4E61-8E64-93C5C9EFFC76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690191-FDE1-44E9-BD51-74FE2EB58052}">
      <dsp:nvSpPr>
        <dsp:cNvPr id="0" name=""/>
        <dsp:cNvSpPr/>
      </dsp:nvSpPr>
      <dsp:spPr>
        <a:xfrm>
          <a:off x="818573" y="1250411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800" b="1" kern="1200" dirty="0" smtClean="0">
              <a:solidFill>
                <a:srgbClr val="FFFF00"/>
              </a:solidFill>
            </a:rPr>
            <a:t>Family Level</a:t>
          </a:r>
          <a:endParaRPr lang="en-US" altLang="zh-HK" sz="2800" b="1" kern="1200" dirty="0">
            <a:solidFill>
              <a:srgbClr val="FFFF00"/>
            </a:solidFill>
          </a:endParaRPr>
        </a:p>
      </dsp:txBody>
      <dsp:txXfrm>
        <a:off x="818573" y="1250411"/>
        <a:ext cx="2719185" cy="625205"/>
      </dsp:txXfrm>
    </dsp:sp>
    <dsp:sp modelId="{45922A86-85E5-484A-B2E1-30038404BB2E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42E642-ED01-44BC-83A0-D87B57AAB412}">
      <dsp:nvSpPr>
        <dsp:cNvPr id="0" name=""/>
        <dsp:cNvSpPr/>
      </dsp:nvSpPr>
      <dsp:spPr>
        <a:xfrm>
          <a:off x="842611" y="2169907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500" b="0" kern="1200" dirty="0" smtClean="0">
              <a:solidFill>
                <a:schemeClr val="bg1"/>
              </a:solidFill>
            </a:rPr>
            <a:t>School Level</a:t>
          </a:r>
          <a:endParaRPr lang="en-US" altLang="zh-HK" sz="2500" kern="1200" dirty="0"/>
        </a:p>
      </dsp:txBody>
      <dsp:txXfrm>
        <a:off x="842611" y="2169907"/>
        <a:ext cx="2719185" cy="625205"/>
      </dsp:txXfrm>
    </dsp:sp>
    <dsp:sp modelId="{C5B41C9B-60D8-43E1-AA77-E5F8C4A03FDC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133990-4562-4539-9087-7D4F7F0CE36D}">
      <dsp:nvSpPr>
        <dsp:cNvPr id="0" name=""/>
        <dsp:cNvSpPr/>
      </dsp:nvSpPr>
      <dsp:spPr>
        <a:xfrm>
          <a:off x="460128" y="3126353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500" b="0" kern="1200" dirty="0" smtClean="0">
              <a:solidFill>
                <a:schemeClr val="bg1"/>
              </a:solidFill>
            </a:rPr>
            <a:t>Community Level</a:t>
          </a:r>
          <a:endParaRPr lang="en-US" altLang="zh-HK" sz="2500" kern="1200" dirty="0"/>
        </a:p>
      </dsp:txBody>
      <dsp:txXfrm>
        <a:off x="460128" y="3126353"/>
        <a:ext cx="3077629" cy="625205"/>
      </dsp:txXfrm>
    </dsp:sp>
    <dsp:sp modelId="{7E7B8122-C5B2-4A68-97D9-9938DDD4C45C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E9E30-692A-4A16-9770-9DC8C0A99F5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3F60B-264D-4D37-9821-C1B91CBCFC82}">
      <dsp:nvSpPr>
        <dsp:cNvPr id="0" name=""/>
        <dsp:cNvSpPr/>
      </dsp:nvSpPr>
      <dsp:spPr>
        <a:xfrm>
          <a:off x="460128" y="312440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400" b="0" kern="1200" dirty="0" smtClean="0">
              <a:solidFill>
                <a:schemeClr val="bg1"/>
              </a:solidFill>
            </a:rPr>
            <a:t>Personal Level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460128" y="312440"/>
        <a:ext cx="3077629" cy="625205"/>
      </dsp:txXfrm>
    </dsp:sp>
    <dsp:sp modelId="{D8F9FCDD-1D08-4E61-8E64-93C5C9EFFC76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690191-FDE1-44E9-BD51-74FE2EB58052}">
      <dsp:nvSpPr>
        <dsp:cNvPr id="0" name=""/>
        <dsp:cNvSpPr/>
      </dsp:nvSpPr>
      <dsp:spPr>
        <a:xfrm>
          <a:off x="818573" y="1250411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400" b="0" kern="1200" dirty="0" smtClean="0">
              <a:solidFill>
                <a:schemeClr val="bg1"/>
              </a:solidFill>
            </a:rPr>
            <a:t>Family Level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818573" y="1250411"/>
        <a:ext cx="2719185" cy="625205"/>
      </dsp:txXfrm>
    </dsp:sp>
    <dsp:sp modelId="{45922A86-85E5-484A-B2E1-30038404BB2E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42E642-ED01-44BC-83A0-D87B57AAB412}">
      <dsp:nvSpPr>
        <dsp:cNvPr id="0" name=""/>
        <dsp:cNvSpPr/>
      </dsp:nvSpPr>
      <dsp:spPr>
        <a:xfrm>
          <a:off x="842611" y="2169907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800" b="1" kern="1200" dirty="0" smtClean="0">
              <a:solidFill>
                <a:srgbClr val="FFFF00"/>
              </a:solidFill>
            </a:rPr>
            <a:t>School Level</a:t>
          </a:r>
          <a:endParaRPr lang="en-US" altLang="zh-HK" sz="2800" b="1" kern="1200" dirty="0">
            <a:solidFill>
              <a:srgbClr val="FFFF00"/>
            </a:solidFill>
          </a:endParaRPr>
        </a:p>
      </dsp:txBody>
      <dsp:txXfrm>
        <a:off x="842611" y="2169907"/>
        <a:ext cx="2719185" cy="625205"/>
      </dsp:txXfrm>
    </dsp:sp>
    <dsp:sp modelId="{C5B41C9B-60D8-43E1-AA77-E5F8C4A03FDC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133990-4562-4539-9087-7D4F7F0CE36D}">
      <dsp:nvSpPr>
        <dsp:cNvPr id="0" name=""/>
        <dsp:cNvSpPr/>
      </dsp:nvSpPr>
      <dsp:spPr>
        <a:xfrm>
          <a:off x="460128" y="3126353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400" kern="1200" dirty="0" smtClean="0"/>
            <a:t>Community Level</a:t>
          </a:r>
          <a:endParaRPr lang="en-US" altLang="zh-HK" sz="2400" kern="1200" dirty="0"/>
        </a:p>
      </dsp:txBody>
      <dsp:txXfrm>
        <a:off x="460128" y="3126353"/>
        <a:ext cx="3077629" cy="625205"/>
      </dsp:txXfrm>
    </dsp:sp>
    <dsp:sp modelId="{7E7B8122-C5B2-4A68-97D9-9938DDD4C45C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E9E30-692A-4A16-9770-9DC8C0A99F5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3F60B-264D-4D37-9821-C1B91CBCFC82}">
      <dsp:nvSpPr>
        <dsp:cNvPr id="0" name=""/>
        <dsp:cNvSpPr/>
      </dsp:nvSpPr>
      <dsp:spPr>
        <a:xfrm>
          <a:off x="460128" y="312440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400" b="0" kern="1200" dirty="0" smtClean="0">
              <a:solidFill>
                <a:schemeClr val="bg1"/>
              </a:solidFill>
            </a:rPr>
            <a:t>Personal Level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460128" y="312440"/>
        <a:ext cx="3077629" cy="625205"/>
      </dsp:txXfrm>
    </dsp:sp>
    <dsp:sp modelId="{D8F9FCDD-1D08-4E61-8E64-93C5C9EFFC76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690191-FDE1-44E9-BD51-74FE2EB58052}">
      <dsp:nvSpPr>
        <dsp:cNvPr id="0" name=""/>
        <dsp:cNvSpPr/>
      </dsp:nvSpPr>
      <dsp:spPr>
        <a:xfrm>
          <a:off x="818573" y="1250411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400" b="0" kern="1200" dirty="0" smtClean="0">
              <a:solidFill>
                <a:schemeClr val="bg1"/>
              </a:solidFill>
            </a:rPr>
            <a:t>Family Level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818573" y="1250411"/>
        <a:ext cx="2719185" cy="625205"/>
      </dsp:txXfrm>
    </dsp:sp>
    <dsp:sp modelId="{45922A86-85E5-484A-B2E1-30038404BB2E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42E642-ED01-44BC-83A0-D87B57AAB412}">
      <dsp:nvSpPr>
        <dsp:cNvPr id="0" name=""/>
        <dsp:cNvSpPr/>
      </dsp:nvSpPr>
      <dsp:spPr>
        <a:xfrm>
          <a:off x="842611" y="2169907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400" b="0" kern="1200" dirty="0" smtClean="0">
              <a:solidFill>
                <a:schemeClr val="bg1"/>
              </a:solidFill>
            </a:rPr>
            <a:t>School Level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842611" y="2169907"/>
        <a:ext cx="2719185" cy="625205"/>
      </dsp:txXfrm>
    </dsp:sp>
    <dsp:sp modelId="{C5B41C9B-60D8-43E1-AA77-E5F8C4A03FDC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133990-4562-4539-9087-7D4F7F0CE36D}">
      <dsp:nvSpPr>
        <dsp:cNvPr id="0" name=""/>
        <dsp:cNvSpPr/>
      </dsp:nvSpPr>
      <dsp:spPr>
        <a:xfrm>
          <a:off x="460128" y="3126353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400" b="1" kern="1200" dirty="0" smtClean="0">
              <a:solidFill>
                <a:srgbClr val="FFFF00"/>
              </a:solidFill>
            </a:rPr>
            <a:t>Community Level</a:t>
          </a:r>
          <a:endParaRPr lang="en-US" altLang="zh-HK" sz="2400" b="1" kern="1200" dirty="0">
            <a:solidFill>
              <a:srgbClr val="FFFF00"/>
            </a:solidFill>
          </a:endParaRPr>
        </a:p>
      </dsp:txBody>
      <dsp:txXfrm>
        <a:off x="460128" y="3126353"/>
        <a:ext cx="3077629" cy="625205"/>
      </dsp:txXfrm>
    </dsp:sp>
    <dsp:sp modelId="{7E7B8122-C5B2-4A68-97D9-9938DDD4C45C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0FED7-B253-4183-B9EB-AB3EA3591C72}" type="datetimeFigureOut">
              <a:rPr lang="zh-HK" altLang="en-US" smtClean="0"/>
              <a:pPr/>
              <a:t>27/3/2020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3AEE0-F845-4979-ADDF-B157E5AA88E2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300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baseline="0" dirty="0" smtClean="0"/>
              <a:t>Taking into consideration of school context and needs of students, </a:t>
            </a:r>
            <a:r>
              <a:rPr lang="en-US" altLang="zh-HK" dirty="0" smtClean="0"/>
              <a:t>schools may adjust the content</a:t>
            </a:r>
            <a:r>
              <a:rPr lang="en-US" altLang="zh-HK" baseline="0" dirty="0" smtClean="0"/>
              <a:t> of this</a:t>
            </a:r>
            <a:r>
              <a:rPr lang="en-US" altLang="zh-HK" dirty="0" smtClean="0"/>
              <a:t> PPT in</a:t>
            </a:r>
            <a:r>
              <a:rPr lang="en-US" altLang="zh-HK" baseline="0" dirty="0" smtClean="0"/>
              <a:t> fostering students’ positive values and attitudes effectively and promoting healthy lifestyle.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599F5-2B52-4800-9C6C-15F1152A97F6}" type="slidenum">
              <a:rPr lang="zh-HK" alt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6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dirty="0" smtClean="0"/>
              <a:t>Source</a:t>
            </a:r>
            <a:r>
              <a:rPr lang="zh-TW" altLang="en-US" dirty="0" smtClean="0"/>
              <a:t>：</a:t>
            </a:r>
            <a:r>
              <a:rPr lang="en-US" altLang="zh-HK" dirty="0" smtClean="0"/>
              <a:t>https://www.coronavirus.gov.hk/eng/index.html</a:t>
            </a:r>
            <a:endParaRPr lang="zh-HK" altLang="en-US" dirty="0" smtClean="0"/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A579B0-2353-4990-9B51-627B4B840C82}" type="slidenum">
              <a:rPr lang="zh-HK" altLang="en-US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HK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3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AEE0-F845-4979-ADDF-B157E5AA88E2}" type="slidenum">
              <a:rPr lang="zh-HK" altLang="en-US" smtClean="0"/>
              <a:pPr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483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AEE0-F845-4979-ADDF-B157E5AA88E2}" type="slidenum">
              <a:rPr lang="zh-HK" altLang="en-US" smtClean="0"/>
              <a:pPr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8618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4B4A51-1F3A-453E-BB6F-E018D22947D2}" type="slidenum">
              <a:rPr lang="zh-HK" altLang="en-US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HK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78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AEE0-F845-4979-ADDF-B157E5AA88E2}" type="slidenum">
              <a:rPr lang="zh-HK" altLang="en-US" smtClean="0"/>
              <a:pPr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4565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dirty="0" smtClean="0"/>
              <a:t>Suggested Pledge Statement</a:t>
            </a:r>
            <a:endParaRPr lang="en-US" altLang="zh-HK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72CC19-AE87-467E-9250-3C5D14DB9766}" type="slidenum">
              <a:rPr lang="zh-HK" altLang="en-US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HK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48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AEE0-F845-4979-ADDF-B157E5AA88E2}" type="slidenum">
              <a:rPr lang="zh-HK" altLang="en-US" smtClean="0"/>
              <a:pPr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510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4E4CAD-23D0-4057-B9D1-2ED06F464D99}" type="datetime1">
              <a:rPr lang="en-US" altLang="zh-HK" smtClean="0"/>
              <a:pPr/>
              <a:t>3/27/2020</a:t>
            </a:fld>
            <a:endParaRPr lang="en-US" altLang="zh-HK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98E04-D734-41DA-A66C-CB29ABC78FEA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3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A3A000-3849-4D61-9DE2-464B02BDAA3F}" type="datetime1">
              <a:rPr lang="en-US" altLang="zh-HK" smtClean="0"/>
              <a:pPr/>
              <a:t>3/27/2020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A5037-D718-4D7E-8D7E-E4420EF4FF8E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5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8000">
                <a:solidFill>
                  <a:srgbClr val="9FE0F5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8000">
                <a:solidFill>
                  <a:srgbClr val="9FE0F5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9200321-7F29-4728-9BB1-EDEFCEBE4B27}" type="datetime1">
              <a:rPr lang="en-US" altLang="zh-HK" smtClean="0"/>
              <a:pPr/>
              <a:t>3/27/2020</a:t>
            </a:fld>
            <a:endParaRPr lang="en-US" altLang="zh-H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B939508-A61E-4B4C-8822-4EE495FDA442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8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87FC99-D391-4379-A977-D8281A99C5D5}" type="datetime1">
              <a:rPr lang="en-US" altLang="zh-HK" smtClean="0"/>
              <a:pPr/>
              <a:t>3/27/2020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E63A9-7362-40EC-8B26-D2A84FCA14ED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02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8000">
                <a:solidFill>
                  <a:srgbClr val="9FE0F5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8000">
                <a:solidFill>
                  <a:srgbClr val="9FE0F5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F387BBC-F736-410C-933D-DE6BD15B1F99}" type="datetime1">
              <a:rPr lang="en-US" altLang="zh-HK" smtClean="0"/>
              <a:pPr/>
              <a:t>3/27/2020</a:t>
            </a:fld>
            <a:endParaRPr lang="en-US" altLang="zh-H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B1F214-4AE0-4F07-B1E7-951EEDB8E2BA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28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EFADF40-A68B-4FDE-A134-81C5AC968D03}" type="datetime1">
              <a:rPr lang="en-US" altLang="zh-HK" smtClean="0"/>
              <a:pPr/>
              <a:t>3/27/2020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A320AE2-FE61-499D-A070-88406330A6B2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89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AAD14-FFAC-4AC0-8ABC-8E653FC07E0E}" type="datetime1">
              <a:rPr lang="en-US" altLang="zh-HK" smtClean="0"/>
              <a:pPr/>
              <a:t>3/27/2020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21270-F10F-4162-85CE-F0B67DAE8649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40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99E208-C059-4303-8435-DE04FE4E8337}" type="datetime1">
              <a:rPr lang="en-US" altLang="zh-HK" smtClean="0"/>
              <a:pPr/>
              <a:t>3/27/2020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48437-7503-4D3F-9604-2471CD1E773A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40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2475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E2161-D473-4080-9CA9-34E79378531F}" type="datetime1">
              <a:rPr lang="en-US" altLang="zh-HK" smtClean="0"/>
              <a:pPr/>
              <a:t>3/27/2020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5F7-1144-4A3D-9FD9-3E058A0ECD2D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6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0C4F4-4C2F-4AA7-BE90-00BE4413F416}" type="datetime1">
              <a:rPr lang="en-US" altLang="zh-HK" smtClean="0"/>
              <a:pPr/>
              <a:t>3/27/2020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1C417-72F9-480D-87BE-EF4293C207A9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4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59C14-CD19-415B-9744-B42EACDFA605}" type="datetime1">
              <a:rPr lang="en-US" altLang="zh-HK" smtClean="0"/>
              <a:pPr/>
              <a:t>3/27/2020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B0F88-73F8-467D-9443-A9A505F4D065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5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95B6A-03D4-4D41-8440-520C5A283E9A}" type="datetime1">
              <a:rPr lang="en-US" altLang="zh-HK" smtClean="0"/>
              <a:pPr/>
              <a:t>3/27/2020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1EECB-06C0-4668-BFFA-191A45C1D76C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3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C23FF4-597B-4C45-B722-E04E997258E2}" type="datetime1">
              <a:rPr lang="en-US" altLang="zh-HK" smtClean="0"/>
              <a:pPr/>
              <a:t>3/27/2020</a:t>
            </a:fld>
            <a:endParaRPr lang="en-US" altLang="zh-H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79D63-37B7-4227-963E-B07B9C9D3DF5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3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49FAA-CBCA-44AE-A5D2-1D963C90AE5B}" type="datetime1">
              <a:rPr lang="en-US" altLang="zh-HK" smtClean="0"/>
              <a:pPr/>
              <a:t>3/27/2020</a:t>
            </a:fld>
            <a:endParaRPr lang="en-US" altLang="zh-H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0CB64-AC19-4D04-8745-3391259BE516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9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EED48-40A5-4808-AB09-3EFDD231B89B}" type="datetime1">
              <a:rPr lang="en-US" altLang="zh-HK" smtClean="0"/>
              <a:pPr/>
              <a:t>3/27/2020</a:t>
            </a:fld>
            <a:endParaRPr lang="en-US" altLang="zh-H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6AF22-47E5-4872-A06B-9A64AB3681AE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3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0D67E-DA62-478B-B094-80792B6DAE31}" type="datetime1">
              <a:rPr lang="en-US" altLang="zh-HK" smtClean="0"/>
              <a:pPr/>
              <a:t>3/27/2020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57A30-5026-4054-9D85-71621B723FC5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6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HK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DDFCE-93E8-42B3-AF9B-6468F39196BB}" type="datetime1">
              <a:rPr lang="en-US" altLang="zh-HK" smtClean="0"/>
              <a:pPr/>
              <a:t>3/27/2020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5982-141F-49DF-9D97-2D99B117BB56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3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9C12F3-63A1-42B7-8C4A-A23812004C99}" type="datetime1">
              <a:rPr lang="en-US" altLang="zh-HK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3/27/2020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EE2FF5-A12D-4ECE-B5E9-4BC910B9CD70}" type="slidenum">
              <a:rPr lang="en-US" altLang="zh-HK">
                <a:solidFill>
                  <a:srgbClr val="5FCBE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6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"/>
          <p:cNvSpPr txBox="1">
            <a:spLocks/>
          </p:cNvSpPr>
          <p:nvPr/>
        </p:nvSpPr>
        <p:spPr bwMode="auto">
          <a:xfrm>
            <a:off x="971600" y="2325829"/>
            <a:ext cx="7132512" cy="14109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rgbClr val="CCFF33">
                  <a:alpha val="64000"/>
                </a:srgbClr>
              </a:gs>
            </a:gsLst>
            <a:path path="circle">
              <a:fillToRect l="50000" t="-80000" r="50000" b="180000"/>
            </a:path>
            <a:tileRect/>
          </a:gradFill>
          <a:ln w="3175">
            <a:solidFill>
              <a:schemeClr val="accent5">
                <a:lumMod val="40000"/>
                <a:lumOff val="60000"/>
              </a:schemeClr>
            </a:solidFill>
          </a:ln>
          <a:effectLst>
            <a:reflection blurRad="6350" stA="50000" endA="300" endPos="55500" dist="50800" dir="5400000" sy="-100000" algn="bl" rotWithShape="0"/>
          </a:effectLst>
          <a:ex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Be Proactive and optimistic </a:t>
            </a:r>
            <a:b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</a:b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in facing the 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COVID-19 </a:t>
            </a:r>
            <a:r>
              <a:rPr lang="en-US" altLang="zh-TW" sz="32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epidemic</a:t>
            </a:r>
            <a:endParaRPr lang="zh-HK" altLang="en-US" sz="32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159368" y="1448871"/>
            <a:ext cx="2605394" cy="58477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zh-TW" sz="3200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Commitment</a:t>
            </a:r>
            <a:endParaRPr lang="zh-HK" altLang="en-US" sz="3200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 rot="21375454">
            <a:off x="817431" y="4364216"/>
            <a:ext cx="2727029" cy="58477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3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Perseverance</a:t>
            </a:r>
            <a:endParaRPr lang="zh-HK" altLang="en-US" sz="3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 rot="20105794">
            <a:off x="1511324" y="5668664"/>
            <a:ext cx="3966150" cy="58477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32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Respect for Others</a:t>
            </a:r>
            <a:endParaRPr lang="zh-HK" altLang="en-US" sz="3200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 rot="674684">
            <a:off x="5246223" y="521513"/>
            <a:ext cx="2828018" cy="58477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3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Responsibility</a:t>
            </a:r>
            <a:endParaRPr lang="zh-HK" alt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 rot="504835">
            <a:off x="3585596" y="4636720"/>
            <a:ext cx="3312125" cy="58477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Care for Others</a:t>
            </a:r>
            <a:endParaRPr lang="zh-HK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 rot="1309331">
            <a:off x="888784" y="800055"/>
            <a:ext cx="1967205" cy="58477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3200" dirty="0" smtClean="0">
                <a:ln>
                  <a:solidFill>
                    <a:srgbClr val="C00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Proactive</a:t>
            </a:r>
            <a:endParaRPr lang="zh-HK" altLang="en-US" sz="3200" dirty="0">
              <a:ln>
                <a:solidFill>
                  <a:srgbClr val="C00000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 rot="19751061">
            <a:off x="2778586" y="553384"/>
            <a:ext cx="2196435" cy="58477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Optimistic</a:t>
            </a:r>
            <a:endParaRPr lang="zh-HK" alt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3" name="矩形 10"/>
          <p:cNvSpPr/>
          <p:nvPr/>
        </p:nvSpPr>
        <p:spPr>
          <a:xfrm rot="20918611">
            <a:off x="745610" y="5156161"/>
            <a:ext cx="2052165" cy="58477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Gratitude</a:t>
            </a:r>
            <a:endParaRPr lang="zh-HK" alt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5879931" y="1334365"/>
            <a:ext cx="1643399" cy="58477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Cherish</a:t>
            </a:r>
            <a:endParaRPr lang="zh-HK" altLang="en-US" sz="4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8E04-D734-41DA-A66C-CB29ABC78FEA}" type="slidenum">
              <a:rPr lang="en-US" altLang="zh-HK" smtClean="0">
                <a:solidFill>
                  <a:srgbClr val="5FCBEF"/>
                </a:solidFill>
              </a:rPr>
              <a:pPr/>
              <a:t>1</a:t>
            </a:fld>
            <a:endParaRPr lang="en-US" altLang="zh-HK">
              <a:solidFill>
                <a:srgbClr val="5FCBEF"/>
              </a:solidFill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116068" y="3631730"/>
            <a:ext cx="1988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3200" b="1" dirty="0" smtClean="0">
                <a:solidFill>
                  <a:srgbClr val="002060"/>
                </a:solidFill>
              </a:rPr>
              <a:t>(Primary)</a:t>
            </a:r>
            <a:endParaRPr lang="zh-HK" altLang="en-US" sz="3200" b="1" dirty="0">
              <a:solidFill>
                <a:srgbClr val="002060"/>
              </a:solidFill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37" y="4457127"/>
            <a:ext cx="2250493" cy="225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7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1" y="1010923"/>
            <a:ext cx="1411287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8889" y="1184904"/>
            <a:ext cx="6609124" cy="4857121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2400" dirty="0" smtClean="0"/>
              <a:t>Take </a:t>
            </a:r>
            <a:r>
              <a:rPr lang="en-US" altLang="zh-TW" sz="2400" dirty="0"/>
              <a:t>an active part </a:t>
            </a:r>
            <a:r>
              <a:rPr lang="en-US" altLang="zh-TW" sz="2400" dirty="0" smtClean="0">
                <a:solidFill>
                  <a:srgbClr val="00B0F0"/>
                </a:solidFill>
              </a:rPr>
              <a:t>in helping </a:t>
            </a:r>
            <a:r>
              <a:rPr lang="en-US" altLang="zh-TW" sz="2400" dirty="0">
                <a:solidFill>
                  <a:srgbClr val="00B0F0"/>
                </a:solidFill>
              </a:rPr>
              <a:t>with </a:t>
            </a:r>
            <a:r>
              <a:rPr lang="en-US" altLang="zh-TW" sz="2400" dirty="0" smtClean="0">
                <a:solidFill>
                  <a:srgbClr val="00B0F0"/>
                </a:solidFill>
              </a:rPr>
              <a:t>the housework</a:t>
            </a:r>
            <a:r>
              <a:rPr lang="en-US" altLang="zh-TW" sz="2400" dirty="0" smtClean="0"/>
              <a:t> to keep home clean and tidy.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2400" dirty="0" smtClean="0"/>
              <a:t>When </a:t>
            </a:r>
            <a:r>
              <a:rPr lang="en-US" altLang="zh-TW" sz="2400" dirty="0"/>
              <a:t>having respiratory symptoms, wear a surgical mask, </a:t>
            </a:r>
            <a:r>
              <a:rPr lang="en-US" altLang="zh-TW" sz="2400" dirty="0">
                <a:solidFill>
                  <a:srgbClr val="00B0F0"/>
                </a:solidFill>
              </a:rPr>
              <a:t>refrain from </a:t>
            </a:r>
            <a:r>
              <a:rPr lang="en-US" altLang="zh-TW" sz="2400" dirty="0" smtClean="0">
                <a:solidFill>
                  <a:srgbClr val="00B0F0"/>
                </a:solidFill>
              </a:rPr>
              <a:t>close contacts with family members </a:t>
            </a:r>
            <a:r>
              <a:rPr lang="en-US" altLang="zh-TW" sz="2400" dirty="0"/>
              <a:t>and seek medical advice promptly</a:t>
            </a:r>
            <a:r>
              <a:rPr lang="en-US" altLang="zh-TW" sz="2400" dirty="0" smtClean="0"/>
              <a:t>.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2400" dirty="0" smtClean="0"/>
              <a:t>Remind family members </a:t>
            </a:r>
            <a:r>
              <a:rPr lang="en-US" altLang="zh-TW" sz="2400" dirty="0" smtClean="0">
                <a:solidFill>
                  <a:srgbClr val="00B0F0"/>
                </a:solidFill>
              </a:rPr>
              <a:t>to m</a:t>
            </a:r>
            <a:r>
              <a:rPr lang="en-US" altLang="zh-HK" sz="2400" dirty="0" smtClean="0">
                <a:solidFill>
                  <a:srgbClr val="00B0F0"/>
                </a:solidFill>
              </a:rPr>
              <a:t>aintain </a:t>
            </a:r>
            <a:r>
              <a:rPr lang="en-US" altLang="zh-HK" sz="2400" dirty="0">
                <a:solidFill>
                  <a:srgbClr val="00B0F0"/>
                </a:solidFill>
              </a:rPr>
              <a:t>drainage pipes properly</a:t>
            </a:r>
            <a:r>
              <a:rPr lang="en-US" altLang="zh-HK" sz="2400" dirty="0"/>
              <a:t> and regularly (about once a week) pour about half a liter of water into each drain outlet (U-traps) to ensure environmental </a:t>
            </a:r>
            <a:r>
              <a:rPr lang="en-US" altLang="zh-HK" sz="2400" dirty="0" smtClean="0"/>
              <a:t>hygiene.</a:t>
            </a:r>
            <a:endParaRPr lang="en-US" altLang="zh-TW" sz="2400" dirty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zh-TW" sz="2800" dirty="0" smtClean="0"/>
          </a:p>
        </p:txBody>
      </p:sp>
      <p:sp>
        <p:nvSpPr>
          <p:cNvPr id="8" name="矩形 1"/>
          <p:cNvSpPr/>
          <p:nvPr/>
        </p:nvSpPr>
        <p:spPr>
          <a:xfrm>
            <a:off x="7389280" y="919829"/>
            <a:ext cx="10935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0800" b="1" i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2B051"/>
                  </a:outerShdw>
                </a:effectLst>
              </a:rPr>
              <a:t>X</a:t>
            </a:r>
            <a:endParaRPr lang="zh-TW" altLang="en-US" sz="10800" b="1" i="1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2B051"/>
                </a:outerShdw>
              </a:effectLst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10</a:t>
            </a:fld>
            <a:endParaRPr lang="en-US" altLang="zh-HK">
              <a:solidFill>
                <a:srgbClr val="5FCBEF"/>
              </a:solidFill>
            </a:endParaRPr>
          </a:p>
        </p:txBody>
      </p:sp>
      <p:sp>
        <p:nvSpPr>
          <p:cNvPr id="9" name="文字版面配置區 2"/>
          <p:cNvSpPr>
            <a:spLocks noGrp="1"/>
          </p:cNvSpPr>
          <p:nvPr>
            <p:ph type="title"/>
          </p:nvPr>
        </p:nvSpPr>
        <p:spPr>
          <a:xfrm>
            <a:off x="337616" y="223523"/>
            <a:ext cx="7736408" cy="787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400" dirty="0">
                <a:solidFill>
                  <a:srgbClr val="7030A0"/>
                </a:solidFill>
              </a:rPr>
              <a:t/>
            </a:r>
            <a:br>
              <a:rPr lang="en-US" altLang="zh-TW" sz="4400" dirty="0">
                <a:solidFill>
                  <a:srgbClr val="7030A0"/>
                </a:solidFill>
              </a:rPr>
            </a:br>
            <a:r>
              <a:rPr lang="en-US" altLang="zh-TW" sz="4400" dirty="0" smtClean="0">
                <a:solidFill>
                  <a:srgbClr val="7030A0"/>
                </a:solidFill>
              </a:rPr>
              <a:t>Family Level</a:t>
            </a:r>
            <a:r>
              <a:rPr lang="zh-TW" altLang="en-US" sz="4400" dirty="0">
                <a:solidFill>
                  <a:srgbClr val="7030A0"/>
                </a:solidFill>
              </a:rPr>
              <a:t>。。</a:t>
            </a:r>
            <a:r>
              <a:rPr lang="zh-TW" altLang="en-US" sz="4400" dirty="0" smtClean="0">
                <a:solidFill>
                  <a:srgbClr val="7030A0"/>
                </a:solidFill>
              </a:rPr>
              <a:t>。</a:t>
            </a:r>
            <a:r>
              <a:rPr lang="en-US" altLang="zh-TW" sz="4400" dirty="0">
                <a:solidFill>
                  <a:srgbClr val="7030A0"/>
                </a:solidFill>
              </a:rPr>
              <a:t>I Can Do It </a:t>
            </a:r>
            <a:r>
              <a:rPr lang="en-US" altLang="zh-TW" sz="4400" dirty="0" smtClean="0">
                <a:solidFill>
                  <a:srgbClr val="7030A0"/>
                </a:solidFill>
              </a:rPr>
              <a:t>!</a:t>
            </a:r>
            <a:endParaRPr lang="zh-HK" altLang="en-US" sz="4400" dirty="0">
              <a:solidFill>
                <a:srgbClr val="00B0F0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91" y="4659943"/>
            <a:ext cx="2190452" cy="21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56" y="2401455"/>
            <a:ext cx="4038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4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What can I do ?</a:t>
            </a:r>
            <a:endParaRPr lang="zh-HK" altLang="en-US" sz="4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30048123"/>
              </p:ext>
            </p:extLst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11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18540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7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1" y="1010923"/>
            <a:ext cx="1411287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6966" y="1054397"/>
            <a:ext cx="6925960" cy="5219700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Proactive)</a:t>
            </a:r>
            <a:r>
              <a:rPr lang="en-US" altLang="zh-TW" sz="2400" dirty="0" smtClean="0"/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Learn actively </a:t>
            </a:r>
            <a:r>
              <a:rPr lang="en-US" altLang="zh-TW" sz="2400" dirty="0">
                <a:solidFill>
                  <a:schemeClr val="tx1"/>
                </a:solidFill>
              </a:rPr>
              <a:t>in </a:t>
            </a:r>
            <a:r>
              <a:rPr lang="en-US" altLang="zh-TW" sz="2400" dirty="0" smtClean="0">
                <a:solidFill>
                  <a:schemeClr val="tx1"/>
                </a:solidFill>
              </a:rPr>
              <a:t>different modes of learning during </a:t>
            </a:r>
            <a:r>
              <a:rPr lang="en-US" altLang="zh-TW" sz="2400" dirty="0">
                <a:solidFill>
                  <a:schemeClr val="tx1"/>
                </a:solidFill>
              </a:rPr>
              <a:t>the </a:t>
            </a:r>
            <a:r>
              <a:rPr lang="en-US" altLang="zh-TW" sz="2400" dirty="0" smtClean="0">
                <a:solidFill>
                  <a:schemeClr val="tx1"/>
                </a:solidFill>
              </a:rPr>
              <a:t>class suspension period.</a:t>
            </a:r>
            <a:endParaRPr lang="zh-TW" altLang="en-US" sz="2400" dirty="0" smtClean="0">
              <a:solidFill>
                <a:schemeClr val="tx1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(Self-discipline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en-US" altLang="zh-TW" sz="2400" dirty="0" smtClean="0"/>
              <a:t> </a:t>
            </a:r>
            <a:r>
              <a:rPr lang="en-US" altLang="zh-TW" sz="2400" dirty="0" smtClean="0">
                <a:solidFill>
                  <a:schemeClr val="tx1"/>
                </a:solidFill>
              </a:rPr>
              <a:t>Stay vigilant and </a:t>
            </a:r>
            <a:r>
              <a:rPr lang="en-US" altLang="zh-TW" sz="2400" dirty="0">
                <a:solidFill>
                  <a:schemeClr val="tx1"/>
                </a:solidFill>
              </a:rPr>
              <a:t>keep the school environment clean.</a:t>
            </a:r>
            <a:endParaRPr lang="zh-TW" altLang="en-US" sz="2400" dirty="0" smtClean="0">
              <a:solidFill>
                <a:schemeClr val="tx1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HK" sz="3600" b="1" dirty="0" smtClean="0">
                <a:solidFill>
                  <a:srgbClr val="C00000"/>
                </a:solidFill>
              </a:rPr>
              <a:t>(</a:t>
            </a:r>
            <a:r>
              <a:rPr lang="en-US" altLang="zh-HK" sz="3600" b="1" dirty="0">
                <a:solidFill>
                  <a:srgbClr val="C00000"/>
                </a:solidFill>
              </a:rPr>
              <a:t>Care for Others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 </a:t>
            </a:r>
            <a:r>
              <a:rPr lang="en-US" altLang="zh-HK" sz="2400" dirty="0">
                <a:solidFill>
                  <a:schemeClr val="tx1"/>
                </a:solidFill>
              </a:rPr>
              <a:t>Take the initiative </a:t>
            </a:r>
            <a:r>
              <a:rPr lang="en-US" altLang="zh-HK" sz="2400" dirty="0" smtClean="0">
                <a:solidFill>
                  <a:schemeClr val="tx1"/>
                </a:solidFill>
              </a:rPr>
              <a:t>to express your gratitude to those </a:t>
            </a:r>
            <a:r>
              <a:rPr lang="en-US" altLang="zh-HK" sz="2400" dirty="0">
                <a:solidFill>
                  <a:schemeClr val="tx1"/>
                </a:solidFill>
              </a:rPr>
              <a:t>who </a:t>
            </a:r>
            <a:r>
              <a:rPr lang="en-US" altLang="zh-HK" sz="2400" dirty="0" smtClean="0">
                <a:solidFill>
                  <a:schemeClr val="tx1"/>
                </a:solidFill>
              </a:rPr>
              <a:t>have helped </a:t>
            </a:r>
            <a:r>
              <a:rPr lang="en-US" altLang="zh-HK" sz="2400" dirty="0">
                <a:solidFill>
                  <a:schemeClr val="tx1"/>
                </a:solidFill>
              </a:rPr>
              <a:t>us (</a:t>
            </a:r>
            <a:r>
              <a:rPr lang="en-US" altLang="zh-HK" sz="2400" dirty="0" smtClean="0">
                <a:solidFill>
                  <a:schemeClr val="tx1"/>
                </a:solidFill>
              </a:rPr>
              <a:t>teachers, janitors, school staff, </a:t>
            </a:r>
            <a:r>
              <a:rPr lang="en-US" altLang="zh-HK" sz="2400" dirty="0">
                <a:solidFill>
                  <a:schemeClr val="tx1"/>
                </a:solidFill>
              </a:rPr>
              <a:t>school bus </a:t>
            </a:r>
            <a:r>
              <a:rPr lang="en-US" altLang="zh-HK" sz="2400" dirty="0" smtClean="0">
                <a:solidFill>
                  <a:schemeClr val="tx1"/>
                </a:solidFill>
              </a:rPr>
              <a:t>drivers, etc.).</a:t>
            </a:r>
            <a:endParaRPr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16391" name="矩形 7"/>
          <p:cNvSpPr>
            <a:spLocks noChangeArrowheads="1"/>
          </p:cNvSpPr>
          <p:nvPr/>
        </p:nvSpPr>
        <p:spPr bwMode="auto">
          <a:xfrm rot="1110230">
            <a:off x="5132715" y="5314737"/>
            <a:ext cx="20707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 smtClean="0">
                <a:solidFill>
                  <a:srgbClr val="FF00FF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Gratitude</a:t>
            </a:r>
            <a:endParaRPr lang="zh-HK" altLang="en-US" sz="4000" b="1" dirty="0">
              <a:solidFill>
                <a:srgbClr val="FF00FF"/>
              </a:solidFill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6392" name="矩形 8"/>
          <p:cNvSpPr>
            <a:spLocks noChangeArrowheads="1"/>
          </p:cNvSpPr>
          <p:nvPr/>
        </p:nvSpPr>
        <p:spPr bwMode="auto">
          <a:xfrm rot="-1741061">
            <a:off x="4144280" y="5800533"/>
            <a:ext cx="1600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 smtClean="0">
                <a:solidFill>
                  <a:srgbClr val="FF660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Cherish</a:t>
            </a:r>
            <a:endParaRPr lang="zh-HK" altLang="en-US" sz="4000" b="1" dirty="0">
              <a:solidFill>
                <a:srgbClr val="FF6600"/>
              </a:solidFill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6393" name="矩形 9"/>
          <p:cNvSpPr>
            <a:spLocks noChangeArrowheads="1"/>
          </p:cNvSpPr>
          <p:nvPr/>
        </p:nvSpPr>
        <p:spPr bwMode="auto">
          <a:xfrm rot="20971786">
            <a:off x="3023377" y="5534318"/>
            <a:ext cx="18209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 smtClean="0">
                <a:solidFill>
                  <a:srgbClr val="009999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Proactive</a:t>
            </a:r>
            <a:endParaRPr lang="zh-HK" altLang="en-US" sz="2800" b="1" dirty="0">
              <a:solidFill>
                <a:srgbClr val="009999"/>
              </a:solidFill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2" name="矩形 1"/>
          <p:cNvSpPr/>
          <p:nvPr/>
        </p:nvSpPr>
        <p:spPr>
          <a:xfrm>
            <a:off x="7389280" y="919829"/>
            <a:ext cx="10935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0800" b="1" i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2B051"/>
                  </a:outerShdw>
                </a:effectLst>
              </a:rPr>
              <a:t>X</a:t>
            </a:r>
            <a:endParaRPr lang="zh-TW" altLang="en-US" sz="10800" b="1" i="1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2B051"/>
                </a:outerShdw>
              </a:effectLst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12</a:t>
            </a:fld>
            <a:endParaRPr lang="en-US" altLang="zh-HK">
              <a:solidFill>
                <a:srgbClr val="5FCBEF"/>
              </a:solidFill>
            </a:endParaRPr>
          </a:p>
        </p:txBody>
      </p:sp>
      <p:sp>
        <p:nvSpPr>
          <p:cNvPr id="14" name="文字版面配置區 2"/>
          <p:cNvSpPr>
            <a:spLocks noGrp="1"/>
          </p:cNvSpPr>
          <p:nvPr>
            <p:ph type="title"/>
          </p:nvPr>
        </p:nvSpPr>
        <p:spPr>
          <a:xfrm>
            <a:off x="337616" y="223523"/>
            <a:ext cx="7736408" cy="787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400" dirty="0">
                <a:solidFill>
                  <a:srgbClr val="7030A0"/>
                </a:solidFill>
              </a:rPr>
              <a:t/>
            </a:r>
            <a:br>
              <a:rPr lang="en-US" altLang="zh-TW" sz="4400" dirty="0">
                <a:solidFill>
                  <a:srgbClr val="7030A0"/>
                </a:solidFill>
              </a:rPr>
            </a:br>
            <a:r>
              <a:rPr lang="en-US" altLang="zh-TW" sz="4400" dirty="0" smtClean="0">
                <a:solidFill>
                  <a:srgbClr val="7030A0"/>
                </a:solidFill>
              </a:rPr>
              <a:t>School Level</a:t>
            </a:r>
            <a:r>
              <a:rPr lang="zh-TW" altLang="en-US" sz="4400" dirty="0">
                <a:solidFill>
                  <a:srgbClr val="7030A0"/>
                </a:solidFill>
              </a:rPr>
              <a:t>。。</a:t>
            </a:r>
            <a:r>
              <a:rPr lang="zh-TW" altLang="en-US" sz="4400" dirty="0" smtClean="0">
                <a:solidFill>
                  <a:srgbClr val="7030A0"/>
                </a:solidFill>
              </a:rPr>
              <a:t>。</a:t>
            </a:r>
            <a:r>
              <a:rPr lang="en-US" altLang="zh-TW" sz="4400" dirty="0">
                <a:solidFill>
                  <a:srgbClr val="7030A0"/>
                </a:solidFill>
              </a:rPr>
              <a:t>I Can Do It </a:t>
            </a:r>
            <a:r>
              <a:rPr lang="en-US" altLang="zh-TW" sz="4400" dirty="0" smtClean="0">
                <a:solidFill>
                  <a:srgbClr val="7030A0"/>
                </a:solidFill>
              </a:rPr>
              <a:t>!</a:t>
            </a:r>
            <a:endParaRPr lang="zh-HK" altLang="en-US" sz="4400" dirty="0">
              <a:solidFill>
                <a:srgbClr val="00B0F0"/>
              </a:solidFill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91" y="4659943"/>
            <a:ext cx="2190452" cy="2190452"/>
          </a:xfrm>
          <a:prstGeom prst="rect">
            <a:avLst/>
          </a:prstGeom>
        </p:spPr>
      </p:pic>
      <p:pic>
        <p:nvPicPr>
          <p:cNvPr id="18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8"/>
          <a:stretch/>
        </p:blipFill>
        <p:spPr bwMode="auto">
          <a:xfrm>
            <a:off x="864148" y="5436739"/>
            <a:ext cx="1812112" cy="112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1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420888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4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What can I do ?</a:t>
            </a:r>
            <a:endParaRPr lang="zh-HK" altLang="en-US" sz="4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98679736"/>
              </p:ext>
            </p:extLst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13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90" y="4797152"/>
            <a:ext cx="1941998" cy="19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7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1" y="1010923"/>
            <a:ext cx="1411287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5887" y="908720"/>
            <a:ext cx="6728296" cy="5219700"/>
          </a:xfrm>
        </p:spPr>
        <p:txBody>
          <a:bodyPr rtlCol="0">
            <a:noAutofit/>
          </a:bodyPr>
          <a:lstStyle/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Responsibility)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Reflect on own </a:t>
            </a:r>
            <a:r>
              <a:rPr lang="en-US" altLang="zh-TW" sz="2400" dirty="0" err="1" smtClean="0"/>
              <a:t>behaviour</a:t>
            </a:r>
            <a:r>
              <a:rPr lang="en-US" altLang="zh-TW" sz="2400" dirty="0" smtClean="0"/>
              <a:t>, be responsible </a:t>
            </a:r>
            <a:r>
              <a:rPr lang="en-US" altLang="zh-TW" sz="2400" dirty="0"/>
              <a:t>for keeping the </a:t>
            </a:r>
            <a:r>
              <a:rPr lang="en-US" altLang="zh-TW" sz="2400" dirty="0" smtClean="0"/>
              <a:t>community clean.</a:t>
            </a:r>
            <a:endParaRPr lang="zh-TW" altLang="en-US" sz="2400" dirty="0"/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Care for Others) </a:t>
            </a:r>
            <a:r>
              <a:rPr lang="en-US" altLang="zh-HK" sz="2400" dirty="0" smtClean="0"/>
              <a:t>Take </a:t>
            </a:r>
            <a:r>
              <a:rPr lang="en-US" altLang="zh-HK" sz="2400" dirty="0"/>
              <a:t>the initiative </a:t>
            </a:r>
            <a:r>
              <a:rPr lang="en-US" altLang="zh-HK" sz="2400" dirty="0" smtClean="0"/>
              <a:t>to show your </a:t>
            </a:r>
            <a:r>
              <a:rPr lang="en-US" altLang="zh-TW" sz="2400" dirty="0" smtClean="0"/>
              <a:t>care and support for the disadvantaged/ needy in </a:t>
            </a:r>
            <a:r>
              <a:rPr lang="en-US" altLang="zh-TW" sz="2400" dirty="0"/>
              <a:t>the </a:t>
            </a:r>
            <a:r>
              <a:rPr lang="en-US" altLang="zh-TW" sz="2400" dirty="0" smtClean="0"/>
              <a:t>society.</a:t>
            </a:r>
            <a:endParaRPr lang="zh-TW" altLang="en-US" sz="2400" dirty="0">
              <a:latin typeface="Comic Sans MS" panose="030F0702030302020204" pitchFamily="66" charset="0"/>
            </a:endParaRP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HK" sz="3600" b="1" dirty="0" smtClean="0">
                <a:solidFill>
                  <a:srgbClr val="C00000"/>
                </a:solidFill>
              </a:rPr>
              <a:t>(Rational)</a:t>
            </a:r>
            <a:r>
              <a:rPr lang="en-US" altLang="zh-HK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2400" dirty="0" smtClean="0"/>
              <a:t>Be </a:t>
            </a:r>
            <a:r>
              <a:rPr lang="en-US" altLang="zh-TW" sz="2400" dirty="0"/>
              <a:t>rational, </a:t>
            </a:r>
            <a:r>
              <a:rPr lang="en-US" altLang="zh-TW" sz="2400" dirty="0" smtClean="0"/>
              <a:t>do not believe/ forward </a:t>
            </a:r>
            <a:r>
              <a:rPr lang="en-US" altLang="zh-TW" sz="2400" dirty="0"/>
              <a:t>messages </a:t>
            </a:r>
            <a:r>
              <a:rPr lang="en-US" altLang="zh-TW" sz="2400" dirty="0" smtClean="0"/>
              <a:t>with unverified information.</a:t>
            </a:r>
            <a:endParaRPr lang="en-US" altLang="zh-TW" sz="2000" i="1" u="sng" dirty="0" smtClean="0">
              <a:solidFill>
                <a:schemeClr val="accent5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TW" sz="2000" i="1" u="sng" dirty="0"/>
          </a:p>
        </p:txBody>
      </p:sp>
      <p:sp>
        <p:nvSpPr>
          <p:cNvPr id="12" name="矩形 1"/>
          <p:cNvSpPr/>
          <p:nvPr/>
        </p:nvSpPr>
        <p:spPr>
          <a:xfrm>
            <a:off x="7389280" y="919829"/>
            <a:ext cx="10935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0800" b="1" i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2B051"/>
                  </a:outerShdw>
                </a:effectLst>
              </a:rPr>
              <a:t>X</a:t>
            </a:r>
            <a:endParaRPr lang="zh-TW" altLang="en-US" sz="10800" b="1" i="1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2B051"/>
                </a:outerShdw>
              </a:effectLst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14</a:t>
            </a:fld>
            <a:endParaRPr lang="en-US" altLang="zh-HK">
              <a:solidFill>
                <a:srgbClr val="5FCBEF"/>
              </a:solidFill>
            </a:endParaRPr>
          </a:p>
        </p:txBody>
      </p:sp>
      <p:sp>
        <p:nvSpPr>
          <p:cNvPr id="13" name="文字版面配置區 2"/>
          <p:cNvSpPr txBox="1">
            <a:spLocks/>
          </p:cNvSpPr>
          <p:nvPr/>
        </p:nvSpPr>
        <p:spPr bwMode="auto">
          <a:xfrm>
            <a:off x="337616" y="223523"/>
            <a:ext cx="844205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37500" lnSpcReduction="20000"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75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TW" sz="4400" dirty="0" smtClean="0">
                <a:solidFill>
                  <a:srgbClr val="7030A0"/>
                </a:solidFill>
              </a:rPr>
              <a:t/>
            </a:r>
            <a:br>
              <a:rPr lang="en-US" altLang="zh-TW" sz="4400" dirty="0" smtClean="0">
                <a:solidFill>
                  <a:srgbClr val="7030A0"/>
                </a:solidFill>
              </a:rPr>
            </a:br>
            <a:r>
              <a:rPr lang="en-US" altLang="zh-TW" sz="10700" dirty="0">
                <a:solidFill>
                  <a:srgbClr val="7030A0"/>
                </a:solidFill>
              </a:rPr>
              <a:t>Community Level</a:t>
            </a:r>
            <a:r>
              <a:rPr lang="zh-TW" altLang="en-US" sz="10700" dirty="0" smtClean="0">
                <a:solidFill>
                  <a:srgbClr val="7030A0"/>
                </a:solidFill>
              </a:rPr>
              <a:t>。。。</a:t>
            </a:r>
            <a:r>
              <a:rPr lang="en-US" altLang="zh-TW" sz="10700" dirty="0" smtClean="0">
                <a:solidFill>
                  <a:srgbClr val="7030A0"/>
                </a:solidFill>
              </a:rPr>
              <a:t>I Can Do It !</a:t>
            </a:r>
            <a:endParaRPr lang="zh-HK" altLang="en-US" sz="10700" dirty="0">
              <a:solidFill>
                <a:srgbClr val="00B0F0"/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91" y="4659943"/>
            <a:ext cx="2190452" cy="2190452"/>
          </a:xfrm>
          <a:prstGeom prst="rect">
            <a:avLst/>
          </a:prstGeom>
        </p:spPr>
      </p:pic>
      <p:pic>
        <p:nvPicPr>
          <p:cNvPr id="15" name="Picture 11" descr="bann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60"/>
          <a:stretch/>
        </p:blipFill>
        <p:spPr bwMode="auto">
          <a:xfrm>
            <a:off x="747320" y="5373216"/>
            <a:ext cx="2529754" cy="143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15</a:t>
            </a:fld>
            <a:endParaRPr lang="en-US" altLang="zh-HK" dirty="0">
              <a:solidFill>
                <a:srgbClr val="5FCBEF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91" y="4659943"/>
            <a:ext cx="2190452" cy="219045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3"/>
          <a:srcRect l="34736" t="19897" r="36422" b="11197"/>
          <a:stretch/>
        </p:blipFill>
        <p:spPr>
          <a:xfrm>
            <a:off x="1259632" y="476672"/>
            <a:ext cx="4700239" cy="60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02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6447501" cy="1242464"/>
          </a:xfrm>
        </p:spPr>
        <p:txBody>
          <a:bodyPr>
            <a:normAutofit/>
          </a:bodyPr>
          <a:lstStyle/>
          <a:p>
            <a:pPr algn="ctr"/>
            <a:r>
              <a:rPr lang="en-US" altLang="zh-HK" sz="4800" b="1" dirty="0" smtClean="0">
                <a:solidFill>
                  <a:schemeClr val="accent1">
                    <a:lumMod val="75000"/>
                  </a:schemeClr>
                </a:solidFill>
              </a:rPr>
              <a:t>My Pledge to Act</a:t>
            </a:r>
            <a:endParaRPr lang="zh-HK" alt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16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185400"/>
            <a:ext cx="1475656" cy="147565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677412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539552" y="391211"/>
            <a:ext cx="7364485" cy="2122054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altLang="zh-HK" i="1" dirty="0" smtClean="0"/>
              <a:t> </a:t>
            </a:r>
            <a:r>
              <a:rPr lang="en-GB" altLang="zh-HK" sz="3200" i="1" dirty="0" smtClean="0">
                <a:solidFill>
                  <a:srgbClr val="FF0000"/>
                </a:solidFill>
              </a:rPr>
              <a:t>“ I pledge</a:t>
            </a:r>
            <a:r>
              <a:rPr lang="en-GB" altLang="zh-HK" sz="3200" i="1" dirty="0">
                <a:solidFill>
                  <a:srgbClr val="FF0000"/>
                </a:solidFill>
              </a:rPr>
              <a:t>, from now on, </a:t>
            </a:r>
            <a:r>
              <a:rPr lang="en-US" altLang="zh-HK" sz="3200" i="1" dirty="0" smtClean="0">
                <a:solidFill>
                  <a:srgbClr val="FF0000"/>
                </a:solidFill>
              </a:rPr>
              <a:t>to </a:t>
            </a:r>
            <a:r>
              <a:rPr lang="en-US" altLang="zh-HK" sz="3200" i="1" dirty="0">
                <a:solidFill>
                  <a:srgbClr val="FF0000"/>
                </a:solidFill>
              </a:rPr>
              <a:t>maintain </a:t>
            </a:r>
            <a:r>
              <a:rPr lang="en-US" altLang="zh-HK" sz="3200" i="1" dirty="0" smtClean="0">
                <a:solidFill>
                  <a:srgbClr val="FF0000"/>
                </a:solidFill>
              </a:rPr>
              <a:t>personal, environmental and food </a:t>
            </a:r>
            <a:r>
              <a:rPr lang="en-US" altLang="zh-HK" sz="3200" i="1" dirty="0">
                <a:solidFill>
                  <a:srgbClr val="FF0000"/>
                </a:solidFill>
              </a:rPr>
              <a:t>hygiene, adopt prevention measures properly in order to </a:t>
            </a:r>
            <a:r>
              <a:rPr lang="en-US" altLang="zh-HK" sz="3200" i="1" dirty="0" smtClean="0">
                <a:solidFill>
                  <a:srgbClr val="FF0000"/>
                </a:solidFill>
              </a:rPr>
              <a:t>fight the virus.”</a:t>
            </a:r>
            <a:endParaRPr lang="zh-HK" altLang="en-US" sz="32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17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90" y="4797152"/>
            <a:ext cx="1941998" cy="194199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76" y="2540851"/>
            <a:ext cx="4809744" cy="39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1497012"/>
          </a:xfrm>
        </p:spPr>
        <p:txBody>
          <a:bodyPr>
            <a:normAutofit/>
          </a:bodyPr>
          <a:lstStyle/>
          <a:p>
            <a:pPr algn="ctr"/>
            <a:r>
              <a:rPr lang="en-US" altLang="zh-HK" sz="5400" b="1" dirty="0" smtClean="0">
                <a:solidFill>
                  <a:srgbClr val="C00000"/>
                </a:solidFill>
              </a:rPr>
              <a:t>Matching Game</a:t>
            </a:r>
            <a:endParaRPr lang="zh-HK" altLang="en-US" sz="5400" b="1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18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字版面配置區 2"/>
          <p:cNvSpPr>
            <a:spLocks noGrp="1"/>
          </p:cNvSpPr>
          <p:nvPr>
            <p:ph type="body" idx="1"/>
          </p:nvPr>
        </p:nvSpPr>
        <p:spPr>
          <a:xfrm>
            <a:off x="333375" y="274438"/>
            <a:ext cx="6448425" cy="682625"/>
          </a:xfrm>
        </p:spPr>
        <p:txBody>
          <a:bodyPr>
            <a:normAutofit/>
          </a:bodyPr>
          <a:lstStyle/>
          <a:p>
            <a:r>
              <a:rPr lang="en-US" altLang="zh-TW" sz="3200" b="1" dirty="0" smtClean="0">
                <a:solidFill>
                  <a:srgbClr val="00B0F0"/>
                </a:solidFill>
              </a:rPr>
              <a:t>Protecting Ourselves</a:t>
            </a:r>
            <a:endParaRPr lang="zh-HK" altLang="en-US" sz="3200" b="1" dirty="0" smtClean="0">
              <a:solidFill>
                <a:srgbClr val="00B0F0"/>
              </a:solidFill>
            </a:endParaRPr>
          </a:p>
        </p:txBody>
      </p:sp>
      <p:sp>
        <p:nvSpPr>
          <p:cNvPr id="26627" name="文字版面配置區 2"/>
          <p:cNvSpPr txBox="1">
            <a:spLocks/>
          </p:cNvSpPr>
          <p:nvPr/>
        </p:nvSpPr>
        <p:spPr bwMode="auto">
          <a:xfrm>
            <a:off x="333375" y="2028825"/>
            <a:ext cx="71628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2571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5143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77152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0287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14859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19431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4003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28575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5FCBEF"/>
              </a:buClr>
              <a:buFont typeface="Wingdings 3" panose="05040102010807070707" pitchFamily="18" charset="2"/>
              <a:buNone/>
            </a:pPr>
            <a:r>
              <a:rPr lang="zh-TW" altLang="en-US" sz="2800" dirty="0"/>
              <a:t>  </a:t>
            </a:r>
            <a:r>
              <a:rPr lang="en-US" altLang="zh-TW" sz="7200" dirty="0"/>
              <a:t>.     </a:t>
            </a:r>
            <a:r>
              <a:rPr lang="en-US" altLang="zh-TW" sz="7200" dirty="0" smtClean="0"/>
              <a:t> .      </a:t>
            </a:r>
            <a:r>
              <a:rPr lang="en-US" altLang="zh-TW" sz="7200" dirty="0"/>
              <a:t>.   </a:t>
            </a:r>
            <a:r>
              <a:rPr lang="en-US" altLang="zh-TW" sz="7200" dirty="0" smtClean="0"/>
              <a:t>  </a:t>
            </a:r>
            <a:r>
              <a:rPr lang="en-US" altLang="zh-TW" sz="7200" dirty="0"/>
              <a:t>.</a:t>
            </a:r>
          </a:p>
          <a:p>
            <a:pPr fontAlgn="base">
              <a:spcAft>
                <a:spcPct val="0"/>
              </a:spcAft>
              <a:buClr>
                <a:srgbClr val="5FCBEF"/>
              </a:buClr>
              <a:buFont typeface="Wingdings 3" panose="05040102010807070707" pitchFamily="18" charset="2"/>
              <a:buNone/>
            </a:pPr>
            <a:r>
              <a:rPr lang="en-US" altLang="zh-TW" sz="7200" dirty="0"/>
              <a:t>  .     </a:t>
            </a:r>
            <a:r>
              <a:rPr lang="en-US" altLang="zh-TW" sz="7200" dirty="0" smtClean="0"/>
              <a:t> .     </a:t>
            </a:r>
            <a:r>
              <a:rPr lang="en-US" altLang="zh-TW" sz="7200" dirty="0"/>
              <a:t>.     .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261669" y="4394200"/>
            <a:ext cx="1934972" cy="21209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 smtClean="0">
                <a:solidFill>
                  <a:prstClr val="white"/>
                </a:solidFill>
              </a:rPr>
              <a:t>When having a fever or respiratory symptoms, wear a surgical mask and seek medical advice promptly</a:t>
            </a:r>
            <a:endParaRPr lang="zh-HK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449617" y="4356100"/>
            <a:ext cx="1297195" cy="2159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dirty="0" smtClean="0">
                <a:solidFill>
                  <a:prstClr val="white"/>
                </a:solidFill>
              </a:rPr>
              <a:t>Put the toilet lid down before flushing</a:t>
            </a:r>
            <a:endParaRPr lang="zh-HK" altLang="en-US" dirty="0">
              <a:solidFill>
                <a:prstClr val="white"/>
              </a:solidFill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009876" y="4356100"/>
            <a:ext cx="1239067" cy="2159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zh-TW" dirty="0" smtClean="0">
                <a:solidFill>
                  <a:prstClr val="white"/>
                </a:solidFill>
              </a:rPr>
              <a:t>Keep both hands clean frequently</a:t>
            </a:r>
            <a:endParaRPr lang="en-US" altLang="zh-HK" dirty="0">
              <a:solidFill>
                <a:prstClr val="white"/>
              </a:solidFill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5676512" y="4356100"/>
            <a:ext cx="1239067" cy="2159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altLang="zh-HK" sz="1600" dirty="0" smtClean="0">
                <a:solidFill>
                  <a:prstClr val="white"/>
                </a:solidFill>
              </a:rPr>
              <a:t>Cover your mouth and nose when sneezing or coughing</a:t>
            </a:r>
            <a:endParaRPr lang="zh-HK" altLang="en-US" sz="1600" dirty="0">
              <a:solidFill>
                <a:prstClr val="white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03171" y="6446964"/>
            <a:ext cx="512763" cy="365125"/>
          </a:xfrm>
        </p:spPr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19</a:t>
            </a:fld>
            <a:endParaRPr lang="en-US" altLang="zh-HK" dirty="0">
              <a:solidFill>
                <a:srgbClr val="5FCBEF"/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90" y="4797152"/>
            <a:ext cx="1941998" cy="1941998"/>
          </a:xfrm>
          <a:prstGeom prst="rect">
            <a:avLst/>
          </a:prstGeom>
        </p:spPr>
      </p:pic>
      <p:pic>
        <p:nvPicPr>
          <p:cNvPr id="18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9" y="1194593"/>
            <a:ext cx="1543050" cy="147637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4" y="1288652"/>
            <a:ext cx="1081088" cy="142081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1327150"/>
            <a:ext cx="1925638" cy="134381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00943"/>
            <a:ext cx="1408113" cy="147002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9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3"/>
          <p:cNvSpPr>
            <a:spLocks noGrp="1"/>
          </p:cNvSpPr>
          <p:nvPr>
            <p:ph type="title"/>
          </p:nvPr>
        </p:nvSpPr>
        <p:spPr>
          <a:xfrm>
            <a:off x="251520" y="209452"/>
            <a:ext cx="4835525" cy="877887"/>
          </a:xfrm>
        </p:spPr>
        <p:txBody>
          <a:bodyPr/>
          <a:lstStyle/>
          <a:p>
            <a:r>
              <a:rPr lang="en-US" altLang="zh-TW" sz="4400" dirty="0" smtClean="0">
                <a:solidFill>
                  <a:srgbClr val="0000FF"/>
                </a:solidFill>
              </a:rPr>
              <a:t>Background</a:t>
            </a:r>
            <a:endParaRPr lang="zh-HK" altLang="en-US" sz="4000" b="1" dirty="0" smtClean="0">
              <a:ea typeface="華康儷粗宋"/>
              <a:cs typeface="華康儷粗宋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>
          <a:xfrm>
            <a:off x="251520" y="1720292"/>
            <a:ext cx="7185865" cy="484929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1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1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85875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305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00225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l"/>
            </a:pPr>
            <a:r>
              <a:rPr lang="en-US" altLang="zh-HK" sz="2800" dirty="0" smtClean="0"/>
              <a:t>COVID-19 </a:t>
            </a:r>
            <a:r>
              <a:rPr lang="en-US" altLang="zh-HK" sz="2800" dirty="0"/>
              <a:t>refers to the cluster of viral pneumonia cases occurring in Wuhan, Hubei Province, since December 2019. According to investigation by the Mainland health authorities, a </a:t>
            </a:r>
            <a:r>
              <a:rPr lang="en-US" altLang="zh-HK" sz="2800" dirty="0">
                <a:solidFill>
                  <a:srgbClr val="0070C0"/>
                </a:solidFill>
              </a:rPr>
              <a:t>novel coronavirus </a:t>
            </a:r>
            <a:r>
              <a:rPr lang="en-US" altLang="zh-HK" sz="2800" dirty="0"/>
              <a:t>is found to be the causative agent.</a:t>
            </a:r>
            <a:endParaRPr lang="zh-TW" altLang="en-US" sz="2800" dirty="0"/>
          </a:p>
          <a:p>
            <a:pPr marL="457200" indent="-457200" algn="just">
              <a:buFont typeface="Wingdings" panose="05000000000000000000" pitchFamily="2" charset="2"/>
              <a:buChar char="l"/>
            </a:pPr>
            <a:r>
              <a:rPr lang="en-US" altLang="zh-HK" sz="2800" dirty="0" smtClean="0"/>
              <a:t>According </a:t>
            </a:r>
            <a:r>
              <a:rPr lang="en-US" altLang="zh-HK" sz="2800" dirty="0"/>
              <a:t>to information provided by the Mainland health authorities, symptoms of the cases include </a:t>
            </a:r>
            <a:r>
              <a:rPr lang="en-US" altLang="zh-HK" sz="2800" dirty="0">
                <a:solidFill>
                  <a:srgbClr val="0070C0"/>
                </a:solidFill>
              </a:rPr>
              <a:t>fever, malaise, dry cough and shortness of breath</a:t>
            </a:r>
            <a:r>
              <a:rPr lang="en-US" altLang="zh-HK" sz="2800" dirty="0"/>
              <a:t>. Some cases were in serious </a:t>
            </a:r>
            <a:r>
              <a:rPr lang="en-US" altLang="zh-HK" sz="2800" dirty="0" smtClean="0"/>
              <a:t>condition.</a:t>
            </a:r>
            <a:endParaRPr lang="en-US" altLang="zh-TW" sz="2800" dirty="0"/>
          </a:p>
          <a:p>
            <a:pPr marL="457200" indent="-457200" algn="just">
              <a:buFont typeface="Wingdings" panose="05000000000000000000" pitchFamily="2" charset="2"/>
              <a:buChar char="l"/>
            </a:pPr>
            <a:r>
              <a:rPr lang="en-US" altLang="zh-HK" sz="2800" dirty="0" smtClean="0"/>
              <a:t>The </a:t>
            </a:r>
            <a:r>
              <a:rPr lang="en-US" altLang="zh-HK" sz="2800" dirty="0"/>
              <a:t>main mode of transmission is through </a:t>
            </a:r>
            <a:r>
              <a:rPr lang="en-US" altLang="zh-HK" sz="2800" dirty="0">
                <a:solidFill>
                  <a:srgbClr val="0070C0"/>
                </a:solidFill>
              </a:rPr>
              <a:t>respiratory droplets</a:t>
            </a:r>
            <a:r>
              <a:rPr lang="en-US" altLang="zh-HK" sz="2800" dirty="0"/>
              <a:t>, the virus can also be transmitted </a:t>
            </a:r>
            <a:r>
              <a:rPr lang="en-US" altLang="zh-HK" sz="2800" dirty="0" smtClean="0"/>
              <a:t>through </a:t>
            </a:r>
            <a:r>
              <a:rPr lang="en-US" altLang="zh-HK" sz="2800" dirty="0" smtClean="0">
                <a:solidFill>
                  <a:srgbClr val="0070C0"/>
                </a:solidFill>
              </a:rPr>
              <a:t>contac</a:t>
            </a:r>
            <a:r>
              <a:rPr lang="en-US" altLang="zh-HK" sz="2800" dirty="0">
                <a:solidFill>
                  <a:srgbClr val="0070C0"/>
                </a:solidFill>
              </a:rPr>
              <a:t>t</a:t>
            </a:r>
            <a:r>
              <a:rPr lang="en-US" altLang="zh-HK" sz="2800" dirty="0" smtClean="0"/>
              <a:t>. </a:t>
            </a:r>
            <a:r>
              <a:rPr lang="en-US" altLang="zh-HK" sz="2800" dirty="0"/>
              <a:t>Most estimates of the incubation period range </a:t>
            </a:r>
            <a:r>
              <a:rPr lang="en-US" altLang="zh-HK" sz="2800" dirty="0" smtClean="0"/>
              <a:t>from </a:t>
            </a:r>
            <a:r>
              <a:rPr lang="en-US" altLang="zh-HK" sz="2800" dirty="0"/>
              <a:t>1 to 14 </a:t>
            </a:r>
            <a:r>
              <a:rPr lang="en-US" altLang="zh-HK" sz="2800" dirty="0" smtClean="0"/>
              <a:t>days.</a:t>
            </a:r>
            <a:endParaRPr lang="zh-TW" altLang="en-US" sz="2800" dirty="0"/>
          </a:p>
          <a:p>
            <a:pPr marL="457200" indent="-457200">
              <a:buClr>
                <a:srgbClr val="5FCBEF"/>
              </a:buClr>
              <a:buFont typeface="Wingdings" panose="05000000000000000000" pitchFamily="2" charset="2"/>
              <a:buChar char="l"/>
              <a:defRPr/>
            </a:pPr>
            <a:endParaRPr lang="en-US" altLang="zh-TW" sz="2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indent="-457200">
              <a:buClr>
                <a:srgbClr val="5FCBEF"/>
              </a:buClr>
              <a:buFont typeface="Wingdings" panose="05000000000000000000" pitchFamily="2" charset="2"/>
              <a:buChar char="l"/>
              <a:defRPr/>
            </a:pPr>
            <a:endParaRPr lang="zh-HK" altLang="en-US" sz="2400" dirty="0">
              <a:solidFill>
                <a:prstClr val="black">
                  <a:lumMod val="75000"/>
                  <a:lumOff val="25000"/>
                </a:prstClr>
              </a:solidFill>
              <a:ea typeface="華康儷粗宋" panose="02020709000000000000" pitchFamily="49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520" y="842405"/>
            <a:ext cx="8304302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3600" b="1" dirty="0" smtClean="0">
                <a:solidFill>
                  <a:srgbClr val="7030A0"/>
                </a:solidFill>
                <a:latin typeface="+mj-lt"/>
              </a:rPr>
              <a:t>What is COVID-19</a:t>
            </a:r>
            <a:r>
              <a:rPr lang="zh-TW" altLang="en-US" sz="3600" b="1" dirty="0" smtClean="0">
                <a:solidFill>
                  <a:srgbClr val="7030A0"/>
                </a:solidFill>
                <a:latin typeface="+mj-lt"/>
              </a:rPr>
              <a:t>？</a:t>
            </a:r>
            <a:endParaRPr lang="en-US" altLang="zh-TW" sz="44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2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56" y="5081921"/>
            <a:ext cx="1494744" cy="149474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1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09" y="1196752"/>
            <a:ext cx="96077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5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89" y="1556792"/>
            <a:ext cx="6447501" cy="2016224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b="1" dirty="0" smtClean="0"/>
              <a:t>The End</a:t>
            </a:r>
            <a:endParaRPr lang="zh-HK" altLang="en-US" sz="48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20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字版面配置區 2"/>
          <p:cNvSpPr>
            <a:spLocks noGrp="1"/>
          </p:cNvSpPr>
          <p:nvPr>
            <p:ph type="title"/>
          </p:nvPr>
        </p:nvSpPr>
        <p:spPr>
          <a:xfrm>
            <a:off x="511175" y="117963"/>
            <a:ext cx="6446838" cy="787400"/>
          </a:xfrm>
        </p:spPr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00B0F0"/>
                </a:solidFill>
              </a:rPr>
              <a:t>Prevention of COVID-19</a:t>
            </a:r>
            <a:endParaRPr lang="zh-HK" alt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10243" name="文字版面配置區 2"/>
          <p:cNvSpPr>
            <a:spLocks noGrp="1"/>
          </p:cNvSpPr>
          <p:nvPr>
            <p:ph type="body" idx="1"/>
          </p:nvPr>
        </p:nvSpPr>
        <p:spPr>
          <a:xfrm>
            <a:off x="179512" y="1193945"/>
            <a:ext cx="8136904" cy="521320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HK" sz="2800" dirty="0" smtClean="0"/>
              <a:t>There </a:t>
            </a:r>
            <a:r>
              <a:rPr lang="en-US" altLang="zh-HK" sz="2800" dirty="0"/>
              <a:t>is </a:t>
            </a:r>
            <a:r>
              <a:rPr lang="en-US" altLang="zh-HK" sz="2800" dirty="0">
                <a:solidFill>
                  <a:srgbClr val="0070C0"/>
                </a:solidFill>
              </a:rPr>
              <a:t>no vaccine for this infectious disease</a:t>
            </a:r>
            <a:r>
              <a:rPr lang="en-US" altLang="zh-HK" sz="2800" dirty="0"/>
              <a:t> at the moment. </a:t>
            </a:r>
            <a:endParaRPr lang="en-US" altLang="zh-TW" sz="2800" dirty="0" smtClean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HK" sz="2800" dirty="0" smtClean="0"/>
              <a:t>To </a:t>
            </a:r>
            <a:r>
              <a:rPr lang="en-US" altLang="zh-HK" sz="2800" dirty="0"/>
              <a:t>prevent pneumonia and respiratory tract infection, </a:t>
            </a:r>
            <a:r>
              <a:rPr lang="en-US" altLang="zh-HK" sz="2800" dirty="0" smtClean="0">
                <a:solidFill>
                  <a:srgbClr val="0070C0"/>
                </a:solidFill>
              </a:rPr>
              <a:t>the public should </a:t>
            </a:r>
            <a:r>
              <a:rPr lang="en-US" altLang="zh-HK" sz="2800" dirty="0">
                <a:solidFill>
                  <a:srgbClr val="0070C0"/>
                </a:solidFill>
              </a:rPr>
              <a:t>maintain good personal hygiene at all times and </a:t>
            </a:r>
            <a:r>
              <a:rPr lang="en-US" altLang="zh-HK" sz="2800" dirty="0" smtClean="0">
                <a:solidFill>
                  <a:srgbClr val="0070C0"/>
                </a:solidFill>
              </a:rPr>
              <a:t>keep both hands clean.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HK" sz="2800" dirty="0" smtClean="0"/>
              <a:t>After </a:t>
            </a:r>
            <a:r>
              <a:rPr lang="en-US" altLang="zh-HK" sz="2800" dirty="0"/>
              <a:t>returning to Hong </a:t>
            </a:r>
            <a:r>
              <a:rPr lang="en-US" altLang="zh-HK" sz="2800" dirty="0" smtClean="0"/>
              <a:t>Kong from travelling, if you have a </a:t>
            </a:r>
            <a:r>
              <a:rPr lang="en-US" altLang="zh-HK" sz="2800" dirty="0"/>
              <a:t>fever or other symptoms, </a:t>
            </a:r>
            <a:r>
              <a:rPr lang="en-US" altLang="zh-HK" sz="2800" dirty="0">
                <a:solidFill>
                  <a:srgbClr val="0070C0"/>
                </a:solidFill>
              </a:rPr>
              <a:t>wear a surgical mask, consult a doctor promptly </a:t>
            </a:r>
            <a:r>
              <a:rPr lang="en-US" altLang="zh-HK" sz="2800" dirty="0">
                <a:solidFill>
                  <a:schemeClr val="tx1"/>
                </a:solidFill>
              </a:rPr>
              <a:t>and </a:t>
            </a:r>
            <a:r>
              <a:rPr lang="en-US" altLang="zh-HK" sz="2800" dirty="0">
                <a:solidFill>
                  <a:srgbClr val="0070C0"/>
                </a:solidFill>
              </a:rPr>
              <a:t>reveal the recent travel history</a:t>
            </a:r>
            <a:r>
              <a:rPr lang="en-US" altLang="zh-HK" sz="2800" dirty="0">
                <a:solidFill>
                  <a:schemeClr val="tx1"/>
                </a:solidFill>
              </a:rPr>
              <a:t>.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TW" sz="2800" dirty="0" smtClean="0">
                <a:solidFill>
                  <a:schemeClr val="tx1"/>
                </a:solidFill>
              </a:rPr>
              <a:t>Pay attention to the latest news about </a:t>
            </a:r>
            <a:r>
              <a:rPr lang="en-US" altLang="zh-TW" sz="2800" b="1" dirty="0">
                <a:solidFill>
                  <a:srgbClr val="008000"/>
                </a:solidFill>
              </a:rPr>
              <a:t>C</a:t>
            </a:r>
            <a:r>
              <a:rPr lang="en-US" altLang="zh-TW" sz="2800" b="1" dirty="0" smtClean="0">
                <a:solidFill>
                  <a:srgbClr val="008000"/>
                </a:solidFill>
              </a:rPr>
              <a:t>OVID-19 </a:t>
            </a:r>
            <a:r>
              <a:rPr lang="en-US" altLang="zh-TW" sz="2800" dirty="0" smtClean="0">
                <a:solidFill>
                  <a:schemeClr val="tx1"/>
                </a:solidFill>
              </a:rPr>
              <a:t>released from the Centre for Health Protection</a:t>
            </a:r>
            <a:r>
              <a:rPr lang="en-US" altLang="zh-TW" sz="2800" dirty="0" smtClean="0">
                <a:solidFill>
                  <a:srgbClr val="404040"/>
                </a:solidFill>
              </a:rPr>
              <a:t>.</a:t>
            </a:r>
            <a:endParaRPr lang="en-US" altLang="zh-TW" sz="2600" dirty="0" smtClean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HK" sz="2600" dirty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zh-HK" altLang="en-US" sz="2600" dirty="0" smtClean="0">
              <a:solidFill>
                <a:srgbClr val="40404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3</a:t>
            </a:fld>
            <a:endParaRPr lang="en-US" altLang="zh-HK">
              <a:solidFill>
                <a:srgbClr val="5FCBEF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92430" y="5969083"/>
            <a:ext cx="5852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7030A0"/>
                </a:solidFill>
              </a:rPr>
              <a:t>COVID-19 Thematic Website: </a:t>
            </a:r>
            <a:r>
              <a:rPr lang="en-US" altLang="zh-HK" sz="2000" dirty="0">
                <a:solidFill>
                  <a:srgbClr val="7030A0"/>
                </a:solidFill>
              </a:rPr>
              <a:t>https://www.coronavirus.gov.hk/eng/index.html</a:t>
            </a:r>
            <a:endParaRPr lang="zh-HK" altLang="en-US" sz="2000" dirty="0">
              <a:solidFill>
                <a:srgbClr val="7030A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80" y="5382336"/>
            <a:ext cx="1278720" cy="1278720"/>
          </a:xfrm>
          <a:prstGeom prst="rect">
            <a:avLst/>
          </a:prstGeom>
        </p:spPr>
      </p:pic>
      <p:pic>
        <p:nvPicPr>
          <p:cNvPr id="10" name="圖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1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7963"/>
            <a:ext cx="96077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56" y="2401455"/>
            <a:ext cx="3687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4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What can I do ?</a:t>
            </a:r>
            <a:endParaRPr lang="zh-HK" altLang="en-US" sz="4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21768740"/>
              </p:ext>
            </p:extLst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4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18540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字版面配置區 2"/>
          <p:cNvSpPr>
            <a:spLocks noGrp="1"/>
          </p:cNvSpPr>
          <p:nvPr>
            <p:ph type="title"/>
          </p:nvPr>
        </p:nvSpPr>
        <p:spPr>
          <a:xfrm>
            <a:off x="545206" y="243868"/>
            <a:ext cx="6446838" cy="787400"/>
          </a:xfrm>
        </p:spPr>
        <p:txBody>
          <a:bodyPr/>
          <a:lstStyle/>
          <a:p>
            <a:r>
              <a:rPr lang="en-US" altLang="zh-TW" sz="4400" dirty="0" smtClean="0">
                <a:solidFill>
                  <a:srgbClr val="7030A0"/>
                </a:solidFill>
              </a:rPr>
              <a:t>Personal Level</a:t>
            </a:r>
            <a:r>
              <a:rPr lang="zh-TW" altLang="en-US" sz="4400" dirty="0" smtClean="0">
                <a:solidFill>
                  <a:srgbClr val="7030A0"/>
                </a:solidFill>
              </a:rPr>
              <a:t> </a:t>
            </a:r>
            <a:endParaRPr lang="zh-HK" alt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8820" y="1274541"/>
            <a:ext cx="6446838" cy="5219700"/>
          </a:xfrm>
        </p:spPr>
        <p:txBody>
          <a:bodyPr rtlCol="0">
            <a:noAutofit/>
          </a:bodyPr>
          <a:lstStyle/>
          <a:p>
            <a:pPr marL="457200" lvl="0" indent="-457200" fontAlgn="auto">
              <a:spcAft>
                <a:spcPts val="0"/>
              </a:spcAft>
              <a:buClr>
                <a:srgbClr val="5FCBE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Self-discipline)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TW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Adopt healthy habits, including maintain personal hygiene, living routine and stay positive.</a:t>
            </a:r>
            <a:endParaRPr lang="zh-TW" alt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0" indent="-457200" fontAlgn="auto">
              <a:spcAft>
                <a:spcPts val="0"/>
              </a:spcAft>
              <a:buClr>
                <a:srgbClr val="5FCBE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Proactive) </a:t>
            </a:r>
            <a:r>
              <a:rPr lang="en-US" altLang="zh-HK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</a:t>
            </a:r>
            <a:r>
              <a:rPr lang="en-US" altLang="zh-HK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xercise regularly, develop </a:t>
            </a:r>
            <a:r>
              <a:rPr lang="en-US" altLang="zh-HK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healthy living and eating </a:t>
            </a:r>
            <a:r>
              <a:rPr lang="en-US" altLang="zh-HK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habits, stay </a:t>
            </a:r>
            <a:r>
              <a:rPr lang="en-US" altLang="zh-TW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healthy.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Rational)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Be vigilant </a:t>
            </a:r>
            <a:r>
              <a:rPr lang="en-US" altLang="zh-TW" sz="2400" dirty="0"/>
              <a:t>in verifying information </a:t>
            </a:r>
            <a:r>
              <a:rPr lang="en-US" altLang="zh-TW" sz="2400" dirty="0" smtClean="0"/>
              <a:t>from different media and will not believe in </a:t>
            </a:r>
            <a:r>
              <a:rPr lang="en-US" altLang="zh-TW" sz="2400" smtClean="0"/>
              <a:t>hearsay blindly.</a:t>
            </a:r>
            <a:endParaRPr lang="en-US" altLang="zh-TW" sz="2000" i="1" u="sng" dirty="0"/>
          </a:p>
        </p:txBody>
      </p:sp>
      <p:sp>
        <p:nvSpPr>
          <p:cNvPr id="11270" name="矩形 6"/>
          <p:cNvSpPr>
            <a:spLocks noChangeArrowheads="1"/>
          </p:cNvSpPr>
          <p:nvPr/>
        </p:nvSpPr>
        <p:spPr bwMode="auto">
          <a:xfrm rot="693449">
            <a:off x="6144103" y="4106645"/>
            <a:ext cx="2265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Self-discipline</a:t>
            </a:r>
            <a:endParaRPr lang="zh-HK" altLang="en-US" sz="24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1271" name="矩形 7"/>
          <p:cNvSpPr>
            <a:spLocks noChangeArrowheads="1"/>
          </p:cNvSpPr>
          <p:nvPr/>
        </p:nvSpPr>
        <p:spPr bwMode="auto">
          <a:xfrm rot="20336396">
            <a:off x="749689" y="5552119"/>
            <a:ext cx="1518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2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Proactive</a:t>
            </a:r>
            <a:endParaRPr lang="zh-HK" altLang="en-US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1272" name="矩形 8"/>
          <p:cNvSpPr>
            <a:spLocks noChangeArrowheads="1"/>
          </p:cNvSpPr>
          <p:nvPr/>
        </p:nvSpPr>
        <p:spPr bwMode="auto">
          <a:xfrm rot="19448536">
            <a:off x="5079266" y="5745926"/>
            <a:ext cx="1689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Optimistic</a:t>
            </a:r>
            <a:endParaRPr lang="zh-HK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8" name="矩形 7"/>
          <p:cNvSpPr>
            <a:spLocks noChangeArrowheads="1"/>
          </p:cNvSpPr>
          <p:nvPr/>
        </p:nvSpPr>
        <p:spPr bwMode="auto">
          <a:xfrm rot="620340">
            <a:off x="2657723" y="5542959"/>
            <a:ext cx="2089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defRPr/>
            </a:pPr>
            <a:r>
              <a:rPr lang="en-US" altLang="zh-HK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Perseverance</a:t>
            </a:r>
            <a:endParaRPr lang="zh-HK" alt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pic>
        <p:nvPicPr>
          <p:cNvPr id="14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7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1" y="1010923"/>
            <a:ext cx="1411287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"/>
          <p:cNvSpPr/>
          <p:nvPr/>
        </p:nvSpPr>
        <p:spPr>
          <a:xfrm>
            <a:off x="7389280" y="919829"/>
            <a:ext cx="10935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0800" b="1" i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2B051"/>
                  </a:outerShdw>
                </a:effectLst>
              </a:rPr>
              <a:t>X</a:t>
            </a:r>
            <a:endParaRPr lang="zh-TW" altLang="en-US" sz="10800" b="1" i="1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2B051"/>
                </a:outerShdw>
              </a:effectLst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91" y="4659943"/>
            <a:ext cx="2190452" cy="21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7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1" y="1010923"/>
            <a:ext cx="1411287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版面配置區 2"/>
          <p:cNvSpPr>
            <a:spLocks noGrp="1"/>
          </p:cNvSpPr>
          <p:nvPr>
            <p:ph type="title"/>
          </p:nvPr>
        </p:nvSpPr>
        <p:spPr>
          <a:xfrm>
            <a:off x="337616" y="223523"/>
            <a:ext cx="7736408" cy="787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400" dirty="0">
                <a:solidFill>
                  <a:srgbClr val="7030A0"/>
                </a:solidFill>
              </a:rPr>
              <a:t/>
            </a:r>
            <a:br>
              <a:rPr lang="en-US" altLang="zh-TW" sz="4400" dirty="0">
                <a:solidFill>
                  <a:srgbClr val="7030A0"/>
                </a:solidFill>
              </a:rPr>
            </a:br>
            <a:r>
              <a:rPr lang="en-US" altLang="zh-TW" sz="4400" dirty="0">
                <a:solidFill>
                  <a:srgbClr val="7030A0"/>
                </a:solidFill>
              </a:rPr>
              <a:t>Personal </a:t>
            </a:r>
            <a:r>
              <a:rPr lang="en-US" altLang="zh-TW" sz="4400" dirty="0" smtClean="0">
                <a:solidFill>
                  <a:srgbClr val="7030A0"/>
                </a:solidFill>
              </a:rPr>
              <a:t>Level</a:t>
            </a:r>
            <a:r>
              <a:rPr lang="zh-TW" altLang="en-US" sz="4400" dirty="0">
                <a:solidFill>
                  <a:srgbClr val="7030A0"/>
                </a:solidFill>
              </a:rPr>
              <a:t>。。</a:t>
            </a:r>
            <a:r>
              <a:rPr lang="zh-TW" altLang="en-US" sz="4400" dirty="0" smtClean="0">
                <a:solidFill>
                  <a:srgbClr val="7030A0"/>
                </a:solidFill>
              </a:rPr>
              <a:t>。</a:t>
            </a:r>
            <a:r>
              <a:rPr lang="en-US" altLang="zh-TW" sz="4400" dirty="0">
                <a:solidFill>
                  <a:srgbClr val="7030A0"/>
                </a:solidFill>
              </a:rPr>
              <a:t>I Can Do </a:t>
            </a:r>
            <a:r>
              <a:rPr lang="en-US" altLang="zh-TW" sz="4400" dirty="0" smtClean="0">
                <a:solidFill>
                  <a:srgbClr val="7030A0"/>
                </a:solidFill>
              </a:rPr>
              <a:t>It ! </a:t>
            </a:r>
            <a:endParaRPr lang="zh-HK" altLang="en-US" sz="4400" dirty="0">
              <a:solidFill>
                <a:srgbClr val="00B0F0"/>
              </a:solidFill>
            </a:endParaRPr>
          </a:p>
        </p:txBody>
      </p:sp>
      <p:sp>
        <p:nvSpPr>
          <p:cNvPr id="12291" name="文字版面配置區 2"/>
          <p:cNvSpPr>
            <a:spLocks noGrp="1"/>
          </p:cNvSpPr>
          <p:nvPr>
            <p:ph type="body" idx="1"/>
          </p:nvPr>
        </p:nvSpPr>
        <p:spPr>
          <a:xfrm>
            <a:off x="404322" y="1124759"/>
            <a:ext cx="6815535" cy="5166178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TW" sz="22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Avoid Crowds</a:t>
            </a:r>
            <a:r>
              <a:rPr lang="zh-TW" altLang="en-US" sz="2200" dirty="0">
                <a:solidFill>
                  <a:srgbClr val="40404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HK" sz="2200" dirty="0" smtClean="0">
                <a:latin typeface="Comic Sans MS" panose="030F0702030302020204" pitchFamily="66" charset="0"/>
              </a:rPr>
              <a:t>Wear </a:t>
            </a:r>
            <a:r>
              <a:rPr lang="en-US" altLang="zh-HK" sz="2200" dirty="0">
                <a:latin typeface="Comic Sans MS" panose="030F0702030302020204" pitchFamily="66" charset="0"/>
              </a:rPr>
              <a:t>a surgical mask when taking public transport or staying in crowded places. It is important to wear a mask </a:t>
            </a:r>
            <a:r>
              <a:rPr lang="en-US" altLang="zh-HK" sz="2200" dirty="0" smtClean="0">
                <a:latin typeface="Comic Sans MS" panose="030F0702030302020204" pitchFamily="66" charset="0"/>
              </a:rPr>
              <a:t>properly.</a:t>
            </a:r>
            <a:endParaRPr lang="en-US" altLang="zh-TW" sz="2200" dirty="0" smtClean="0">
              <a:solidFill>
                <a:srgbClr val="40404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TW" sz="22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Always keep hands clean</a:t>
            </a:r>
            <a:r>
              <a:rPr lang="zh-TW" altLang="en-US" sz="2200" dirty="0">
                <a:solidFill>
                  <a:srgbClr val="40404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HK" sz="2200" dirty="0" smtClean="0">
                <a:latin typeface="Comic Sans MS" panose="030F0702030302020204" pitchFamily="66" charset="0"/>
              </a:rPr>
              <a:t>especially </a:t>
            </a:r>
            <a:r>
              <a:rPr lang="en-US" altLang="zh-HK" sz="2200" dirty="0">
                <a:latin typeface="Comic Sans MS" panose="030F0702030302020204" pitchFamily="66" charset="0"/>
              </a:rPr>
              <a:t>before touching one's mouth, nose or eyes; </a:t>
            </a:r>
            <a:r>
              <a:rPr lang="en-US" altLang="zh-HK" sz="2200" dirty="0" smtClean="0">
                <a:latin typeface="Comic Sans MS" panose="030F0702030302020204" pitchFamily="66" charset="0"/>
              </a:rPr>
              <a:t>after </a:t>
            </a:r>
            <a:r>
              <a:rPr lang="en-US" altLang="zh-HK" sz="2200" dirty="0">
                <a:latin typeface="Comic Sans MS" panose="030F0702030302020204" pitchFamily="66" charset="0"/>
              </a:rPr>
              <a:t>touching public installations such as handrails or door </a:t>
            </a:r>
            <a:r>
              <a:rPr lang="en-US" altLang="zh-HK" sz="2200" dirty="0" smtClean="0">
                <a:latin typeface="Comic Sans MS" panose="030F0702030302020204" pitchFamily="66" charset="0"/>
              </a:rPr>
              <a:t>knobs, wash </a:t>
            </a:r>
            <a:r>
              <a:rPr lang="en-US" altLang="zh-HK" sz="2200" dirty="0">
                <a:latin typeface="Comic Sans MS" panose="030F0702030302020204" pitchFamily="66" charset="0"/>
              </a:rPr>
              <a:t>hands with liquid soap and water, and rub for at least 20 seconds</a:t>
            </a:r>
            <a:r>
              <a:rPr lang="en-US" altLang="zh-HK" sz="2200" dirty="0" smtClean="0"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HK" sz="22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Cover </a:t>
            </a:r>
            <a:r>
              <a:rPr lang="en-US" altLang="zh-HK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your mouth and nose with tissue paper when sneezing or coughing</a:t>
            </a:r>
            <a:r>
              <a:rPr lang="en-US" altLang="zh-HK" sz="2200" dirty="0">
                <a:latin typeface="Comic Sans MS" panose="030F0702030302020204" pitchFamily="66" charset="0"/>
              </a:rPr>
              <a:t>. Dispose of soiled tissues into a lidded rubbish bin, then wash hands </a:t>
            </a:r>
            <a:r>
              <a:rPr lang="en-US" altLang="zh-HK" sz="2200" dirty="0" smtClean="0">
                <a:latin typeface="Comic Sans MS" panose="030F0702030302020204" pitchFamily="66" charset="0"/>
              </a:rPr>
              <a:t>thoroughly.</a:t>
            </a:r>
            <a:endParaRPr lang="en-US" altLang="zh-TW" sz="2200" dirty="0">
              <a:solidFill>
                <a:srgbClr val="40404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HK" sz="22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After </a:t>
            </a:r>
            <a:r>
              <a:rPr lang="en-US" altLang="zh-HK" sz="22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using the toilet</a:t>
            </a:r>
            <a:r>
              <a:rPr lang="en-US" altLang="zh-HK" sz="2200" dirty="0">
                <a:latin typeface="Comic Sans MS" panose="030F0702030302020204" pitchFamily="66" charset="0"/>
              </a:rPr>
              <a:t>, put the toilet lid down before flushing to avoid spreading </a:t>
            </a:r>
            <a:r>
              <a:rPr lang="en-US" altLang="zh-HK" sz="2200" dirty="0" smtClean="0">
                <a:latin typeface="Comic Sans MS" panose="030F0702030302020204" pitchFamily="66" charset="0"/>
              </a:rPr>
              <a:t>germs.</a:t>
            </a:r>
            <a:endParaRPr lang="zh-HK" altLang="en-US" sz="2200" dirty="0">
              <a:solidFill>
                <a:srgbClr val="40404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矩形 1"/>
          <p:cNvSpPr/>
          <p:nvPr/>
        </p:nvSpPr>
        <p:spPr>
          <a:xfrm>
            <a:off x="7389280" y="919829"/>
            <a:ext cx="10935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0800" b="1" i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2B051"/>
                  </a:outerShdw>
                </a:effectLst>
              </a:rPr>
              <a:t>X</a:t>
            </a:r>
            <a:endParaRPr lang="zh-TW" altLang="en-US" sz="10800" b="1" i="1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2B051"/>
                </a:outerShdw>
              </a:effectLst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6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91" y="4659943"/>
            <a:ext cx="2190452" cy="21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7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2"/>
          <a:srcRect l="31789" t="18070" r="36738" b="6949"/>
          <a:stretch/>
        </p:blipFill>
        <p:spPr>
          <a:xfrm>
            <a:off x="683568" y="188640"/>
            <a:ext cx="4856382" cy="6507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28751"/>
            <a:ext cx="2767558" cy="276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56" y="2401455"/>
            <a:ext cx="4038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HK" sz="4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What can I do ?</a:t>
            </a:r>
            <a:endParaRPr lang="zh-HK" altLang="en-US" sz="4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71278350"/>
              </p:ext>
            </p:extLst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8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185400"/>
            <a:ext cx="1475656" cy="1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7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1" y="1010923"/>
            <a:ext cx="1411287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文字版面配置區 2"/>
          <p:cNvSpPr>
            <a:spLocks noGrp="1"/>
          </p:cNvSpPr>
          <p:nvPr>
            <p:ph type="title"/>
          </p:nvPr>
        </p:nvSpPr>
        <p:spPr>
          <a:xfrm>
            <a:off x="462282" y="26296"/>
            <a:ext cx="6446838" cy="787400"/>
          </a:xfrm>
        </p:spPr>
        <p:txBody>
          <a:bodyPr/>
          <a:lstStyle/>
          <a:p>
            <a:r>
              <a:rPr lang="en-US" altLang="zh-TW" sz="4400" dirty="0" smtClean="0">
                <a:solidFill>
                  <a:srgbClr val="7030A0"/>
                </a:solidFill>
              </a:rPr>
              <a:t>Family Level</a:t>
            </a:r>
            <a:r>
              <a:rPr lang="zh-TW" altLang="en-US" sz="4400" dirty="0" smtClean="0">
                <a:solidFill>
                  <a:srgbClr val="7030A0"/>
                </a:solidFill>
              </a:rPr>
              <a:t> </a:t>
            </a:r>
            <a:endParaRPr lang="zh-HK" alt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20280" y="778711"/>
            <a:ext cx="6968999" cy="5219700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HK" sz="3600" b="1" dirty="0" smtClean="0">
                <a:solidFill>
                  <a:srgbClr val="C00000"/>
                </a:solidFill>
              </a:rPr>
              <a:t>(Care for Others) </a:t>
            </a:r>
            <a:r>
              <a:rPr lang="en-US" altLang="zh-HK" sz="2400" dirty="0"/>
              <a:t>R</a:t>
            </a:r>
            <a:r>
              <a:rPr lang="en-US" altLang="zh-TW" sz="2400" dirty="0" smtClean="0"/>
              <a:t>emind family </a:t>
            </a:r>
            <a:r>
              <a:rPr lang="en-US" altLang="zh-TW" sz="2400" dirty="0"/>
              <a:t>members to</a:t>
            </a:r>
            <a:r>
              <a:rPr lang="en-US" altLang="zh-TW" sz="2400" dirty="0" smtClean="0"/>
              <a:t> adopt </a:t>
            </a:r>
            <a:r>
              <a:rPr lang="en-US" altLang="zh-TW" sz="2400" dirty="0"/>
              <a:t>healthy living </a:t>
            </a:r>
            <a:r>
              <a:rPr lang="en-US" altLang="zh-TW" sz="2400" dirty="0" smtClean="0"/>
              <a:t>habits. 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Commitment) </a:t>
            </a:r>
            <a:r>
              <a:rPr lang="en-US" altLang="zh-HK" sz="2400" dirty="0" smtClean="0"/>
              <a:t>Take the initiative to understand and care for the health of family members (grandparents, parents, brothers and sisters) and stay positive.</a:t>
            </a:r>
            <a:endParaRPr lang="en-US" altLang="zh-TW" sz="2000" i="1" u="sng" dirty="0" smtClean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Responsibility) </a:t>
            </a:r>
            <a:r>
              <a:rPr lang="en-US" altLang="zh-TW" sz="2400" dirty="0" smtClean="0"/>
              <a:t>Take an active part in keeping the household clean.</a:t>
            </a:r>
            <a:endParaRPr lang="zh-TW" altLang="en-US" sz="2400" dirty="0" smtClean="0"/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TW" sz="2000" i="1" u="sng" dirty="0">
              <a:latin typeface="Comic Sans MS" panose="030F0702030302020204" pitchFamily="66" charset="0"/>
            </a:endParaRPr>
          </a:p>
        </p:txBody>
      </p:sp>
      <p:sp>
        <p:nvSpPr>
          <p:cNvPr id="13319" name="矩形 7"/>
          <p:cNvSpPr>
            <a:spLocks noChangeArrowheads="1"/>
          </p:cNvSpPr>
          <p:nvPr/>
        </p:nvSpPr>
        <p:spPr bwMode="auto">
          <a:xfrm rot="19858939">
            <a:off x="5378812" y="4458647"/>
            <a:ext cx="20696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2800" b="1" dirty="0" smtClean="0">
                <a:solidFill>
                  <a:srgbClr val="009999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Care for Others</a:t>
            </a:r>
            <a:endParaRPr lang="zh-HK" altLang="en-US" sz="3600" b="1" dirty="0">
              <a:solidFill>
                <a:srgbClr val="009999"/>
              </a:solidFill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3320" name="矩形 8"/>
          <p:cNvSpPr>
            <a:spLocks noChangeArrowheads="1"/>
          </p:cNvSpPr>
          <p:nvPr/>
        </p:nvSpPr>
        <p:spPr bwMode="auto">
          <a:xfrm rot="1571145">
            <a:off x="3964824" y="5914300"/>
            <a:ext cx="2515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2800" b="1" dirty="0" smtClean="0">
                <a:solidFill>
                  <a:srgbClr val="FF00FF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Responsibility</a:t>
            </a:r>
            <a:endParaRPr lang="zh-HK" altLang="en-US" sz="2800" b="1" dirty="0">
              <a:solidFill>
                <a:srgbClr val="FF00FF"/>
              </a:solidFill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3321" name="矩形 9"/>
          <p:cNvSpPr>
            <a:spLocks noChangeArrowheads="1"/>
          </p:cNvSpPr>
          <p:nvPr/>
        </p:nvSpPr>
        <p:spPr bwMode="auto">
          <a:xfrm rot="20336396">
            <a:off x="3475475" y="4780067"/>
            <a:ext cx="17668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2800" b="1" dirty="0" smtClean="0">
                <a:solidFill>
                  <a:srgbClr val="00800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Proactive</a:t>
            </a:r>
            <a:endParaRPr lang="zh-HK" altLang="en-US" sz="2800" b="1" dirty="0">
              <a:solidFill>
                <a:srgbClr val="008000"/>
              </a:solidFill>
              <a:latin typeface="Comic Sans MS" panose="030F0702030302020204" pitchFamily="66" charset="0"/>
              <a:ea typeface="標楷體" panose="03000509000000000000" pitchFamily="65" charset="-120"/>
            </a:endParaRPr>
          </a:p>
        </p:txBody>
      </p:sp>
      <p:sp>
        <p:nvSpPr>
          <p:cNvPr id="12" name="矩形 1"/>
          <p:cNvSpPr/>
          <p:nvPr/>
        </p:nvSpPr>
        <p:spPr>
          <a:xfrm>
            <a:off x="7389280" y="919829"/>
            <a:ext cx="10935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0800" b="1" i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2B051"/>
                  </a:outerShdw>
                </a:effectLst>
              </a:rPr>
              <a:t>X</a:t>
            </a:r>
            <a:endParaRPr lang="zh-TW" altLang="en-US" sz="10800" b="1" i="1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2B051"/>
                </a:outerShdw>
              </a:effectLst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9</a:t>
            </a:fld>
            <a:endParaRPr lang="en-US" altLang="zh-HK" dirty="0">
              <a:solidFill>
                <a:srgbClr val="5FCBEF"/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91" y="4659943"/>
            <a:ext cx="2190452" cy="2190452"/>
          </a:xfrm>
          <a:prstGeom prst="rect">
            <a:avLst/>
          </a:prstGeom>
        </p:spPr>
      </p:pic>
      <p:pic>
        <p:nvPicPr>
          <p:cNvPr id="15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25" y="4885808"/>
            <a:ext cx="2390577" cy="173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4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6339</TotalTime>
  <Words>863</Words>
  <Application>Microsoft Office PowerPoint</Application>
  <PresentationFormat>如螢幕大小 (4:3)</PresentationFormat>
  <Paragraphs>124</Paragraphs>
  <Slides>20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1" baseType="lpstr">
      <vt:lpstr>華康儷粗宋</vt:lpstr>
      <vt:lpstr>微軟正黑體</vt:lpstr>
      <vt:lpstr>新細明體</vt:lpstr>
      <vt:lpstr>標楷體</vt:lpstr>
      <vt:lpstr>Arial</vt:lpstr>
      <vt:lpstr>Calibri</vt:lpstr>
      <vt:lpstr>Comic Sans MS</vt:lpstr>
      <vt:lpstr>Trebuchet MS</vt:lpstr>
      <vt:lpstr>Wingdings</vt:lpstr>
      <vt:lpstr>Wingdings 3</vt:lpstr>
      <vt:lpstr>Facet</vt:lpstr>
      <vt:lpstr>PowerPoint 簡報</vt:lpstr>
      <vt:lpstr>Background</vt:lpstr>
      <vt:lpstr>Prevention of COVID-19</vt:lpstr>
      <vt:lpstr>PowerPoint 簡報</vt:lpstr>
      <vt:lpstr>Personal Level </vt:lpstr>
      <vt:lpstr> Personal Level。。。I Can Do It ! </vt:lpstr>
      <vt:lpstr>PowerPoint 簡報</vt:lpstr>
      <vt:lpstr>PowerPoint 簡報</vt:lpstr>
      <vt:lpstr>Family Level </vt:lpstr>
      <vt:lpstr> Family Level。。。I Can Do It !</vt:lpstr>
      <vt:lpstr>PowerPoint 簡報</vt:lpstr>
      <vt:lpstr> School Level。。。I Can Do It !</vt:lpstr>
      <vt:lpstr>PowerPoint 簡報</vt:lpstr>
      <vt:lpstr>PowerPoint 簡報</vt:lpstr>
      <vt:lpstr>PowerPoint 簡報</vt:lpstr>
      <vt:lpstr>My Pledge to Act</vt:lpstr>
      <vt:lpstr> “ I pledge, from now on, to maintain personal, environmental and food hygiene, adopt prevention measures properly in order to fight the virus.”</vt:lpstr>
      <vt:lpstr>Matching Game</vt:lpstr>
      <vt:lpstr>PowerPoint 簡報</vt:lpstr>
      <vt:lpstr>The End</vt:lpstr>
    </vt:vector>
  </TitlesOfParts>
  <Company>The Government of the HKSAR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EDB</dc:creator>
  <cp:lastModifiedBy>LAM, Yuen-shan</cp:lastModifiedBy>
  <cp:revision>525</cp:revision>
  <cp:lastPrinted>2018-01-05T04:19:56Z</cp:lastPrinted>
  <dcterms:created xsi:type="dcterms:W3CDTF">2020-03-20T08:20:35Z</dcterms:created>
  <dcterms:modified xsi:type="dcterms:W3CDTF">2020-03-27T11:20:00Z</dcterms:modified>
</cp:coreProperties>
</file>