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5"/>
  </p:notesMasterIdLst>
  <p:sldIdLst>
    <p:sldId id="256" r:id="rId2"/>
    <p:sldId id="257" r:id="rId3"/>
    <p:sldId id="259" r:id="rId4"/>
    <p:sldId id="266" r:id="rId5"/>
    <p:sldId id="268" r:id="rId6"/>
    <p:sldId id="269" r:id="rId7"/>
    <p:sldId id="267" r:id="rId8"/>
    <p:sldId id="270" r:id="rId9"/>
    <p:sldId id="261" r:id="rId10"/>
    <p:sldId id="262" r:id="rId11"/>
    <p:sldId id="271" r:id="rId12"/>
    <p:sldId id="260" r:id="rId13"/>
    <p:sldId id="263"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B0F0"/>
    <a:srgbClr val="CCE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00" autoAdjust="0"/>
    <p:restoredTop sz="94660"/>
  </p:normalViewPr>
  <p:slideViewPr>
    <p:cSldViewPr snapToGrid="0">
      <p:cViewPr varScale="1">
        <p:scale>
          <a:sx n="84" d="100"/>
          <a:sy n="84" d="100"/>
        </p:scale>
        <p:origin x="490" y="7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4A487FCB-CB37-4A53-AE4D-AA7C9E115E97}" type="datetimeFigureOut">
              <a:rPr lang="zh-HK" altLang="en-US" smtClean="0"/>
              <a:t>25/3/2020</a:t>
            </a:fld>
            <a:endParaRPr lang="zh-HK"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312" tIns="45656" rIns="91312" bIns="45656" rtlCol="0" anchor="ctr"/>
          <a:lstStyle/>
          <a:p>
            <a:endParaRPr lang="zh-HK"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DC1AFE3C-E6B1-4B83-8637-E6B96DDFC336}" type="slidenum">
              <a:rPr lang="zh-HK" altLang="en-US" smtClean="0"/>
              <a:t>‹#›</a:t>
            </a:fld>
            <a:endParaRPr lang="zh-HK" altLang="en-US"/>
          </a:p>
        </p:txBody>
      </p:sp>
    </p:spTree>
    <p:extLst>
      <p:ext uri="{BB962C8B-B14F-4D97-AF65-F5344CB8AC3E}">
        <p14:creationId xmlns:p14="http://schemas.microsoft.com/office/powerpoint/2010/main" val="213316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95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24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989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97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800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36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09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106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759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733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091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970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74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47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158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52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24815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180" y="1071777"/>
            <a:ext cx="6934099" cy="1743549"/>
          </a:xfrm>
        </p:spPr>
        <p:txBody>
          <a:bodyPr/>
          <a:lstStyle/>
          <a:p>
            <a:pPr algn="l"/>
            <a:r>
              <a:rPr lang="en-US" altLang="zh-TW" sz="36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Dilution of household bleach</a:t>
            </a:r>
            <a:r>
              <a:rPr lang="en-US" altLang="zh-TW" sz="3600" dirty="0" smtClean="0">
                <a:solidFill>
                  <a:schemeClr val="tx1"/>
                </a:solidFill>
                <a:latin typeface="Times New Roman" panose="02020603050405020304" pitchFamily="18" charset="0"/>
                <a:cs typeface="Times New Roman" panose="02020603050405020304" pitchFamily="18" charset="0"/>
              </a:rPr>
              <a:t> : </a:t>
            </a:r>
            <a:br>
              <a:rPr lang="en-US" altLang="zh-TW" sz="3600" dirty="0" smtClean="0">
                <a:solidFill>
                  <a:schemeClr val="tx1"/>
                </a:solidFill>
                <a:latin typeface="Times New Roman" panose="02020603050405020304" pitchFamily="18" charset="0"/>
                <a:cs typeface="Times New Roman" panose="02020603050405020304" pitchFamily="18" charset="0"/>
              </a:rPr>
            </a:br>
            <a:r>
              <a:rPr lang="en-US" altLang="zh-TW" sz="2800" dirty="0" smtClean="0">
                <a:solidFill>
                  <a:schemeClr val="tx1"/>
                </a:solidFill>
                <a:latin typeface="Arial" panose="020B0604020202020204" pitchFamily="34" charset="0"/>
                <a:cs typeface="Arial" panose="020B0604020202020204" pitchFamily="34" charset="0"/>
              </a:rPr>
              <a:t>Applying </a:t>
            </a:r>
            <a:r>
              <a:rPr lang="en-US" altLang="zh-TW" sz="2800" dirty="0">
                <a:solidFill>
                  <a:schemeClr val="tx1"/>
                </a:solidFill>
                <a:latin typeface="Arial" panose="020B0604020202020204" pitchFamily="34" charset="0"/>
                <a:cs typeface="Arial" panose="020B0604020202020204" pitchFamily="34" charset="0"/>
              </a:rPr>
              <a:t>ratios and proportions to solve real-life problems</a:t>
            </a:r>
            <a:endParaRPr lang="en-HK" sz="2800" dirty="0">
              <a:solidFill>
                <a:schemeClr val="tx1"/>
              </a:solidFill>
              <a:latin typeface="Arial" panose="020B0604020202020204" pitchFamily="34" charset="0"/>
              <a:cs typeface="Arial" panose="020B0604020202020204" pitchFamily="34" charset="0"/>
            </a:endParaRPr>
          </a:p>
        </p:txBody>
      </p:sp>
      <p:pic>
        <p:nvPicPr>
          <p:cNvPr id="6" name="Picture 5" descr="&lt;strong&gt;Calculation&lt;/strong&gt; White Male 3D Model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05" y="4107181"/>
            <a:ext cx="1718085" cy="1718085"/>
          </a:xfrm>
          <a:prstGeom prst="rect">
            <a:avLst/>
          </a:prstGeom>
        </p:spPr>
      </p:pic>
      <p:sp>
        <p:nvSpPr>
          <p:cNvPr id="3"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a:t>
            </a:fld>
            <a:endParaRPr lang="en-US" sz="1200" dirty="0">
              <a:solidFill>
                <a:srgbClr val="002060"/>
              </a:solidFill>
            </a:endParaRPr>
          </a:p>
        </p:txBody>
      </p:sp>
      <p:sp>
        <p:nvSpPr>
          <p:cNvPr id="5" name="矩形 4"/>
          <p:cNvSpPr/>
          <p:nvPr/>
        </p:nvSpPr>
        <p:spPr>
          <a:xfrm>
            <a:off x="4256690" y="4748048"/>
            <a:ext cx="3840666" cy="1077218"/>
          </a:xfrm>
          <a:prstGeom prst="rect">
            <a:avLst/>
          </a:prstGeom>
        </p:spPr>
        <p:txBody>
          <a:bodyPr wrap="square">
            <a:spAutoFit/>
          </a:bodyPr>
          <a:lstStyle/>
          <a:p>
            <a:pPr algn="ctr"/>
            <a:endParaRPr lang="zh-HK" altLang="en-US" sz="1600" dirty="0">
              <a:solidFill>
                <a:srgbClr val="000000"/>
              </a:solidFill>
              <a:latin typeface="Times New Roman" panose="02020603050405020304" pitchFamily="18" charset="0"/>
              <a:cs typeface="Times New Roman" panose="02020603050405020304" pitchFamily="18" charset="0"/>
            </a:endParaRPr>
          </a:p>
          <a:p>
            <a:pPr algn="ctr"/>
            <a:r>
              <a:rPr lang="en-US" altLang="zh-HK" sz="1600" dirty="0" smtClean="0">
                <a:solidFill>
                  <a:srgbClr val="000000"/>
                </a:solidFill>
                <a:latin typeface="Times New Roman" panose="02020603050405020304" pitchFamily="18" charset="0"/>
                <a:cs typeface="Times New Roman" panose="02020603050405020304" pitchFamily="18" charset="0"/>
              </a:rPr>
              <a:t>Mathematics </a:t>
            </a:r>
            <a:r>
              <a:rPr lang="en-US" altLang="zh-HK" sz="1600" dirty="0">
                <a:solidFill>
                  <a:srgbClr val="000000"/>
                </a:solidFill>
                <a:latin typeface="Times New Roman" panose="02020603050405020304" pitchFamily="18" charset="0"/>
                <a:cs typeface="Times New Roman" panose="02020603050405020304" pitchFamily="18" charset="0"/>
              </a:rPr>
              <a:t>Education Section </a:t>
            </a:r>
          </a:p>
          <a:p>
            <a:pPr algn="ctr"/>
            <a:r>
              <a:rPr lang="en-US" altLang="zh-HK" sz="1600" dirty="0">
                <a:solidFill>
                  <a:srgbClr val="000000"/>
                </a:solidFill>
                <a:latin typeface="Times New Roman" panose="02020603050405020304" pitchFamily="18" charset="0"/>
                <a:cs typeface="Times New Roman" panose="02020603050405020304" pitchFamily="18" charset="0"/>
              </a:rPr>
              <a:t>Curriculum Development Institute </a:t>
            </a:r>
          </a:p>
          <a:p>
            <a:pPr algn="ctr"/>
            <a:r>
              <a:rPr lang="en-US" altLang="zh-HK" sz="1600" dirty="0">
                <a:solidFill>
                  <a:srgbClr val="000000"/>
                </a:solidFill>
                <a:latin typeface="Times New Roman" panose="02020603050405020304" pitchFamily="18" charset="0"/>
                <a:cs typeface="Times New Roman" panose="02020603050405020304" pitchFamily="18" charset="0"/>
              </a:rPr>
              <a:t>Education Bureau </a:t>
            </a:r>
            <a:endParaRPr lang="zh-HK"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41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94679" y="1384366"/>
                <a:ext cx="7016214" cy="4189032"/>
              </a:xfrm>
              <a:prstGeom prst="rect">
                <a:avLst/>
              </a:prstGeom>
            </p:spPr>
            <p:txBody>
              <a:bodyPr wrap="square">
                <a:spAutoFit/>
              </a:bodyPr>
              <a:lstStyle/>
              <a:p>
                <a:pPr fontAlgn="base">
                  <a:spcAft>
                    <a:spcPts val="450"/>
                  </a:spcAft>
                  <a:buClr>
                    <a:srgbClr val="000000"/>
                  </a:buClr>
                </a:pPr>
                <a:r>
                  <a:rPr lang="en-US" altLang="zh-TW" sz="2000" b="1"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Example 3:</a:t>
                </a:r>
                <a:endPar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en-US" altLang="zh-TW" sz="2000" kern="0" dirty="0" smtClean="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How </a:t>
                </a:r>
                <a:r>
                  <a:rPr lang="en-US" altLang="zh-TW" sz="2000" kern="0" dirty="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much bleach is </a:t>
                </a:r>
                <a:r>
                  <a:rPr lang="en-US" altLang="zh-TW" sz="2000" kern="0" dirty="0" smtClean="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required </a:t>
                </a:r>
                <a:r>
                  <a:rPr lang="en-US" altLang="zh-TW" sz="2000" kern="0" dirty="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to make </a:t>
                </a:r>
                <a:r>
                  <a:rPr lang="en-US" altLang="zh-TW" sz="2000" kern="0" dirty="0" smtClean="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600 mL </a:t>
                </a:r>
                <a:r>
                  <a:rPr lang="en-US" altLang="zh-TW" sz="2000" kern="0" dirty="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of  “</a:t>
                </a:r>
                <a:r>
                  <a:rPr lang="en-US" altLang="zh-TW" sz="2000" kern="0" dirty="0" smtClean="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1:49</a:t>
                </a:r>
                <a:r>
                  <a:rPr lang="en-US" altLang="zh-TW" sz="2000" kern="0" dirty="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 diluted bleach with bleach </a:t>
                </a:r>
                <a:r>
                  <a:rPr lang="en-US" altLang="zh-TW" sz="2000" kern="0" dirty="0" smtClean="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having sodium </a:t>
                </a:r>
                <a:r>
                  <a:rPr lang="en-US" altLang="zh-TW" sz="2000" kern="0" dirty="0">
                    <a:solidFill>
                      <a:srgbClr val="7030A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hypochlorite concentration of  6.4%?</a:t>
                </a:r>
              </a:p>
              <a:p>
                <a:pPr fontAlgn="base">
                  <a:spcAft>
                    <a:spcPts val="450"/>
                  </a:spcAft>
                  <a:buClr>
                    <a:srgbClr val="000000"/>
                  </a:buClr>
                </a:pPr>
                <a:endParaRPr lang="zh-TW" altLang="en-US" sz="2000" b="1" kern="0" dirty="0">
                  <a:solidFill>
                    <a:srgbClr val="7030A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endParaRPr>
              </a:p>
              <a:p>
                <a:pPr fontAlgn="base">
                  <a:spcAft>
                    <a:spcPts val="450"/>
                  </a:spcAft>
                  <a:buClr>
                    <a:srgbClr val="000000"/>
                  </a:buClr>
                </a:pPr>
                <a:r>
                  <a:rPr lang="en-US" altLang="zh-TW" sz="2000" b="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Solution:</a:t>
                </a:r>
                <a:endParaRPr lang="en-US" altLang="zh-TW" sz="2000" b="1" kern="0" dirty="0">
                  <a:solidFill>
                    <a:srgbClr val="00660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When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using bleach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with sodium hypochlorite concentration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of 5.25%,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the amount of bleach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required = (6</a:t>
                </a:r>
                <a:r>
                  <a:rPr 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00</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0">
                            <a:solidFill>
                              <a:srgbClr val="006600"/>
                            </a:solidFill>
                            <a:uFill>
                              <a:solidFill>
                                <a:srgbClr val="000000"/>
                              </a:solidFill>
                            </a:uFill>
                            <a:latin typeface="Cambria Math" panose="02040503050406030204" pitchFamily="18" charset="0"/>
                            <a:cs typeface="Times New Roman" panose="02020603050405020304" pitchFamily="18" charset="0"/>
                          </a:rPr>
                        </m:ctrlPr>
                      </m:fPr>
                      <m:num>
                        <m:r>
                          <a:rPr lang="en-US" sz="2000" kern="0">
                            <a:solidFill>
                              <a:srgbClr val="006600"/>
                            </a:solidFill>
                            <a:uFill>
                              <a:solidFill>
                                <a:srgbClr val="000000"/>
                              </a:solidFill>
                            </a:uFill>
                            <a:latin typeface="Cambria Math" panose="02040503050406030204" pitchFamily="18" charset="0"/>
                            <a:cs typeface="Times New Roman" panose="02020603050405020304" pitchFamily="18" charset="0"/>
                          </a:rPr>
                          <m:t>1</m:t>
                        </m:r>
                      </m:num>
                      <m:den>
                        <m:r>
                          <a:rPr lang="en-US" sz="2000" kern="0">
                            <a:solidFill>
                              <a:srgbClr val="006600"/>
                            </a:solidFill>
                            <a:uFill>
                              <a:solidFill>
                                <a:srgbClr val="000000"/>
                              </a:solidFill>
                            </a:uFill>
                            <a:latin typeface="Cambria Math" panose="02040503050406030204" pitchFamily="18" charset="0"/>
                            <a:cs typeface="Times New Roman" panose="02020603050405020304" pitchFamily="18" charset="0"/>
                          </a:rPr>
                          <m:t>1+</m:t>
                        </m:r>
                        <m:r>
                          <a:rPr lang="en-HK" sz="2000" kern="0">
                            <a:solidFill>
                              <a:srgbClr val="006600"/>
                            </a:solidFill>
                            <a:uFill>
                              <a:solidFill>
                                <a:srgbClr val="000000"/>
                              </a:solidFill>
                            </a:uFill>
                            <a:latin typeface="Cambria Math" panose="02040503050406030204" pitchFamily="18" charset="0"/>
                            <a:cs typeface="Times New Roman" panose="02020603050405020304" pitchFamily="18" charset="0"/>
                          </a:rPr>
                          <m:t>4</m:t>
                        </m:r>
                        <m:r>
                          <a:rPr lang="en-US" sz="2000" kern="0">
                            <a:solidFill>
                              <a:srgbClr val="006600"/>
                            </a:solidFill>
                            <a:uFill>
                              <a:solidFill>
                                <a:srgbClr val="000000"/>
                              </a:solidFill>
                            </a:uFill>
                            <a:latin typeface="Cambria Math" panose="02040503050406030204" pitchFamily="18" charset="0"/>
                            <a:cs typeface="Times New Roman" panose="02020603050405020304" pitchFamily="18" charset="0"/>
                          </a:rPr>
                          <m:t>9</m:t>
                        </m:r>
                      </m:den>
                    </m:f>
                  </m:oMath>
                </a14:m>
                <a:r>
                  <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mL</a:t>
                </a:r>
                <a:r>
                  <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 1</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2</a:t>
                </a:r>
                <a:r>
                  <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sz="2000" kern="0" dirty="0" err="1" smtClean="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en-US" altLang="zh-TW" sz="2000" kern="0" dirty="0" err="1" smtClean="0">
                    <a:solidFill>
                      <a:srgbClr val="006600"/>
                    </a:solidFill>
                    <a:uFill>
                      <a:solidFill>
                        <a:srgbClr val="000000"/>
                      </a:solidFill>
                    </a:uFill>
                    <a:latin typeface="Times New Roman" panose="02020603050405020304" pitchFamily="18" charset="0"/>
                    <a:cs typeface="Times New Roman" panose="02020603050405020304" pitchFamily="18" charset="0"/>
                  </a:rPr>
                  <a:t>.</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p>
              <a:p>
                <a:pPr fontAlgn="base">
                  <a:spcAft>
                    <a:spcPts val="450"/>
                  </a:spcAft>
                  <a:buClr>
                    <a:srgbClr val="000000"/>
                  </a:buClr>
                </a:pP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If bleach with sodium hypochlorite concentration of 6.4</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is used, the multiplier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of the amount of bleach </a:t>
                </a:r>
                <a:r>
                  <a:rPr lang="en-US" altLang="zh-TW" sz="2000" i="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HK" altLang="zh-TW" sz="2000" kern="0" dirty="0"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 </a:t>
                </a:r>
                <a14:m>
                  <m:oMath xmlns:m="http://schemas.openxmlformats.org/officeDocument/2006/math">
                    <m:f>
                      <m:fPr>
                        <m:ctrlPr>
                          <a:rPr lang="en-HK" altLang="zh-TW" sz="2000" i="1" kern="0">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TW" sz="2000" b="0" i="1" kern="0">
                            <a:solidFill>
                              <a:srgbClr val="006600"/>
                            </a:solidFill>
                            <a:effectLst/>
                            <a:uFill>
                              <a:solidFill>
                                <a:srgbClr val="000000"/>
                              </a:solidFill>
                            </a:uFill>
                            <a:latin typeface="Cambria Math" panose="02040503050406030204" pitchFamily="18" charset="0"/>
                            <a:cs typeface="Times New Roman" panose="02020603050405020304" pitchFamily="18" charset="0"/>
                          </a:rPr>
                          <m:t>5.25</m:t>
                        </m:r>
                      </m:num>
                      <m:den>
                        <m:r>
                          <a:rPr lang="en-US" altLang="zh-TW" sz="2000" b="0" i="1" kern="0">
                            <a:solidFill>
                              <a:srgbClr val="006600"/>
                            </a:solidFill>
                            <a:effectLst/>
                            <a:uFill>
                              <a:solidFill>
                                <a:srgbClr val="000000"/>
                              </a:solidFill>
                            </a:uFill>
                            <a:latin typeface="Cambria Math" panose="02040503050406030204" pitchFamily="18" charset="0"/>
                            <a:cs typeface="Times New Roman" panose="02020603050405020304" pitchFamily="18" charset="0"/>
                          </a:rPr>
                          <m:t>6.4</m:t>
                        </m:r>
                      </m:den>
                    </m:f>
                  </m:oMath>
                </a14:m>
                <a:r>
                  <a:rPr lang="en-US" altLang="zh-TW" sz="2000" kern="0" dirty="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 = </a:t>
                </a:r>
                <a:r>
                  <a:rPr lang="en-US" altLang="zh-TW" sz="2000" kern="0" dirty="0"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0.82, </a:t>
                </a:r>
              </a:p>
              <a:p>
                <a:pPr fontAlgn="base">
                  <a:spcAft>
                    <a:spcPts val="450"/>
                  </a:spcAft>
                  <a:buClr>
                    <a:srgbClr val="000000"/>
                  </a:buClr>
                </a:pP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the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amount of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bleach required </a:t>
                </a:r>
                <a:r>
                  <a:rPr lang="en-US" altLang="zh-TW" sz="2000" kern="0" dirty="0"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 (12</a:t>
                </a:r>
                <a:r>
                  <a:rPr lang="en-US" sz="2000" dirty="0" smtClean="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 </a:t>
                </a:r>
                <a:r>
                  <a:rPr lang="en-US" sz="2000" dirty="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 </a:t>
                </a:r>
                <a:r>
                  <a:rPr lang="en-US" altLang="zh-TW" sz="2000" dirty="0" smtClean="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0.82 ) mL</a:t>
                </a:r>
                <a:r>
                  <a:rPr lang="en-US" sz="2000" dirty="0" smtClean="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 </a:t>
                </a:r>
                <a:r>
                  <a:rPr lang="en-US" sz="2000" dirty="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 </a:t>
                </a:r>
                <a:r>
                  <a:rPr lang="en-US" altLang="zh-TW" sz="2000" dirty="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9.84</a:t>
                </a:r>
                <a:r>
                  <a:rPr lang="zh-TW" altLang="en-US" sz="2000" kern="0" dirty="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 </a:t>
                </a:r>
                <a:r>
                  <a:rPr lang="en-US" altLang="zh-TW" sz="2000" kern="0" dirty="0" err="1"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mL</a:t>
                </a:r>
                <a:r>
                  <a:rPr lang="en-US" altLang="zh-TW" sz="2000" kern="0" dirty="0" err="1">
                    <a:solidFill>
                      <a:srgbClr val="006600"/>
                    </a:solidFill>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a:t>
                </a:r>
                <a:endParaRPr lang="en-US" sz="2000" kern="0" dirty="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94679" y="1384366"/>
                <a:ext cx="7016214" cy="4189032"/>
              </a:xfrm>
              <a:prstGeom prst="rect">
                <a:avLst/>
              </a:prstGeom>
              <a:blipFill>
                <a:blip r:embed="rId2"/>
                <a:stretch>
                  <a:fillRect l="-956" t="-728" r="-1825" b="-146"/>
                </a:stretch>
              </a:blipFill>
            </p:spPr>
            <p:txBody>
              <a:bodyPr/>
              <a:lstStyle/>
              <a:p>
                <a:r>
                  <a:rPr lang="zh-HK" altLang="en-US">
                    <a:noFill/>
                  </a:rPr>
                  <a:t> </a:t>
                </a:r>
              </a:p>
            </p:txBody>
          </p:sp>
        </mc:Fallback>
      </mc:AlternateContent>
      <p:sp>
        <p:nvSpPr>
          <p:cNvPr id="6" name="Rectangle 5"/>
          <p:cNvSpPr/>
          <p:nvPr/>
        </p:nvSpPr>
        <p:spPr>
          <a:xfrm>
            <a:off x="394679" y="5903506"/>
            <a:ext cx="7186335" cy="553998"/>
          </a:xfrm>
          <a:prstGeom prst="rect">
            <a:avLst/>
          </a:prstGeom>
        </p:spPr>
        <p:txBody>
          <a:bodyPr wrap="square">
            <a:spAutoFit/>
          </a:bodyPr>
          <a:lstStyle/>
          <a:p>
            <a:r>
              <a:rPr lang="en-US" altLang="zh-TW" sz="15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The calculations introduced by the </a:t>
            </a:r>
            <a:r>
              <a:rPr lang="en-US" altLang="zh-TW" sz="15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Centre </a:t>
            </a:r>
            <a:r>
              <a:rPr lang="en-US" altLang="zh-TW" sz="15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for Health </a:t>
            </a:r>
            <a:r>
              <a:rPr lang="en-US" altLang="zh-TW" sz="15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Protection</a:t>
            </a:r>
            <a:r>
              <a:rPr lang="en-US" altLang="zh-TW" sz="15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TW" altLang="en-US" sz="15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zh-HK" sz="1500" dirty="0" smtClean="0">
                <a:solidFill>
                  <a:srgbClr val="7030A0"/>
                </a:solidFill>
                <a:latin typeface="Times New Roman" panose="02020603050405020304" pitchFamily="18" charset="0"/>
                <a:ea typeface="PMingLiU"/>
                <a:cs typeface="Times New Roman" panose="02020603050405020304" pitchFamily="18" charset="0"/>
              </a:rPr>
              <a:t>(</a:t>
            </a:r>
            <a:r>
              <a:rPr lang="en-US" altLang="zh-TW" sz="15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https</a:t>
            </a:r>
            <a:r>
              <a:rPr lang="en-US" altLang="zh-TW" sz="15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TW" sz="15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www.chp.gov.hk/files/pdf/the_use_of_bleach.pdf)</a:t>
            </a:r>
            <a:endParaRPr lang="en-HK" sz="1500" dirty="0">
              <a:solidFill>
                <a:srgbClr val="7030A0"/>
              </a:solidFill>
              <a:latin typeface="Times New Roman" panose="02020603050405020304" pitchFamily="18" charset="0"/>
              <a:cs typeface="Times New Roman" panose="02020603050405020304" pitchFamily="18" charset="0"/>
            </a:endParaRPr>
          </a:p>
        </p:txBody>
      </p:sp>
      <p:sp>
        <p:nvSpPr>
          <p:cNvPr id="7"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10</a:t>
            </a:fld>
            <a:endParaRPr lang="en-US" sz="1200" dirty="0">
              <a:solidFill>
                <a:srgbClr val="002060"/>
              </a:solidFill>
            </a:endParaRPr>
          </a:p>
        </p:txBody>
      </p:sp>
      <p:sp>
        <p:nvSpPr>
          <p:cNvPr id="9" name="文字方塊 8"/>
          <p:cNvSpPr txBox="1"/>
          <p:nvPr/>
        </p:nvSpPr>
        <p:spPr>
          <a:xfrm>
            <a:off x="279400" y="279400"/>
            <a:ext cx="7862170" cy="584775"/>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en-US" altLang="zh-TW" sz="3200" b="1" dirty="0" smtClean="0">
                <a:solidFill>
                  <a:srgbClr val="006600"/>
                </a:solidFill>
                <a:latin typeface="Times New Roman" panose="02020603050405020304" pitchFamily="18" charset="0"/>
                <a:cs typeface="Times New Roman" panose="02020603050405020304" pitchFamily="18" charset="0"/>
              </a:rPr>
              <a:t>Using bleach of different concentrations</a:t>
            </a:r>
            <a:endParaRPr lang="zh-HK" altLang="en-US" sz="32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3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p:nvPr/>
        </p:nvSpPr>
        <p:spPr>
          <a:xfrm>
            <a:off x="555172" y="937406"/>
            <a:ext cx="6356703" cy="2003112"/>
          </a:xfrm>
          <a:prstGeom prst="rect">
            <a:avLst/>
          </a:prstGeom>
        </p:spPr>
        <p:txBody>
          <a:bodyPr wrap="square">
            <a:spAutoFit/>
          </a:bodyPr>
          <a:lstStyle/>
          <a:p>
            <a:pPr algn="just" fontAlgn="base">
              <a:spcAft>
                <a:spcPts val="450"/>
              </a:spcAft>
              <a:buClr>
                <a:srgbClr val="000000"/>
              </a:buClr>
            </a:pPr>
            <a:r>
              <a:rPr lang="en-US" altLang="zh-TW" sz="2000" b="1"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Practice:</a:t>
            </a:r>
            <a:endPar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endParaRPr>
          </a:p>
          <a:p>
            <a:pPr algn="just" fontAlgn="base">
              <a:spcAft>
                <a:spcPts val="450"/>
              </a:spcAft>
              <a:buClr>
                <a:srgbClr val="000000"/>
              </a:buClr>
            </a:pPr>
            <a:r>
              <a:rPr lang="en-US" altLang="zh-TW" sz="2000" dirty="0">
                <a:solidFill>
                  <a:srgbClr val="7030A0"/>
                </a:solidFill>
                <a:latin typeface="Times New Roman" panose="02020603050405020304" pitchFamily="18" charset="0"/>
                <a:cs typeface="Times New Roman" panose="02020603050405020304" pitchFamily="18" charset="0"/>
              </a:rPr>
              <a:t>Try to collect the ingredient labels of different brands of </a:t>
            </a:r>
            <a:r>
              <a:rPr lang="en-US" altLang="zh-TW" sz="2000" dirty="0" smtClean="0">
                <a:solidFill>
                  <a:srgbClr val="7030A0"/>
                </a:solidFill>
                <a:latin typeface="Times New Roman" panose="02020603050405020304" pitchFamily="18" charset="0"/>
                <a:cs typeface="Times New Roman" panose="02020603050405020304" pitchFamily="18" charset="0"/>
              </a:rPr>
              <a:t>bleach, </a:t>
            </a:r>
            <a:r>
              <a:rPr lang="en-US" altLang="zh-TW" sz="2000" dirty="0">
                <a:solidFill>
                  <a:srgbClr val="7030A0"/>
                </a:solidFill>
                <a:latin typeface="Times New Roman" panose="02020603050405020304" pitchFamily="18" charset="0"/>
                <a:cs typeface="Times New Roman" panose="02020603050405020304" pitchFamily="18" charset="0"/>
              </a:rPr>
              <a:t>find out their sodium hypochlorite concentration, and calculate the amount of bleach and water required to prepare 1 L of </a:t>
            </a:r>
            <a:r>
              <a:rPr lang="en-US" altLang="zh-TW" sz="2000" dirty="0" smtClean="0">
                <a:solidFill>
                  <a:srgbClr val="7030A0"/>
                </a:solidFill>
                <a:latin typeface="Times New Roman" panose="02020603050405020304" pitchFamily="18" charset="0"/>
                <a:cs typeface="Times New Roman" panose="02020603050405020304" pitchFamily="18" charset="0"/>
              </a:rPr>
              <a:t>“1:99” </a:t>
            </a:r>
            <a:r>
              <a:rPr lang="en-US" altLang="zh-TW" sz="2000" dirty="0">
                <a:solidFill>
                  <a:srgbClr val="7030A0"/>
                </a:solidFill>
                <a:latin typeface="Times New Roman" panose="02020603050405020304" pitchFamily="18" charset="0"/>
                <a:cs typeface="Times New Roman" panose="02020603050405020304" pitchFamily="18" charset="0"/>
              </a:rPr>
              <a:t>diluted bleach</a:t>
            </a:r>
            <a:r>
              <a:rPr lang="en-US" altLang="zh-TW" sz="2000" dirty="0" smtClean="0">
                <a:solidFill>
                  <a:srgbClr val="7030A0"/>
                </a:solidFill>
                <a:latin typeface="Times New Roman" panose="02020603050405020304" pitchFamily="18" charset="0"/>
                <a:cs typeface="Times New Roman" panose="02020603050405020304" pitchFamily="18" charset="0"/>
              </a:rPr>
              <a:t>. </a:t>
            </a:r>
            <a:r>
              <a:rPr lang="zh-TW" altLang="en-US" sz="2000" dirty="0" smtClean="0">
                <a:solidFill>
                  <a:srgbClr val="7030A0"/>
                </a:solidFill>
                <a:latin typeface="Times New Roman" panose="02020603050405020304" pitchFamily="18" charset="0"/>
                <a:cs typeface="Times New Roman" panose="02020603050405020304" pitchFamily="18" charset="0"/>
              </a:rPr>
              <a:t>（</a:t>
            </a:r>
            <a:r>
              <a:rPr lang="en-US" altLang="zh-TW" sz="2000" dirty="0" smtClean="0">
                <a:solidFill>
                  <a:srgbClr val="7030A0"/>
                </a:solidFill>
                <a:latin typeface="Times New Roman" panose="02020603050405020304" pitchFamily="18" charset="0"/>
                <a:cs typeface="Times New Roman" panose="02020603050405020304" pitchFamily="18" charset="0"/>
              </a:rPr>
              <a:t>Give the answers correct </a:t>
            </a:r>
            <a:r>
              <a:rPr lang="en-US" altLang="zh-TW" sz="2000" dirty="0">
                <a:solidFill>
                  <a:srgbClr val="7030A0"/>
                </a:solidFill>
                <a:latin typeface="Times New Roman" panose="02020603050405020304" pitchFamily="18" charset="0"/>
                <a:cs typeface="Times New Roman" panose="02020603050405020304" pitchFamily="18" charset="0"/>
              </a:rPr>
              <a:t>to the nearest </a:t>
            </a:r>
            <a:r>
              <a:rPr lang="en-US" altLang="zh-TW" sz="2000" dirty="0" smtClean="0">
                <a:solidFill>
                  <a:srgbClr val="7030A0"/>
                </a:solidFill>
                <a:latin typeface="Times New Roman" panose="02020603050405020304" pitchFamily="18" charset="0"/>
                <a:cs typeface="Times New Roman" panose="02020603050405020304" pitchFamily="18" charset="0"/>
              </a:rPr>
              <a:t>mL if necessary.)</a:t>
            </a:r>
            <a:endParaRPr lang="en-US" sz="2000" dirty="0">
              <a:solidFill>
                <a:srgbClr val="7030A0"/>
              </a:solidFill>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505940099"/>
              </p:ext>
            </p:extLst>
          </p:nvPr>
        </p:nvGraphicFramePr>
        <p:xfrm>
          <a:off x="555172" y="3210824"/>
          <a:ext cx="6090420" cy="2617296"/>
        </p:xfrm>
        <a:graphic>
          <a:graphicData uri="http://schemas.openxmlformats.org/drawingml/2006/table">
            <a:tbl>
              <a:tblPr firstRow="1" firstCol="1" bandRow="1">
                <a:tableStyleId>{5C22544A-7EE6-4342-B048-85BDC9FD1C3A}</a:tableStyleId>
              </a:tblPr>
              <a:tblGrid>
                <a:gridCol w="2081702">
                  <a:extLst>
                    <a:ext uri="{9D8B030D-6E8A-4147-A177-3AD203B41FA5}">
                      <a16:colId xmlns:a16="http://schemas.microsoft.com/office/drawing/2014/main" val="2236663075"/>
                    </a:ext>
                  </a:extLst>
                </a:gridCol>
                <a:gridCol w="882503">
                  <a:extLst>
                    <a:ext uri="{9D8B030D-6E8A-4147-A177-3AD203B41FA5}">
                      <a16:colId xmlns:a16="http://schemas.microsoft.com/office/drawing/2014/main" val="1902452958"/>
                    </a:ext>
                  </a:extLst>
                </a:gridCol>
                <a:gridCol w="903767">
                  <a:extLst>
                    <a:ext uri="{9D8B030D-6E8A-4147-A177-3AD203B41FA5}">
                      <a16:colId xmlns:a16="http://schemas.microsoft.com/office/drawing/2014/main" val="1372168666"/>
                    </a:ext>
                  </a:extLst>
                </a:gridCol>
                <a:gridCol w="1127051">
                  <a:extLst>
                    <a:ext uri="{9D8B030D-6E8A-4147-A177-3AD203B41FA5}">
                      <a16:colId xmlns:a16="http://schemas.microsoft.com/office/drawing/2014/main" val="2975498928"/>
                    </a:ext>
                  </a:extLst>
                </a:gridCol>
                <a:gridCol w="1095397">
                  <a:extLst>
                    <a:ext uri="{9D8B030D-6E8A-4147-A177-3AD203B41FA5}">
                      <a16:colId xmlns:a16="http://schemas.microsoft.com/office/drawing/2014/main" val="4204997691"/>
                    </a:ext>
                  </a:extLst>
                </a:gridCol>
              </a:tblGrid>
              <a:tr h="716052">
                <a:tc>
                  <a:txBody>
                    <a:bodyPr/>
                    <a:lstStyle/>
                    <a:p>
                      <a:pPr marL="0" algn="ctr" defTabSz="457200" rtl="0" eaLnBrk="1" latinLnBrk="0" hangingPunct="1">
                        <a:spcAft>
                          <a:spcPts val="0"/>
                        </a:spcAft>
                      </a:pPr>
                      <a:r>
                        <a:rPr lang="en-US" alt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Bleach brand</a:t>
                      </a:r>
                      <a:endParaRPr lang="zh-TW" sz="18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altLang="zh-TW"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Standard</a:t>
                      </a:r>
                      <a:endParaRPr lang="zh-TW" sz="14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altLang="zh-HK"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Example 1</a:t>
                      </a:r>
                      <a:endParaRPr lang="zh-TW" sz="14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zh-TW" altLang="en-US"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Reference</a:t>
                      </a:r>
                      <a:r>
                        <a:rPr lang="zh-TW" altLang="en-US"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
                      </a:r>
                      <a:br>
                        <a:rPr lang="en-US" altLang="zh-TW"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br>
                      <a:r>
                        <a:rPr lang="en-US" altLang="zh-TW"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a:t>
                      </a:r>
                      <a:endParaRPr lang="zh-TW" sz="14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zh-TW" altLang="en-US"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Reference</a:t>
                      </a:r>
                      <a:r>
                        <a:rPr lang="zh-TW" altLang="en-US"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
                      </a:r>
                      <a:br>
                        <a:rPr lang="en-US" altLang="zh-TW"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br>
                      <a:r>
                        <a:rPr lang="en-US" altLang="zh-TW" sz="14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B</a:t>
                      </a:r>
                      <a:endParaRPr lang="zh-TW" sz="14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extLst>
                  <a:ext uri="{0D108BD9-81ED-4DB2-BD59-A6C34878D82A}">
                    <a16:rowId xmlns:a16="http://schemas.microsoft.com/office/drawing/2014/main" val="2020091325"/>
                  </a:ext>
                </a:extLst>
              </a:tr>
              <a:tr h="638202">
                <a:tc>
                  <a:txBody>
                    <a:bodyPr/>
                    <a:lstStyle/>
                    <a:p>
                      <a:pPr marL="0" algn="ctr" defTabSz="457200" rtl="0" eaLnBrk="1" latinLnBrk="0" hangingPunct="1">
                        <a:spcAft>
                          <a:spcPts val="0"/>
                        </a:spcAft>
                      </a:pPr>
                      <a:r>
                        <a:rPr lang="en-US" alt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sodium hypochlorite concentration </a:t>
                      </a:r>
                      <a:r>
                        <a:rPr 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zh-TW" sz="18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p>
                  </a:txBody>
                  <a:tcPr marL="38100" marR="38100" marT="38100" marB="38100" anchor="ctr"/>
                </a:tc>
                <a:tc>
                  <a:txBody>
                    <a:bodyPr/>
                    <a:lstStyle/>
                    <a:p>
                      <a:pPr marL="0" algn="ctr" defTabSz="457200" rtl="0" eaLnBrk="1" latinLnBrk="0" hangingPunct="1">
                        <a:spcAft>
                          <a:spcPts val="0"/>
                        </a:spcAft>
                      </a:pPr>
                      <a:r>
                        <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5.25</a:t>
                      </a:r>
                    </a:p>
                  </a:txBody>
                  <a:tcPr marL="38100" marR="38100" marT="38100" marB="38100" anchor="ctr"/>
                </a:tc>
                <a:tc>
                  <a:txBody>
                    <a:bodyPr/>
                    <a:lstStyle/>
                    <a:p>
                      <a:pPr marL="0" algn="ctr" defTabSz="457200" rtl="0" eaLnBrk="1" latinLnBrk="0" hangingPunct="1">
                        <a:spcAft>
                          <a:spcPts val="0"/>
                        </a:spcAft>
                      </a:pPr>
                      <a:r>
                        <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2</a:t>
                      </a:r>
                      <a:r>
                        <a:rPr 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625</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3.5</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algn="ctr">
                        <a:spcAft>
                          <a:spcPts val="0"/>
                        </a:spcAft>
                      </a:pPr>
                      <a:r>
                        <a:rPr lang="en-US" altLang="zh-TW" sz="1800" dirty="0" smtClean="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6.4</a:t>
                      </a:r>
                      <a:endParaRPr lang="zh-TW"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38100" marR="38100" marT="38100" marB="38100" anchor="ctr"/>
                </a:tc>
                <a:extLst>
                  <a:ext uri="{0D108BD9-81ED-4DB2-BD59-A6C34878D82A}">
                    <a16:rowId xmlns:a16="http://schemas.microsoft.com/office/drawing/2014/main" val="3799964802"/>
                  </a:ext>
                </a:extLst>
              </a:tr>
              <a:tr h="638202">
                <a:tc>
                  <a:txBody>
                    <a:bodyPr/>
                    <a:lstStyle/>
                    <a:p>
                      <a:pPr marL="0" algn="ctr" defTabSz="457200" rtl="0" eaLnBrk="1" latinLnBrk="0" hangingPunct="1">
                        <a:spcAft>
                          <a:spcPts val="0"/>
                        </a:spcAft>
                      </a:pPr>
                      <a:r>
                        <a:rPr lang="en-US" alt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the amount of bleach </a:t>
                      </a:r>
                      <a:r>
                        <a:rPr 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mL</a:t>
                      </a:r>
                      <a:r>
                        <a:rPr 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endParaRPr lang="zh-TW" sz="18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sz="1800" kern="120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10</a:t>
                      </a:r>
                      <a:endParaRPr lang="zh-TW" sz="1800" kern="120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2</a:t>
                      </a: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0</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15</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algn="ctr">
                        <a:spcAft>
                          <a:spcPts val="0"/>
                        </a:spcAft>
                      </a:pPr>
                      <a:r>
                        <a:rPr lang="en-US" altLang="zh-TW" sz="1800" dirty="0" smtClean="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8</a:t>
                      </a:r>
                      <a:endParaRPr lang="zh-TW"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38100" marR="38100" marT="38100" marB="38100" anchor="ctr"/>
                </a:tc>
                <a:extLst>
                  <a:ext uri="{0D108BD9-81ED-4DB2-BD59-A6C34878D82A}">
                    <a16:rowId xmlns:a16="http://schemas.microsoft.com/office/drawing/2014/main" val="258276708"/>
                  </a:ext>
                </a:extLst>
              </a:tr>
              <a:tr h="475182">
                <a:tc>
                  <a:txBody>
                    <a:bodyPr/>
                    <a:lstStyle/>
                    <a:p>
                      <a:pPr marL="0" algn="ctr" defTabSz="457200" rtl="0" eaLnBrk="1" latinLnBrk="0" hangingPunct="1">
                        <a:spcAft>
                          <a:spcPts val="0"/>
                        </a:spcAft>
                      </a:pPr>
                      <a:r>
                        <a:rPr lang="en-US" alt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the amount of water </a:t>
                      </a:r>
                      <a:r>
                        <a:rPr 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mL</a:t>
                      </a:r>
                      <a:r>
                        <a:rPr 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endParaRPr lang="zh-TW" sz="18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sz="1800" kern="120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990</a:t>
                      </a:r>
                      <a:endParaRPr lang="zh-TW" sz="1800" kern="120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9</a:t>
                      </a: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80</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985</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algn="ctr">
                        <a:spcAft>
                          <a:spcPts val="0"/>
                        </a:spcAft>
                      </a:pPr>
                      <a:r>
                        <a:rPr lang="en-US" altLang="zh-TW" sz="1800" dirty="0" smtClean="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992</a:t>
                      </a:r>
                      <a:endParaRPr lang="zh-TW"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38100" marR="38100" marT="38100" marB="38100" anchor="ctr"/>
                </a:tc>
                <a:extLst>
                  <a:ext uri="{0D108BD9-81ED-4DB2-BD59-A6C34878D82A}">
                    <a16:rowId xmlns:a16="http://schemas.microsoft.com/office/drawing/2014/main" val="305497575"/>
                  </a:ext>
                </a:extLst>
              </a:tr>
            </a:tbl>
          </a:graphicData>
        </a:graphic>
      </p:graphicFrame>
      <p:sp>
        <p:nvSpPr>
          <p:cNvPr id="14"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11</a:t>
            </a:fld>
            <a:endParaRPr lang="en-US" sz="1200" dirty="0">
              <a:solidFill>
                <a:srgbClr val="002060"/>
              </a:solidFill>
            </a:endParaRPr>
          </a:p>
        </p:txBody>
      </p:sp>
      <p:grpSp>
        <p:nvGrpSpPr>
          <p:cNvPr id="16" name="群組 15"/>
          <p:cNvGrpSpPr/>
          <p:nvPr/>
        </p:nvGrpSpPr>
        <p:grpSpPr>
          <a:xfrm>
            <a:off x="6803872" y="4140124"/>
            <a:ext cx="2095148" cy="2263037"/>
            <a:chOff x="5998329" y="1249307"/>
            <a:chExt cx="2095148" cy="2263037"/>
          </a:xfrm>
        </p:grpSpPr>
        <p:grpSp>
          <p:nvGrpSpPr>
            <p:cNvPr id="17" name="群組 16"/>
            <p:cNvGrpSpPr/>
            <p:nvPr/>
          </p:nvGrpSpPr>
          <p:grpSpPr>
            <a:xfrm>
              <a:off x="5998329" y="1249307"/>
              <a:ext cx="1047574" cy="2263037"/>
              <a:chOff x="7064871" y="1424939"/>
              <a:chExt cx="1047574" cy="2263037"/>
            </a:xfrm>
          </p:grpSpPr>
          <p:pic>
            <p:nvPicPr>
              <p:cNvPr id="20" name="圖片 19"/>
              <p:cNvPicPr>
                <a:picLocks noChangeAspect="1"/>
              </p:cNvPicPr>
              <p:nvPr/>
            </p:nvPicPr>
            <p:blipFill>
              <a:blip r:embed="rId2"/>
              <a:stretch>
                <a:fillRect/>
              </a:stretch>
            </p:blipFill>
            <p:spPr>
              <a:xfrm>
                <a:off x="7064871" y="1424939"/>
                <a:ext cx="1047574" cy="2263037"/>
              </a:xfrm>
              <a:prstGeom prst="rect">
                <a:avLst/>
              </a:prstGeom>
            </p:spPr>
          </p:pic>
          <p:sp>
            <p:nvSpPr>
              <p:cNvPr id="23"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8" name="圖片 17"/>
            <p:cNvPicPr>
              <a:picLocks noChangeAspect="1"/>
            </p:cNvPicPr>
            <p:nvPr/>
          </p:nvPicPr>
          <p:blipFill>
            <a:blip r:embed="rId2"/>
            <a:stretch>
              <a:fillRect/>
            </a:stretch>
          </p:blipFill>
          <p:spPr>
            <a:xfrm>
              <a:off x="7045903" y="1249307"/>
              <a:ext cx="1047574" cy="2263037"/>
            </a:xfrm>
            <a:prstGeom prst="rect">
              <a:avLst/>
            </a:prstGeom>
          </p:spPr>
        </p:pic>
        <p:sp>
          <p:nvSpPr>
            <p:cNvPr id="19"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
        <p:nvSpPr>
          <p:cNvPr id="24" name="文字方塊 23"/>
          <p:cNvSpPr txBox="1"/>
          <p:nvPr/>
        </p:nvSpPr>
        <p:spPr>
          <a:xfrm>
            <a:off x="279400" y="279400"/>
            <a:ext cx="7862170" cy="584775"/>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en-US" altLang="zh-TW" sz="3200" b="1" dirty="0" smtClean="0">
                <a:solidFill>
                  <a:srgbClr val="006600"/>
                </a:solidFill>
                <a:latin typeface="Times New Roman" panose="02020603050405020304" pitchFamily="18" charset="0"/>
                <a:cs typeface="Times New Roman" panose="02020603050405020304" pitchFamily="18" charset="0"/>
              </a:rPr>
              <a:t>Using bleach of different concentrations</a:t>
            </a:r>
            <a:endParaRPr lang="zh-HK" altLang="en-US" sz="32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6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13656" y="2563310"/>
            <a:ext cx="7206343" cy="759182"/>
          </a:xfrm>
        </p:spPr>
        <p:txBody>
          <a:bodyPr wrap="square">
            <a:spAutoFit/>
          </a:bodyPr>
          <a:lstStyle/>
          <a:p>
            <a:pPr lvl="0" fontAlgn="base">
              <a:lnSpc>
                <a:spcPts val="2600"/>
              </a:lnSpc>
              <a:spcBef>
                <a:spcPts val="1800"/>
              </a:spcBef>
              <a:spcAft>
                <a:spcPts val="1800"/>
              </a:spcAft>
            </a:pPr>
            <a:r>
              <a:rPr lang="en-US" altLang="zh-TW"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The use of diluted bleach prepared with household bleach containing 5.25% sodium hypochlorite is as follows</a:t>
            </a:r>
            <a:r>
              <a:rPr lang="en-US" altLang="zh-TW" sz="2000" dirty="0" smtClean="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a:t>
            </a:r>
            <a:endParaRPr lang="en-HK" sz="2000" dirty="0">
              <a:solidFill>
                <a:schemeClr val="tx1"/>
              </a:solidFill>
              <a:latin typeface="Times New Roman" panose="02020603050405020304" pitchFamily="18" charset="0"/>
              <a:ea typeface="+mn-ea"/>
              <a:cs typeface="Times New Roman" panose="02020603050405020304" pitchFamily="18" charset="0"/>
            </a:endParaRPr>
          </a:p>
        </p:txBody>
      </p:sp>
      <p:grpSp>
        <p:nvGrpSpPr>
          <p:cNvPr id="5" name="Group 4"/>
          <p:cNvGrpSpPr/>
          <p:nvPr/>
        </p:nvGrpSpPr>
        <p:grpSpPr>
          <a:xfrm>
            <a:off x="1347319" y="290921"/>
            <a:ext cx="5151452" cy="2065701"/>
            <a:chOff x="1898023" y="5069"/>
            <a:chExt cx="6329249" cy="2754267"/>
          </a:xfrm>
        </p:grpSpPr>
        <p:sp>
          <p:nvSpPr>
            <p:cNvPr id="4" name="Oval Callout 3"/>
            <p:cNvSpPr/>
            <p:nvPr/>
          </p:nvSpPr>
          <p:spPr>
            <a:xfrm>
              <a:off x="4464531" y="5069"/>
              <a:ext cx="3762741" cy="2451699"/>
            </a:xfrm>
            <a:prstGeom prst="wedgeEllipseCallout">
              <a:avLst>
                <a:gd name="adj1" fmla="val -79017"/>
                <a:gd name="adj2" fmla="val -22853"/>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rgbClr val="000000"/>
                  </a:solidFill>
                  <a:latin typeface="Times New Roman" panose="02020603050405020304" pitchFamily="18" charset="0"/>
                  <a:cs typeface="Times New Roman" panose="02020603050405020304" pitchFamily="18" charset="0"/>
                </a:rPr>
                <a:t>Why </a:t>
              </a:r>
              <a:r>
                <a:rPr lang="en-US" altLang="zh-TW" sz="2000" dirty="0">
                  <a:solidFill>
                    <a:srgbClr val="000000"/>
                  </a:solidFill>
                  <a:latin typeface="Times New Roman" panose="02020603050405020304" pitchFamily="18" charset="0"/>
                  <a:cs typeface="Times New Roman" panose="02020603050405020304" pitchFamily="18" charset="0"/>
                </a:rPr>
                <a:t>is it necessary to use bleach with different dilution ratios?</a:t>
              </a:r>
              <a:endParaRPr lang="en-HK" sz="2000" dirty="0">
                <a:latin typeface="Times New Roman" panose="02020603050405020304" pitchFamily="18" charset="0"/>
                <a:cs typeface="Times New Roman" panose="02020603050405020304" pitchFamily="18" charset="0"/>
              </a:endParaRPr>
            </a:p>
          </p:txBody>
        </p:sp>
        <p:pic>
          <p:nvPicPr>
            <p:cNvPr id="3" name="Picture 2" descr="&lt;strong&gt;Question Mark&lt;/strong&gt; Response - Free image on Pixabay"/>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8023" y="337969"/>
              <a:ext cx="2421367" cy="2421367"/>
            </a:xfrm>
            <a:prstGeom prst="rect">
              <a:avLst/>
            </a:prstGeom>
          </p:spPr>
        </p:pic>
      </p:grpSp>
      <p:sp>
        <p:nvSpPr>
          <p:cNvPr id="8"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12</a:t>
            </a:fld>
            <a:endParaRPr lang="en-US" sz="1200" dirty="0">
              <a:solidFill>
                <a:srgbClr val="002060"/>
              </a:solidFill>
            </a:endParaRPr>
          </a:p>
        </p:txBody>
      </p:sp>
      <p:sp>
        <p:nvSpPr>
          <p:cNvPr id="10" name="文字方塊 9"/>
          <p:cNvSpPr txBox="1"/>
          <p:nvPr/>
        </p:nvSpPr>
        <p:spPr>
          <a:xfrm>
            <a:off x="413656" y="5827245"/>
            <a:ext cx="5832819" cy="738664"/>
          </a:xfrm>
          <a:prstGeom prst="rect">
            <a:avLst/>
          </a:prstGeom>
          <a:noFill/>
        </p:spPr>
        <p:txBody>
          <a:bodyPr wrap="square" rtlCol="0">
            <a:spAutoFit/>
          </a:bodyPr>
          <a:lstStyle/>
          <a:p>
            <a:r>
              <a:rPr lang="en-US" altLang="zh-TW" sz="1400" dirty="0" smtClean="0">
                <a:solidFill>
                  <a:srgbClr val="7030A0"/>
                </a:solidFill>
                <a:latin typeface="Times New Roman" panose="02020603050405020304" pitchFamily="18" charset="0"/>
                <a:cs typeface="Times New Roman" panose="02020603050405020304" pitchFamily="18" charset="0"/>
              </a:rPr>
              <a:t>Source</a:t>
            </a:r>
            <a:r>
              <a:rPr lang="zh-TW" altLang="en-US" sz="1400" dirty="0" smtClean="0">
                <a:solidFill>
                  <a:srgbClr val="7030A0"/>
                </a:solidFill>
                <a:latin typeface="Times New Roman" panose="02020603050405020304" pitchFamily="18" charset="0"/>
                <a:cs typeface="Times New Roman" panose="02020603050405020304" pitchFamily="18" charset="0"/>
              </a:rPr>
              <a:t>：</a:t>
            </a:r>
            <a:endParaRPr lang="en-US" altLang="zh-TW" sz="1400" dirty="0">
              <a:solidFill>
                <a:srgbClr val="7030A0"/>
              </a:solidFill>
              <a:latin typeface="Times New Roman" panose="02020603050405020304" pitchFamily="18" charset="0"/>
              <a:cs typeface="Times New Roman" panose="02020603050405020304" pitchFamily="18" charset="0"/>
            </a:endParaRPr>
          </a:p>
          <a:p>
            <a:r>
              <a:rPr lang="en-US" altLang="zh-TW" sz="1400" i="1" dirty="0" smtClean="0">
                <a:solidFill>
                  <a:srgbClr val="7030A0"/>
                </a:solidFill>
                <a:latin typeface="Times New Roman" panose="02020603050405020304" pitchFamily="18" charset="0"/>
                <a:cs typeface="Times New Roman" panose="02020603050405020304" pitchFamily="18" charset="0"/>
              </a:rPr>
              <a:t>Centre for Health Protection “The Use of Bleach”</a:t>
            </a:r>
            <a:br>
              <a:rPr lang="en-US" altLang="zh-TW" sz="1400" i="1" dirty="0" smtClean="0">
                <a:solidFill>
                  <a:srgbClr val="7030A0"/>
                </a:solidFill>
                <a:latin typeface="Times New Roman" panose="02020603050405020304" pitchFamily="18" charset="0"/>
                <a:cs typeface="Times New Roman" panose="02020603050405020304" pitchFamily="18" charset="0"/>
              </a:rPr>
            </a:br>
            <a:r>
              <a:rPr lang="en-US" altLang="zh-TW" sz="1400" dirty="0" smtClean="0">
                <a:solidFill>
                  <a:srgbClr val="7030A0"/>
                </a:solidFill>
                <a:latin typeface="Times New Roman" panose="02020603050405020304" pitchFamily="18" charset="0"/>
                <a:cs typeface="Times New Roman" panose="02020603050405020304" pitchFamily="18" charset="0"/>
              </a:rPr>
              <a:t>https</a:t>
            </a:r>
            <a:r>
              <a:rPr lang="en-US" altLang="zh-TW" sz="1400" dirty="0">
                <a:solidFill>
                  <a:srgbClr val="7030A0"/>
                </a:solidFill>
                <a:latin typeface="Times New Roman" panose="02020603050405020304" pitchFamily="18" charset="0"/>
                <a:cs typeface="Times New Roman" panose="02020603050405020304" pitchFamily="18" charset="0"/>
              </a:rPr>
              <a:t>://www.chp.gov.hk/files/pdf/the_use_of_bleach.pdf</a:t>
            </a:r>
            <a:endParaRPr lang="zh-HK" altLang="en-US" sz="1400" dirty="0">
              <a:solidFill>
                <a:srgbClr val="7030A0"/>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413656" y="3529180"/>
            <a:ext cx="7347858" cy="2246769"/>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lnSpc>
                <a:spcPts val="2600"/>
              </a:lnSpc>
              <a:spcBef>
                <a:spcPts val="0"/>
              </a:spcBef>
              <a:spcAft>
                <a:spcPts val="600"/>
              </a:spcAft>
            </a:pPr>
            <a:r>
              <a:rPr lang="en-US" altLang="zh-TW" sz="2000" dirty="0" smtClean="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“1:99” diluted household bleach is used for general household cleaning and disinfection;</a:t>
            </a:r>
          </a:p>
          <a:p>
            <a:pPr fontAlgn="base">
              <a:lnSpc>
                <a:spcPts val="2600"/>
              </a:lnSpc>
              <a:spcBef>
                <a:spcPts val="0"/>
              </a:spcBef>
              <a:spcAft>
                <a:spcPts val="600"/>
              </a:spcAft>
            </a:pPr>
            <a:r>
              <a:rPr lang="en-US" altLang="zh-TW" sz="2000" dirty="0" smtClean="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“1:49” diluted household bleach is used for surfaces or articles contaminated with vomitus, excreta and secretions;</a:t>
            </a:r>
          </a:p>
          <a:p>
            <a:pPr fontAlgn="base">
              <a:lnSpc>
                <a:spcPts val="2600"/>
              </a:lnSpc>
              <a:spcBef>
                <a:spcPts val="0"/>
              </a:spcBef>
              <a:spcAft>
                <a:spcPts val="600"/>
              </a:spcAft>
            </a:pPr>
            <a:r>
              <a:rPr lang="en-US" altLang="zh-TW" sz="2000" dirty="0" smtClean="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“1:4” diluted household bleach is used for surfaces or articles contaminated with blood spillage.</a:t>
            </a:r>
            <a:endParaRPr lang="en-HK" sz="20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0770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91" y="1497978"/>
            <a:ext cx="2386479" cy="519882"/>
          </a:xfrm>
        </p:spPr>
        <p:txBody>
          <a:bodyPr>
            <a:normAutofit fontScale="90000"/>
          </a:bodyPr>
          <a:lstStyle/>
          <a:p>
            <a:r>
              <a:rPr lang="en-US" altLang="zh-TW" dirty="0" smtClean="0">
                <a:solidFill>
                  <a:schemeClr val="tx1"/>
                </a:solidFill>
              </a:rPr>
              <a:t>Reference:</a:t>
            </a:r>
            <a:endParaRPr lang="en-HK" dirty="0">
              <a:solidFill>
                <a:schemeClr val="tx1"/>
              </a:solidFill>
            </a:endParaRPr>
          </a:p>
        </p:txBody>
      </p:sp>
      <p:sp>
        <p:nvSpPr>
          <p:cNvPr id="3" name="Content Placeholder 2"/>
          <p:cNvSpPr>
            <a:spLocks noGrp="1"/>
          </p:cNvSpPr>
          <p:nvPr>
            <p:ph idx="1"/>
          </p:nvPr>
        </p:nvSpPr>
        <p:spPr>
          <a:xfrm>
            <a:off x="376891" y="2457522"/>
            <a:ext cx="7855022" cy="2010263"/>
          </a:xfrm>
        </p:spPr>
        <p:txBody>
          <a:bodyPr>
            <a:noAutofit/>
          </a:bodyPr>
          <a:lstStyle/>
          <a:p>
            <a:pPr marL="228600" indent="-228600">
              <a:spcAft>
                <a:spcPts val="450"/>
              </a:spcAft>
            </a:pPr>
            <a:r>
              <a:rPr lang="en-US" altLang="zh-TW" sz="1800"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 </a:t>
            </a:r>
            <a:r>
              <a:rPr lang="en-US" altLang="zh-TW" sz="1800" i="1"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Consumer Council</a:t>
            </a:r>
            <a:r>
              <a:rPr lang="zh-TW" altLang="en-US" sz="1800"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a:t>
            </a:r>
            <a:r>
              <a:rPr lang="zh-TW" altLang="en-US"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漂白水必讀 </a:t>
            </a:r>
            <a:r>
              <a:rPr lang="en-US"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10 </a:t>
            </a:r>
            <a:r>
              <a:rPr lang="zh-TW" altLang="en-US"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招</a:t>
            </a:r>
            <a:r>
              <a:rPr lang="zh-TW" altLang="en-US" sz="1800"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a:t>
            </a:r>
            <a:r>
              <a:rPr lang="en-US" altLang="zh-TW" sz="1800"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a:t>
            </a:r>
            <a:r>
              <a:rPr lang="en-US" altLang="zh-TW"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Chinese </a:t>
            </a:r>
            <a:r>
              <a:rPr lang="en-US" altLang="zh-TW"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version </a:t>
            </a:r>
            <a:r>
              <a:rPr lang="en-US" altLang="zh-TW"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only)</a:t>
            </a:r>
            <a:endParaRPr lang="zh-TW" altLang="en-US"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endParaRPr>
          </a:p>
          <a:p>
            <a:pPr marL="0" indent="0">
              <a:spcAft>
                <a:spcPts val="450"/>
              </a:spcAft>
              <a:buNone/>
            </a:pPr>
            <a:r>
              <a:rPr lang="en-US"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      https://www.consumer.org.hk/ws_chi/news/specials/2020/bleach-usage.html</a:t>
            </a:r>
          </a:p>
          <a:p>
            <a:pPr marL="228600" indent="-228600">
              <a:spcAft>
                <a:spcPts val="450"/>
              </a:spcAft>
            </a:pPr>
            <a:r>
              <a:rPr lang="en-US" altLang="zh-TW"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 </a:t>
            </a:r>
            <a:r>
              <a:rPr lang="en-US" altLang="zh-TW" i="1"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Centre for Health Protection </a:t>
            </a:r>
            <a:r>
              <a:rPr lang="en-US" altLang="zh-TW"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“The </a:t>
            </a:r>
            <a:r>
              <a:rPr lang="en-US" altLang="zh-TW"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Use of </a:t>
            </a:r>
            <a:r>
              <a:rPr lang="en-US" altLang="zh-TW" kern="0" dirty="0" smtClean="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Bleach”</a:t>
            </a:r>
            <a:endParaRPr lang="en-HK"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endParaRPr>
          </a:p>
          <a:p>
            <a:pPr marL="0" indent="0">
              <a:spcAft>
                <a:spcPts val="450"/>
              </a:spcAft>
              <a:buNone/>
            </a:pPr>
            <a:r>
              <a:rPr lang="en-HK"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      </a:t>
            </a:r>
            <a:r>
              <a:rPr lang="en-US"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https://www.chp.gov.hk/files/pdf/the_use_of_bleach_chi.pdf</a:t>
            </a:r>
          </a:p>
          <a:p>
            <a:endParaRPr lang="en-HK" sz="1800" dirty="0">
              <a:solidFill>
                <a:schemeClr val="tx1"/>
              </a:solidFill>
            </a:endParaRPr>
          </a:p>
        </p:txBody>
      </p:sp>
      <p:sp>
        <p:nvSpPr>
          <p:cNvPr id="4"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13</a:t>
            </a:fld>
            <a:endParaRPr lang="en-US" sz="1200" dirty="0">
              <a:solidFill>
                <a:srgbClr val="002060"/>
              </a:solidFill>
            </a:endParaRPr>
          </a:p>
        </p:txBody>
      </p:sp>
    </p:spTree>
    <p:extLst>
      <p:ext uri="{BB962C8B-B14F-4D97-AF65-F5344CB8AC3E}">
        <p14:creationId xmlns:p14="http://schemas.microsoft.com/office/powerpoint/2010/main" val="36437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89098" y="657114"/>
            <a:ext cx="5978193" cy="4183196"/>
          </a:xfrm>
        </p:spPr>
        <p:txBody>
          <a:bodyPr wrap="square">
            <a:spAutoFit/>
          </a:bodyPr>
          <a:lstStyle/>
          <a:p>
            <a:pPr algn="just">
              <a:lnSpc>
                <a:spcPts val="2900"/>
              </a:lnSpc>
              <a:spcBef>
                <a:spcPts val="1200"/>
              </a:spcBef>
              <a:spcAft>
                <a:spcPts val="1200"/>
              </a:spcAft>
            </a:pPr>
            <a:r>
              <a:rPr lang="en-US" altLang="zh-TW" sz="2400" dirty="0" smtClean="0">
                <a:solidFill>
                  <a:schemeClr val="tx1"/>
                </a:solidFill>
                <a:latin typeface="Times New Roman" panose="02020603050405020304" pitchFamily="18" charset="0"/>
                <a:cs typeface="Times New Roman" panose="02020603050405020304" pitchFamily="18" charset="0"/>
              </a:rPr>
              <a:t>Background:</a:t>
            </a:r>
            <a:br>
              <a:rPr lang="en-US" altLang="zh-TW" sz="2400" dirty="0" smtClean="0">
                <a:solidFill>
                  <a:schemeClr val="tx1"/>
                </a:solidFill>
                <a:latin typeface="Times New Roman" panose="02020603050405020304" pitchFamily="18" charset="0"/>
                <a:cs typeface="Times New Roman" panose="02020603050405020304" pitchFamily="18" charset="0"/>
              </a:rPr>
            </a:br>
            <a:r>
              <a:rPr lang="en-US" altLang="zh-TW" sz="2200" dirty="0" smtClean="0">
                <a:solidFill>
                  <a:schemeClr val="tx1"/>
                </a:solidFill>
                <a:latin typeface="Times New Roman" panose="02020603050405020304" pitchFamily="18" charset="0"/>
                <a:cs typeface="Times New Roman" panose="02020603050405020304" pitchFamily="18" charset="0"/>
              </a:rPr>
              <a:t>Infectious </a:t>
            </a:r>
            <a:r>
              <a:rPr lang="en-US" altLang="zh-TW" sz="2200" dirty="0">
                <a:solidFill>
                  <a:schemeClr val="tx1"/>
                </a:solidFill>
                <a:latin typeface="Times New Roman" panose="02020603050405020304" pitchFamily="18" charset="0"/>
                <a:cs typeface="Times New Roman" panose="02020603050405020304" pitchFamily="18" charset="0"/>
              </a:rPr>
              <a:t>diseases caused by viruses, such as influenza, avian influenza, SARS, and </a:t>
            </a:r>
            <a:r>
              <a:rPr lang="en-US" altLang="zh-TW" sz="2200" dirty="0" smtClean="0">
                <a:solidFill>
                  <a:schemeClr val="tx1"/>
                </a:solidFill>
                <a:latin typeface="Times New Roman" panose="02020603050405020304" pitchFamily="18" charset="0"/>
                <a:cs typeface="Times New Roman" panose="02020603050405020304" pitchFamily="18" charset="0"/>
              </a:rPr>
              <a:t>the recent Coronavirus Diseases 2019,</a:t>
            </a:r>
            <a:r>
              <a:rPr lang="en-US" altLang="zh-TW" sz="2200" dirty="0">
                <a:solidFill>
                  <a:schemeClr val="tx1"/>
                </a:solidFill>
                <a:latin typeface="Times New Roman" panose="02020603050405020304" pitchFamily="18" charset="0"/>
                <a:cs typeface="Times New Roman" panose="02020603050405020304" pitchFamily="18" charset="0"/>
              </a:rPr>
              <a:t> </a:t>
            </a:r>
            <a:r>
              <a:rPr lang="en-US" altLang="zh-TW" sz="2200" dirty="0" smtClean="0">
                <a:solidFill>
                  <a:schemeClr val="tx1"/>
                </a:solidFill>
                <a:latin typeface="Times New Roman" panose="02020603050405020304" pitchFamily="18" charset="0"/>
                <a:cs typeface="Times New Roman" panose="02020603050405020304" pitchFamily="18" charset="0"/>
              </a:rPr>
              <a:t>not </a:t>
            </a:r>
            <a:r>
              <a:rPr lang="en-US" altLang="zh-TW" sz="2200" dirty="0">
                <a:solidFill>
                  <a:schemeClr val="tx1"/>
                </a:solidFill>
                <a:latin typeface="Times New Roman" panose="02020603050405020304" pitchFamily="18" charset="0"/>
                <a:cs typeface="Times New Roman" panose="02020603050405020304" pitchFamily="18" charset="0"/>
              </a:rPr>
              <a:t>only endanger personal health, but also pose a great threat to </a:t>
            </a:r>
            <a:r>
              <a:rPr lang="en-US" altLang="zh-TW" sz="2200" dirty="0" smtClean="0">
                <a:solidFill>
                  <a:schemeClr val="tx1"/>
                </a:solidFill>
                <a:latin typeface="Times New Roman" panose="02020603050405020304" pitchFamily="18" charset="0"/>
                <a:cs typeface="Times New Roman" panose="02020603050405020304" pitchFamily="18" charset="0"/>
              </a:rPr>
              <a:t>public </a:t>
            </a:r>
            <a:r>
              <a:rPr lang="en-US" altLang="zh-TW" sz="2200" dirty="0">
                <a:solidFill>
                  <a:schemeClr val="tx1"/>
                </a:solidFill>
                <a:latin typeface="Times New Roman" panose="02020603050405020304" pitchFamily="18" charset="0"/>
                <a:cs typeface="Times New Roman" panose="02020603050405020304" pitchFamily="18" charset="0"/>
              </a:rPr>
              <a:t>health. </a:t>
            </a:r>
            <a:r>
              <a:rPr lang="en-US" altLang="zh-TW" sz="2200" dirty="0" smtClean="0">
                <a:solidFill>
                  <a:schemeClr val="tx1"/>
                </a:solidFill>
                <a:latin typeface="Times New Roman" panose="02020603050405020304" pitchFamily="18" charset="0"/>
                <a:cs typeface="Times New Roman" panose="02020603050405020304" pitchFamily="18" charset="0"/>
              </a:rPr>
              <a:t> To prevent infectious diseases and fight against the epidemic, </a:t>
            </a:r>
            <a:r>
              <a:rPr lang="en-US" altLang="zh-TW" sz="2200" dirty="0">
                <a:solidFill>
                  <a:schemeClr val="tx1"/>
                </a:solidFill>
                <a:latin typeface="Times New Roman" panose="02020603050405020304" pitchFamily="18" charset="0"/>
                <a:cs typeface="Times New Roman" panose="02020603050405020304" pitchFamily="18" charset="0"/>
              </a:rPr>
              <a:t>i</a:t>
            </a:r>
            <a:r>
              <a:rPr lang="en-US" altLang="zh-TW" sz="2200" dirty="0" smtClean="0">
                <a:solidFill>
                  <a:schemeClr val="tx1"/>
                </a:solidFill>
                <a:latin typeface="Times New Roman" panose="02020603050405020304" pitchFamily="18" charset="0"/>
                <a:cs typeface="Times New Roman" panose="02020603050405020304" pitchFamily="18" charset="0"/>
              </a:rPr>
              <a:t>t is important for </a:t>
            </a:r>
            <a:r>
              <a:rPr lang="en-US" altLang="zh-TW" sz="2200" dirty="0">
                <a:solidFill>
                  <a:schemeClr val="tx1"/>
                </a:solidFill>
                <a:latin typeface="Times New Roman" panose="02020603050405020304" pitchFamily="18" charset="0"/>
                <a:cs typeface="Times New Roman" panose="02020603050405020304" pitchFamily="18" charset="0"/>
              </a:rPr>
              <a:t>c</a:t>
            </a:r>
            <a:r>
              <a:rPr lang="en-US" altLang="zh-TW" sz="2200" dirty="0" smtClean="0">
                <a:solidFill>
                  <a:schemeClr val="tx1"/>
                </a:solidFill>
                <a:latin typeface="Times New Roman" panose="02020603050405020304" pitchFamily="18" charset="0"/>
                <a:cs typeface="Times New Roman" panose="02020603050405020304" pitchFamily="18" charset="0"/>
              </a:rPr>
              <a:t>itizens to keep homes clean and </a:t>
            </a:r>
            <a:r>
              <a:rPr lang="en-US" altLang="zh-TW" sz="2200" dirty="0">
                <a:solidFill>
                  <a:schemeClr val="tx1"/>
                </a:solidFill>
                <a:latin typeface="Times New Roman" panose="02020603050405020304" pitchFamily="18" charset="0"/>
                <a:cs typeface="Times New Roman" panose="02020603050405020304" pitchFamily="18" charset="0"/>
              </a:rPr>
              <a:t>maintain personal </a:t>
            </a:r>
            <a:r>
              <a:rPr lang="en-US" altLang="zh-TW" sz="2200" dirty="0" smtClean="0">
                <a:solidFill>
                  <a:schemeClr val="tx1"/>
                </a:solidFill>
                <a:latin typeface="Times New Roman" panose="02020603050405020304" pitchFamily="18" charset="0"/>
                <a:cs typeface="Times New Roman" panose="02020603050405020304" pitchFamily="18" charset="0"/>
              </a:rPr>
              <a:t>hygiene together.  The </a:t>
            </a:r>
            <a:r>
              <a:rPr lang="en-US" altLang="zh-TW" sz="2200" dirty="0">
                <a:solidFill>
                  <a:schemeClr val="tx1"/>
                </a:solidFill>
                <a:latin typeface="Times New Roman" panose="02020603050405020304" pitchFamily="18" charset="0"/>
                <a:cs typeface="Times New Roman" panose="02020603050405020304" pitchFamily="18" charset="0"/>
              </a:rPr>
              <a:t>use of diluted bleach for household cleaning and disinfection is one of the common methods</a:t>
            </a:r>
            <a:r>
              <a:rPr lang="en-US" altLang="zh-TW" sz="2200" dirty="0" smtClean="0">
                <a:solidFill>
                  <a:schemeClr val="tx1"/>
                </a:solidFill>
                <a:latin typeface="Times New Roman" panose="02020603050405020304" pitchFamily="18" charset="0"/>
                <a:cs typeface="Times New Roman" panose="02020603050405020304" pitchFamily="18" charset="0"/>
              </a:rPr>
              <a:t>.</a:t>
            </a:r>
            <a:endParaRPr lang="en-HK" sz="2200" dirty="0">
              <a:solidFill>
                <a:schemeClr val="tx1"/>
              </a:solidFill>
              <a:latin typeface="Times New Roman" panose="02020603050405020304" pitchFamily="18" charset="0"/>
              <a:cs typeface="Times New Roman" panose="02020603050405020304" pitchFamily="18" charset="0"/>
            </a:endParaRPr>
          </a:p>
        </p:txBody>
      </p:sp>
      <p:sp>
        <p:nvSpPr>
          <p:cNvPr id="10"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2</a:t>
            </a:fld>
            <a:endParaRPr lang="en-US" sz="1200" dirty="0">
              <a:solidFill>
                <a:srgbClr val="002060"/>
              </a:solidFill>
            </a:endParaRPr>
          </a:p>
        </p:txBody>
      </p:sp>
      <p:grpSp>
        <p:nvGrpSpPr>
          <p:cNvPr id="11" name="群組 10"/>
          <p:cNvGrpSpPr/>
          <p:nvPr/>
        </p:nvGrpSpPr>
        <p:grpSpPr>
          <a:xfrm>
            <a:off x="6803872" y="4140124"/>
            <a:ext cx="2095148" cy="2263037"/>
            <a:chOff x="5998329" y="1249307"/>
            <a:chExt cx="2095148" cy="2263037"/>
          </a:xfrm>
        </p:grpSpPr>
        <p:grpSp>
          <p:nvGrpSpPr>
            <p:cNvPr id="12" name="群組 11"/>
            <p:cNvGrpSpPr/>
            <p:nvPr/>
          </p:nvGrpSpPr>
          <p:grpSpPr>
            <a:xfrm>
              <a:off x="5998329" y="1249307"/>
              <a:ext cx="1047574" cy="2263037"/>
              <a:chOff x="7064871" y="1424939"/>
              <a:chExt cx="1047574" cy="2263037"/>
            </a:xfrm>
          </p:grpSpPr>
          <p:pic>
            <p:nvPicPr>
              <p:cNvPr id="18" name="圖片 17"/>
              <p:cNvPicPr>
                <a:picLocks noChangeAspect="1"/>
              </p:cNvPicPr>
              <p:nvPr/>
            </p:nvPicPr>
            <p:blipFill>
              <a:blip r:embed="rId2"/>
              <a:stretch>
                <a:fillRect/>
              </a:stretch>
            </p:blipFill>
            <p:spPr>
              <a:xfrm>
                <a:off x="7064871" y="1424939"/>
                <a:ext cx="1047574" cy="2263037"/>
              </a:xfrm>
              <a:prstGeom prst="rect">
                <a:avLst/>
              </a:prstGeom>
            </p:spPr>
          </p:pic>
          <p:sp>
            <p:nvSpPr>
              <p:cNvPr id="19"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6" name="圖片 15"/>
            <p:cNvPicPr>
              <a:picLocks noChangeAspect="1"/>
            </p:cNvPicPr>
            <p:nvPr/>
          </p:nvPicPr>
          <p:blipFill>
            <a:blip r:embed="rId2"/>
            <a:stretch>
              <a:fillRect/>
            </a:stretch>
          </p:blipFill>
          <p:spPr>
            <a:xfrm>
              <a:off x="7045903" y="1249307"/>
              <a:ext cx="1047574" cy="2263037"/>
            </a:xfrm>
            <a:prstGeom prst="rect">
              <a:avLst/>
            </a:prstGeom>
          </p:spPr>
        </p:pic>
        <p:sp>
          <p:nvSpPr>
            <p:cNvPr id="17"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
        <p:nvSpPr>
          <p:cNvPr id="20" name="Title 1"/>
          <p:cNvSpPr txBox="1">
            <a:spLocks/>
          </p:cNvSpPr>
          <p:nvPr/>
        </p:nvSpPr>
        <p:spPr>
          <a:xfrm>
            <a:off x="489097" y="4840310"/>
            <a:ext cx="5978193" cy="157992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ts val="2900"/>
              </a:lnSpc>
              <a:spcBef>
                <a:spcPts val="1200"/>
              </a:spcBef>
              <a:spcAft>
                <a:spcPts val="1200"/>
              </a:spcAft>
            </a:pPr>
            <a:r>
              <a:rPr lang="en-US" altLang="zh-TW" sz="2200" dirty="0" smtClean="0">
                <a:solidFill>
                  <a:schemeClr val="tx1"/>
                </a:solidFill>
                <a:latin typeface="Times New Roman" panose="02020603050405020304" pitchFamily="18" charset="0"/>
                <a:cs typeface="Times New Roman" panose="02020603050405020304" pitchFamily="18" charset="0"/>
              </a:rPr>
              <a:t>In the following, we will introduce the application of the concepts of ratios and proportions in the preparation of diluted bleach, and the relevant basic knowledge about bleach.</a:t>
            </a:r>
            <a:endParaRPr lang="en-HK"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3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idx="4294967295"/>
          </p:nvPr>
        </p:nvSpPr>
        <p:spPr>
          <a:xfrm>
            <a:off x="624881" y="3113106"/>
            <a:ext cx="5748016" cy="2032093"/>
          </a:xfrm>
        </p:spPr>
        <p:txBody>
          <a:bodyPr>
            <a:noAutofit/>
          </a:bodyPr>
          <a:lstStyle/>
          <a:p>
            <a:pPr algn="just"/>
            <a:r>
              <a:rPr lang="en-US" altLang="zh-TW" sz="2400" dirty="0" smtClean="0">
                <a:solidFill>
                  <a:schemeClr val="tx1"/>
                </a:solidFill>
                <a:latin typeface="Times New Roman" panose="02020603050405020304" pitchFamily="18" charset="0"/>
                <a:cs typeface="Times New Roman" panose="02020603050405020304" pitchFamily="18" charset="0"/>
              </a:rPr>
              <a:t>Bleach </a:t>
            </a:r>
            <a:r>
              <a:rPr lang="en-US" altLang="zh-TW" sz="2400" dirty="0">
                <a:solidFill>
                  <a:schemeClr val="tx1"/>
                </a:solidFill>
                <a:latin typeface="Times New Roman" panose="02020603050405020304" pitchFamily="18" charset="0"/>
                <a:cs typeface="Times New Roman" panose="02020603050405020304" pitchFamily="18" charset="0"/>
              </a:rPr>
              <a:t>is a strong and effective disinfectant. </a:t>
            </a:r>
            <a:r>
              <a:rPr lang="en-US" altLang="zh-TW" sz="2400" dirty="0" smtClean="0">
                <a:solidFill>
                  <a:schemeClr val="tx1"/>
                </a:solidFill>
                <a:latin typeface="Times New Roman" panose="02020603050405020304" pitchFamily="18" charset="0"/>
                <a:cs typeface="Times New Roman" panose="02020603050405020304" pitchFamily="18" charset="0"/>
              </a:rPr>
              <a:t> Its </a:t>
            </a:r>
            <a:r>
              <a:rPr lang="en-US" altLang="zh-TW" sz="2400" dirty="0">
                <a:solidFill>
                  <a:schemeClr val="tx1"/>
                </a:solidFill>
                <a:latin typeface="Times New Roman" panose="02020603050405020304" pitchFamily="18" charset="0"/>
                <a:cs typeface="Times New Roman" panose="02020603050405020304" pitchFamily="18" charset="0"/>
              </a:rPr>
              <a:t>active ingredient, </a:t>
            </a:r>
            <a:r>
              <a:rPr lang="en-US" altLang="zh-TW" sz="2400" b="1" dirty="0">
                <a:solidFill>
                  <a:schemeClr val="tx1"/>
                </a:solidFill>
                <a:latin typeface="Times New Roman" panose="02020603050405020304" pitchFamily="18" charset="0"/>
                <a:cs typeface="Times New Roman" panose="02020603050405020304" pitchFamily="18" charset="0"/>
              </a:rPr>
              <a:t>sodium hypochlorite</a:t>
            </a:r>
            <a:r>
              <a:rPr lang="en-US" altLang="zh-TW" sz="2400" dirty="0">
                <a:solidFill>
                  <a:schemeClr val="tx1"/>
                </a:solidFill>
                <a:latin typeface="Times New Roman" panose="02020603050405020304" pitchFamily="18" charset="0"/>
                <a:cs typeface="Times New Roman" panose="02020603050405020304" pitchFamily="18" charset="0"/>
              </a:rPr>
              <a:t>, denatures protein in micro-organisms and is therefore effective in killing bacteria, fungus and viruses. </a:t>
            </a:r>
            <a:r>
              <a:rPr lang="en-US" altLang="zh-TW" sz="2400" dirty="0" smtClean="0">
                <a:solidFill>
                  <a:schemeClr val="tx1"/>
                </a:solidFill>
                <a:latin typeface="Times New Roman" panose="02020603050405020304" pitchFamily="18" charset="0"/>
                <a:cs typeface="Times New Roman" panose="02020603050405020304" pitchFamily="18" charset="0"/>
              </a:rPr>
              <a:t> </a:t>
            </a:r>
            <a:endParaRPr lang="en-HK" sz="2400" dirty="0">
              <a:solidFill>
                <a:schemeClr val="tx1"/>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302204" y="535079"/>
            <a:ext cx="4111088" cy="1893344"/>
            <a:chOff x="717312" y="462686"/>
            <a:chExt cx="5295413" cy="2524458"/>
          </a:xfrm>
        </p:grpSpPr>
        <p:sp>
          <p:nvSpPr>
            <p:cNvPr id="11" name="Oval Callout 10"/>
            <p:cNvSpPr/>
            <p:nvPr/>
          </p:nvSpPr>
          <p:spPr>
            <a:xfrm>
              <a:off x="1628614" y="1746003"/>
              <a:ext cx="4384111" cy="1241141"/>
            </a:xfrm>
            <a:prstGeom prst="wedgeEllipseCallout">
              <a:avLst>
                <a:gd name="adj1" fmla="val -46334"/>
                <a:gd name="adj2" fmla="val -74294"/>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200" dirty="0">
                  <a:solidFill>
                    <a:schemeClr val="tx1"/>
                  </a:solidFill>
                  <a:latin typeface="Times New Roman" panose="02020603050405020304" pitchFamily="18" charset="0"/>
                  <a:cs typeface="Times New Roman" panose="02020603050405020304" pitchFamily="18" charset="0"/>
                </a:rPr>
                <a:t>What ingredients does </a:t>
              </a:r>
              <a:r>
                <a:rPr lang="en-US" altLang="zh-TW" sz="2200" dirty="0" smtClean="0">
                  <a:solidFill>
                    <a:schemeClr val="tx1"/>
                  </a:solidFill>
                  <a:latin typeface="Times New Roman" panose="02020603050405020304" pitchFamily="18" charset="0"/>
                  <a:cs typeface="Times New Roman" panose="02020603050405020304" pitchFamily="18" charset="0"/>
                </a:rPr>
                <a:t>bleach </a:t>
              </a:r>
              <a:r>
                <a:rPr lang="en-US" altLang="zh-TW" sz="2200" dirty="0">
                  <a:solidFill>
                    <a:schemeClr val="tx1"/>
                  </a:solidFill>
                  <a:latin typeface="Times New Roman" panose="02020603050405020304" pitchFamily="18" charset="0"/>
                  <a:cs typeface="Times New Roman" panose="02020603050405020304" pitchFamily="18" charset="0"/>
                </a:rPr>
                <a:t>contain?</a:t>
              </a:r>
              <a:endParaRPr lang="en-HK" sz="2200" dirty="0">
                <a:solidFill>
                  <a:schemeClr val="tx1"/>
                </a:solidFill>
                <a:latin typeface="Times New Roman" panose="02020603050405020304" pitchFamily="18" charset="0"/>
                <a:cs typeface="Times New Roman" panose="02020603050405020304" pitchFamily="18" charset="0"/>
              </a:endParaRPr>
            </a:p>
          </p:txBody>
        </p:sp>
        <p:pic>
          <p:nvPicPr>
            <p:cNvPr id="2" name="Picture 1" descr="My submissive journey: Why always the good ones?"/>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312" y="462686"/>
              <a:ext cx="1027015" cy="1605512"/>
            </a:xfrm>
            <a:prstGeom prst="rect">
              <a:avLst/>
            </a:prstGeom>
          </p:spPr>
        </p:pic>
      </p:grpSp>
      <p:grpSp>
        <p:nvGrpSpPr>
          <p:cNvPr id="6" name="Group 5"/>
          <p:cNvGrpSpPr/>
          <p:nvPr/>
        </p:nvGrpSpPr>
        <p:grpSpPr>
          <a:xfrm>
            <a:off x="2836629" y="330206"/>
            <a:ext cx="4574043" cy="2286445"/>
            <a:chOff x="3497095" y="-1011174"/>
            <a:chExt cx="6098724" cy="3048594"/>
          </a:xfrm>
        </p:grpSpPr>
        <p:sp>
          <p:nvSpPr>
            <p:cNvPr id="12" name="Oval Callout 11"/>
            <p:cNvSpPr/>
            <p:nvPr/>
          </p:nvSpPr>
          <p:spPr>
            <a:xfrm>
              <a:off x="3497095" y="-1011174"/>
              <a:ext cx="4828093" cy="1556482"/>
            </a:xfrm>
            <a:prstGeom prst="wedgeEllipseCallout">
              <a:avLst>
                <a:gd name="adj1" fmla="val 51853"/>
                <a:gd name="adj2" fmla="val 70931"/>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200" dirty="0">
                  <a:solidFill>
                    <a:schemeClr val="tx1"/>
                  </a:solidFill>
                  <a:latin typeface="Times New Roman" panose="02020603050405020304" pitchFamily="18" charset="0"/>
                  <a:cs typeface="Times New Roman" panose="02020603050405020304" pitchFamily="18" charset="0"/>
                </a:rPr>
                <a:t>Why can bleach </a:t>
              </a:r>
              <a:r>
                <a:rPr lang="en-US" altLang="zh-TW" sz="2200" dirty="0" smtClean="0">
                  <a:solidFill>
                    <a:schemeClr val="tx1"/>
                  </a:solidFill>
                  <a:latin typeface="Times New Roman" panose="02020603050405020304" pitchFamily="18" charset="0"/>
                  <a:cs typeface="Times New Roman" panose="02020603050405020304" pitchFamily="18" charset="0"/>
                </a:rPr>
                <a:t>  disinfect </a:t>
              </a:r>
              <a:r>
                <a:rPr lang="en-US" altLang="zh-TW" sz="2200" dirty="0">
                  <a:solidFill>
                    <a:schemeClr val="tx1"/>
                  </a:solidFill>
                  <a:latin typeface="Times New Roman" panose="02020603050405020304" pitchFamily="18" charset="0"/>
                  <a:cs typeface="Times New Roman" panose="02020603050405020304" pitchFamily="18" charset="0"/>
                </a:rPr>
                <a:t>and </a:t>
              </a:r>
              <a:r>
                <a:rPr lang="en-US" altLang="zh-TW" sz="2200" dirty="0" err="1" smtClean="0">
                  <a:solidFill>
                    <a:schemeClr val="tx1"/>
                  </a:solidFill>
                  <a:latin typeface="Times New Roman" panose="02020603050405020304" pitchFamily="18" charset="0"/>
                  <a:cs typeface="Times New Roman" panose="02020603050405020304" pitchFamily="18" charset="0"/>
                </a:rPr>
                <a:t>sterilise</a:t>
              </a:r>
              <a:r>
                <a:rPr lang="en-US" altLang="zh-TW" sz="2200" dirty="0" smtClean="0">
                  <a:solidFill>
                    <a:schemeClr val="tx1"/>
                  </a:solidFill>
                  <a:latin typeface="Times New Roman" panose="02020603050405020304" pitchFamily="18" charset="0"/>
                  <a:cs typeface="Times New Roman" panose="02020603050405020304" pitchFamily="18" charset="0"/>
                </a:rPr>
                <a:t>?</a:t>
              </a:r>
              <a:endParaRPr lang="en-HK" sz="2200" dirty="0">
                <a:solidFill>
                  <a:schemeClr val="tx1"/>
                </a:solidFill>
                <a:latin typeface="Times New Roman" panose="02020603050405020304" pitchFamily="18" charset="0"/>
                <a:cs typeface="Times New Roman" panose="02020603050405020304" pitchFamily="18" charset="0"/>
              </a:endParaRPr>
            </a:p>
          </p:txBody>
        </p:sp>
        <p:pic>
          <p:nvPicPr>
            <p:cNvPr id="3" name="Picture 2" descr="75+ Free Stock Images 3D Human Character Best Collection ..."/>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2117" y="192484"/>
              <a:ext cx="1383702" cy="1844936"/>
            </a:xfrm>
            <a:prstGeom prst="rect">
              <a:avLst/>
            </a:prstGeom>
          </p:spPr>
        </p:pic>
      </p:grpSp>
      <p:sp>
        <p:nvSpPr>
          <p:cNvPr id="7" name="文字方塊 6"/>
          <p:cNvSpPr txBox="1"/>
          <p:nvPr/>
        </p:nvSpPr>
        <p:spPr>
          <a:xfrm>
            <a:off x="624880" y="5583710"/>
            <a:ext cx="5832819" cy="738664"/>
          </a:xfrm>
          <a:prstGeom prst="rect">
            <a:avLst/>
          </a:prstGeom>
          <a:noFill/>
        </p:spPr>
        <p:txBody>
          <a:bodyPr wrap="square" rtlCol="0">
            <a:spAutoFit/>
          </a:bodyPr>
          <a:lstStyle/>
          <a:p>
            <a:r>
              <a:rPr lang="en-US" altLang="zh-TW" sz="1400" dirty="0" smtClean="0">
                <a:solidFill>
                  <a:srgbClr val="7030A0"/>
                </a:solidFill>
                <a:latin typeface="Times New Roman" panose="02020603050405020304" pitchFamily="18" charset="0"/>
                <a:cs typeface="Times New Roman" panose="02020603050405020304" pitchFamily="18" charset="0"/>
              </a:rPr>
              <a:t>Source</a:t>
            </a:r>
            <a:r>
              <a:rPr lang="zh-TW" altLang="en-US" sz="1400" dirty="0" smtClean="0">
                <a:solidFill>
                  <a:srgbClr val="7030A0"/>
                </a:solidFill>
                <a:latin typeface="Times New Roman" panose="02020603050405020304" pitchFamily="18" charset="0"/>
                <a:cs typeface="Times New Roman" panose="02020603050405020304" pitchFamily="18" charset="0"/>
              </a:rPr>
              <a:t>：</a:t>
            </a:r>
            <a:endParaRPr lang="en-US" altLang="zh-TW" sz="1400" dirty="0">
              <a:solidFill>
                <a:srgbClr val="7030A0"/>
              </a:solidFill>
              <a:latin typeface="Times New Roman" panose="02020603050405020304" pitchFamily="18" charset="0"/>
              <a:cs typeface="Times New Roman" panose="02020603050405020304" pitchFamily="18" charset="0"/>
            </a:endParaRPr>
          </a:p>
          <a:p>
            <a:r>
              <a:rPr lang="en-US" altLang="zh-TW" sz="1400" i="1" dirty="0" smtClean="0">
                <a:solidFill>
                  <a:srgbClr val="7030A0"/>
                </a:solidFill>
                <a:latin typeface="Times New Roman" panose="02020603050405020304" pitchFamily="18" charset="0"/>
                <a:cs typeface="Times New Roman" panose="02020603050405020304" pitchFamily="18" charset="0"/>
              </a:rPr>
              <a:t>Centre for Health Protection “The Use of Bleach”</a:t>
            </a:r>
            <a:br>
              <a:rPr lang="en-US" altLang="zh-TW" sz="1400" i="1" dirty="0" smtClean="0">
                <a:solidFill>
                  <a:srgbClr val="7030A0"/>
                </a:solidFill>
                <a:latin typeface="Times New Roman" panose="02020603050405020304" pitchFamily="18" charset="0"/>
                <a:cs typeface="Times New Roman" panose="02020603050405020304" pitchFamily="18" charset="0"/>
              </a:rPr>
            </a:br>
            <a:r>
              <a:rPr lang="en-US" altLang="zh-TW" sz="1400" dirty="0" smtClean="0">
                <a:solidFill>
                  <a:srgbClr val="7030A0"/>
                </a:solidFill>
                <a:latin typeface="Times New Roman" panose="02020603050405020304" pitchFamily="18" charset="0"/>
                <a:cs typeface="Times New Roman" panose="02020603050405020304" pitchFamily="18" charset="0"/>
              </a:rPr>
              <a:t>https</a:t>
            </a:r>
            <a:r>
              <a:rPr lang="en-US" altLang="zh-TW" sz="1400" dirty="0">
                <a:solidFill>
                  <a:srgbClr val="7030A0"/>
                </a:solidFill>
                <a:latin typeface="Times New Roman" panose="02020603050405020304" pitchFamily="18" charset="0"/>
                <a:cs typeface="Times New Roman" panose="02020603050405020304" pitchFamily="18" charset="0"/>
              </a:rPr>
              <a:t>://www.chp.gov.hk/files/pdf/the_use_of_bleach.pdf</a:t>
            </a:r>
            <a:endParaRPr lang="zh-HK" altLang="en-US" sz="1400" dirty="0">
              <a:solidFill>
                <a:srgbClr val="7030A0"/>
              </a:solidFill>
              <a:latin typeface="Times New Roman" panose="02020603050405020304" pitchFamily="18" charset="0"/>
              <a:cs typeface="Times New Roman" panose="02020603050405020304" pitchFamily="18" charset="0"/>
            </a:endParaRPr>
          </a:p>
        </p:txBody>
      </p:sp>
      <p:sp>
        <p:nvSpPr>
          <p:cNvPr id="17"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3</a:t>
            </a:fld>
            <a:endParaRPr lang="en-US" sz="1200" dirty="0">
              <a:solidFill>
                <a:srgbClr val="002060"/>
              </a:solidFill>
            </a:endParaRPr>
          </a:p>
        </p:txBody>
      </p:sp>
      <p:grpSp>
        <p:nvGrpSpPr>
          <p:cNvPr id="16" name="群組 15"/>
          <p:cNvGrpSpPr/>
          <p:nvPr/>
        </p:nvGrpSpPr>
        <p:grpSpPr>
          <a:xfrm>
            <a:off x="6803872" y="4140124"/>
            <a:ext cx="2095148" cy="2263037"/>
            <a:chOff x="5998329" y="1249307"/>
            <a:chExt cx="2095148" cy="2263037"/>
          </a:xfrm>
        </p:grpSpPr>
        <p:grpSp>
          <p:nvGrpSpPr>
            <p:cNvPr id="18" name="群組 17"/>
            <p:cNvGrpSpPr/>
            <p:nvPr/>
          </p:nvGrpSpPr>
          <p:grpSpPr>
            <a:xfrm>
              <a:off x="5998329" y="1249307"/>
              <a:ext cx="1047574" cy="2263037"/>
              <a:chOff x="7064871" y="1424939"/>
              <a:chExt cx="1047574" cy="2263037"/>
            </a:xfrm>
          </p:grpSpPr>
          <p:pic>
            <p:nvPicPr>
              <p:cNvPr id="21" name="圖片 20"/>
              <p:cNvPicPr>
                <a:picLocks noChangeAspect="1"/>
              </p:cNvPicPr>
              <p:nvPr/>
            </p:nvPicPr>
            <p:blipFill>
              <a:blip r:embed="rId4"/>
              <a:stretch>
                <a:fillRect/>
              </a:stretch>
            </p:blipFill>
            <p:spPr>
              <a:xfrm>
                <a:off x="7064871" y="1424939"/>
                <a:ext cx="1047574" cy="2263037"/>
              </a:xfrm>
              <a:prstGeom prst="rect">
                <a:avLst/>
              </a:prstGeom>
            </p:spPr>
          </p:pic>
          <p:sp>
            <p:nvSpPr>
              <p:cNvPr id="23"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9" name="圖片 18"/>
            <p:cNvPicPr>
              <a:picLocks noChangeAspect="1"/>
            </p:cNvPicPr>
            <p:nvPr/>
          </p:nvPicPr>
          <p:blipFill>
            <a:blip r:embed="rId4"/>
            <a:stretch>
              <a:fillRect/>
            </a:stretch>
          </p:blipFill>
          <p:spPr>
            <a:xfrm>
              <a:off x="7045903" y="1249307"/>
              <a:ext cx="1047574" cy="2263037"/>
            </a:xfrm>
            <a:prstGeom prst="rect">
              <a:avLst/>
            </a:prstGeom>
          </p:spPr>
        </p:pic>
        <p:sp>
          <p:nvSpPr>
            <p:cNvPr id="20"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3747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505" y="3583780"/>
            <a:ext cx="5927294" cy="2067233"/>
          </a:xfrm>
          <a:prstGeom prst="rect">
            <a:avLst/>
          </a:prstGeom>
        </p:spPr>
        <p:txBody>
          <a:bodyPr wrap="square">
            <a:spAutoFit/>
          </a:bodyPr>
          <a:lstStyle/>
          <a:p>
            <a:pPr algn="just" fontAlgn="base">
              <a:spcAft>
                <a:spcPts val="450"/>
              </a:spcAft>
              <a:buClr>
                <a:srgbClr val="000000"/>
              </a:buClr>
            </a:pPr>
            <a:r>
              <a:rPr lang="en-US" altLang="zh-TW" sz="2000" b="1"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Practice:</a:t>
            </a:r>
            <a:endPar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endParaRPr>
          </a:p>
          <a:p>
            <a:pPr marL="385763" indent="-385763" algn="just" fontAlgn="base">
              <a:spcAft>
                <a:spcPts val="450"/>
              </a:spcAft>
              <a:buClr>
                <a:srgbClr val="000000"/>
              </a:buClr>
              <a:buFont typeface="+mj-lt"/>
              <a:buAutoNum type="arabicPeriod"/>
            </a:pPr>
            <a:r>
              <a:rPr lang="en-US" altLang="zh-TW" sz="2000" dirty="0">
                <a:solidFill>
                  <a:srgbClr val="7030A0"/>
                </a:solidFill>
                <a:latin typeface="Times New Roman" panose="02020603050405020304" pitchFamily="18" charset="0"/>
                <a:cs typeface="Times New Roman" panose="02020603050405020304" pitchFamily="18" charset="0"/>
              </a:rPr>
              <a:t>Calculate the amount </a:t>
            </a:r>
            <a:r>
              <a:rPr lang="en-US" altLang="zh-TW" sz="2000" dirty="0" smtClean="0">
                <a:solidFill>
                  <a:srgbClr val="7030A0"/>
                </a:solidFill>
                <a:latin typeface="Times New Roman" panose="02020603050405020304" pitchFamily="18" charset="0"/>
                <a:cs typeface="Times New Roman" panose="02020603050405020304" pitchFamily="18" charset="0"/>
              </a:rPr>
              <a:t>of </a:t>
            </a:r>
            <a:r>
              <a:rPr lang="en-US" altLang="zh-TW" sz="2000" dirty="0">
                <a:solidFill>
                  <a:srgbClr val="7030A0"/>
                </a:solidFill>
                <a:latin typeface="Times New Roman" panose="02020603050405020304" pitchFamily="18" charset="0"/>
                <a:cs typeface="Times New Roman" panose="02020603050405020304" pitchFamily="18" charset="0"/>
              </a:rPr>
              <a:t>bleach and </a:t>
            </a:r>
            <a:r>
              <a:rPr lang="en-US" altLang="zh-TW" sz="2000" dirty="0" smtClean="0">
                <a:solidFill>
                  <a:srgbClr val="7030A0"/>
                </a:solidFill>
                <a:latin typeface="Times New Roman" panose="02020603050405020304" pitchFamily="18" charset="0"/>
                <a:cs typeface="Times New Roman" panose="02020603050405020304" pitchFamily="18" charset="0"/>
              </a:rPr>
              <a:t>water </a:t>
            </a:r>
            <a:r>
              <a:rPr lang="en-US" altLang="zh-TW" sz="2000" dirty="0">
                <a:solidFill>
                  <a:srgbClr val="7030A0"/>
                </a:solidFill>
                <a:latin typeface="Times New Roman" panose="02020603050405020304" pitchFamily="18" charset="0"/>
                <a:cs typeface="Times New Roman" panose="02020603050405020304" pitchFamily="18" charset="0"/>
              </a:rPr>
              <a:t>(in mL) in 500 mL of </a:t>
            </a:r>
            <a:r>
              <a:rPr lang="en-US" altLang="zh-TW" sz="2000" dirty="0" smtClean="0">
                <a:solidFill>
                  <a:srgbClr val="7030A0"/>
                </a:solidFill>
                <a:latin typeface="Times New Roman" panose="02020603050405020304" pitchFamily="18" charset="0"/>
                <a:cs typeface="Times New Roman" panose="02020603050405020304" pitchFamily="18" charset="0"/>
              </a:rPr>
              <a:t>“1:99” </a:t>
            </a:r>
            <a:r>
              <a:rPr lang="en-US" altLang="zh-TW" sz="2000" dirty="0">
                <a:solidFill>
                  <a:srgbClr val="7030A0"/>
                </a:solidFill>
                <a:latin typeface="Times New Roman" panose="02020603050405020304" pitchFamily="18" charset="0"/>
                <a:cs typeface="Times New Roman" panose="02020603050405020304" pitchFamily="18" charset="0"/>
              </a:rPr>
              <a:t>diluted bleach and 500 mL of </a:t>
            </a:r>
            <a:r>
              <a:rPr lang="en-US" altLang="zh-TW" sz="2000" dirty="0" smtClean="0">
                <a:solidFill>
                  <a:srgbClr val="7030A0"/>
                </a:solidFill>
                <a:latin typeface="Times New Roman" panose="02020603050405020304" pitchFamily="18" charset="0"/>
                <a:cs typeface="Times New Roman" panose="02020603050405020304" pitchFamily="18" charset="0"/>
              </a:rPr>
              <a:t>“1:4” </a:t>
            </a:r>
            <a:r>
              <a:rPr lang="en-US" altLang="zh-TW" sz="2000" dirty="0">
                <a:solidFill>
                  <a:srgbClr val="7030A0"/>
                </a:solidFill>
                <a:latin typeface="Times New Roman" panose="02020603050405020304" pitchFamily="18" charset="0"/>
                <a:cs typeface="Times New Roman" panose="02020603050405020304" pitchFamily="18" charset="0"/>
              </a:rPr>
              <a:t>diluted bleach</a:t>
            </a:r>
            <a:r>
              <a:rPr lang="en-US" altLang="zh-TW" sz="2000" dirty="0" smtClean="0">
                <a:solidFill>
                  <a:srgbClr val="7030A0"/>
                </a:solidFill>
                <a:latin typeface="Times New Roman" panose="02020603050405020304" pitchFamily="18" charset="0"/>
                <a:cs typeface="Times New Roman" panose="02020603050405020304" pitchFamily="18" charset="0"/>
              </a:rPr>
              <a:t>.</a:t>
            </a:r>
          </a:p>
          <a:p>
            <a:pPr marL="385763" indent="-385763" algn="just" fontAlgn="base">
              <a:spcAft>
                <a:spcPts val="450"/>
              </a:spcAft>
              <a:buClr>
                <a:srgbClr val="000000"/>
              </a:buClr>
              <a:buFont typeface="+mj-lt"/>
              <a:buAutoNum type="arabicPeriod"/>
            </a:pPr>
            <a:r>
              <a:rPr lang="en-US" altLang="zh-TW" sz="2000" dirty="0" smtClean="0">
                <a:solidFill>
                  <a:srgbClr val="7030A0"/>
                </a:solidFill>
                <a:latin typeface="Times New Roman" panose="02020603050405020304" pitchFamily="18" charset="0"/>
                <a:cs typeface="Times New Roman" panose="02020603050405020304" pitchFamily="18" charset="0"/>
              </a:rPr>
              <a:t>Explore the method of making </a:t>
            </a:r>
            <a:r>
              <a:rPr lang="en-US" altLang="zh-TW" sz="2000" dirty="0">
                <a:solidFill>
                  <a:srgbClr val="7030A0"/>
                </a:solidFill>
                <a:latin typeface="Times New Roman" panose="02020603050405020304" pitchFamily="18" charset="0"/>
                <a:cs typeface="Times New Roman" panose="02020603050405020304" pitchFamily="18" charset="0"/>
              </a:rPr>
              <a:t>1 L of </a:t>
            </a:r>
            <a:r>
              <a:rPr lang="en-US" altLang="zh-TW" sz="2000" dirty="0" smtClean="0">
                <a:solidFill>
                  <a:srgbClr val="7030A0"/>
                </a:solidFill>
                <a:latin typeface="Times New Roman" panose="02020603050405020304" pitchFamily="18" charset="0"/>
                <a:cs typeface="Times New Roman" panose="02020603050405020304" pitchFamily="18" charset="0"/>
              </a:rPr>
              <a:t> “1:99” </a:t>
            </a:r>
            <a:r>
              <a:rPr lang="en-US" altLang="zh-TW" sz="2000" dirty="0">
                <a:solidFill>
                  <a:srgbClr val="7030A0"/>
                </a:solidFill>
                <a:latin typeface="Times New Roman" panose="02020603050405020304" pitchFamily="18" charset="0"/>
                <a:cs typeface="Times New Roman" panose="02020603050405020304" pitchFamily="18" charset="0"/>
              </a:rPr>
              <a:t>diluted bleach </a:t>
            </a:r>
            <a:r>
              <a:rPr lang="en-US" altLang="zh-TW" sz="2000" dirty="0" smtClean="0">
                <a:solidFill>
                  <a:srgbClr val="7030A0"/>
                </a:solidFill>
                <a:latin typeface="Times New Roman" panose="02020603050405020304" pitchFamily="18" charset="0"/>
                <a:cs typeface="Times New Roman" panose="02020603050405020304" pitchFamily="18" charset="0"/>
              </a:rPr>
              <a:t>by </a:t>
            </a:r>
            <a:r>
              <a:rPr lang="en-US" altLang="zh-TW" sz="2000" dirty="0">
                <a:solidFill>
                  <a:srgbClr val="7030A0"/>
                </a:solidFill>
                <a:latin typeface="Times New Roman" panose="02020603050405020304" pitchFamily="18" charset="0"/>
                <a:cs typeface="Times New Roman" panose="02020603050405020304" pitchFamily="18" charset="0"/>
              </a:rPr>
              <a:t>water and 200 mL of </a:t>
            </a:r>
            <a:r>
              <a:rPr lang="en-US" altLang="zh-TW" sz="2000" dirty="0" smtClean="0">
                <a:solidFill>
                  <a:srgbClr val="7030A0"/>
                </a:solidFill>
                <a:latin typeface="Times New Roman" panose="02020603050405020304" pitchFamily="18" charset="0"/>
                <a:cs typeface="Times New Roman" panose="02020603050405020304" pitchFamily="18" charset="0"/>
              </a:rPr>
              <a:t> “</a:t>
            </a:r>
            <a:r>
              <a:rPr lang="en-US" altLang="zh-TW" sz="2000" dirty="0">
                <a:solidFill>
                  <a:srgbClr val="7030A0"/>
                </a:solidFill>
                <a:latin typeface="Times New Roman" panose="02020603050405020304" pitchFamily="18" charset="0"/>
                <a:cs typeface="Times New Roman" panose="02020603050405020304" pitchFamily="18" charset="0"/>
              </a:rPr>
              <a:t>1:4” diluted </a:t>
            </a:r>
            <a:r>
              <a:rPr lang="en-US" altLang="zh-TW" sz="2000" dirty="0" smtClean="0">
                <a:solidFill>
                  <a:srgbClr val="7030A0"/>
                </a:solidFill>
                <a:latin typeface="Times New Roman" panose="02020603050405020304" pitchFamily="18" charset="0"/>
                <a:cs typeface="Times New Roman" panose="02020603050405020304" pitchFamily="18" charset="0"/>
              </a:rPr>
              <a:t>bleach.</a:t>
            </a:r>
            <a:endParaRPr lang="en-US" sz="2000" dirty="0">
              <a:solidFill>
                <a:srgbClr val="7030A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245687" y="121981"/>
            <a:ext cx="6282112" cy="1935418"/>
            <a:chOff x="-599820" y="185249"/>
            <a:chExt cx="8376150" cy="2580555"/>
          </a:xfrm>
        </p:grpSpPr>
        <p:sp>
          <p:nvSpPr>
            <p:cNvPr id="11" name="Oval Callout 10"/>
            <p:cNvSpPr/>
            <p:nvPr/>
          </p:nvSpPr>
          <p:spPr>
            <a:xfrm>
              <a:off x="291797" y="240338"/>
              <a:ext cx="7484533" cy="2525466"/>
            </a:xfrm>
            <a:prstGeom prst="wedgeEllipseCallout">
              <a:avLst>
                <a:gd name="adj1" fmla="val 35606"/>
                <a:gd name="adj2" fmla="val -17645"/>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200" dirty="0" smtClean="0">
                  <a:solidFill>
                    <a:srgbClr val="000000"/>
                  </a:solidFill>
                  <a:latin typeface="Times New Roman" panose="02020603050405020304" pitchFamily="18" charset="0"/>
                  <a:cs typeface="Times New Roman" panose="02020603050405020304" pitchFamily="18" charset="0"/>
                </a:rPr>
                <a:t>When </a:t>
              </a:r>
              <a:r>
                <a:rPr lang="en-US" altLang="zh-TW" sz="2200" dirty="0">
                  <a:solidFill>
                    <a:srgbClr val="000000"/>
                  </a:solidFill>
                  <a:latin typeface="Times New Roman" panose="02020603050405020304" pitchFamily="18" charset="0"/>
                  <a:cs typeface="Times New Roman" panose="02020603050405020304" pitchFamily="18" charset="0"/>
                </a:rPr>
                <a:t>using bleach, it </a:t>
              </a:r>
              <a:r>
                <a:rPr lang="en-US" altLang="zh-TW" sz="2200" dirty="0" smtClean="0">
                  <a:solidFill>
                    <a:srgbClr val="000000"/>
                  </a:solidFill>
                  <a:latin typeface="Times New Roman" panose="02020603050405020304" pitchFamily="18" charset="0"/>
                  <a:cs typeface="Times New Roman" panose="02020603050405020304" pitchFamily="18" charset="0"/>
                </a:rPr>
                <a:t>is often diluted </a:t>
              </a:r>
              <a:r>
                <a:rPr lang="en-US" altLang="zh-TW" sz="2200" dirty="0">
                  <a:solidFill>
                    <a:srgbClr val="000000"/>
                  </a:solidFill>
                  <a:latin typeface="Times New Roman" panose="02020603050405020304" pitchFamily="18" charset="0"/>
                  <a:cs typeface="Times New Roman" panose="02020603050405020304" pitchFamily="18" charset="0"/>
                </a:rPr>
                <a:t>to a concentration of </a:t>
              </a:r>
              <a:r>
                <a:rPr lang="en-US" altLang="zh-TW" sz="2400" dirty="0">
                  <a:solidFill>
                    <a:srgbClr val="000000"/>
                  </a:solidFill>
                  <a:latin typeface="Times New Roman" panose="02020603050405020304" pitchFamily="18" charset="0"/>
                  <a:cs typeface="Times New Roman" panose="02020603050405020304" pitchFamily="18" charset="0"/>
                </a:rPr>
                <a:t>“1:99” </a:t>
              </a:r>
              <a:r>
                <a:rPr lang="en-US" altLang="zh-TW" sz="2200" dirty="0" smtClean="0">
                  <a:solidFill>
                    <a:srgbClr val="000000"/>
                  </a:solidFill>
                  <a:latin typeface="Times New Roman" panose="02020603050405020304" pitchFamily="18" charset="0"/>
                  <a:cs typeface="Times New Roman" panose="02020603050405020304" pitchFamily="18" charset="0"/>
                </a:rPr>
                <a:t>or </a:t>
              </a:r>
              <a:r>
                <a:rPr lang="en-US" altLang="zh-TW" sz="2400" dirty="0">
                  <a:solidFill>
                    <a:srgbClr val="000000"/>
                  </a:solidFill>
                  <a:latin typeface="Times New Roman" panose="02020603050405020304" pitchFamily="18" charset="0"/>
                  <a:cs typeface="Times New Roman" panose="02020603050405020304" pitchFamily="18" charset="0"/>
                </a:rPr>
                <a:t>“1:49” </a:t>
              </a:r>
              <a:r>
                <a:rPr lang="en-US" altLang="zh-TW" sz="2400" dirty="0" smtClean="0">
                  <a:solidFill>
                    <a:srgbClr val="000000"/>
                  </a:solidFill>
                  <a:latin typeface="Times New Roman" panose="02020603050405020304" pitchFamily="18" charset="0"/>
                  <a:cs typeface="Times New Roman" panose="02020603050405020304" pitchFamily="18" charset="0"/>
                </a:rPr>
                <a:t>.</a:t>
              </a:r>
              <a:endParaRPr lang="en-US" altLang="zh-TW" sz="2200" dirty="0" smtClean="0">
                <a:solidFill>
                  <a:srgbClr val="000000"/>
                </a:solidFill>
                <a:latin typeface="Times New Roman" panose="02020603050405020304" pitchFamily="18" charset="0"/>
                <a:cs typeface="Times New Roman" panose="02020603050405020304" pitchFamily="18" charset="0"/>
              </a:endParaRPr>
            </a:p>
            <a:p>
              <a:r>
                <a:rPr lang="en-US" altLang="zh-TW" sz="2200" dirty="0" smtClean="0">
                  <a:solidFill>
                    <a:srgbClr val="000000"/>
                  </a:solidFill>
                  <a:latin typeface="Times New Roman" panose="02020603050405020304" pitchFamily="18" charset="0"/>
                  <a:cs typeface="Times New Roman" panose="02020603050405020304" pitchFamily="18" charset="0"/>
                </a:rPr>
                <a:t>What </a:t>
              </a:r>
              <a:r>
                <a:rPr lang="en-US" altLang="zh-TW" sz="2200" dirty="0">
                  <a:solidFill>
                    <a:srgbClr val="000000"/>
                  </a:solidFill>
                  <a:latin typeface="Times New Roman" panose="02020603050405020304" pitchFamily="18" charset="0"/>
                  <a:cs typeface="Times New Roman" panose="02020603050405020304" pitchFamily="18" charset="0"/>
                </a:rPr>
                <a:t>are </a:t>
              </a:r>
              <a:r>
                <a:rPr lang="en-US" altLang="zh-TW" sz="2400" dirty="0" smtClean="0">
                  <a:solidFill>
                    <a:srgbClr val="000000"/>
                  </a:solidFill>
                  <a:latin typeface="Times New Roman" panose="02020603050405020304" pitchFamily="18" charset="0"/>
                  <a:cs typeface="Times New Roman" panose="02020603050405020304" pitchFamily="18" charset="0"/>
                </a:rPr>
                <a:t>“</a:t>
              </a:r>
              <a:r>
                <a:rPr lang="en-US" altLang="zh-TW" sz="2400" dirty="0">
                  <a:solidFill>
                    <a:srgbClr val="000000"/>
                  </a:solidFill>
                  <a:latin typeface="Times New Roman" panose="02020603050405020304" pitchFamily="18" charset="0"/>
                  <a:cs typeface="Times New Roman" panose="02020603050405020304" pitchFamily="18" charset="0"/>
                </a:rPr>
                <a:t>1:99” </a:t>
              </a:r>
              <a:r>
                <a:rPr lang="en-US" altLang="zh-TW" sz="2200" dirty="0" smtClean="0">
                  <a:solidFill>
                    <a:srgbClr val="000000"/>
                  </a:solidFill>
                  <a:latin typeface="Times New Roman" panose="02020603050405020304" pitchFamily="18" charset="0"/>
                  <a:cs typeface="Times New Roman" panose="02020603050405020304" pitchFamily="18" charset="0"/>
                </a:rPr>
                <a:t>and </a:t>
              </a:r>
              <a:r>
                <a:rPr lang="en-US" altLang="zh-TW" sz="2400" dirty="0">
                  <a:solidFill>
                    <a:srgbClr val="000000"/>
                  </a:solidFill>
                  <a:latin typeface="Times New Roman" panose="02020603050405020304" pitchFamily="18" charset="0"/>
                  <a:cs typeface="Times New Roman" panose="02020603050405020304" pitchFamily="18" charset="0"/>
                </a:rPr>
                <a:t>“1:49” </a:t>
              </a:r>
              <a:r>
                <a:rPr lang="en-US" altLang="zh-TW" sz="2400" dirty="0" smtClean="0">
                  <a:solidFill>
                    <a:srgbClr val="000000"/>
                  </a:solidFill>
                  <a:latin typeface="Times New Roman" panose="02020603050405020304" pitchFamily="18" charset="0"/>
                  <a:cs typeface="Times New Roman" panose="02020603050405020304" pitchFamily="18" charset="0"/>
                </a:rPr>
                <a:t>?</a:t>
              </a:r>
              <a:endParaRPr lang="en-HK" sz="2200" dirty="0">
                <a:latin typeface="Times New Roman" panose="02020603050405020304" pitchFamily="18" charset="0"/>
                <a:cs typeface="Times New Roman" panose="02020603050405020304" pitchFamily="18" charset="0"/>
              </a:endParaRPr>
            </a:p>
          </p:txBody>
        </p:sp>
        <p:pic>
          <p:nvPicPr>
            <p:cNvPr id="6" name="Picture 5" descr="Different Types of &lt;strong&gt;Questions&lt;/strong&gt;"/>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338" r="22155"/>
            <a:stretch/>
          </p:blipFill>
          <p:spPr>
            <a:xfrm>
              <a:off x="-599820" y="185249"/>
              <a:ext cx="1270000" cy="1317822"/>
            </a:xfrm>
            <a:prstGeom prst="rect">
              <a:avLst/>
            </a:prstGeom>
          </p:spPr>
        </p:pic>
      </p:grpSp>
      <p:sp>
        <p:nvSpPr>
          <p:cNvPr id="21" name="Rectangle 1"/>
          <p:cNvSpPr/>
          <p:nvPr/>
        </p:nvSpPr>
        <p:spPr>
          <a:xfrm>
            <a:off x="600505" y="2242969"/>
            <a:ext cx="5820183" cy="1015663"/>
          </a:xfrm>
          <a:prstGeom prst="rect">
            <a:avLst/>
          </a:prstGeom>
        </p:spPr>
        <p:txBody>
          <a:bodyPr wrap="none">
            <a:spAutoFit/>
          </a:bodyPr>
          <a:lstStyle/>
          <a:p>
            <a:r>
              <a:rPr lang="en-US" altLang="zh-TW" sz="2000" dirty="0">
                <a:solidFill>
                  <a:srgbClr val="000000"/>
                </a:solidFill>
                <a:latin typeface="Times New Roman" panose="02020603050405020304" pitchFamily="18" charset="0"/>
                <a:cs typeface="Times New Roman" panose="02020603050405020304" pitchFamily="18" charset="0"/>
              </a:rPr>
              <a:t>Both are the </a:t>
            </a:r>
            <a:r>
              <a:rPr lang="en-US" altLang="zh-TW" sz="2000" b="1" dirty="0">
                <a:solidFill>
                  <a:srgbClr val="000000"/>
                </a:solidFill>
                <a:latin typeface="Times New Roman" panose="02020603050405020304" pitchFamily="18" charset="0"/>
                <a:cs typeface="Times New Roman" panose="02020603050405020304" pitchFamily="18" charset="0"/>
              </a:rPr>
              <a:t>dilution ratios </a:t>
            </a:r>
            <a:r>
              <a:rPr lang="en-US" altLang="zh-TW" sz="2000" dirty="0">
                <a:solidFill>
                  <a:srgbClr val="000000"/>
                </a:solidFill>
                <a:latin typeface="Times New Roman" panose="02020603050405020304" pitchFamily="18" charset="0"/>
                <a:cs typeface="Times New Roman" panose="02020603050405020304" pitchFamily="18" charset="0"/>
              </a:rPr>
              <a:t>of bleach</a:t>
            </a:r>
            <a:r>
              <a:rPr lang="en-US" altLang="zh-TW" sz="2000" dirty="0" smtClean="0">
                <a:solidFill>
                  <a:srgbClr val="000000"/>
                </a:solidFill>
                <a:latin typeface="Times New Roman" panose="02020603050405020304" pitchFamily="18" charset="0"/>
                <a:cs typeface="Times New Roman" panose="02020603050405020304" pitchFamily="18" charset="0"/>
              </a:rPr>
              <a:t>:</a:t>
            </a:r>
          </a:p>
          <a:p>
            <a:r>
              <a:rPr lang="en-US" altLang="zh-TW" sz="2000" dirty="0" smtClean="0">
                <a:solidFill>
                  <a:srgbClr val="000000"/>
                </a:solidFill>
                <a:latin typeface="Times New Roman" panose="02020603050405020304" pitchFamily="18" charset="0"/>
                <a:cs typeface="Times New Roman" panose="02020603050405020304" pitchFamily="18" charset="0"/>
              </a:rPr>
              <a:t>“1:99” : mixing </a:t>
            </a:r>
            <a:r>
              <a:rPr lang="en-US" altLang="zh-TW" sz="2000" dirty="0">
                <a:solidFill>
                  <a:srgbClr val="000000"/>
                </a:solidFill>
                <a:latin typeface="Times New Roman" panose="02020603050405020304" pitchFamily="18" charset="0"/>
                <a:cs typeface="Times New Roman" panose="02020603050405020304" pitchFamily="18" charset="0"/>
              </a:rPr>
              <a:t>1 part of </a:t>
            </a:r>
            <a:r>
              <a:rPr lang="en-US" altLang="zh-TW" sz="2000" dirty="0" smtClean="0">
                <a:solidFill>
                  <a:srgbClr val="000000"/>
                </a:solidFill>
                <a:latin typeface="Times New Roman" panose="02020603050405020304" pitchFamily="18" charset="0"/>
                <a:cs typeface="Times New Roman" panose="02020603050405020304" pitchFamily="18" charset="0"/>
              </a:rPr>
              <a:t>bleach </a:t>
            </a:r>
            <a:r>
              <a:rPr lang="en-US" altLang="zh-TW" sz="2000" dirty="0">
                <a:solidFill>
                  <a:srgbClr val="000000"/>
                </a:solidFill>
                <a:latin typeface="Times New Roman" panose="02020603050405020304" pitchFamily="18" charset="0"/>
                <a:cs typeface="Times New Roman" panose="02020603050405020304" pitchFamily="18" charset="0"/>
              </a:rPr>
              <a:t>with 99 parts of </a:t>
            </a:r>
            <a:r>
              <a:rPr lang="en-US" altLang="zh-TW" sz="2000" dirty="0" smtClean="0">
                <a:solidFill>
                  <a:srgbClr val="000000"/>
                </a:solidFill>
                <a:latin typeface="Times New Roman" panose="02020603050405020304" pitchFamily="18" charset="0"/>
                <a:cs typeface="Times New Roman" panose="02020603050405020304" pitchFamily="18" charset="0"/>
              </a:rPr>
              <a:t>water</a:t>
            </a:r>
            <a:endParaRPr lang="zh-TW" altLang="en-US" sz="2000" dirty="0">
              <a:solidFill>
                <a:srgbClr val="000000"/>
              </a:solidFill>
              <a:latin typeface="Times New Roman" panose="02020603050405020304" pitchFamily="18" charset="0"/>
              <a:cs typeface="Times New Roman" panose="02020603050405020304" pitchFamily="18" charset="0"/>
            </a:endParaRPr>
          </a:p>
          <a:p>
            <a:r>
              <a:rPr lang="en-US" altLang="zh-TW" sz="2000" dirty="0" smtClean="0">
                <a:solidFill>
                  <a:srgbClr val="000000"/>
                </a:solidFill>
                <a:latin typeface="Times New Roman" panose="02020603050405020304" pitchFamily="18" charset="0"/>
                <a:cs typeface="Times New Roman" panose="02020603050405020304" pitchFamily="18" charset="0"/>
              </a:rPr>
              <a:t>“1:49” </a:t>
            </a:r>
            <a:r>
              <a:rPr lang="en-US" altLang="zh-TW" sz="2000" dirty="0">
                <a:solidFill>
                  <a:srgbClr val="000000"/>
                </a:solidFill>
                <a:latin typeface="Times New Roman" panose="02020603050405020304" pitchFamily="18" charset="0"/>
                <a:cs typeface="Times New Roman" panose="02020603050405020304" pitchFamily="18" charset="0"/>
              </a:rPr>
              <a:t>: mixing 1 part of bleach with </a:t>
            </a:r>
            <a:r>
              <a:rPr lang="en-US" altLang="zh-TW" sz="2000" dirty="0" smtClean="0">
                <a:solidFill>
                  <a:srgbClr val="000000"/>
                </a:solidFill>
                <a:latin typeface="Times New Roman" panose="02020603050405020304" pitchFamily="18" charset="0"/>
                <a:cs typeface="Times New Roman" panose="02020603050405020304" pitchFamily="18" charset="0"/>
              </a:rPr>
              <a:t>49 </a:t>
            </a:r>
            <a:r>
              <a:rPr lang="en-US" altLang="zh-TW" sz="2000" dirty="0">
                <a:solidFill>
                  <a:srgbClr val="000000"/>
                </a:solidFill>
                <a:latin typeface="Times New Roman" panose="02020603050405020304" pitchFamily="18" charset="0"/>
                <a:cs typeface="Times New Roman" panose="02020603050405020304" pitchFamily="18" charset="0"/>
              </a:rPr>
              <a:t>parts of </a:t>
            </a:r>
            <a:r>
              <a:rPr lang="en-US" altLang="zh-TW" sz="2000" dirty="0" smtClean="0">
                <a:solidFill>
                  <a:srgbClr val="000000"/>
                </a:solidFill>
                <a:latin typeface="Times New Roman" panose="02020603050405020304" pitchFamily="18" charset="0"/>
                <a:cs typeface="Times New Roman" panose="02020603050405020304" pitchFamily="18" charset="0"/>
              </a:rPr>
              <a:t>water</a:t>
            </a:r>
            <a:endParaRPr lang="zh-TW" altLang="en-US" sz="2000" dirty="0">
              <a:solidFill>
                <a:srgbClr val="000000"/>
              </a:solidFill>
              <a:latin typeface="Times New Roman" panose="02020603050405020304" pitchFamily="18" charset="0"/>
              <a:cs typeface="Times New Roman" panose="02020603050405020304" pitchFamily="18" charset="0"/>
            </a:endParaRPr>
          </a:p>
        </p:txBody>
      </p:sp>
      <p:sp>
        <p:nvSpPr>
          <p:cNvPr id="14"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4</a:t>
            </a:fld>
            <a:endParaRPr lang="en-US" sz="1200" dirty="0">
              <a:solidFill>
                <a:srgbClr val="002060"/>
              </a:solidFill>
            </a:endParaRPr>
          </a:p>
        </p:txBody>
      </p:sp>
      <p:grpSp>
        <p:nvGrpSpPr>
          <p:cNvPr id="13" name="群組 12"/>
          <p:cNvGrpSpPr/>
          <p:nvPr/>
        </p:nvGrpSpPr>
        <p:grpSpPr>
          <a:xfrm>
            <a:off x="6803872" y="4140124"/>
            <a:ext cx="2095148" cy="2263037"/>
            <a:chOff x="5998329" y="1249307"/>
            <a:chExt cx="2095148" cy="2263037"/>
          </a:xfrm>
        </p:grpSpPr>
        <p:grpSp>
          <p:nvGrpSpPr>
            <p:cNvPr id="15" name="群組 14"/>
            <p:cNvGrpSpPr/>
            <p:nvPr/>
          </p:nvGrpSpPr>
          <p:grpSpPr>
            <a:xfrm>
              <a:off x="5998329" y="1249307"/>
              <a:ext cx="1047574" cy="2263037"/>
              <a:chOff x="7064871" y="1424939"/>
              <a:chExt cx="1047574" cy="2263037"/>
            </a:xfrm>
          </p:grpSpPr>
          <p:pic>
            <p:nvPicPr>
              <p:cNvPr id="18" name="圖片 17"/>
              <p:cNvPicPr>
                <a:picLocks noChangeAspect="1"/>
              </p:cNvPicPr>
              <p:nvPr/>
            </p:nvPicPr>
            <p:blipFill>
              <a:blip r:embed="rId3"/>
              <a:stretch>
                <a:fillRect/>
              </a:stretch>
            </p:blipFill>
            <p:spPr>
              <a:xfrm>
                <a:off x="7064871" y="1424939"/>
                <a:ext cx="1047574" cy="2263037"/>
              </a:xfrm>
              <a:prstGeom prst="rect">
                <a:avLst/>
              </a:prstGeom>
            </p:spPr>
          </p:pic>
          <p:sp>
            <p:nvSpPr>
              <p:cNvPr id="19"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6" name="圖片 15"/>
            <p:cNvPicPr>
              <a:picLocks noChangeAspect="1"/>
            </p:cNvPicPr>
            <p:nvPr/>
          </p:nvPicPr>
          <p:blipFill>
            <a:blip r:embed="rId3"/>
            <a:stretch>
              <a:fillRect/>
            </a:stretch>
          </p:blipFill>
          <p:spPr>
            <a:xfrm>
              <a:off x="7045903" y="1249307"/>
              <a:ext cx="1047574" cy="2263037"/>
            </a:xfrm>
            <a:prstGeom prst="rect">
              <a:avLst/>
            </a:prstGeom>
          </p:spPr>
        </p:pic>
        <p:sp>
          <p:nvSpPr>
            <p:cNvPr id="17"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488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8968" y="439879"/>
            <a:ext cx="5942731" cy="1387559"/>
          </a:xfrm>
          <a:prstGeom prst="rect">
            <a:avLst/>
          </a:prstGeom>
        </p:spPr>
        <p:txBody>
          <a:bodyPr wrap="square">
            <a:spAutoFit/>
          </a:bodyPr>
          <a:lstStyle/>
          <a:p>
            <a:pPr algn="just" fontAlgn="base">
              <a:spcAft>
                <a:spcPts val="450"/>
              </a:spcAft>
              <a:buClr>
                <a:srgbClr val="000000"/>
              </a:buClr>
            </a:pPr>
            <a:r>
              <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Practice:</a:t>
            </a:r>
          </a:p>
          <a:p>
            <a:pPr marL="385763" indent="-385763" algn="just" fontAlgn="base">
              <a:spcAft>
                <a:spcPts val="450"/>
              </a:spcAft>
              <a:buClr>
                <a:srgbClr val="000000"/>
              </a:buClr>
              <a:buFont typeface="+mj-lt"/>
              <a:buAutoNum type="arabicPeriod"/>
            </a:pPr>
            <a:r>
              <a:rPr lang="en-US" altLang="zh-TW" sz="2000" dirty="0">
                <a:solidFill>
                  <a:srgbClr val="7030A0"/>
                </a:solidFill>
                <a:latin typeface="Times New Roman" panose="02020603050405020304" pitchFamily="18" charset="0"/>
                <a:cs typeface="Times New Roman" panose="02020603050405020304" pitchFamily="18" charset="0"/>
              </a:rPr>
              <a:t>Calculate the amount of bleach and </a:t>
            </a:r>
            <a:r>
              <a:rPr lang="en-US" altLang="zh-TW" sz="2000" dirty="0" smtClean="0">
                <a:solidFill>
                  <a:srgbClr val="7030A0"/>
                </a:solidFill>
                <a:latin typeface="Times New Roman" panose="02020603050405020304" pitchFamily="18" charset="0"/>
                <a:cs typeface="Times New Roman" panose="02020603050405020304" pitchFamily="18" charset="0"/>
              </a:rPr>
              <a:t>water (in mL) in </a:t>
            </a:r>
            <a:r>
              <a:rPr lang="en-US" altLang="zh-TW" sz="2000" dirty="0">
                <a:solidFill>
                  <a:srgbClr val="7030A0"/>
                </a:solidFill>
                <a:latin typeface="Times New Roman" panose="02020603050405020304" pitchFamily="18" charset="0"/>
                <a:cs typeface="Times New Roman" panose="02020603050405020304" pitchFamily="18" charset="0"/>
              </a:rPr>
              <a:t>500 mL of </a:t>
            </a:r>
            <a:r>
              <a:rPr lang="en-US" altLang="zh-TW" sz="2000" dirty="0" smtClean="0">
                <a:solidFill>
                  <a:srgbClr val="7030A0"/>
                </a:solidFill>
                <a:latin typeface="Times New Roman" panose="02020603050405020304" pitchFamily="18" charset="0"/>
                <a:cs typeface="Times New Roman" panose="02020603050405020304" pitchFamily="18" charset="0"/>
              </a:rPr>
              <a:t>“1:99” </a:t>
            </a:r>
            <a:r>
              <a:rPr lang="en-US" altLang="zh-TW" sz="2000" dirty="0">
                <a:solidFill>
                  <a:srgbClr val="7030A0"/>
                </a:solidFill>
                <a:latin typeface="Times New Roman" panose="02020603050405020304" pitchFamily="18" charset="0"/>
                <a:cs typeface="Times New Roman" panose="02020603050405020304" pitchFamily="18" charset="0"/>
              </a:rPr>
              <a:t>diluted bleach and 500 mL of </a:t>
            </a:r>
            <a:r>
              <a:rPr lang="en-US" altLang="zh-TW" sz="2000" dirty="0" smtClean="0">
                <a:solidFill>
                  <a:srgbClr val="7030A0"/>
                </a:solidFill>
                <a:latin typeface="Times New Roman" panose="02020603050405020304" pitchFamily="18" charset="0"/>
                <a:cs typeface="Times New Roman" panose="02020603050405020304" pitchFamily="18" charset="0"/>
              </a:rPr>
              <a:t>“1:4” </a:t>
            </a:r>
            <a:r>
              <a:rPr lang="en-US" altLang="zh-TW" sz="2000" dirty="0">
                <a:solidFill>
                  <a:srgbClr val="7030A0"/>
                </a:solidFill>
                <a:latin typeface="Times New Roman" panose="02020603050405020304" pitchFamily="18" charset="0"/>
                <a:cs typeface="Times New Roman" panose="02020603050405020304" pitchFamily="18" charset="0"/>
              </a:rPr>
              <a:t>diluted </a:t>
            </a:r>
            <a:r>
              <a:rPr lang="en-US" altLang="zh-TW" sz="2000" dirty="0" smtClean="0">
                <a:solidFill>
                  <a:srgbClr val="7030A0"/>
                </a:solidFill>
                <a:latin typeface="Times New Roman" panose="02020603050405020304" pitchFamily="18" charset="0"/>
                <a:cs typeface="Times New Roman" panose="02020603050405020304" pitchFamily="18" charset="0"/>
              </a:rPr>
              <a:t>bleach.</a:t>
            </a:r>
            <a:endParaRPr lang="en-US" altLang="zh-TW" sz="2000" dirty="0">
              <a:solidFill>
                <a:srgbClr val="7030A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p:cNvSpPr/>
              <p:nvPr/>
            </p:nvSpPr>
            <p:spPr>
              <a:xfrm>
                <a:off x="534931" y="2086162"/>
                <a:ext cx="6150806" cy="3812326"/>
              </a:xfrm>
              <a:prstGeom prst="rect">
                <a:avLst/>
              </a:prstGeom>
            </p:spPr>
            <p:txBody>
              <a:bodyPr wrap="square">
                <a:spAutoFit/>
              </a:bodyPr>
              <a:lstStyle/>
              <a:p>
                <a:pPr>
                  <a:lnSpc>
                    <a:spcPct val="125000"/>
                  </a:lnSpc>
                </a:pP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Solution:</a:t>
                </a:r>
              </a:p>
              <a:p>
                <a:pPr>
                  <a:lnSpc>
                    <a:spcPct val="125000"/>
                  </a:lnSpc>
                </a:pP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In 500 mL of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“1:99”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diluted bleach,</a:t>
                </a:r>
                <a:endPar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indent="57150">
                  <a:lnSpc>
                    <a:spcPct val="125000"/>
                  </a:lnSpc>
                </a:pP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Amount of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bleach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500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1+99</m:t>
                        </m:r>
                      </m:den>
                    </m:f>
                  </m:oMath>
                </a14:m>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 mL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5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mL</a:t>
                </a:r>
                <a:endParaRPr lang="en-US" altLang="zh-TW"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indent="57150">
                  <a:lnSpc>
                    <a:spcPct val="125000"/>
                  </a:lnSpc>
                </a:pP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Amount of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water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(500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r>
                      <a:rPr lang="en-US" altLang="zh-HK" sz="2000">
                        <a:solidFill>
                          <a:srgbClr val="006600"/>
                        </a:solidFill>
                        <a:effectLst/>
                        <a:uFill>
                          <a:solidFill>
                            <a:srgbClr val="000000"/>
                          </a:solidFill>
                        </a:uFill>
                        <a:latin typeface="Cambria Math" panose="02040503050406030204" pitchFamily="18" charset="0"/>
                        <a:cs typeface="Times New Roman" panose="02020603050405020304" pitchFamily="18" charset="0"/>
                      </a:rPr>
                      <m:t>×</m:t>
                    </m:r>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99</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1+99</m:t>
                        </m:r>
                      </m:den>
                    </m:f>
                  </m:oMath>
                </a14:m>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 mL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495 mL</a:t>
                </a:r>
                <a:endPar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a:lnSpc>
                    <a:spcPct val="125000"/>
                  </a:lnSpc>
                </a:pPr>
                <a:endPar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endParaRPr>
              </a:p>
              <a:p>
                <a:pPr>
                  <a:lnSpc>
                    <a:spcPct val="125000"/>
                  </a:lnSpc>
                </a:pP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In 500 mL of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1:4”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diluted bleach,</a:t>
                </a:r>
              </a:p>
              <a:p>
                <a:pPr indent="57150">
                  <a:lnSpc>
                    <a:spcPct val="125000"/>
                  </a:lnSpc>
                </a:pP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HK" sz="2000" dirty="0">
                    <a:solidFill>
                      <a:srgbClr val="006600"/>
                    </a:solidFill>
                    <a:uFill>
                      <a:solidFill>
                        <a:srgbClr val="000000"/>
                      </a:solidFill>
                    </a:uFill>
                    <a:latin typeface="Times New Roman" panose="02020603050405020304" pitchFamily="18" charset="0"/>
                    <a:cs typeface="Times New Roman" panose="02020603050405020304" pitchFamily="18" charset="0"/>
                  </a:rPr>
                  <a:t>Amount of bleach =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(500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a:solidFill>
                              <a:srgbClr val="006600"/>
                            </a:solidFill>
                            <a:effectLst/>
                            <a:uFill>
                              <a:solidFill>
                                <a:srgbClr val="000000"/>
                              </a:solidFill>
                            </a:uFill>
                            <a:latin typeface="Cambria Math" panose="02040503050406030204" pitchFamily="18" charset="0"/>
                            <a:cs typeface="Times New Roman" panose="02020603050405020304" pitchFamily="18" charset="0"/>
                          </a:rPr>
                          <m:t>1</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1+4</m:t>
                        </m:r>
                      </m:den>
                    </m:f>
                  </m:oMath>
                </a14:m>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mL = 100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mL</a:t>
                </a:r>
                <a:endPar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indent="57150">
                  <a:lnSpc>
                    <a:spcPct val="125000"/>
                  </a:lnSpc>
                </a:pP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a:solidFill>
                      <a:srgbClr val="006600"/>
                    </a:solidFill>
                    <a:uFill>
                      <a:solidFill>
                        <a:srgbClr val="000000"/>
                      </a:solidFill>
                    </a:uFill>
                    <a:latin typeface="Times New Roman" panose="02020603050405020304" pitchFamily="18" charset="0"/>
                    <a:cs typeface="Times New Roman" panose="02020603050405020304" pitchFamily="18" charset="0"/>
                  </a:rPr>
                  <a:t>Amount of water =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(500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a:solidFill>
                              <a:srgbClr val="006600"/>
                            </a:solidFill>
                            <a:effectLst/>
                            <a:uFill>
                              <a:solidFill>
                                <a:srgbClr val="000000"/>
                              </a:solidFill>
                            </a:uFill>
                            <a:latin typeface="Cambria Math" panose="02040503050406030204" pitchFamily="18" charset="0"/>
                            <a:cs typeface="Times New Roman" panose="02020603050405020304" pitchFamily="18" charset="0"/>
                          </a:rPr>
                          <m:t>4</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1+4</m:t>
                        </m:r>
                      </m:den>
                    </m:f>
                  </m:oMath>
                </a14:m>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mL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400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mL</a:t>
                </a:r>
                <a:endPar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534931" y="2086162"/>
                <a:ext cx="6150806" cy="3812326"/>
              </a:xfrm>
              <a:prstGeom prst="rect">
                <a:avLst/>
              </a:prstGeom>
              <a:blipFill>
                <a:blip r:embed="rId2"/>
                <a:stretch>
                  <a:fillRect l="-99"/>
                </a:stretch>
              </a:blipFill>
            </p:spPr>
            <p:txBody>
              <a:bodyPr/>
              <a:lstStyle/>
              <a:p>
                <a:r>
                  <a:rPr lang="zh-HK" altLang="en-US">
                    <a:noFill/>
                  </a:rPr>
                  <a:t> </a:t>
                </a:r>
              </a:p>
            </p:txBody>
          </p:sp>
        </mc:Fallback>
      </mc:AlternateContent>
      <p:sp>
        <p:nvSpPr>
          <p:cNvPr id="11"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5</a:t>
            </a:fld>
            <a:endParaRPr lang="en-US" sz="1200" dirty="0">
              <a:solidFill>
                <a:srgbClr val="002060"/>
              </a:solidFill>
            </a:endParaRPr>
          </a:p>
        </p:txBody>
      </p:sp>
      <p:grpSp>
        <p:nvGrpSpPr>
          <p:cNvPr id="10" name="群組 9"/>
          <p:cNvGrpSpPr/>
          <p:nvPr/>
        </p:nvGrpSpPr>
        <p:grpSpPr>
          <a:xfrm>
            <a:off x="6803872" y="4140124"/>
            <a:ext cx="2095148" cy="2263037"/>
            <a:chOff x="5998329" y="1249307"/>
            <a:chExt cx="2095148" cy="2263037"/>
          </a:xfrm>
        </p:grpSpPr>
        <p:grpSp>
          <p:nvGrpSpPr>
            <p:cNvPr id="12" name="群組 11"/>
            <p:cNvGrpSpPr/>
            <p:nvPr/>
          </p:nvGrpSpPr>
          <p:grpSpPr>
            <a:xfrm>
              <a:off x="5998329" y="1249307"/>
              <a:ext cx="1047574" cy="2263037"/>
              <a:chOff x="7064871" y="1424939"/>
              <a:chExt cx="1047574" cy="2263037"/>
            </a:xfrm>
          </p:grpSpPr>
          <p:pic>
            <p:nvPicPr>
              <p:cNvPr id="15" name="圖片 14"/>
              <p:cNvPicPr>
                <a:picLocks noChangeAspect="1"/>
              </p:cNvPicPr>
              <p:nvPr/>
            </p:nvPicPr>
            <p:blipFill>
              <a:blip r:embed="rId3"/>
              <a:stretch>
                <a:fillRect/>
              </a:stretch>
            </p:blipFill>
            <p:spPr>
              <a:xfrm>
                <a:off x="7064871" y="1424939"/>
                <a:ext cx="1047574" cy="2263037"/>
              </a:xfrm>
              <a:prstGeom prst="rect">
                <a:avLst/>
              </a:prstGeom>
            </p:spPr>
          </p:pic>
          <p:sp>
            <p:nvSpPr>
              <p:cNvPr id="16"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3" name="圖片 12"/>
            <p:cNvPicPr>
              <a:picLocks noChangeAspect="1"/>
            </p:cNvPicPr>
            <p:nvPr/>
          </p:nvPicPr>
          <p:blipFill>
            <a:blip r:embed="rId3"/>
            <a:stretch>
              <a:fillRect/>
            </a:stretch>
          </p:blipFill>
          <p:spPr>
            <a:xfrm>
              <a:off x="7045903" y="1249307"/>
              <a:ext cx="1047574" cy="2263037"/>
            </a:xfrm>
            <a:prstGeom prst="rect">
              <a:avLst/>
            </a:prstGeom>
          </p:spPr>
        </p:pic>
        <p:sp>
          <p:nvSpPr>
            <p:cNvPr id="14"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0287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5326" y="431965"/>
            <a:ext cx="5944880" cy="1387559"/>
          </a:xfrm>
          <a:prstGeom prst="rect">
            <a:avLst/>
          </a:prstGeom>
        </p:spPr>
        <p:txBody>
          <a:bodyPr wrap="square">
            <a:spAutoFit/>
          </a:bodyPr>
          <a:lstStyle/>
          <a:p>
            <a:pPr algn="just" fontAlgn="base">
              <a:spcAft>
                <a:spcPts val="450"/>
              </a:spcAft>
              <a:buClr>
                <a:srgbClr val="000000"/>
              </a:buClr>
            </a:pPr>
            <a:r>
              <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Practice:</a:t>
            </a:r>
          </a:p>
          <a:p>
            <a:pPr marL="385763" indent="-385763" algn="just" fontAlgn="base">
              <a:spcAft>
                <a:spcPts val="450"/>
              </a:spcAft>
              <a:buClr>
                <a:srgbClr val="000000"/>
              </a:buClr>
              <a:buFont typeface="+mj-lt"/>
              <a:buAutoNum type="arabicPeriod" startAt="2"/>
            </a:pPr>
            <a:r>
              <a:rPr lang="en-US" altLang="zh-TW" sz="2000" dirty="0" smtClean="0">
                <a:solidFill>
                  <a:srgbClr val="7030A0"/>
                </a:solidFill>
                <a:latin typeface="Times New Roman" panose="02020603050405020304" pitchFamily="18" charset="0"/>
                <a:cs typeface="Times New Roman" panose="02020603050405020304" pitchFamily="18" charset="0"/>
              </a:rPr>
              <a:t>Explore the method of making </a:t>
            </a:r>
            <a:r>
              <a:rPr lang="en-US" altLang="zh-TW" sz="2000" dirty="0">
                <a:solidFill>
                  <a:srgbClr val="7030A0"/>
                </a:solidFill>
                <a:latin typeface="Times New Roman" panose="02020603050405020304" pitchFamily="18" charset="0"/>
                <a:cs typeface="Times New Roman" panose="02020603050405020304" pitchFamily="18" charset="0"/>
              </a:rPr>
              <a:t>1 L </a:t>
            </a:r>
            <a:r>
              <a:rPr lang="en-US" altLang="zh-TW" sz="2000" dirty="0" smtClean="0">
                <a:solidFill>
                  <a:srgbClr val="7030A0"/>
                </a:solidFill>
                <a:latin typeface="Times New Roman" panose="02020603050405020304" pitchFamily="18" charset="0"/>
                <a:cs typeface="Times New Roman" panose="02020603050405020304" pitchFamily="18" charset="0"/>
              </a:rPr>
              <a:t>of  “1:99” </a:t>
            </a:r>
            <a:r>
              <a:rPr lang="en-US" altLang="zh-TW" sz="2000" dirty="0">
                <a:solidFill>
                  <a:srgbClr val="7030A0"/>
                </a:solidFill>
                <a:latin typeface="Times New Roman" panose="02020603050405020304" pitchFamily="18" charset="0"/>
                <a:cs typeface="Times New Roman" panose="02020603050405020304" pitchFamily="18" charset="0"/>
              </a:rPr>
              <a:t>diluted bleach </a:t>
            </a:r>
            <a:r>
              <a:rPr lang="en-US" altLang="zh-TW" sz="2000" dirty="0" smtClean="0">
                <a:solidFill>
                  <a:srgbClr val="7030A0"/>
                </a:solidFill>
                <a:latin typeface="Times New Roman" panose="02020603050405020304" pitchFamily="18" charset="0"/>
                <a:cs typeface="Times New Roman" panose="02020603050405020304" pitchFamily="18" charset="0"/>
              </a:rPr>
              <a:t>by </a:t>
            </a:r>
            <a:r>
              <a:rPr lang="en-US" altLang="zh-TW" sz="2000" dirty="0">
                <a:solidFill>
                  <a:srgbClr val="7030A0"/>
                </a:solidFill>
                <a:latin typeface="Times New Roman" panose="02020603050405020304" pitchFamily="18" charset="0"/>
                <a:cs typeface="Times New Roman" panose="02020603050405020304" pitchFamily="18" charset="0"/>
              </a:rPr>
              <a:t>water and 200 mL of </a:t>
            </a:r>
            <a:r>
              <a:rPr lang="en-US" altLang="zh-TW" sz="2000" dirty="0" smtClean="0">
                <a:solidFill>
                  <a:srgbClr val="7030A0"/>
                </a:solidFill>
                <a:latin typeface="Times New Roman" panose="02020603050405020304" pitchFamily="18" charset="0"/>
                <a:cs typeface="Times New Roman" panose="02020603050405020304" pitchFamily="18" charset="0"/>
              </a:rPr>
              <a:t> “1</a:t>
            </a:r>
            <a:r>
              <a:rPr lang="en-US" altLang="zh-TW" sz="2000" dirty="0">
                <a:solidFill>
                  <a:srgbClr val="7030A0"/>
                </a:solidFill>
                <a:latin typeface="Times New Roman" panose="02020603050405020304" pitchFamily="18" charset="0"/>
                <a:cs typeface="Times New Roman" panose="02020603050405020304" pitchFamily="18" charset="0"/>
              </a:rPr>
              <a:t>: </a:t>
            </a:r>
            <a:r>
              <a:rPr lang="en-US" altLang="zh-TW" sz="2000" dirty="0" smtClean="0">
                <a:solidFill>
                  <a:srgbClr val="7030A0"/>
                </a:solidFill>
                <a:latin typeface="Times New Roman" panose="02020603050405020304" pitchFamily="18" charset="0"/>
                <a:cs typeface="Times New Roman" panose="02020603050405020304" pitchFamily="18" charset="0"/>
              </a:rPr>
              <a:t>4” </a:t>
            </a:r>
            <a:r>
              <a:rPr lang="en-US" altLang="zh-TW" sz="2000" dirty="0">
                <a:solidFill>
                  <a:srgbClr val="7030A0"/>
                </a:solidFill>
                <a:latin typeface="Times New Roman" panose="02020603050405020304" pitchFamily="18" charset="0"/>
                <a:cs typeface="Times New Roman" panose="02020603050405020304" pitchFamily="18" charset="0"/>
              </a:rPr>
              <a:t>diluted </a:t>
            </a:r>
            <a:r>
              <a:rPr lang="en-US" altLang="zh-TW" sz="2000" dirty="0" smtClean="0">
                <a:solidFill>
                  <a:srgbClr val="7030A0"/>
                </a:solidFill>
                <a:latin typeface="Times New Roman" panose="02020603050405020304" pitchFamily="18" charset="0"/>
                <a:cs typeface="Times New Roman" panose="02020603050405020304" pitchFamily="18" charset="0"/>
              </a:rPr>
              <a:t>bleach.</a:t>
            </a:r>
            <a:endParaRPr lang="en-US" sz="2000" dirty="0">
              <a:solidFill>
                <a:srgbClr val="7030A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p:cNvSpPr/>
              <p:nvPr/>
            </p:nvSpPr>
            <p:spPr>
              <a:xfrm>
                <a:off x="551744" y="1985138"/>
                <a:ext cx="6207596" cy="3530390"/>
              </a:xfrm>
              <a:prstGeom prst="rect">
                <a:avLst/>
              </a:prstGeom>
            </p:spPr>
            <p:txBody>
              <a:bodyPr wrap="square">
                <a:spAutoFit/>
              </a:bodyPr>
              <a:lstStyle/>
              <a:p>
                <a:pPr marL="171450">
                  <a:lnSpc>
                    <a:spcPct val="125000"/>
                  </a:lnSpc>
                </a:pPr>
                <a:r>
                  <a:rPr lang="en-US" altLang="zh-TW" sz="2000" b="1" kern="0" dirty="0">
                    <a:solidFill>
                      <a:srgbClr val="006600"/>
                    </a:solidFill>
                    <a:uFill>
                      <a:solidFill>
                        <a:srgbClr val="000000"/>
                      </a:solidFill>
                    </a:uFill>
                    <a:latin typeface="Times New Roman" panose="02020603050405020304" pitchFamily="18" charset="0"/>
                    <a:cs typeface="Times New Roman" panose="02020603050405020304" pitchFamily="18" charset="0"/>
                  </a:rPr>
                  <a:t>Solution:</a:t>
                </a:r>
              </a:p>
              <a:p>
                <a:pPr marL="171450">
                  <a:lnSpc>
                    <a:spcPct val="125000"/>
                  </a:lnSpc>
                </a:pPr>
                <a:r>
                  <a:rPr lang="en-US" altLang="zh-HK" sz="2000" dirty="0">
                    <a:solidFill>
                      <a:srgbClr val="006600"/>
                    </a:solidFill>
                    <a:uFill>
                      <a:solidFill>
                        <a:srgbClr val="000000"/>
                      </a:solidFill>
                    </a:uFill>
                    <a:latin typeface="Times New Roman" panose="02020603050405020304" pitchFamily="18" charset="0"/>
                    <a:cs typeface="Times New Roman" panose="02020603050405020304" pitchFamily="18" charset="0"/>
                  </a:rPr>
                  <a:t>1 L of </a:t>
                </a:r>
                <a:r>
                  <a:rPr lang="en-US" altLang="zh-HK"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“1:99” </a:t>
                </a:r>
                <a:r>
                  <a:rPr lang="en-US" altLang="zh-HK" sz="2000" dirty="0">
                    <a:solidFill>
                      <a:srgbClr val="006600"/>
                    </a:solidFill>
                    <a:uFill>
                      <a:solidFill>
                        <a:srgbClr val="000000"/>
                      </a:solidFill>
                    </a:uFill>
                    <a:latin typeface="Times New Roman" panose="02020603050405020304" pitchFamily="18" charset="0"/>
                    <a:cs typeface="Times New Roman" panose="02020603050405020304" pitchFamily="18" charset="0"/>
                  </a:rPr>
                  <a:t>diluted bleach has 10 mL of bleach and 990 mL of </a:t>
                </a:r>
                <a:r>
                  <a:rPr lang="en-US" altLang="zh-HK"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water</a:t>
                </a:r>
                <a:r>
                  <a:rPr lang="en-US" altLang="zh-HK" sz="200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In </a:t>
                </a:r>
                <a:r>
                  <a:rPr lang="en-US" altLang="zh-HK" sz="2000" dirty="0">
                    <a:solidFill>
                      <a:srgbClr val="006600"/>
                    </a:solidFill>
                    <a:uFill>
                      <a:solidFill>
                        <a:srgbClr val="000000"/>
                      </a:solidFill>
                    </a:uFill>
                    <a:latin typeface="Times New Roman" panose="02020603050405020304" pitchFamily="18" charset="0"/>
                    <a:cs typeface="Times New Roman" panose="02020603050405020304" pitchFamily="18" charset="0"/>
                  </a:rPr>
                  <a:t>200 mL of </a:t>
                </a:r>
                <a:r>
                  <a:rPr lang="en-US" altLang="zh-HK"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“1</a:t>
                </a:r>
                <a:r>
                  <a:rPr lang="en-US" altLang="zh-HK" sz="200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4” </a:t>
                </a:r>
                <a:r>
                  <a:rPr lang="en-US" altLang="zh-HK" sz="2000" dirty="0">
                    <a:solidFill>
                      <a:srgbClr val="006600"/>
                    </a:solidFill>
                    <a:uFill>
                      <a:solidFill>
                        <a:srgbClr val="000000"/>
                      </a:solidFill>
                    </a:uFill>
                    <a:latin typeface="Times New Roman" panose="02020603050405020304" pitchFamily="18" charset="0"/>
                    <a:cs typeface="Times New Roman" panose="02020603050405020304" pitchFamily="18" charset="0"/>
                  </a:rPr>
                  <a:t>diluted bleach</a:t>
                </a:r>
                <a:r>
                  <a:rPr lang="en-US" altLang="zh-HK"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mount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of bleach =</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d>
                      <m:dPr>
                        <m:ctrlPr>
                          <a:rPr lang="en-US" altLang="zh-TW" sz="2000" i="1" dirty="0">
                            <a:solidFill>
                              <a:srgbClr val="006600"/>
                            </a:solidFill>
                            <a:effectLst/>
                            <a:uFill>
                              <a:solidFill>
                                <a:srgbClr val="000000"/>
                              </a:solidFill>
                            </a:uFill>
                            <a:latin typeface="Cambria Math" panose="02040503050406030204" pitchFamily="18" charset="0"/>
                            <a:cs typeface="Times New Roman" panose="02020603050405020304" pitchFamily="18" charset="0"/>
                          </a:rPr>
                        </m:ctrlPr>
                      </m:dPr>
                      <m:e>
                        <m:r>
                          <a:rPr lang="en-US" altLang="zh-HK" sz="2000">
                            <a:solidFill>
                              <a:srgbClr val="006600"/>
                            </a:solidFill>
                            <a:effectLst/>
                            <a:uFill>
                              <a:solidFill>
                                <a:srgbClr val="000000"/>
                              </a:solidFill>
                            </a:uFill>
                            <a:latin typeface="Cambria Math" panose="02040503050406030204" pitchFamily="18" charset="0"/>
                            <a:cs typeface="Times New Roman" panose="02020603050405020304" pitchFamily="18" charset="0"/>
                          </a:rPr>
                          <m:t>200×</m:t>
                        </m:r>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1+4</m:t>
                            </m:r>
                          </m:den>
                        </m:f>
                        <m:r>
                          <a:rPr lang="en-US" altLang="zh-HK" sz="2000" b="0" i="1" smtClean="0">
                            <a:solidFill>
                              <a:srgbClr val="006600"/>
                            </a:solidFill>
                            <a:effectLst/>
                            <a:uFill>
                              <a:solidFill>
                                <a:srgbClr val="000000"/>
                              </a:solidFill>
                            </a:uFill>
                            <a:latin typeface="Cambria Math" panose="02040503050406030204" pitchFamily="18" charset="0"/>
                            <a:cs typeface="Times New Roman" panose="02020603050405020304" pitchFamily="18" charset="0"/>
                          </a:rPr>
                          <m:t> </m:t>
                        </m:r>
                      </m:e>
                    </m:d>
                    <m:r>
                      <m:rPr>
                        <m:nor/>
                      </m:rP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m:t>mL</m:t>
                    </m:r>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=40</m:t>
                    </m:r>
                    <m:r>
                      <m:rPr>
                        <m:nor/>
                      </m:rPr>
                      <a:rPr lang="en-US" altLang="zh-HK" sz="2000" b="0" i="0" smtClean="0">
                        <a:solidFill>
                          <a:srgbClr val="006600"/>
                        </a:solidFill>
                        <a:effectLst/>
                        <a:uFill>
                          <a:solidFill>
                            <a:srgbClr val="000000"/>
                          </a:solidFill>
                        </a:uFill>
                        <a:latin typeface="Cambria Math" panose="02040503050406030204" pitchFamily="18" charset="0"/>
                        <a:cs typeface="Times New Roman" panose="02020603050405020304" pitchFamily="18" charset="0"/>
                      </a:rPr>
                      <m:t> </m:t>
                    </m:r>
                    <m:r>
                      <m:rPr>
                        <m:nor/>
                      </m:rPr>
                      <a:rPr lang="en-US" altLang="zh-HK" sz="2000">
                        <a:solidFill>
                          <a:srgbClr val="006600"/>
                        </a:solidFill>
                        <a:uFill>
                          <a:solidFill>
                            <a:srgbClr val="000000"/>
                          </a:solidFill>
                        </a:uFill>
                        <a:latin typeface="Times New Roman" panose="02020603050405020304" pitchFamily="18" charset="0"/>
                        <a:cs typeface="Times New Roman" panose="02020603050405020304" pitchFamily="18" charset="0"/>
                      </a:rPr>
                      <m:t>mL</m:t>
                    </m:r>
                  </m:oMath>
                </a14:m>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which is 4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times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the amount needed</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T</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herefore</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in</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200</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4</m:t>
                        </m:r>
                      </m:den>
                    </m:f>
                  </m:oMath>
                </a14:m>
                <a:r>
                  <a:rPr lang="zh-TW" altLang="en-US"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en-US"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50</a:t>
                </a:r>
                <a:r>
                  <a:rPr lang="zh-TW" altLang="en-US"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mL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1:4”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diluted bleach</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there</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is 10 mL of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bleach.  Hence, adding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950 mL of water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will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get 1 L of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“1:99”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diluted bleach.</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i="1" dirty="0">
                    <a:solidFill>
                      <a:srgbClr val="006600"/>
                    </a:solidFill>
                    <a:uFill>
                      <a:solidFill>
                        <a:srgbClr val="000000"/>
                      </a:solidFill>
                    </a:uFill>
                    <a:latin typeface="Times New Roman" panose="02020603050405020304" pitchFamily="18" charset="0"/>
                    <a:cs typeface="Times New Roman" panose="02020603050405020304" pitchFamily="18" charset="0"/>
                  </a:rPr>
                  <a:t>(Other methods can also be used</a:t>
                </a:r>
                <a:r>
                  <a:rPr lang="en-US" altLang="zh-HK" sz="2000" i="1"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endParaRPr lang="zh-TW" altLang="zh-HK" sz="2000" i="1"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551744" y="1985138"/>
                <a:ext cx="6207596" cy="3530390"/>
              </a:xfrm>
              <a:prstGeom prst="rect">
                <a:avLst/>
              </a:prstGeom>
              <a:blipFill>
                <a:blip r:embed="rId2"/>
                <a:stretch>
                  <a:fillRect r="-1179" b="-864"/>
                </a:stretch>
              </a:blipFill>
            </p:spPr>
            <p:txBody>
              <a:bodyPr/>
              <a:lstStyle/>
              <a:p>
                <a:r>
                  <a:rPr lang="zh-HK" altLang="en-US">
                    <a:noFill/>
                  </a:rPr>
                  <a:t> </a:t>
                </a:r>
              </a:p>
            </p:txBody>
          </p:sp>
        </mc:Fallback>
      </mc:AlternateContent>
      <p:sp>
        <p:nvSpPr>
          <p:cNvPr id="11"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6</a:t>
            </a:fld>
            <a:endParaRPr lang="en-US" sz="1200" dirty="0">
              <a:solidFill>
                <a:srgbClr val="002060"/>
              </a:solidFill>
            </a:endParaRPr>
          </a:p>
        </p:txBody>
      </p:sp>
      <p:grpSp>
        <p:nvGrpSpPr>
          <p:cNvPr id="16" name="群組 15"/>
          <p:cNvGrpSpPr/>
          <p:nvPr/>
        </p:nvGrpSpPr>
        <p:grpSpPr>
          <a:xfrm>
            <a:off x="6803872" y="4140124"/>
            <a:ext cx="2095148" cy="2263037"/>
            <a:chOff x="5998329" y="1249307"/>
            <a:chExt cx="2095148" cy="2263037"/>
          </a:xfrm>
        </p:grpSpPr>
        <p:grpSp>
          <p:nvGrpSpPr>
            <p:cNvPr id="17" name="群組 16"/>
            <p:cNvGrpSpPr/>
            <p:nvPr/>
          </p:nvGrpSpPr>
          <p:grpSpPr>
            <a:xfrm>
              <a:off x="5998329" y="1249307"/>
              <a:ext cx="1047574" cy="2263037"/>
              <a:chOff x="7064871" y="1424939"/>
              <a:chExt cx="1047574" cy="2263037"/>
            </a:xfrm>
          </p:grpSpPr>
          <p:pic>
            <p:nvPicPr>
              <p:cNvPr id="20" name="圖片 19"/>
              <p:cNvPicPr>
                <a:picLocks noChangeAspect="1"/>
              </p:cNvPicPr>
              <p:nvPr/>
            </p:nvPicPr>
            <p:blipFill>
              <a:blip r:embed="rId3"/>
              <a:stretch>
                <a:fillRect/>
              </a:stretch>
            </p:blipFill>
            <p:spPr>
              <a:xfrm>
                <a:off x="7064871" y="1424939"/>
                <a:ext cx="1047574" cy="2263037"/>
              </a:xfrm>
              <a:prstGeom prst="rect">
                <a:avLst/>
              </a:prstGeom>
            </p:spPr>
          </p:pic>
          <p:sp>
            <p:nvSpPr>
              <p:cNvPr id="21"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8" name="圖片 17"/>
            <p:cNvPicPr>
              <a:picLocks noChangeAspect="1"/>
            </p:cNvPicPr>
            <p:nvPr/>
          </p:nvPicPr>
          <p:blipFill>
            <a:blip r:embed="rId3"/>
            <a:stretch>
              <a:fillRect/>
            </a:stretch>
          </p:blipFill>
          <p:spPr>
            <a:xfrm>
              <a:off x="7045903" y="1249307"/>
              <a:ext cx="1047574" cy="2263037"/>
            </a:xfrm>
            <a:prstGeom prst="rect">
              <a:avLst/>
            </a:prstGeom>
          </p:spPr>
        </p:pic>
        <p:sp>
          <p:nvSpPr>
            <p:cNvPr id="19"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0726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505" y="3838291"/>
            <a:ext cx="5742909" cy="2003112"/>
          </a:xfrm>
          <a:prstGeom prst="rect">
            <a:avLst/>
          </a:prstGeom>
        </p:spPr>
        <p:txBody>
          <a:bodyPr wrap="square">
            <a:spAutoFit/>
          </a:bodyPr>
          <a:lstStyle/>
          <a:p>
            <a:pPr algn="just" fontAlgn="base">
              <a:spcAft>
                <a:spcPts val="450"/>
              </a:spcAft>
              <a:buClr>
                <a:srgbClr val="000000"/>
              </a:buClr>
            </a:pPr>
            <a:r>
              <a:rPr lang="en-US" altLang="zh-TW" sz="2000" b="1" kern="0" dirty="0" smtClean="0">
                <a:uFill>
                  <a:solidFill>
                    <a:srgbClr val="000000"/>
                  </a:solidFill>
                </a:uFill>
                <a:latin typeface="Times New Roman" panose="02020603050405020304" pitchFamily="18" charset="0"/>
                <a:cs typeface="Times New Roman" panose="02020603050405020304" pitchFamily="18" charset="0"/>
              </a:rPr>
              <a:t>Point to </a:t>
            </a:r>
            <a:r>
              <a:rPr lang="en-US" altLang="zh-TW" sz="2000" b="1" kern="0" dirty="0">
                <a:uFill>
                  <a:solidFill>
                    <a:srgbClr val="000000"/>
                  </a:solidFill>
                </a:uFill>
                <a:latin typeface="Times New Roman" panose="02020603050405020304" pitchFamily="18" charset="0"/>
                <a:cs typeface="Times New Roman" panose="02020603050405020304" pitchFamily="18" charset="0"/>
              </a:rPr>
              <a:t>n</a:t>
            </a:r>
            <a:r>
              <a:rPr lang="en-US" altLang="zh-TW" sz="2000" b="1" kern="0" dirty="0" smtClean="0">
                <a:uFill>
                  <a:solidFill>
                    <a:srgbClr val="000000"/>
                  </a:solidFill>
                </a:uFill>
                <a:latin typeface="Times New Roman" panose="02020603050405020304" pitchFamily="18" charset="0"/>
                <a:cs typeface="Times New Roman" panose="02020603050405020304" pitchFamily="18" charset="0"/>
              </a:rPr>
              <a:t>ote:</a:t>
            </a:r>
          </a:p>
          <a:p>
            <a:pPr algn="just" fontAlgn="base">
              <a:spcAft>
                <a:spcPts val="450"/>
              </a:spcAft>
              <a:buClr>
                <a:srgbClr val="000000"/>
              </a:buClr>
            </a:pPr>
            <a:r>
              <a:rPr lang="en-US" altLang="zh-TW"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The dilution ratio of </a:t>
            </a:r>
            <a:r>
              <a:rPr lang="en-US" altLang="zh-TW" sz="2000"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bleach </a:t>
            </a:r>
            <a:r>
              <a:rPr lang="en-US" altLang="zh-TW"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is </a:t>
            </a:r>
            <a:r>
              <a:rPr lang="en-US" altLang="zh-TW" sz="2000"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actually determined based on a </a:t>
            </a:r>
            <a:r>
              <a:rPr lang="en-US" altLang="zh-TW" sz="2000" b="1" kern="0" dirty="0">
                <a:solidFill>
                  <a:srgbClr val="0070C0"/>
                </a:solidFill>
                <a:uFill>
                  <a:solidFill>
                    <a:srgbClr val="000000"/>
                  </a:solidFill>
                </a:uFill>
                <a:latin typeface="Times New Roman" panose="02020603050405020304" pitchFamily="18" charset="0"/>
                <a:cs typeface="Times New Roman" panose="02020603050405020304" pitchFamily="18" charset="0"/>
              </a:rPr>
              <a:t>5.25% concentration of sodium hypochlorite </a:t>
            </a:r>
            <a:r>
              <a:rPr lang="en-US" altLang="zh-TW"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in bleach.  </a:t>
            </a:r>
            <a:r>
              <a:rPr lang="en-US" altLang="zh-TW" sz="2000"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Therefore, the dilution ratio of bleach has to be adjusted if the </a:t>
            </a:r>
            <a:r>
              <a:rPr lang="en-US" altLang="zh-TW"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concentration of sodium hypochlorite </a:t>
            </a:r>
            <a:r>
              <a:rPr lang="en-US" altLang="zh-TW" sz="2000"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of the bleach is not </a:t>
            </a:r>
            <a:r>
              <a:rPr lang="en-US" altLang="zh-TW"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5.25%.</a:t>
            </a:r>
          </a:p>
        </p:txBody>
      </p:sp>
      <p:pic>
        <p:nvPicPr>
          <p:cNvPr id="30" name="Picture 5" descr="Different Types of &lt;strong&gt;Questions&lt;/strong&gt;"/>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338" r="22155"/>
          <a:stretch/>
        </p:blipFill>
        <p:spPr>
          <a:xfrm>
            <a:off x="245687" y="121981"/>
            <a:ext cx="952500" cy="988367"/>
          </a:xfrm>
          <a:prstGeom prst="rect">
            <a:avLst/>
          </a:prstGeom>
        </p:spPr>
      </p:pic>
      <p:sp>
        <p:nvSpPr>
          <p:cNvPr id="18"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7</a:t>
            </a:fld>
            <a:endParaRPr lang="en-US" sz="1200" dirty="0">
              <a:solidFill>
                <a:srgbClr val="002060"/>
              </a:solidFill>
            </a:endParaRPr>
          </a:p>
        </p:txBody>
      </p:sp>
      <p:grpSp>
        <p:nvGrpSpPr>
          <p:cNvPr id="19" name="Group 7"/>
          <p:cNvGrpSpPr/>
          <p:nvPr/>
        </p:nvGrpSpPr>
        <p:grpSpPr>
          <a:xfrm>
            <a:off x="245687" y="121981"/>
            <a:ext cx="6282112" cy="1935418"/>
            <a:chOff x="-599820" y="185249"/>
            <a:chExt cx="8376150" cy="2580555"/>
          </a:xfrm>
        </p:grpSpPr>
        <p:sp>
          <p:nvSpPr>
            <p:cNvPr id="20" name="Oval Callout 10"/>
            <p:cNvSpPr/>
            <p:nvPr/>
          </p:nvSpPr>
          <p:spPr>
            <a:xfrm>
              <a:off x="291797" y="240338"/>
              <a:ext cx="7484533" cy="2525466"/>
            </a:xfrm>
            <a:prstGeom prst="wedgeEllipseCallout">
              <a:avLst>
                <a:gd name="adj1" fmla="val 35606"/>
                <a:gd name="adj2" fmla="val -17645"/>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200" dirty="0" smtClean="0">
                  <a:solidFill>
                    <a:srgbClr val="000000"/>
                  </a:solidFill>
                  <a:latin typeface="Times New Roman" panose="02020603050405020304" pitchFamily="18" charset="0"/>
                  <a:cs typeface="Times New Roman" panose="02020603050405020304" pitchFamily="18" charset="0"/>
                </a:rPr>
                <a:t>When </a:t>
              </a:r>
              <a:r>
                <a:rPr lang="en-US" altLang="zh-TW" sz="2200" dirty="0">
                  <a:solidFill>
                    <a:srgbClr val="000000"/>
                  </a:solidFill>
                  <a:latin typeface="Times New Roman" panose="02020603050405020304" pitchFamily="18" charset="0"/>
                  <a:cs typeface="Times New Roman" panose="02020603050405020304" pitchFamily="18" charset="0"/>
                </a:rPr>
                <a:t>using bleach, it </a:t>
              </a:r>
              <a:r>
                <a:rPr lang="en-US" altLang="zh-TW" sz="2200" dirty="0" smtClean="0">
                  <a:solidFill>
                    <a:srgbClr val="000000"/>
                  </a:solidFill>
                  <a:latin typeface="Times New Roman" panose="02020603050405020304" pitchFamily="18" charset="0"/>
                  <a:cs typeface="Times New Roman" panose="02020603050405020304" pitchFamily="18" charset="0"/>
                </a:rPr>
                <a:t>is often diluted </a:t>
              </a:r>
              <a:r>
                <a:rPr lang="en-US" altLang="zh-TW" sz="2200" dirty="0">
                  <a:solidFill>
                    <a:srgbClr val="000000"/>
                  </a:solidFill>
                  <a:latin typeface="Times New Roman" panose="02020603050405020304" pitchFamily="18" charset="0"/>
                  <a:cs typeface="Times New Roman" panose="02020603050405020304" pitchFamily="18" charset="0"/>
                </a:rPr>
                <a:t>to a concentration of </a:t>
              </a:r>
              <a:r>
                <a:rPr lang="en-US" altLang="zh-TW" sz="2400" dirty="0">
                  <a:solidFill>
                    <a:srgbClr val="000000"/>
                  </a:solidFill>
                  <a:latin typeface="Times New Roman" panose="02020603050405020304" pitchFamily="18" charset="0"/>
                  <a:cs typeface="Times New Roman" panose="02020603050405020304" pitchFamily="18" charset="0"/>
                </a:rPr>
                <a:t>“1:99” </a:t>
              </a:r>
              <a:r>
                <a:rPr lang="en-US" altLang="zh-TW" sz="2200" dirty="0" smtClean="0">
                  <a:solidFill>
                    <a:srgbClr val="000000"/>
                  </a:solidFill>
                  <a:latin typeface="Times New Roman" panose="02020603050405020304" pitchFamily="18" charset="0"/>
                  <a:cs typeface="Times New Roman" panose="02020603050405020304" pitchFamily="18" charset="0"/>
                </a:rPr>
                <a:t>or </a:t>
              </a:r>
              <a:r>
                <a:rPr lang="en-US" altLang="zh-TW" sz="2400" dirty="0">
                  <a:solidFill>
                    <a:srgbClr val="000000"/>
                  </a:solidFill>
                  <a:latin typeface="Times New Roman" panose="02020603050405020304" pitchFamily="18" charset="0"/>
                  <a:cs typeface="Times New Roman" panose="02020603050405020304" pitchFamily="18" charset="0"/>
                </a:rPr>
                <a:t>“1:49” </a:t>
              </a:r>
              <a:r>
                <a:rPr lang="en-US" altLang="zh-TW" sz="2400" dirty="0" smtClean="0">
                  <a:solidFill>
                    <a:srgbClr val="000000"/>
                  </a:solidFill>
                  <a:latin typeface="Times New Roman" panose="02020603050405020304" pitchFamily="18" charset="0"/>
                  <a:cs typeface="Times New Roman" panose="02020603050405020304" pitchFamily="18" charset="0"/>
                </a:rPr>
                <a:t>.</a:t>
              </a:r>
              <a:endParaRPr lang="en-US" altLang="zh-TW" sz="2200" dirty="0" smtClean="0">
                <a:solidFill>
                  <a:srgbClr val="000000"/>
                </a:solidFill>
                <a:latin typeface="Times New Roman" panose="02020603050405020304" pitchFamily="18" charset="0"/>
                <a:cs typeface="Times New Roman" panose="02020603050405020304" pitchFamily="18" charset="0"/>
              </a:endParaRPr>
            </a:p>
            <a:p>
              <a:r>
                <a:rPr lang="en-US" altLang="zh-TW" sz="2200" dirty="0" smtClean="0">
                  <a:solidFill>
                    <a:srgbClr val="000000"/>
                  </a:solidFill>
                  <a:latin typeface="Times New Roman" panose="02020603050405020304" pitchFamily="18" charset="0"/>
                  <a:cs typeface="Times New Roman" panose="02020603050405020304" pitchFamily="18" charset="0"/>
                </a:rPr>
                <a:t>What </a:t>
              </a:r>
              <a:r>
                <a:rPr lang="en-US" altLang="zh-TW" sz="2200" dirty="0">
                  <a:solidFill>
                    <a:srgbClr val="000000"/>
                  </a:solidFill>
                  <a:latin typeface="Times New Roman" panose="02020603050405020304" pitchFamily="18" charset="0"/>
                  <a:cs typeface="Times New Roman" panose="02020603050405020304" pitchFamily="18" charset="0"/>
                </a:rPr>
                <a:t>are </a:t>
              </a:r>
              <a:r>
                <a:rPr lang="en-US" altLang="zh-TW" sz="2400" dirty="0" smtClean="0">
                  <a:solidFill>
                    <a:srgbClr val="000000"/>
                  </a:solidFill>
                  <a:latin typeface="Times New Roman" panose="02020603050405020304" pitchFamily="18" charset="0"/>
                  <a:cs typeface="Times New Roman" panose="02020603050405020304" pitchFamily="18" charset="0"/>
                </a:rPr>
                <a:t>“</a:t>
              </a:r>
              <a:r>
                <a:rPr lang="en-US" altLang="zh-TW" sz="2400" dirty="0">
                  <a:solidFill>
                    <a:srgbClr val="000000"/>
                  </a:solidFill>
                  <a:latin typeface="Times New Roman" panose="02020603050405020304" pitchFamily="18" charset="0"/>
                  <a:cs typeface="Times New Roman" panose="02020603050405020304" pitchFamily="18" charset="0"/>
                </a:rPr>
                <a:t>1:99” </a:t>
              </a:r>
              <a:r>
                <a:rPr lang="en-US" altLang="zh-TW" sz="2200" dirty="0" smtClean="0">
                  <a:solidFill>
                    <a:srgbClr val="000000"/>
                  </a:solidFill>
                  <a:latin typeface="Times New Roman" panose="02020603050405020304" pitchFamily="18" charset="0"/>
                  <a:cs typeface="Times New Roman" panose="02020603050405020304" pitchFamily="18" charset="0"/>
                </a:rPr>
                <a:t>and </a:t>
              </a:r>
              <a:r>
                <a:rPr lang="en-US" altLang="zh-TW" sz="2400" dirty="0">
                  <a:solidFill>
                    <a:srgbClr val="000000"/>
                  </a:solidFill>
                  <a:latin typeface="Times New Roman" panose="02020603050405020304" pitchFamily="18" charset="0"/>
                  <a:cs typeface="Times New Roman" panose="02020603050405020304" pitchFamily="18" charset="0"/>
                </a:rPr>
                <a:t>“1:49” </a:t>
              </a:r>
              <a:r>
                <a:rPr lang="en-US" altLang="zh-TW" sz="2400" dirty="0" smtClean="0">
                  <a:solidFill>
                    <a:srgbClr val="000000"/>
                  </a:solidFill>
                  <a:latin typeface="Times New Roman" panose="02020603050405020304" pitchFamily="18" charset="0"/>
                  <a:cs typeface="Times New Roman" panose="02020603050405020304" pitchFamily="18" charset="0"/>
                </a:rPr>
                <a:t>?</a:t>
              </a:r>
              <a:endParaRPr lang="en-HK" sz="2200" dirty="0">
                <a:latin typeface="Times New Roman" panose="02020603050405020304" pitchFamily="18" charset="0"/>
                <a:cs typeface="Times New Roman" panose="02020603050405020304" pitchFamily="18" charset="0"/>
              </a:endParaRPr>
            </a:p>
          </p:txBody>
        </p:sp>
        <p:pic>
          <p:nvPicPr>
            <p:cNvPr id="21" name="Picture 5" descr="Different Types of &lt;strong&gt;Questions&lt;/strong&gt;"/>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338" r="22155"/>
            <a:stretch/>
          </p:blipFill>
          <p:spPr>
            <a:xfrm>
              <a:off x="-599820" y="185249"/>
              <a:ext cx="1270000" cy="1317822"/>
            </a:xfrm>
            <a:prstGeom prst="rect">
              <a:avLst/>
            </a:prstGeom>
          </p:spPr>
        </p:pic>
      </p:grpSp>
      <p:sp>
        <p:nvSpPr>
          <p:cNvPr id="22" name="Rectangle 1"/>
          <p:cNvSpPr/>
          <p:nvPr/>
        </p:nvSpPr>
        <p:spPr>
          <a:xfrm>
            <a:off x="600505" y="2306767"/>
            <a:ext cx="5820183" cy="1015663"/>
          </a:xfrm>
          <a:prstGeom prst="rect">
            <a:avLst/>
          </a:prstGeom>
        </p:spPr>
        <p:txBody>
          <a:bodyPr wrap="none">
            <a:spAutoFit/>
          </a:bodyPr>
          <a:lstStyle/>
          <a:p>
            <a:r>
              <a:rPr lang="en-US" altLang="zh-TW" sz="2000" dirty="0">
                <a:solidFill>
                  <a:srgbClr val="000000"/>
                </a:solidFill>
                <a:latin typeface="Times New Roman" panose="02020603050405020304" pitchFamily="18" charset="0"/>
                <a:cs typeface="Times New Roman" panose="02020603050405020304" pitchFamily="18" charset="0"/>
              </a:rPr>
              <a:t>Both are the </a:t>
            </a:r>
            <a:r>
              <a:rPr lang="en-US" altLang="zh-TW" sz="2000" b="1" dirty="0">
                <a:solidFill>
                  <a:srgbClr val="000000"/>
                </a:solidFill>
                <a:latin typeface="Times New Roman" panose="02020603050405020304" pitchFamily="18" charset="0"/>
                <a:cs typeface="Times New Roman" panose="02020603050405020304" pitchFamily="18" charset="0"/>
              </a:rPr>
              <a:t>dilution </a:t>
            </a:r>
            <a:r>
              <a:rPr lang="en-US" altLang="zh-TW" sz="2000" b="1" dirty="0" smtClean="0">
                <a:latin typeface="Times New Roman" panose="02020603050405020304" pitchFamily="18" charset="0"/>
                <a:cs typeface="Times New Roman" panose="02020603050405020304" pitchFamily="18" charset="0"/>
              </a:rPr>
              <a:t>ratios</a:t>
            </a:r>
            <a:r>
              <a:rPr lang="en-US" altLang="zh-TW" sz="2000" b="1" dirty="0" smtClean="0">
                <a:solidFill>
                  <a:srgbClr val="000000"/>
                </a:solidFill>
                <a:latin typeface="Times New Roman" panose="02020603050405020304" pitchFamily="18" charset="0"/>
                <a:cs typeface="Times New Roman" panose="02020603050405020304" pitchFamily="18" charset="0"/>
              </a:rPr>
              <a:t> </a:t>
            </a:r>
            <a:r>
              <a:rPr lang="en-US" altLang="zh-TW" sz="2000" dirty="0">
                <a:solidFill>
                  <a:srgbClr val="000000"/>
                </a:solidFill>
                <a:latin typeface="Times New Roman" panose="02020603050405020304" pitchFamily="18" charset="0"/>
                <a:cs typeface="Times New Roman" panose="02020603050405020304" pitchFamily="18" charset="0"/>
              </a:rPr>
              <a:t>of bleach</a:t>
            </a:r>
            <a:r>
              <a:rPr lang="en-US" altLang="zh-TW" sz="2000" dirty="0" smtClean="0">
                <a:solidFill>
                  <a:srgbClr val="000000"/>
                </a:solidFill>
                <a:latin typeface="Times New Roman" panose="02020603050405020304" pitchFamily="18" charset="0"/>
                <a:cs typeface="Times New Roman" panose="02020603050405020304" pitchFamily="18" charset="0"/>
              </a:rPr>
              <a:t>:</a:t>
            </a:r>
          </a:p>
          <a:p>
            <a:r>
              <a:rPr lang="en-US" altLang="zh-TW" sz="2000" dirty="0" smtClean="0">
                <a:solidFill>
                  <a:srgbClr val="000000"/>
                </a:solidFill>
                <a:latin typeface="Times New Roman" panose="02020603050405020304" pitchFamily="18" charset="0"/>
                <a:cs typeface="Times New Roman" panose="02020603050405020304" pitchFamily="18" charset="0"/>
              </a:rPr>
              <a:t>“1:99” : mixing </a:t>
            </a:r>
            <a:r>
              <a:rPr lang="en-US" altLang="zh-TW" sz="2000" dirty="0">
                <a:solidFill>
                  <a:srgbClr val="000000"/>
                </a:solidFill>
                <a:latin typeface="Times New Roman" panose="02020603050405020304" pitchFamily="18" charset="0"/>
                <a:cs typeface="Times New Roman" panose="02020603050405020304" pitchFamily="18" charset="0"/>
              </a:rPr>
              <a:t>1 part of </a:t>
            </a:r>
            <a:r>
              <a:rPr lang="en-US" altLang="zh-TW" sz="2000" dirty="0" smtClean="0">
                <a:solidFill>
                  <a:srgbClr val="000000"/>
                </a:solidFill>
                <a:latin typeface="Times New Roman" panose="02020603050405020304" pitchFamily="18" charset="0"/>
                <a:cs typeface="Times New Roman" panose="02020603050405020304" pitchFamily="18" charset="0"/>
              </a:rPr>
              <a:t>bleach </a:t>
            </a:r>
            <a:r>
              <a:rPr lang="en-US" altLang="zh-TW" sz="2000" dirty="0">
                <a:solidFill>
                  <a:srgbClr val="000000"/>
                </a:solidFill>
                <a:latin typeface="Times New Roman" panose="02020603050405020304" pitchFamily="18" charset="0"/>
                <a:cs typeface="Times New Roman" panose="02020603050405020304" pitchFamily="18" charset="0"/>
              </a:rPr>
              <a:t>with 99 parts of </a:t>
            </a:r>
            <a:r>
              <a:rPr lang="en-US" altLang="zh-TW" sz="2000" dirty="0" smtClean="0">
                <a:solidFill>
                  <a:srgbClr val="000000"/>
                </a:solidFill>
                <a:latin typeface="Times New Roman" panose="02020603050405020304" pitchFamily="18" charset="0"/>
                <a:cs typeface="Times New Roman" panose="02020603050405020304" pitchFamily="18" charset="0"/>
              </a:rPr>
              <a:t>water</a:t>
            </a:r>
            <a:endParaRPr lang="zh-TW" altLang="en-US" sz="2000" dirty="0">
              <a:solidFill>
                <a:srgbClr val="000000"/>
              </a:solidFill>
              <a:latin typeface="Times New Roman" panose="02020603050405020304" pitchFamily="18" charset="0"/>
              <a:cs typeface="Times New Roman" panose="02020603050405020304" pitchFamily="18" charset="0"/>
            </a:endParaRPr>
          </a:p>
          <a:p>
            <a:r>
              <a:rPr lang="en-US" altLang="zh-TW" sz="2000" dirty="0" smtClean="0">
                <a:solidFill>
                  <a:srgbClr val="000000"/>
                </a:solidFill>
                <a:latin typeface="Times New Roman" panose="02020603050405020304" pitchFamily="18" charset="0"/>
                <a:cs typeface="Times New Roman" panose="02020603050405020304" pitchFamily="18" charset="0"/>
              </a:rPr>
              <a:t>“1:49” </a:t>
            </a:r>
            <a:r>
              <a:rPr lang="en-US" altLang="zh-TW" sz="2000" dirty="0">
                <a:solidFill>
                  <a:srgbClr val="000000"/>
                </a:solidFill>
                <a:latin typeface="Times New Roman" panose="02020603050405020304" pitchFamily="18" charset="0"/>
                <a:cs typeface="Times New Roman" panose="02020603050405020304" pitchFamily="18" charset="0"/>
              </a:rPr>
              <a:t>: mixing 1 part of bleach with </a:t>
            </a:r>
            <a:r>
              <a:rPr lang="en-US" altLang="zh-TW" sz="2000" dirty="0" smtClean="0">
                <a:solidFill>
                  <a:srgbClr val="000000"/>
                </a:solidFill>
                <a:latin typeface="Times New Roman" panose="02020603050405020304" pitchFamily="18" charset="0"/>
                <a:cs typeface="Times New Roman" panose="02020603050405020304" pitchFamily="18" charset="0"/>
              </a:rPr>
              <a:t>49 </a:t>
            </a:r>
            <a:r>
              <a:rPr lang="en-US" altLang="zh-TW" sz="2000" dirty="0">
                <a:solidFill>
                  <a:srgbClr val="000000"/>
                </a:solidFill>
                <a:latin typeface="Times New Roman" panose="02020603050405020304" pitchFamily="18" charset="0"/>
                <a:cs typeface="Times New Roman" panose="02020603050405020304" pitchFamily="18" charset="0"/>
              </a:rPr>
              <a:t>parts of </a:t>
            </a:r>
            <a:r>
              <a:rPr lang="en-US" altLang="zh-TW" sz="2000" dirty="0" smtClean="0">
                <a:solidFill>
                  <a:srgbClr val="000000"/>
                </a:solidFill>
                <a:latin typeface="Times New Roman" panose="02020603050405020304" pitchFamily="18" charset="0"/>
                <a:cs typeface="Times New Roman" panose="02020603050405020304" pitchFamily="18" charset="0"/>
              </a:rPr>
              <a:t>water</a:t>
            </a:r>
            <a:endParaRPr lang="zh-TW" altLang="en-US" sz="2000" dirty="0">
              <a:solidFill>
                <a:srgbClr val="000000"/>
              </a:solidFill>
              <a:latin typeface="Times New Roman" panose="02020603050405020304" pitchFamily="18" charset="0"/>
              <a:cs typeface="Times New Roman" panose="02020603050405020304" pitchFamily="18" charset="0"/>
            </a:endParaRPr>
          </a:p>
        </p:txBody>
      </p:sp>
      <p:grpSp>
        <p:nvGrpSpPr>
          <p:cNvPr id="23" name="群組 22"/>
          <p:cNvGrpSpPr/>
          <p:nvPr/>
        </p:nvGrpSpPr>
        <p:grpSpPr>
          <a:xfrm>
            <a:off x="6803872" y="4140124"/>
            <a:ext cx="2095148" cy="2263037"/>
            <a:chOff x="5998329" y="1249307"/>
            <a:chExt cx="2095148" cy="2263037"/>
          </a:xfrm>
        </p:grpSpPr>
        <p:grpSp>
          <p:nvGrpSpPr>
            <p:cNvPr id="24" name="群組 23"/>
            <p:cNvGrpSpPr/>
            <p:nvPr/>
          </p:nvGrpSpPr>
          <p:grpSpPr>
            <a:xfrm>
              <a:off x="5998329" y="1249307"/>
              <a:ext cx="1047574" cy="2263037"/>
              <a:chOff x="7064871" y="1424939"/>
              <a:chExt cx="1047574" cy="2263037"/>
            </a:xfrm>
          </p:grpSpPr>
          <p:pic>
            <p:nvPicPr>
              <p:cNvPr id="27" name="圖片 26"/>
              <p:cNvPicPr>
                <a:picLocks noChangeAspect="1"/>
              </p:cNvPicPr>
              <p:nvPr/>
            </p:nvPicPr>
            <p:blipFill>
              <a:blip r:embed="rId3"/>
              <a:stretch>
                <a:fillRect/>
              </a:stretch>
            </p:blipFill>
            <p:spPr>
              <a:xfrm>
                <a:off x="7064871" y="1424939"/>
                <a:ext cx="1047574" cy="2263037"/>
              </a:xfrm>
              <a:prstGeom prst="rect">
                <a:avLst/>
              </a:prstGeom>
            </p:spPr>
          </p:pic>
          <p:sp>
            <p:nvSpPr>
              <p:cNvPr id="28"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25" name="圖片 24"/>
            <p:cNvPicPr>
              <a:picLocks noChangeAspect="1"/>
            </p:cNvPicPr>
            <p:nvPr/>
          </p:nvPicPr>
          <p:blipFill>
            <a:blip r:embed="rId3"/>
            <a:stretch>
              <a:fillRect/>
            </a:stretch>
          </p:blipFill>
          <p:spPr>
            <a:xfrm>
              <a:off x="7045903" y="1249307"/>
              <a:ext cx="1047574" cy="2263037"/>
            </a:xfrm>
            <a:prstGeom prst="rect">
              <a:avLst/>
            </a:prstGeom>
          </p:spPr>
        </p:pic>
        <p:sp>
          <p:nvSpPr>
            <p:cNvPr id="26"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204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1" y="949308"/>
            <a:ext cx="6981240" cy="1477328"/>
          </a:xfrm>
          <a:prstGeom prst="rect">
            <a:avLst/>
          </a:prstGeom>
        </p:spPr>
        <p:txBody>
          <a:bodyPr wrap="square">
            <a:spAutoFit/>
          </a:bodyPr>
          <a:lstStyle/>
          <a:p>
            <a:pPr algn="just" fontAlgn="base">
              <a:spcAft>
                <a:spcPts val="450"/>
              </a:spcAft>
              <a:buClr>
                <a:srgbClr val="000000"/>
              </a:buClr>
            </a:pPr>
            <a:r>
              <a:rPr lang="en-US" altLang="zh-TW" kern="0" dirty="0" smtClean="0">
                <a:uFill>
                  <a:solidFill>
                    <a:srgbClr val="000000"/>
                  </a:solidFill>
                </a:uFill>
                <a:latin typeface="Times New Roman" panose="02020603050405020304" pitchFamily="18" charset="0"/>
                <a:cs typeface="Times New Roman" panose="02020603050405020304" pitchFamily="18" charset="0"/>
              </a:rPr>
              <a:t>The dilution of bleach using the ratios “1:99” and “1:49” is based on the assumption that the </a:t>
            </a:r>
            <a:r>
              <a:rPr lang="en-US" altLang="zh-TW" kern="0" dirty="0">
                <a:uFill>
                  <a:solidFill>
                    <a:srgbClr val="000000"/>
                  </a:solidFill>
                </a:uFill>
                <a:latin typeface="Times New Roman" panose="02020603050405020304" pitchFamily="18" charset="0"/>
                <a:cs typeface="Times New Roman" panose="02020603050405020304" pitchFamily="18" charset="0"/>
              </a:rPr>
              <a:t>sodium hypochlorite concentration </a:t>
            </a:r>
            <a:r>
              <a:rPr lang="en-US" altLang="zh-TW" kern="0" dirty="0" smtClean="0">
                <a:uFill>
                  <a:solidFill>
                    <a:srgbClr val="000000"/>
                  </a:solidFill>
                </a:uFill>
                <a:latin typeface="Times New Roman" panose="02020603050405020304" pitchFamily="18" charset="0"/>
                <a:cs typeface="Times New Roman" panose="02020603050405020304" pitchFamily="18" charset="0"/>
              </a:rPr>
              <a:t>of the bleach </a:t>
            </a:r>
            <a:r>
              <a:rPr lang="en-US" altLang="zh-TW" kern="0" dirty="0">
                <a:uFill>
                  <a:solidFill>
                    <a:srgbClr val="000000"/>
                  </a:solidFill>
                </a:uFill>
                <a:latin typeface="Times New Roman" panose="02020603050405020304" pitchFamily="18" charset="0"/>
                <a:cs typeface="Times New Roman" panose="02020603050405020304" pitchFamily="18" charset="0"/>
              </a:rPr>
              <a:t>is 5.25</a:t>
            </a:r>
            <a:r>
              <a:rPr lang="en-US" altLang="zh-TW" kern="0" dirty="0" smtClean="0">
                <a:uFill>
                  <a:solidFill>
                    <a:srgbClr val="000000"/>
                  </a:solidFill>
                </a:uFill>
                <a:latin typeface="Times New Roman" panose="02020603050405020304" pitchFamily="18" charset="0"/>
                <a:cs typeface="Times New Roman" panose="02020603050405020304" pitchFamily="18" charset="0"/>
              </a:rPr>
              <a:t>%. However, </a:t>
            </a:r>
            <a:r>
              <a:rPr lang="en-US" altLang="zh-TW" b="1" kern="0" dirty="0" smtClean="0">
                <a:uFill>
                  <a:solidFill>
                    <a:srgbClr val="000000"/>
                  </a:solidFill>
                </a:uFill>
                <a:latin typeface="Times New Roman" panose="02020603050405020304" pitchFamily="18" charset="0"/>
                <a:cs typeface="Times New Roman" panose="02020603050405020304" pitchFamily="18" charset="0"/>
              </a:rPr>
              <a:t>the </a:t>
            </a:r>
            <a:r>
              <a:rPr lang="en-US" altLang="zh-TW" b="1" kern="0" dirty="0">
                <a:uFill>
                  <a:solidFill>
                    <a:srgbClr val="000000"/>
                  </a:solidFill>
                </a:uFill>
                <a:latin typeface="Times New Roman" panose="02020603050405020304" pitchFamily="18" charset="0"/>
                <a:cs typeface="Times New Roman" panose="02020603050405020304" pitchFamily="18" charset="0"/>
              </a:rPr>
              <a:t>sodium hypochlorite concentration </a:t>
            </a:r>
            <a:r>
              <a:rPr lang="en-US" altLang="zh-TW" b="1" kern="0" dirty="0" smtClean="0">
                <a:uFill>
                  <a:solidFill>
                    <a:srgbClr val="000000"/>
                  </a:solidFill>
                </a:uFill>
                <a:latin typeface="Times New Roman" panose="02020603050405020304" pitchFamily="18" charset="0"/>
                <a:cs typeface="Times New Roman" panose="02020603050405020304" pitchFamily="18" charset="0"/>
              </a:rPr>
              <a:t>of the bleach sold in </a:t>
            </a:r>
            <a:r>
              <a:rPr lang="en-US" altLang="zh-TW" b="1" kern="0" dirty="0">
                <a:uFill>
                  <a:solidFill>
                    <a:srgbClr val="000000"/>
                  </a:solidFill>
                </a:uFill>
                <a:latin typeface="Times New Roman" panose="02020603050405020304" pitchFamily="18" charset="0"/>
                <a:cs typeface="Times New Roman" panose="02020603050405020304" pitchFamily="18" charset="0"/>
              </a:rPr>
              <a:t>the market is </a:t>
            </a:r>
            <a:r>
              <a:rPr lang="en-US" altLang="zh-TW" b="1" kern="0" dirty="0" smtClean="0">
                <a:uFill>
                  <a:solidFill>
                    <a:srgbClr val="000000"/>
                  </a:solidFill>
                </a:uFill>
                <a:latin typeface="Times New Roman" panose="02020603050405020304" pitchFamily="18" charset="0"/>
                <a:cs typeface="Times New Roman" panose="02020603050405020304" pitchFamily="18" charset="0"/>
              </a:rPr>
              <a:t>often not </a:t>
            </a:r>
            <a:r>
              <a:rPr lang="en-US" altLang="zh-TW" b="1" kern="0" dirty="0">
                <a:uFill>
                  <a:solidFill>
                    <a:srgbClr val="000000"/>
                  </a:solidFill>
                </a:uFill>
                <a:latin typeface="Times New Roman" panose="02020603050405020304" pitchFamily="18" charset="0"/>
                <a:cs typeface="Times New Roman" panose="02020603050405020304" pitchFamily="18" charset="0"/>
              </a:rPr>
              <a:t>5.25%. </a:t>
            </a:r>
            <a:r>
              <a:rPr lang="en-US" altLang="zh-TW" b="1" kern="0" dirty="0" smtClean="0">
                <a:uFill>
                  <a:solidFill>
                    <a:srgbClr val="000000"/>
                  </a:solidFill>
                </a:uFill>
                <a:latin typeface="Times New Roman" panose="02020603050405020304" pitchFamily="18" charset="0"/>
                <a:cs typeface="Times New Roman" panose="02020603050405020304" pitchFamily="18" charset="0"/>
              </a:rPr>
              <a:t> </a:t>
            </a:r>
            <a:r>
              <a:rPr lang="en-US" altLang="zh-TW" kern="0" dirty="0" smtClean="0">
                <a:uFill>
                  <a:solidFill>
                    <a:srgbClr val="000000"/>
                  </a:solidFill>
                </a:uFill>
                <a:latin typeface="Times New Roman" panose="02020603050405020304" pitchFamily="18" charset="0"/>
                <a:cs typeface="Times New Roman" panose="02020603050405020304" pitchFamily="18" charset="0"/>
              </a:rPr>
              <a:t>In such cases, </a:t>
            </a:r>
            <a:r>
              <a:rPr lang="en-US" altLang="zh-TW" kern="0" dirty="0">
                <a:uFill>
                  <a:solidFill>
                    <a:srgbClr val="000000"/>
                  </a:solidFill>
                </a:uFill>
                <a:latin typeface="Times New Roman" panose="02020603050405020304" pitchFamily="18" charset="0"/>
                <a:cs typeface="Times New Roman" panose="02020603050405020304" pitchFamily="18" charset="0"/>
              </a:rPr>
              <a:t>the amount of </a:t>
            </a:r>
            <a:r>
              <a:rPr lang="en-US" altLang="zh-TW" kern="0" dirty="0" smtClean="0">
                <a:uFill>
                  <a:solidFill>
                    <a:srgbClr val="000000"/>
                  </a:solidFill>
                </a:uFill>
                <a:latin typeface="Times New Roman" panose="02020603050405020304" pitchFamily="18" charset="0"/>
                <a:cs typeface="Times New Roman" panose="02020603050405020304" pitchFamily="18" charset="0"/>
              </a:rPr>
              <a:t>bleach and water used for the dilution </a:t>
            </a:r>
            <a:r>
              <a:rPr lang="en-US" altLang="zh-TW" kern="0" dirty="0">
                <a:uFill>
                  <a:solidFill>
                    <a:srgbClr val="000000"/>
                  </a:solidFill>
                </a:uFill>
                <a:latin typeface="Times New Roman" panose="02020603050405020304" pitchFamily="18" charset="0"/>
                <a:cs typeface="Times New Roman" panose="02020603050405020304" pitchFamily="18" charset="0"/>
              </a:rPr>
              <a:t>should be adjusted accordingly.</a:t>
            </a:r>
            <a:endParaRPr lang="en-US" strike="sngStrike" kern="0" dirty="0">
              <a:uFill>
                <a:solidFill>
                  <a:srgbClr val="000000"/>
                </a:solidFill>
              </a:uFill>
              <a:latin typeface="Times New Roman" panose="02020603050405020304" pitchFamily="18" charset="0"/>
              <a:cs typeface="Times New Roman" panose="02020603050405020304" pitchFamily="18" charset="0"/>
            </a:endParaRPr>
          </a:p>
        </p:txBody>
      </p:sp>
      <p:sp>
        <p:nvSpPr>
          <p:cNvPr id="11" name="Rectangle 2"/>
          <p:cNvSpPr/>
          <p:nvPr/>
        </p:nvSpPr>
        <p:spPr>
          <a:xfrm>
            <a:off x="320695" y="2426636"/>
            <a:ext cx="6722362" cy="1295226"/>
          </a:xfrm>
          <a:prstGeom prst="rect">
            <a:avLst/>
          </a:prstGeom>
        </p:spPr>
        <p:txBody>
          <a:bodyPr wrap="square">
            <a:spAutoFit/>
          </a:bodyPr>
          <a:lstStyle/>
          <a:p>
            <a:pPr algn="just" fontAlgn="base">
              <a:spcAft>
                <a:spcPts val="450"/>
              </a:spcAft>
              <a:buClr>
                <a:srgbClr val="000000"/>
              </a:buClr>
            </a:pPr>
            <a:r>
              <a:rPr lang="en-US" altLang="zh-TW" sz="2000" b="1"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Example 1:</a:t>
            </a:r>
          </a:p>
          <a:p>
            <a:pPr algn="just" fontAlgn="base">
              <a:spcAft>
                <a:spcPts val="450"/>
              </a:spcAft>
              <a:buClr>
                <a:srgbClr val="000000"/>
              </a:buClr>
            </a:pPr>
            <a:r>
              <a:rPr lang="en-US" altLang="zh-TW" kern="0" dirty="0">
                <a:solidFill>
                  <a:srgbClr val="7030A0"/>
                </a:solidFill>
                <a:uFill>
                  <a:solidFill>
                    <a:srgbClr val="000000"/>
                  </a:solidFill>
                </a:uFill>
                <a:latin typeface="Times New Roman" panose="02020603050405020304" pitchFamily="18" charset="0"/>
                <a:cs typeface="Times New Roman" panose="02020603050405020304" pitchFamily="18" charset="0"/>
              </a:rPr>
              <a:t>If the sodium hypochlorite concentration of the </a:t>
            </a:r>
            <a:r>
              <a:rPr lang="en-US" altLang="zh-TW"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bleach </a:t>
            </a:r>
            <a:r>
              <a:rPr lang="en-US" altLang="zh-TW" kern="0" dirty="0">
                <a:solidFill>
                  <a:srgbClr val="7030A0"/>
                </a:solidFill>
                <a:uFill>
                  <a:solidFill>
                    <a:srgbClr val="000000"/>
                  </a:solidFill>
                </a:uFill>
                <a:latin typeface="Times New Roman" panose="02020603050405020304" pitchFamily="18" charset="0"/>
                <a:cs typeface="Times New Roman" panose="02020603050405020304" pitchFamily="18" charset="0"/>
              </a:rPr>
              <a:t>is 2.625%, </a:t>
            </a:r>
            <a:r>
              <a:rPr lang="en-US" altLang="zh-TW"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calculate </a:t>
            </a:r>
            <a:r>
              <a:rPr lang="en-US" altLang="zh-TW" kern="0" dirty="0">
                <a:solidFill>
                  <a:srgbClr val="7030A0"/>
                </a:solidFill>
                <a:uFill>
                  <a:solidFill>
                    <a:srgbClr val="000000"/>
                  </a:solidFill>
                </a:uFill>
                <a:latin typeface="Times New Roman" panose="02020603050405020304" pitchFamily="18" charset="0"/>
                <a:cs typeface="Times New Roman" panose="02020603050405020304" pitchFamily="18" charset="0"/>
              </a:rPr>
              <a:t>the amount of </a:t>
            </a:r>
            <a:r>
              <a:rPr lang="en-US" altLang="zh-TW"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bleach </a:t>
            </a:r>
            <a:r>
              <a:rPr lang="en-US" altLang="zh-TW" kern="0" dirty="0">
                <a:solidFill>
                  <a:srgbClr val="7030A0"/>
                </a:solidFill>
                <a:uFill>
                  <a:solidFill>
                    <a:srgbClr val="000000"/>
                  </a:solidFill>
                </a:uFill>
                <a:latin typeface="Times New Roman" panose="02020603050405020304" pitchFamily="18" charset="0"/>
                <a:cs typeface="Times New Roman" panose="02020603050405020304" pitchFamily="18" charset="0"/>
              </a:rPr>
              <a:t>and water required to prepare 1 L of </a:t>
            </a:r>
            <a:r>
              <a:rPr lang="en-US" altLang="zh-TW"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 “1:99” </a:t>
            </a:r>
            <a:r>
              <a:rPr lang="en-US" altLang="zh-TW" kern="0" dirty="0">
                <a:solidFill>
                  <a:srgbClr val="7030A0"/>
                </a:solidFill>
                <a:uFill>
                  <a:solidFill>
                    <a:srgbClr val="000000"/>
                  </a:solidFill>
                </a:uFill>
                <a:latin typeface="Times New Roman" panose="02020603050405020304" pitchFamily="18" charset="0"/>
                <a:cs typeface="Times New Roman" panose="02020603050405020304" pitchFamily="18" charset="0"/>
              </a:rPr>
              <a:t>diluted </a:t>
            </a:r>
            <a:r>
              <a:rPr lang="en-US" altLang="zh-TW"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bleach.</a:t>
            </a:r>
            <a:endParaRPr lang="en-US" strike="sngStrike" kern="0" dirty="0">
              <a:solidFill>
                <a:srgbClr val="7030A0"/>
              </a:solidFill>
              <a:uFill>
                <a:solidFill>
                  <a:srgbClr val="000000"/>
                </a:solidFill>
              </a:u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2"/>
              <p:cNvSpPr/>
              <p:nvPr/>
            </p:nvSpPr>
            <p:spPr>
              <a:xfrm>
                <a:off x="320694" y="3817800"/>
                <a:ext cx="6722363" cy="2523576"/>
              </a:xfrm>
              <a:prstGeom prst="rect">
                <a:avLst/>
              </a:prstGeom>
            </p:spPr>
            <p:txBody>
              <a:bodyPr wrap="square">
                <a:spAutoFit/>
              </a:bodyPr>
              <a:lstStyle/>
              <a:p>
                <a:pPr algn="just" fontAlgn="base">
                  <a:spcAft>
                    <a:spcPts val="450"/>
                  </a:spcAft>
                  <a:buClr>
                    <a:srgbClr val="000000"/>
                  </a:buClr>
                </a:pPr>
                <a:r>
                  <a:rPr lang="en-US" altLang="zh-TW"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Solution:</a:t>
                </a:r>
              </a:p>
              <a:p>
                <a:pPr algn="just" fontAlgn="base">
                  <a:spcAft>
                    <a:spcPts val="450"/>
                  </a:spcAft>
                  <a:buClr>
                    <a:srgbClr val="000000"/>
                  </a:buClr>
                </a:pP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When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the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sodium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hypochlorite concentration of the bleach is 5.25%, the required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amount of bleach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is 10 </a:t>
                </a:r>
                <a:r>
                  <a:rPr lang="en-US" altLang="zh-TW" kern="0" dirty="0" err="1">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en-US" altLang="zh-TW" kern="0" dirty="0" err="1" smtClean="0">
                    <a:solidFill>
                      <a:srgbClr val="006600"/>
                    </a:solidFill>
                    <a:uFill>
                      <a:solidFill>
                        <a:srgbClr val="000000"/>
                      </a:solidFill>
                    </a:uFill>
                    <a:latin typeface="Times New Roman" panose="02020603050405020304" pitchFamily="18" charset="0"/>
                    <a:cs typeface="Times New Roman" panose="02020603050405020304" pitchFamily="18" charset="0"/>
                  </a:rPr>
                  <a:t>.</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As</a:t>
                </a:r>
                <a:r>
                  <a:rPr lang="zh-TW" altLang="en-US"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zh-TW" i="1" kern="0">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TW" i="1" kern="0">
                            <a:solidFill>
                              <a:srgbClr val="006600"/>
                            </a:solidFill>
                            <a:effectLst/>
                            <a:uFill>
                              <a:solidFill>
                                <a:srgbClr val="000000"/>
                              </a:solidFill>
                            </a:uFill>
                            <a:latin typeface="Cambria Math" panose="02040503050406030204" pitchFamily="18" charset="0"/>
                            <a:cs typeface="Times New Roman" panose="02020603050405020304" pitchFamily="18" charset="0"/>
                          </a:rPr>
                          <m:t>5.25</m:t>
                        </m:r>
                      </m:num>
                      <m:den>
                        <m:r>
                          <a:rPr lang="en-US" altLang="zh-TW" i="1" kern="0">
                            <a:solidFill>
                              <a:srgbClr val="006600"/>
                            </a:solidFill>
                            <a:effectLst/>
                            <a:uFill>
                              <a:solidFill>
                                <a:srgbClr val="000000"/>
                              </a:solidFill>
                            </a:uFill>
                            <a:latin typeface="Cambria Math" panose="02040503050406030204" pitchFamily="18" charset="0"/>
                            <a:cs typeface="Times New Roman" panose="02020603050405020304" pitchFamily="18" charset="0"/>
                          </a:rPr>
                          <m:t>2.625</m:t>
                        </m:r>
                      </m:den>
                    </m:f>
                  </m:oMath>
                </a14:m>
                <a:r>
                  <a:rPr lang="en-US" altLang="zh-TW"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 </a:t>
                </a:r>
                <a:r>
                  <a:rPr lang="en-US" altLang="zh-TW"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2,</a:t>
                </a:r>
                <a:r>
                  <a:rPr lang="en-US" altLang="zh-TW" b="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that </a:t>
                </a:r>
                <a:r>
                  <a:rPr lang="en-US" altLang="zh-TW" b="1" kern="0" dirty="0">
                    <a:solidFill>
                      <a:srgbClr val="006600"/>
                    </a:solidFill>
                    <a:uFill>
                      <a:solidFill>
                        <a:srgbClr val="000000"/>
                      </a:solidFill>
                    </a:uFill>
                    <a:latin typeface="Times New Roman" panose="02020603050405020304" pitchFamily="18" charset="0"/>
                    <a:cs typeface="Times New Roman" panose="02020603050405020304" pitchFamily="18" charset="0"/>
                  </a:rPr>
                  <a:t>is, 10 mL </a:t>
                </a:r>
                <a:r>
                  <a:rPr lang="en-US" altLang="zh-TW" b="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bleach of </a:t>
                </a:r>
                <a:r>
                  <a:rPr lang="en-US" altLang="zh-TW" b="1" kern="0" dirty="0">
                    <a:solidFill>
                      <a:srgbClr val="006600"/>
                    </a:solidFill>
                    <a:uFill>
                      <a:solidFill>
                        <a:srgbClr val="000000"/>
                      </a:solidFill>
                    </a:uFill>
                    <a:latin typeface="Times New Roman" panose="02020603050405020304" pitchFamily="18" charset="0"/>
                    <a:cs typeface="Times New Roman" panose="02020603050405020304" pitchFamily="18" charset="0"/>
                  </a:rPr>
                  <a:t>standard concentration </a:t>
                </a:r>
                <a:r>
                  <a:rPr lang="en-US" altLang="zh-TW" b="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contains </a:t>
                </a:r>
                <a:r>
                  <a:rPr lang="en-US" altLang="zh-TW" b="1" kern="0" dirty="0">
                    <a:solidFill>
                      <a:srgbClr val="006600"/>
                    </a:solidFill>
                    <a:uFill>
                      <a:solidFill>
                        <a:srgbClr val="000000"/>
                      </a:solidFill>
                    </a:uFill>
                    <a:latin typeface="Times New Roman" panose="02020603050405020304" pitchFamily="18" charset="0"/>
                    <a:cs typeface="Times New Roman" panose="02020603050405020304" pitchFamily="18" charset="0"/>
                  </a:rPr>
                  <a:t>twice as much active ingredients as 10 mL of </a:t>
                </a:r>
                <a:r>
                  <a:rPr lang="en-US" altLang="zh-TW" b="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the bleach being used.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Therefore</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 it is necessary to use 2 times the amount of bleach,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i.e.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20 mL, to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produce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the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same amount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of active ingredients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as in the bleach of standard concentration.  Hence, t</a:t>
                </a:r>
                <a:r>
                  <a:rPr lang="en-US" altLang="zh-TW"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he amount of water =</a:t>
                </a:r>
                <a:r>
                  <a:rPr lang="zh-TW" altLang="en-US"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(1000</a:t>
                </a:r>
                <a:r>
                  <a:rPr lang="en-US" altLang="zh-TW"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sym typeface="Symbol" panose="05050102010706020507" pitchFamily="18" charset="2"/>
                  </a:rPr>
                  <a:t>20) </a:t>
                </a:r>
                <a:r>
                  <a:rPr lang="en-US" altLang="zh-TW"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en-US"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980</a:t>
                </a:r>
                <a:r>
                  <a:rPr lang="zh-TW" altLang="en-US"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dirty="0" err="1" smtClean="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en-US" altLang="zh-TW" kern="0" dirty="0" err="1" smtClean="0">
                    <a:solidFill>
                      <a:srgbClr val="006600"/>
                    </a:solidFill>
                    <a:uFill>
                      <a:solidFill>
                        <a:srgbClr val="000000"/>
                      </a:solidFill>
                    </a:uFill>
                    <a:latin typeface="Times New Roman" panose="02020603050405020304" pitchFamily="18" charset="0"/>
                    <a:cs typeface="Times New Roman" panose="02020603050405020304" pitchFamily="18" charset="0"/>
                  </a:rPr>
                  <a:t>.</a:t>
                </a:r>
                <a:endParaRPr lang="en-US"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p:txBody>
          </p:sp>
        </mc:Choice>
        <mc:Fallback xmlns="">
          <p:sp>
            <p:nvSpPr>
              <p:cNvPr id="18" name="Rectangle 2"/>
              <p:cNvSpPr>
                <a:spLocks noRot="1" noChangeAspect="1" noMove="1" noResize="1" noEditPoints="1" noAdjustHandles="1" noChangeArrowheads="1" noChangeShapeType="1" noTextEdit="1"/>
              </p:cNvSpPr>
              <p:nvPr/>
            </p:nvSpPr>
            <p:spPr>
              <a:xfrm>
                <a:off x="320694" y="3817800"/>
                <a:ext cx="6722363" cy="2523576"/>
              </a:xfrm>
              <a:prstGeom prst="rect">
                <a:avLst/>
              </a:prstGeom>
              <a:blipFill>
                <a:blip r:embed="rId2"/>
                <a:stretch>
                  <a:fillRect l="-998" t="-1208" r="-1724" b="-2899"/>
                </a:stretch>
              </a:blipFill>
            </p:spPr>
            <p:txBody>
              <a:bodyPr/>
              <a:lstStyle/>
              <a:p>
                <a:r>
                  <a:rPr lang="zh-HK" altLang="en-US">
                    <a:noFill/>
                  </a:rPr>
                  <a:t> </a:t>
                </a:r>
              </a:p>
            </p:txBody>
          </p:sp>
        </mc:Fallback>
      </mc:AlternateContent>
      <p:sp>
        <p:nvSpPr>
          <p:cNvPr id="2" name="文字方塊 1"/>
          <p:cNvSpPr txBox="1"/>
          <p:nvPr/>
        </p:nvSpPr>
        <p:spPr>
          <a:xfrm>
            <a:off x="279400" y="279400"/>
            <a:ext cx="7862170" cy="584775"/>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en-US" altLang="zh-TW" sz="3200" b="1" dirty="0" smtClean="0">
                <a:solidFill>
                  <a:srgbClr val="006600"/>
                </a:solidFill>
                <a:latin typeface="Times New Roman" panose="02020603050405020304" pitchFamily="18" charset="0"/>
                <a:cs typeface="Times New Roman" panose="02020603050405020304" pitchFamily="18" charset="0"/>
              </a:rPr>
              <a:t>Using bleach of different concentrations</a:t>
            </a:r>
            <a:endParaRPr lang="zh-HK" altLang="en-US" sz="3200" b="1" dirty="0">
              <a:solidFill>
                <a:srgbClr val="006600"/>
              </a:solidFill>
              <a:latin typeface="Times New Roman" panose="02020603050405020304" pitchFamily="18" charset="0"/>
              <a:cs typeface="Times New Roman" panose="02020603050405020304" pitchFamily="18" charset="0"/>
            </a:endParaRPr>
          </a:p>
        </p:txBody>
      </p:sp>
      <p:grpSp>
        <p:nvGrpSpPr>
          <p:cNvPr id="30" name="群組 29"/>
          <p:cNvGrpSpPr/>
          <p:nvPr/>
        </p:nvGrpSpPr>
        <p:grpSpPr>
          <a:xfrm>
            <a:off x="7345791" y="2933699"/>
            <a:ext cx="1800630" cy="3404667"/>
            <a:chOff x="7079966" y="2933700"/>
            <a:chExt cx="1800630" cy="3292688"/>
          </a:xfrm>
        </p:grpSpPr>
        <p:grpSp>
          <p:nvGrpSpPr>
            <p:cNvPr id="7" name="群組 6"/>
            <p:cNvGrpSpPr/>
            <p:nvPr/>
          </p:nvGrpSpPr>
          <p:grpSpPr>
            <a:xfrm>
              <a:off x="7079966" y="2933700"/>
              <a:ext cx="1181100" cy="1400394"/>
              <a:chOff x="7162800" y="2806700"/>
              <a:chExt cx="1181100" cy="1400394"/>
            </a:xfrm>
          </p:grpSpPr>
          <p:sp>
            <p:nvSpPr>
              <p:cNvPr id="4" name="梯形 3"/>
              <p:cNvSpPr/>
              <p:nvPr/>
            </p:nvSpPr>
            <p:spPr>
              <a:xfrm rot="10800000">
                <a:off x="7203208" y="3078139"/>
                <a:ext cx="1116445" cy="1128955"/>
              </a:xfrm>
              <a:prstGeom prst="trapezoid">
                <a:avLst>
                  <a:gd name="adj" fmla="val 15313"/>
                </a:avLst>
              </a:prstGeom>
              <a:solidFill>
                <a:srgbClr val="00B0F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5" name="手繪多邊形 4"/>
              <p:cNvSpPr/>
              <p:nvPr/>
            </p:nvSpPr>
            <p:spPr>
              <a:xfrm>
                <a:off x="7162800" y="2806700"/>
                <a:ext cx="1181100" cy="1397000"/>
              </a:xfrm>
              <a:custGeom>
                <a:avLst/>
                <a:gdLst>
                  <a:gd name="connsiteX0" fmla="*/ 0 w 1181100"/>
                  <a:gd name="connsiteY0" fmla="*/ 0 h 1397000"/>
                  <a:gd name="connsiteX1" fmla="*/ 215900 w 1181100"/>
                  <a:gd name="connsiteY1" fmla="*/ 1397000 h 1397000"/>
                  <a:gd name="connsiteX2" fmla="*/ 977900 w 1181100"/>
                  <a:gd name="connsiteY2" fmla="*/ 1397000 h 1397000"/>
                  <a:gd name="connsiteX3" fmla="*/ 1181100 w 1181100"/>
                  <a:gd name="connsiteY3" fmla="*/ 25400 h 1397000"/>
                </a:gdLst>
                <a:ahLst/>
                <a:cxnLst>
                  <a:cxn ang="0">
                    <a:pos x="connsiteX0" y="connsiteY0"/>
                  </a:cxn>
                  <a:cxn ang="0">
                    <a:pos x="connsiteX1" y="connsiteY1"/>
                  </a:cxn>
                  <a:cxn ang="0">
                    <a:pos x="connsiteX2" y="connsiteY2"/>
                  </a:cxn>
                  <a:cxn ang="0">
                    <a:pos x="connsiteX3" y="connsiteY3"/>
                  </a:cxn>
                </a:cxnLst>
                <a:rect l="l" t="t" r="r" b="b"/>
                <a:pathLst>
                  <a:path w="1181100" h="1397000">
                    <a:moveTo>
                      <a:pt x="0" y="0"/>
                    </a:moveTo>
                    <a:lnTo>
                      <a:pt x="215900" y="1397000"/>
                    </a:lnTo>
                    <a:lnTo>
                      <a:pt x="977900" y="1397000"/>
                    </a:lnTo>
                    <a:lnTo>
                      <a:pt x="1181100" y="2540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zh-HK" altLang="en-US"/>
              </a:p>
            </p:txBody>
          </p:sp>
          <p:sp>
            <p:nvSpPr>
              <p:cNvPr id="6" name="文字方塊 5"/>
              <p:cNvSpPr txBox="1"/>
              <p:nvPr/>
            </p:nvSpPr>
            <p:spPr>
              <a:xfrm>
                <a:off x="7282295" y="3319450"/>
                <a:ext cx="942109" cy="646331"/>
              </a:xfrm>
              <a:prstGeom prst="rect">
                <a:avLst/>
              </a:prstGeom>
              <a:noFill/>
            </p:spPr>
            <p:txBody>
              <a:bodyPr wrap="square" rtlCol="0">
                <a:spAutoFit/>
              </a:bodyPr>
              <a:lstStyle/>
              <a:p>
                <a:pPr algn="ctr"/>
                <a:r>
                  <a:rPr lang="en-US" altLang="zh-TW" dirty="0" smtClean="0">
                    <a:solidFill>
                      <a:srgbClr val="C00000"/>
                    </a:solidFill>
                    <a:effectLst>
                      <a:outerShdw blurRad="50800" dist="38100" dir="2700000" algn="tl" rotWithShape="0">
                        <a:schemeClr val="bg1">
                          <a:alpha val="40000"/>
                        </a:schemeClr>
                      </a:outerShdw>
                    </a:effectLst>
                  </a:rPr>
                  <a:t>5.25%</a:t>
                </a:r>
              </a:p>
              <a:p>
                <a:pPr algn="ctr"/>
                <a:r>
                  <a:rPr lang="en-US" altLang="zh-TW" dirty="0" smtClean="0">
                    <a:effectLst>
                      <a:outerShdw blurRad="50800" dist="38100" dir="2700000" algn="tl" rotWithShape="0">
                        <a:schemeClr val="bg1">
                          <a:alpha val="40000"/>
                        </a:schemeClr>
                      </a:outerShdw>
                    </a:effectLst>
                  </a:rPr>
                  <a:t>10mL</a:t>
                </a:r>
                <a:endParaRPr lang="zh-HK" altLang="en-US" dirty="0">
                  <a:effectLst>
                    <a:outerShdw blurRad="50800" dist="38100" dir="2700000" algn="tl" rotWithShape="0">
                      <a:schemeClr val="bg1">
                        <a:alpha val="40000"/>
                      </a:schemeClr>
                    </a:outerShdw>
                  </a:effectLst>
                </a:endParaRPr>
              </a:p>
            </p:txBody>
          </p:sp>
        </p:grpSp>
        <p:grpSp>
          <p:nvGrpSpPr>
            <p:cNvPr id="22" name="群組 21"/>
            <p:cNvGrpSpPr/>
            <p:nvPr/>
          </p:nvGrpSpPr>
          <p:grpSpPr>
            <a:xfrm>
              <a:off x="7207540" y="4826000"/>
              <a:ext cx="1029195" cy="1400388"/>
              <a:chOff x="7282294" y="2806700"/>
              <a:chExt cx="1029195" cy="1400388"/>
            </a:xfrm>
          </p:grpSpPr>
          <p:sp>
            <p:nvSpPr>
              <p:cNvPr id="23" name="梯形 22"/>
              <p:cNvSpPr/>
              <p:nvPr/>
            </p:nvSpPr>
            <p:spPr>
              <a:xfrm rot="10800000">
                <a:off x="7323617" y="3078133"/>
                <a:ext cx="966423" cy="1128955"/>
              </a:xfrm>
              <a:prstGeom prst="trapezoid">
                <a:avLst>
                  <a:gd name="adj" fmla="val 15313"/>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24" name="手繪多邊形 23"/>
              <p:cNvSpPr/>
              <p:nvPr/>
            </p:nvSpPr>
            <p:spPr>
              <a:xfrm>
                <a:off x="7282294" y="2806700"/>
                <a:ext cx="1024373" cy="1397000"/>
              </a:xfrm>
              <a:custGeom>
                <a:avLst/>
                <a:gdLst>
                  <a:gd name="connsiteX0" fmla="*/ 0 w 1181100"/>
                  <a:gd name="connsiteY0" fmla="*/ 0 h 1397000"/>
                  <a:gd name="connsiteX1" fmla="*/ 215900 w 1181100"/>
                  <a:gd name="connsiteY1" fmla="*/ 1397000 h 1397000"/>
                  <a:gd name="connsiteX2" fmla="*/ 977900 w 1181100"/>
                  <a:gd name="connsiteY2" fmla="*/ 1397000 h 1397000"/>
                  <a:gd name="connsiteX3" fmla="*/ 1181100 w 1181100"/>
                  <a:gd name="connsiteY3" fmla="*/ 25400 h 1397000"/>
                </a:gdLst>
                <a:ahLst/>
                <a:cxnLst>
                  <a:cxn ang="0">
                    <a:pos x="connsiteX0" y="connsiteY0"/>
                  </a:cxn>
                  <a:cxn ang="0">
                    <a:pos x="connsiteX1" y="connsiteY1"/>
                  </a:cxn>
                  <a:cxn ang="0">
                    <a:pos x="connsiteX2" y="connsiteY2"/>
                  </a:cxn>
                  <a:cxn ang="0">
                    <a:pos x="connsiteX3" y="connsiteY3"/>
                  </a:cxn>
                </a:cxnLst>
                <a:rect l="l" t="t" r="r" b="b"/>
                <a:pathLst>
                  <a:path w="1181100" h="1397000">
                    <a:moveTo>
                      <a:pt x="0" y="0"/>
                    </a:moveTo>
                    <a:lnTo>
                      <a:pt x="215900" y="1397000"/>
                    </a:lnTo>
                    <a:lnTo>
                      <a:pt x="977900" y="1397000"/>
                    </a:lnTo>
                    <a:lnTo>
                      <a:pt x="1181100" y="2540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zh-HK" altLang="en-US"/>
              </a:p>
            </p:txBody>
          </p:sp>
          <p:sp>
            <p:nvSpPr>
              <p:cNvPr id="25" name="文字方塊 24"/>
              <p:cNvSpPr txBox="1"/>
              <p:nvPr/>
            </p:nvSpPr>
            <p:spPr>
              <a:xfrm>
                <a:off x="7369379" y="3319451"/>
                <a:ext cx="942110" cy="646331"/>
              </a:xfrm>
              <a:prstGeom prst="rect">
                <a:avLst/>
              </a:prstGeom>
              <a:noFill/>
            </p:spPr>
            <p:txBody>
              <a:bodyPr wrap="square" rtlCol="0">
                <a:spAutoFit/>
              </a:bodyPr>
              <a:lstStyle/>
              <a:p>
                <a:pPr algn="ctr"/>
                <a:r>
                  <a:rPr lang="en-US" altLang="zh-TW" dirty="0" smtClean="0">
                    <a:solidFill>
                      <a:srgbClr val="C00000"/>
                    </a:solidFill>
                    <a:effectLst>
                      <a:outerShdw blurRad="50800" dist="38100" dir="2700000" algn="tl" rotWithShape="0">
                        <a:schemeClr val="bg1">
                          <a:alpha val="40000"/>
                        </a:schemeClr>
                      </a:outerShdw>
                    </a:effectLst>
                  </a:rPr>
                  <a:t>2.625%</a:t>
                </a:r>
              </a:p>
              <a:p>
                <a:pPr algn="ctr"/>
                <a:r>
                  <a:rPr lang="en-US" altLang="zh-TW" dirty="0" smtClean="0">
                    <a:effectLst>
                      <a:outerShdw blurRad="50800" dist="38100" dir="2700000" algn="tl" rotWithShape="0">
                        <a:schemeClr val="bg1">
                          <a:alpha val="40000"/>
                        </a:schemeClr>
                      </a:outerShdw>
                    </a:effectLst>
                  </a:rPr>
                  <a:t>10mL</a:t>
                </a:r>
                <a:endParaRPr lang="zh-HK" altLang="en-US" dirty="0">
                  <a:effectLst>
                    <a:outerShdw blurRad="50800" dist="38100" dir="2700000" algn="tl" rotWithShape="0">
                      <a:schemeClr val="bg1">
                        <a:alpha val="40000"/>
                      </a:schemeClr>
                    </a:outerShdw>
                  </a:effectLst>
                </a:endParaRPr>
              </a:p>
            </p:txBody>
          </p:sp>
        </p:grpSp>
        <p:grpSp>
          <p:nvGrpSpPr>
            <p:cNvPr id="28" name="群組 27"/>
            <p:cNvGrpSpPr/>
            <p:nvPr/>
          </p:nvGrpSpPr>
          <p:grpSpPr>
            <a:xfrm>
              <a:off x="7626926" y="4454238"/>
              <a:ext cx="85152" cy="270164"/>
              <a:chOff x="7606145" y="4502727"/>
              <a:chExt cx="85152" cy="270164"/>
            </a:xfrm>
          </p:grpSpPr>
          <p:cxnSp>
            <p:nvCxnSpPr>
              <p:cNvPr id="26" name="直線接點 25"/>
              <p:cNvCxnSpPr/>
              <p:nvPr/>
            </p:nvCxnSpPr>
            <p:spPr>
              <a:xfrm>
                <a:off x="7606145" y="4502727"/>
                <a:ext cx="0" cy="270164"/>
              </a:xfrm>
              <a:prstGeom prst="line">
                <a:avLst/>
              </a:prstGeom>
            </p:spPr>
            <p:style>
              <a:lnRef idx="1">
                <a:schemeClr val="dk1"/>
              </a:lnRef>
              <a:fillRef idx="0">
                <a:schemeClr val="dk1"/>
              </a:fillRef>
              <a:effectRef idx="0">
                <a:schemeClr val="dk1"/>
              </a:effectRef>
              <a:fontRef idx="minor">
                <a:schemeClr val="tx1"/>
              </a:fontRef>
            </p:style>
          </p:cxnSp>
          <p:cxnSp>
            <p:nvCxnSpPr>
              <p:cNvPr id="27" name="直線接點 26"/>
              <p:cNvCxnSpPr/>
              <p:nvPr/>
            </p:nvCxnSpPr>
            <p:spPr>
              <a:xfrm>
                <a:off x="7691297" y="4502727"/>
                <a:ext cx="0" cy="270164"/>
              </a:xfrm>
              <a:prstGeom prst="line">
                <a:avLst/>
              </a:prstGeom>
            </p:spPr>
            <p:style>
              <a:lnRef idx="1">
                <a:schemeClr val="dk1"/>
              </a:lnRef>
              <a:fillRef idx="0">
                <a:schemeClr val="dk1"/>
              </a:fillRef>
              <a:effectRef idx="0">
                <a:schemeClr val="dk1"/>
              </a:effectRef>
              <a:fontRef idx="minor">
                <a:schemeClr val="tx1"/>
              </a:fontRef>
            </p:style>
          </p:cxnSp>
        </p:grpSp>
        <p:sp>
          <p:nvSpPr>
            <p:cNvPr id="29" name="文字方塊 28"/>
            <p:cNvSpPr txBox="1"/>
            <p:nvPr/>
          </p:nvSpPr>
          <p:spPr>
            <a:xfrm>
              <a:off x="8160288" y="5421084"/>
              <a:ext cx="720308" cy="461665"/>
            </a:xfrm>
            <a:prstGeom prst="rect">
              <a:avLst/>
            </a:prstGeom>
            <a:noFill/>
          </p:spPr>
          <p:txBody>
            <a:bodyPr wrap="square" rtlCol="0">
              <a:spAutoFit/>
            </a:bodyPr>
            <a:lstStyle/>
            <a:p>
              <a:r>
                <a:rPr lang="en-US" altLang="zh-TW" sz="2400" dirty="0" smtClean="0"/>
                <a:t>×2</a:t>
              </a:r>
              <a:endParaRPr lang="zh-HK" altLang="en-US" sz="2400" dirty="0"/>
            </a:p>
          </p:txBody>
        </p:sp>
      </p:grpSp>
      <p:sp>
        <p:nvSpPr>
          <p:cNvPr id="19"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8</a:t>
            </a:fld>
            <a:endParaRPr lang="en-US" sz="1200" dirty="0">
              <a:solidFill>
                <a:srgbClr val="002060"/>
              </a:solidFill>
            </a:endParaRPr>
          </a:p>
        </p:txBody>
      </p:sp>
    </p:spTree>
    <p:extLst>
      <p:ext uri="{BB962C8B-B14F-4D97-AF65-F5344CB8AC3E}">
        <p14:creationId xmlns:p14="http://schemas.microsoft.com/office/powerpoint/2010/main" val="6895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idx="4294967295"/>
              </p:nvPr>
            </p:nvSpPr>
            <p:spPr>
              <a:xfrm>
                <a:off x="353829" y="2286175"/>
                <a:ext cx="7259638" cy="849271"/>
              </a:xfrm>
            </p:spPr>
            <p:txBody>
              <a:bodyPr wrap="square">
                <a:spAutoFit/>
              </a:bodyPr>
              <a:lstStyle/>
              <a:p>
                <a:r>
                  <a:rPr lang="en-US" altLang="zh-TW" sz="2000" b="1" dirty="0" smtClean="0">
                    <a:solidFill>
                      <a:schemeClr val="tx1"/>
                    </a:solidFill>
                    <a:latin typeface="Times New Roman" panose="02020603050405020304" pitchFamily="18" charset="0"/>
                    <a:ea typeface="+mn-ea"/>
                    <a:cs typeface="Times New Roman" panose="02020603050405020304" pitchFamily="18" charset="0"/>
                  </a:rPr>
                  <a:t>Consider the multiplier </a:t>
                </a:r>
                <a:r>
                  <a:rPr lang="en-US" altLang="zh-TW" sz="2000" b="1" dirty="0">
                    <a:solidFill>
                      <a:schemeClr val="tx1"/>
                    </a:solidFill>
                    <a:latin typeface="Times New Roman" panose="02020603050405020304" pitchFamily="18" charset="0"/>
                    <a:ea typeface="+mn-ea"/>
                    <a:cs typeface="Times New Roman" panose="02020603050405020304" pitchFamily="18" charset="0"/>
                  </a:rPr>
                  <a:t>of the amount of </a:t>
                </a:r>
                <a:r>
                  <a:rPr lang="en-US" altLang="zh-TW" sz="2000" b="1" dirty="0" smtClean="0">
                    <a:solidFill>
                      <a:schemeClr val="tx1"/>
                    </a:solidFill>
                    <a:latin typeface="Times New Roman" panose="02020603050405020304" pitchFamily="18" charset="0"/>
                    <a:ea typeface="+mn-ea"/>
                    <a:cs typeface="Times New Roman" panose="02020603050405020304" pitchFamily="18" charset="0"/>
                  </a:rPr>
                  <a:t>bleach </a:t>
                </a:r>
                <a:r>
                  <a:rPr lang="en-US" altLang="zh-TW" sz="2000" b="1" i="1" dirty="0" smtClean="0">
                    <a:solidFill>
                      <a:schemeClr val="tx1"/>
                    </a:solidFill>
                    <a:latin typeface="Times New Roman" panose="02020603050405020304" pitchFamily="18" charset="0"/>
                    <a:ea typeface="+mn-ea"/>
                    <a:cs typeface="Times New Roman" panose="02020603050405020304" pitchFamily="18" charset="0"/>
                  </a:rPr>
                  <a:t>M</a:t>
                </a:r>
                <a:r>
                  <a:rPr lang="en-US" altLang="zh-TW" sz="2000" b="1" dirty="0" smtClean="0">
                    <a:solidFill>
                      <a:schemeClr val="tx1"/>
                    </a:solidFill>
                    <a:latin typeface="Times New Roman" panose="02020603050405020304" pitchFamily="18" charset="0"/>
                    <a:ea typeface="+mn-ea"/>
                    <a:cs typeface="Times New Roman" panose="02020603050405020304" pitchFamily="18" charset="0"/>
                  </a:rPr>
                  <a:t> </a:t>
                </a:r>
                <a:r>
                  <a:rPr lang="en-US" altLang="zh-TW" sz="2000" b="1" dirty="0">
                    <a:solidFill>
                      <a:schemeClr val="tx1"/>
                    </a:solidFill>
                    <a:latin typeface="Times New Roman" panose="02020603050405020304" pitchFamily="18" charset="0"/>
                    <a:ea typeface="+mn-ea"/>
                    <a:cs typeface="Times New Roman" panose="02020603050405020304" pitchFamily="18" charset="0"/>
                  </a:rPr>
                  <a:t>= </a:t>
                </a:r>
                <a14:m>
                  <m:oMath xmlns:m="http://schemas.openxmlformats.org/officeDocument/2006/math">
                    <m:f>
                      <m:fPr>
                        <m:ctrlPr>
                          <a:rPr lang="en-US" altLang="zh-TW" sz="2000" b="1" i="1">
                            <a:solidFill>
                              <a:schemeClr val="tx1"/>
                            </a:solidFill>
                            <a:latin typeface="Cambria Math" panose="02040503050406030204" pitchFamily="18" charset="0"/>
                            <a:ea typeface="+mn-ea"/>
                            <a:cs typeface="Times New Roman" panose="02020603050405020304" pitchFamily="18" charset="0"/>
                          </a:rPr>
                        </m:ctrlPr>
                      </m:fPr>
                      <m:num>
                        <m:r>
                          <a:rPr lang="en-US" altLang="zh-TW" sz="2000" b="1" i="1">
                            <a:solidFill>
                              <a:schemeClr val="tx1"/>
                            </a:solidFill>
                            <a:latin typeface="Cambria Math" panose="02040503050406030204" pitchFamily="18" charset="0"/>
                            <a:ea typeface="+mn-ea"/>
                            <a:cs typeface="Times New Roman" panose="02020603050405020304" pitchFamily="18" charset="0"/>
                          </a:rPr>
                          <m:t>𝟓</m:t>
                        </m:r>
                        <m:r>
                          <a:rPr lang="en-US" altLang="zh-TW" sz="2000" b="1" i="1">
                            <a:solidFill>
                              <a:schemeClr val="tx1"/>
                            </a:solidFill>
                            <a:latin typeface="Cambria Math" panose="02040503050406030204" pitchFamily="18" charset="0"/>
                            <a:ea typeface="+mn-ea"/>
                            <a:cs typeface="Times New Roman" panose="02020603050405020304" pitchFamily="18" charset="0"/>
                          </a:rPr>
                          <m:t>.</m:t>
                        </m:r>
                        <m:r>
                          <a:rPr lang="en-US" altLang="zh-TW" sz="2000" b="1" i="1">
                            <a:solidFill>
                              <a:schemeClr val="tx1"/>
                            </a:solidFill>
                            <a:latin typeface="Cambria Math" panose="02040503050406030204" pitchFamily="18" charset="0"/>
                            <a:ea typeface="+mn-ea"/>
                            <a:cs typeface="Times New Roman" panose="02020603050405020304" pitchFamily="18" charset="0"/>
                          </a:rPr>
                          <m:t>𝟐𝟓</m:t>
                        </m:r>
                      </m:num>
                      <m:den>
                        <m:r>
                          <a:rPr lang="en-US" altLang="zh-TW" sz="2000" b="1" i="1">
                            <a:solidFill>
                              <a:schemeClr val="tx1"/>
                            </a:solidFill>
                            <a:latin typeface="Cambria Math" panose="02040503050406030204" pitchFamily="18" charset="0"/>
                            <a:ea typeface="+mn-ea"/>
                            <a:cs typeface="Times New Roman" panose="02020603050405020304" pitchFamily="18" charset="0"/>
                          </a:rPr>
                          <m:t>𝒙</m:t>
                        </m:r>
                      </m:den>
                    </m:f>
                  </m:oMath>
                </a14:m>
                <a:r>
                  <a:rPr lang="en-US" altLang="zh-TW" sz="2000" b="1" dirty="0" smtClean="0">
                    <a:solidFill>
                      <a:schemeClr val="tx1"/>
                    </a:solidFill>
                    <a:latin typeface="Times New Roman" panose="02020603050405020304" pitchFamily="18" charset="0"/>
                    <a:ea typeface="+mn-ea"/>
                    <a:cs typeface="Times New Roman" panose="02020603050405020304" pitchFamily="18" charset="0"/>
                  </a:rPr>
                  <a:t> , </a:t>
                </a:r>
                <a:r>
                  <a:rPr lang="en-US" altLang="zh-TW" sz="2000" b="1" dirty="0">
                    <a:solidFill>
                      <a:schemeClr val="tx1"/>
                    </a:solidFill>
                    <a:latin typeface="Times New Roman" panose="02020603050405020304" pitchFamily="18" charset="0"/>
                    <a:ea typeface="+mn-ea"/>
                    <a:cs typeface="Times New Roman" panose="02020603050405020304" pitchFamily="18" charset="0"/>
                  </a:rPr>
                  <a:t/>
                </a:r>
                <a:br>
                  <a:rPr lang="en-US" altLang="zh-TW" sz="2000" b="1" dirty="0">
                    <a:solidFill>
                      <a:schemeClr val="tx1"/>
                    </a:solidFill>
                    <a:latin typeface="Times New Roman" panose="02020603050405020304" pitchFamily="18" charset="0"/>
                    <a:ea typeface="+mn-ea"/>
                    <a:cs typeface="Times New Roman" panose="02020603050405020304" pitchFamily="18" charset="0"/>
                  </a:rPr>
                </a:br>
                <a:r>
                  <a:rPr lang="en-US" altLang="zh-TW" sz="2000" b="1" dirty="0" smtClean="0">
                    <a:solidFill>
                      <a:schemeClr val="tx1"/>
                    </a:solidFill>
                    <a:latin typeface="Times New Roman" panose="02020603050405020304" pitchFamily="18" charset="0"/>
                    <a:ea typeface="+mn-ea"/>
                    <a:cs typeface="Times New Roman" panose="02020603050405020304" pitchFamily="18" charset="0"/>
                  </a:rPr>
                  <a:t>then the </a:t>
                </a:r>
                <a:r>
                  <a:rPr lang="en-US" altLang="zh-TW" sz="2000" b="1" dirty="0">
                    <a:solidFill>
                      <a:schemeClr val="tx1"/>
                    </a:solidFill>
                    <a:latin typeface="Times New Roman" panose="02020603050405020304" pitchFamily="18" charset="0"/>
                    <a:ea typeface="+mn-ea"/>
                    <a:cs typeface="Times New Roman" panose="02020603050405020304" pitchFamily="18" charset="0"/>
                  </a:rPr>
                  <a:t>amount of </a:t>
                </a:r>
                <a:r>
                  <a:rPr lang="en-US" altLang="zh-TW" sz="2000" b="1" dirty="0" smtClean="0">
                    <a:solidFill>
                      <a:schemeClr val="tx1"/>
                    </a:solidFill>
                    <a:latin typeface="Times New Roman" panose="02020603050405020304" pitchFamily="18" charset="0"/>
                    <a:ea typeface="+mn-ea"/>
                    <a:cs typeface="Times New Roman" panose="02020603050405020304" pitchFamily="18" charset="0"/>
                  </a:rPr>
                  <a:t>bleach </a:t>
                </a:r>
                <a:r>
                  <a:rPr lang="en-US" altLang="zh-TW" sz="2000" b="1" dirty="0">
                    <a:solidFill>
                      <a:schemeClr val="tx1"/>
                    </a:solidFill>
                    <a:latin typeface="Times New Roman" panose="02020603050405020304" pitchFamily="18" charset="0"/>
                    <a:ea typeface="+mn-ea"/>
                    <a:cs typeface="Times New Roman" panose="02020603050405020304" pitchFamily="18" charset="0"/>
                  </a:rPr>
                  <a:t>required</a:t>
                </a:r>
                <a:r>
                  <a:rPr lang="zh-TW" altLang="en-US" sz="2000" b="1" dirty="0" smtClean="0">
                    <a:solidFill>
                      <a:schemeClr val="tx1"/>
                    </a:solidFill>
                    <a:latin typeface="Times New Roman" panose="02020603050405020304" pitchFamily="18" charset="0"/>
                    <a:ea typeface="+mn-ea"/>
                    <a:cs typeface="Times New Roman" panose="02020603050405020304" pitchFamily="18" charset="0"/>
                  </a:rPr>
                  <a:t>＝</a:t>
                </a:r>
                <a:r>
                  <a:rPr lang="en-US" altLang="zh-TW" sz="2000" b="1" i="1" dirty="0">
                    <a:solidFill>
                      <a:schemeClr val="tx1"/>
                    </a:solidFill>
                    <a:latin typeface="Times New Roman" panose="02020603050405020304" pitchFamily="18" charset="0"/>
                    <a:ea typeface="+mn-ea"/>
                    <a:cs typeface="Times New Roman" panose="02020603050405020304" pitchFamily="18" charset="0"/>
                  </a:rPr>
                  <a:t>VM</a:t>
                </a:r>
                <a:r>
                  <a:rPr lang="zh-TW" altLang="en-US" sz="2000" b="1" i="1" dirty="0">
                    <a:solidFill>
                      <a:schemeClr val="tx1"/>
                    </a:solidFill>
                    <a:latin typeface="Times New Roman" panose="02020603050405020304" pitchFamily="18" charset="0"/>
                    <a:ea typeface="+mn-ea"/>
                    <a:cs typeface="Times New Roman" panose="02020603050405020304" pitchFamily="18" charset="0"/>
                  </a:rPr>
                  <a:t> </a:t>
                </a:r>
                <a:r>
                  <a:rPr lang="zh-TW" altLang="en-US" sz="2000" b="1" i="1" dirty="0" smtClean="0">
                    <a:solidFill>
                      <a:schemeClr val="tx1"/>
                    </a:solidFill>
                    <a:latin typeface="Times New Roman" panose="02020603050405020304" pitchFamily="18" charset="0"/>
                    <a:ea typeface="+mn-ea"/>
                    <a:cs typeface="Times New Roman" panose="02020603050405020304" pitchFamily="18" charset="0"/>
                  </a:rPr>
                  <a:t> </a:t>
                </a:r>
                <a:r>
                  <a:rPr lang="en-US" altLang="zh-TW" sz="2000" b="1" dirty="0" smtClean="0">
                    <a:solidFill>
                      <a:schemeClr val="tx1"/>
                    </a:solidFill>
                    <a:uFill>
                      <a:solidFill>
                        <a:srgbClr val="000000"/>
                      </a:solidFill>
                    </a:uFill>
                    <a:latin typeface="Times New Roman" panose="02020603050405020304" pitchFamily="18" charset="0"/>
                    <a:ea typeface="+mn-ea"/>
                    <a:cs typeface="Times New Roman" panose="02020603050405020304" pitchFamily="18" charset="0"/>
                  </a:rPr>
                  <a:t>mL</a:t>
                </a:r>
                <a:endParaRPr lang="en-HK" sz="2000" b="1" dirty="0">
                  <a:solidFill>
                    <a:schemeClr val="tx1"/>
                  </a:solidFill>
                  <a:latin typeface="Times New Roman" panose="02020603050405020304" pitchFamily="18" charset="0"/>
                  <a:ea typeface="+mn-ea"/>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ctrTitle" idx="4294967295"/>
              </p:nvPr>
            </p:nvSpPr>
            <p:spPr>
              <a:xfrm>
                <a:off x="353829" y="2286175"/>
                <a:ext cx="7259638" cy="849271"/>
              </a:xfrm>
              <a:blipFill>
                <a:blip r:embed="rId2"/>
                <a:stretch>
                  <a:fillRect l="-840" b="-12230"/>
                </a:stretch>
              </a:blipFill>
            </p:spPr>
            <p:txBody>
              <a:bodyPr/>
              <a:lstStyle/>
              <a:p>
                <a:r>
                  <a:rPr lang="zh-HK" altLang="en-US">
                    <a:noFill/>
                  </a:rPr>
                  <a:t> </a:t>
                </a:r>
              </a:p>
            </p:txBody>
          </p:sp>
        </mc:Fallback>
      </mc:AlternateContent>
      <p:sp>
        <p:nvSpPr>
          <p:cNvPr id="4" name="Oval Callout 3"/>
          <p:cNvSpPr/>
          <p:nvPr/>
        </p:nvSpPr>
        <p:spPr>
          <a:xfrm>
            <a:off x="6781799" y="571787"/>
            <a:ext cx="2246254" cy="2608476"/>
          </a:xfrm>
          <a:prstGeom prst="wedgeEllipseCallout">
            <a:avLst>
              <a:gd name="adj1" fmla="val 46712"/>
              <a:gd name="adj2" fmla="val -52723"/>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ts val="450"/>
              </a:spcAft>
              <a:buClr>
                <a:srgbClr val="000000"/>
              </a:buClr>
            </a:pPr>
            <a:r>
              <a:rPr lang="en-US" altLang="zh-TW" sz="1600" kern="0" dirty="0" smtClean="0">
                <a:solidFill>
                  <a:schemeClr val="tx1"/>
                </a:solidFill>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How </a:t>
            </a:r>
            <a:r>
              <a:rPr lang="en-US" altLang="zh-TW" sz="1600" kern="0" dirty="0">
                <a:solidFill>
                  <a:schemeClr val="tx1"/>
                </a:solidFill>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to adjust the amount of bleach </a:t>
            </a:r>
            <a:r>
              <a:rPr lang="en-US" altLang="zh-TW" sz="1600" kern="0" dirty="0" smtClean="0">
                <a:solidFill>
                  <a:schemeClr val="tx1"/>
                </a:solidFill>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required </a:t>
            </a:r>
            <a:r>
              <a:rPr lang="en-US" altLang="zh-TW" sz="1600" kern="0" dirty="0">
                <a:solidFill>
                  <a:schemeClr val="tx1"/>
                </a:solidFill>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according to the concentration of sodium hypochlorite?</a:t>
            </a:r>
            <a:endParaRPr lang="en-HK"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53829" y="3337819"/>
                <a:ext cx="6936433" cy="3295774"/>
              </a:xfrm>
              <a:prstGeom prst="rect">
                <a:avLst/>
              </a:prstGeom>
            </p:spPr>
            <p:txBody>
              <a:bodyPr wrap="square">
                <a:spAutoFit/>
              </a:bodyPr>
              <a:lstStyle/>
              <a:p>
                <a:pPr fontAlgn="base">
                  <a:spcAft>
                    <a:spcPts val="450"/>
                  </a:spcAft>
                  <a:buClr>
                    <a:srgbClr val="000000"/>
                  </a:buClr>
                </a:pPr>
                <a:r>
                  <a:rPr lang="en-US" altLang="zh-TW" b="1" dirty="0" smtClean="0">
                    <a:solidFill>
                      <a:srgbClr val="7030A0"/>
                    </a:solidFill>
                    <a:latin typeface="Times New Roman" panose="02020603050405020304" pitchFamily="18" charset="0"/>
                    <a:cs typeface="Times New Roman" panose="02020603050405020304" pitchFamily="18" charset="0"/>
                  </a:rPr>
                  <a:t>Example 2: </a:t>
                </a:r>
                <a:endParaRPr lang="en-US" altLang="zh-TW" b="1" dirty="0">
                  <a:solidFill>
                    <a:srgbClr val="7030A0"/>
                  </a:solid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en-US" altLang="zh-TW" kern="0" dirty="0">
                    <a:solidFill>
                      <a:srgbClr val="7030A0"/>
                    </a:solidFill>
                    <a:uFill>
                      <a:solidFill>
                        <a:srgbClr val="000000"/>
                      </a:solidFill>
                    </a:uFill>
                    <a:latin typeface="Times New Roman" panose="02020603050405020304" pitchFamily="18" charset="0"/>
                    <a:cs typeface="Times New Roman" panose="02020603050405020304" pitchFamily="18" charset="0"/>
                  </a:rPr>
                  <a:t>How much </a:t>
                </a:r>
                <a:r>
                  <a:rPr lang="en-US" altLang="zh-TW"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bleach (in mL) is </a:t>
                </a:r>
                <a:r>
                  <a:rPr lang="en-US" altLang="zh-TW" kern="0" dirty="0">
                    <a:solidFill>
                      <a:srgbClr val="7030A0"/>
                    </a:solidFill>
                    <a:uFill>
                      <a:solidFill>
                        <a:srgbClr val="000000"/>
                      </a:solidFill>
                    </a:uFill>
                    <a:latin typeface="Times New Roman" panose="02020603050405020304" pitchFamily="18" charset="0"/>
                    <a:cs typeface="Times New Roman" panose="02020603050405020304" pitchFamily="18" charset="0"/>
                  </a:rPr>
                  <a:t>required to make 1 L of  “1:99” diluted bleach </a:t>
                </a:r>
                <a:r>
                  <a:rPr lang="en-US" altLang="zh-TW"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with bleach having sodium hypochlorite concentration of 2.5%?</a:t>
                </a:r>
              </a:p>
              <a:p>
                <a:pPr fontAlgn="base">
                  <a:spcAft>
                    <a:spcPts val="450"/>
                  </a:spcAft>
                  <a:buClr>
                    <a:srgbClr val="000000"/>
                  </a:buClr>
                </a:pPr>
                <a:endParaRPr lang="en-US" altLang="zh-TW" sz="1000" b="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en-US" altLang="zh-TW" b="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Solution:</a:t>
                </a:r>
                <a:endParaRPr lang="en-US" altLang="zh-TW" b="1" kern="0" dirty="0">
                  <a:solidFill>
                    <a:srgbClr val="00660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When using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bleach with sodium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hypochlorite concentration of 5.25% , </a:t>
                </a:r>
                <a:r>
                  <a:rPr lang="en-US" altLang="zh-TW" dirty="0" smtClean="0">
                    <a:solidFill>
                      <a:srgbClr val="006600"/>
                    </a:solidFill>
                    <a:latin typeface="Times New Roman" panose="02020603050405020304" pitchFamily="18" charset="0"/>
                    <a:cs typeface="Times New Roman" panose="02020603050405020304" pitchFamily="18" charset="0"/>
                  </a:rPr>
                  <a:t>the amount </a:t>
                </a:r>
                <a:r>
                  <a:rPr lang="en-US" altLang="zh-TW" dirty="0">
                    <a:solidFill>
                      <a:srgbClr val="006600"/>
                    </a:solidFill>
                    <a:latin typeface="Times New Roman" panose="02020603050405020304" pitchFamily="18" charset="0"/>
                    <a:cs typeface="Times New Roman" panose="02020603050405020304" pitchFamily="18" charset="0"/>
                  </a:rPr>
                  <a:t>of </a:t>
                </a:r>
                <a:r>
                  <a:rPr lang="en-US" altLang="zh-TW" dirty="0" smtClean="0">
                    <a:solidFill>
                      <a:srgbClr val="006600"/>
                    </a:solidFill>
                    <a:latin typeface="Times New Roman" panose="02020603050405020304" pitchFamily="18" charset="0"/>
                    <a:cs typeface="Times New Roman" panose="02020603050405020304" pitchFamily="18" charset="0"/>
                  </a:rPr>
                  <a:t>bleach required = (</a:t>
                </a:r>
                <a:r>
                  <a:rPr lang="en-US" altLang="zh-HK" dirty="0" smtClean="0">
                    <a:solidFill>
                      <a:srgbClr val="006600"/>
                    </a:solidFill>
                    <a:latin typeface="Times New Roman" panose="02020603050405020304" pitchFamily="18" charset="0"/>
                    <a:cs typeface="Times New Roman" panose="02020603050405020304" pitchFamily="18" charset="0"/>
                  </a:rPr>
                  <a:t>1000 </a:t>
                </a:r>
                <a:r>
                  <a:rPr lang="en-US" altLang="zh-HK" dirty="0">
                    <a:solidFill>
                      <a:srgbClr val="0066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zh-HK" i="1">
                            <a:solidFill>
                              <a:srgbClr val="006600"/>
                            </a:solidFill>
                            <a:latin typeface="Cambria Math" panose="02040503050406030204" pitchFamily="18" charset="0"/>
                          </a:rPr>
                        </m:ctrlPr>
                      </m:fPr>
                      <m:num>
                        <m:r>
                          <a:rPr lang="en-US" altLang="zh-HK" b="0" i="1">
                            <a:solidFill>
                              <a:srgbClr val="006600"/>
                            </a:solidFill>
                            <a:latin typeface="Cambria Math" panose="02040503050406030204" pitchFamily="18" charset="0"/>
                            <a:cs typeface="Arial Unicode MS"/>
                          </a:rPr>
                          <m:t>1</m:t>
                        </m:r>
                      </m:num>
                      <m:den>
                        <m:r>
                          <a:rPr lang="en-US" altLang="zh-HK" b="0" i="1">
                            <a:solidFill>
                              <a:srgbClr val="006600"/>
                            </a:solidFill>
                            <a:latin typeface="Cambria Math" panose="02040503050406030204" pitchFamily="18" charset="0"/>
                            <a:cs typeface="Arial Unicode MS"/>
                          </a:rPr>
                          <m:t>1+99</m:t>
                        </m:r>
                      </m:den>
                    </m:f>
                    <m:r>
                      <a:rPr lang="en-US" altLang="zh-HK" b="0" i="1" smtClean="0">
                        <a:solidFill>
                          <a:srgbClr val="006600"/>
                        </a:solidFill>
                        <a:latin typeface="Cambria Math" panose="02040503050406030204" pitchFamily="18" charset="0"/>
                        <a:cs typeface="Arial Unicode MS"/>
                      </a:rPr>
                      <m:t> </m:t>
                    </m:r>
                  </m:oMath>
                </a14:m>
                <a:r>
                  <a:rPr lang="en-US" altLang="zh-HK" dirty="0" smtClean="0">
                    <a:solidFill>
                      <a:srgbClr val="006600"/>
                    </a:solidFill>
                    <a:latin typeface="Times New Roman" panose="02020603050405020304" pitchFamily="18" charset="0"/>
                    <a:cs typeface="Times New Roman" panose="02020603050405020304" pitchFamily="18" charset="0"/>
                  </a:rPr>
                  <a:t>) mL = </a:t>
                </a:r>
                <a:r>
                  <a:rPr lang="en-US" altLang="zh-TW" dirty="0">
                    <a:solidFill>
                      <a:srgbClr val="006600"/>
                    </a:solidFill>
                    <a:latin typeface="Times New Roman" panose="02020603050405020304" pitchFamily="18" charset="0"/>
                    <a:cs typeface="Times New Roman" panose="02020603050405020304" pitchFamily="18" charset="0"/>
                  </a:rPr>
                  <a:t>10</a:t>
                </a:r>
                <a:r>
                  <a:rPr lang="zh-TW" altLang="en-US" dirty="0">
                    <a:solidFill>
                      <a:srgbClr val="006600"/>
                    </a:solidFill>
                    <a:latin typeface="Times New Roman" panose="02020603050405020304" pitchFamily="18" charset="0"/>
                    <a:cs typeface="Times New Roman" panose="02020603050405020304" pitchFamily="18" charset="0"/>
                  </a:rPr>
                  <a:t> </a:t>
                </a:r>
                <a:r>
                  <a:rPr lang="en-US" altLang="zh-TW" dirty="0" err="1" smtClean="0">
                    <a:solidFill>
                      <a:srgbClr val="006600"/>
                    </a:solidFill>
                    <a:latin typeface="Times New Roman" panose="02020603050405020304" pitchFamily="18" charset="0"/>
                    <a:cs typeface="Times New Roman" panose="02020603050405020304" pitchFamily="18" charset="0"/>
                  </a:rPr>
                  <a:t>mL.</a:t>
                </a:r>
                <a:endParaRPr lang="en-US" altLang="zh-TW" dirty="0" smtClean="0">
                  <a:solidFill>
                    <a:srgbClr val="006600"/>
                  </a:solid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If bleach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with sodium hypochlorite concentration of 2.5</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is used, the multiplier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of the amount of bleach </a:t>
                </a:r>
                <a:r>
                  <a:rPr lang="en-US" altLang="zh-TW" i="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a:t>
                </a:r>
                <a:r>
                  <a:rPr lang="en-HK"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en-HK" altLang="zh-TW" i="1" kern="0">
                            <a:solidFill>
                              <a:srgbClr val="006600"/>
                            </a:solidFill>
                            <a:uFill>
                              <a:solidFill>
                                <a:srgbClr val="000000"/>
                              </a:solidFill>
                            </a:uFill>
                            <a:latin typeface="Cambria Math" panose="02040503050406030204" pitchFamily="18" charset="0"/>
                            <a:cs typeface="Times New Roman" panose="02020603050405020304" pitchFamily="18" charset="0"/>
                          </a:rPr>
                        </m:ctrlPr>
                      </m:fPr>
                      <m:num>
                        <m:r>
                          <a:rPr lang="en-US" altLang="zh-TW" b="0" i="1" kern="0">
                            <a:solidFill>
                              <a:srgbClr val="006600"/>
                            </a:solidFill>
                            <a:uFill>
                              <a:solidFill>
                                <a:srgbClr val="000000"/>
                              </a:solidFill>
                            </a:uFill>
                            <a:latin typeface="Cambria Math" panose="02040503050406030204" pitchFamily="18" charset="0"/>
                            <a:cs typeface="Times New Roman" panose="02020603050405020304" pitchFamily="18" charset="0"/>
                          </a:rPr>
                          <m:t>5.25</m:t>
                        </m:r>
                      </m:num>
                      <m:den>
                        <m:r>
                          <a:rPr lang="en-US" altLang="zh-TW" b="0" i="1" kern="0">
                            <a:solidFill>
                              <a:srgbClr val="006600"/>
                            </a:solidFill>
                            <a:uFill>
                              <a:solidFill>
                                <a:srgbClr val="000000"/>
                              </a:solidFill>
                            </a:uFill>
                            <a:latin typeface="Cambria Math" panose="02040503050406030204" pitchFamily="18" charset="0"/>
                            <a:cs typeface="Times New Roman" panose="02020603050405020304" pitchFamily="18" charset="0"/>
                          </a:rPr>
                          <m:t>2.5</m:t>
                        </m:r>
                      </m:den>
                    </m:f>
                  </m:oMath>
                </a14:m>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 =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2.1</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b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b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the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amount of </a:t>
                </a:r>
                <a:r>
                  <a:rPr lang="en-US" altLang="zh-TW"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bleach required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dirty="0">
                    <a:solidFill>
                      <a:srgbClr val="006600"/>
                    </a:solidFill>
                    <a:latin typeface="Times New Roman" panose="02020603050405020304" pitchFamily="18" charset="0"/>
                    <a:cs typeface="Times New Roman" panose="02020603050405020304" pitchFamily="18" charset="0"/>
                  </a:rPr>
                  <a:t>10 × </a:t>
                </a:r>
                <a:r>
                  <a:rPr lang="en-US" altLang="zh-TW" dirty="0">
                    <a:solidFill>
                      <a:srgbClr val="006600"/>
                    </a:solidFill>
                    <a:latin typeface="Times New Roman" panose="02020603050405020304" pitchFamily="18" charset="0"/>
                    <a:cs typeface="Times New Roman" panose="02020603050405020304" pitchFamily="18" charset="0"/>
                  </a:rPr>
                  <a:t>2</a:t>
                </a:r>
                <a14:m>
                  <m:oMath xmlns:m="http://schemas.openxmlformats.org/officeDocument/2006/math">
                    <m:r>
                      <a:rPr lang="en-US" altLang="zh-TW" b="0" i="1">
                        <a:solidFill>
                          <a:srgbClr val="006600"/>
                        </a:solidFill>
                        <a:latin typeface="Cambria Math" panose="02040503050406030204" pitchFamily="18" charset="0"/>
                      </a:rPr>
                      <m:t>.1)</m:t>
                    </m:r>
                  </m:oMath>
                </a14:m>
                <a:r>
                  <a:rPr lang="en-US" dirty="0">
                    <a:solidFill>
                      <a:srgbClr val="006600"/>
                    </a:solidFill>
                    <a:latin typeface="Times New Roman" panose="02020603050405020304" pitchFamily="18" charset="0"/>
                    <a:cs typeface="Times New Roman" panose="02020603050405020304" pitchFamily="18" charset="0"/>
                  </a:rPr>
                  <a:t> </a:t>
                </a:r>
                <a:r>
                  <a:rPr lang="en-US" dirty="0" smtClean="0">
                    <a:solidFill>
                      <a:srgbClr val="006600"/>
                    </a:solidFill>
                    <a:latin typeface="Times New Roman" panose="02020603050405020304" pitchFamily="18" charset="0"/>
                    <a:cs typeface="Times New Roman" panose="02020603050405020304" pitchFamily="18" charset="0"/>
                  </a:rPr>
                  <a:t>mL </a:t>
                </a:r>
                <a:r>
                  <a:rPr lang="en-US" dirty="0">
                    <a:solidFill>
                      <a:srgbClr val="006600"/>
                    </a:solidFill>
                    <a:latin typeface="Times New Roman" panose="02020603050405020304" pitchFamily="18" charset="0"/>
                    <a:cs typeface="Times New Roman" panose="02020603050405020304" pitchFamily="18" charset="0"/>
                  </a:rPr>
                  <a:t>= </a:t>
                </a:r>
                <a:r>
                  <a:rPr lang="en-US" altLang="zh-TW" kern="0" dirty="0">
                    <a:solidFill>
                      <a:srgbClr val="006600"/>
                    </a:solidFill>
                    <a:uFill>
                      <a:solidFill>
                        <a:srgbClr val="000000"/>
                      </a:solidFill>
                    </a:uFill>
                    <a:latin typeface="Times New Roman" panose="02020603050405020304" pitchFamily="18" charset="0"/>
                    <a:cs typeface="Times New Roman" panose="02020603050405020304" pitchFamily="18" charset="0"/>
                  </a:rPr>
                  <a:t>21</a:t>
                </a:r>
                <a:r>
                  <a:rPr lang="zh-TW" altLang="en-US"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kern="0" dirty="0" err="1" smtClean="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en-US" altLang="zh-TW" kern="0" dirty="0" err="1">
                    <a:solidFill>
                      <a:srgbClr val="006600"/>
                    </a:solidFill>
                    <a:uFill>
                      <a:solidFill>
                        <a:srgbClr val="000000"/>
                      </a:solidFill>
                    </a:uFill>
                    <a:latin typeface="Times New Roman" panose="02020603050405020304" pitchFamily="18" charset="0"/>
                    <a:cs typeface="Times New Roman" panose="02020603050405020304" pitchFamily="18" charset="0"/>
                  </a:rPr>
                  <a:t>.</a:t>
                </a:r>
                <a:endParaRPr lang="en-US" kern="0" dirty="0">
                  <a:solidFill>
                    <a:srgbClr val="006600"/>
                  </a:solidFill>
                  <a:uFill>
                    <a:solidFill>
                      <a:srgbClr val="000000"/>
                    </a:solidFill>
                  </a:u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3829" y="3337819"/>
                <a:ext cx="6936433" cy="3295774"/>
              </a:xfrm>
              <a:prstGeom prst="rect">
                <a:avLst/>
              </a:prstGeom>
              <a:blipFill>
                <a:blip r:embed="rId3"/>
                <a:stretch>
                  <a:fillRect l="-703" t="-1111" b="-2222"/>
                </a:stretch>
              </a:blipFill>
            </p:spPr>
            <p:txBody>
              <a:bodyPr/>
              <a:lstStyle/>
              <a:p>
                <a:r>
                  <a:rPr lang="zh-HK" altLang="en-US">
                    <a:noFill/>
                  </a:rPr>
                  <a:t> </a:t>
                </a:r>
              </a:p>
            </p:txBody>
          </p:sp>
        </mc:Fallback>
      </mc:AlternateContent>
      <p:sp>
        <p:nvSpPr>
          <p:cNvPr id="8" name="Title 1"/>
          <p:cNvSpPr txBox="1">
            <a:spLocks/>
          </p:cNvSpPr>
          <p:nvPr/>
        </p:nvSpPr>
        <p:spPr>
          <a:xfrm>
            <a:off x="353829" y="872119"/>
            <a:ext cx="6141394" cy="1300356"/>
          </a:xfrm>
          <a:prstGeom prst="rect">
            <a:avLst/>
          </a:prstGeom>
        </p:spPr>
        <p:txBody>
          <a:bodyPr vert="horz" wrap="square" lIns="68580" tIns="34290" rIns="68580" bIns="34290" rtlCol="0" anchor="b">
            <a:sp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zh-TW" sz="2000" dirty="0" smtClean="0">
                <a:solidFill>
                  <a:schemeClr val="tx1"/>
                </a:solidFill>
                <a:latin typeface="Times New Roman" panose="02020603050405020304" pitchFamily="18" charset="0"/>
                <a:ea typeface="+mn-ea"/>
                <a:cs typeface="Times New Roman" panose="02020603050405020304" pitchFamily="18" charset="0"/>
              </a:rPr>
              <a:t>In general, let the </a:t>
            </a:r>
            <a:r>
              <a:rPr lang="en-US" altLang="zh-TW" sz="2000" dirty="0">
                <a:solidFill>
                  <a:schemeClr val="tx1"/>
                </a:solidFill>
                <a:latin typeface="Times New Roman" panose="02020603050405020304" pitchFamily="18" charset="0"/>
                <a:ea typeface="+mn-ea"/>
                <a:cs typeface="Times New Roman" panose="02020603050405020304" pitchFamily="18" charset="0"/>
              </a:rPr>
              <a:t>amount of </a:t>
            </a:r>
            <a:r>
              <a:rPr lang="en-US" altLang="zh-TW" sz="2000" dirty="0" smtClean="0">
                <a:solidFill>
                  <a:schemeClr val="tx1"/>
                </a:solidFill>
                <a:latin typeface="Times New Roman" panose="02020603050405020304" pitchFamily="18" charset="0"/>
                <a:ea typeface="+mn-ea"/>
                <a:cs typeface="Times New Roman" panose="02020603050405020304" pitchFamily="18" charset="0"/>
              </a:rPr>
              <a:t>bleach need when bleach with a sodium </a:t>
            </a:r>
            <a:r>
              <a:rPr lang="en-US" altLang="zh-TW" sz="2000" dirty="0">
                <a:solidFill>
                  <a:schemeClr val="tx1"/>
                </a:solidFill>
                <a:latin typeface="Times New Roman" panose="02020603050405020304" pitchFamily="18" charset="0"/>
                <a:ea typeface="+mn-ea"/>
                <a:cs typeface="Times New Roman" panose="02020603050405020304" pitchFamily="18" charset="0"/>
              </a:rPr>
              <a:t>hypochlorite concentration of 5.25% </a:t>
            </a:r>
            <a:r>
              <a:rPr lang="en-US" altLang="zh-TW" sz="2000" dirty="0" smtClean="0">
                <a:solidFill>
                  <a:schemeClr val="tx1"/>
                </a:solidFill>
                <a:latin typeface="Times New Roman" panose="02020603050405020304" pitchFamily="18" charset="0"/>
                <a:ea typeface="+mn-ea"/>
                <a:cs typeface="Times New Roman" panose="02020603050405020304" pitchFamily="18" charset="0"/>
              </a:rPr>
              <a:t>is used be </a:t>
            </a:r>
            <a:r>
              <a:rPr lang="en-US" altLang="zh-TW" sz="2000" i="1" dirty="0">
                <a:solidFill>
                  <a:schemeClr val="tx1"/>
                </a:solidFill>
                <a:latin typeface="Times New Roman" panose="02020603050405020304" pitchFamily="18" charset="0"/>
                <a:ea typeface="+mn-ea"/>
                <a:cs typeface="Times New Roman" panose="02020603050405020304" pitchFamily="18" charset="0"/>
              </a:rPr>
              <a:t>V</a:t>
            </a:r>
            <a:r>
              <a:rPr lang="en-US" altLang="zh-TW" sz="2000" dirty="0">
                <a:solidFill>
                  <a:schemeClr val="tx1"/>
                </a:solidFill>
                <a:latin typeface="Times New Roman" panose="02020603050405020304" pitchFamily="18" charset="0"/>
                <a:ea typeface="+mn-ea"/>
                <a:cs typeface="Times New Roman" panose="02020603050405020304" pitchFamily="18" charset="0"/>
              </a:rPr>
              <a:t> mL, and the sodium hypochlorite concentration of </a:t>
            </a:r>
            <a:r>
              <a:rPr lang="en-US" altLang="zh-TW" sz="2000" dirty="0" smtClean="0">
                <a:solidFill>
                  <a:schemeClr val="tx1"/>
                </a:solidFill>
                <a:latin typeface="Times New Roman" panose="02020603050405020304" pitchFamily="18" charset="0"/>
                <a:ea typeface="+mn-ea"/>
                <a:cs typeface="Times New Roman" panose="02020603050405020304" pitchFamily="18" charset="0"/>
              </a:rPr>
              <a:t>the bleach being used be </a:t>
            </a:r>
            <a:r>
              <a:rPr lang="en-US" altLang="zh-TW" sz="2000" i="1" dirty="0">
                <a:solidFill>
                  <a:schemeClr val="tx1"/>
                </a:solidFill>
                <a:latin typeface="Times New Roman" panose="02020603050405020304" pitchFamily="18" charset="0"/>
                <a:ea typeface="+mn-ea"/>
                <a:cs typeface="Times New Roman" panose="02020603050405020304" pitchFamily="18" charset="0"/>
              </a:rPr>
              <a:t>x</a:t>
            </a:r>
            <a:r>
              <a:rPr lang="en-US" altLang="zh-TW" sz="2000" dirty="0">
                <a:solidFill>
                  <a:schemeClr val="tx1"/>
                </a:solidFill>
                <a:latin typeface="Times New Roman" panose="02020603050405020304" pitchFamily="18" charset="0"/>
                <a:ea typeface="+mn-ea"/>
                <a:cs typeface="Times New Roman" panose="02020603050405020304" pitchFamily="18" charset="0"/>
              </a:rPr>
              <a:t>%.</a:t>
            </a:r>
            <a:endParaRPr lang="en-HK" sz="2000" dirty="0">
              <a:solidFill>
                <a:schemeClr val="tx1"/>
              </a:solidFill>
              <a:latin typeface="Times New Roman" panose="02020603050405020304" pitchFamily="18" charset="0"/>
              <a:ea typeface="+mn-ea"/>
              <a:cs typeface="Times New Roman" panose="02020603050405020304" pitchFamily="18" charset="0"/>
            </a:endParaRPr>
          </a:p>
        </p:txBody>
      </p:sp>
      <p:sp>
        <p:nvSpPr>
          <p:cNvPr id="7"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9</a:t>
            </a:fld>
            <a:endParaRPr lang="en-US" sz="1200" dirty="0">
              <a:solidFill>
                <a:srgbClr val="002060"/>
              </a:solidFill>
            </a:endParaRPr>
          </a:p>
        </p:txBody>
      </p:sp>
      <p:sp>
        <p:nvSpPr>
          <p:cNvPr id="10" name="文字方塊 9"/>
          <p:cNvSpPr txBox="1"/>
          <p:nvPr/>
        </p:nvSpPr>
        <p:spPr>
          <a:xfrm>
            <a:off x="279400" y="279400"/>
            <a:ext cx="7862170" cy="584775"/>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en-US" altLang="zh-TW" sz="3200" b="1" dirty="0" smtClean="0">
                <a:solidFill>
                  <a:srgbClr val="006600"/>
                </a:solidFill>
                <a:latin typeface="Times New Roman" panose="02020603050405020304" pitchFamily="18" charset="0"/>
                <a:cs typeface="Times New Roman" panose="02020603050405020304" pitchFamily="18" charset="0"/>
              </a:rPr>
              <a:t>Using bleach of different concentrations</a:t>
            </a:r>
            <a:endParaRPr lang="zh-HK" altLang="en-US" sz="32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52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2897</TotalTime>
  <Words>1127</Words>
  <Application>Microsoft Office PowerPoint</Application>
  <PresentationFormat>如螢幕大小 (4:3)</PresentationFormat>
  <Paragraphs>176</Paragraphs>
  <Slides>13</Slides>
  <Notes>0</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13</vt:i4>
      </vt:variant>
    </vt:vector>
  </HeadingPairs>
  <TitlesOfParts>
    <vt:vector size="26" baseType="lpstr">
      <vt:lpstr>Arial Unicode MS</vt:lpstr>
      <vt:lpstr>細明體</vt:lpstr>
      <vt:lpstr>微軟正黑體</vt:lpstr>
      <vt:lpstr>PMingLiU</vt:lpstr>
      <vt:lpstr>PMingLiU</vt:lpstr>
      <vt:lpstr>Arial</vt:lpstr>
      <vt:lpstr>Calibri</vt:lpstr>
      <vt:lpstr>Cambria Math</vt:lpstr>
      <vt:lpstr>Symbol</vt:lpstr>
      <vt:lpstr>Times New Roman</vt:lpstr>
      <vt:lpstr>Trebuchet MS</vt:lpstr>
      <vt:lpstr>Wingdings 3</vt:lpstr>
      <vt:lpstr>多面向</vt:lpstr>
      <vt:lpstr>Dilution of household bleach :  Applying ratios and proportions to solve real-life problems</vt:lpstr>
      <vt:lpstr>Background: Infectious diseases caused by viruses, such as influenza, avian influenza, SARS, and the recent Coronavirus Diseases 2019, not only endanger personal health, but also pose a great threat to public health.  To prevent infectious diseases and fight against the epidemic, it is important for citizens to keep homes clean and maintain personal hygiene together.  The use of diluted bleach for household cleaning and disinfection is one of the common methods.</vt:lpstr>
      <vt:lpstr>Bleach is a strong and effective disinfectant.  Its active ingredient, sodium hypochlorite, denatures protein in micro-organisms and is therefore effective in killing bacteria, fungus and viruses.  </vt:lpstr>
      <vt:lpstr>PowerPoint 簡報</vt:lpstr>
      <vt:lpstr>PowerPoint 簡報</vt:lpstr>
      <vt:lpstr>PowerPoint 簡報</vt:lpstr>
      <vt:lpstr>PowerPoint 簡報</vt:lpstr>
      <vt:lpstr>PowerPoint 簡報</vt:lpstr>
      <vt:lpstr>Consider the multiplier of the amount of bleach M = (5.25)/x ,  then the amount of bleach required＝VM  mL</vt:lpstr>
      <vt:lpstr>PowerPoint 簡報</vt:lpstr>
      <vt:lpstr>PowerPoint 簡報</vt:lpstr>
      <vt:lpstr>The use of diluted bleach prepared with household bleach containing 5.25% sodium hypochlorite is as follows:</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運用比及比例的知識稀釋漂白水</dc:title>
  <dc:creator>user_sec</dc:creator>
  <cp:lastModifiedBy>CHAN, Siu-chuen</cp:lastModifiedBy>
  <cp:revision>167</cp:revision>
  <cp:lastPrinted>2020-03-20T02:52:40Z</cp:lastPrinted>
  <dcterms:created xsi:type="dcterms:W3CDTF">2020-03-06T08:00:25Z</dcterms:created>
  <dcterms:modified xsi:type="dcterms:W3CDTF">2020-03-25T09:10:12Z</dcterms:modified>
</cp:coreProperties>
</file>