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4"/>
  </p:notesMasterIdLst>
  <p:sldIdLst>
    <p:sldId id="279" r:id="rId2"/>
    <p:sldId id="256" r:id="rId3"/>
    <p:sldId id="440" r:id="rId4"/>
    <p:sldId id="442" r:id="rId5"/>
    <p:sldId id="441" r:id="rId6"/>
    <p:sldId id="443" r:id="rId7"/>
    <p:sldId id="445" r:id="rId8"/>
    <p:sldId id="446" r:id="rId9"/>
    <p:sldId id="444" r:id="rId10"/>
    <p:sldId id="439" r:id="rId11"/>
    <p:sldId id="448" r:id="rId12"/>
    <p:sldId id="449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7B31759-DB52-4C84-82E1-408364D0585A}">
          <p14:sldIdLst>
            <p14:sldId id="279"/>
            <p14:sldId id="256"/>
            <p14:sldId id="440"/>
          </p14:sldIdLst>
        </p14:section>
        <p14:section name="未命名的章節" id="{A8A3F5AD-46CB-4724-972D-1486E79D5063}">
          <p14:sldIdLst>
            <p14:sldId id="442"/>
            <p14:sldId id="441"/>
            <p14:sldId id="443"/>
            <p14:sldId id="445"/>
            <p14:sldId id="446"/>
            <p14:sldId id="444"/>
            <p14:sldId id="439"/>
            <p14:sldId id="448"/>
            <p14:sldId id="4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2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E98807"/>
    <a:srgbClr val="9B20B0"/>
    <a:srgbClr val="03C1B8"/>
    <a:srgbClr val="66FFFF"/>
    <a:srgbClr val="F2FEFE"/>
    <a:srgbClr val="FF9900"/>
    <a:srgbClr val="FF3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418A7-4ED0-F128-CE06-229FD917B9AF}" v="8" dt="2021-05-06T00:23:01.722"/>
    <p1510:client id="{0BCB701E-DAFC-4B9D-D6E9-82C16B813C9B}" v="128" dt="2021-05-14T06:35:05.275"/>
    <p1510:client id="{51B5C79F-1035-0000-A0E5-E45D1915968D}" v="3" dt="2021-05-14T04:37:43.687"/>
    <p1510:client id="{7EB5C79F-E0A1-0000-9549-C4F457D343D5}" v="120" dt="2021-05-14T05:08:12.659"/>
    <p1510:client id="{7F6F2085-8809-214B-7600-DA3903BD5ACB}" v="1" dt="2021-05-06T00:19:09.055"/>
    <p1510:client id="{9F186460-A892-4BDE-AEB7-9C9F2AF2C2D4}" v="5" dt="2021-01-28T03:59:23.748"/>
    <p1510:client id="{F3DCC49F-601A-0000-96D5-F0F0AF308982}" v="17" dt="2021-05-05T08:33:10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0" autoAdjust="0"/>
    <p:restoredTop sz="68028" autoAdjust="0"/>
  </p:normalViewPr>
  <p:slideViewPr>
    <p:cSldViewPr snapToGrid="0">
      <p:cViewPr varScale="1">
        <p:scale>
          <a:sx n="74" d="100"/>
          <a:sy n="74" d="100"/>
        </p:scale>
        <p:origin x="2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顧己及人</a:t>
          </a:r>
          <a:endParaRPr lang="en-US" altLang="zh-HK" sz="2000" b="1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責任感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A5B8F0C-C157-4E3B-A66D-9B80E265B6FE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F24599DC-F3F2-4BC5-BAC6-ECA871B1527A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013409E3-D761-4108-BE93-BA29385A3853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C2A61D46-038E-4127-80C8-057B5F0F78E7}" type="presOf" srcId="{22F91988-E68A-428C-9D90-DDACE3DCD6FD}" destId="{5906EC5D-521C-4756-B14C-550A39A30D1F}" srcOrd="0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13FCA7C3-F586-464D-87B6-7441F989D5F4}" type="presOf" srcId="{9682355B-CB21-46DF-B5A0-86B50BFFDCA8}" destId="{5CEF2591-5A12-4905-9944-B7203FA9E5EE}" srcOrd="1" destOrd="0" presId="urn:microsoft.com/office/officeart/2011/layout/CircleProcess"/>
    <dgm:cxn modelId="{5647A220-8DF8-4290-BD05-20017073F3CD}" type="presOf" srcId="{22F91988-E68A-428C-9D90-DDACE3DCD6FD}" destId="{013409E3-D761-4108-BE93-BA29385A3853}" srcOrd="1" destOrd="0" presId="urn:microsoft.com/office/officeart/2011/layout/CircleProcess"/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1699D7A4-9013-47E8-8A3E-96B1D9260FA2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2330605D-976F-4CBA-A566-A3CFBDFB3BB4}" type="presParOf" srcId="{390AF97B-0DB9-4DC0-8893-3CCC7CE26EAE}" destId="{9D6EFD72-69FF-437B-A737-F56A30D94369}" srcOrd="0" destOrd="0" presId="urn:microsoft.com/office/officeart/2011/layout/CircleProcess"/>
    <dgm:cxn modelId="{C10A0363-256B-4534-9DDE-0DA83B3AF5D9}" type="presParOf" srcId="{9D6EFD72-69FF-437B-A737-F56A30D94369}" destId="{9FF5D3A8-BF33-43CB-B28D-43235C7A84E7}" srcOrd="0" destOrd="0" presId="urn:microsoft.com/office/officeart/2011/layout/CircleProcess"/>
    <dgm:cxn modelId="{E3B56103-BF2C-43FE-BCFF-C7BB68E85193}" type="presParOf" srcId="{390AF97B-0DB9-4DC0-8893-3CCC7CE26EAE}" destId="{1A0C5CF0-E5A0-4B0A-8B7F-343C471272CD}" srcOrd="1" destOrd="0" presId="urn:microsoft.com/office/officeart/2011/layout/CircleProcess"/>
    <dgm:cxn modelId="{885ABA4A-CC54-4855-8ECC-624CFF750C9F}" type="presParOf" srcId="{1A0C5CF0-E5A0-4B0A-8B7F-343C471272CD}" destId="{BA16DCFA-775A-49B8-BE8B-C5F74C4829E6}" srcOrd="0" destOrd="0" presId="urn:microsoft.com/office/officeart/2011/layout/CircleProcess"/>
    <dgm:cxn modelId="{6ACD63CA-C8DC-4B80-B047-DABE776E53F0}" type="presParOf" srcId="{390AF97B-0DB9-4DC0-8893-3CCC7CE26EAE}" destId="{5CEF2591-5A12-4905-9944-B7203FA9E5EE}" srcOrd="2" destOrd="0" presId="urn:microsoft.com/office/officeart/2011/layout/CircleProcess"/>
    <dgm:cxn modelId="{CF81DF65-2D7A-479D-B474-F207BD2C82D4}" type="presParOf" srcId="{390AF97B-0DB9-4DC0-8893-3CCC7CE26EAE}" destId="{AA5B8F0C-C157-4E3B-A66D-9B80E265B6FE}" srcOrd="3" destOrd="0" presId="urn:microsoft.com/office/officeart/2011/layout/CircleProcess"/>
    <dgm:cxn modelId="{2AA9D355-6802-4F8C-9026-A1EF3B9D8339}" type="presParOf" srcId="{AA5B8F0C-C157-4E3B-A66D-9B80E265B6FE}" destId="{B1BC6D94-8955-4E17-817E-B6E3BE68FABF}" srcOrd="0" destOrd="0" presId="urn:microsoft.com/office/officeart/2011/layout/CircleProcess"/>
    <dgm:cxn modelId="{5F52D24A-8677-48B8-85B2-1C3BEA1AB28E}" type="presParOf" srcId="{390AF97B-0DB9-4DC0-8893-3CCC7CE26EAE}" destId="{F24599DC-F3F2-4BC5-BAC6-ECA871B1527A}" srcOrd="4" destOrd="0" presId="urn:microsoft.com/office/officeart/2011/layout/CircleProcess"/>
    <dgm:cxn modelId="{A6E69E6A-56ED-4008-A418-616ED3008B50}" type="presParOf" srcId="{F24599DC-F3F2-4BC5-BAC6-ECA871B1527A}" destId="{5906EC5D-521C-4756-B14C-550A39A30D1F}" srcOrd="0" destOrd="0" presId="urn:microsoft.com/office/officeart/2011/layout/CircleProcess"/>
    <dgm:cxn modelId="{1B376AE8-9CE2-429D-976C-A31AA9D6EC56}" type="presParOf" srcId="{390AF97B-0DB9-4DC0-8893-3CCC7CE26EAE}" destId="{013409E3-D761-4108-BE93-BA29385A3853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顧己及人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責任感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9A5A03D-F571-4B1C-AE61-6E7686FC0797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07460EFD-32A6-4D52-817E-F3C9350EA6EC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BAF7FD7A-E793-45DD-ABC7-FCB6CC4EB793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F82F02AA-1885-4131-AA3E-1D04508E56EB}" type="presOf" srcId="{22F91988-E68A-428C-9D90-DDACE3DCD6FD}" destId="{5906EC5D-521C-4756-B14C-550A39A30D1F}" srcOrd="0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1F392744-21C7-48A1-ADC3-08FA83319A9B}" type="presOf" srcId="{9682355B-CB21-46DF-B5A0-86B50BFFDCA8}" destId="{5CEF2591-5A12-4905-9944-B7203FA9E5EE}" srcOrd="1" destOrd="0" presId="urn:microsoft.com/office/officeart/2011/layout/CircleProcess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D7E90CC5-5C25-44EA-9076-106057EF8BEF}" type="presOf" srcId="{9682355B-CB21-46DF-B5A0-86B50BFFDCA8}" destId="{BA16DCFA-775A-49B8-BE8B-C5F74C4829E6}" srcOrd="0" destOrd="0" presId="urn:microsoft.com/office/officeart/2011/layout/CircleProcess"/>
    <dgm:cxn modelId="{1E6CF9AC-45C3-4309-BF28-B190135E2615}" type="presOf" srcId="{22F91988-E68A-428C-9D90-DDACE3DCD6FD}" destId="{BAF7FD7A-E793-45DD-ABC7-FCB6CC4EB793}" srcOrd="1" destOrd="0" presId="urn:microsoft.com/office/officeart/2011/layout/CircleProcess"/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DDCB9E15-5231-4EB9-B8B0-8938574CF83B}" type="presParOf" srcId="{390AF97B-0DB9-4DC0-8893-3CCC7CE26EAE}" destId="{9D6EFD72-69FF-437B-A737-F56A30D94369}" srcOrd="0" destOrd="0" presId="urn:microsoft.com/office/officeart/2011/layout/CircleProcess"/>
    <dgm:cxn modelId="{109F14C6-A773-4B60-80F3-40588FA53260}" type="presParOf" srcId="{9D6EFD72-69FF-437B-A737-F56A30D94369}" destId="{9FF5D3A8-BF33-43CB-B28D-43235C7A84E7}" srcOrd="0" destOrd="0" presId="urn:microsoft.com/office/officeart/2011/layout/CircleProcess"/>
    <dgm:cxn modelId="{EE7B4BEA-A874-42CB-AF43-2E0A3E23AF5F}" type="presParOf" srcId="{390AF97B-0DB9-4DC0-8893-3CCC7CE26EAE}" destId="{1A0C5CF0-E5A0-4B0A-8B7F-343C471272CD}" srcOrd="1" destOrd="0" presId="urn:microsoft.com/office/officeart/2011/layout/CircleProcess"/>
    <dgm:cxn modelId="{1881E64E-6067-4461-8811-BB6661208968}" type="presParOf" srcId="{1A0C5CF0-E5A0-4B0A-8B7F-343C471272CD}" destId="{BA16DCFA-775A-49B8-BE8B-C5F74C4829E6}" srcOrd="0" destOrd="0" presId="urn:microsoft.com/office/officeart/2011/layout/CircleProcess"/>
    <dgm:cxn modelId="{D69E4D6A-1F3A-4288-BF3C-0B07D4B25317}" type="presParOf" srcId="{390AF97B-0DB9-4DC0-8893-3CCC7CE26EAE}" destId="{5CEF2591-5A12-4905-9944-B7203FA9E5EE}" srcOrd="2" destOrd="0" presId="urn:microsoft.com/office/officeart/2011/layout/CircleProcess"/>
    <dgm:cxn modelId="{F449BEEF-62A2-402E-9DE8-00E62817AD19}" type="presParOf" srcId="{390AF97B-0DB9-4DC0-8893-3CCC7CE26EAE}" destId="{A9A5A03D-F571-4B1C-AE61-6E7686FC0797}" srcOrd="3" destOrd="0" presId="urn:microsoft.com/office/officeart/2011/layout/CircleProcess"/>
    <dgm:cxn modelId="{8CF9C495-D7BE-4DC6-96D8-E0C09B8DA4DA}" type="presParOf" srcId="{A9A5A03D-F571-4B1C-AE61-6E7686FC0797}" destId="{B1BC6D94-8955-4E17-817E-B6E3BE68FABF}" srcOrd="0" destOrd="0" presId="urn:microsoft.com/office/officeart/2011/layout/CircleProcess"/>
    <dgm:cxn modelId="{E538E5F3-B336-457F-BC25-1358E82D8BEB}" type="presParOf" srcId="{390AF97B-0DB9-4DC0-8893-3CCC7CE26EAE}" destId="{07460EFD-32A6-4D52-817E-F3C9350EA6EC}" srcOrd="4" destOrd="0" presId="urn:microsoft.com/office/officeart/2011/layout/CircleProcess"/>
    <dgm:cxn modelId="{0CE38C72-D260-43CE-B996-A01E06182A13}" type="presParOf" srcId="{07460EFD-32A6-4D52-817E-F3C9350EA6EC}" destId="{5906EC5D-521C-4756-B14C-550A39A30D1F}" srcOrd="0" destOrd="0" presId="urn:microsoft.com/office/officeart/2011/layout/CircleProcess"/>
    <dgm:cxn modelId="{243F08D5-7D8F-4828-BD07-40CBE3BECF1C}" type="presParOf" srcId="{390AF97B-0DB9-4DC0-8893-3CCC7CE26EAE}" destId="{BAF7FD7A-E793-45DD-ABC7-FCB6CC4EB793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顧己及人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責任感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9A5A03D-F571-4B1C-AE61-6E7686FC0797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07460EFD-32A6-4D52-817E-F3C9350EA6EC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BAF7FD7A-E793-45DD-ABC7-FCB6CC4EB793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F82F02AA-1885-4131-AA3E-1D04508E56EB}" type="presOf" srcId="{22F91988-E68A-428C-9D90-DDACE3DCD6FD}" destId="{5906EC5D-521C-4756-B14C-550A39A30D1F}" srcOrd="0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1F392744-21C7-48A1-ADC3-08FA83319A9B}" type="presOf" srcId="{9682355B-CB21-46DF-B5A0-86B50BFFDCA8}" destId="{5CEF2591-5A12-4905-9944-B7203FA9E5EE}" srcOrd="1" destOrd="0" presId="urn:microsoft.com/office/officeart/2011/layout/CircleProcess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D7E90CC5-5C25-44EA-9076-106057EF8BEF}" type="presOf" srcId="{9682355B-CB21-46DF-B5A0-86B50BFFDCA8}" destId="{BA16DCFA-775A-49B8-BE8B-C5F74C4829E6}" srcOrd="0" destOrd="0" presId="urn:microsoft.com/office/officeart/2011/layout/CircleProcess"/>
    <dgm:cxn modelId="{1E6CF9AC-45C3-4309-BF28-B190135E2615}" type="presOf" srcId="{22F91988-E68A-428C-9D90-DDACE3DCD6FD}" destId="{BAF7FD7A-E793-45DD-ABC7-FCB6CC4EB793}" srcOrd="1" destOrd="0" presId="urn:microsoft.com/office/officeart/2011/layout/CircleProcess"/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DDCB9E15-5231-4EB9-B8B0-8938574CF83B}" type="presParOf" srcId="{390AF97B-0DB9-4DC0-8893-3CCC7CE26EAE}" destId="{9D6EFD72-69FF-437B-A737-F56A30D94369}" srcOrd="0" destOrd="0" presId="urn:microsoft.com/office/officeart/2011/layout/CircleProcess"/>
    <dgm:cxn modelId="{109F14C6-A773-4B60-80F3-40588FA53260}" type="presParOf" srcId="{9D6EFD72-69FF-437B-A737-F56A30D94369}" destId="{9FF5D3A8-BF33-43CB-B28D-43235C7A84E7}" srcOrd="0" destOrd="0" presId="urn:microsoft.com/office/officeart/2011/layout/CircleProcess"/>
    <dgm:cxn modelId="{EE7B4BEA-A874-42CB-AF43-2E0A3E23AF5F}" type="presParOf" srcId="{390AF97B-0DB9-4DC0-8893-3CCC7CE26EAE}" destId="{1A0C5CF0-E5A0-4B0A-8B7F-343C471272CD}" srcOrd="1" destOrd="0" presId="urn:microsoft.com/office/officeart/2011/layout/CircleProcess"/>
    <dgm:cxn modelId="{1881E64E-6067-4461-8811-BB6661208968}" type="presParOf" srcId="{1A0C5CF0-E5A0-4B0A-8B7F-343C471272CD}" destId="{BA16DCFA-775A-49B8-BE8B-C5F74C4829E6}" srcOrd="0" destOrd="0" presId="urn:microsoft.com/office/officeart/2011/layout/CircleProcess"/>
    <dgm:cxn modelId="{D69E4D6A-1F3A-4288-BF3C-0B07D4B25317}" type="presParOf" srcId="{390AF97B-0DB9-4DC0-8893-3CCC7CE26EAE}" destId="{5CEF2591-5A12-4905-9944-B7203FA9E5EE}" srcOrd="2" destOrd="0" presId="urn:microsoft.com/office/officeart/2011/layout/CircleProcess"/>
    <dgm:cxn modelId="{F449BEEF-62A2-402E-9DE8-00E62817AD19}" type="presParOf" srcId="{390AF97B-0DB9-4DC0-8893-3CCC7CE26EAE}" destId="{A9A5A03D-F571-4B1C-AE61-6E7686FC0797}" srcOrd="3" destOrd="0" presId="urn:microsoft.com/office/officeart/2011/layout/CircleProcess"/>
    <dgm:cxn modelId="{8CF9C495-D7BE-4DC6-96D8-E0C09B8DA4DA}" type="presParOf" srcId="{A9A5A03D-F571-4B1C-AE61-6E7686FC0797}" destId="{B1BC6D94-8955-4E17-817E-B6E3BE68FABF}" srcOrd="0" destOrd="0" presId="urn:microsoft.com/office/officeart/2011/layout/CircleProcess"/>
    <dgm:cxn modelId="{E538E5F3-B336-457F-BC25-1358E82D8BEB}" type="presParOf" srcId="{390AF97B-0DB9-4DC0-8893-3CCC7CE26EAE}" destId="{07460EFD-32A6-4D52-817E-F3C9350EA6EC}" srcOrd="4" destOrd="0" presId="urn:microsoft.com/office/officeart/2011/layout/CircleProcess"/>
    <dgm:cxn modelId="{0CE38C72-D260-43CE-B996-A01E06182A13}" type="presParOf" srcId="{07460EFD-32A6-4D52-817E-F3C9350EA6EC}" destId="{5906EC5D-521C-4756-B14C-550A39A30D1F}" srcOrd="0" destOrd="0" presId="urn:microsoft.com/office/officeart/2011/layout/CircleProcess"/>
    <dgm:cxn modelId="{243F08D5-7D8F-4828-BD07-40CBE3BECF1C}" type="presParOf" srcId="{390AF97B-0DB9-4DC0-8893-3CCC7CE26EAE}" destId="{BAF7FD7A-E793-45DD-ABC7-FCB6CC4EB793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TW" sz="28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顧己及人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責任感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ED60085-7040-4A25-9347-AD402C80C82A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310112AB-2E39-4D8C-B238-F942998A6C1B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E86368B3-34E4-4FD9-8420-DD748AD69D40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80F832EF-6243-4E75-80AA-9B77BD50713C}" type="presOf" srcId="{9682355B-CB21-46DF-B5A0-86B50BFFDCA8}" destId="{5CEF2591-5A12-4905-9944-B7203FA9E5EE}" srcOrd="1" destOrd="0" presId="urn:microsoft.com/office/officeart/2011/layout/CircleProcess"/>
    <dgm:cxn modelId="{006AFE40-B694-465F-99B6-EC174C2C6AB6}" type="presOf" srcId="{9682355B-CB21-46DF-B5A0-86B50BFFDCA8}" destId="{BA16DCFA-775A-49B8-BE8B-C5F74C4829E6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708E8AFE-1491-4176-987B-6C0DB86834B3}" type="presOf" srcId="{22F91988-E68A-428C-9D90-DDACE3DCD6FD}" destId="{5906EC5D-521C-4756-B14C-550A39A30D1F}" srcOrd="0" destOrd="0" presId="urn:microsoft.com/office/officeart/2011/layout/CircleProcess"/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E84EE975-8867-4420-87B0-0DE625FA6B5F}" type="presOf" srcId="{22F91988-E68A-428C-9D90-DDACE3DCD6FD}" destId="{E86368B3-34E4-4FD9-8420-DD748AD69D40}" srcOrd="1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2F9C8B8E-FAF2-45EB-A68F-FD3FFA2E21DF}" type="presParOf" srcId="{390AF97B-0DB9-4DC0-8893-3CCC7CE26EAE}" destId="{9D6EFD72-69FF-437B-A737-F56A30D94369}" srcOrd="0" destOrd="0" presId="urn:microsoft.com/office/officeart/2011/layout/CircleProcess"/>
    <dgm:cxn modelId="{C93A329F-1648-43F4-AF09-96AE9C71DD14}" type="presParOf" srcId="{9D6EFD72-69FF-437B-A737-F56A30D94369}" destId="{9FF5D3A8-BF33-43CB-B28D-43235C7A84E7}" srcOrd="0" destOrd="0" presId="urn:microsoft.com/office/officeart/2011/layout/CircleProcess"/>
    <dgm:cxn modelId="{03596910-7746-4D7E-8266-8BC35CBCD441}" type="presParOf" srcId="{390AF97B-0DB9-4DC0-8893-3CCC7CE26EAE}" destId="{1A0C5CF0-E5A0-4B0A-8B7F-343C471272CD}" srcOrd="1" destOrd="0" presId="urn:microsoft.com/office/officeart/2011/layout/CircleProcess"/>
    <dgm:cxn modelId="{72BFAED9-8035-4ADD-AEC4-E5550757A181}" type="presParOf" srcId="{1A0C5CF0-E5A0-4B0A-8B7F-343C471272CD}" destId="{BA16DCFA-775A-49B8-BE8B-C5F74C4829E6}" srcOrd="0" destOrd="0" presId="urn:microsoft.com/office/officeart/2011/layout/CircleProcess"/>
    <dgm:cxn modelId="{79ED486A-3BF7-474C-847E-0E39B1DB1AE4}" type="presParOf" srcId="{390AF97B-0DB9-4DC0-8893-3CCC7CE26EAE}" destId="{5CEF2591-5A12-4905-9944-B7203FA9E5EE}" srcOrd="2" destOrd="0" presId="urn:microsoft.com/office/officeart/2011/layout/CircleProcess"/>
    <dgm:cxn modelId="{F0DADF0D-A1EF-41A2-BCAA-1A8DDD9E6E4C}" type="presParOf" srcId="{390AF97B-0DB9-4DC0-8893-3CCC7CE26EAE}" destId="{2ED60085-7040-4A25-9347-AD402C80C82A}" srcOrd="3" destOrd="0" presId="urn:microsoft.com/office/officeart/2011/layout/CircleProcess"/>
    <dgm:cxn modelId="{7610E3BB-3ED4-4E97-9286-E44451D03F58}" type="presParOf" srcId="{2ED60085-7040-4A25-9347-AD402C80C82A}" destId="{B1BC6D94-8955-4E17-817E-B6E3BE68FABF}" srcOrd="0" destOrd="0" presId="urn:microsoft.com/office/officeart/2011/layout/CircleProcess"/>
    <dgm:cxn modelId="{93C7FBC8-BBB2-4931-B70F-3FA57CFD8A07}" type="presParOf" srcId="{390AF97B-0DB9-4DC0-8893-3CCC7CE26EAE}" destId="{310112AB-2E39-4D8C-B238-F942998A6C1B}" srcOrd="4" destOrd="0" presId="urn:microsoft.com/office/officeart/2011/layout/CircleProcess"/>
    <dgm:cxn modelId="{BA3C22EF-0BFA-461A-9BB7-C213B74CAC9A}" type="presParOf" srcId="{310112AB-2E39-4D8C-B238-F942998A6C1B}" destId="{5906EC5D-521C-4756-B14C-550A39A30D1F}" srcOrd="0" destOrd="0" presId="urn:microsoft.com/office/officeart/2011/layout/CircleProcess"/>
    <dgm:cxn modelId="{487BC635-4126-445B-B743-DA630E1BCD4F}" type="presParOf" srcId="{390AF97B-0DB9-4DC0-8893-3CCC7CE26EAE}" destId="{E86368B3-34E4-4FD9-8420-DD748AD69D40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顧己及人</a:t>
          </a:r>
          <a:endParaRPr lang="en-US" altLang="zh-HK" sz="2000" b="1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責任感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702356" y="584389"/>
        <a:ext cx="709793" cy="709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顧己及人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責任感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702356" y="584389"/>
        <a:ext cx="709793" cy="709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顧己及人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責任感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702356" y="584389"/>
        <a:ext cx="709793" cy="709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顧己及人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責任感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TW" sz="28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702356" y="584389"/>
        <a:ext cx="709793" cy="70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有聲故事書來源：廉政公署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會飛的輪子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https://me.icac.hk/filemanager/ebook/tc/bicycle/bicycle.html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16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香港警務處</a:t>
            </a:r>
            <a:r>
              <a:rPr lang="en-US" altLang="zh-TW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駕駛單車人士安全指引</a:t>
            </a:r>
            <a:r>
              <a:rPr lang="en-US" altLang="zh-TW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HK" altLang="en-US" sz="1200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https://www.police.gov.hk/info/doc/rs_pm/cyclist/c01.pdf</a:t>
            </a:r>
            <a:endParaRPr lang="zh-HK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7542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香港警務處</a:t>
            </a:r>
            <a:r>
              <a:rPr lang="en-US" altLang="zh-TW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駕駛單車人士安全指引</a:t>
            </a:r>
            <a:r>
              <a:rPr lang="en-US" altLang="zh-TW" sz="12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HK" altLang="en-US" sz="1200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https://www.police.gov.hk/info/doc/rs_pm/cyclist/c01.pdf</a:t>
            </a:r>
            <a:endParaRPr lang="zh-HK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279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按圖片以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觀看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有聲故事書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後進行反思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有聲故事書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名稱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：廉政公署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會飛的輪子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 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28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 </a:t>
            </a:r>
          </a:p>
          <a:p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網址：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https://me.icac.hk/filemanager/ebook/tc/bicycle/bicycle.html</a:t>
            </a:r>
            <a:endParaRPr lang="zh-HK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播放完畢後向學生提出問題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516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梓軒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不當的決定／行為包括：</a:t>
            </a:r>
            <a:endParaRPr lang="en-US" altLang="zh-TW" sz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妄顧法例（道路安全規例）：意圖騎單車進行人路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忽視違法的後果：爸爸警告騎車進行人路會構成危險，但</a:t>
            </a:r>
            <a:r>
              <a:rPr lang="zh-TW" altLang="en-US" sz="1200" u="sng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梓軒</a:t>
            </a: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卻認為事件並不嚴重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妄顧他人：自恃技術不俗，在斜路</a:t>
            </a:r>
            <a:r>
              <a:rPr lang="en-US" altLang="zh-TW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彎路上高速行駛，拋離同行的家人和</a:t>
            </a:r>
            <a:r>
              <a:rPr lang="zh-TW" altLang="en-US" sz="1200" u="sng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龍仔</a:t>
            </a:r>
            <a:endParaRPr lang="en-US" altLang="zh-TW" sz="1200" u="sng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教師着學生指出</a:t>
            </a:r>
            <a:r>
              <a:rPr lang="zh-TW" altLang="en-US" sz="1200" u="sng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梓軒</a:t>
            </a: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不當行為之時，可運用以下追問，幫助學生加強守法意識：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梓軒在斜路上高速行駛，會引發甚麼危險事故？（</a:t>
            </a:r>
            <a:r>
              <a:rPr lang="en-US" altLang="zh-TW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單車有可能失控或撞車，發生意外</a:t>
            </a: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zh-TW" altLang="en-US" sz="1200" u="sng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梓軒</a:t>
            </a: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會忽視</a:t>
            </a:r>
            <a:r>
              <a:rPr lang="en-US" altLang="zh-TW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妄顧法紀？（</a:t>
            </a:r>
            <a:r>
              <a:rPr lang="en-US" altLang="zh-TW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只顧自己、缺乏遵規守法的意識）</a:t>
            </a: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為甚麼法例會規管如何使用單車徑和行人道？（</a:t>
            </a:r>
            <a:r>
              <a:rPr lang="en-US" altLang="zh-TW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分開單車徑和行人路，能避免人車爭路，減少意外發生，而且可以方便不同生活習慣的人士共享社區資源）</a:t>
            </a: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社會上有一種謬誤，認為只要不影響他人，或是違規不被發現，便可以鋌而走險。</a:t>
            </a: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在反思過程中，教師需要引導學生建立正確旳是非觀，讓學生認清</a:t>
            </a:r>
            <a:r>
              <a:rPr lang="zh-TW" altLang="en-US" sz="1200" b="1" u="sng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遵規守法是自律</a:t>
            </a: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的行為，並幫助學生掌握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訂立規則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</a:t>
            </a:r>
            <a:r>
              <a:rPr lang="zh-TW" altLang="zh-HK" sz="12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保障</a:t>
            </a: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大眾</a:t>
            </a:r>
            <a:r>
              <a:rPr lang="zh-TW" altLang="zh-HK" sz="12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的權利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</a:t>
            </a:r>
            <a:r>
              <a:rPr lang="zh-TW" altLang="zh-HK" sz="12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維持和諧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的環境，避免帶來混亂和不公平的現象。因此同學應自小培養奉公守法的精神，去遵守法紀和履行義務去維繫社會的秩序。</a:t>
            </a: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（有關單車徑參考網頁：</a:t>
            </a:r>
            <a:r>
              <a:rPr lang="en-US" altLang="zh-TW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https://www.td.gov.hk/tc/road_safety/road_users_code/index/chapter_4_for_cyclists/cycleways_/index.html</a:t>
            </a: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）</a:t>
            </a: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129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按圖片以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觀看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有聲故事書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後進行反思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有聲故事書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名稱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：廉政公署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會飛的輪子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 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28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 </a:t>
            </a:r>
          </a:p>
          <a:p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網址：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https://me.icac.hk/filemanager/ebook/tc/bicycle/bicycle.html</a:t>
            </a:r>
            <a:endParaRPr lang="zh-HK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播放完畢後向學生提出問題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00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一般而言，駕駛者及行人均在交通安全上有責任；但在紅衣車手事件上，學生應能指出紅衣車手的不當行為：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在行人路上踏單車屬</a:t>
            </a:r>
            <a:r>
              <a:rPr lang="zh-TW" altLang="en-US" sz="1200" b="1" u="sng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違法</a:t>
            </a:r>
            <a:endParaRPr lang="en-US" altLang="zh-TW" sz="1200" b="1" u="sng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意圖不顧而去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推卸責任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教師需透過反思問題，引導學生明辨是非，明白為了群眾和道路安全，遵守交通規則是公民的基本責任。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如有學生認同紅衣車手的說法，教師應邀請學生分享認同的原因，了解學生的價值取向，並給予適當的引導，幫助學生建立正確的價值觀和態度。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如學生指所有道路使用者都有注意交通安全的責任，教師可以引導學生思考情境中紅衣車手的疏忽和魯莾，並引用結局部分（見簡報</a:t>
            </a:r>
            <a:r>
              <a:rPr lang="en-US" altLang="zh-TW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）的內容提示學生，事故發生的主因是紅衣車手違反道路規則，即使途人未有因此受傷，不過是僥倖，並不代表紅衣車手的行為恰當。</a:t>
            </a: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343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按圖片以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觀看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有聲故事書的結局：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有聲故事書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名稱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：廉政公署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會飛的輪子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 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37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44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 </a:t>
            </a:r>
          </a:p>
          <a:p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網址：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https://me.icac.hk/filemanager/ebook/tc/bicycle/bicycle.html</a:t>
            </a:r>
            <a:endParaRPr lang="zh-HK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播放完畢後向學生提出問題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319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使用道路，如果不遵守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道路安全守則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，可引起交通意外，甚至傷亡。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訂立規則</a:t>
            </a:r>
            <a:r>
              <a:rPr lang="zh-TW" altLang="en-US" sz="1200" b="0" u="none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</a:t>
            </a:r>
            <a:r>
              <a:rPr lang="zh-TW" altLang="zh-HK" sz="1200" b="0" u="none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保障</a:t>
            </a:r>
            <a:r>
              <a:rPr lang="zh-TW" altLang="en-US" sz="1200" b="0" u="none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大眾</a:t>
            </a:r>
            <a:r>
              <a:rPr lang="zh-TW" altLang="zh-HK" sz="1200" b="0" u="none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的權利和維持和諧的環境，避免帶來混亂和不公平的現象。</a:t>
            </a:r>
            <a:endParaRPr lang="en-US" altLang="zh-TW" sz="1200" b="0" u="none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</a:t>
            </a:r>
            <a:r>
              <a:rPr lang="zh-TW" altLang="zh-HK" sz="1200" b="0" u="none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培養奉公守法的精神，</a:t>
            </a:r>
            <a:r>
              <a:rPr lang="zh-TW" altLang="en-US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在生活中顧己及人，幫助減少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意外發生，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維繫社會秩序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085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短片來源：政府新聞處　</a:t>
            </a:r>
            <a:r>
              <a:rPr lang="en-US" altLang="zh-HK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https://www.isd.gov.hk/chi/tvapi/13_rs157.html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358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9A650A-8BD1-4FDE-9899-1C20DF4B7708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3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2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3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5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3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0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bicycle/bicycl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olice.gov.hk/info/doc/rs_pm/cyclist/c0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e.gov.hk/info/doc/rs_pm/cyclist/c0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bicycle/bicycl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.icac.hk/filemanager/ebook/tc/bicycle/bicycl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bicycle/bicycl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13_rs157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554D34E-DF6D-468A-BAAF-C8795720C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762" y="3623270"/>
            <a:ext cx="4196070" cy="214888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價值觀教育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高小</a:t>
            </a:r>
            <a:endParaRPr lang="zh-TW" altLang="en-US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德育、公民及國民教育組製作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en-US" altLang="zh-TW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2021</a:t>
            </a:r>
            <a:r>
              <a:rPr lang="zh-TW" altLang="en-US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年</a:t>
            </a:r>
            <a:r>
              <a:rPr lang="en-US" altLang="zh-TW" sz="2400" b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TW" altLang="en-US" sz="2400" b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1832" y="5448984"/>
            <a:ext cx="401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200" dirty="0" smtClean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有聲故事書來源</a:t>
            </a: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：廉政公署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會飛的輪子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TW" sz="1200" dirty="0" smtClean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3"/>
              </a:rPr>
              <a:t>me.icac.hk/filemanager/ebook/tc/bicycle/bicycle.html</a:t>
            </a:r>
            <a:endParaRPr lang="en-US" altLang="zh-TW" sz="1200" dirty="0" smtClean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endParaRPr lang="zh-HK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910" y="616452"/>
            <a:ext cx="47357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生活事件事例</a:t>
            </a:r>
            <a:endParaRPr lang="en-US" altLang="zh-TW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「會飛的輪子</a:t>
            </a:r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」</a:t>
            </a:r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</a:t>
            </a:r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遵守交通規則</a:t>
            </a:r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</a:t>
            </a:r>
            <a:endParaRPr lang="en-US" altLang="zh-HK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040" t="13056" r="29448" b="24282"/>
          <a:stretch/>
        </p:blipFill>
        <p:spPr>
          <a:xfrm>
            <a:off x="5438328" y="1147732"/>
            <a:ext cx="3237972" cy="41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20" y="692267"/>
            <a:ext cx="4345939" cy="1450757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總結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2399" y="2143024"/>
            <a:ext cx="8076725" cy="43735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0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為了大眾和道路安全，</a:t>
            </a:r>
            <a:r>
              <a:rPr lang="zh-TW" altLang="en-US" sz="40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遵守交通規則是公民的</a:t>
            </a:r>
            <a:r>
              <a:rPr lang="zh-TW" altLang="en-US" sz="400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</a:t>
            </a:r>
            <a:r>
              <a:rPr lang="zh-TW" altLang="en-US" sz="400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責任。我們</a:t>
            </a:r>
            <a:r>
              <a:rPr lang="zh-TW" altLang="en-US" sz="40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在享受騎單車的樂趣時</a:t>
            </a:r>
            <a:r>
              <a:rPr lang="zh-TW" altLang="en-US" sz="4000" dirty="0" smtClean="0">
                <a:ln w="0"/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sz="40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40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顧己及人</a:t>
            </a:r>
            <a:r>
              <a:rPr lang="zh-TW" altLang="en-US" sz="40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，做個負責任的道路使用者</a:t>
            </a:r>
            <a:r>
              <a:rPr lang="zh-TW" altLang="zh-HK" sz="40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4000" dirty="0">
              <a:ln w="0"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3542033"/>
              </p:ext>
            </p:extLst>
          </p:nvPr>
        </p:nvGraphicFramePr>
        <p:xfrm>
          <a:off x="4107110" y="0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5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97" y="1184943"/>
            <a:ext cx="6627111" cy="468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1999" y="6206474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</a:t>
            </a:r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香港警務處</a:t>
            </a:r>
            <a:r>
              <a:rPr lang="en-US" altLang="zh-TW" sz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駕駛</a:t>
            </a:r>
            <a:r>
              <a:rPr lang="zh-TW" altLang="en-US" sz="14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單車人士安全</a:t>
            </a:r>
            <a:r>
              <a:rPr lang="zh-TW" altLang="en-US" sz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指引</a:t>
            </a:r>
            <a:r>
              <a:rPr lang="en-US" altLang="zh-TW" sz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zh-HK" altLang="en-US" sz="1400" dirty="0">
              <a:solidFill>
                <a:schemeClr val="accent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762" y="310661"/>
            <a:ext cx="7406640" cy="78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教師參考資料</a:t>
            </a:r>
            <a:endParaRPr lang="zh-HK" alt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2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1999" y="6206474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</a:t>
            </a:r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香港警務處</a:t>
            </a:r>
            <a:r>
              <a:rPr lang="en-US" altLang="zh-TW" sz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駕駛</a:t>
            </a:r>
            <a:r>
              <a:rPr lang="zh-TW" altLang="en-US" sz="14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單車人士安全</a:t>
            </a:r>
            <a:r>
              <a:rPr lang="zh-TW" altLang="en-US" sz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指引</a:t>
            </a:r>
            <a:r>
              <a:rPr lang="en-US" altLang="zh-TW" sz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zh-HK" altLang="en-US" sz="1400" dirty="0">
              <a:solidFill>
                <a:schemeClr val="accent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762" y="310661"/>
            <a:ext cx="7406640" cy="78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教師參考資料</a:t>
            </a:r>
            <a:endParaRPr lang="zh-HK" alt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07" y="1184943"/>
            <a:ext cx="662930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56" y="-157240"/>
            <a:ext cx="9614502" cy="7015240"/>
          </a:xfrm>
          <a:prstGeom prst="rect">
            <a:avLst/>
          </a:prstGeom>
        </p:spPr>
      </p:pic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99967"/>
              </p:ext>
            </p:extLst>
          </p:nvPr>
        </p:nvGraphicFramePr>
        <p:xfrm>
          <a:off x="666029" y="1528119"/>
          <a:ext cx="7665529" cy="4436843"/>
        </p:xfrm>
        <a:graphic>
          <a:graphicData uri="http://schemas.openxmlformats.org/drawingml/2006/table">
            <a:tbl>
              <a:tblPr/>
              <a:tblGrid>
                <a:gridCol w="2036228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629301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</a:t>
                      </a:r>
                      <a:r>
                        <a:rPr lang="zh-TW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概要</a:t>
                      </a: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透過</a:t>
                      </a:r>
                      <a:r>
                        <a:rPr lang="zh-TW" altLang="en-US" sz="2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閱讀有聲故事書</a:t>
                      </a:r>
                      <a:r>
                        <a:rPr lang="zh-HK" altLang="en-US" sz="2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lang="zh-HK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討論</a:t>
                      </a:r>
                      <a:r>
                        <a:rPr lang="zh-HK" altLang="en-US" sz="2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2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培養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</a:t>
                      </a:r>
                      <a:r>
                        <a:rPr lang="zh-TW" altLang="zh-HK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守交通規則，顧己及人的態度。</a:t>
                      </a:r>
                      <a:endParaRPr lang="zh-TW" altLang="en-US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學習目標：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培養</a:t>
                      </a:r>
                      <a:r>
                        <a:rPr lang="zh-TW" altLang="en-US" sz="2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 panose="03000509000000000000" pitchFamily="49" charset="-120"/>
                          <a:cs typeface="Times New Roman" panose="02020603050405020304" pitchFamily="18" charset="0"/>
                        </a:rPr>
                        <a:t>學生</a:t>
                      </a:r>
                      <a:r>
                        <a:rPr lang="zh-TW" altLang="zh-HK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遵規守法的精神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800" b="0" kern="1200" spc="1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培養學生顧己及人的態度。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價值觀和</a:t>
                      </a:r>
                      <a:endParaRPr lang="en-US" altLang="zh-TW" sz="2800" b="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態度：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遵規守法、顧己及人、責任感</a:t>
                      </a:r>
                      <a:endParaRPr lang="zh-TW" altLang="zh-HK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01DCBEEB-A445-40EF-94DA-B5BE96C9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877" y="6106980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>
                <a:solidFill>
                  <a:schemeClr val="bg1"/>
                </a:solidFill>
              </a:rPr>
              <a:t>Image:Freepik.com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282242" y="468469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spc="1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學習重點</a:t>
            </a:r>
            <a:endParaRPr lang="zh-HK" altLang="en-US" sz="3600" spc="1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816" y="36199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有聲故事書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9222" y="6087872"/>
            <a:ext cx="3805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圖片來源：廉政公署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會飛的輪子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pPr defTabSz="914400"/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TW" sz="1100" dirty="0" smtClean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3"/>
              </a:rPr>
              <a:t>me.icac.hk/filemanager/ebook/tc/bicycle/bicycle.html</a:t>
            </a:r>
            <a:endParaRPr lang="en-US" altLang="zh-TW" sz="1100" dirty="0" smtClean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defTabSz="914400"/>
            <a:endParaRPr lang="zh-HK" altLang="en-US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5852" t="12619" r="50401" b="10711"/>
          <a:stretch/>
        </p:blipFill>
        <p:spPr>
          <a:xfrm>
            <a:off x="4759222" y="1504617"/>
            <a:ext cx="3506954" cy="4481654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49658" t="13379" r="16474" b="14867"/>
          <a:stretch/>
        </p:blipFill>
        <p:spPr>
          <a:xfrm>
            <a:off x="753065" y="1524000"/>
            <a:ext cx="3745783" cy="44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353542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反思問題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495" y="1518174"/>
            <a:ext cx="8340986" cy="5113266"/>
          </a:xfrm>
        </p:spPr>
        <p:txBody>
          <a:bodyPr vert="horz" lIns="91440" tIns="45720" rIns="91440" bIns="45720" rtlCol="0">
            <a:noAutofit/>
          </a:bodyPr>
          <a:lstStyle/>
          <a:p>
            <a:pPr marL="530225" lvl="0" indent="-530225" algn="just" hangingPunct="0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zh-TW" altLang="en-US" sz="3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梓軒</a:t>
            </a:r>
            <a:r>
              <a:rPr lang="zh-TW" altLang="en-US" sz="34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有哪些不當的決定／行為？</a:t>
            </a:r>
            <a:endParaRPr lang="en-US" altLang="zh-TW" sz="3400" dirty="0" smtClean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0225" indent="-530225" hangingPunct="0">
              <a:lnSpc>
                <a:spcPct val="13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zh-TW" altLang="en-US" sz="3400" u="sng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梓軒</a:t>
            </a:r>
            <a:r>
              <a:rPr lang="zh-TW" altLang="en-US" sz="34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認為只要不影響其他道路使用者</a:t>
            </a:r>
            <a:r>
              <a:rPr lang="zh-TW" altLang="en-US" sz="34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，騎單車進</a:t>
            </a:r>
            <a:r>
              <a:rPr lang="zh-TW" altLang="en-US" sz="34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</a:t>
            </a:r>
            <a:r>
              <a:rPr lang="zh-TW" altLang="en-US" sz="34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行人路並無不妥。</a:t>
            </a:r>
            <a:r>
              <a:rPr lang="en-US" altLang="zh-TW" sz="34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4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4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你認為</a:t>
            </a:r>
            <a:r>
              <a:rPr lang="zh-TW" altLang="en-US" sz="3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梓軒</a:t>
            </a:r>
            <a:r>
              <a:rPr lang="zh-TW" altLang="en-US" sz="34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的想法存在甚麼謬誤？</a:t>
            </a:r>
            <a:endParaRPr lang="en-US" altLang="zh-TW" sz="3400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0074202"/>
              </p:ext>
            </p:extLst>
          </p:nvPr>
        </p:nvGraphicFramePr>
        <p:xfrm>
          <a:off x="4589890" y="4500552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56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7298" y="348347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有聲故事書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7365" t="12886" r="19137" b="18041"/>
          <a:stretch/>
        </p:blipFill>
        <p:spPr>
          <a:xfrm>
            <a:off x="1369882" y="1567581"/>
            <a:ext cx="6357937" cy="3890245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4218309" y="5662869"/>
            <a:ext cx="3805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圖片來源：廉政公署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會飛的輪子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pPr defTabSz="914400"/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altLang="zh-TW" sz="1100" dirty="0" smtClean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4"/>
              </a:rPr>
              <a:t>me.icac.hk/filemanager/ebook/tc/bicycle/bicycle.html</a:t>
            </a:r>
            <a:endParaRPr lang="en-US" altLang="zh-TW" sz="1100" dirty="0" smtClean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defTabSz="914400"/>
            <a:endParaRPr lang="zh-HK" altLang="en-US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55" y="464457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反思問題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232" y="1820817"/>
            <a:ext cx="8381974" cy="3530603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hangingPunct="0">
              <a:lnSpc>
                <a:spcPct val="170000"/>
              </a:lnSpc>
              <a:buSzPct val="100000"/>
              <a:buNone/>
            </a:pPr>
            <a:r>
              <a:rPr lang="zh-HK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紅衣車</a:t>
            </a:r>
            <a:r>
              <a:rPr lang="zh-HK" altLang="en-US" sz="4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en-US" sz="4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指婆婆走路要留意路面情況，你同意紅衣車手的說法嗎？</a:t>
            </a:r>
            <a:r>
              <a:rPr lang="en-US" altLang="zh-TW" sz="4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為什麼？</a:t>
            </a:r>
            <a:endParaRPr lang="en-US" altLang="zh-TW" sz="40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4207496"/>
              </p:ext>
            </p:extLst>
          </p:nvPr>
        </p:nvGraphicFramePr>
        <p:xfrm>
          <a:off x="4496319" y="4114152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42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7298" y="348347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有聲故事書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03" y="1559794"/>
            <a:ext cx="6053095" cy="3891600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3896338" y="5598475"/>
            <a:ext cx="3805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圖片來源：廉政公署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會飛的輪子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pPr defTabSz="914400"/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TW" sz="1100" dirty="0" smtClean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3"/>
              </a:rPr>
              <a:t>me.icac.hk/filemanager/ebook/tc/bicycle/bicycle.html</a:t>
            </a:r>
            <a:endParaRPr lang="en-US" altLang="zh-TW" sz="1100" dirty="0" smtClean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defTabSz="914400"/>
            <a:endParaRPr lang="zh-HK" altLang="en-US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55" y="464457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反思問題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154" y="1820817"/>
            <a:ext cx="8328051" cy="3530603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ct val="170000"/>
              </a:lnSpc>
              <a:buSzPct val="100000"/>
              <a:buNone/>
            </a:pPr>
            <a:r>
              <a:rPr lang="zh-TW" altLang="en-US" sz="4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你在這故事得到了什麼啟示</a:t>
            </a:r>
            <a:r>
              <a:rPr lang="en-US" altLang="zh-TW" sz="4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44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5762848"/>
              </p:ext>
            </p:extLst>
          </p:nvPr>
        </p:nvGraphicFramePr>
        <p:xfrm>
          <a:off x="4503925" y="3177177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85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34257"/>
            <a:ext cx="7406640" cy="7807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短片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5431" b="16025"/>
          <a:stretch/>
        </p:blipFill>
        <p:spPr>
          <a:xfrm>
            <a:off x="1635181" y="1790619"/>
            <a:ext cx="5850778" cy="3621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7238" y="6037542"/>
            <a:ext cx="6281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短片來源：政府新聞處　</a:t>
            </a:r>
            <a:r>
              <a:rPr lang="en-US" altLang="zh-HK" sz="1200" dirty="0" smtClean="0"/>
              <a:t>https</a:t>
            </a:r>
            <a:r>
              <a:rPr lang="en-US" altLang="zh-HK" sz="1200" dirty="0"/>
              <a:t>://www.isd.gov.hk/chi/tvapi/13_rs157.html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123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2480</TotalTime>
  <Words>1113</Words>
  <Application>Microsoft Office PowerPoint</Application>
  <PresentationFormat>如螢幕大小 (4:3)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細明體</vt:lpstr>
      <vt:lpstr>微軟正黑體</vt:lpstr>
      <vt:lpstr>新細明體</vt:lpstr>
      <vt:lpstr>DFKai-SB</vt:lpstr>
      <vt:lpstr>DFKai-SB</vt:lpstr>
      <vt:lpstr>Arial</vt:lpstr>
      <vt:lpstr>Calibri</vt:lpstr>
      <vt:lpstr>Corbel</vt:lpstr>
      <vt:lpstr>Times New Roman</vt:lpstr>
      <vt:lpstr>Wingdings</vt:lpstr>
      <vt:lpstr>Basis</vt:lpstr>
      <vt:lpstr>PowerPoint 簡報</vt:lpstr>
      <vt:lpstr>PowerPoint 簡報</vt:lpstr>
      <vt:lpstr>PowerPoint 簡報</vt:lpstr>
      <vt:lpstr>反思問題</vt:lpstr>
      <vt:lpstr>PowerPoint 簡報</vt:lpstr>
      <vt:lpstr>反思問題</vt:lpstr>
      <vt:lpstr>PowerPoint 簡報</vt:lpstr>
      <vt:lpstr>反思問題</vt:lpstr>
      <vt:lpstr>短片</vt:lpstr>
      <vt:lpstr>　總結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LAM, Yuen-shan</cp:lastModifiedBy>
  <cp:revision>322</cp:revision>
  <cp:lastPrinted>2021-11-22T03:30:32Z</cp:lastPrinted>
  <dcterms:created xsi:type="dcterms:W3CDTF">2021-01-14T06:14:34Z</dcterms:created>
  <dcterms:modified xsi:type="dcterms:W3CDTF">2021-12-13T02:10:06Z</dcterms:modified>
</cp:coreProperties>
</file>