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7" r:id="rId1"/>
  </p:sldMasterIdLst>
  <p:notesMasterIdLst>
    <p:notesMasterId r:id="rId10"/>
  </p:notesMasterIdLst>
  <p:handoutMasterIdLst>
    <p:handoutMasterId r:id="rId11"/>
  </p:handoutMasterIdLst>
  <p:sldIdLst>
    <p:sldId id="279" r:id="rId2"/>
    <p:sldId id="256" r:id="rId3"/>
    <p:sldId id="421" r:id="rId4"/>
    <p:sldId id="436" r:id="rId5"/>
    <p:sldId id="455" r:id="rId6"/>
    <p:sldId id="458" r:id="rId7"/>
    <p:sldId id="453" r:id="rId8"/>
    <p:sldId id="439" r:id="rId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UNG LUI" initials="CL" lastIdx="2" clrIdx="0">
    <p:extLst>
      <p:ext uri="{19B8F6BF-5375-455C-9EA6-DF929625EA0E}">
        <p15:presenceInfo xmlns:p15="http://schemas.microsoft.com/office/powerpoint/2012/main" userId="CHEUNG LU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E98807"/>
    <a:srgbClr val="9B20B0"/>
    <a:srgbClr val="03C1B8"/>
    <a:srgbClr val="66FFFF"/>
    <a:srgbClr val="F2FEFE"/>
    <a:srgbClr val="FF9900"/>
    <a:srgbClr val="FF3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E418A7-4ED0-F128-CE06-229FD917B9AF}" v="8" dt="2021-05-06T00:23:01.722"/>
    <p1510:client id="{0BCB701E-DAFC-4B9D-D6E9-82C16B813C9B}" v="128" dt="2021-05-14T06:35:05.275"/>
    <p1510:client id="{51B5C79F-1035-0000-A0E5-E45D1915968D}" v="3" dt="2021-05-14T04:37:43.687"/>
    <p1510:client id="{7EB5C79F-E0A1-0000-9549-C4F457D343D5}" v="120" dt="2021-05-14T05:08:12.659"/>
    <p1510:client id="{7F6F2085-8809-214B-7600-DA3903BD5ACB}" v="1" dt="2021-05-06T00:19:09.055"/>
    <p1510:client id="{9F186460-A892-4BDE-AEB7-9C9F2AF2C2D4}" v="5" dt="2021-01-28T03:59:23.748"/>
    <p1510:client id="{F3DCC49F-601A-0000-96D5-F0F0AF308982}" v="17" dt="2021-05-05T08:33:10.3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00" autoAdjust="0"/>
    <p:restoredTop sz="66938" autoAdjust="0"/>
  </p:normalViewPr>
  <p:slideViewPr>
    <p:cSldViewPr snapToGrid="0">
      <p:cViewPr varScale="1">
        <p:scale>
          <a:sx n="73" d="100"/>
          <a:sy n="73" d="100"/>
        </p:scale>
        <p:origin x="22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6DFB6F-EF92-4E61-9174-30D8C16778A4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 altLang="zh-HK"/>
        </a:p>
      </dgm:t>
    </dgm:pt>
    <dgm:pt modelId="{D164DE1E-F80F-4E4D-95C2-E8F1A37A483B}">
      <dgm:prSet phldrT="[Text]" custT="1"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800" b="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守法</a:t>
          </a:r>
          <a:endParaRPr lang="en-US" altLang="zh-HK" sz="2800" dirty="0">
            <a:solidFill>
              <a:schemeClr val="tx1"/>
            </a:solidFill>
          </a:endParaRPr>
        </a:p>
      </dgm:t>
    </dgm:pt>
    <dgm:pt modelId="{DD425DFB-145B-4AC6-9815-785A805EEDE0}" type="parTrans" cxnId="{5482449E-954A-4476-9077-9D79E7343A41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</a:pPr>
          <a:endParaRPr lang="en-US" altLang="zh-HK" sz="1800"/>
        </a:p>
      </dgm:t>
    </dgm:pt>
    <dgm:pt modelId="{F30066C5-FE28-4E16-9EDC-100397F24B53}" type="sibTrans" cxnId="{5482449E-954A-4476-9077-9D79E7343A41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</a:pPr>
          <a:endParaRPr lang="en-US" altLang="zh-HK" sz="1800"/>
        </a:p>
      </dgm:t>
    </dgm:pt>
    <dgm:pt modelId="{483F81C2-5421-48B2-9DC5-4F7DD871A0FC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誠實</a:t>
          </a:r>
          <a:endParaRPr lang="en-US" altLang="zh-HK" sz="3200" dirty="0">
            <a:solidFill>
              <a:schemeClr val="tx1"/>
            </a:solidFill>
          </a:endParaRPr>
        </a:p>
      </dgm:t>
    </dgm:pt>
    <dgm:pt modelId="{C856A16D-00F8-44E8-8CF7-E6D0CB7B393A}" type="parTrans" cxnId="{4AE819F4-C45B-4F8B-B3FF-491627750AD7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</a:pPr>
          <a:endParaRPr lang="en-US" altLang="zh-HK" sz="1800"/>
        </a:p>
      </dgm:t>
    </dgm:pt>
    <dgm:pt modelId="{852C4D48-3F0C-49EB-942E-D64A1D654646}" type="sibTrans" cxnId="{4AE819F4-C45B-4F8B-B3FF-491627750AD7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</a:pPr>
          <a:endParaRPr lang="en-US" altLang="zh-HK" sz="1800"/>
        </a:p>
      </dgm:t>
    </dgm:pt>
    <dgm:pt modelId="{9682355B-CB21-46DF-B5A0-86B50BFFDCA8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承擔責任</a:t>
          </a:r>
          <a:endParaRPr lang="en-US" altLang="zh-HK" sz="2000" b="0" spc="100" baseline="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850EF392-6C87-42BF-B2BC-E4290BD34D58}" type="parTrans" cxnId="{F1DA6F90-98B3-4218-B9EF-0417634DBF8A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</a:pPr>
          <a:endParaRPr lang="en-US" altLang="zh-HK" sz="1800"/>
        </a:p>
      </dgm:t>
    </dgm:pt>
    <dgm:pt modelId="{EC68DEA3-ACCC-4148-AFA3-CB1211470A8D}" type="sibTrans" cxnId="{F1DA6F90-98B3-4218-B9EF-0417634DBF8A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</a:pPr>
          <a:endParaRPr lang="en-US" altLang="zh-HK" sz="1800"/>
        </a:p>
      </dgm:t>
    </dgm:pt>
    <dgm:pt modelId="{0D1DF924-4F13-4A92-866B-206C526C8093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正直</a:t>
          </a:r>
          <a:endParaRPr lang="en-US" altLang="zh-HK" sz="2800" b="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BAC70B84-1134-4AAC-8E4C-651E427B83B5}" type="parTrans" cxnId="{9FD98CA3-8F6C-4333-9881-837873378BAF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</a:pPr>
          <a:endParaRPr lang="en-US" altLang="zh-HK"/>
        </a:p>
      </dgm:t>
    </dgm:pt>
    <dgm:pt modelId="{0A321107-0FE2-4FE7-9CDB-0F612A96C73D}" type="sibTrans" cxnId="{9FD98CA3-8F6C-4333-9881-837873378BAF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</a:pPr>
          <a:endParaRPr lang="en-US" altLang="zh-HK"/>
        </a:p>
      </dgm:t>
    </dgm:pt>
    <dgm:pt modelId="{390AF97B-0DB9-4DC0-8893-3CCC7CE26EAE}" type="pres">
      <dgm:prSet presAssocID="{0D6DFB6F-EF92-4E61-9174-30D8C16778A4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 altLang="zh-HK"/>
        </a:p>
      </dgm:t>
    </dgm:pt>
    <dgm:pt modelId="{56805838-B0E5-4B63-9B7D-D05085B4B359}" type="pres">
      <dgm:prSet presAssocID="{9682355B-CB21-46DF-B5A0-86B50BFFDCA8}" presName="Accent4" presStyleCnt="0"/>
      <dgm:spPr/>
    </dgm:pt>
    <dgm:pt modelId="{9FF5D3A8-BF33-43CB-B28D-43235C7A84E7}" type="pres">
      <dgm:prSet presAssocID="{9682355B-CB21-46DF-B5A0-86B50BFFDCA8}" presName="Accent" presStyleLbl="node1" presStyleIdx="0" presStyleCnt="4"/>
      <dgm:spPr/>
    </dgm:pt>
    <dgm:pt modelId="{261E0E03-ABC4-4EB2-833B-E68102A25457}" type="pres">
      <dgm:prSet presAssocID="{9682355B-CB21-46DF-B5A0-86B50BFFDCA8}" presName="ParentBackground4" presStyleCnt="0"/>
      <dgm:spPr/>
    </dgm:pt>
    <dgm:pt modelId="{BA16DCFA-775A-49B8-BE8B-C5F74C4829E6}" type="pres">
      <dgm:prSet presAssocID="{9682355B-CB21-46DF-B5A0-86B50BFFDCA8}" presName="ParentBackground" presStyleLbl="fgAcc1" presStyleIdx="0" presStyleCnt="4" custLinFactNeighborX="0"/>
      <dgm:spPr/>
      <dgm:t>
        <a:bodyPr/>
        <a:lstStyle/>
        <a:p>
          <a:endParaRPr lang="en-US" altLang="zh-HK"/>
        </a:p>
      </dgm:t>
    </dgm:pt>
    <dgm:pt modelId="{30C7C29B-7AC2-4DB6-9CA9-ED226EDD312D}" type="pres">
      <dgm:prSet presAssocID="{9682355B-CB21-46DF-B5A0-86B50BFFDCA8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24E086B9-DFB4-467C-B761-B6E6CCB86262}" type="pres">
      <dgm:prSet presAssocID="{0D1DF924-4F13-4A92-866B-206C526C8093}" presName="Accent3" presStyleCnt="0"/>
      <dgm:spPr/>
    </dgm:pt>
    <dgm:pt modelId="{B01E6192-51AB-4A4B-A378-3E55C6F588C0}" type="pres">
      <dgm:prSet presAssocID="{0D1DF924-4F13-4A92-866B-206C526C8093}" presName="Accent" presStyleLbl="node1" presStyleIdx="1" presStyleCnt="4"/>
      <dgm:spPr/>
    </dgm:pt>
    <dgm:pt modelId="{F8420470-6D8A-450E-813C-7CA4D7398C39}" type="pres">
      <dgm:prSet presAssocID="{0D1DF924-4F13-4A92-866B-206C526C8093}" presName="ParentBackground3" presStyleCnt="0"/>
      <dgm:spPr/>
    </dgm:pt>
    <dgm:pt modelId="{B8B3E303-20B0-4C4A-ADA1-5315875CF7B6}" type="pres">
      <dgm:prSet presAssocID="{0D1DF924-4F13-4A92-866B-206C526C8093}" presName="ParentBackground" presStyleLbl="fgAcc1" presStyleIdx="1" presStyleCnt="4"/>
      <dgm:spPr/>
      <dgm:t>
        <a:bodyPr/>
        <a:lstStyle/>
        <a:p>
          <a:endParaRPr lang="en-US" altLang="zh-HK"/>
        </a:p>
      </dgm:t>
    </dgm:pt>
    <dgm:pt modelId="{0AE80E26-3337-4837-B37E-930D2459F8C7}" type="pres">
      <dgm:prSet presAssocID="{0D1DF924-4F13-4A92-866B-206C526C8093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00F608A8-5141-466E-8D06-243A411A410D}" type="pres">
      <dgm:prSet presAssocID="{483F81C2-5421-48B2-9DC5-4F7DD871A0FC}" presName="Accent2" presStyleCnt="0"/>
      <dgm:spPr/>
    </dgm:pt>
    <dgm:pt modelId="{6CDA4B58-FFA4-4043-906D-BB29E6EA22D4}" type="pres">
      <dgm:prSet presAssocID="{483F81C2-5421-48B2-9DC5-4F7DD871A0FC}" presName="Accent" presStyleLbl="node1" presStyleIdx="2" presStyleCnt="4"/>
      <dgm:spPr/>
    </dgm:pt>
    <dgm:pt modelId="{A5CE5AF3-BAD4-49F8-86CB-763C9422E82B}" type="pres">
      <dgm:prSet presAssocID="{483F81C2-5421-48B2-9DC5-4F7DD871A0FC}" presName="ParentBackground2" presStyleCnt="0"/>
      <dgm:spPr/>
    </dgm:pt>
    <dgm:pt modelId="{AFCB2659-2ACF-4803-88CF-E68C468F0B1B}" type="pres">
      <dgm:prSet presAssocID="{483F81C2-5421-48B2-9DC5-4F7DD871A0FC}" presName="ParentBackground" presStyleLbl="fgAcc1" presStyleIdx="2" presStyleCnt="4"/>
      <dgm:spPr/>
      <dgm:t>
        <a:bodyPr/>
        <a:lstStyle/>
        <a:p>
          <a:endParaRPr lang="en-US" altLang="zh-HK"/>
        </a:p>
      </dgm:t>
    </dgm:pt>
    <dgm:pt modelId="{37636B4F-8CA8-4AFD-808A-FF256F9EFEB0}" type="pres">
      <dgm:prSet presAssocID="{483F81C2-5421-48B2-9DC5-4F7DD871A0F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AC971353-BE6D-48A3-8B6D-0C8BA4F5831B}" type="pres">
      <dgm:prSet presAssocID="{D164DE1E-F80F-4E4D-95C2-E8F1A37A483B}" presName="Accent1" presStyleCnt="0"/>
      <dgm:spPr/>
    </dgm:pt>
    <dgm:pt modelId="{A0D78205-3ECE-4632-BEC9-EE3FED13167E}" type="pres">
      <dgm:prSet presAssocID="{D164DE1E-F80F-4E4D-95C2-E8F1A37A483B}" presName="Accent" presStyleLbl="node1" presStyleIdx="3" presStyleCnt="4"/>
      <dgm:spPr/>
    </dgm:pt>
    <dgm:pt modelId="{F20BFA57-A4D9-44DA-BE49-6E75E5059FF9}" type="pres">
      <dgm:prSet presAssocID="{D164DE1E-F80F-4E4D-95C2-E8F1A37A483B}" presName="ParentBackground1" presStyleCnt="0"/>
      <dgm:spPr/>
    </dgm:pt>
    <dgm:pt modelId="{4480D1CD-7FCE-4294-A0B0-869D1A9EAC4E}" type="pres">
      <dgm:prSet presAssocID="{D164DE1E-F80F-4E4D-95C2-E8F1A37A483B}" presName="ParentBackground" presStyleLbl="fgAcc1" presStyleIdx="3" presStyleCnt="4"/>
      <dgm:spPr/>
      <dgm:t>
        <a:bodyPr/>
        <a:lstStyle/>
        <a:p>
          <a:endParaRPr lang="en-US" altLang="zh-HK"/>
        </a:p>
      </dgm:t>
    </dgm:pt>
    <dgm:pt modelId="{AC448D53-92E9-4046-A747-F32752DD9FB7}" type="pres">
      <dgm:prSet presAssocID="{D164DE1E-F80F-4E4D-95C2-E8F1A37A483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</dgm:ptLst>
  <dgm:cxnLst>
    <dgm:cxn modelId="{28E6746E-F512-462B-A629-69383820B5DF}" type="presOf" srcId="{483F81C2-5421-48B2-9DC5-4F7DD871A0FC}" destId="{37636B4F-8CA8-4AFD-808A-FF256F9EFEB0}" srcOrd="1" destOrd="0" presId="urn:microsoft.com/office/officeart/2011/layout/CircleProcess"/>
    <dgm:cxn modelId="{56744A7B-E750-44FB-987E-E9DC9F08250F}" type="presOf" srcId="{D164DE1E-F80F-4E4D-95C2-E8F1A37A483B}" destId="{AC448D53-92E9-4046-A747-F32752DD9FB7}" srcOrd="1" destOrd="0" presId="urn:microsoft.com/office/officeart/2011/layout/CircleProcess"/>
    <dgm:cxn modelId="{4AE819F4-C45B-4F8B-B3FF-491627750AD7}" srcId="{0D6DFB6F-EF92-4E61-9174-30D8C16778A4}" destId="{483F81C2-5421-48B2-9DC5-4F7DD871A0FC}" srcOrd="1" destOrd="0" parTransId="{C856A16D-00F8-44E8-8CF7-E6D0CB7B393A}" sibTransId="{852C4D48-3F0C-49EB-942E-D64A1D654646}"/>
    <dgm:cxn modelId="{E6B94E1A-2229-449E-9C9B-F2F85CD87A3B}" type="presOf" srcId="{0D6DFB6F-EF92-4E61-9174-30D8C16778A4}" destId="{390AF97B-0DB9-4DC0-8893-3CCC7CE26EAE}" srcOrd="0" destOrd="0" presId="urn:microsoft.com/office/officeart/2011/layout/CircleProcess"/>
    <dgm:cxn modelId="{9C01D590-B417-400C-AE04-42C7E814645D}" type="presOf" srcId="{9682355B-CB21-46DF-B5A0-86B50BFFDCA8}" destId="{30C7C29B-7AC2-4DB6-9CA9-ED226EDD312D}" srcOrd="1" destOrd="0" presId="urn:microsoft.com/office/officeart/2011/layout/CircleProcess"/>
    <dgm:cxn modelId="{2DB2F044-EB33-4DAE-8DDF-98A691406B46}" type="presOf" srcId="{D164DE1E-F80F-4E4D-95C2-E8F1A37A483B}" destId="{4480D1CD-7FCE-4294-A0B0-869D1A9EAC4E}" srcOrd="0" destOrd="0" presId="urn:microsoft.com/office/officeart/2011/layout/CircleProcess"/>
    <dgm:cxn modelId="{F1DA6F90-98B3-4218-B9EF-0417634DBF8A}" srcId="{0D6DFB6F-EF92-4E61-9174-30D8C16778A4}" destId="{9682355B-CB21-46DF-B5A0-86B50BFFDCA8}" srcOrd="3" destOrd="0" parTransId="{850EF392-6C87-42BF-B2BC-E4290BD34D58}" sibTransId="{EC68DEA3-ACCC-4148-AFA3-CB1211470A8D}"/>
    <dgm:cxn modelId="{B412D05E-F12D-44AF-B3EE-33786713B3EE}" type="presOf" srcId="{483F81C2-5421-48B2-9DC5-4F7DD871A0FC}" destId="{AFCB2659-2ACF-4803-88CF-E68C468F0B1B}" srcOrd="0" destOrd="0" presId="urn:microsoft.com/office/officeart/2011/layout/CircleProcess"/>
    <dgm:cxn modelId="{23E8780B-8B28-4C53-A58C-A8727A8AF02D}" type="presOf" srcId="{0D1DF924-4F13-4A92-866B-206C526C8093}" destId="{B8B3E303-20B0-4C4A-ADA1-5315875CF7B6}" srcOrd="0" destOrd="0" presId="urn:microsoft.com/office/officeart/2011/layout/CircleProcess"/>
    <dgm:cxn modelId="{E0DA40B5-6095-41F3-B9FA-D780B4BC2D71}" type="presOf" srcId="{0D1DF924-4F13-4A92-866B-206C526C8093}" destId="{0AE80E26-3337-4837-B37E-930D2459F8C7}" srcOrd="1" destOrd="0" presId="urn:microsoft.com/office/officeart/2011/layout/CircleProcess"/>
    <dgm:cxn modelId="{9FD98CA3-8F6C-4333-9881-837873378BAF}" srcId="{0D6DFB6F-EF92-4E61-9174-30D8C16778A4}" destId="{0D1DF924-4F13-4A92-866B-206C526C8093}" srcOrd="2" destOrd="0" parTransId="{BAC70B84-1134-4AAC-8E4C-651E427B83B5}" sibTransId="{0A321107-0FE2-4FE7-9CDB-0F612A96C73D}"/>
    <dgm:cxn modelId="{1AA8609D-3697-4739-BA9B-38F18E20EB4A}" type="presOf" srcId="{9682355B-CB21-46DF-B5A0-86B50BFFDCA8}" destId="{BA16DCFA-775A-49B8-BE8B-C5F74C4829E6}" srcOrd="0" destOrd="0" presId="urn:microsoft.com/office/officeart/2011/layout/CircleProcess"/>
    <dgm:cxn modelId="{5482449E-954A-4476-9077-9D79E7343A41}" srcId="{0D6DFB6F-EF92-4E61-9174-30D8C16778A4}" destId="{D164DE1E-F80F-4E4D-95C2-E8F1A37A483B}" srcOrd="0" destOrd="0" parTransId="{DD425DFB-145B-4AC6-9815-785A805EEDE0}" sibTransId="{F30066C5-FE28-4E16-9EDC-100397F24B53}"/>
    <dgm:cxn modelId="{7306AFF6-F55F-430D-A0AA-DFE4FF5CEE59}" type="presParOf" srcId="{390AF97B-0DB9-4DC0-8893-3CCC7CE26EAE}" destId="{56805838-B0E5-4B63-9B7D-D05085B4B359}" srcOrd="0" destOrd="0" presId="urn:microsoft.com/office/officeart/2011/layout/CircleProcess"/>
    <dgm:cxn modelId="{857429E7-4F73-413D-B074-EAE54414215B}" type="presParOf" srcId="{56805838-B0E5-4B63-9B7D-D05085B4B359}" destId="{9FF5D3A8-BF33-43CB-B28D-43235C7A84E7}" srcOrd="0" destOrd="0" presId="urn:microsoft.com/office/officeart/2011/layout/CircleProcess"/>
    <dgm:cxn modelId="{D0051413-9B89-4C11-A9D7-7AF45925FB68}" type="presParOf" srcId="{390AF97B-0DB9-4DC0-8893-3CCC7CE26EAE}" destId="{261E0E03-ABC4-4EB2-833B-E68102A25457}" srcOrd="1" destOrd="0" presId="urn:microsoft.com/office/officeart/2011/layout/CircleProcess"/>
    <dgm:cxn modelId="{50F691F3-1E0A-461B-B511-C0A48C9EF9CC}" type="presParOf" srcId="{261E0E03-ABC4-4EB2-833B-E68102A25457}" destId="{BA16DCFA-775A-49B8-BE8B-C5F74C4829E6}" srcOrd="0" destOrd="0" presId="urn:microsoft.com/office/officeart/2011/layout/CircleProcess"/>
    <dgm:cxn modelId="{91A50270-7FA6-4B10-BE03-BAA66C74543F}" type="presParOf" srcId="{390AF97B-0DB9-4DC0-8893-3CCC7CE26EAE}" destId="{30C7C29B-7AC2-4DB6-9CA9-ED226EDD312D}" srcOrd="2" destOrd="0" presId="urn:microsoft.com/office/officeart/2011/layout/CircleProcess"/>
    <dgm:cxn modelId="{956E2FB9-DE09-4AAB-B75A-35AD36C01CF7}" type="presParOf" srcId="{390AF97B-0DB9-4DC0-8893-3CCC7CE26EAE}" destId="{24E086B9-DFB4-467C-B761-B6E6CCB86262}" srcOrd="3" destOrd="0" presId="urn:microsoft.com/office/officeart/2011/layout/CircleProcess"/>
    <dgm:cxn modelId="{F476BCE3-DE9F-4467-9E9F-AD76509EBD4E}" type="presParOf" srcId="{24E086B9-DFB4-467C-B761-B6E6CCB86262}" destId="{B01E6192-51AB-4A4B-A378-3E55C6F588C0}" srcOrd="0" destOrd="0" presId="urn:microsoft.com/office/officeart/2011/layout/CircleProcess"/>
    <dgm:cxn modelId="{67B39D50-BE1C-4F0D-A7F9-8E6514F09706}" type="presParOf" srcId="{390AF97B-0DB9-4DC0-8893-3CCC7CE26EAE}" destId="{F8420470-6D8A-450E-813C-7CA4D7398C39}" srcOrd="4" destOrd="0" presId="urn:microsoft.com/office/officeart/2011/layout/CircleProcess"/>
    <dgm:cxn modelId="{0BA45145-43C2-4DB6-B5CA-6BC1A1D5346F}" type="presParOf" srcId="{F8420470-6D8A-450E-813C-7CA4D7398C39}" destId="{B8B3E303-20B0-4C4A-ADA1-5315875CF7B6}" srcOrd="0" destOrd="0" presId="urn:microsoft.com/office/officeart/2011/layout/CircleProcess"/>
    <dgm:cxn modelId="{AE327DB6-A3FD-4168-B03E-0501D77233C8}" type="presParOf" srcId="{390AF97B-0DB9-4DC0-8893-3CCC7CE26EAE}" destId="{0AE80E26-3337-4837-B37E-930D2459F8C7}" srcOrd="5" destOrd="0" presId="urn:microsoft.com/office/officeart/2011/layout/CircleProcess"/>
    <dgm:cxn modelId="{B672FFA7-C195-40A8-8514-F78260518A76}" type="presParOf" srcId="{390AF97B-0DB9-4DC0-8893-3CCC7CE26EAE}" destId="{00F608A8-5141-466E-8D06-243A411A410D}" srcOrd="6" destOrd="0" presId="urn:microsoft.com/office/officeart/2011/layout/CircleProcess"/>
    <dgm:cxn modelId="{70643F53-B833-4975-A68A-59F8E1B0DB8F}" type="presParOf" srcId="{00F608A8-5141-466E-8D06-243A411A410D}" destId="{6CDA4B58-FFA4-4043-906D-BB29E6EA22D4}" srcOrd="0" destOrd="0" presId="urn:microsoft.com/office/officeart/2011/layout/CircleProcess"/>
    <dgm:cxn modelId="{17A428F6-35F4-46D8-98FD-D11F90ED79BD}" type="presParOf" srcId="{390AF97B-0DB9-4DC0-8893-3CCC7CE26EAE}" destId="{A5CE5AF3-BAD4-49F8-86CB-763C9422E82B}" srcOrd="7" destOrd="0" presId="urn:microsoft.com/office/officeart/2011/layout/CircleProcess"/>
    <dgm:cxn modelId="{548F041B-62B7-41E4-B38B-A4BFE831729D}" type="presParOf" srcId="{A5CE5AF3-BAD4-49F8-86CB-763C9422E82B}" destId="{AFCB2659-2ACF-4803-88CF-E68C468F0B1B}" srcOrd="0" destOrd="0" presId="urn:microsoft.com/office/officeart/2011/layout/CircleProcess"/>
    <dgm:cxn modelId="{92EA8A8F-16B6-421B-A045-CC0494875B0E}" type="presParOf" srcId="{390AF97B-0DB9-4DC0-8893-3CCC7CE26EAE}" destId="{37636B4F-8CA8-4AFD-808A-FF256F9EFEB0}" srcOrd="8" destOrd="0" presId="urn:microsoft.com/office/officeart/2011/layout/CircleProcess"/>
    <dgm:cxn modelId="{6AFAAD40-6E35-4210-A1E1-07FF62B90B9F}" type="presParOf" srcId="{390AF97B-0DB9-4DC0-8893-3CCC7CE26EAE}" destId="{AC971353-BE6D-48A3-8B6D-0C8BA4F5831B}" srcOrd="9" destOrd="0" presId="urn:microsoft.com/office/officeart/2011/layout/CircleProcess"/>
    <dgm:cxn modelId="{10923492-B939-42FB-A4DD-38A26A3C3602}" type="presParOf" srcId="{AC971353-BE6D-48A3-8B6D-0C8BA4F5831B}" destId="{A0D78205-3ECE-4632-BEC9-EE3FED13167E}" srcOrd="0" destOrd="0" presId="urn:microsoft.com/office/officeart/2011/layout/CircleProcess"/>
    <dgm:cxn modelId="{884D9FFC-915E-4597-8A79-467701DF4209}" type="presParOf" srcId="{390AF97B-0DB9-4DC0-8893-3CCC7CE26EAE}" destId="{F20BFA57-A4D9-44DA-BE49-6E75E5059FF9}" srcOrd="10" destOrd="0" presId="urn:microsoft.com/office/officeart/2011/layout/CircleProcess"/>
    <dgm:cxn modelId="{B1DB35FC-61C5-4556-9CFC-38E42C1FDB1D}" type="presParOf" srcId="{F20BFA57-A4D9-44DA-BE49-6E75E5059FF9}" destId="{4480D1CD-7FCE-4294-A0B0-869D1A9EAC4E}" srcOrd="0" destOrd="0" presId="urn:microsoft.com/office/officeart/2011/layout/CircleProcess"/>
    <dgm:cxn modelId="{4D4E1E09-7E04-4B84-8E68-8A147F705BE7}" type="presParOf" srcId="{390AF97B-0DB9-4DC0-8893-3CCC7CE26EAE}" destId="{AC448D53-92E9-4046-A747-F32752DD9FB7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6DFB6F-EF92-4E61-9174-30D8C16778A4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 altLang="zh-HK"/>
        </a:p>
      </dgm:t>
    </dgm:pt>
    <dgm:pt modelId="{D164DE1E-F80F-4E4D-95C2-E8F1A37A483B}">
      <dgm:prSet phldrT="[Text]" custT="1"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800" b="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守法</a:t>
          </a:r>
          <a:endParaRPr lang="en-US" altLang="zh-HK" sz="2800" dirty="0">
            <a:solidFill>
              <a:schemeClr val="tx1"/>
            </a:solidFill>
          </a:endParaRPr>
        </a:p>
      </dgm:t>
    </dgm:pt>
    <dgm:pt modelId="{DD425DFB-145B-4AC6-9815-785A805EEDE0}" type="parTrans" cxnId="{5482449E-954A-4476-9077-9D79E7343A41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</a:pPr>
          <a:endParaRPr lang="en-US" altLang="zh-HK" sz="1800"/>
        </a:p>
      </dgm:t>
    </dgm:pt>
    <dgm:pt modelId="{F30066C5-FE28-4E16-9EDC-100397F24B53}" type="sibTrans" cxnId="{5482449E-954A-4476-9077-9D79E7343A41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</a:pPr>
          <a:endParaRPr lang="en-US" altLang="zh-HK" sz="1800"/>
        </a:p>
      </dgm:t>
    </dgm:pt>
    <dgm:pt modelId="{483F81C2-5421-48B2-9DC5-4F7DD871A0FC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誠實</a:t>
          </a:r>
          <a:endParaRPr lang="en-US" altLang="zh-HK" sz="3200" dirty="0">
            <a:solidFill>
              <a:schemeClr val="tx1"/>
            </a:solidFill>
          </a:endParaRPr>
        </a:p>
      </dgm:t>
    </dgm:pt>
    <dgm:pt modelId="{C856A16D-00F8-44E8-8CF7-E6D0CB7B393A}" type="parTrans" cxnId="{4AE819F4-C45B-4F8B-B3FF-491627750AD7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</a:pPr>
          <a:endParaRPr lang="en-US" altLang="zh-HK" sz="1800"/>
        </a:p>
      </dgm:t>
    </dgm:pt>
    <dgm:pt modelId="{852C4D48-3F0C-49EB-942E-D64A1D654646}" type="sibTrans" cxnId="{4AE819F4-C45B-4F8B-B3FF-491627750AD7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</a:pPr>
          <a:endParaRPr lang="en-US" altLang="zh-HK" sz="1800"/>
        </a:p>
      </dgm:t>
    </dgm:pt>
    <dgm:pt modelId="{9682355B-CB21-46DF-B5A0-86B50BFFDCA8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承擔責任</a:t>
          </a:r>
          <a:endParaRPr lang="en-US" altLang="zh-HK" sz="2000" b="0" spc="100" baseline="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850EF392-6C87-42BF-B2BC-E4290BD34D58}" type="parTrans" cxnId="{F1DA6F90-98B3-4218-B9EF-0417634DBF8A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</a:pPr>
          <a:endParaRPr lang="en-US" altLang="zh-HK" sz="1800"/>
        </a:p>
      </dgm:t>
    </dgm:pt>
    <dgm:pt modelId="{EC68DEA3-ACCC-4148-AFA3-CB1211470A8D}" type="sibTrans" cxnId="{F1DA6F90-98B3-4218-B9EF-0417634DBF8A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</a:pPr>
          <a:endParaRPr lang="en-US" altLang="zh-HK" sz="1800"/>
        </a:p>
      </dgm:t>
    </dgm:pt>
    <dgm:pt modelId="{0D1DF924-4F13-4A92-866B-206C526C8093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正直</a:t>
          </a:r>
          <a:endParaRPr lang="en-US" altLang="zh-HK" sz="2800" b="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BAC70B84-1134-4AAC-8E4C-651E427B83B5}" type="parTrans" cxnId="{9FD98CA3-8F6C-4333-9881-837873378BAF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</a:pPr>
          <a:endParaRPr lang="en-US" altLang="zh-HK"/>
        </a:p>
      </dgm:t>
    </dgm:pt>
    <dgm:pt modelId="{0A321107-0FE2-4FE7-9CDB-0F612A96C73D}" type="sibTrans" cxnId="{9FD98CA3-8F6C-4333-9881-837873378BAF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</a:pPr>
          <a:endParaRPr lang="en-US" altLang="zh-HK"/>
        </a:p>
      </dgm:t>
    </dgm:pt>
    <dgm:pt modelId="{390AF97B-0DB9-4DC0-8893-3CCC7CE26EAE}" type="pres">
      <dgm:prSet presAssocID="{0D6DFB6F-EF92-4E61-9174-30D8C16778A4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 altLang="zh-HK"/>
        </a:p>
      </dgm:t>
    </dgm:pt>
    <dgm:pt modelId="{56805838-B0E5-4B63-9B7D-D05085B4B359}" type="pres">
      <dgm:prSet presAssocID="{9682355B-CB21-46DF-B5A0-86B50BFFDCA8}" presName="Accent4" presStyleCnt="0"/>
      <dgm:spPr/>
    </dgm:pt>
    <dgm:pt modelId="{9FF5D3A8-BF33-43CB-B28D-43235C7A84E7}" type="pres">
      <dgm:prSet presAssocID="{9682355B-CB21-46DF-B5A0-86B50BFFDCA8}" presName="Accent" presStyleLbl="node1" presStyleIdx="0" presStyleCnt="4"/>
      <dgm:spPr/>
    </dgm:pt>
    <dgm:pt modelId="{261E0E03-ABC4-4EB2-833B-E68102A25457}" type="pres">
      <dgm:prSet presAssocID="{9682355B-CB21-46DF-B5A0-86B50BFFDCA8}" presName="ParentBackground4" presStyleCnt="0"/>
      <dgm:spPr/>
    </dgm:pt>
    <dgm:pt modelId="{BA16DCFA-775A-49B8-BE8B-C5F74C4829E6}" type="pres">
      <dgm:prSet presAssocID="{9682355B-CB21-46DF-B5A0-86B50BFFDCA8}" presName="ParentBackground" presStyleLbl="fgAcc1" presStyleIdx="0" presStyleCnt="4" custLinFactNeighborX="0"/>
      <dgm:spPr/>
      <dgm:t>
        <a:bodyPr/>
        <a:lstStyle/>
        <a:p>
          <a:endParaRPr lang="en-US" altLang="zh-HK"/>
        </a:p>
      </dgm:t>
    </dgm:pt>
    <dgm:pt modelId="{30C7C29B-7AC2-4DB6-9CA9-ED226EDD312D}" type="pres">
      <dgm:prSet presAssocID="{9682355B-CB21-46DF-B5A0-86B50BFFDCA8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24E086B9-DFB4-467C-B761-B6E6CCB86262}" type="pres">
      <dgm:prSet presAssocID="{0D1DF924-4F13-4A92-866B-206C526C8093}" presName="Accent3" presStyleCnt="0"/>
      <dgm:spPr/>
    </dgm:pt>
    <dgm:pt modelId="{B01E6192-51AB-4A4B-A378-3E55C6F588C0}" type="pres">
      <dgm:prSet presAssocID="{0D1DF924-4F13-4A92-866B-206C526C8093}" presName="Accent" presStyleLbl="node1" presStyleIdx="1" presStyleCnt="4"/>
      <dgm:spPr/>
    </dgm:pt>
    <dgm:pt modelId="{F8420470-6D8A-450E-813C-7CA4D7398C39}" type="pres">
      <dgm:prSet presAssocID="{0D1DF924-4F13-4A92-866B-206C526C8093}" presName="ParentBackground3" presStyleCnt="0"/>
      <dgm:spPr/>
    </dgm:pt>
    <dgm:pt modelId="{B8B3E303-20B0-4C4A-ADA1-5315875CF7B6}" type="pres">
      <dgm:prSet presAssocID="{0D1DF924-4F13-4A92-866B-206C526C8093}" presName="ParentBackground" presStyleLbl="fgAcc1" presStyleIdx="1" presStyleCnt="4"/>
      <dgm:spPr/>
      <dgm:t>
        <a:bodyPr/>
        <a:lstStyle/>
        <a:p>
          <a:endParaRPr lang="en-US" altLang="zh-HK"/>
        </a:p>
      </dgm:t>
    </dgm:pt>
    <dgm:pt modelId="{0AE80E26-3337-4837-B37E-930D2459F8C7}" type="pres">
      <dgm:prSet presAssocID="{0D1DF924-4F13-4A92-866B-206C526C8093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00F608A8-5141-466E-8D06-243A411A410D}" type="pres">
      <dgm:prSet presAssocID="{483F81C2-5421-48B2-9DC5-4F7DD871A0FC}" presName="Accent2" presStyleCnt="0"/>
      <dgm:spPr/>
    </dgm:pt>
    <dgm:pt modelId="{6CDA4B58-FFA4-4043-906D-BB29E6EA22D4}" type="pres">
      <dgm:prSet presAssocID="{483F81C2-5421-48B2-9DC5-4F7DD871A0FC}" presName="Accent" presStyleLbl="node1" presStyleIdx="2" presStyleCnt="4"/>
      <dgm:spPr/>
    </dgm:pt>
    <dgm:pt modelId="{A5CE5AF3-BAD4-49F8-86CB-763C9422E82B}" type="pres">
      <dgm:prSet presAssocID="{483F81C2-5421-48B2-9DC5-4F7DD871A0FC}" presName="ParentBackground2" presStyleCnt="0"/>
      <dgm:spPr/>
    </dgm:pt>
    <dgm:pt modelId="{AFCB2659-2ACF-4803-88CF-E68C468F0B1B}" type="pres">
      <dgm:prSet presAssocID="{483F81C2-5421-48B2-9DC5-4F7DD871A0FC}" presName="ParentBackground" presStyleLbl="fgAcc1" presStyleIdx="2" presStyleCnt="4"/>
      <dgm:spPr/>
      <dgm:t>
        <a:bodyPr/>
        <a:lstStyle/>
        <a:p>
          <a:endParaRPr lang="en-US" altLang="zh-HK"/>
        </a:p>
      </dgm:t>
    </dgm:pt>
    <dgm:pt modelId="{37636B4F-8CA8-4AFD-808A-FF256F9EFEB0}" type="pres">
      <dgm:prSet presAssocID="{483F81C2-5421-48B2-9DC5-4F7DD871A0F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AC971353-BE6D-48A3-8B6D-0C8BA4F5831B}" type="pres">
      <dgm:prSet presAssocID="{D164DE1E-F80F-4E4D-95C2-E8F1A37A483B}" presName="Accent1" presStyleCnt="0"/>
      <dgm:spPr/>
    </dgm:pt>
    <dgm:pt modelId="{A0D78205-3ECE-4632-BEC9-EE3FED13167E}" type="pres">
      <dgm:prSet presAssocID="{D164DE1E-F80F-4E4D-95C2-E8F1A37A483B}" presName="Accent" presStyleLbl="node1" presStyleIdx="3" presStyleCnt="4"/>
      <dgm:spPr/>
    </dgm:pt>
    <dgm:pt modelId="{F20BFA57-A4D9-44DA-BE49-6E75E5059FF9}" type="pres">
      <dgm:prSet presAssocID="{D164DE1E-F80F-4E4D-95C2-E8F1A37A483B}" presName="ParentBackground1" presStyleCnt="0"/>
      <dgm:spPr/>
    </dgm:pt>
    <dgm:pt modelId="{4480D1CD-7FCE-4294-A0B0-869D1A9EAC4E}" type="pres">
      <dgm:prSet presAssocID="{D164DE1E-F80F-4E4D-95C2-E8F1A37A483B}" presName="ParentBackground" presStyleLbl="fgAcc1" presStyleIdx="3" presStyleCnt="4"/>
      <dgm:spPr/>
      <dgm:t>
        <a:bodyPr/>
        <a:lstStyle/>
        <a:p>
          <a:endParaRPr lang="en-US" altLang="zh-HK"/>
        </a:p>
      </dgm:t>
    </dgm:pt>
    <dgm:pt modelId="{AC448D53-92E9-4046-A747-F32752DD9FB7}" type="pres">
      <dgm:prSet presAssocID="{D164DE1E-F80F-4E4D-95C2-E8F1A37A483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</dgm:ptLst>
  <dgm:cxnLst>
    <dgm:cxn modelId="{28E6746E-F512-462B-A629-69383820B5DF}" type="presOf" srcId="{483F81C2-5421-48B2-9DC5-4F7DD871A0FC}" destId="{37636B4F-8CA8-4AFD-808A-FF256F9EFEB0}" srcOrd="1" destOrd="0" presId="urn:microsoft.com/office/officeart/2011/layout/CircleProcess"/>
    <dgm:cxn modelId="{56744A7B-E750-44FB-987E-E9DC9F08250F}" type="presOf" srcId="{D164DE1E-F80F-4E4D-95C2-E8F1A37A483B}" destId="{AC448D53-92E9-4046-A747-F32752DD9FB7}" srcOrd="1" destOrd="0" presId="urn:microsoft.com/office/officeart/2011/layout/CircleProcess"/>
    <dgm:cxn modelId="{4AE819F4-C45B-4F8B-B3FF-491627750AD7}" srcId="{0D6DFB6F-EF92-4E61-9174-30D8C16778A4}" destId="{483F81C2-5421-48B2-9DC5-4F7DD871A0FC}" srcOrd="1" destOrd="0" parTransId="{C856A16D-00F8-44E8-8CF7-E6D0CB7B393A}" sibTransId="{852C4D48-3F0C-49EB-942E-D64A1D654646}"/>
    <dgm:cxn modelId="{E6B94E1A-2229-449E-9C9B-F2F85CD87A3B}" type="presOf" srcId="{0D6DFB6F-EF92-4E61-9174-30D8C16778A4}" destId="{390AF97B-0DB9-4DC0-8893-3CCC7CE26EAE}" srcOrd="0" destOrd="0" presId="urn:microsoft.com/office/officeart/2011/layout/CircleProcess"/>
    <dgm:cxn modelId="{9C01D590-B417-400C-AE04-42C7E814645D}" type="presOf" srcId="{9682355B-CB21-46DF-B5A0-86B50BFFDCA8}" destId="{30C7C29B-7AC2-4DB6-9CA9-ED226EDD312D}" srcOrd="1" destOrd="0" presId="urn:microsoft.com/office/officeart/2011/layout/CircleProcess"/>
    <dgm:cxn modelId="{2DB2F044-EB33-4DAE-8DDF-98A691406B46}" type="presOf" srcId="{D164DE1E-F80F-4E4D-95C2-E8F1A37A483B}" destId="{4480D1CD-7FCE-4294-A0B0-869D1A9EAC4E}" srcOrd="0" destOrd="0" presId="urn:microsoft.com/office/officeart/2011/layout/CircleProcess"/>
    <dgm:cxn modelId="{F1DA6F90-98B3-4218-B9EF-0417634DBF8A}" srcId="{0D6DFB6F-EF92-4E61-9174-30D8C16778A4}" destId="{9682355B-CB21-46DF-B5A0-86B50BFFDCA8}" srcOrd="3" destOrd="0" parTransId="{850EF392-6C87-42BF-B2BC-E4290BD34D58}" sibTransId="{EC68DEA3-ACCC-4148-AFA3-CB1211470A8D}"/>
    <dgm:cxn modelId="{B412D05E-F12D-44AF-B3EE-33786713B3EE}" type="presOf" srcId="{483F81C2-5421-48B2-9DC5-4F7DD871A0FC}" destId="{AFCB2659-2ACF-4803-88CF-E68C468F0B1B}" srcOrd="0" destOrd="0" presId="urn:microsoft.com/office/officeart/2011/layout/CircleProcess"/>
    <dgm:cxn modelId="{23E8780B-8B28-4C53-A58C-A8727A8AF02D}" type="presOf" srcId="{0D1DF924-4F13-4A92-866B-206C526C8093}" destId="{B8B3E303-20B0-4C4A-ADA1-5315875CF7B6}" srcOrd="0" destOrd="0" presId="urn:microsoft.com/office/officeart/2011/layout/CircleProcess"/>
    <dgm:cxn modelId="{E0DA40B5-6095-41F3-B9FA-D780B4BC2D71}" type="presOf" srcId="{0D1DF924-4F13-4A92-866B-206C526C8093}" destId="{0AE80E26-3337-4837-B37E-930D2459F8C7}" srcOrd="1" destOrd="0" presId="urn:microsoft.com/office/officeart/2011/layout/CircleProcess"/>
    <dgm:cxn modelId="{9FD98CA3-8F6C-4333-9881-837873378BAF}" srcId="{0D6DFB6F-EF92-4E61-9174-30D8C16778A4}" destId="{0D1DF924-4F13-4A92-866B-206C526C8093}" srcOrd="2" destOrd="0" parTransId="{BAC70B84-1134-4AAC-8E4C-651E427B83B5}" sibTransId="{0A321107-0FE2-4FE7-9CDB-0F612A96C73D}"/>
    <dgm:cxn modelId="{1AA8609D-3697-4739-BA9B-38F18E20EB4A}" type="presOf" srcId="{9682355B-CB21-46DF-B5A0-86B50BFFDCA8}" destId="{BA16DCFA-775A-49B8-BE8B-C5F74C4829E6}" srcOrd="0" destOrd="0" presId="urn:microsoft.com/office/officeart/2011/layout/CircleProcess"/>
    <dgm:cxn modelId="{5482449E-954A-4476-9077-9D79E7343A41}" srcId="{0D6DFB6F-EF92-4E61-9174-30D8C16778A4}" destId="{D164DE1E-F80F-4E4D-95C2-E8F1A37A483B}" srcOrd="0" destOrd="0" parTransId="{DD425DFB-145B-4AC6-9815-785A805EEDE0}" sibTransId="{F30066C5-FE28-4E16-9EDC-100397F24B53}"/>
    <dgm:cxn modelId="{7306AFF6-F55F-430D-A0AA-DFE4FF5CEE59}" type="presParOf" srcId="{390AF97B-0DB9-4DC0-8893-3CCC7CE26EAE}" destId="{56805838-B0E5-4B63-9B7D-D05085B4B359}" srcOrd="0" destOrd="0" presId="urn:microsoft.com/office/officeart/2011/layout/CircleProcess"/>
    <dgm:cxn modelId="{857429E7-4F73-413D-B074-EAE54414215B}" type="presParOf" srcId="{56805838-B0E5-4B63-9B7D-D05085B4B359}" destId="{9FF5D3A8-BF33-43CB-B28D-43235C7A84E7}" srcOrd="0" destOrd="0" presId="urn:microsoft.com/office/officeart/2011/layout/CircleProcess"/>
    <dgm:cxn modelId="{D0051413-9B89-4C11-A9D7-7AF45925FB68}" type="presParOf" srcId="{390AF97B-0DB9-4DC0-8893-3CCC7CE26EAE}" destId="{261E0E03-ABC4-4EB2-833B-E68102A25457}" srcOrd="1" destOrd="0" presId="urn:microsoft.com/office/officeart/2011/layout/CircleProcess"/>
    <dgm:cxn modelId="{50F691F3-1E0A-461B-B511-C0A48C9EF9CC}" type="presParOf" srcId="{261E0E03-ABC4-4EB2-833B-E68102A25457}" destId="{BA16DCFA-775A-49B8-BE8B-C5F74C4829E6}" srcOrd="0" destOrd="0" presId="urn:microsoft.com/office/officeart/2011/layout/CircleProcess"/>
    <dgm:cxn modelId="{91A50270-7FA6-4B10-BE03-BAA66C74543F}" type="presParOf" srcId="{390AF97B-0DB9-4DC0-8893-3CCC7CE26EAE}" destId="{30C7C29B-7AC2-4DB6-9CA9-ED226EDD312D}" srcOrd="2" destOrd="0" presId="urn:microsoft.com/office/officeart/2011/layout/CircleProcess"/>
    <dgm:cxn modelId="{956E2FB9-DE09-4AAB-B75A-35AD36C01CF7}" type="presParOf" srcId="{390AF97B-0DB9-4DC0-8893-3CCC7CE26EAE}" destId="{24E086B9-DFB4-467C-B761-B6E6CCB86262}" srcOrd="3" destOrd="0" presId="urn:microsoft.com/office/officeart/2011/layout/CircleProcess"/>
    <dgm:cxn modelId="{F476BCE3-DE9F-4467-9E9F-AD76509EBD4E}" type="presParOf" srcId="{24E086B9-DFB4-467C-B761-B6E6CCB86262}" destId="{B01E6192-51AB-4A4B-A378-3E55C6F588C0}" srcOrd="0" destOrd="0" presId="urn:microsoft.com/office/officeart/2011/layout/CircleProcess"/>
    <dgm:cxn modelId="{67B39D50-BE1C-4F0D-A7F9-8E6514F09706}" type="presParOf" srcId="{390AF97B-0DB9-4DC0-8893-3CCC7CE26EAE}" destId="{F8420470-6D8A-450E-813C-7CA4D7398C39}" srcOrd="4" destOrd="0" presId="urn:microsoft.com/office/officeart/2011/layout/CircleProcess"/>
    <dgm:cxn modelId="{0BA45145-43C2-4DB6-B5CA-6BC1A1D5346F}" type="presParOf" srcId="{F8420470-6D8A-450E-813C-7CA4D7398C39}" destId="{B8B3E303-20B0-4C4A-ADA1-5315875CF7B6}" srcOrd="0" destOrd="0" presId="urn:microsoft.com/office/officeart/2011/layout/CircleProcess"/>
    <dgm:cxn modelId="{AE327DB6-A3FD-4168-B03E-0501D77233C8}" type="presParOf" srcId="{390AF97B-0DB9-4DC0-8893-3CCC7CE26EAE}" destId="{0AE80E26-3337-4837-B37E-930D2459F8C7}" srcOrd="5" destOrd="0" presId="urn:microsoft.com/office/officeart/2011/layout/CircleProcess"/>
    <dgm:cxn modelId="{B672FFA7-C195-40A8-8514-F78260518A76}" type="presParOf" srcId="{390AF97B-0DB9-4DC0-8893-3CCC7CE26EAE}" destId="{00F608A8-5141-466E-8D06-243A411A410D}" srcOrd="6" destOrd="0" presId="urn:microsoft.com/office/officeart/2011/layout/CircleProcess"/>
    <dgm:cxn modelId="{70643F53-B833-4975-A68A-59F8E1B0DB8F}" type="presParOf" srcId="{00F608A8-5141-466E-8D06-243A411A410D}" destId="{6CDA4B58-FFA4-4043-906D-BB29E6EA22D4}" srcOrd="0" destOrd="0" presId="urn:microsoft.com/office/officeart/2011/layout/CircleProcess"/>
    <dgm:cxn modelId="{17A428F6-35F4-46D8-98FD-D11F90ED79BD}" type="presParOf" srcId="{390AF97B-0DB9-4DC0-8893-3CCC7CE26EAE}" destId="{A5CE5AF3-BAD4-49F8-86CB-763C9422E82B}" srcOrd="7" destOrd="0" presId="urn:microsoft.com/office/officeart/2011/layout/CircleProcess"/>
    <dgm:cxn modelId="{548F041B-62B7-41E4-B38B-A4BFE831729D}" type="presParOf" srcId="{A5CE5AF3-BAD4-49F8-86CB-763C9422E82B}" destId="{AFCB2659-2ACF-4803-88CF-E68C468F0B1B}" srcOrd="0" destOrd="0" presId="urn:microsoft.com/office/officeart/2011/layout/CircleProcess"/>
    <dgm:cxn modelId="{92EA8A8F-16B6-421B-A045-CC0494875B0E}" type="presParOf" srcId="{390AF97B-0DB9-4DC0-8893-3CCC7CE26EAE}" destId="{37636B4F-8CA8-4AFD-808A-FF256F9EFEB0}" srcOrd="8" destOrd="0" presId="urn:microsoft.com/office/officeart/2011/layout/CircleProcess"/>
    <dgm:cxn modelId="{6AFAAD40-6E35-4210-A1E1-07FF62B90B9F}" type="presParOf" srcId="{390AF97B-0DB9-4DC0-8893-3CCC7CE26EAE}" destId="{AC971353-BE6D-48A3-8B6D-0C8BA4F5831B}" srcOrd="9" destOrd="0" presId="urn:microsoft.com/office/officeart/2011/layout/CircleProcess"/>
    <dgm:cxn modelId="{10923492-B939-42FB-A4DD-38A26A3C3602}" type="presParOf" srcId="{AC971353-BE6D-48A3-8B6D-0C8BA4F5831B}" destId="{A0D78205-3ECE-4632-BEC9-EE3FED13167E}" srcOrd="0" destOrd="0" presId="urn:microsoft.com/office/officeart/2011/layout/CircleProcess"/>
    <dgm:cxn modelId="{884D9FFC-915E-4597-8A79-467701DF4209}" type="presParOf" srcId="{390AF97B-0DB9-4DC0-8893-3CCC7CE26EAE}" destId="{F20BFA57-A4D9-44DA-BE49-6E75E5059FF9}" srcOrd="10" destOrd="0" presId="urn:microsoft.com/office/officeart/2011/layout/CircleProcess"/>
    <dgm:cxn modelId="{B1DB35FC-61C5-4556-9CFC-38E42C1FDB1D}" type="presParOf" srcId="{F20BFA57-A4D9-44DA-BE49-6E75E5059FF9}" destId="{4480D1CD-7FCE-4294-A0B0-869D1A9EAC4E}" srcOrd="0" destOrd="0" presId="urn:microsoft.com/office/officeart/2011/layout/CircleProcess"/>
    <dgm:cxn modelId="{4D4E1E09-7E04-4B84-8E68-8A147F705BE7}" type="presParOf" srcId="{390AF97B-0DB9-4DC0-8893-3CCC7CE26EAE}" destId="{AC448D53-92E9-4046-A747-F32752DD9FB7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DFB6F-EF92-4E61-9174-30D8C16778A4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 altLang="zh-HK"/>
        </a:p>
      </dgm:t>
    </dgm:pt>
    <dgm:pt modelId="{D164DE1E-F80F-4E4D-95C2-E8F1A37A483B}">
      <dgm:prSet phldrT="[Text]" custT="1"/>
      <dgm:spPr/>
      <dgm:t>
        <a:bodyPr/>
        <a:lstStyle/>
        <a:p>
          <a:r>
            <a:rPr lang="zh-TW" altLang="en-US" sz="2800" b="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守法</a:t>
          </a:r>
          <a:endParaRPr lang="en-US" altLang="zh-HK" sz="2800" dirty="0">
            <a:solidFill>
              <a:schemeClr val="tx1"/>
            </a:solidFill>
          </a:endParaRPr>
        </a:p>
      </dgm:t>
    </dgm:pt>
    <dgm:pt modelId="{DD425DFB-145B-4AC6-9815-785A805EEDE0}" type="parTrans" cxnId="{5482449E-954A-4476-9077-9D79E7343A41}">
      <dgm:prSet/>
      <dgm:spPr/>
      <dgm:t>
        <a:bodyPr/>
        <a:lstStyle/>
        <a:p>
          <a:endParaRPr lang="en-US" altLang="zh-HK" sz="1800"/>
        </a:p>
      </dgm:t>
    </dgm:pt>
    <dgm:pt modelId="{F30066C5-FE28-4E16-9EDC-100397F24B53}" type="sibTrans" cxnId="{5482449E-954A-4476-9077-9D79E7343A41}">
      <dgm:prSet/>
      <dgm:spPr/>
      <dgm:t>
        <a:bodyPr/>
        <a:lstStyle/>
        <a:p>
          <a:endParaRPr lang="en-US" altLang="zh-HK" sz="1800"/>
        </a:p>
      </dgm:t>
    </dgm:pt>
    <dgm:pt modelId="{483F81C2-5421-48B2-9DC5-4F7DD871A0FC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3200" b="0" spc="100" baseline="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誠實</a:t>
          </a:r>
          <a:endParaRPr lang="en-US" altLang="zh-HK" sz="2800" b="0" spc="100" baseline="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lvl="0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HK" sz="3200" dirty="0">
            <a:solidFill>
              <a:schemeClr val="tx1"/>
            </a:solidFill>
          </a:endParaRPr>
        </a:p>
      </dgm:t>
    </dgm:pt>
    <dgm:pt modelId="{C856A16D-00F8-44E8-8CF7-E6D0CB7B393A}" type="parTrans" cxnId="{4AE819F4-C45B-4F8B-B3FF-491627750AD7}">
      <dgm:prSet/>
      <dgm:spPr/>
      <dgm:t>
        <a:bodyPr/>
        <a:lstStyle/>
        <a:p>
          <a:endParaRPr lang="en-US" altLang="zh-HK" sz="1800"/>
        </a:p>
      </dgm:t>
    </dgm:pt>
    <dgm:pt modelId="{852C4D48-3F0C-49EB-942E-D64A1D654646}" type="sibTrans" cxnId="{4AE819F4-C45B-4F8B-B3FF-491627750AD7}">
      <dgm:prSet/>
      <dgm:spPr/>
      <dgm:t>
        <a:bodyPr/>
        <a:lstStyle/>
        <a:p>
          <a:endParaRPr lang="en-US" altLang="zh-HK" sz="1800"/>
        </a:p>
      </dgm:t>
    </dgm:pt>
    <dgm:pt modelId="{9682355B-CB21-46DF-B5A0-86B50BFFDCA8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3200" b="0" spc="100" baseline="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承擔責任</a:t>
          </a:r>
          <a:endParaRPr lang="en-US" altLang="zh-HK" sz="2000" b="0" spc="100" baseline="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lvl="0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HK" sz="3200" dirty="0">
            <a:solidFill>
              <a:schemeClr val="tx1"/>
            </a:solidFill>
          </a:endParaRPr>
        </a:p>
      </dgm:t>
    </dgm:pt>
    <dgm:pt modelId="{850EF392-6C87-42BF-B2BC-E4290BD34D58}" type="parTrans" cxnId="{F1DA6F90-98B3-4218-B9EF-0417634DBF8A}">
      <dgm:prSet/>
      <dgm:spPr/>
      <dgm:t>
        <a:bodyPr/>
        <a:lstStyle/>
        <a:p>
          <a:endParaRPr lang="en-US" altLang="zh-HK" sz="1800"/>
        </a:p>
      </dgm:t>
    </dgm:pt>
    <dgm:pt modelId="{EC68DEA3-ACCC-4148-AFA3-CB1211470A8D}" type="sibTrans" cxnId="{F1DA6F90-98B3-4218-B9EF-0417634DBF8A}">
      <dgm:prSet/>
      <dgm:spPr/>
      <dgm:t>
        <a:bodyPr/>
        <a:lstStyle/>
        <a:p>
          <a:endParaRPr lang="en-US" altLang="zh-HK" sz="1800"/>
        </a:p>
      </dgm:t>
    </dgm:pt>
    <dgm:pt modelId="{0D1DF924-4F13-4A92-866B-206C526C8093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正</a:t>
          </a:r>
          <a:endParaRPr lang="en-US" altLang="zh-TW" sz="2800" b="0" spc="100" baseline="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直</a:t>
          </a:r>
          <a:endParaRPr lang="en-US" altLang="zh-HK" sz="2800" b="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BAC70B84-1134-4AAC-8E4C-651E427B83B5}" type="parTrans" cxnId="{9FD98CA3-8F6C-4333-9881-837873378BAF}">
      <dgm:prSet/>
      <dgm:spPr/>
      <dgm:t>
        <a:bodyPr/>
        <a:lstStyle/>
        <a:p>
          <a:endParaRPr lang="en-US" altLang="zh-HK"/>
        </a:p>
      </dgm:t>
    </dgm:pt>
    <dgm:pt modelId="{0A321107-0FE2-4FE7-9CDB-0F612A96C73D}" type="sibTrans" cxnId="{9FD98CA3-8F6C-4333-9881-837873378BAF}">
      <dgm:prSet/>
      <dgm:spPr/>
      <dgm:t>
        <a:bodyPr/>
        <a:lstStyle/>
        <a:p>
          <a:endParaRPr lang="en-US" altLang="zh-HK"/>
        </a:p>
      </dgm:t>
    </dgm:pt>
    <dgm:pt modelId="{390AF97B-0DB9-4DC0-8893-3CCC7CE26EAE}" type="pres">
      <dgm:prSet presAssocID="{0D6DFB6F-EF92-4E61-9174-30D8C16778A4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 altLang="zh-HK"/>
        </a:p>
      </dgm:t>
    </dgm:pt>
    <dgm:pt modelId="{56805838-B0E5-4B63-9B7D-D05085B4B359}" type="pres">
      <dgm:prSet presAssocID="{9682355B-CB21-46DF-B5A0-86B50BFFDCA8}" presName="Accent4" presStyleCnt="0"/>
      <dgm:spPr/>
    </dgm:pt>
    <dgm:pt modelId="{9FF5D3A8-BF33-43CB-B28D-43235C7A84E7}" type="pres">
      <dgm:prSet presAssocID="{9682355B-CB21-46DF-B5A0-86B50BFFDCA8}" presName="Accent" presStyleLbl="node1" presStyleIdx="0" presStyleCnt="4"/>
      <dgm:spPr/>
    </dgm:pt>
    <dgm:pt modelId="{261E0E03-ABC4-4EB2-833B-E68102A25457}" type="pres">
      <dgm:prSet presAssocID="{9682355B-CB21-46DF-B5A0-86B50BFFDCA8}" presName="ParentBackground4" presStyleCnt="0"/>
      <dgm:spPr/>
    </dgm:pt>
    <dgm:pt modelId="{BA16DCFA-775A-49B8-BE8B-C5F74C4829E6}" type="pres">
      <dgm:prSet presAssocID="{9682355B-CB21-46DF-B5A0-86B50BFFDCA8}" presName="ParentBackground" presStyleLbl="fgAcc1" presStyleIdx="0" presStyleCnt="4"/>
      <dgm:spPr/>
      <dgm:t>
        <a:bodyPr/>
        <a:lstStyle/>
        <a:p>
          <a:endParaRPr lang="en-US" altLang="zh-HK"/>
        </a:p>
      </dgm:t>
    </dgm:pt>
    <dgm:pt modelId="{30C7C29B-7AC2-4DB6-9CA9-ED226EDD312D}" type="pres">
      <dgm:prSet presAssocID="{9682355B-CB21-46DF-B5A0-86B50BFFDCA8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24E086B9-DFB4-467C-B761-B6E6CCB86262}" type="pres">
      <dgm:prSet presAssocID="{0D1DF924-4F13-4A92-866B-206C526C8093}" presName="Accent3" presStyleCnt="0"/>
      <dgm:spPr/>
    </dgm:pt>
    <dgm:pt modelId="{B01E6192-51AB-4A4B-A378-3E55C6F588C0}" type="pres">
      <dgm:prSet presAssocID="{0D1DF924-4F13-4A92-866B-206C526C8093}" presName="Accent" presStyleLbl="node1" presStyleIdx="1" presStyleCnt="4"/>
      <dgm:spPr/>
    </dgm:pt>
    <dgm:pt modelId="{F8420470-6D8A-450E-813C-7CA4D7398C39}" type="pres">
      <dgm:prSet presAssocID="{0D1DF924-4F13-4A92-866B-206C526C8093}" presName="ParentBackground3" presStyleCnt="0"/>
      <dgm:spPr/>
    </dgm:pt>
    <dgm:pt modelId="{B8B3E303-20B0-4C4A-ADA1-5315875CF7B6}" type="pres">
      <dgm:prSet presAssocID="{0D1DF924-4F13-4A92-866B-206C526C8093}" presName="ParentBackground" presStyleLbl="fgAcc1" presStyleIdx="1" presStyleCnt="4"/>
      <dgm:spPr/>
      <dgm:t>
        <a:bodyPr/>
        <a:lstStyle/>
        <a:p>
          <a:endParaRPr lang="en-US" altLang="zh-HK"/>
        </a:p>
      </dgm:t>
    </dgm:pt>
    <dgm:pt modelId="{0AE80E26-3337-4837-B37E-930D2459F8C7}" type="pres">
      <dgm:prSet presAssocID="{0D1DF924-4F13-4A92-866B-206C526C8093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00F608A8-5141-466E-8D06-243A411A410D}" type="pres">
      <dgm:prSet presAssocID="{483F81C2-5421-48B2-9DC5-4F7DD871A0FC}" presName="Accent2" presStyleCnt="0"/>
      <dgm:spPr/>
    </dgm:pt>
    <dgm:pt modelId="{6CDA4B58-FFA4-4043-906D-BB29E6EA22D4}" type="pres">
      <dgm:prSet presAssocID="{483F81C2-5421-48B2-9DC5-4F7DD871A0FC}" presName="Accent" presStyleLbl="node1" presStyleIdx="2" presStyleCnt="4"/>
      <dgm:spPr/>
    </dgm:pt>
    <dgm:pt modelId="{A5CE5AF3-BAD4-49F8-86CB-763C9422E82B}" type="pres">
      <dgm:prSet presAssocID="{483F81C2-5421-48B2-9DC5-4F7DD871A0FC}" presName="ParentBackground2" presStyleCnt="0"/>
      <dgm:spPr/>
    </dgm:pt>
    <dgm:pt modelId="{AFCB2659-2ACF-4803-88CF-E68C468F0B1B}" type="pres">
      <dgm:prSet presAssocID="{483F81C2-5421-48B2-9DC5-4F7DD871A0FC}" presName="ParentBackground" presStyleLbl="fgAcc1" presStyleIdx="2" presStyleCnt="4"/>
      <dgm:spPr/>
      <dgm:t>
        <a:bodyPr/>
        <a:lstStyle/>
        <a:p>
          <a:endParaRPr lang="en-US" altLang="zh-HK"/>
        </a:p>
      </dgm:t>
    </dgm:pt>
    <dgm:pt modelId="{37636B4F-8CA8-4AFD-808A-FF256F9EFEB0}" type="pres">
      <dgm:prSet presAssocID="{483F81C2-5421-48B2-9DC5-4F7DD871A0F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AC971353-BE6D-48A3-8B6D-0C8BA4F5831B}" type="pres">
      <dgm:prSet presAssocID="{D164DE1E-F80F-4E4D-95C2-E8F1A37A483B}" presName="Accent1" presStyleCnt="0"/>
      <dgm:spPr/>
    </dgm:pt>
    <dgm:pt modelId="{A0D78205-3ECE-4632-BEC9-EE3FED13167E}" type="pres">
      <dgm:prSet presAssocID="{D164DE1E-F80F-4E4D-95C2-E8F1A37A483B}" presName="Accent" presStyleLbl="node1" presStyleIdx="3" presStyleCnt="4"/>
      <dgm:spPr/>
    </dgm:pt>
    <dgm:pt modelId="{F20BFA57-A4D9-44DA-BE49-6E75E5059FF9}" type="pres">
      <dgm:prSet presAssocID="{D164DE1E-F80F-4E4D-95C2-E8F1A37A483B}" presName="ParentBackground1" presStyleCnt="0"/>
      <dgm:spPr/>
    </dgm:pt>
    <dgm:pt modelId="{4480D1CD-7FCE-4294-A0B0-869D1A9EAC4E}" type="pres">
      <dgm:prSet presAssocID="{D164DE1E-F80F-4E4D-95C2-E8F1A37A483B}" presName="ParentBackground" presStyleLbl="fgAcc1" presStyleIdx="3" presStyleCnt="4"/>
      <dgm:spPr/>
      <dgm:t>
        <a:bodyPr/>
        <a:lstStyle/>
        <a:p>
          <a:endParaRPr lang="en-US" altLang="zh-HK"/>
        </a:p>
      </dgm:t>
    </dgm:pt>
    <dgm:pt modelId="{AC448D53-92E9-4046-A747-F32752DD9FB7}" type="pres">
      <dgm:prSet presAssocID="{D164DE1E-F80F-4E4D-95C2-E8F1A37A483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</dgm:ptLst>
  <dgm:cxnLst>
    <dgm:cxn modelId="{28E6746E-F512-462B-A629-69383820B5DF}" type="presOf" srcId="{483F81C2-5421-48B2-9DC5-4F7DD871A0FC}" destId="{37636B4F-8CA8-4AFD-808A-FF256F9EFEB0}" srcOrd="1" destOrd="0" presId="urn:microsoft.com/office/officeart/2011/layout/CircleProcess"/>
    <dgm:cxn modelId="{56744A7B-E750-44FB-987E-E9DC9F08250F}" type="presOf" srcId="{D164DE1E-F80F-4E4D-95C2-E8F1A37A483B}" destId="{AC448D53-92E9-4046-A747-F32752DD9FB7}" srcOrd="1" destOrd="0" presId="urn:microsoft.com/office/officeart/2011/layout/CircleProcess"/>
    <dgm:cxn modelId="{4AE819F4-C45B-4F8B-B3FF-491627750AD7}" srcId="{0D6DFB6F-EF92-4E61-9174-30D8C16778A4}" destId="{483F81C2-5421-48B2-9DC5-4F7DD871A0FC}" srcOrd="1" destOrd="0" parTransId="{C856A16D-00F8-44E8-8CF7-E6D0CB7B393A}" sibTransId="{852C4D48-3F0C-49EB-942E-D64A1D654646}"/>
    <dgm:cxn modelId="{E6B94E1A-2229-449E-9C9B-F2F85CD87A3B}" type="presOf" srcId="{0D6DFB6F-EF92-4E61-9174-30D8C16778A4}" destId="{390AF97B-0DB9-4DC0-8893-3CCC7CE26EAE}" srcOrd="0" destOrd="0" presId="urn:microsoft.com/office/officeart/2011/layout/CircleProcess"/>
    <dgm:cxn modelId="{9C01D590-B417-400C-AE04-42C7E814645D}" type="presOf" srcId="{9682355B-CB21-46DF-B5A0-86B50BFFDCA8}" destId="{30C7C29B-7AC2-4DB6-9CA9-ED226EDD312D}" srcOrd="1" destOrd="0" presId="urn:microsoft.com/office/officeart/2011/layout/CircleProcess"/>
    <dgm:cxn modelId="{2DB2F044-EB33-4DAE-8DDF-98A691406B46}" type="presOf" srcId="{D164DE1E-F80F-4E4D-95C2-E8F1A37A483B}" destId="{4480D1CD-7FCE-4294-A0B0-869D1A9EAC4E}" srcOrd="0" destOrd="0" presId="urn:microsoft.com/office/officeart/2011/layout/CircleProcess"/>
    <dgm:cxn modelId="{F1DA6F90-98B3-4218-B9EF-0417634DBF8A}" srcId="{0D6DFB6F-EF92-4E61-9174-30D8C16778A4}" destId="{9682355B-CB21-46DF-B5A0-86B50BFFDCA8}" srcOrd="3" destOrd="0" parTransId="{850EF392-6C87-42BF-B2BC-E4290BD34D58}" sibTransId="{EC68DEA3-ACCC-4148-AFA3-CB1211470A8D}"/>
    <dgm:cxn modelId="{B412D05E-F12D-44AF-B3EE-33786713B3EE}" type="presOf" srcId="{483F81C2-5421-48B2-9DC5-4F7DD871A0FC}" destId="{AFCB2659-2ACF-4803-88CF-E68C468F0B1B}" srcOrd="0" destOrd="0" presId="urn:microsoft.com/office/officeart/2011/layout/CircleProcess"/>
    <dgm:cxn modelId="{23E8780B-8B28-4C53-A58C-A8727A8AF02D}" type="presOf" srcId="{0D1DF924-4F13-4A92-866B-206C526C8093}" destId="{B8B3E303-20B0-4C4A-ADA1-5315875CF7B6}" srcOrd="0" destOrd="0" presId="urn:microsoft.com/office/officeart/2011/layout/CircleProcess"/>
    <dgm:cxn modelId="{E0DA40B5-6095-41F3-B9FA-D780B4BC2D71}" type="presOf" srcId="{0D1DF924-4F13-4A92-866B-206C526C8093}" destId="{0AE80E26-3337-4837-B37E-930D2459F8C7}" srcOrd="1" destOrd="0" presId="urn:microsoft.com/office/officeart/2011/layout/CircleProcess"/>
    <dgm:cxn modelId="{9FD98CA3-8F6C-4333-9881-837873378BAF}" srcId="{0D6DFB6F-EF92-4E61-9174-30D8C16778A4}" destId="{0D1DF924-4F13-4A92-866B-206C526C8093}" srcOrd="2" destOrd="0" parTransId="{BAC70B84-1134-4AAC-8E4C-651E427B83B5}" sibTransId="{0A321107-0FE2-4FE7-9CDB-0F612A96C73D}"/>
    <dgm:cxn modelId="{1AA8609D-3697-4739-BA9B-38F18E20EB4A}" type="presOf" srcId="{9682355B-CB21-46DF-B5A0-86B50BFFDCA8}" destId="{BA16DCFA-775A-49B8-BE8B-C5F74C4829E6}" srcOrd="0" destOrd="0" presId="urn:microsoft.com/office/officeart/2011/layout/CircleProcess"/>
    <dgm:cxn modelId="{5482449E-954A-4476-9077-9D79E7343A41}" srcId="{0D6DFB6F-EF92-4E61-9174-30D8C16778A4}" destId="{D164DE1E-F80F-4E4D-95C2-E8F1A37A483B}" srcOrd="0" destOrd="0" parTransId="{DD425DFB-145B-4AC6-9815-785A805EEDE0}" sibTransId="{F30066C5-FE28-4E16-9EDC-100397F24B53}"/>
    <dgm:cxn modelId="{7306AFF6-F55F-430D-A0AA-DFE4FF5CEE59}" type="presParOf" srcId="{390AF97B-0DB9-4DC0-8893-3CCC7CE26EAE}" destId="{56805838-B0E5-4B63-9B7D-D05085B4B359}" srcOrd="0" destOrd="0" presId="urn:microsoft.com/office/officeart/2011/layout/CircleProcess"/>
    <dgm:cxn modelId="{857429E7-4F73-413D-B074-EAE54414215B}" type="presParOf" srcId="{56805838-B0E5-4B63-9B7D-D05085B4B359}" destId="{9FF5D3A8-BF33-43CB-B28D-43235C7A84E7}" srcOrd="0" destOrd="0" presId="urn:microsoft.com/office/officeart/2011/layout/CircleProcess"/>
    <dgm:cxn modelId="{D0051413-9B89-4C11-A9D7-7AF45925FB68}" type="presParOf" srcId="{390AF97B-0DB9-4DC0-8893-3CCC7CE26EAE}" destId="{261E0E03-ABC4-4EB2-833B-E68102A25457}" srcOrd="1" destOrd="0" presId="urn:microsoft.com/office/officeart/2011/layout/CircleProcess"/>
    <dgm:cxn modelId="{50F691F3-1E0A-461B-B511-C0A48C9EF9CC}" type="presParOf" srcId="{261E0E03-ABC4-4EB2-833B-E68102A25457}" destId="{BA16DCFA-775A-49B8-BE8B-C5F74C4829E6}" srcOrd="0" destOrd="0" presId="urn:microsoft.com/office/officeart/2011/layout/CircleProcess"/>
    <dgm:cxn modelId="{91A50270-7FA6-4B10-BE03-BAA66C74543F}" type="presParOf" srcId="{390AF97B-0DB9-4DC0-8893-3CCC7CE26EAE}" destId="{30C7C29B-7AC2-4DB6-9CA9-ED226EDD312D}" srcOrd="2" destOrd="0" presId="urn:microsoft.com/office/officeart/2011/layout/CircleProcess"/>
    <dgm:cxn modelId="{956E2FB9-DE09-4AAB-B75A-35AD36C01CF7}" type="presParOf" srcId="{390AF97B-0DB9-4DC0-8893-3CCC7CE26EAE}" destId="{24E086B9-DFB4-467C-B761-B6E6CCB86262}" srcOrd="3" destOrd="0" presId="urn:microsoft.com/office/officeart/2011/layout/CircleProcess"/>
    <dgm:cxn modelId="{F476BCE3-DE9F-4467-9E9F-AD76509EBD4E}" type="presParOf" srcId="{24E086B9-DFB4-467C-B761-B6E6CCB86262}" destId="{B01E6192-51AB-4A4B-A378-3E55C6F588C0}" srcOrd="0" destOrd="0" presId="urn:microsoft.com/office/officeart/2011/layout/CircleProcess"/>
    <dgm:cxn modelId="{67B39D50-BE1C-4F0D-A7F9-8E6514F09706}" type="presParOf" srcId="{390AF97B-0DB9-4DC0-8893-3CCC7CE26EAE}" destId="{F8420470-6D8A-450E-813C-7CA4D7398C39}" srcOrd="4" destOrd="0" presId="urn:microsoft.com/office/officeart/2011/layout/CircleProcess"/>
    <dgm:cxn modelId="{0BA45145-43C2-4DB6-B5CA-6BC1A1D5346F}" type="presParOf" srcId="{F8420470-6D8A-450E-813C-7CA4D7398C39}" destId="{B8B3E303-20B0-4C4A-ADA1-5315875CF7B6}" srcOrd="0" destOrd="0" presId="urn:microsoft.com/office/officeart/2011/layout/CircleProcess"/>
    <dgm:cxn modelId="{AE327DB6-A3FD-4168-B03E-0501D77233C8}" type="presParOf" srcId="{390AF97B-0DB9-4DC0-8893-3CCC7CE26EAE}" destId="{0AE80E26-3337-4837-B37E-930D2459F8C7}" srcOrd="5" destOrd="0" presId="urn:microsoft.com/office/officeart/2011/layout/CircleProcess"/>
    <dgm:cxn modelId="{B672FFA7-C195-40A8-8514-F78260518A76}" type="presParOf" srcId="{390AF97B-0DB9-4DC0-8893-3CCC7CE26EAE}" destId="{00F608A8-5141-466E-8D06-243A411A410D}" srcOrd="6" destOrd="0" presId="urn:microsoft.com/office/officeart/2011/layout/CircleProcess"/>
    <dgm:cxn modelId="{70643F53-B833-4975-A68A-59F8E1B0DB8F}" type="presParOf" srcId="{00F608A8-5141-466E-8D06-243A411A410D}" destId="{6CDA4B58-FFA4-4043-906D-BB29E6EA22D4}" srcOrd="0" destOrd="0" presId="urn:microsoft.com/office/officeart/2011/layout/CircleProcess"/>
    <dgm:cxn modelId="{17A428F6-35F4-46D8-98FD-D11F90ED79BD}" type="presParOf" srcId="{390AF97B-0DB9-4DC0-8893-3CCC7CE26EAE}" destId="{A5CE5AF3-BAD4-49F8-86CB-763C9422E82B}" srcOrd="7" destOrd="0" presId="urn:microsoft.com/office/officeart/2011/layout/CircleProcess"/>
    <dgm:cxn modelId="{548F041B-62B7-41E4-B38B-A4BFE831729D}" type="presParOf" srcId="{A5CE5AF3-BAD4-49F8-86CB-763C9422E82B}" destId="{AFCB2659-2ACF-4803-88CF-E68C468F0B1B}" srcOrd="0" destOrd="0" presId="urn:microsoft.com/office/officeart/2011/layout/CircleProcess"/>
    <dgm:cxn modelId="{92EA8A8F-16B6-421B-A045-CC0494875B0E}" type="presParOf" srcId="{390AF97B-0DB9-4DC0-8893-3CCC7CE26EAE}" destId="{37636B4F-8CA8-4AFD-808A-FF256F9EFEB0}" srcOrd="8" destOrd="0" presId="urn:microsoft.com/office/officeart/2011/layout/CircleProcess"/>
    <dgm:cxn modelId="{6AFAAD40-6E35-4210-A1E1-07FF62B90B9F}" type="presParOf" srcId="{390AF97B-0DB9-4DC0-8893-3CCC7CE26EAE}" destId="{AC971353-BE6D-48A3-8B6D-0C8BA4F5831B}" srcOrd="9" destOrd="0" presId="urn:microsoft.com/office/officeart/2011/layout/CircleProcess"/>
    <dgm:cxn modelId="{10923492-B939-42FB-A4DD-38A26A3C3602}" type="presParOf" srcId="{AC971353-BE6D-48A3-8B6D-0C8BA4F5831B}" destId="{A0D78205-3ECE-4632-BEC9-EE3FED13167E}" srcOrd="0" destOrd="0" presId="urn:microsoft.com/office/officeart/2011/layout/CircleProcess"/>
    <dgm:cxn modelId="{884D9FFC-915E-4597-8A79-467701DF4209}" type="presParOf" srcId="{390AF97B-0DB9-4DC0-8893-3CCC7CE26EAE}" destId="{F20BFA57-A4D9-44DA-BE49-6E75E5059FF9}" srcOrd="10" destOrd="0" presId="urn:microsoft.com/office/officeart/2011/layout/CircleProcess"/>
    <dgm:cxn modelId="{B1DB35FC-61C5-4556-9CFC-38E42C1FDB1D}" type="presParOf" srcId="{F20BFA57-A4D9-44DA-BE49-6E75E5059FF9}" destId="{4480D1CD-7FCE-4294-A0B0-869D1A9EAC4E}" srcOrd="0" destOrd="0" presId="urn:microsoft.com/office/officeart/2011/layout/CircleProcess"/>
    <dgm:cxn modelId="{4D4E1E09-7E04-4B84-8E68-8A147F705BE7}" type="presParOf" srcId="{390AF97B-0DB9-4DC0-8893-3CCC7CE26EAE}" destId="{AC448D53-92E9-4046-A747-F32752DD9FB7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5D3A8-BF33-43CB-B28D-43235C7A84E7}">
      <dsp:nvSpPr>
        <dsp:cNvPr id="0" name=""/>
        <dsp:cNvSpPr/>
      </dsp:nvSpPr>
      <dsp:spPr>
        <a:xfrm>
          <a:off x="3128535" y="471134"/>
          <a:ext cx="936301" cy="9363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6DCFA-775A-49B8-BE8B-C5F74C4829E6}">
      <dsp:nvSpPr>
        <dsp:cNvPr id="0" name=""/>
        <dsp:cNvSpPr/>
      </dsp:nvSpPr>
      <dsp:spPr>
        <a:xfrm>
          <a:off x="3159852" y="502351"/>
          <a:ext cx="874068" cy="8739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0" kern="120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承擔責任</a:t>
          </a:r>
          <a:endParaRPr lang="en-US" altLang="zh-HK" sz="2000" b="0" kern="1200" spc="100" baseline="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3284719" y="627220"/>
        <a:ext cx="624334" cy="624178"/>
      </dsp:txXfrm>
    </dsp:sp>
    <dsp:sp modelId="{B01E6192-51AB-4A4B-A378-3E55C6F588C0}">
      <dsp:nvSpPr>
        <dsp:cNvPr id="0" name=""/>
        <dsp:cNvSpPr/>
      </dsp:nvSpPr>
      <dsp:spPr>
        <a:xfrm rot="2700000">
          <a:off x="2156894" y="471068"/>
          <a:ext cx="936316" cy="936316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3E303-20B0-4C4A-ADA1-5315875CF7B6}">
      <dsp:nvSpPr>
        <dsp:cNvPr id="0" name=""/>
        <dsp:cNvSpPr/>
      </dsp:nvSpPr>
      <dsp:spPr>
        <a:xfrm>
          <a:off x="2192233" y="502351"/>
          <a:ext cx="874068" cy="8739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0" kern="120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正直</a:t>
          </a:r>
          <a:endParaRPr lang="en-US" altLang="zh-HK" sz="2800" b="0" kern="120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2317100" y="627220"/>
        <a:ext cx="624334" cy="624178"/>
      </dsp:txXfrm>
    </dsp:sp>
    <dsp:sp modelId="{6CDA4B58-FFA4-4043-906D-BB29E6EA22D4}">
      <dsp:nvSpPr>
        <dsp:cNvPr id="0" name=""/>
        <dsp:cNvSpPr/>
      </dsp:nvSpPr>
      <dsp:spPr>
        <a:xfrm rot="2700000">
          <a:off x="1193290" y="471068"/>
          <a:ext cx="936316" cy="936316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B2659-2ACF-4803-88CF-E68C468F0B1B}">
      <dsp:nvSpPr>
        <dsp:cNvPr id="0" name=""/>
        <dsp:cNvSpPr/>
      </dsp:nvSpPr>
      <dsp:spPr>
        <a:xfrm>
          <a:off x="1224615" y="502351"/>
          <a:ext cx="874068" cy="8739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0" kern="120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誠實</a:t>
          </a:r>
          <a:endParaRPr lang="en-US" altLang="zh-HK" sz="3200" kern="1200" dirty="0">
            <a:solidFill>
              <a:schemeClr val="tx1"/>
            </a:solidFill>
          </a:endParaRPr>
        </a:p>
      </dsp:txBody>
      <dsp:txXfrm>
        <a:off x="1349482" y="627220"/>
        <a:ext cx="624334" cy="624178"/>
      </dsp:txXfrm>
    </dsp:sp>
    <dsp:sp modelId="{A0D78205-3ECE-4632-BEC9-EE3FED13167E}">
      <dsp:nvSpPr>
        <dsp:cNvPr id="0" name=""/>
        <dsp:cNvSpPr/>
      </dsp:nvSpPr>
      <dsp:spPr>
        <a:xfrm rot="2700000">
          <a:off x="225671" y="471068"/>
          <a:ext cx="936316" cy="936316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0D1CD-7FCE-4294-A0B0-869D1A9EAC4E}">
      <dsp:nvSpPr>
        <dsp:cNvPr id="0" name=""/>
        <dsp:cNvSpPr/>
      </dsp:nvSpPr>
      <dsp:spPr>
        <a:xfrm>
          <a:off x="256996" y="502351"/>
          <a:ext cx="874068" cy="8739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0" kern="120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守法</a:t>
          </a:r>
          <a:endParaRPr lang="en-US" altLang="zh-HK" sz="2800" kern="1200" dirty="0">
            <a:solidFill>
              <a:schemeClr val="tx1"/>
            </a:solidFill>
          </a:endParaRPr>
        </a:p>
      </dsp:txBody>
      <dsp:txXfrm>
        <a:off x="381863" y="627220"/>
        <a:ext cx="624334" cy="6241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5D3A8-BF33-43CB-B28D-43235C7A84E7}">
      <dsp:nvSpPr>
        <dsp:cNvPr id="0" name=""/>
        <dsp:cNvSpPr/>
      </dsp:nvSpPr>
      <dsp:spPr>
        <a:xfrm>
          <a:off x="3128535" y="471134"/>
          <a:ext cx="936301" cy="9363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6DCFA-775A-49B8-BE8B-C5F74C4829E6}">
      <dsp:nvSpPr>
        <dsp:cNvPr id="0" name=""/>
        <dsp:cNvSpPr/>
      </dsp:nvSpPr>
      <dsp:spPr>
        <a:xfrm>
          <a:off x="3159852" y="502351"/>
          <a:ext cx="874068" cy="8739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0" kern="120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承擔責任</a:t>
          </a:r>
          <a:endParaRPr lang="en-US" altLang="zh-HK" sz="2000" b="0" kern="1200" spc="100" baseline="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3284719" y="627220"/>
        <a:ext cx="624334" cy="624178"/>
      </dsp:txXfrm>
    </dsp:sp>
    <dsp:sp modelId="{B01E6192-51AB-4A4B-A378-3E55C6F588C0}">
      <dsp:nvSpPr>
        <dsp:cNvPr id="0" name=""/>
        <dsp:cNvSpPr/>
      </dsp:nvSpPr>
      <dsp:spPr>
        <a:xfrm rot="2700000">
          <a:off x="2156894" y="471068"/>
          <a:ext cx="936316" cy="936316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3E303-20B0-4C4A-ADA1-5315875CF7B6}">
      <dsp:nvSpPr>
        <dsp:cNvPr id="0" name=""/>
        <dsp:cNvSpPr/>
      </dsp:nvSpPr>
      <dsp:spPr>
        <a:xfrm>
          <a:off x="2192233" y="502351"/>
          <a:ext cx="874068" cy="8739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0" kern="120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正直</a:t>
          </a:r>
          <a:endParaRPr lang="en-US" altLang="zh-HK" sz="2800" b="0" kern="120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2317100" y="627220"/>
        <a:ext cx="624334" cy="624178"/>
      </dsp:txXfrm>
    </dsp:sp>
    <dsp:sp modelId="{6CDA4B58-FFA4-4043-906D-BB29E6EA22D4}">
      <dsp:nvSpPr>
        <dsp:cNvPr id="0" name=""/>
        <dsp:cNvSpPr/>
      </dsp:nvSpPr>
      <dsp:spPr>
        <a:xfrm rot="2700000">
          <a:off x="1193290" y="471068"/>
          <a:ext cx="936316" cy="936316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B2659-2ACF-4803-88CF-E68C468F0B1B}">
      <dsp:nvSpPr>
        <dsp:cNvPr id="0" name=""/>
        <dsp:cNvSpPr/>
      </dsp:nvSpPr>
      <dsp:spPr>
        <a:xfrm>
          <a:off x="1224615" y="502351"/>
          <a:ext cx="874068" cy="8739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0" kern="120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誠實</a:t>
          </a:r>
          <a:endParaRPr lang="en-US" altLang="zh-HK" sz="3200" kern="1200" dirty="0">
            <a:solidFill>
              <a:schemeClr val="tx1"/>
            </a:solidFill>
          </a:endParaRPr>
        </a:p>
      </dsp:txBody>
      <dsp:txXfrm>
        <a:off x="1349482" y="627220"/>
        <a:ext cx="624334" cy="624178"/>
      </dsp:txXfrm>
    </dsp:sp>
    <dsp:sp modelId="{A0D78205-3ECE-4632-BEC9-EE3FED13167E}">
      <dsp:nvSpPr>
        <dsp:cNvPr id="0" name=""/>
        <dsp:cNvSpPr/>
      </dsp:nvSpPr>
      <dsp:spPr>
        <a:xfrm rot="2700000">
          <a:off x="225671" y="471068"/>
          <a:ext cx="936316" cy="936316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0D1CD-7FCE-4294-A0B0-869D1A9EAC4E}">
      <dsp:nvSpPr>
        <dsp:cNvPr id="0" name=""/>
        <dsp:cNvSpPr/>
      </dsp:nvSpPr>
      <dsp:spPr>
        <a:xfrm>
          <a:off x="256996" y="502351"/>
          <a:ext cx="874068" cy="8739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0" kern="120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守法</a:t>
          </a:r>
          <a:endParaRPr lang="en-US" altLang="zh-HK" sz="2800" kern="1200" dirty="0">
            <a:solidFill>
              <a:schemeClr val="tx1"/>
            </a:solidFill>
          </a:endParaRPr>
        </a:p>
      </dsp:txBody>
      <dsp:txXfrm>
        <a:off x="381863" y="627220"/>
        <a:ext cx="624334" cy="6241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5D3A8-BF33-43CB-B28D-43235C7A84E7}">
      <dsp:nvSpPr>
        <dsp:cNvPr id="0" name=""/>
        <dsp:cNvSpPr/>
      </dsp:nvSpPr>
      <dsp:spPr>
        <a:xfrm>
          <a:off x="3128535" y="471134"/>
          <a:ext cx="936301" cy="9363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6DCFA-775A-49B8-BE8B-C5F74C4829E6}">
      <dsp:nvSpPr>
        <dsp:cNvPr id="0" name=""/>
        <dsp:cNvSpPr/>
      </dsp:nvSpPr>
      <dsp:spPr>
        <a:xfrm>
          <a:off x="3159852" y="502351"/>
          <a:ext cx="874068" cy="8739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3200" b="0" kern="1200" spc="100" baseline="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b="0" kern="120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承擔責任</a:t>
          </a:r>
          <a:endParaRPr lang="en-US" altLang="zh-HK" sz="2000" b="0" kern="1200" spc="100" baseline="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HK" sz="3200" kern="1200" dirty="0">
            <a:solidFill>
              <a:schemeClr val="tx1"/>
            </a:solidFill>
          </a:endParaRPr>
        </a:p>
      </dsp:txBody>
      <dsp:txXfrm>
        <a:off x="3284719" y="627220"/>
        <a:ext cx="624334" cy="624178"/>
      </dsp:txXfrm>
    </dsp:sp>
    <dsp:sp modelId="{B01E6192-51AB-4A4B-A378-3E55C6F588C0}">
      <dsp:nvSpPr>
        <dsp:cNvPr id="0" name=""/>
        <dsp:cNvSpPr/>
      </dsp:nvSpPr>
      <dsp:spPr>
        <a:xfrm rot="2700000">
          <a:off x="2156894" y="471068"/>
          <a:ext cx="936316" cy="936316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3E303-20B0-4C4A-ADA1-5315875CF7B6}">
      <dsp:nvSpPr>
        <dsp:cNvPr id="0" name=""/>
        <dsp:cNvSpPr/>
      </dsp:nvSpPr>
      <dsp:spPr>
        <a:xfrm>
          <a:off x="2192233" y="502351"/>
          <a:ext cx="874068" cy="8739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0" kern="120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正</a:t>
          </a:r>
          <a:endParaRPr lang="en-US" altLang="zh-TW" sz="2800" b="0" kern="1200" spc="100" baseline="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0" kern="120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直</a:t>
          </a:r>
          <a:endParaRPr lang="en-US" altLang="zh-HK" sz="2800" b="0" kern="1200" spc="100" baseline="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2317100" y="627220"/>
        <a:ext cx="624334" cy="624178"/>
      </dsp:txXfrm>
    </dsp:sp>
    <dsp:sp modelId="{6CDA4B58-FFA4-4043-906D-BB29E6EA22D4}">
      <dsp:nvSpPr>
        <dsp:cNvPr id="0" name=""/>
        <dsp:cNvSpPr/>
      </dsp:nvSpPr>
      <dsp:spPr>
        <a:xfrm rot="2700000">
          <a:off x="1193290" y="471068"/>
          <a:ext cx="936316" cy="936316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B2659-2ACF-4803-88CF-E68C468F0B1B}">
      <dsp:nvSpPr>
        <dsp:cNvPr id="0" name=""/>
        <dsp:cNvSpPr/>
      </dsp:nvSpPr>
      <dsp:spPr>
        <a:xfrm>
          <a:off x="1224615" y="502351"/>
          <a:ext cx="874068" cy="8739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3200" b="0" kern="1200" spc="100" baseline="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0" kern="120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誠實</a:t>
          </a:r>
          <a:endParaRPr lang="en-US" altLang="zh-HK" sz="2800" b="0" kern="1200" spc="100" baseline="0" dirty="0" smtClean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HK" sz="3200" kern="1200" dirty="0">
            <a:solidFill>
              <a:schemeClr val="tx1"/>
            </a:solidFill>
          </a:endParaRPr>
        </a:p>
      </dsp:txBody>
      <dsp:txXfrm>
        <a:off x="1349482" y="627220"/>
        <a:ext cx="624334" cy="624178"/>
      </dsp:txXfrm>
    </dsp:sp>
    <dsp:sp modelId="{A0D78205-3ECE-4632-BEC9-EE3FED13167E}">
      <dsp:nvSpPr>
        <dsp:cNvPr id="0" name=""/>
        <dsp:cNvSpPr/>
      </dsp:nvSpPr>
      <dsp:spPr>
        <a:xfrm rot="2700000">
          <a:off x="225671" y="471068"/>
          <a:ext cx="936316" cy="936316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0D1CD-7FCE-4294-A0B0-869D1A9EAC4E}">
      <dsp:nvSpPr>
        <dsp:cNvPr id="0" name=""/>
        <dsp:cNvSpPr/>
      </dsp:nvSpPr>
      <dsp:spPr>
        <a:xfrm>
          <a:off x="256996" y="502351"/>
          <a:ext cx="874068" cy="8739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0" kern="1200" spc="100" baseline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守法</a:t>
          </a:r>
          <a:endParaRPr lang="en-US" altLang="zh-HK" sz="2800" kern="1200" dirty="0">
            <a:solidFill>
              <a:schemeClr val="tx1"/>
            </a:solidFill>
          </a:endParaRPr>
        </a:p>
      </dsp:txBody>
      <dsp:txXfrm>
        <a:off x="381863" y="627220"/>
        <a:ext cx="624334" cy="624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3697B-133D-4E38-AD0D-29C22E786B02}" type="datetimeFigureOut">
              <a:rPr lang="zh-HK" altLang="en-US" smtClean="0"/>
              <a:t>13/12/2021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2EFBD-73F9-4270-B035-1693A14288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054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12340-2596-4362-B8AF-7A5DF431D65C}" type="datetimeFigureOut">
              <a:rPr lang="zh-HK" altLang="en-US" smtClean="0"/>
              <a:t>13/12/2021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40889-8ABD-4E8D-9756-A00438ECDEF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079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有聲故事書來源：廉政公署</a:t>
            </a:r>
            <a:r>
              <a:rPr lang="en-US" altLang="zh-TW" sz="1200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《</a:t>
            </a:r>
            <a:r>
              <a:rPr lang="zh-TW" altLang="en-US" sz="1200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抵抗心魔</a:t>
            </a:r>
            <a:r>
              <a:rPr lang="en-US" altLang="zh-TW" sz="1200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》</a:t>
            </a:r>
          </a:p>
          <a:p>
            <a:r>
              <a:rPr lang="en-US" altLang="zh-TW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 https://me.icac.hk/filemanager/ebook/tc/devil/devil.html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56279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649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 smtClean="0"/>
              <a:t>按圖片以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cs typeface="+mn-cs"/>
              </a:rPr>
              <a:t>觀看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有聲故事書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cs typeface="+mn-cs"/>
              </a:rPr>
              <a:t>後進行反思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：</a:t>
            </a:r>
            <a:endParaRPr lang="en-US" altLang="zh-TW" sz="1200" kern="1200" dirty="0" smtClean="0">
              <a:solidFill>
                <a:schemeClr val="tx1"/>
              </a:solidFill>
              <a:effectLst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有聲故事書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ea typeface="新細明體"/>
              </a:rPr>
              <a:t>名稱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ea typeface="新細明體"/>
              </a:rPr>
              <a:t>：</a:t>
            </a:r>
            <a:r>
              <a:rPr lang="zh-TW" altLang="en-US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廉政公署</a:t>
            </a:r>
            <a:r>
              <a:rPr lang="en-US" altLang="zh-TW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《</a:t>
            </a:r>
            <a:r>
              <a:rPr lang="zh-TW" altLang="en-US" sz="1200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抵抗心魔</a:t>
            </a:r>
            <a:r>
              <a:rPr lang="en-US" altLang="zh-TW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》 </a:t>
            </a:r>
            <a:r>
              <a:rPr lang="en-US" altLang="zh-TW" dirty="0" smtClean="0">
                <a:ea typeface="新細明體"/>
              </a:rPr>
              <a:t>(</a:t>
            </a:r>
            <a:r>
              <a:rPr lang="zh-TW" altLang="en-US" dirty="0" smtClean="0">
                <a:ea typeface="新細明體"/>
              </a:rPr>
              <a:t>第</a:t>
            </a:r>
            <a:r>
              <a:rPr lang="en-US" altLang="zh-TW" dirty="0" smtClean="0">
                <a:ea typeface="新細明體"/>
              </a:rPr>
              <a:t>1</a:t>
            </a:r>
            <a:r>
              <a:rPr lang="zh-TW" altLang="en-US" dirty="0" smtClean="0">
                <a:ea typeface="新細明體"/>
              </a:rPr>
              <a:t>至</a:t>
            </a:r>
            <a:r>
              <a:rPr lang="en-US" altLang="zh-TW" dirty="0" smtClean="0">
                <a:ea typeface="新細明體"/>
              </a:rPr>
              <a:t>26</a:t>
            </a:r>
            <a:r>
              <a:rPr lang="zh-TW" altLang="en-US" dirty="0" smtClean="0">
                <a:ea typeface="新細明體"/>
              </a:rPr>
              <a:t>頁</a:t>
            </a:r>
            <a:r>
              <a:rPr lang="en-US" altLang="zh-TW" dirty="0" smtClean="0">
                <a:ea typeface="新細明體"/>
              </a:rPr>
              <a:t>) 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有聲故事書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ea typeface="新細明體"/>
              </a:rPr>
              <a:t>網址：</a:t>
            </a:r>
            <a:r>
              <a:rPr lang="en-US" altLang="zh-HK" sz="1200" dirty="0" smtClean="0"/>
              <a:t>https://me.icac.hk/filemanager/ebook/tc/devil/devil.html</a:t>
            </a:r>
            <a:endParaRPr lang="en-US" altLang="zh-TW" sz="1200" dirty="0" smtClean="0">
              <a:latin typeface="DFKai-SB" panose="03000509000000000000" pitchFamily="49" charset="-120"/>
              <a:ea typeface="DFKai-SB" panose="03000509000000000000" pitchFamily="49" charset="-120"/>
            </a:endParaRPr>
          </a:p>
          <a:p>
            <a:r>
              <a:rPr lang="en-US" altLang="zh-TW" dirty="0" smtClean="0">
                <a:ea typeface="新細明體"/>
              </a:rPr>
              <a:t>(</a:t>
            </a:r>
            <a:r>
              <a:rPr lang="zh-TW" altLang="en-US" dirty="0" smtClean="0">
                <a:ea typeface="新細明體"/>
              </a:rPr>
              <a:t>播放完畢後向學生提出反思問題</a:t>
            </a:r>
            <a:r>
              <a:rPr lang="en-US" altLang="zh-TW" dirty="0" smtClean="0">
                <a:ea typeface="新細明體"/>
              </a:rPr>
              <a:t>)</a:t>
            </a:r>
          </a:p>
          <a:p>
            <a:endParaRPr lang="en-US" altLang="zh-TW" dirty="0" smtClean="0">
              <a:ea typeface="新細明體"/>
            </a:endParaRPr>
          </a:p>
          <a:p>
            <a:endParaRPr lang="en-US" altLang="zh-HK" u="sng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95625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誘使</a:t>
            </a:r>
            <a:r>
              <a:rPr lang="zh-TW" altLang="en-US" b="0" u="sng" dirty="0" smtClean="0"/>
              <a:t>子傑</a:t>
            </a:r>
            <a:r>
              <a:rPr lang="zh-TW" altLang="en-US" dirty="0" smtClean="0"/>
              <a:t>作弊的因素包括：</a:t>
            </a:r>
            <a:endParaRPr lang="en-US" altLang="zh-TW" dirty="0" smtClean="0"/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altLang="zh-TW" dirty="0" smtClean="0"/>
              <a:t>(1) </a:t>
            </a:r>
            <a:r>
              <a:rPr lang="zh-TW" altLang="en-US" dirty="0" smtClean="0"/>
              <a:t>恐懼</a:t>
            </a:r>
            <a:r>
              <a:rPr lang="en-US" altLang="zh-TW" dirty="0" smtClean="0"/>
              <a:t>︰</a:t>
            </a:r>
            <a:r>
              <a:rPr lang="zh-TW" altLang="en-US" dirty="0" smtClean="0"/>
              <a:t>擔心成績欠佳而令人家失望／被家人責罰</a:t>
            </a:r>
            <a:endParaRPr lang="en-US" altLang="zh-TW" dirty="0" smtClean="0"/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altLang="zh-TW" u="none" dirty="0" smtClean="0">
                <a:sym typeface="Wingdings" panose="05000000000000000000" pitchFamily="2" charset="2"/>
              </a:rPr>
              <a:t> </a:t>
            </a:r>
            <a:r>
              <a:rPr lang="zh-TW" altLang="en-US" dirty="0" smtClean="0"/>
              <a:t>教師在討論時，可引導學生反思作弊後的心理（包括焦慮、悔疚），與恐懼同樣會帶來心理壓力，</a:t>
            </a:r>
            <a:r>
              <a:rPr lang="zh-TW" altLang="en-US" b="1" u="sng" dirty="0" smtClean="0"/>
              <a:t>鋌而走險，實屬不智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 smtClean="0"/>
              <a:t>(2) </a:t>
            </a:r>
            <a:r>
              <a:rPr lang="zh-TW" altLang="en-US" dirty="0" smtClean="0"/>
              <a:t>僥倖心態：以為偶一為之、不被發現就可以瞞天過海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 smtClean="0">
                <a:sym typeface="Wingdings" panose="05000000000000000000" pitchFamily="2" charset="2"/>
              </a:rPr>
              <a:t> </a:t>
            </a:r>
            <a:r>
              <a:rPr lang="zh-TW" altLang="en-US" dirty="0" smtClean="0">
                <a:sym typeface="Wingdings" panose="05000000000000000000" pitchFamily="2" charset="2"/>
              </a:rPr>
              <a:t>有人會誤以為若被揭發的機率低，就可以冒險作弊。教師需要讓學生明白僥倖心態出現而知法犯法，往往是當事人對應堅守的事（例如不違規）缺少堅持。然而，僥倖心態一旦形成，正確價值觀便會逐漸崩塌。因此，</a:t>
            </a:r>
            <a:r>
              <a:rPr lang="zh-TW" altLang="en-US" dirty="0" smtClean="0">
                <a:sym typeface="Wingdings" panose="05000000000000000000" pitchFamily="2" charset="2"/>
              </a:rPr>
              <a:t>大家要堅守</a:t>
            </a:r>
            <a:r>
              <a:rPr lang="zh-TW" altLang="en-US" dirty="0" smtClean="0">
                <a:sym typeface="Wingdings" panose="05000000000000000000" pitchFamily="2" charset="2"/>
              </a:rPr>
              <a:t>原則，遵規守法。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marL="0" indent="0" algn="l">
              <a:buFont typeface="Arial" panose="020B0604020202020204" pitchFamily="34" charset="0"/>
              <a:buNone/>
            </a:pPr>
            <a:endParaRPr lang="en-US" altLang="zh-TW" dirty="0" smtClean="0">
              <a:sym typeface="Wingdings" panose="05000000000000000000" pitchFamily="2" charset="2"/>
            </a:endParaRPr>
          </a:p>
          <a:p>
            <a:pPr marL="0" indent="0" algn="l">
              <a:buFont typeface="Arial" panose="020B0604020202020204" pitchFamily="34" charset="0"/>
              <a:buNone/>
            </a:pPr>
            <a:r>
              <a:rPr lang="zh-TW" altLang="en-US" dirty="0" smtClean="0">
                <a:sym typeface="Wingdings" panose="05000000000000000000" pitchFamily="2" charset="2"/>
              </a:rPr>
              <a:t>學生要抵抗作弊誘惑，需要加強理性思考，</a:t>
            </a:r>
            <a:r>
              <a:rPr lang="zh-TW" altLang="en-US" b="1" u="sng" dirty="0" smtClean="0">
                <a:sym typeface="Wingdings" panose="05000000000000000000" pitchFamily="2" charset="2"/>
              </a:rPr>
              <a:t>明辨是非</a:t>
            </a:r>
            <a:r>
              <a:rPr lang="zh-TW" altLang="en-US" dirty="0" smtClean="0">
                <a:sym typeface="Wingdings" panose="05000000000000000000" pitchFamily="2" charset="2"/>
              </a:rPr>
              <a:t>：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dirty="0" smtClean="0">
                <a:sym typeface="Wingdings" panose="05000000000000000000" pitchFamily="2" charset="2"/>
              </a:rPr>
              <a:t>在日常生活中加強遵規守法的意識（作弊屬違規行為，不可觸犯），堅定信念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 smtClean="0">
                <a:sym typeface="Wingdings" panose="05000000000000000000" pitchFamily="2" charset="2"/>
              </a:rPr>
              <a:t>認清作弊背後帶來的惡果（例如：違規的心理壓力、被發現後面對刑罰、師友對自己的信任值下降、家人對自己違規感到痛心失望）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dirty="0" smtClean="0">
                <a:sym typeface="Wingdings" panose="05000000000000000000" pitchFamily="2" charset="2"/>
              </a:rPr>
              <a:t>保持誠信是測考中的重要原則（例如：誠信可以保持測考的公平性，在測考中反映個人真實的學習表現方有助日後提升學業）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 smtClean="0">
                <a:sym typeface="Wingdings" panose="05000000000000000000" pitchFamily="2" charset="2"/>
              </a:rPr>
              <a:t>教師在討論過程中，可以請學生設想</a:t>
            </a:r>
            <a:r>
              <a:rPr lang="zh-TW" altLang="en-US" u="sng" dirty="0" smtClean="0">
                <a:sym typeface="Wingdings" panose="05000000000000000000" pitchFamily="2" charset="2"/>
              </a:rPr>
              <a:t>子傑</a:t>
            </a:r>
            <a:r>
              <a:rPr lang="zh-TW" altLang="en-US" dirty="0" smtClean="0">
                <a:sym typeface="Wingdings" panose="05000000000000000000" pitchFamily="2" charset="2"/>
              </a:rPr>
              <a:t>選擇作弊的後果，例如家人、師長、同學、朋友對</a:t>
            </a:r>
            <a:r>
              <a:rPr lang="zh-TW" altLang="en-US" u="sng" dirty="0" smtClean="0">
                <a:sym typeface="Wingdings" panose="05000000000000000000" pitchFamily="2" charset="2"/>
              </a:rPr>
              <a:t>子傑</a:t>
            </a:r>
            <a:r>
              <a:rPr lang="zh-TW" altLang="en-US" dirty="0" smtClean="0">
                <a:sym typeface="Wingdings" panose="05000000000000000000" pitchFamily="2" charset="2"/>
              </a:rPr>
              <a:t>的看法，讓學生明白犯規對己、對人都會帶來負面影響。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marL="0" indent="0" algn="l">
              <a:buFont typeface="Arial" panose="020B0604020202020204" pitchFamily="34" charset="0"/>
              <a:buNone/>
            </a:pPr>
            <a:endParaRPr lang="en-US" altLang="zh-TW" dirty="0" smtClean="0">
              <a:sym typeface="Wingdings" panose="05000000000000000000" pitchFamily="2" charset="2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93692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 smtClean="0"/>
              <a:t>按圖片以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cs typeface="+mn-cs"/>
              </a:rPr>
              <a:t>觀看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有聲故事書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cs typeface="+mn-cs"/>
              </a:rPr>
              <a:t>後進行反思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：</a:t>
            </a:r>
            <a:endParaRPr lang="en-US" altLang="zh-TW" sz="1200" kern="1200" dirty="0" smtClean="0">
              <a:solidFill>
                <a:schemeClr val="tx1"/>
              </a:solidFill>
              <a:effectLst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有聲故事書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ea typeface="新細明體"/>
              </a:rPr>
              <a:t>名稱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ea typeface="新細明體"/>
              </a:rPr>
              <a:t>：</a:t>
            </a:r>
            <a:r>
              <a:rPr lang="zh-TW" altLang="en-US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廉政公署</a:t>
            </a:r>
            <a:r>
              <a:rPr lang="en-US" altLang="zh-TW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《</a:t>
            </a:r>
            <a:r>
              <a:rPr lang="zh-TW" altLang="en-US" sz="1200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抵抗心魔</a:t>
            </a:r>
            <a:r>
              <a:rPr lang="en-US" altLang="zh-TW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》 </a:t>
            </a:r>
            <a:r>
              <a:rPr lang="en-US" altLang="zh-TW" dirty="0" smtClean="0">
                <a:ea typeface="新細明體"/>
              </a:rPr>
              <a:t>(</a:t>
            </a:r>
            <a:r>
              <a:rPr lang="zh-TW" altLang="en-US" dirty="0" smtClean="0">
                <a:ea typeface="新細明體"/>
              </a:rPr>
              <a:t>第</a:t>
            </a:r>
            <a:r>
              <a:rPr lang="en-US" altLang="zh-TW" dirty="0" smtClean="0">
                <a:ea typeface="新細明體"/>
              </a:rPr>
              <a:t>27</a:t>
            </a:r>
            <a:r>
              <a:rPr lang="zh-TW" altLang="en-US" dirty="0" smtClean="0">
                <a:ea typeface="新細明體"/>
              </a:rPr>
              <a:t>至</a:t>
            </a:r>
            <a:r>
              <a:rPr lang="en-US" altLang="zh-TW" dirty="0" smtClean="0">
                <a:ea typeface="新細明體"/>
              </a:rPr>
              <a:t>40</a:t>
            </a:r>
            <a:r>
              <a:rPr lang="zh-TW" altLang="en-US" dirty="0" smtClean="0">
                <a:ea typeface="新細明體"/>
              </a:rPr>
              <a:t>頁</a:t>
            </a:r>
            <a:r>
              <a:rPr lang="en-US" altLang="zh-TW" dirty="0" smtClean="0">
                <a:ea typeface="新細明體"/>
              </a:rPr>
              <a:t>) 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有聲故事書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ea typeface="新細明體"/>
              </a:rPr>
              <a:t>網址：</a:t>
            </a:r>
            <a:r>
              <a:rPr lang="en-US" altLang="zh-HK" sz="1200" dirty="0" smtClean="0"/>
              <a:t>https://me.icac.hk/filemanager/ebook/tc/devil/devil.html</a:t>
            </a:r>
            <a:endParaRPr lang="en-US" altLang="zh-TW" sz="1200" dirty="0" smtClean="0">
              <a:latin typeface="DFKai-SB" panose="03000509000000000000" pitchFamily="49" charset="-120"/>
              <a:ea typeface="DFKai-SB" panose="03000509000000000000" pitchFamily="49" charset="-120"/>
            </a:endParaRPr>
          </a:p>
          <a:p>
            <a:r>
              <a:rPr lang="en-US" altLang="zh-TW" dirty="0" smtClean="0">
                <a:ea typeface="新細明體"/>
              </a:rPr>
              <a:t>(</a:t>
            </a:r>
            <a:r>
              <a:rPr lang="zh-TW" altLang="en-US" dirty="0" smtClean="0">
                <a:ea typeface="新細明體"/>
              </a:rPr>
              <a:t>播放完畢後向學生提出反思問題</a:t>
            </a:r>
            <a:r>
              <a:rPr lang="en-US" altLang="zh-TW" dirty="0" smtClean="0">
                <a:ea typeface="新細明體"/>
              </a:rPr>
              <a:t>)</a:t>
            </a:r>
          </a:p>
          <a:p>
            <a:endParaRPr lang="en-US" altLang="zh-TW" dirty="0" smtClean="0">
              <a:ea typeface="新細明體"/>
            </a:endParaRPr>
          </a:p>
          <a:p>
            <a:endParaRPr lang="en-US" altLang="zh-HK" u="sng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87823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教師可以引述其他測考作弊（例如在公開考試中作弊而被取消資格，代考而被檢控）、比賽／遊戲中作弊、論文抄襲的新聞，以至電子遊戲作弊的行為，探討作弊背後隱念的不公平、不公義。</a:t>
            </a:r>
            <a:endParaRPr lang="en-US" altLang="zh-TW" dirty="0" smtClean="0"/>
          </a:p>
          <a:p>
            <a:pPr algn="l"/>
            <a:r>
              <a:rPr lang="zh-TW" altLang="en-US" dirty="0" smtClean="0"/>
              <a:t>學生可以思考若在競技、遊戲時遇上作弊者透過不正確途徑獲得勝利、利益，他內心會有甚麼感受。透過代入角色，學生應能體會不公平的環境對個人、社會發展等不同層面的影響。</a:t>
            </a:r>
            <a:endParaRPr lang="en-US" altLang="zh-TW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dirty="0" smtClean="0"/>
              <a:t>遇上他人作弊獲勝／取得佳績，會心有不甘</a:t>
            </a:r>
            <a:endParaRPr lang="en-US" altLang="zh-TW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dirty="0" smtClean="0"/>
              <a:t>在商業上遇上他人抄襲，個人利益會被</a:t>
            </a:r>
            <a:r>
              <a:rPr lang="zh-TW" altLang="en-US" dirty="0" smtClean="0"/>
              <a:t>剝削</a:t>
            </a:r>
            <a:endParaRPr lang="en-US" altLang="zh-TW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dirty="0" smtClean="0"/>
              <a:t>作弊常有「走捷徑」、省卻個人努力的意味，期許不勞而獲，</a:t>
            </a:r>
            <a:r>
              <a:rPr lang="zh-TW" altLang="en-US" b="1" u="sng" dirty="0" smtClean="0"/>
              <a:t>對建立正確價值觀有</a:t>
            </a:r>
            <a:r>
              <a:rPr lang="zh-TW" altLang="en-US" b="1" u="sng" dirty="0" smtClean="0"/>
              <a:t>負面影響</a:t>
            </a:r>
            <a:endParaRPr lang="en-US" altLang="zh-TW" b="1" u="sng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algn="l"/>
            <a:r>
              <a:rPr lang="zh-TW" altLang="en-US" dirty="0" smtClean="0"/>
              <a:t>學生需要明白，訂</a:t>
            </a:r>
            <a:r>
              <a:rPr lang="zh-TW" altLang="en-US" dirty="0" smtClean="0"/>
              <a:t>定相關法規是</a:t>
            </a:r>
            <a:r>
              <a:rPr lang="zh-TW" altLang="en-US" dirty="0" smtClean="0"/>
              <a:t>為</a:t>
            </a:r>
            <a:r>
              <a:rPr lang="zh-TW" altLang="en-US" b="1" u="sng" dirty="0" smtClean="0"/>
              <a:t>保持社會的公平、公正</a:t>
            </a:r>
            <a:r>
              <a:rPr lang="zh-TW" altLang="en-US" dirty="0" smtClean="0"/>
              <a:t>，而法規的罰則亦可以對欠缺自控能力的人起阻嚇作用。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學生不能忽視在學習期間作弊的嚴重性，需要正視作弊是越軌的偏離行為</a:t>
            </a:r>
            <a:r>
              <a:rPr lang="zh-TW" altLang="en-US" dirty="0" smtClean="0"/>
              <a:t>，亦不應嘗試。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2840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</a:t>
            </a:r>
            <a:r>
              <a:rPr lang="en-US" altLang="zh-HK" dirty="0" smtClean="0"/>
              <a:t>https://www.edb.gov.hk/attachment/tc/curriculum-development/kla/chi-edu/chinese-culture/proverbs_explanation.pdf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2955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4168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altLang="zh-HK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A9A650A-8BD1-4FDE-9899-1C20DF4B7708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293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62D-6073-4A30-973C-53BE1D29884A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8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B0AF-EEE9-4421-9298-EB11A547E63F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1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7E61-D2F8-452B-B53A-91FE1E439E24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4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0D44C-5E2F-400D-88F9-B60B318A44C9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72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3A57-F65A-4C42-9156-7629C10666E9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6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F0B-319E-4F95-BA43-902EB3DC978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7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58B3-6703-4BBB-A09E-33FD65E7DB24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9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9955-2DD3-491E-92B6-7018343227CE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80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8A28-1D79-4F41-9521-CF26BB2C7EE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6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9950-AF07-4F2A-A949-E1C816A93B30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08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34A43A2E-6632-4F9D-8728-2CF59ACBBE60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8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e.icac.hk/filemanager/ebook/tc/devil/devil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.icac.hk/filemanager/ebook/tc/devil/devil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.icac.hk/filemanager/ebook/tc/devil/devil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db.gov.hk/attachment/tc/curriculum-development/kla/chi-edu/chinese-culture/proverbs_explanation.pdf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0554D34E-DF6D-468A-BAAF-C8795720C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5236" y="3796496"/>
            <a:ext cx="4196070" cy="2148880"/>
          </a:xfr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zh-TW" altLang="en-US" sz="24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價值觀教育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90000"/>
              </a:lnSpc>
            </a:pPr>
            <a:r>
              <a:rPr lang="zh-TW" altLang="en-US" sz="24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高</a:t>
            </a:r>
            <a:r>
              <a:rPr lang="zh-TW" altLang="en-US" sz="2400" b="1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小</a:t>
            </a:r>
            <a:endParaRPr lang="zh-TW" altLang="en-US" sz="2400" b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90000"/>
              </a:lnSpc>
            </a:pPr>
            <a:r>
              <a:rPr lang="zh-TW" altLang="en-US" sz="24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教育局 </a:t>
            </a:r>
            <a:endParaRPr lang="en-US" altLang="zh-TW" sz="2400" b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90000"/>
              </a:lnSpc>
            </a:pPr>
            <a:r>
              <a:rPr lang="zh-TW" altLang="en-US" sz="24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德育、公民及國民教育組製作</a:t>
            </a:r>
            <a:endParaRPr lang="en-US" altLang="zh-TW" sz="2400" b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90000"/>
              </a:lnSpc>
            </a:pPr>
            <a:r>
              <a:rPr lang="en-US" altLang="zh-TW" sz="2400" b="1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2021</a:t>
            </a:r>
            <a:r>
              <a:rPr lang="zh-TW" altLang="en-US" sz="2400" b="1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年</a:t>
            </a:r>
            <a:r>
              <a:rPr lang="en-US" altLang="zh-TW" sz="2400" b="1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12</a:t>
            </a:r>
            <a:r>
              <a:rPr lang="zh-TW" altLang="en-US" sz="2400" b="1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月</a:t>
            </a:r>
            <a:endParaRPr lang="en-US" altLang="zh-TW" sz="2400" b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30368" y="6075810"/>
            <a:ext cx="3828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圖片來源：廉政公署</a:t>
            </a:r>
            <a:r>
              <a:rPr lang="en-US" altLang="zh-TW" sz="12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《</a:t>
            </a:r>
            <a:r>
              <a:rPr lang="zh-TW" altLang="en-US" sz="12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抵抗心魔</a:t>
            </a:r>
            <a:r>
              <a:rPr lang="en-US" altLang="zh-TW" sz="12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》</a:t>
            </a:r>
          </a:p>
          <a:p>
            <a:r>
              <a:rPr lang="en-US" altLang="zh-HK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altLang="zh-HK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me.icac.hk/filemanager/ebook/tc/devil/devil.html</a:t>
            </a:r>
            <a:endParaRPr lang="en-US" altLang="zh-HK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1200" dirty="0">
              <a:latin typeface="Times New Roman" panose="02020603050405020304" pitchFamily="18" charset="0"/>
              <a:ea typeface="DFKai-SB" panose="03000509000000000000" pitchFamily="49" charset="-12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1251" t="12282" r="29688" b="24221"/>
          <a:stretch/>
        </p:blipFill>
        <p:spPr>
          <a:xfrm>
            <a:off x="5544274" y="1574157"/>
            <a:ext cx="3029712" cy="38427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5958" y="411164"/>
            <a:ext cx="514125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生活事件事例</a:t>
            </a:r>
            <a:endParaRPr lang="en-US" altLang="zh-TW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zh-TW" alt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「抵抗心魔</a:t>
            </a:r>
            <a:r>
              <a:rPr lang="zh-TW" altLang="en-US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」</a:t>
            </a:r>
            <a:r>
              <a:rPr lang="en-US" altLang="zh-TW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(</a:t>
            </a:r>
            <a:r>
              <a:rPr lang="zh-TW" altLang="en-US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拒絕作弊</a:t>
            </a:r>
            <a:r>
              <a:rPr lang="en-US" altLang="zh-TW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)</a:t>
            </a:r>
            <a:endParaRPr lang="en-US" altLang="zh-HK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202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C215A4E-672E-4B67-9E28-20228383E6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456" y="-157240"/>
            <a:ext cx="9614502" cy="7015240"/>
          </a:xfrm>
          <a:prstGeom prst="rect">
            <a:avLst/>
          </a:prstGeom>
        </p:spPr>
      </p:pic>
      <p:graphicFrame>
        <p:nvGraphicFramePr>
          <p:cNvPr id="5" name="表格 8">
            <a:extLst>
              <a:ext uri="{FF2B5EF4-FFF2-40B4-BE49-F238E27FC236}">
                <a16:creationId xmlns:a16="http://schemas.microsoft.com/office/drawing/2014/main" id="{212136E0-08E0-4418-88D5-5E76717EA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001443"/>
              </p:ext>
            </p:extLst>
          </p:nvPr>
        </p:nvGraphicFramePr>
        <p:xfrm>
          <a:off x="410032" y="1218961"/>
          <a:ext cx="8302893" cy="5316875"/>
        </p:xfrm>
        <a:graphic>
          <a:graphicData uri="http://schemas.openxmlformats.org/drawingml/2006/table">
            <a:tbl>
              <a:tblPr/>
              <a:tblGrid>
                <a:gridCol w="1932872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6370021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21381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活動概要：</a:t>
                      </a:r>
                      <a:r>
                        <a:rPr lang="en-US" altLang="zh-TW" sz="2800" b="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altLang="en-US" sz="2800" b="0" spc="1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kern="1200" spc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透過閱讀有聲故事書及討論，培養學生在面對難題時，作出合理的判斷和負責任的抉擇，持守遵紀守規的態度，拒絕作弊。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15414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學習目標：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514350" marR="0" lvl="0" indent="-5143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b="0" kern="1200" spc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讓學生理解誠實和承擔責任</a:t>
                      </a:r>
                      <a:r>
                        <a:rPr lang="zh-TW" altLang="zh-HK" sz="2800" b="0" kern="1200" spc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的重要</a:t>
                      </a:r>
                      <a:r>
                        <a:rPr lang="zh-TW" altLang="en-US" sz="2800" b="0" kern="1200" spc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en-US" altLang="zh-TW" sz="2800" b="0" kern="1200" spc="1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2800" b="0" kern="1200" spc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zh-TW" altLang="en-US" sz="2800" b="0" kern="1200" spc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培養</a:t>
                      </a:r>
                      <a:r>
                        <a:rPr lang="zh-TW" altLang="en-US" sz="280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DFKai-SB" panose="03000509000000000000" pitchFamily="49" charset="-120"/>
                          <a:cs typeface="Times New Roman" panose="02020603050405020304" pitchFamily="18" charset="0"/>
                        </a:rPr>
                        <a:t>學生</a:t>
                      </a:r>
                      <a:r>
                        <a:rPr lang="zh-TW" altLang="zh-HK" sz="2800" b="0" kern="1200" spc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遵</a:t>
                      </a:r>
                      <a:r>
                        <a:rPr lang="zh-TW" altLang="en-US" sz="2800" b="0" kern="1200" spc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紀</a:t>
                      </a:r>
                      <a:r>
                        <a:rPr lang="zh-TW" altLang="zh-HK" sz="2800" b="0" kern="1200" spc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守</a:t>
                      </a:r>
                      <a:r>
                        <a:rPr lang="zh-TW" altLang="en-US" sz="2800" b="0" kern="1200" spc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規</a:t>
                      </a:r>
                      <a:r>
                        <a:rPr lang="zh-TW" altLang="zh-HK" sz="2800" b="0" kern="1200" spc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zh-TW" altLang="zh-HK" sz="2800" b="0" kern="120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精神</a:t>
                      </a:r>
                      <a:r>
                        <a:rPr lang="zh-TW" altLang="en-US" sz="2800" b="0" kern="120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en-US" altLang="zh-TW" sz="2800" b="0" kern="1200" spc="1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116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spc="1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價值觀和</a:t>
                      </a:r>
                      <a:endParaRPr lang="en-US" altLang="zh-TW" sz="2800" b="0" spc="1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spc="1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態度：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800" b="0" kern="1200" spc="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遵規</a:t>
                      </a:r>
                      <a:r>
                        <a:rPr lang="zh-TW" altLang="en-US" sz="2800" b="0" kern="1200" spc="1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守法、誠實、正直、承擔責任</a:t>
                      </a:r>
                      <a:endParaRPr lang="zh-TW" altLang="zh-HK" sz="2800" b="0" kern="1200" spc="1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01DCBEEB-A445-40EF-94DA-B5BE96C90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34" y="6206609"/>
            <a:ext cx="135016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HK" sz="1050" dirty="0" err="1">
                <a:solidFill>
                  <a:schemeClr val="bg1"/>
                </a:solidFill>
              </a:rPr>
              <a:t>Image:Freepik.com</a:t>
            </a:r>
            <a:endParaRPr lang="zh-HK" altLang="en-US" sz="1050" dirty="0">
              <a:solidFill>
                <a:schemeClr val="bg1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EE1A609-063F-4C6B-84B1-30C8112C51A7}"/>
              </a:ext>
            </a:extLst>
          </p:cNvPr>
          <p:cNvSpPr txBox="1"/>
          <p:nvPr/>
        </p:nvSpPr>
        <p:spPr>
          <a:xfrm>
            <a:off x="2120130" y="466654"/>
            <a:ext cx="4433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spc="1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學習重點</a:t>
            </a:r>
            <a:endParaRPr lang="zh-HK" altLang="en-US" sz="3600" spc="10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37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13628" y="483696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有聲故事書</a:t>
            </a:r>
            <a:endParaRPr lang="en-US" altLang="zh-HK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862" y="6064235"/>
            <a:ext cx="3828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圖片來源：廉政公署</a:t>
            </a:r>
            <a:r>
              <a:rPr lang="en-US" altLang="zh-TW" sz="12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《</a:t>
            </a:r>
            <a:r>
              <a:rPr lang="zh-TW" altLang="en-US" sz="12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抵抗心魔</a:t>
            </a:r>
            <a:r>
              <a:rPr lang="en-US" altLang="zh-TW" sz="12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》</a:t>
            </a:r>
          </a:p>
          <a:p>
            <a:r>
              <a:rPr lang="en-US" altLang="zh-HK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altLang="zh-HK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me.icac.hk/filemanager/ebook/tc/devil/devil.html</a:t>
            </a:r>
            <a:endParaRPr lang="en-US" altLang="zh-HK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1200" dirty="0">
              <a:latin typeface="Times New Roman" panose="02020603050405020304" pitchFamily="18" charset="0"/>
              <a:ea typeface="DFKai-SB" panose="03000509000000000000" pitchFamily="49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680" y="1485630"/>
            <a:ext cx="7036640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5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6B6E65-71C4-4AC2-9083-16B3FF49D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55" y="464457"/>
            <a:ext cx="7406640" cy="1356360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ea typeface="+mn-ea"/>
                <a:cs typeface="+mn-cs"/>
              </a:rPr>
              <a:t>反思問題</a:t>
            </a:r>
            <a:endParaRPr lang="zh-HK" alt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8C8CF9-49A0-426E-B031-976496633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2595" y="2008777"/>
            <a:ext cx="7703759" cy="3843383"/>
          </a:xfrm>
        </p:spPr>
        <p:txBody>
          <a:bodyPr vert="horz" lIns="91440" tIns="45720" rIns="91440" bIns="45720" rtlCol="0">
            <a:noAutofit/>
          </a:bodyPr>
          <a:lstStyle/>
          <a:p>
            <a:pPr marL="534988" lvl="0" indent="-534988" algn="just" hangingPunct="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zh-TW" altLang="en-US" sz="3200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子</a:t>
            </a:r>
            <a:r>
              <a:rPr lang="zh-TW" altLang="en-US" sz="3200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傑</a:t>
            </a:r>
            <a:r>
              <a:rPr lang="zh-TW" alt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心魔悄悄作祟，你認為是甚麼誘使</a:t>
            </a:r>
            <a:r>
              <a:rPr lang="zh-TW" alt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他想作弊</a:t>
            </a:r>
            <a:r>
              <a:rPr lang="zh-TW" alt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sz="3200" dirty="0" smtClean="0">
              <a:solidFill>
                <a:schemeClr val="tx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34988" lvl="0" indent="-534988" algn="just" hangingPunct="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zh-TW" alt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假如你是</a:t>
            </a:r>
            <a:r>
              <a:rPr lang="zh-TW" altLang="en-US" sz="3200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子傑</a:t>
            </a:r>
            <a:r>
              <a:rPr lang="zh-TW" alt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，你會如何抵抗作弊的誘惑？</a:t>
            </a:r>
            <a:endParaRPr lang="en-US" altLang="zh-TW" sz="3200" dirty="0">
              <a:solidFill>
                <a:schemeClr val="tx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34767699"/>
              </p:ext>
            </p:extLst>
          </p:nvPr>
        </p:nvGraphicFramePr>
        <p:xfrm>
          <a:off x="4433456" y="4979546"/>
          <a:ext cx="4096591" cy="1878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750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06756" y="515553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有聲故事書</a:t>
            </a:r>
            <a:endParaRPr lang="en-US" altLang="zh-HK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862" y="6064235"/>
            <a:ext cx="3828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圖片來源：廉政公署</a:t>
            </a:r>
            <a:r>
              <a:rPr lang="en-US" altLang="zh-TW" sz="12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《</a:t>
            </a:r>
            <a:r>
              <a:rPr lang="zh-TW" altLang="en-US" sz="12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抵抗心魔</a:t>
            </a:r>
            <a:r>
              <a:rPr lang="en-US" altLang="zh-TW" sz="1200" dirty="0"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</a:rPr>
              <a:t>》</a:t>
            </a:r>
          </a:p>
          <a:p>
            <a:r>
              <a:rPr lang="en-US" altLang="zh-HK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https://me.icac.hk/filemanager/ebook/tc/devil/devil.html</a:t>
            </a:r>
            <a:endParaRPr lang="en-US" altLang="zh-TW" sz="1200" dirty="0">
              <a:latin typeface="Times New Roman" panose="02020603050405020304" pitchFamily="18" charset="0"/>
              <a:ea typeface="DFKai-SB" panose="03000509000000000000" pitchFamily="49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862" y="1438883"/>
            <a:ext cx="4600275" cy="2952719"/>
          </a:xfrm>
          <a:prstGeom prst="rect">
            <a:avLst/>
          </a:prstGeom>
        </p:spPr>
      </p:pic>
      <p:pic>
        <p:nvPicPr>
          <p:cNvPr id="7" name="Picture 1">
            <a:hlinkClick r:id="rId3"/>
          </p:cNvPr>
          <p:cNvPicPr>
            <a:picLocks noChangeAspect="1"/>
          </p:cNvPicPr>
          <p:nvPr/>
        </p:nvPicPr>
        <p:blipFill rotWithShape="1">
          <a:blip r:embed="rId5"/>
          <a:srcRect l="31270" t="44201" r="29177" b="25374"/>
          <a:stretch/>
        </p:blipFill>
        <p:spPr>
          <a:xfrm>
            <a:off x="3986549" y="3111516"/>
            <a:ext cx="4320939" cy="276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9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6B6E65-71C4-4AC2-9083-16B3FF49D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55" y="464457"/>
            <a:ext cx="7406640" cy="1356360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ea typeface="+mn-ea"/>
                <a:cs typeface="+mn-cs"/>
              </a:rPr>
              <a:t>反思問題</a:t>
            </a:r>
            <a:endParaRPr lang="zh-HK" alt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8C8CF9-49A0-426E-B031-976496633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812" y="1833879"/>
            <a:ext cx="7510376" cy="4658361"/>
          </a:xfrm>
        </p:spPr>
        <p:txBody>
          <a:bodyPr vert="horz" lIns="91440" tIns="45720" rIns="91440" bIns="45720" rtlCol="0">
            <a:noAutofit/>
          </a:bodyPr>
          <a:lstStyle/>
          <a:p>
            <a:pPr marL="514350" indent="-514350" hangingPunct="0">
              <a:lnSpc>
                <a:spcPct val="150000"/>
              </a:lnSpc>
              <a:buSzPct val="100000"/>
              <a:buAutoNum type="arabicPeriod"/>
            </a:pP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除了</a:t>
            </a:r>
            <a:r>
              <a:rPr lang="zh-TW" altLang="en-US" sz="3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子傑</a:t>
            </a: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的故事</a:t>
            </a: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，在生活</a:t>
            </a: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中還有哪些行為屬於作弊？</a:t>
            </a:r>
            <a:endParaRPr lang="en-US" altLang="zh-TW" sz="32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 algn="just" hangingPunct="0">
              <a:lnSpc>
                <a:spcPct val="150000"/>
              </a:lnSpc>
              <a:buSzPct val="100000"/>
              <a:buAutoNum type="arabicPeriod"/>
            </a:pP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為甚麼</a:t>
            </a: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師長告誡大家</a:t>
            </a: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不要作弊，而且學校、</a:t>
            </a: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社會要</a:t>
            </a: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訂</a:t>
            </a: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定相關</a:t>
            </a: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的法規，監管</a:t>
            </a: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作弊的行為</a:t>
            </a: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呢？</a:t>
            </a:r>
            <a:endParaRPr lang="zh-TW" alt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5"/>
          <p:cNvGraphicFramePr/>
          <p:nvPr>
            <p:extLst/>
          </p:nvPr>
        </p:nvGraphicFramePr>
        <p:xfrm>
          <a:off x="4580578" y="102899"/>
          <a:ext cx="4096591" cy="1878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399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353" y="560291"/>
            <a:ext cx="5706271" cy="2076740"/>
          </a:xfrm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1591293" y="2614686"/>
            <a:ext cx="6480676" cy="27079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Corbel" pitchFamily="34" charset="0"/>
              <a:buNone/>
            </a:pPr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假如那東西不屬於我，</a:t>
            </a:r>
            <a:endParaRPr lang="en-US" altLang="zh-TW" sz="3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Font typeface="Corbel" pitchFamily="34" charset="0"/>
              <a:buNone/>
            </a:pPr>
            <a:r>
              <a:rPr lang="zh-TW" altLang="en-US" sz="3600" dirty="0" smtClean="0">
                <a:ln w="0"/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即使一絲一毫也不會取為己用。</a:t>
            </a:r>
            <a:endParaRPr lang="zh-HK" altLang="en-US" sz="3600" dirty="0">
              <a:ln w="0"/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*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554" y="4715554"/>
            <a:ext cx="1805050" cy="180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86153" y="6013939"/>
            <a:ext cx="390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來源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教育局 中華經典名句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862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013C23-B618-4C56-A124-AD11FD809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85" y="393608"/>
            <a:ext cx="4345939" cy="1450757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總結</a:t>
            </a:r>
            <a:endParaRPr lang="zh-HK" alt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0936" y="1844365"/>
            <a:ext cx="8076725" cy="4297355"/>
          </a:xfrm>
        </p:spPr>
        <p:txBody>
          <a:bodyPr>
            <a:noAutofit/>
          </a:bodyPr>
          <a:lstStyle/>
          <a:p>
            <a:pPr marL="0" indent="0" algn="just" hangingPunct="0">
              <a:lnSpc>
                <a:spcPct val="150000"/>
              </a:lnSpc>
              <a:buNone/>
            </a:pPr>
            <a:r>
              <a:rPr lang="zh-TW" altLang="en-US" sz="3600" dirty="0" smtClean="0">
                <a:ln w="0"/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無論在任何情況</a:t>
            </a:r>
            <a:r>
              <a:rPr lang="zh-TW" altLang="en-US" sz="3600" dirty="0">
                <a:ln w="0"/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</a:t>
            </a:r>
            <a:r>
              <a:rPr lang="zh-TW" altLang="en-US" sz="3600" dirty="0" smtClean="0">
                <a:ln w="0"/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，我們都應該持守</a:t>
            </a:r>
            <a:r>
              <a:rPr lang="zh-TW" altLang="en-US" sz="3600" dirty="0" smtClean="0">
                <a:ln w="0"/>
                <a:latin typeface="標楷體" panose="03000509000000000000" pitchFamily="65" charset="-120"/>
                <a:ea typeface="標楷體" panose="03000509000000000000" pitchFamily="65" charset="-120"/>
              </a:rPr>
              <a:t>誠實正直</a:t>
            </a:r>
            <a:r>
              <a:rPr lang="zh-TW" altLang="en-US" sz="36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6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品格</a:t>
            </a:r>
            <a:r>
              <a:rPr lang="zh-TW" altLang="en-US" sz="3600" dirty="0" smtClean="0">
                <a:solidFill>
                  <a:schemeClr val="tx2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，</a:t>
            </a:r>
            <a:r>
              <a:rPr lang="zh-TW" altLang="en-US" sz="36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勤奮</a:t>
            </a:r>
            <a:r>
              <a:rPr lang="zh-TW" altLang="en-US" sz="3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學習。</a:t>
            </a:r>
            <a:r>
              <a:rPr lang="zh-TW" altLang="en-US" sz="36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當犯了錯，就必須勇於</a:t>
            </a:r>
            <a:r>
              <a:rPr lang="zh-TW" altLang="en-US" sz="3600" dirty="0" smtClean="0">
                <a:ln w="0"/>
                <a:latin typeface="標楷體" panose="03000509000000000000" pitchFamily="65" charset="-120"/>
                <a:ea typeface="標楷體" panose="03000509000000000000" pitchFamily="65" charset="-120"/>
              </a:rPr>
              <a:t>承擔責任</a:t>
            </a:r>
            <a:r>
              <a:rPr lang="zh-TW" altLang="en-US" sz="3600" dirty="0" smtClean="0">
                <a:ln w="0"/>
                <a:latin typeface="細明體" panose="02020509000000000000" pitchFamily="49" charset="-120"/>
                <a:ea typeface="細明體" panose="02020509000000000000" pitchFamily="49" charset="-120"/>
              </a:rPr>
              <a:t>。</a:t>
            </a:r>
            <a:r>
              <a:rPr lang="zh-TW" altLang="en-US" sz="3600" dirty="0" smtClean="0">
                <a:ln w="0"/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隱瞞錯誤不但</a:t>
            </a:r>
            <a:r>
              <a:rPr lang="zh-TW" altLang="en-US" sz="3600" dirty="0">
                <a:ln w="0"/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不能解決問題</a:t>
            </a:r>
            <a:r>
              <a:rPr lang="zh-TW" altLang="en-US" sz="3600" dirty="0" smtClean="0">
                <a:ln w="0"/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，反而會使問題越來越複雜，甚至釀成更嚴重的後果。</a:t>
            </a:r>
            <a:endParaRPr lang="zh-HK" altLang="en-US" sz="36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60653821"/>
              </p:ext>
            </p:extLst>
          </p:nvPr>
        </p:nvGraphicFramePr>
        <p:xfrm>
          <a:off x="4362572" y="167314"/>
          <a:ext cx="4096591" cy="1878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159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2177</TotalTime>
  <Words>974</Words>
  <Application>Microsoft Office PowerPoint</Application>
  <PresentationFormat>如螢幕大小 (4:3)</PresentationFormat>
  <Paragraphs>89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8" baseType="lpstr">
      <vt:lpstr>細明體</vt:lpstr>
      <vt:lpstr>新細明體</vt:lpstr>
      <vt:lpstr>DFKai-SB</vt:lpstr>
      <vt:lpstr>DFKai-SB</vt:lpstr>
      <vt:lpstr>Arial</vt:lpstr>
      <vt:lpstr>Calibri</vt:lpstr>
      <vt:lpstr>Corbel</vt:lpstr>
      <vt:lpstr>Times New Roman</vt:lpstr>
      <vt:lpstr>Wingdings</vt:lpstr>
      <vt:lpstr>Basis</vt:lpstr>
      <vt:lpstr>PowerPoint 簡報</vt:lpstr>
      <vt:lpstr>PowerPoint 簡報</vt:lpstr>
      <vt:lpstr>PowerPoint 簡報</vt:lpstr>
      <vt:lpstr>反思問題</vt:lpstr>
      <vt:lpstr>PowerPoint 簡報</vt:lpstr>
      <vt:lpstr>反思問題</vt:lpstr>
      <vt:lpstr>PowerPoint 簡報</vt:lpstr>
      <vt:lpstr>　總結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CHEUNG LUI</dc:creator>
  <cp:lastModifiedBy>LAM, Yuen-shan</cp:lastModifiedBy>
  <cp:revision>293</cp:revision>
  <cp:lastPrinted>2021-11-25T08:15:07Z</cp:lastPrinted>
  <dcterms:created xsi:type="dcterms:W3CDTF">2021-01-14T06:14:34Z</dcterms:created>
  <dcterms:modified xsi:type="dcterms:W3CDTF">2021-12-13T02:37:49Z</dcterms:modified>
</cp:coreProperties>
</file>