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9" r:id="rId4"/>
    <p:sldId id="258" r:id="rId5"/>
    <p:sldId id="264" r:id="rId6"/>
    <p:sldId id="266" r:id="rId7"/>
    <p:sldId id="262" r:id="rId8"/>
    <p:sldId id="267" r:id="rId9"/>
    <p:sldId id="265" r:id="rId10"/>
    <p:sldId id="261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3E"/>
    <a:srgbClr val="FFE2A0"/>
    <a:srgbClr val="E6E6E6"/>
    <a:srgbClr val="F79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066" autoAdjust="0"/>
  </p:normalViewPr>
  <p:slideViewPr>
    <p:cSldViewPr snapToGrid="0">
      <p:cViewPr varScale="1">
        <p:scale>
          <a:sx n="51" d="100"/>
          <a:sy n="51" d="100"/>
        </p:scale>
        <p:origin x="16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32C13-7697-4AA2-8BE5-C546777C4067}" type="datetimeFigureOut">
              <a:rPr lang="zh-HK" altLang="en-US" smtClean="0"/>
              <a:t>18/3/2022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7915F-161E-482C-B903-7FC1B6FDD4A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7284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2JoyFSZ_QE&amp;list=PL1D16E8F8BAF6A66D&amp;index=4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23835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</a:t>
            </a:r>
            <a:r>
              <a:rPr lang="en-US" altLang="zh-TW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1200" b="0" dirty="0" smtClean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康樂及文化事務署　普及健體運動 </a:t>
            </a:r>
            <a:r>
              <a:rPr lang="en-US" altLang="zh-TW" sz="1200" b="0" dirty="0" smtClean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1200" b="0" dirty="0" smtClean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行山樂</a:t>
            </a:r>
            <a:endParaRPr lang="en-US" altLang="zh-TW" sz="1200" b="0" dirty="0" smtClean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z="1200" b="0" dirty="0" smtClean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https://www.lcsd.gov.hk/tc/healthy/hiking/road_sky/road_sky1.html</a:t>
            </a:r>
            <a:endParaRPr lang="zh-HK" altLang="en-US" sz="1200" b="0" dirty="0" smtClean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https://www.lcsd.gov.hk/tc/healthy/hiking/road_family/road_family1.html</a:t>
            </a:r>
            <a:endParaRPr lang="zh-HK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58991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播放影片後，向學生提出思考問題（見後頁）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資料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來源：政府新聞處</a:t>
            </a:r>
            <a:endParaRPr lang="en-US" altLang="zh-TW" sz="1200" b="0" i="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HK" sz="1200" b="0" i="0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影片名稱</a:t>
            </a:r>
            <a:r>
              <a:rPr lang="zh-TW" altLang="en-US" sz="1200" b="0" i="0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麥徑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載　修路苦與樂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altLang="zh-HK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網　　址：</a:t>
            </a:r>
            <a:r>
              <a:rPr lang="en-US" altLang="zh-HK" sz="1200" u="sng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3"/>
              </a:rPr>
              <a:t>https://www.youtube.com/watch?v=z2JoyFSZ_QE&amp;list=PL1D16E8F8BAF6A66D&amp;index=42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468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修築山徑時的挑戰：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山徑原本只是散沙、亂石，工作舉步為艱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山上大部分區域車輛難以駛入，工人需要帶備沉甸甸的工具，如鐵鏟、釘及個人糧水等，以便在山上就地取材；如果附近沒有合適的建築物料，更需要靠人力運載上山，過程非常勞累。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為方便遊人休憩，農林助理員有時候更需要在山上製作休息亭／避雨亭、長椅等裝置，既花氣力又考功夫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修築山路需要不少技術，例如燒焊、木工、泥水，工人需要不斷學習技能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baseline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（教師可以補充其他與山徑修築、美化山林的新聞資訊，以助學生討論；如教師或學生有清理林木的服務經驗，亦可以在討論過程中分享）</a:t>
            </a:r>
            <a:endParaRPr lang="en-US" altLang="zh-TW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59195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66528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活動旨在讓學生明白學校</a:t>
            </a:r>
            <a:r>
              <a:rPr lang="zh-TW" altLang="en-US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不同崗位的工作人員每天都勤勞地工作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，對學校作出貢獻，大家對他們的工作應抱尊重及欣賞的態度。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註：如時間許可，教師可佈置課前課業，包括：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給予一段時間讓學生在不同時間（例如：上課、小息、午飯或課後）觀察學校工作人員的工作情況，然後將觀察所得記錄下來。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請學生分組訪問學校不同崗位的工作人員，從而了解他們的工作情況。訪問題目例如：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你負責甚麼工作？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你每天需工作多少時間？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為應付工作，你下了哪些苦功？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工作需要有甚麼準備？過程是否艱辛？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請你說出一些特別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難忘的工作經驗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(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喜樂與困難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en-US" altLang="zh-HK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47636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教師可以引述學生對不同崗位工作人員工作情況的觀察，着他們思考如果學校沒有校長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老師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書記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校工，某些日常事務便會停擺，對學生的學習生活會有重大影響。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en-US" altLang="zh-TW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討論過程中，有學生或會提出工作人員完成工作是為了薪金。教師宜在這個思考點上予以追問，例如：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支薪與否，會決定他們工作的全部意義？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還有甚麼其他原因驅使人努力工作？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工作中的成就感、滿足感，從何而來？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怠惰、放棄追求目標的人，可以找到滿足感嗎？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從而讓學生思考勤勞、實踐，一方面可以換取生活所需的物質，而在努力實踐目標、服務他人的時候，更可以得到心靈、精神上的滿足。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如情況許可，學生可就第二題訪問校長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老師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書記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校工，以深化體會。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1200" kern="1200" dirty="0" smtClean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0767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7915F-161E-482C-B903-7FC1B6FDD4A7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6998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8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942" y="3966883"/>
            <a:ext cx="5883535" cy="1655762"/>
          </a:xfrm>
        </p:spPr>
        <p:txBody>
          <a:bodyPr/>
          <a:lstStyle>
            <a:lvl1pPr marL="0" indent="0" algn="ctr"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  <p:sp>
        <p:nvSpPr>
          <p:cNvPr id="69" name="Google Shape;184;p32"/>
          <p:cNvSpPr/>
          <p:nvPr userDrawn="1"/>
        </p:nvSpPr>
        <p:spPr>
          <a:xfrm>
            <a:off x="-107125" y="797615"/>
            <a:ext cx="7468669" cy="1030125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38100" cap="flat" cmpd="sng">
            <a:solidFill>
              <a:schemeClr val="accent4">
                <a:lumMod val="75000"/>
              </a:schemeClr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70" name="Google Shape;9;p2"/>
          <p:cNvSpPr/>
          <p:nvPr userDrawn="1"/>
        </p:nvSpPr>
        <p:spPr>
          <a:xfrm rot="5400000">
            <a:off x="2382520" y="-265445"/>
            <a:ext cx="1554931" cy="64772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71" name="Google Shape;10;p2"/>
          <p:cNvSpPr txBox="1">
            <a:spLocks noGrp="1"/>
          </p:cNvSpPr>
          <p:nvPr>
            <p:ph type="ctrTitle"/>
          </p:nvPr>
        </p:nvSpPr>
        <p:spPr>
          <a:xfrm>
            <a:off x="202530" y="2223573"/>
            <a:ext cx="5738459" cy="14927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400" b="1">
                <a:solidFill>
                  <a:schemeClr val="bg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18/3/2022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18419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1DFE-56C7-44EE-B8F0-1C2A37F2DE25}" type="datetimeFigureOut">
              <a:rPr lang="zh-HK" altLang="en-US" smtClean="0"/>
              <a:t>18/3/2022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F7B4-CA7A-4D96-AF2D-850A1966D11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7064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1DFE-56C7-44EE-B8F0-1C2A37F2DE25}" type="datetimeFigureOut">
              <a:rPr lang="zh-HK" altLang="en-US" smtClean="0"/>
              <a:t>18/3/2022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F7B4-CA7A-4D96-AF2D-850A1966D11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59734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8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70" name="Google Shape;18;p4"/>
          <p:cNvSpPr/>
          <p:nvPr userDrawn="1"/>
        </p:nvSpPr>
        <p:spPr>
          <a:xfrm rot="5400000">
            <a:off x="3317448" y="-3049647"/>
            <a:ext cx="1344233" cy="81364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18/3/2022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0205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8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70" name="Google Shape;29;p6"/>
          <p:cNvSpPr/>
          <p:nvPr userDrawn="1"/>
        </p:nvSpPr>
        <p:spPr>
          <a:xfrm>
            <a:off x="5371072" y="-229250"/>
            <a:ext cx="3772928" cy="1228418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9" name="Google Shape;18;p4"/>
          <p:cNvSpPr/>
          <p:nvPr userDrawn="1"/>
        </p:nvSpPr>
        <p:spPr>
          <a:xfrm rot="5400000">
            <a:off x="3317448" y="-3049647"/>
            <a:ext cx="1344233" cy="81364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18/3/2022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/>
          </a:p>
        </p:txBody>
      </p:sp>
      <p:pic>
        <p:nvPicPr>
          <p:cNvPr id="71" name="圖片 70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15063" b="10296"/>
          <a:stretch/>
        </p:blipFill>
        <p:spPr>
          <a:xfrm>
            <a:off x="-9525" y="6149309"/>
            <a:ext cx="3249564" cy="70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0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8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70" name="Google Shape;29;p6"/>
          <p:cNvSpPr/>
          <p:nvPr userDrawn="1"/>
        </p:nvSpPr>
        <p:spPr>
          <a:xfrm>
            <a:off x="5371072" y="-229250"/>
            <a:ext cx="3772928" cy="1228418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9" name="Google Shape;18;p4"/>
          <p:cNvSpPr/>
          <p:nvPr userDrawn="1"/>
        </p:nvSpPr>
        <p:spPr>
          <a:xfrm rot="5400000">
            <a:off x="3317448" y="-3049647"/>
            <a:ext cx="1344233" cy="81364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18/3/2022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9047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8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70" name="Google Shape;29;p6"/>
          <p:cNvSpPr/>
          <p:nvPr userDrawn="1"/>
        </p:nvSpPr>
        <p:spPr>
          <a:xfrm>
            <a:off x="5371072" y="-229250"/>
            <a:ext cx="3772928" cy="1228418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9" name="Google Shape;18;p4"/>
          <p:cNvSpPr/>
          <p:nvPr userDrawn="1"/>
        </p:nvSpPr>
        <p:spPr>
          <a:xfrm rot="5400000">
            <a:off x="3317448" y="-3049647"/>
            <a:ext cx="1344233" cy="813644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7993B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18/3/2022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0427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8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70" name="Google Shape;29;p6"/>
          <p:cNvSpPr/>
          <p:nvPr userDrawn="1"/>
        </p:nvSpPr>
        <p:spPr>
          <a:xfrm>
            <a:off x="5371072" y="-229250"/>
            <a:ext cx="3772928" cy="1228418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9" name="Google Shape;18;p4"/>
          <p:cNvSpPr/>
          <p:nvPr userDrawn="1"/>
        </p:nvSpPr>
        <p:spPr>
          <a:xfrm rot="5400000">
            <a:off x="3317448" y="-3049647"/>
            <a:ext cx="1344233" cy="81364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18/3/2022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3573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33;p7"/>
          <p:cNvSpPr/>
          <p:nvPr userDrawn="1"/>
        </p:nvSpPr>
        <p:spPr>
          <a:xfrm>
            <a:off x="4265554" y="-97600"/>
            <a:ext cx="5056246" cy="1397952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8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9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72" name="Google Shape;18;p4"/>
          <p:cNvSpPr/>
          <p:nvPr userDrawn="1"/>
        </p:nvSpPr>
        <p:spPr>
          <a:xfrm rot="5400000">
            <a:off x="3317448" y="-3049647"/>
            <a:ext cx="1344233" cy="81364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6491DFE-56C7-44EE-B8F0-1C2A37F2DE25}" type="datetimeFigureOut">
              <a:rPr lang="zh-HK" altLang="en-US" smtClean="0"/>
              <a:pPr/>
              <a:t>18/3/2022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HK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232F7B4-CA7A-4D96-AF2D-850A1966D112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5895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1DFE-56C7-44EE-B8F0-1C2A37F2DE25}" type="datetimeFigureOut">
              <a:rPr lang="zh-HK" altLang="en-US" smtClean="0"/>
              <a:t>18/3/2022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F7B4-CA7A-4D96-AF2D-850A1966D112}" type="slidenum">
              <a:rPr lang="zh-HK" altLang="en-US" smtClean="0"/>
              <a:t>‹#›</a:t>
            </a:fld>
            <a:endParaRPr lang="zh-HK" altLang="en-US"/>
          </a:p>
        </p:txBody>
      </p:sp>
      <p:grpSp>
        <p:nvGrpSpPr>
          <p:cNvPr id="5" name="Google Shape;9;p2"/>
          <p:cNvGrpSpPr>
            <a:grpSpLocks noChangeAspect="1"/>
          </p:cNvGrpSpPr>
          <p:nvPr userDrawn="1"/>
        </p:nvGrpSpPr>
        <p:grpSpPr>
          <a:xfrm>
            <a:off x="-51" y="0"/>
            <a:ext cx="9144051" cy="6858000"/>
            <a:chOff x="-69" y="-40006"/>
            <a:chExt cx="9144139" cy="5223512"/>
          </a:xfrm>
        </p:grpSpPr>
        <p:sp>
          <p:nvSpPr>
            <p:cNvPr id="6" name="Google Shape;10;p2"/>
            <p:cNvSpPr/>
            <p:nvPr/>
          </p:nvSpPr>
          <p:spPr>
            <a:xfrm>
              <a:off x="-69" y="4487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" name="Google Shape;11;p2"/>
            <p:cNvSpPr/>
            <p:nvPr/>
          </p:nvSpPr>
          <p:spPr>
            <a:xfrm>
              <a:off x="-69" y="8984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" name="Google Shape;12;p2"/>
            <p:cNvSpPr/>
            <p:nvPr/>
          </p:nvSpPr>
          <p:spPr>
            <a:xfrm>
              <a:off x="-69" y="13480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" name="Google Shape;13;p2"/>
            <p:cNvSpPr/>
            <p:nvPr/>
          </p:nvSpPr>
          <p:spPr>
            <a:xfrm>
              <a:off x="-69" y="17977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" name="Google Shape;14;p2"/>
            <p:cNvSpPr/>
            <p:nvPr/>
          </p:nvSpPr>
          <p:spPr>
            <a:xfrm>
              <a:off x="-69" y="22474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5;p2"/>
            <p:cNvSpPr/>
            <p:nvPr/>
          </p:nvSpPr>
          <p:spPr>
            <a:xfrm>
              <a:off x="708499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6;p2"/>
            <p:cNvSpPr/>
            <p:nvPr/>
          </p:nvSpPr>
          <p:spPr>
            <a:xfrm>
              <a:off x="45019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7;p2"/>
            <p:cNvSpPr/>
            <p:nvPr/>
          </p:nvSpPr>
          <p:spPr>
            <a:xfrm>
              <a:off x="273805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8;p2"/>
            <p:cNvSpPr/>
            <p:nvPr/>
          </p:nvSpPr>
          <p:spPr>
            <a:xfrm>
              <a:off x="90776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9;p2"/>
            <p:cNvSpPr/>
            <p:nvPr/>
          </p:nvSpPr>
          <p:spPr>
            <a:xfrm>
              <a:off x="456834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20;p2"/>
            <p:cNvSpPr/>
            <p:nvPr/>
          </p:nvSpPr>
          <p:spPr>
            <a:xfrm>
              <a:off x="800013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21;p2"/>
            <p:cNvSpPr/>
            <p:nvPr/>
          </p:nvSpPr>
          <p:spPr>
            <a:xfrm>
              <a:off x="136533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22;p2"/>
            <p:cNvSpPr/>
            <p:nvPr/>
          </p:nvSpPr>
          <p:spPr>
            <a:xfrm>
              <a:off x="228048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23;p2"/>
            <p:cNvSpPr/>
            <p:nvPr/>
          </p:nvSpPr>
          <p:spPr>
            <a:xfrm>
              <a:off x="548348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4;p2"/>
            <p:cNvSpPr/>
            <p:nvPr/>
          </p:nvSpPr>
          <p:spPr>
            <a:xfrm>
              <a:off x="182290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5;p2"/>
            <p:cNvSpPr/>
            <p:nvPr/>
          </p:nvSpPr>
          <p:spPr>
            <a:xfrm>
              <a:off x="365319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6;p2"/>
            <p:cNvSpPr/>
            <p:nvPr/>
          </p:nvSpPr>
          <p:spPr>
            <a:xfrm>
              <a:off x="639863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7;p2"/>
            <p:cNvSpPr/>
            <p:nvPr/>
          </p:nvSpPr>
          <p:spPr>
            <a:xfrm>
              <a:off x="7313778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8;p2"/>
            <p:cNvSpPr/>
            <p:nvPr/>
          </p:nvSpPr>
          <p:spPr>
            <a:xfrm>
              <a:off x="67897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9;p2"/>
            <p:cNvSpPr/>
            <p:nvPr/>
          </p:nvSpPr>
          <p:spPr>
            <a:xfrm>
              <a:off x="319562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30;p2"/>
            <p:cNvSpPr/>
            <p:nvPr/>
          </p:nvSpPr>
          <p:spPr>
            <a:xfrm>
              <a:off x="777135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31;p2"/>
            <p:cNvSpPr/>
            <p:nvPr/>
          </p:nvSpPr>
          <p:spPr>
            <a:xfrm>
              <a:off x="22140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32;p2"/>
            <p:cNvSpPr/>
            <p:nvPr/>
          </p:nvSpPr>
          <p:spPr>
            <a:xfrm>
              <a:off x="113654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33;p2"/>
            <p:cNvSpPr/>
            <p:nvPr/>
          </p:nvSpPr>
          <p:spPr>
            <a:xfrm>
              <a:off x="502591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4;p2"/>
            <p:cNvSpPr/>
            <p:nvPr/>
          </p:nvSpPr>
          <p:spPr>
            <a:xfrm>
              <a:off x="845770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5;p2"/>
            <p:cNvSpPr/>
            <p:nvPr/>
          </p:nvSpPr>
          <p:spPr>
            <a:xfrm>
              <a:off x="159412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6;p2"/>
            <p:cNvSpPr/>
            <p:nvPr/>
          </p:nvSpPr>
          <p:spPr>
            <a:xfrm>
              <a:off x="250926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7;p2"/>
            <p:cNvSpPr/>
            <p:nvPr/>
          </p:nvSpPr>
          <p:spPr>
            <a:xfrm>
              <a:off x="594106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8;p2"/>
            <p:cNvSpPr/>
            <p:nvPr/>
          </p:nvSpPr>
          <p:spPr>
            <a:xfrm>
              <a:off x="891528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9;p2"/>
            <p:cNvSpPr/>
            <p:nvPr/>
          </p:nvSpPr>
          <p:spPr>
            <a:xfrm>
              <a:off x="205169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40;p2"/>
            <p:cNvSpPr/>
            <p:nvPr/>
          </p:nvSpPr>
          <p:spPr>
            <a:xfrm>
              <a:off x="4110770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41;p2"/>
            <p:cNvSpPr/>
            <p:nvPr/>
          </p:nvSpPr>
          <p:spPr>
            <a:xfrm>
              <a:off x="685620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42;p2"/>
            <p:cNvSpPr/>
            <p:nvPr/>
          </p:nvSpPr>
          <p:spPr>
            <a:xfrm>
              <a:off x="-69" y="26971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43;p2"/>
            <p:cNvSpPr/>
            <p:nvPr/>
          </p:nvSpPr>
          <p:spPr>
            <a:xfrm>
              <a:off x="-69" y="3596522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4;p2"/>
            <p:cNvSpPr/>
            <p:nvPr/>
          </p:nvSpPr>
          <p:spPr>
            <a:xfrm>
              <a:off x="-69" y="44958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5;p2"/>
            <p:cNvSpPr/>
            <p:nvPr/>
          </p:nvSpPr>
          <p:spPr>
            <a:xfrm>
              <a:off x="-69" y="31468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6;p2"/>
            <p:cNvSpPr/>
            <p:nvPr/>
          </p:nvSpPr>
          <p:spPr>
            <a:xfrm>
              <a:off x="-69" y="40462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7;p2"/>
            <p:cNvSpPr/>
            <p:nvPr/>
          </p:nvSpPr>
          <p:spPr>
            <a:xfrm>
              <a:off x="-69" y="49455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8;p2"/>
            <p:cNvSpPr/>
            <p:nvPr/>
          </p:nvSpPr>
          <p:spPr>
            <a:xfrm>
              <a:off x="-69" y="223878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9;p2"/>
            <p:cNvSpPr/>
            <p:nvPr/>
          </p:nvSpPr>
          <p:spPr>
            <a:xfrm>
              <a:off x="-69" y="6735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50;p2"/>
            <p:cNvSpPr/>
            <p:nvPr/>
          </p:nvSpPr>
          <p:spPr>
            <a:xfrm>
              <a:off x="-69" y="11232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51;p2"/>
            <p:cNvSpPr/>
            <p:nvPr/>
          </p:nvSpPr>
          <p:spPr>
            <a:xfrm>
              <a:off x="-69" y="15729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52;p2"/>
            <p:cNvSpPr/>
            <p:nvPr/>
          </p:nvSpPr>
          <p:spPr>
            <a:xfrm>
              <a:off x="-69" y="2022621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53;p2"/>
            <p:cNvSpPr/>
            <p:nvPr/>
          </p:nvSpPr>
          <p:spPr>
            <a:xfrm>
              <a:off x="-69" y="2472307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4;p2"/>
            <p:cNvSpPr/>
            <p:nvPr/>
          </p:nvSpPr>
          <p:spPr>
            <a:xfrm>
              <a:off x="-69" y="3371679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5;p2"/>
            <p:cNvSpPr/>
            <p:nvPr/>
          </p:nvSpPr>
          <p:spPr>
            <a:xfrm>
              <a:off x="-69" y="4271050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6;p2"/>
            <p:cNvSpPr/>
            <p:nvPr/>
          </p:nvSpPr>
          <p:spPr>
            <a:xfrm>
              <a:off x="-69" y="2921993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7;p2"/>
            <p:cNvSpPr/>
            <p:nvPr/>
          </p:nvSpPr>
          <p:spPr>
            <a:xfrm>
              <a:off x="-69" y="3821364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1"/>
                  </a:moveTo>
                  <a:lnTo>
                    <a:pt x="284399" y="1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8;p2"/>
            <p:cNvSpPr/>
            <p:nvPr/>
          </p:nvSpPr>
          <p:spPr>
            <a:xfrm>
              <a:off x="-69" y="4720736"/>
              <a:ext cx="9144139" cy="32"/>
            </a:xfrm>
            <a:custGeom>
              <a:avLst/>
              <a:gdLst/>
              <a:ahLst/>
              <a:cxnLst/>
              <a:rect l="l" t="t" r="r" b="b"/>
              <a:pathLst>
                <a:path w="284399" h="1" fill="none" extrusionOk="0">
                  <a:moveTo>
                    <a:pt x="0" y="0"/>
                  </a:moveTo>
                  <a:lnTo>
                    <a:pt x="284399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9;p2"/>
            <p:cNvSpPr/>
            <p:nvPr/>
          </p:nvSpPr>
          <p:spPr>
            <a:xfrm>
              <a:off x="868649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60;p2"/>
            <p:cNvSpPr/>
            <p:nvPr/>
          </p:nvSpPr>
          <p:spPr>
            <a:xfrm>
              <a:off x="8228923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61;p2"/>
            <p:cNvSpPr/>
            <p:nvPr/>
          </p:nvSpPr>
          <p:spPr>
            <a:xfrm>
              <a:off x="662741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62;p2"/>
            <p:cNvSpPr/>
            <p:nvPr/>
          </p:nvSpPr>
          <p:spPr>
            <a:xfrm>
              <a:off x="388198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63;p2"/>
            <p:cNvSpPr/>
            <p:nvPr/>
          </p:nvSpPr>
          <p:spPr>
            <a:xfrm>
              <a:off x="479712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4;p2"/>
            <p:cNvSpPr/>
            <p:nvPr/>
          </p:nvSpPr>
          <p:spPr>
            <a:xfrm>
              <a:off x="2966839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5;p2"/>
            <p:cNvSpPr/>
            <p:nvPr/>
          </p:nvSpPr>
          <p:spPr>
            <a:xfrm>
              <a:off x="5712274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6;p2"/>
            <p:cNvSpPr/>
            <p:nvPr/>
          </p:nvSpPr>
          <p:spPr>
            <a:xfrm>
              <a:off x="433955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7;p2"/>
            <p:cNvSpPr/>
            <p:nvPr/>
          </p:nvSpPr>
          <p:spPr>
            <a:xfrm>
              <a:off x="525470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8;p2"/>
            <p:cNvSpPr/>
            <p:nvPr/>
          </p:nvSpPr>
          <p:spPr>
            <a:xfrm>
              <a:off x="3424412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0" y="159654"/>
                  </a:moveTo>
                  <a:lnTo>
                    <a:pt x="0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9;p2"/>
            <p:cNvSpPr/>
            <p:nvPr/>
          </p:nvSpPr>
          <p:spPr>
            <a:xfrm>
              <a:off x="6169847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70;p2"/>
            <p:cNvSpPr/>
            <p:nvPr/>
          </p:nvSpPr>
          <p:spPr>
            <a:xfrm>
              <a:off x="7542565" y="-40006"/>
              <a:ext cx="32" cy="5223512"/>
            </a:xfrm>
            <a:custGeom>
              <a:avLst/>
              <a:gdLst/>
              <a:ahLst/>
              <a:cxnLst/>
              <a:rect l="l" t="t" r="r" b="b"/>
              <a:pathLst>
                <a:path w="1" h="159655" fill="none" extrusionOk="0">
                  <a:moveTo>
                    <a:pt x="1" y="159654"/>
                  </a:moveTo>
                  <a:lnTo>
                    <a:pt x="1" y="0"/>
                  </a:lnTo>
                </a:path>
              </a:pathLst>
            </a:custGeom>
            <a:noFill/>
            <a:ln w="7250" cap="flat" cmpd="sng">
              <a:solidFill>
                <a:schemeClr val="bg1">
                  <a:lumMod val="85000"/>
                </a:schemeClr>
              </a:solidFill>
              <a:prstDash val="solid"/>
              <a:miter lim="32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165515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1DFE-56C7-44EE-B8F0-1C2A37F2DE25}" type="datetimeFigureOut">
              <a:rPr lang="zh-HK" altLang="en-US" smtClean="0"/>
              <a:t>18/3/2022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F7B4-CA7A-4D96-AF2D-850A1966D112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89217"/>
            <a:ext cx="8640000" cy="60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8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91DFE-56C7-44EE-B8F0-1C2A37F2DE25}" type="datetimeFigureOut">
              <a:rPr lang="zh-HK" altLang="en-US" smtClean="0"/>
              <a:t>18/3/2022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2F7B4-CA7A-4D96-AF2D-850A1966D11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239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8" r:id="rId4"/>
    <p:sldLayoutId id="2147483676" r:id="rId5"/>
    <p:sldLayoutId id="2147483677" r:id="rId6"/>
    <p:sldLayoutId id="2147483664" r:id="rId7"/>
    <p:sldLayoutId id="2147483672" r:id="rId8"/>
    <p:sldLayoutId id="2147483667" r:id="rId9"/>
    <p:sldLayoutId id="2147483675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2JoyFSZ_QE&amp;list=PL1D16E8F8BAF6A66D&amp;index=4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79342" y="2223573"/>
            <a:ext cx="5561647" cy="1492749"/>
          </a:xfrm>
        </p:spPr>
        <p:txBody>
          <a:bodyPr/>
          <a:lstStyle/>
          <a:p>
            <a:r>
              <a:rPr lang="zh-TW" altLang="en-US" dirty="0"/>
              <a:t>生活事件事例：</a:t>
            </a:r>
            <a:br>
              <a:rPr lang="zh-TW" altLang="en-US" dirty="0"/>
            </a:br>
            <a:r>
              <a:rPr lang="zh-TW" altLang="en-US" dirty="0" smtClean="0"/>
              <a:t>勤勞創造的幸福</a:t>
            </a:r>
            <a:endParaRPr lang="zh-HK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685800" y="4119282"/>
            <a:ext cx="5910932" cy="196401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 smtClean="0">
                <a:solidFill>
                  <a:schemeClr val="accent6">
                    <a:lumMod val="50000"/>
                  </a:schemeClr>
                </a:solidFill>
              </a:rPr>
              <a:t>高小及初中</a:t>
            </a:r>
            <a:endParaRPr lang="en-US" altLang="zh-TW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 smtClean="0">
                <a:solidFill>
                  <a:schemeClr val="accent6">
                    <a:lumMod val="50000"/>
                  </a:schemeClr>
                </a:solidFill>
              </a:rPr>
              <a:t>價值觀教育</a:t>
            </a:r>
            <a:endParaRPr lang="en-US" altLang="zh-TW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 smtClean="0">
                <a:solidFill>
                  <a:schemeClr val="accent6">
                    <a:lumMod val="50000"/>
                  </a:schemeClr>
                </a:solidFill>
              </a:rPr>
              <a:t>教育局</a:t>
            </a:r>
            <a:endParaRPr lang="en-US" altLang="zh-TW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 smtClean="0">
                <a:solidFill>
                  <a:schemeClr val="accent6">
                    <a:lumMod val="50000"/>
                  </a:schemeClr>
                </a:solidFill>
              </a:rPr>
              <a:t>德育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</a:rPr>
              <a:t>、公民及國民教育組</a:t>
            </a:r>
            <a:r>
              <a:rPr lang="zh-TW" altLang="en-US" sz="2800" dirty="0" smtClean="0">
                <a:solidFill>
                  <a:schemeClr val="accent6">
                    <a:lumMod val="50000"/>
                  </a:schemeClr>
                </a:solidFill>
              </a:rPr>
              <a:t>製作</a:t>
            </a:r>
            <a:endParaRPr lang="en-US" altLang="zh-TW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altLang="zh-TW" sz="2800" dirty="0" smtClean="0">
                <a:solidFill>
                  <a:schemeClr val="accent6">
                    <a:lumMod val="50000"/>
                  </a:schemeClr>
                </a:solidFill>
              </a:rPr>
              <a:t>2022</a:t>
            </a:r>
            <a:r>
              <a:rPr lang="zh-TW" altLang="en-US" sz="2800" dirty="0" smtClean="0">
                <a:solidFill>
                  <a:schemeClr val="accent6">
                    <a:lumMod val="50000"/>
                  </a:schemeClr>
                </a:solidFill>
              </a:rPr>
              <a:t>年</a:t>
            </a:r>
            <a:r>
              <a:rPr lang="en-US" altLang="zh-TW" sz="2800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zh-TW" altLang="en-US" sz="2800" dirty="0" smtClean="0">
                <a:solidFill>
                  <a:schemeClr val="accent6">
                    <a:lumMod val="50000"/>
                  </a:schemeClr>
                </a:solidFill>
              </a:rPr>
              <a:t>月</a:t>
            </a:r>
            <a:endParaRPr lang="zh-HK" alt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6596732" y="65626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圖片來源</a:t>
            </a:r>
            <a:r>
              <a:rPr lang="en-US" altLang="zh-HK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http://www.freepik.com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30" y="254787"/>
            <a:ext cx="1743662" cy="185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0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417118" y="444499"/>
            <a:ext cx="7098232" cy="1206501"/>
          </a:xfrm>
        </p:spPr>
        <p:txBody>
          <a:bodyPr/>
          <a:lstStyle/>
          <a:p>
            <a:r>
              <a:rPr lang="zh-TW" altLang="en-US" b="1" dirty="0" smtClean="0"/>
              <a:t>課堂延伸活動</a:t>
            </a:r>
            <a:endParaRPr lang="zh-HK" altLang="en-US" b="1" dirty="0"/>
          </a:p>
        </p:txBody>
      </p:sp>
      <p:grpSp>
        <p:nvGrpSpPr>
          <p:cNvPr id="7" name="Google Shape;13034;p84"/>
          <p:cNvGrpSpPr>
            <a:grpSpLocks noChangeAspect="1"/>
          </p:cNvGrpSpPr>
          <p:nvPr/>
        </p:nvGrpSpPr>
        <p:grpSpPr>
          <a:xfrm>
            <a:off x="655937" y="703907"/>
            <a:ext cx="652163" cy="648000"/>
            <a:chOff x="-45665400" y="2703250"/>
            <a:chExt cx="301500" cy="299575"/>
          </a:xfrm>
          <a:solidFill>
            <a:schemeClr val="bg1"/>
          </a:solidFill>
        </p:grpSpPr>
        <p:sp>
          <p:nvSpPr>
            <p:cNvPr id="8" name="Google Shape;13035;p84"/>
            <p:cNvSpPr/>
            <p:nvPr/>
          </p:nvSpPr>
          <p:spPr>
            <a:xfrm>
              <a:off x="-45664625" y="2703250"/>
              <a:ext cx="300725" cy="299575"/>
            </a:xfrm>
            <a:custGeom>
              <a:avLst/>
              <a:gdLst/>
              <a:ahLst/>
              <a:cxnLst/>
              <a:rect l="l" t="t" r="r" b="b"/>
              <a:pathLst>
                <a:path w="12029" h="11983" extrusionOk="0">
                  <a:moveTo>
                    <a:pt x="9799" y="1271"/>
                  </a:moveTo>
                  <a:lnTo>
                    <a:pt x="4947" y="4926"/>
                  </a:lnTo>
                  <a:lnTo>
                    <a:pt x="1482" y="3823"/>
                  </a:lnTo>
                  <a:lnTo>
                    <a:pt x="9799" y="1271"/>
                  </a:lnTo>
                  <a:close/>
                  <a:moveTo>
                    <a:pt x="9830" y="2153"/>
                  </a:moveTo>
                  <a:lnTo>
                    <a:pt x="6459" y="6627"/>
                  </a:lnTo>
                  <a:lnTo>
                    <a:pt x="4727" y="7257"/>
                  </a:lnTo>
                  <a:lnTo>
                    <a:pt x="5357" y="5524"/>
                  </a:lnTo>
                  <a:lnTo>
                    <a:pt x="9830" y="2153"/>
                  </a:lnTo>
                  <a:close/>
                  <a:moveTo>
                    <a:pt x="10681" y="2153"/>
                  </a:moveTo>
                  <a:lnTo>
                    <a:pt x="8098" y="10439"/>
                  </a:lnTo>
                  <a:lnTo>
                    <a:pt x="6995" y="6973"/>
                  </a:lnTo>
                  <a:lnTo>
                    <a:pt x="10681" y="2153"/>
                  </a:lnTo>
                  <a:close/>
                  <a:moveTo>
                    <a:pt x="11627" y="0"/>
                  </a:moveTo>
                  <a:cubicBezTo>
                    <a:pt x="11596" y="0"/>
                    <a:pt x="11564" y="4"/>
                    <a:pt x="11532" y="11"/>
                  </a:cubicBezTo>
                  <a:lnTo>
                    <a:pt x="221" y="3508"/>
                  </a:lnTo>
                  <a:cubicBezTo>
                    <a:pt x="64" y="3571"/>
                    <a:pt x="1" y="3728"/>
                    <a:pt x="1" y="3886"/>
                  </a:cubicBezTo>
                  <a:cubicBezTo>
                    <a:pt x="1" y="4043"/>
                    <a:pt x="127" y="4138"/>
                    <a:pt x="221" y="4232"/>
                  </a:cubicBezTo>
                  <a:lnTo>
                    <a:pt x="4569" y="5619"/>
                  </a:lnTo>
                  <a:lnTo>
                    <a:pt x="3750" y="7824"/>
                  </a:lnTo>
                  <a:cubicBezTo>
                    <a:pt x="3687" y="7919"/>
                    <a:pt x="3750" y="8076"/>
                    <a:pt x="3813" y="8171"/>
                  </a:cubicBezTo>
                  <a:cubicBezTo>
                    <a:pt x="3880" y="8215"/>
                    <a:pt x="3978" y="8260"/>
                    <a:pt x="4063" y="8260"/>
                  </a:cubicBezTo>
                  <a:cubicBezTo>
                    <a:pt x="4099" y="8260"/>
                    <a:pt x="4132" y="8252"/>
                    <a:pt x="4160" y="8234"/>
                  </a:cubicBezTo>
                  <a:lnTo>
                    <a:pt x="6365" y="7414"/>
                  </a:lnTo>
                  <a:lnTo>
                    <a:pt x="7751" y="11762"/>
                  </a:lnTo>
                  <a:cubicBezTo>
                    <a:pt x="7783" y="11920"/>
                    <a:pt x="7940" y="11983"/>
                    <a:pt x="8098" y="11983"/>
                  </a:cubicBezTo>
                  <a:cubicBezTo>
                    <a:pt x="8255" y="11983"/>
                    <a:pt x="8381" y="11857"/>
                    <a:pt x="8476" y="11762"/>
                  </a:cubicBezTo>
                  <a:lnTo>
                    <a:pt x="11973" y="483"/>
                  </a:lnTo>
                  <a:cubicBezTo>
                    <a:pt x="12029" y="205"/>
                    <a:pt x="11862" y="0"/>
                    <a:pt x="116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" name="Google Shape;13036;p84"/>
            <p:cNvSpPr/>
            <p:nvPr/>
          </p:nvSpPr>
          <p:spPr>
            <a:xfrm>
              <a:off x="-45663825" y="2879150"/>
              <a:ext cx="71700" cy="71500"/>
            </a:xfrm>
            <a:custGeom>
              <a:avLst/>
              <a:gdLst/>
              <a:ahLst/>
              <a:cxnLst/>
              <a:rect l="l" t="t" r="r" b="b"/>
              <a:pathLst>
                <a:path w="2868" h="2860" extrusionOk="0">
                  <a:moveTo>
                    <a:pt x="2517" y="0"/>
                  </a:moveTo>
                  <a:cubicBezTo>
                    <a:pt x="2418" y="0"/>
                    <a:pt x="2316" y="32"/>
                    <a:pt x="2237" y="95"/>
                  </a:cubicBezTo>
                  <a:lnTo>
                    <a:pt x="126" y="2237"/>
                  </a:lnTo>
                  <a:cubicBezTo>
                    <a:pt x="0" y="2363"/>
                    <a:pt x="0" y="2584"/>
                    <a:pt x="126" y="2741"/>
                  </a:cubicBezTo>
                  <a:cubicBezTo>
                    <a:pt x="205" y="2820"/>
                    <a:pt x="300" y="2859"/>
                    <a:pt x="390" y="2859"/>
                  </a:cubicBezTo>
                  <a:cubicBezTo>
                    <a:pt x="481" y="2859"/>
                    <a:pt x="568" y="2820"/>
                    <a:pt x="631" y="2741"/>
                  </a:cubicBezTo>
                  <a:lnTo>
                    <a:pt x="2773" y="630"/>
                  </a:lnTo>
                  <a:cubicBezTo>
                    <a:pt x="2867" y="504"/>
                    <a:pt x="2867" y="252"/>
                    <a:pt x="2773" y="95"/>
                  </a:cubicBezTo>
                  <a:cubicBezTo>
                    <a:pt x="2710" y="32"/>
                    <a:pt x="2615" y="0"/>
                    <a:pt x="25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" name="Google Shape;13037;p84"/>
            <p:cNvSpPr/>
            <p:nvPr/>
          </p:nvSpPr>
          <p:spPr>
            <a:xfrm>
              <a:off x="-45613425" y="2929750"/>
              <a:ext cx="71700" cy="71500"/>
            </a:xfrm>
            <a:custGeom>
              <a:avLst/>
              <a:gdLst/>
              <a:ahLst/>
              <a:cxnLst/>
              <a:rect l="l" t="t" r="r" b="b"/>
              <a:pathLst>
                <a:path w="2868" h="2860" extrusionOk="0">
                  <a:moveTo>
                    <a:pt x="2478" y="1"/>
                  </a:moveTo>
                  <a:cubicBezTo>
                    <a:pt x="2387" y="1"/>
                    <a:pt x="2301" y="40"/>
                    <a:pt x="2238" y="119"/>
                  </a:cubicBezTo>
                  <a:lnTo>
                    <a:pt x="127" y="2261"/>
                  </a:lnTo>
                  <a:cubicBezTo>
                    <a:pt x="1" y="2387"/>
                    <a:pt x="1" y="2608"/>
                    <a:pt x="127" y="2765"/>
                  </a:cubicBezTo>
                  <a:cubicBezTo>
                    <a:pt x="190" y="2828"/>
                    <a:pt x="276" y="2860"/>
                    <a:pt x="367" y="2860"/>
                  </a:cubicBezTo>
                  <a:cubicBezTo>
                    <a:pt x="458" y="2860"/>
                    <a:pt x="552" y="2828"/>
                    <a:pt x="631" y="2765"/>
                  </a:cubicBezTo>
                  <a:lnTo>
                    <a:pt x="2742" y="654"/>
                  </a:lnTo>
                  <a:cubicBezTo>
                    <a:pt x="2868" y="528"/>
                    <a:pt x="2868" y="276"/>
                    <a:pt x="2742" y="119"/>
                  </a:cubicBezTo>
                  <a:cubicBezTo>
                    <a:pt x="2663" y="40"/>
                    <a:pt x="2568" y="1"/>
                    <a:pt x="24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" name="Google Shape;13038;p84"/>
            <p:cNvSpPr/>
            <p:nvPr/>
          </p:nvSpPr>
          <p:spPr>
            <a:xfrm>
              <a:off x="-45665400" y="2923050"/>
              <a:ext cx="81150" cy="79000"/>
            </a:xfrm>
            <a:custGeom>
              <a:avLst/>
              <a:gdLst/>
              <a:ahLst/>
              <a:cxnLst/>
              <a:rect l="l" t="t" r="r" b="b"/>
              <a:pathLst>
                <a:path w="3246" h="3160" extrusionOk="0">
                  <a:moveTo>
                    <a:pt x="2859" y="1"/>
                  </a:moveTo>
                  <a:cubicBezTo>
                    <a:pt x="2765" y="1"/>
                    <a:pt x="2663" y="24"/>
                    <a:pt x="2584" y="72"/>
                  </a:cubicBezTo>
                  <a:lnTo>
                    <a:pt x="95" y="2561"/>
                  </a:lnTo>
                  <a:cubicBezTo>
                    <a:pt x="0" y="2687"/>
                    <a:pt x="0" y="2907"/>
                    <a:pt x="95" y="3065"/>
                  </a:cubicBezTo>
                  <a:cubicBezTo>
                    <a:pt x="158" y="3128"/>
                    <a:pt x="252" y="3159"/>
                    <a:pt x="351" y="3159"/>
                  </a:cubicBezTo>
                  <a:cubicBezTo>
                    <a:pt x="449" y="3159"/>
                    <a:pt x="552" y="3128"/>
                    <a:pt x="631" y="3065"/>
                  </a:cubicBezTo>
                  <a:lnTo>
                    <a:pt x="3088" y="607"/>
                  </a:lnTo>
                  <a:cubicBezTo>
                    <a:pt x="3245" y="450"/>
                    <a:pt x="3245" y="229"/>
                    <a:pt x="3088" y="72"/>
                  </a:cubicBezTo>
                  <a:cubicBezTo>
                    <a:pt x="3041" y="24"/>
                    <a:pt x="2954" y="1"/>
                    <a:pt x="28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628650" y="1963549"/>
            <a:ext cx="7886700" cy="382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在班內進行「一人一職」活動，定期檢視個人表現。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在學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期末舉行「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服務精神獎」提名活動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，請學生提名並交代舉薦原因。最後由班主任選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</a:t>
            </a:r>
            <a:r>
              <a:rPr lang="en-US" altLang="zh-TW" sz="36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具服務精神的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同學」。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88" y="4661687"/>
            <a:ext cx="1743662" cy="1852025"/>
          </a:xfrm>
        </p:spPr>
      </p:pic>
    </p:spTree>
    <p:extLst>
      <p:ext uri="{BB962C8B-B14F-4D97-AF65-F5344CB8AC3E}">
        <p14:creationId xmlns:p14="http://schemas.microsoft.com/office/powerpoint/2010/main" val="364915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8" y="596900"/>
            <a:ext cx="4194631" cy="59309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89" y="0"/>
            <a:ext cx="4395611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330738" y="2253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solidFill>
                  <a:srgbClr val="FF003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附件</a:t>
            </a:r>
            <a:endParaRPr lang="zh-HK" altLang="en-US" sz="2000" dirty="0">
              <a:solidFill>
                <a:srgbClr val="FF003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6596732" y="65626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圖片來源</a:t>
            </a:r>
            <a:r>
              <a:rPr lang="en-US" altLang="zh-HK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http://www.freepik.com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4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89217"/>
            <a:ext cx="8640000" cy="6079567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FA5DF95-1626-4046-BB8D-3D8F78F001B4}"/>
              </a:ext>
            </a:extLst>
          </p:cNvPr>
          <p:cNvSpPr txBox="1">
            <a:spLocks/>
          </p:cNvSpPr>
          <p:nvPr/>
        </p:nvSpPr>
        <p:spPr>
          <a:xfrm>
            <a:off x="818717" y="757728"/>
            <a:ext cx="755173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學習重點</a:t>
            </a:r>
            <a:endParaRPr lang="zh-HK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40A3223-6B46-4DE9-94CC-451210A88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797353"/>
              </p:ext>
            </p:extLst>
          </p:nvPr>
        </p:nvGraphicFramePr>
        <p:xfrm>
          <a:off x="863599" y="1509323"/>
          <a:ext cx="7506853" cy="441402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74667">
                  <a:extLst>
                    <a:ext uri="{9D8B030D-6E8A-4147-A177-3AD203B41FA5}">
                      <a16:colId xmlns:a16="http://schemas.microsoft.com/office/drawing/2014/main" val="671913260"/>
                    </a:ext>
                  </a:extLst>
                </a:gridCol>
                <a:gridCol w="6032186">
                  <a:extLst>
                    <a:ext uri="{9D8B030D-6E8A-4147-A177-3AD203B41FA5}">
                      <a16:colId xmlns:a16="http://schemas.microsoft.com/office/drawing/2014/main" val="3911223499"/>
                    </a:ext>
                  </a:extLst>
                </a:gridCol>
              </a:tblGrid>
              <a:tr h="140469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內容概要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zh-TW" altLang="en-US" sz="24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263" marR="86263" marT="43537" marB="43537"/>
                </a:tc>
                <a:tc>
                  <a:txBody>
                    <a:bodyPr/>
                    <a:lstStyle/>
                    <a:p>
                      <a:pPr marL="0" indent="0" algn="just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zh-TW" altLang="en-US" sz="2400" b="0" spc="100" baseline="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透過影片及分組討論，培養學生勇於承擔及勤奮向上的精神，並學會欣賞、尊重別人</a:t>
                      </a:r>
                      <a:r>
                        <a:rPr lang="zh-TW" altLang="en-US" sz="2400" b="0" spc="100" baseline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辛勞</a:t>
                      </a:r>
                      <a:r>
                        <a:rPr lang="zh-TW" altLang="en-US" sz="2400" b="0" spc="100" baseline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的付出</a:t>
                      </a:r>
                      <a:r>
                        <a:rPr lang="zh-TW" altLang="en-US" sz="2400" b="0" spc="100" baseline="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marL="86263" marR="86263" marT="43537" marB="43537"/>
                </a:tc>
                <a:extLst>
                  <a:ext uri="{0D108BD9-81ED-4DB2-BD59-A6C34878D82A}">
                    <a16:rowId xmlns:a16="http://schemas.microsoft.com/office/drawing/2014/main" val="2448304074"/>
                  </a:ext>
                </a:extLst>
              </a:tr>
              <a:tr h="20733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學習目標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zh-TW" altLang="en-US" sz="24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263" marR="86263" marT="43537" marB="43537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zh-TW" altLang="en-US" sz="2400" spc="100" baseline="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培養不計較付出、不怕辛勞的態度，以及勤奮向上的精神</a:t>
                      </a:r>
                      <a:endParaRPr lang="en-US" altLang="zh-TW" sz="2400" spc="100" baseline="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zh-TW" altLang="en-US" sz="2400" spc="100" baseline="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學會欣賞尊重別人的工作</a:t>
                      </a:r>
                      <a:endParaRPr lang="en-US" altLang="zh-TW" sz="2400" spc="100" baseline="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zh-TW" altLang="en-US" sz="2400" spc="100" baseline="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成為樂於服務的行動者</a:t>
                      </a:r>
                      <a:endParaRPr lang="en-US" altLang="zh-TW" sz="2400" spc="100" baseline="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263" marR="86263" marT="43537" marB="43537"/>
                </a:tc>
                <a:extLst>
                  <a:ext uri="{0D108BD9-81ED-4DB2-BD59-A6C34878D82A}">
                    <a16:rowId xmlns:a16="http://schemas.microsoft.com/office/drawing/2014/main" val="2040042857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價值觀和態度</a:t>
                      </a:r>
                      <a:r>
                        <a:rPr lang="en-US" altLang="zh-TW" sz="2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endParaRPr lang="zh-TW" altLang="en-US" sz="24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263" marR="86263" marT="43537" marB="43537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spc="100" baseline="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勤勞、勇於承擔、積極、尊重他人</a:t>
                      </a:r>
                      <a:endParaRPr lang="zh-TW" altLang="en-US" sz="2400" kern="1200" spc="100" baseline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6263" marR="86263" marT="43537" marB="43537"/>
                </a:tc>
                <a:extLst>
                  <a:ext uri="{0D108BD9-81ED-4DB2-BD59-A6C34878D82A}">
                    <a16:rowId xmlns:a16="http://schemas.microsoft.com/office/drawing/2014/main" val="2147798219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6596732" y="65626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圖片來源</a:t>
            </a:r>
            <a:r>
              <a:rPr lang="en-US" altLang="zh-HK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http://www.freepik.com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7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66620" y="380999"/>
            <a:ext cx="7148730" cy="1257301"/>
          </a:xfrm>
        </p:spPr>
        <p:txBody>
          <a:bodyPr/>
          <a:lstStyle/>
          <a:p>
            <a:r>
              <a:rPr lang="zh-TW" altLang="en-US" b="1" dirty="0" smtClean="0"/>
              <a:t>引入活動</a:t>
            </a:r>
            <a:r>
              <a:rPr lang="zh-TW" altLang="en-US" b="1" dirty="0"/>
              <a:t>：</a:t>
            </a:r>
            <a:r>
              <a:rPr lang="zh-TW" altLang="en-US" b="1" dirty="0" smtClean="0"/>
              <a:t>想一想</a:t>
            </a:r>
            <a:endParaRPr lang="zh-HK" altLang="en-US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628650" y="1823909"/>
            <a:ext cx="7359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近年市民熱愛遠足，當你郊遊之時，可有觀察山野路徑的情況？</a:t>
            </a:r>
            <a:endParaRPr lang="en-US" altLang="zh-TW" sz="3200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28650" y="3014455"/>
            <a:ext cx="322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哪些設施幫助遊人走過蜿蜒崎嶇的山野，讓大家可以悠閒地欣賞大自然的景色？</a:t>
            </a:r>
            <a:endParaRPr lang="zh-HK" altLang="en-US" sz="3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3126749" y="6174771"/>
            <a:ext cx="2108201" cy="351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圖片</a:t>
            </a:r>
            <a:r>
              <a:rPr lang="zh-TW" altLang="en-US" sz="105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來源：康樂</a:t>
            </a:r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及文化事務署　普及健體運動 </a:t>
            </a:r>
            <a:r>
              <a:rPr lang="en-US" altLang="zh-TW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– </a:t>
            </a:r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行山</a:t>
            </a:r>
            <a:r>
              <a:rPr lang="zh-TW" altLang="en-US" sz="105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樂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00"/>
          <a:stretch/>
        </p:blipFill>
        <p:spPr>
          <a:xfrm>
            <a:off x="4016506" y="2984907"/>
            <a:ext cx="4005591" cy="216000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06" y="4720639"/>
            <a:ext cx="3346944" cy="188265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oogle Shape;5184;p67"/>
          <p:cNvGrpSpPr/>
          <p:nvPr/>
        </p:nvGrpSpPr>
        <p:grpSpPr>
          <a:xfrm>
            <a:off x="628650" y="656001"/>
            <a:ext cx="720000" cy="664799"/>
            <a:chOff x="8488800" y="1503438"/>
            <a:chExt cx="372725" cy="373375"/>
          </a:xfrm>
          <a:solidFill>
            <a:schemeClr val="bg1"/>
          </a:solidFill>
        </p:grpSpPr>
        <p:sp>
          <p:nvSpPr>
            <p:cNvPr id="23" name="Google Shape;5185;p67"/>
            <p:cNvSpPr/>
            <p:nvPr/>
          </p:nvSpPr>
          <p:spPr>
            <a:xfrm>
              <a:off x="8488800" y="1503438"/>
              <a:ext cx="372725" cy="373375"/>
            </a:xfrm>
            <a:custGeom>
              <a:avLst/>
              <a:gdLst/>
              <a:ahLst/>
              <a:cxnLst/>
              <a:rect l="l" t="t" r="r" b="b"/>
              <a:pathLst>
                <a:path w="14909" h="14935" extrusionOk="0">
                  <a:moveTo>
                    <a:pt x="7527" y="495"/>
                  </a:moveTo>
                  <a:cubicBezTo>
                    <a:pt x="9447" y="495"/>
                    <a:pt x="11352" y="1201"/>
                    <a:pt x="12651" y="2667"/>
                  </a:cubicBezTo>
                  <a:cubicBezTo>
                    <a:pt x="13631" y="3796"/>
                    <a:pt x="14227" y="5265"/>
                    <a:pt x="14227" y="6756"/>
                  </a:cubicBezTo>
                  <a:cubicBezTo>
                    <a:pt x="14227" y="8226"/>
                    <a:pt x="13610" y="9589"/>
                    <a:pt x="12566" y="10568"/>
                  </a:cubicBezTo>
                  <a:cubicBezTo>
                    <a:pt x="11970" y="11122"/>
                    <a:pt x="11246" y="11548"/>
                    <a:pt x="10479" y="11804"/>
                  </a:cubicBezTo>
                  <a:cubicBezTo>
                    <a:pt x="10096" y="11931"/>
                    <a:pt x="9670" y="11995"/>
                    <a:pt x="9265" y="12017"/>
                  </a:cubicBezTo>
                  <a:cubicBezTo>
                    <a:pt x="8954" y="12017"/>
                    <a:pt x="8655" y="11954"/>
                    <a:pt x="8359" y="11954"/>
                  </a:cubicBezTo>
                  <a:cubicBezTo>
                    <a:pt x="8271" y="11954"/>
                    <a:pt x="8182" y="11959"/>
                    <a:pt x="8094" y="11974"/>
                  </a:cubicBezTo>
                  <a:cubicBezTo>
                    <a:pt x="7646" y="12017"/>
                    <a:pt x="7455" y="12357"/>
                    <a:pt x="7199" y="12677"/>
                  </a:cubicBezTo>
                  <a:cubicBezTo>
                    <a:pt x="6922" y="13018"/>
                    <a:pt x="6603" y="13337"/>
                    <a:pt x="6241" y="13593"/>
                  </a:cubicBezTo>
                  <a:cubicBezTo>
                    <a:pt x="5772" y="13912"/>
                    <a:pt x="5282" y="14125"/>
                    <a:pt x="4750" y="14274"/>
                  </a:cubicBezTo>
                  <a:cubicBezTo>
                    <a:pt x="4835" y="14168"/>
                    <a:pt x="4942" y="14082"/>
                    <a:pt x="5027" y="13976"/>
                  </a:cubicBezTo>
                  <a:cubicBezTo>
                    <a:pt x="5474" y="13465"/>
                    <a:pt x="5644" y="12826"/>
                    <a:pt x="5197" y="12251"/>
                  </a:cubicBezTo>
                  <a:cubicBezTo>
                    <a:pt x="4686" y="11612"/>
                    <a:pt x="3898" y="11548"/>
                    <a:pt x="3174" y="11335"/>
                  </a:cubicBezTo>
                  <a:cubicBezTo>
                    <a:pt x="2365" y="11101"/>
                    <a:pt x="1832" y="10504"/>
                    <a:pt x="1470" y="9759"/>
                  </a:cubicBezTo>
                  <a:cubicBezTo>
                    <a:pt x="703" y="8226"/>
                    <a:pt x="341" y="6266"/>
                    <a:pt x="938" y="4626"/>
                  </a:cubicBezTo>
                  <a:cubicBezTo>
                    <a:pt x="1449" y="3199"/>
                    <a:pt x="2599" y="2092"/>
                    <a:pt x="3898" y="1389"/>
                  </a:cubicBezTo>
                  <a:cubicBezTo>
                    <a:pt x="5003" y="799"/>
                    <a:pt x="6268" y="495"/>
                    <a:pt x="7527" y="495"/>
                  </a:cubicBezTo>
                  <a:close/>
                  <a:moveTo>
                    <a:pt x="7485" y="1"/>
                  </a:moveTo>
                  <a:cubicBezTo>
                    <a:pt x="6999" y="1"/>
                    <a:pt x="6511" y="44"/>
                    <a:pt x="6028" y="132"/>
                  </a:cubicBezTo>
                  <a:cubicBezTo>
                    <a:pt x="2854" y="729"/>
                    <a:pt x="1" y="3285"/>
                    <a:pt x="171" y="6671"/>
                  </a:cubicBezTo>
                  <a:cubicBezTo>
                    <a:pt x="214" y="7672"/>
                    <a:pt x="469" y="8673"/>
                    <a:pt x="852" y="9589"/>
                  </a:cubicBezTo>
                  <a:cubicBezTo>
                    <a:pt x="1193" y="10355"/>
                    <a:pt x="1662" y="11143"/>
                    <a:pt x="2428" y="11548"/>
                  </a:cubicBezTo>
                  <a:cubicBezTo>
                    <a:pt x="3174" y="11953"/>
                    <a:pt x="4494" y="11825"/>
                    <a:pt x="4920" y="12698"/>
                  </a:cubicBezTo>
                  <a:cubicBezTo>
                    <a:pt x="5176" y="13167"/>
                    <a:pt x="4771" y="13656"/>
                    <a:pt x="4430" y="13955"/>
                  </a:cubicBezTo>
                  <a:cubicBezTo>
                    <a:pt x="4367" y="14040"/>
                    <a:pt x="4047" y="14359"/>
                    <a:pt x="3110" y="14743"/>
                  </a:cubicBezTo>
                  <a:cubicBezTo>
                    <a:pt x="3004" y="14785"/>
                    <a:pt x="3004" y="14934"/>
                    <a:pt x="3131" y="14934"/>
                  </a:cubicBezTo>
                  <a:cubicBezTo>
                    <a:pt x="3323" y="14934"/>
                    <a:pt x="3515" y="14913"/>
                    <a:pt x="3685" y="14849"/>
                  </a:cubicBezTo>
                  <a:lnTo>
                    <a:pt x="3706" y="14849"/>
                  </a:lnTo>
                  <a:cubicBezTo>
                    <a:pt x="5346" y="14807"/>
                    <a:pt x="6752" y="13997"/>
                    <a:pt x="7732" y="12698"/>
                  </a:cubicBezTo>
                  <a:cubicBezTo>
                    <a:pt x="7868" y="12523"/>
                    <a:pt x="8005" y="12419"/>
                    <a:pt x="8223" y="12419"/>
                  </a:cubicBezTo>
                  <a:cubicBezTo>
                    <a:pt x="8243" y="12419"/>
                    <a:pt x="8264" y="12419"/>
                    <a:pt x="8285" y="12421"/>
                  </a:cubicBezTo>
                  <a:cubicBezTo>
                    <a:pt x="8477" y="12421"/>
                    <a:pt x="8690" y="12464"/>
                    <a:pt x="8882" y="12464"/>
                  </a:cubicBezTo>
                  <a:cubicBezTo>
                    <a:pt x="8972" y="12469"/>
                    <a:pt x="9063" y="12472"/>
                    <a:pt x="9153" y="12472"/>
                  </a:cubicBezTo>
                  <a:cubicBezTo>
                    <a:pt x="9425" y="12472"/>
                    <a:pt x="9696" y="12448"/>
                    <a:pt x="9968" y="12400"/>
                  </a:cubicBezTo>
                  <a:cubicBezTo>
                    <a:pt x="10692" y="12272"/>
                    <a:pt x="11395" y="11995"/>
                    <a:pt x="12034" y="11591"/>
                  </a:cubicBezTo>
                  <a:cubicBezTo>
                    <a:pt x="13248" y="10803"/>
                    <a:pt x="14185" y="9567"/>
                    <a:pt x="14547" y="8162"/>
                  </a:cubicBezTo>
                  <a:cubicBezTo>
                    <a:pt x="14909" y="6713"/>
                    <a:pt x="14675" y="5159"/>
                    <a:pt x="14014" y="3838"/>
                  </a:cubicBezTo>
                  <a:cubicBezTo>
                    <a:pt x="12770" y="1332"/>
                    <a:pt x="10167" y="1"/>
                    <a:pt x="74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86;p67"/>
            <p:cNvSpPr/>
            <p:nvPr/>
          </p:nvSpPr>
          <p:spPr>
            <a:xfrm>
              <a:off x="8764200" y="1597038"/>
              <a:ext cx="55800" cy="162150"/>
            </a:xfrm>
            <a:custGeom>
              <a:avLst/>
              <a:gdLst/>
              <a:ahLst/>
              <a:cxnLst/>
              <a:rect l="l" t="t" r="r" b="b"/>
              <a:pathLst>
                <a:path w="2232" h="6486" extrusionOk="0">
                  <a:moveTo>
                    <a:pt x="1021" y="0"/>
                  </a:moveTo>
                  <a:cubicBezTo>
                    <a:pt x="1007" y="0"/>
                    <a:pt x="996" y="15"/>
                    <a:pt x="996" y="30"/>
                  </a:cubicBezTo>
                  <a:cubicBezTo>
                    <a:pt x="975" y="265"/>
                    <a:pt x="1145" y="499"/>
                    <a:pt x="1231" y="712"/>
                  </a:cubicBezTo>
                  <a:cubicBezTo>
                    <a:pt x="1358" y="989"/>
                    <a:pt x="1465" y="1244"/>
                    <a:pt x="1529" y="1543"/>
                  </a:cubicBezTo>
                  <a:cubicBezTo>
                    <a:pt x="1699" y="2118"/>
                    <a:pt x="1742" y="2735"/>
                    <a:pt x="1635" y="3310"/>
                  </a:cubicBezTo>
                  <a:cubicBezTo>
                    <a:pt x="1550" y="3864"/>
                    <a:pt x="1358" y="4375"/>
                    <a:pt x="1082" y="4865"/>
                  </a:cubicBezTo>
                  <a:cubicBezTo>
                    <a:pt x="933" y="5099"/>
                    <a:pt x="762" y="5333"/>
                    <a:pt x="570" y="5546"/>
                  </a:cubicBezTo>
                  <a:cubicBezTo>
                    <a:pt x="379" y="5738"/>
                    <a:pt x="144" y="5909"/>
                    <a:pt x="59" y="6185"/>
                  </a:cubicBezTo>
                  <a:cubicBezTo>
                    <a:pt x="0" y="6363"/>
                    <a:pt x="160" y="6486"/>
                    <a:pt x="320" y="6486"/>
                  </a:cubicBezTo>
                  <a:cubicBezTo>
                    <a:pt x="332" y="6486"/>
                    <a:pt x="345" y="6485"/>
                    <a:pt x="357" y="6484"/>
                  </a:cubicBezTo>
                  <a:cubicBezTo>
                    <a:pt x="656" y="6441"/>
                    <a:pt x="911" y="6143"/>
                    <a:pt x="1082" y="5909"/>
                  </a:cubicBezTo>
                  <a:cubicBezTo>
                    <a:pt x="1295" y="5674"/>
                    <a:pt x="1465" y="5397"/>
                    <a:pt x="1614" y="5120"/>
                  </a:cubicBezTo>
                  <a:cubicBezTo>
                    <a:pt x="1912" y="4567"/>
                    <a:pt x="2104" y="3970"/>
                    <a:pt x="2168" y="3332"/>
                  </a:cubicBezTo>
                  <a:cubicBezTo>
                    <a:pt x="2232" y="2693"/>
                    <a:pt x="2168" y="2032"/>
                    <a:pt x="1955" y="1415"/>
                  </a:cubicBezTo>
                  <a:cubicBezTo>
                    <a:pt x="1870" y="1117"/>
                    <a:pt x="1742" y="818"/>
                    <a:pt x="1571" y="542"/>
                  </a:cubicBezTo>
                  <a:cubicBezTo>
                    <a:pt x="1422" y="350"/>
                    <a:pt x="1273" y="73"/>
                    <a:pt x="1039" y="9"/>
                  </a:cubicBezTo>
                  <a:cubicBezTo>
                    <a:pt x="1033" y="3"/>
                    <a:pt x="1027" y="0"/>
                    <a:pt x="10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87;p67"/>
            <p:cNvSpPr/>
            <p:nvPr/>
          </p:nvSpPr>
          <p:spPr>
            <a:xfrm>
              <a:off x="8734800" y="1755913"/>
              <a:ext cx="18125" cy="18125"/>
            </a:xfrm>
            <a:custGeom>
              <a:avLst/>
              <a:gdLst/>
              <a:ahLst/>
              <a:cxnLst/>
              <a:rect l="l" t="t" r="r" b="b"/>
              <a:pathLst>
                <a:path w="725" h="725" extrusionOk="0">
                  <a:moveTo>
                    <a:pt x="362" y="1"/>
                  </a:moveTo>
                  <a:cubicBezTo>
                    <a:pt x="320" y="1"/>
                    <a:pt x="277" y="22"/>
                    <a:pt x="234" y="43"/>
                  </a:cubicBezTo>
                  <a:cubicBezTo>
                    <a:pt x="192" y="43"/>
                    <a:pt x="149" y="86"/>
                    <a:pt x="107" y="107"/>
                  </a:cubicBezTo>
                  <a:cubicBezTo>
                    <a:pt x="64" y="150"/>
                    <a:pt x="43" y="192"/>
                    <a:pt x="43" y="235"/>
                  </a:cubicBezTo>
                  <a:cubicBezTo>
                    <a:pt x="0" y="278"/>
                    <a:pt x="0" y="320"/>
                    <a:pt x="0" y="363"/>
                  </a:cubicBezTo>
                  <a:cubicBezTo>
                    <a:pt x="0" y="405"/>
                    <a:pt x="0" y="427"/>
                    <a:pt x="21" y="469"/>
                  </a:cubicBezTo>
                  <a:cubicBezTo>
                    <a:pt x="43" y="533"/>
                    <a:pt x="64" y="576"/>
                    <a:pt x="107" y="618"/>
                  </a:cubicBezTo>
                  <a:cubicBezTo>
                    <a:pt x="128" y="640"/>
                    <a:pt x="149" y="661"/>
                    <a:pt x="192" y="682"/>
                  </a:cubicBezTo>
                  <a:cubicBezTo>
                    <a:pt x="234" y="704"/>
                    <a:pt x="298" y="725"/>
                    <a:pt x="362" y="725"/>
                  </a:cubicBezTo>
                  <a:cubicBezTo>
                    <a:pt x="426" y="725"/>
                    <a:pt x="469" y="725"/>
                    <a:pt x="511" y="704"/>
                  </a:cubicBezTo>
                  <a:cubicBezTo>
                    <a:pt x="554" y="682"/>
                    <a:pt x="596" y="661"/>
                    <a:pt x="618" y="618"/>
                  </a:cubicBezTo>
                  <a:cubicBezTo>
                    <a:pt x="660" y="597"/>
                    <a:pt x="682" y="554"/>
                    <a:pt x="703" y="512"/>
                  </a:cubicBezTo>
                  <a:cubicBezTo>
                    <a:pt x="724" y="469"/>
                    <a:pt x="724" y="405"/>
                    <a:pt x="724" y="363"/>
                  </a:cubicBezTo>
                  <a:cubicBezTo>
                    <a:pt x="724" y="342"/>
                    <a:pt x="724" y="299"/>
                    <a:pt x="724" y="278"/>
                  </a:cubicBezTo>
                  <a:cubicBezTo>
                    <a:pt x="703" y="214"/>
                    <a:pt x="660" y="150"/>
                    <a:pt x="618" y="107"/>
                  </a:cubicBezTo>
                  <a:cubicBezTo>
                    <a:pt x="596" y="86"/>
                    <a:pt x="575" y="65"/>
                    <a:pt x="554" y="65"/>
                  </a:cubicBezTo>
                  <a:cubicBezTo>
                    <a:pt x="490" y="22"/>
                    <a:pt x="426" y="1"/>
                    <a:pt x="3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88;p67"/>
            <p:cNvSpPr/>
            <p:nvPr/>
          </p:nvSpPr>
          <p:spPr>
            <a:xfrm>
              <a:off x="8699650" y="1772413"/>
              <a:ext cx="14400" cy="14425"/>
            </a:xfrm>
            <a:custGeom>
              <a:avLst/>
              <a:gdLst/>
              <a:ahLst/>
              <a:cxnLst/>
              <a:rect l="l" t="t" r="r" b="b"/>
              <a:pathLst>
                <a:path w="576" h="577" extrusionOk="0">
                  <a:moveTo>
                    <a:pt x="277" y="1"/>
                  </a:moveTo>
                  <a:cubicBezTo>
                    <a:pt x="192" y="1"/>
                    <a:pt x="107" y="65"/>
                    <a:pt x="64" y="129"/>
                  </a:cubicBezTo>
                  <a:cubicBezTo>
                    <a:pt x="0" y="214"/>
                    <a:pt x="0" y="320"/>
                    <a:pt x="64" y="406"/>
                  </a:cubicBezTo>
                  <a:cubicBezTo>
                    <a:pt x="64" y="427"/>
                    <a:pt x="86" y="448"/>
                    <a:pt x="86" y="470"/>
                  </a:cubicBezTo>
                  <a:cubicBezTo>
                    <a:pt x="107" y="491"/>
                    <a:pt x="128" y="533"/>
                    <a:pt x="171" y="555"/>
                  </a:cubicBezTo>
                  <a:cubicBezTo>
                    <a:pt x="213" y="576"/>
                    <a:pt x="235" y="576"/>
                    <a:pt x="277" y="576"/>
                  </a:cubicBezTo>
                  <a:cubicBezTo>
                    <a:pt x="320" y="576"/>
                    <a:pt x="362" y="555"/>
                    <a:pt x="405" y="555"/>
                  </a:cubicBezTo>
                  <a:cubicBezTo>
                    <a:pt x="426" y="533"/>
                    <a:pt x="448" y="491"/>
                    <a:pt x="469" y="470"/>
                  </a:cubicBezTo>
                  <a:cubicBezTo>
                    <a:pt x="490" y="448"/>
                    <a:pt x="490" y="427"/>
                    <a:pt x="512" y="406"/>
                  </a:cubicBezTo>
                  <a:cubicBezTo>
                    <a:pt x="575" y="320"/>
                    <a:pt x="554" y="214"/>
                    <a:pt x="512" y="129"/>
                  </a:cubicBezTo>
                  <a:cubicBezTo>
                    <a:pt x="469" y="65"/>
                    <a:pt x="384" y="1"/>
                    <a:pt x="2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89;p67"/>
            <p:cNvSpPr/>
            <p:nvPr/>
          </p:nvSpPr>
          <p:spPr>
            <a:xfrm>
              <a:off x="8521800" y="1566313"/>
              <a:ext cx="73325" cy="86075"/>
            </a:xfrm>
            <a:custGeom>
              <a:avLst/>
              <a:gdLst/>
              <a:ahLst/>
              <a:cxnLst/>
              <a:rect l="l" t="t" r="r" b="b"/>
              <a:pathLst>
                <a:path w="2933" h="3443" extrusionOk="0">
                  <a:moveTo>
                    <a:pt x="2749" y="1"/>
                  </a:moveTo>
                  <a:cubicBezTo>
                    <a:pt x="2742" y="1"/>
                    <a:pt x="2735" y="2"/>
                    <a:pt x="2727" y="3"/>
                  </a:cubicBezTo>
                  <a:cubicBezTo>
                    <a:pt x="2322" y="67"/>
                    <a:pt x="1939" y="301"/>
                    <a:pt x="1598" y="514"/>
                  </a:cubicBezTo>
                  <a:cubicBezTo>
                    <a:pt x="1258" y="727"/>
                    <a:pt x="938" y="983"/>
                    <a:pt x="704" y="1323"/>
                  </a:cubicBezTo>
                  <a:cubicBezTo>
                    <a:pt x="257" y="1898"/>
                    <a:pt x="1" y="2729"/>
                    <a:pt x="363" y="3410"/>
                  </a:cubicBezTo>
                  <a:cubicBezTo>
                    <a:pt x="370" y="3433"/>
                    <a:pt x="386" y="3442"/>
                    <a:pt x="401" y="3442"/>
                  </a:cubicBezTo>
                  <a:cubicBezTo>
                    <a:pt x="431" y="3442"/>
                    <a:pt x="462" y="3409"/>
                    <a:pt x="448" y="3368"/>
                  </a:cubicBezTo>
                  <a:cubicBezTo>
                    <a:pt x="342" y="2686"/>
                    <a:pt x="555" y="1962"/>
                    <a:pt x="1002" y="1430"/>
                  </a:cubicBezTo>
                  <a:cubicBezTo>
                    <a:pt x="1236" y="1174"/>
                    <a:pt x="1534" y="940"/>
                    <a:pt x="1833" y="748"/>
                  </a:cubicBezTo>
                  <a:cubicBezTo>
                    <a:pt x="2152" y="557"/>
                    <a:pt x="2514" y="429"/>
                    <a:pt x="2812" y="237"/>
                  </a:cubicBezTo>
                  <a:cubicBezTo>
                    <a:pt x="2933" y="157"/>
                    <a:pt x="2864" y="1"/>
                    <a:pt x="27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20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73208" y="380999"/>
            <a:ext cx="6942141" cy="1257301"/>
          </a:xfrm>
        </p:spPr>
        <p:txBody>
          <a:bodyPr/>
          <a:lstStyle/>
          <a:p>
            <a:r>
              <a:rPr lang="zh-TW" altLang="en-US" b="1" dirty="0" smtClean="0"/>
              <a:t>短片</a:t>
            </a:r>
            <a:endParaRPr lang="zh-HK" altLang="en-US" b="1" dirty="0"/>
          </a:p>
        </p:txBody>
      </p:sp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7" y="2039281"/>
            <a:ext cx="7020639" cy="3949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4179624" y="6231891"/>
            <a:ext cx="4575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400" b="1" dirty="0" smtClean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短片來源：政府新聞處</a:t>
            </a:r>
            <a:r>
              <a:rPr lang="en-US" altLang="zh-TW" sz="1400" b="1" dirty="0" smtClean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《</a:t>
            </a:r>
            <a:r>
              <a:rPr lang="zh-TW" altLang="en-US" sz="14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麥徑</a:t>
            </a:r>
            <a:r>
              <a:rPr lang="en-US" altLang="zh-TW" sz="14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40</a:t>
            </a:r>
            <a:r>
              <a:rPr lang="zh-TW" altLang="en-US" sz="14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載　修路苦與樂</a:t>
            </a:r>
            <a:r>
              <a:rPr lang="en-US" altLang="zh-TW" sz="1400" b="1" dirty="0" smtClean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》</a:t>
            </a:r>
            <a:endParaRPr lang="zh-HK" altLang="en-US" sz="1400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Google Shape;11593;p80"/>
          <p:cNvGrpSpPr>
            <a:grpSpLocks noChangeAspect="1"/>
          </p:cNvGrpSpPr>
          <p:nvPr/>
        </p:nvGrpSpPr>
        <p:grpSpPr>
          <a:xfrm>
            <a:off x="698740" y="649649"/>
            <a:ext cx="705584" cy="612000"/>
            <a:chOff x="4452900" y="861750"/>
            <a:chExt cx="489700" cy="424750"/>
          </a:xfrm>
          <a:solidFill>
            <a:schemeClr val="bg1"/>
          </a:solidFill>
        </p:grpSpPr>
        <p:sp>
          <p:nvSpPr>
            <p:cNvPr id="7" name="Google Shape;11594;p80"/>
            <p:cNvSpPr/>
            <p:nvPr/>
          </p:nvSpPr>
          <p:spPr>
            <a:xfrm>
              <a:off x="4452900" y="861750"/>
              <a:ext cx="489700" cy="424750"/>
            </a:xfrm>
            <a:custGeom>
              <a:avLst/>
              <a:gdLst/>
              <a:ahLst/>
              <a:cxnLst/>
              <a:rect l="l" t="t" r="r" b="b"/>
              <a:pathLst>
                <a:path w="19588" h="16990" extrusionOk="0">
                  <a:moveTo>
                    <a:pt x="3660" y="1137"/>
                  </a:moveTo>
                  <a:cubicBezTo>
                    <a:pt x="4575" y="1137"/>
                    <a:pt x="5402" y="1687"/>
                    <a:pt x="5752" y="2532"/>
                  </a:cubicBezTo>
                  <a:cubicBezTo>
                    <a:pt x="6102" y="3380"/>
                    <a:pt x="5909" y="4353"/>
                    <a:pt x="5260" y="5002"/>
                  </a:cubicBezTo>
                  <a:cubicBezTo>
                    <a:pt x="4828" y="5434"/>
                    <a:pt x="4249" y="5664"/>
                    <a:pt x="3660" y="5664"/>
                  </a:cubicBezTo>
                  <a:cubicBezTo>
                    <a:pt x="3368" y="5664"/>
                    <a:pt x="3073" y="5607"/>
                    <a:pt x="2793" y="5491"/>
                  </a:cubicBezTo>
                  <a:cubicBezTo>
                    <a:pt x="1948" y="5141"/>
                    <a:pt x="1395" y="4317"/>
                    <a:pt x="1395" y="3402"/>
                  </a:cubicBezTo>
                  <a:cubicBezTo>
                    <a:pt x="1395" y="2149"/>
                    <a:pt x="2410" y="1137"/>
                    <a:pt x="3660" y="1137"/>
                  </a:cubicBezTo>
                  <a:close/>
                  <a:moveTo>
                    <a:pt x="10453" y="1137"/>
                  </a:moveTo>
                  <a:cubicBezTo>
                    <a:pt x="11043" y="1137"/>
                    <a:pt x="11622" y="1366"/>
                    <a:pt x="12054" y="1798"/>
                  </a:cubicBezTo>
                  <a:cubicBezTo>
                    <a:pt x="12703" y="2447"/>
                    <a:pt x="12896" y="3420"/>
                    <a:pt x="12546" y="4268"/>
                  </a:cubicBezTo>
                  <a:cubicBezTo>
                    <a:pt x="12196" y="5114"/>
                    <a:pt x="11368" y="5666"/>
                    <a:pt x="10453" y="5666"/>
                  </a:cubicBezTo>
                  <a:cubicBezTo>
                    <a:pt x="9203" y="5663"/>
                    <a:pt x="8189" y="4652"/>
                    <a:pt x="8189" y="3402"/>
                  </a:cubicBezTo>
                  <a:cubicBezTo>
                    <a:pt x="8189" y="2484"/>
                    <a:pt x="8741" y="1659"/>
                    <a:pt x="9587" y="1309"/>
                  </a:cubicBezTo>
                  <a:cubicBezTo>
                    <a:pt x="9867" y="1193"/>
                    <a:pt x="10161" y="1137"/>
                    <a:pt x="10453" y="1137"/>
                  </a:cubicBezTo>
                  <a:close/>
                  <a:moveTo>
                    <a:pt x="14983" y="9063"/>
                  </a:moveTo>
                  <a:lnTo>
                    <a:pt x="14983" y="13592"/>
                  </a:lnTo>
                  <a:lnTo>
                    <a:pt x="13850" y="13592"/>
                  </a:lnTo>
                  <a:lnTo>
                    <a:pt x="13850" y="9063"/>
                  </a:lnTo>
                  <a:close/>
                  <a:moveTo>
                    <a:pt x="18455" y="7276"/>
                  </a:moveTo>
                  <a:lnTo>
                    <a:pt x="18455" y="15377"/>
                  </a:lnTo>
                  <a:lnTo>
                    <a:pt x="16115" y="13849"/>
                  </a:lnTo>
                  <a:lnTo>
                    <a:pt x="16115" y="8803"/>
                  </a:lnTo>
                  <a:lnTo>
                    <a:pt x="18455" y="7276"/>
                  </a:lnTo>
                  <a:close/>
                  <a:moveTo>
                    <a:pt x="12153" y="6799"/>
                  </a:moveTo>
                  <a:cubicBezTo>
                    <a:pt x="12464" y="6799"/>
                    <a:pt x="12718" y="7049"/>
                    <a:pt x="12718" y="7363"/>
                  </a:cubicBezTo>
                  <a:lnTo>
                    <a:pt x="12718" y="15289"/>
                  </a:lnTo>
                  <a:cubicBezTo>
                    <a:pt x="12718" y="15603"/>
                    <a:pt x="12464" y="15857"/>
                    <a:pt x="12153" y="15857"/>
                  </a:cubicBezTo>
                  <a:lnTo>
                    <a:pt x="1963" y="15857"/>
                  </a:lnTo>
                  <a:cubicBezTo>
                    <a:pt x="1649" y="15857"/>
                    <a:pt x="1395" y="15603"/>
                    <a:pt x="1395" y="15289"/>
                  </a:cubicBezTo>
                  <a:lnTo>
                    <a:pt x="1395" y="7363"/>
                  </a:lnTo>
                  <a:cubicBezTo>
                    <a:pt x="1395" y="7049"/>
                    <a:pt x="1649" y="6799"/>
                    <a:pt x="1963" y="6799"/>
                  </a:cubicBezTo>
                  <a:close/>
                  <a:moveTo>
                    <a:pt x="3656" y="0"/>
                  </a:moveTo>
                  <a:cubicBezTo>
                    <a:pt x="3623" y="0"/>
                    <a:pt x="3590" y="1"/>
                    <a:pt x="3557" y="2"/>
                  </a:cubicBezTo>
                  <a:cubicBezTo>
                    <a:pt x="2198" y="44"/>
                    <a:pt x="997" y="889"/>
                    <a:pt x="498" y="2155"/>
                  </a:cubicBezTo>
                  <a:cubicBezTo>
                    <a:pt x="0" y="3417"/>
                    <a:pt x="305" y="4857"/>
                    <a:pt x="1271" y="5811"/>
                  </a:cubicBezTo>
                  <a:cubicBezTo>
                    <a:pt x="658" y="6086"/>
                    <a:pt x="263" y="6693"/>
                    <a:pt x="263" y="7363"/>
                  </a:cubicBezTo>
                  <a:lnTo>
                    <a:pt x="263" y="15289"/>
                  </a:lnTo>
                  <a:cubicBezTo>
                    <a:pt x="263" y="16228"/>
                    <a:pt x="1024" y="16986"/>
                    <a:pt x="1963" y="16989"/>
                  </a:cubicBezTo>
                  <a:lnTo>
                    <a:pt x="12153" y="16989"/>
                  </a:lnTo>
                  <a:cubicBezTo>
                    <a:pt x="13089" y="16986"/>
                    <a:pt x="13850" y="16228"/>
                    <a:pt x="13850" y="15289"/>
                  </a:cubicBezTo>
                  <a:lnTo>
                    <a:pt x="13850" y="14725"/>
                  </a:lnTo>
                  <a:lnTo>
                    <a:pt x="15381" y="14725"/>
                  </a:lnTo>
                  <a:lnTo>
                    <a:pt x="18712" y="16896"/>
                  </a:lnTo>
                  <a:cubicBezTo>
                    <a:pt x="18810" y="16959"/>
                    <a:pt x="18916" y="16988"/>
                    <a:pt x="19020" y="16988"/>
                  </a:cubicBezTo>
                  <a:cubicBezTo>
                    <a:pt x="19315" y="16988"/>
                    <a:pt x="19587" y="16754"/>
                    <a:pt x="19587" y="16422"/>
                  </a:cubicBezTo>
                  <a:lnTo>
                    <a:pt x="19587" y="6231"/>
                  </a:lnTo>
                  <a:cubicBezTo>
                    <a:pt x="19587" y="6023"/>
                    <a:pt x="19473" y="5832"/>
                    <a:pt x="19291" y="5733"/>
                  </a:cubicBezTo>
                  <a:cubicBezTo>
                    <a:pt x="19206" y="5687"/>
                    <a:pt x="19114" y="5664"/>
                    <a:pt x="19021" y="5664"/>
                  </a:cubicBezTo>
                  <a:cubicBezTo>
                    <a:pt x="18913" y="5664"/>
                    <a:pt x="18806" y="5695"/>
                    <a:pt x="18712" y="5757"/>
                  </a:cubicBezTo>
                  <a:lnTo>
                    <a:pt x="15381" y="7931"/>
                  </a:lnTo>
                  <a:lnTo>
                    <a:pt x="13850" y="7931"/>
                  </a:lnTo>
                  <a:lnTo>
                    <a:pt x="13850" y="7363"/>
                  </a:lnTo>
                  <a:cubicBezTo>
                    <a:pt x="13850" y="6693"/>
                    <a:pt x="13455" y="6086"/>
                    <a:pt x="12842" y="5811"/>
                  </a:cubicBezTo>
                  <a:cubicBezTo>
                    <a:pt x="13808" y="4857"/>
                    <a:pt x="14113" y="3417"/>
                    <a:pt x="13615" y="2155"/>
                  </a:cubicBezTo>
                  <a:cubicBezTo>
                    <a:pt x="13117" y="889"/>
                    <a:pt x="11915" y="44"/>
                    <a:pt x="10556" y="2"/>
                  </a:cubicBezTo>
                  <a:cubicBezTo>
                    <a:pt x="10523" y="1"/>
                    <a:pt x="10490" y="0"/>
                    <a:pt x="10457" y="0"/>
                  </a:cubicBezTo>
                  <a:cubicBezTo>
                    <a:pt x="9137" y="0"/>
                    <a:pt x="7933" y="763"/>
                    <a:pt x="7374" y="1967"/>
                  </a:cubicBezTo>
                  <a:cubicBezTo>
                    <a:pt x="6800" y="3199"/>
                    <a:pt x="7017" y="4652"/>
                    <a:pt x="7926" y="5666"/>
                  </a:cubicBezTo>
                  <a:lnTo>
                    <a:pt x="6190" y="5666"/>
                  </a:lnTo>
                  <a:cubicBezTo>
                    <a:pt x="7096" y="4652"/>
                    <a:pt x="7313" y="3199"/>
                    <a:pt x="6740" y="1967"/>
                  </a:cubicBezTo>
                  <a:cubicBezTo>
                    <a:pt x="6180" y="763"/>
                    <a:pt x="4976" y="0"/>
                    <a:pt x="36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chemeClr val="bg1"/>
                </a:solidFill>
              </a:endParaRPr>
            </a:p>
          </p:txBody>
        </p:sp>
        <p:sp>
          <p:nvSpPr>
            <p:cNvPr id="8" name="Google Shape;11595;p80"/>
            <p:cNvSpPr/>
            <p:nvPr/>
          </p:nvSpPr>
          <p:spPr>
            <a:xfrm>
              <a:off x="4572675" y="1074100"/>
              <a:ext cx="115375" cy="141625"/>
            </a:xfrm>
            <a:custGeom>
              <a:avLst/>
              <a:gdLst/>
              <a:ahLst/>
              <a:cxnLst/>
              <a:rect l="l" t="t" r="r" b="b"/>
              <a:pathLst>
                <a:path w="4615" h="5665" extrusionOk="0">
                  <a:moveTo>
                    <a:pt x="1133" y="1626"/>
                  </a:moveTo>
                  <a:lnTo>
                    <a:pt x="2945" y="2834"/>
                  </a:lnTo>
                  <a:lnTo>
                    <a:pt x="1133" y="4041"/>
                  </a:lnTo>
                  <a:lnTo>
                    <a:pt x="1133" y="1626"/>
                  </a:lnTo>
                  <a:close/>
                  <a:moveTo>
                    <a:pt x="569" y="1"/>
                  </a:moveTo>
                  <a:cubicBezTo>
                    <a:pt x="274" y="1"/>
                    <a:pt x="1" y="236"/>
                    <a:pt x="1" y="569"/>
                  </a:cubicBezTo>
                  <a:lnTo>
                    <a:pt x="1" y="5098"/>
                  </a:lnTo>
                  <a:cubicBezTo>
                    <a:pt x="1" y="5430"/>
                    <a:pt x="275" y="5665"/>
                    <a:pt x="571" y="5665"/>
                  </a:cubicBezTo>
                  <a:cubicBezTo>
                    <a:pt x="676" y="5665"/>
                    <a:pt x="784" y="5635"/>
                    <a:pt x="883" y="5569"/>
                  </a:cubicBezTo>
                  <a:lnTo>
                    <a:pt x="4280" y="3305"/>
                  </a:lnTo>
                  <a:cubicBezTo>
                    <a:pt x="4615" y="3078"/>
                    <a:pt x="4615" y="2583"/>
                    <a:pt x="4280" y="2360"/>
                  </a:cubicBezTo>
                  <a:lnTo>
                    <a:pt x="4280" y="2363"/>
                  </a:lnTo>
                  <a:lnTo>
                    <a:pt x="883" y="98"/>
                  </a:lnTo>
                  <a:cubicBezTo>
                    <a:pt x="783" y="31"/>
                    <a:pt x="674" y="1"/>
                    <a:pt x="5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chemeClr val="bg1"/>
                </a:solidFill>
              </a:endParaRPr>
            </a:p>
          </p:txBody>
        </p:sp>
        <p:sp>
          <p:nvSpPr>
            <p:cNvPr id="9" name="Google Shape;11596;p80"/>
            <p:cNvSpPr/>
            <p:nvPr/>
          </p:nvSpPr>
          <p:spPr>
            <a:xfrm>
              <a:off x="4714225" y="1060000"/>
              <a:ext cx="28325" cy="28350"/>
            </a:xfrm>
            <a:custGeom>
              <a:avLst/>
              <a:gdLst/>
              <a:ahLst/>
              <a:cxnLst/>
              <a:rect l="l" t="t" r="r" b="b"/>
              <a:pathLst>
                <a:path w="1133" h="1134" extrusionOk="0">
                  <a:moveTo>
                    <a:pt x="568" y="1"/>
                  </a:moveTo>
                  <a:cubicBezTo>
                    <a:pt x="254" y="1"/>
                    <a:pt x="0" y="251"/>
                    <a:pt x="0" y="565"/>
                  </a:cubicBezTo>
                  <a:cubicBezTo>
                    <a:pt x="0" y="879"/>
                    <a:pt x="254" y="1133"/>
                    <a:pt x="568" y="1133"/>
                  </a:cubicBezTo>
                  <a:cubicBezTo>
                    <a:pt x="879" y="1133"/>
                    <a:pt x="1133" y="879"/>
                    <a:pt x="1133" y="565"/>
                  </a:cubicBezTo>
                  <a:cubicBezTo>
                    <a:pt x="1133" y="251"/>
                    <a:pt x="879" y="1"/>
                    <a:pt x="5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78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66620" y="380999"/>
            <a:ext cx="7148730" cy="1257301"/>
          </a:xfrm>
        </p:spPr>
        <p:txBody>
          <a:bodyPr/>
          <a:lstStyle/>
          <a:p>
            <a:r>
              <a:rPr lang="zh-TW" altLang="en-US" b="1" dirty="0" smtClean="0"/>
              <a:t>級</a:t>
            </a:r>
            <a:r>
              <a:rPr lang="zh-TW" altLang="en-US" b="1" dirty="0"/>
              <a:t>級皆辛苦</a:t>
            </a:r>
            <a:endParaRPr lang="zh-HK" altLang="en-US" b="1" dirty="0"/>
          </a:p>
        </p:txBody>
      </p:sp>
      <p:grpSp>
        <p:nvGrpSpPr>
          <p:cNvPr id="9" name="Google Shape;12542;p83"/>
          <p:cNvGrpSpPr>
            <a:grpSpLocks noChangeAspect="1"/>
          </p:cNvGrpSpPr>
          <p:nvPr/>
        </p:nvGrpSpPr>
        <p:grpSpPr>
          <a:xfrm>
            <a:off x="628650" y="685649"/>
            <a:ext cx="647056" cy="648000"/>
            <a:chOff x="-35134875" y="2272675"/>
            <a:chExt cx="291450" cy="291875"/>
          </a:xfrm>
          <a:solidFill>
            <a:schemeClr val="bg1"/>
          </a:solidFill>
        </p:grpSpPr>
        <p:sp>
          <p:nvSpPr>
            <p:cNvPr id="10" name="Google Shape;12543;p83"/>
            <p:cNvSpPr/>
            <p:nvPr/>
          </p:nvSpPr>
          <p:spPr>
            <a:xfrm>
              <a:off x="-35134875" y="2272675"/>
              <a:ext cx="291450" cy="291875"/>
            </a:xfrm>
            <a:custGeom>
              <a:avLst/>
              <a:gdLst/>
              <a:ahLst/>
              <a:cxnLst/>
              <a:rect l="l" t="t" r="r" b="b"/>
              <a:pathLst>
                <a:path w="11658" h="11675" extrusionOk="0">
                  <a:moveTo>
                    <a:pt x="9925" y="662"/>
                  </a:moveTo>
                  <a:cubicBezTo>
                    <a:pt x="10460" y="662"/>
                    <a:pt x="10933" y="1135"/>
                    <a:pt x="10933" y="1733"/>
                  </a:cubicBezTo>
                  <a:lnTo>
                    <a:pt x="10933" y="5136"/>
                  </a:lnTo>
                  <a:cubicBezTo>
                    <a:pt x="10933" y="5703"/>
                    <a:pt x="10460" y="6176"/>
                    <a:pt x="9925" y="6176"/>
                  </a:cubicBezTo>
                  <a:cubicBezTo>
                    <a:pt x="9704" y="6176"/>
                    <a:pt x="9547" y="6333"/>
                    <a:pt x="9547" y="6522"/>
                  </a:cubicBezTo>
                  <a:lnTo>
                    <a:pt x="9547" y="7751"/>
                  </a:lnTo>
                  <a:lnTo>
                    <a:pt x="8192" y="6365"/>
                  </a:lnTo>
                  <a:lnTo>
                    <a:pt x="8192" y="4474"/>
                  </a:lnTo>
                  <a:cubicBezTo>
                    <a:pt x="8192" y="3529"/>
                    <a:pt x="7404" y="2742"/>
                    <a:pt x="6459" y="2742"/>
                  </a:cubicBezTo>
                  <a:lnTo>
                    <a:pt x="3372" y="2742"/>
                  </a:lnTo>
                  <a:lnTo>
                    <a:pt x="3372" y="1733"/>
                  </a:lnTo>
                  <a:cubicBezTo>
                    <a:pt x="3372" y="1166"/>
                    <a:pt x="3844" y="662"/>
                    <a:pt x="4411" y="662"/>
                  </a:cubicBezTo>
                  <a:close/>
                  <a:moveTo>
                    <a:pt x="6459" y="3403"/>
                  </a:moveTo>
                  <a:cubicBezTo>
                    <a:pt x="6995" y="3403"/>
                    <a:pt x="7499" y="3876"/>
                    <a:pt x="7499" y="4474"/>
                  </a:cubicBezTo>
                  <a:lnTo>
                    <a:pt x="7499" y="7908"/>
                  </a:lnTo>
                  <a:lnTo>
                    <a:pt x="7467" y="7908"/>
                  </a:lnTo>
                  <a:cubicBezTo>
                    <a:pt x="7467" y="8444"/>
                    <a:pt x="6995" y="8917"/>
                    <a:pt x="6396" y="8917"/>
                  </a:cubicBezTo>
                  <a:lnTo>
                    <a:pt x="3687" y="8917"/>
                  </a:lnTo>
                  <a:cubicBezTo>
                    <a:pt x="3624" y="8917"/>
                    <a:pt x="3498" y="8948"/>
                    <a:pt x="3466" y="9043"/>
                  </a:cubicBezTo>
                  <a:lnTo>
                    <a:pt x="1986" y="10492"/>
                  </a:lnTo>
                  <a:lnTo>
                    <a:pt x="1986" y="9295"/>
                  </a:lnTo>
                  <a:cubicBezTo>
                    <a:pt x="1986" y="9074"/>
                    <a:pt x="1828" y="8917"/>
                    <a:pt x="1639" y="8917"/>
                  </a:cubicBezTo>
                  <a:cubicBezTo>
                    <a:pt x="1103" y="8917"/>
                    <a:pt x="631" y="8444"/>
                    <a:pt x="631" y="7908"/>
                  </a:cubicBezTo>
                  <a:lnTo>
                    <a:pt x="631" y="4474"/>
                  </a:lnTo>
                  <a:cubicBezTo>
                    <a:pt x="631" y="3939"/>
                    <a:pt x="1103" y="3403"/>
                    <a:pt x="1639" y="3403"/>
                  </a:cubicBezTo>
                  <a:close/>
                  <a:moveTo>
                    <a:pt x="4411" y="1"/>
                  </a:moveTo>
                  <a:cubicBezTo>
                    <a:pt x="3466" y="1"/>
                    <a:pt x="2710" y="788"/>
                    <a:pt x="2710" y="1733"/>
                  </a:cubicBezTo>
                  <a:lnTo>
                    <a:pt x="2710" y="2742"/>
                  </a:lnTo>
                  <a:lnTo>
                    <a:pt x="1671" y="2742"/>
                  </a:lnTo>
                  <a:cubicBezTo>
                    <a:pt x="725" y="2742"/>
                    <a:pt x="1" y="3529"/>
                    <a:pt x="1" y="4474"/>
                  </a:cubicBezTo>
                  <a:lnTo>
                    <a:pt x="1" y="7908"/>
                  </a:lnTo>
                  <a:cubicBezTo>
                    <a:pt x="1" y="8728"/>
                    <a:pt x="568" y="9452"/>
                    <a:pt x="1355" y="9610"/>
                  </a:cubicBezTo>
                  <a:lnTo>
                    <a:pt x="1355" y="11342"/>
                  </a:lnTo>
                  <a:cubicBezTo>
                    <a:pt x="1355" y="11500"/>
                    <a:pt x="1450" y="11594"/>
                    <a:pt x="1576" y="11657"/>
                  </a:cubicBezTo>
                  <a:cubicBezTo>
                    <a:pt x="1607" y="11668"/>
                    <a:pt x="1646" y="11675"/>
                    <a:pt x="1687" y="11675"/>
                  </a:cubicBezTo>
                  <a:cubicBezTo>
                    <a:pt x="1769" y="11675"/>
                    <a:pt x="1860" y="11647"/>
                    <a:pt x="1923" y="11563"/>
                  </a:cubicBezTo>
                  <a:lnTo>
                    <a:pt x="3876" y="9610"/>
                  </a:lnTo>
                  <a:lnTo>
                    <a:pt x="6491" y="9610"/>
                  </a:lnTo>
                  <a:cubicBezTo>
                    <a:pt x="7436" y="9610"/>
                    <a:pt x="8224" y="8854"/>
                    <a:pt x="8224" y="7908"/>
                  </a:cubicBezTo>
                  <a:lnTo>
                    <a:pt x="8224" y="7341"/>
                  </a:lnTo>
                  <a:lnTo>
                    <a:pt x="9704" y="8822"/>
                  </a:lnTo>
                  <a:cubicBezTo>
                    <a:pt x="9773" y="8868"/>
                    <a:pt x="9876" y="8897"/>
                    <a:pt x="9976" y="8897"/>
                  </a:cubicBezTo>
                  <a:cubicBezTo>
                    <a:pt x="10013" y="8897"/>
                    <a:pt x="10049" y="8893"/>
                    <a:pt x="10082" y="8885"/>
                  </a:cubicBezTo>
                  <a:cubicBezTo>
                    <a:pt x="10208" y="8854"/>
                    <a:pt x="10271" y="8696"/>
                    <a:pt x="10271" y="8570"/>
                  </a:cubicBezTo>
                  <a:lnTo>
                    <a:pt x="10271" y="6837"/>
                  </a:lnTo>
                  <a:cubicBezTo>
                    <a:pt x="11059" y="6680"/>
                    <a:pt x="11658" y="5987"/>
                    <a:pt x="11658" y="5136"/>
                  </a:cubicBezTo>
                  <a:lnTo>
                    <a:pt x="11658" y="1733"/>
                  </a:lnTo>
                  <a:cubicBezTo>
                    <a:pt x="11595" y="788"/>
                    <a:pt x="10870" y="1"/>
                    <a:pt x="99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" name="Google Shape;12544;p83"/>
            <p:cNvSpPr/>
            <p:nvPr/>
          </p:nvSpPr>
          <p:spPr>
            <a:xfrm>
              <a:off x="-350939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9" y="1"/>
                    <a:pt x="1" y="158"/>
                    <a:pt x="1" y="347"/>
                  </a:cubicBezTo>
                  <a:cubicBezTo>
                    <a:pt x="1" y="536"/>
                    <a:pt x="159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" name="Google Shape;12545;p83"/>
            <p:cNvSpPr/>
            <p:nvPr/>
          </p:nvSpPr>
          <p:spPr>
            <a:xfrm>
              <a:off x="-350427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" name="Google Shape;12546;p83"/>
            <p:cNvSpPr/>
            <p:nvPr/>
          </p:nvSpPr>
          <p:spPr>
            <a:xfrm>
              <a:off x="-349915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628650" y="1963549"/>
            <a:ext cx="413385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林間山徑原本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只有散沙及亂石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，農林助理員在修築過程中，需要面對甚麼挑戰？</a:t>
            </a:r>
            <a:endParaRPr lang="en-US" altLang="zh-TW" sz="3200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老師傅工作歷近</a:t>
            </a:r>
            <a:r>
              <a:rPr lang="en-US" altLang="zh-TW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年，他的經驗給你帶來甚麼啟示？</a:t>
            </a:r>
            <a:endParaRPr lang="zh-HK" altLang="en-US" sz="3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2073801"/>
            <a:ext cx="3228975" cy="430530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2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6158" y="365126"/>
            <a:ext cx="7179191" cy="1325563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小結</a:t>
            </a:r>
            <a:endParaRPr lang="zh-HK" altLang="en-US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628650" y="1963549"/>
            <a:ext cx="78867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在苦中求，藝在勤中練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：老師傅（農林助理員）的技藝，非一日學成，手藝的精進是在日復日的勤毅中練就而成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indent="-355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山路得來不易，是前人一級一級鋪設，花上不少汗水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中很多看似理所當然的事物，都是他人</a:t>
            </a:r>
            <a:r>
              <a:rPr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付出</a:t>
            </a:r>
            <a:r>
              <a:rPr lang="en-US" altLang="zh-TW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血汗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的成果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，我們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</a:t>
            </a:r>
            <a:r>
              <a:rPr lang="en-US" altLang="zh-TW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學會尊重、欣賞</a:t>
            </a: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珍惜。</a:t>
            </a:r>
            <a:endParaRPr lang="en-US" altLang="zh-TW" sz="3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群組 19"/>
          <p:cNvGrpSpPr>
            <a:grpSpLocks noChangeAspect="1"/>
          </p:cNvGrpSpPr>
          <p:nvPr/>
        </p:nvGrpSpPr>
        <p:grpSpPr>
          <a:xfrm>
            <a:off x="4932286" y="4696177"/>
            <a:ext cx="3690284" cy="1688375"/>
            <a:chOff x="4662489" y="4884572"/>
            <a:chExt cx="3938586" cy="1801978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489" y="4884572"/>
              <a:ext cx="3888848" cy="1801978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6352" y="5122311"/>
              <a:ext cx="1344723" cy="1344723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0011" y="5244457"/>
              <a:ext cx="3066554" cy="1176630"/>
            </a:xfrm>
            <a:prstGeom prst="rect">
              <a:avLst/>
            </a:prstGeom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6596732" y="65626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圖片來源</a:t>
            </a:r>
            <a:r>
              <a:rPr lang="en-US" altLang="zh-HK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http://www.freepik.com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5" name="Google Shape;5019;p66"/>
          <p:cNvGrpSpPr>
            <a:grpSpLocks noChangeAspect="1"/>
          </p:cNvGrpSpPr>
          <p:nvPr/>
        </p:nvGrpSpPr>
        <p:grpSpPr>
          <a:xfrm>
            <a:off x="628650" y="685649"/>
            <a:ext cx="647996" cy="648000"/>
            <a:chOff x="13322200" y="5449475"/>
            <a:chExt cx="472550" cy="479225"/>
          </a:xfrm>
          <a:solidFill>
            <a:schemeClr val="bg1"/>
          </a:solidFill>
        </p:grpSpPr>
        <p:sp>
          <p:nvSpPr>
            <p:cNvPr id="16" name="Google Shape;5020;p66"/>
            <p:cNvSpPr/>
            <p:nvPr/>
          </p:nvSpPr>
          <p:spPr>
            <a:xfrm>
              <a:off x="13633350" y="5449475"/>
              <a:ext cx="161400" cy="477300"/>
            </a:xfrm>
            <a:custGeom>
              <a:avLst/>
              <a:gdLst/>
              <a:ahLst/>
              <a:cxnLst/>
              <a:rect l="l" t="t" r="r" b="b"/>
              <a:pathLst>
                <a:path w="6456" h="19092" extrusionOk="0">
                  <a:moveTo>
                    <a:pt x="3045" y="3646"/>
                  </a:moveTo>
                  <a:cubicBezTo>
                    <a:pt x="3094" y="3646"/>
                    <a:pt x="3140" y="3647"/>
                    <a:pt x="3184" y="3650"/>
                  </a:cubicBezTo>
                  <a:cubicBezTo>
                    <a:pt x="3555" y="3650"/>
                    <a:pt x="4277" y="3798"/>
                    <a:pt x="4907" y="3798"/>
                  </a:cubicBezTo>
                  <a:cubicBezTo>
                    <a:pt x="5064" y="3798"/>
                    <a:pt x="5216" y="3789"/>
                    <a:pt x="5355" y="3765"/>
                  </a:cubicBezTo>
                  <a:cubicBezTo>
                    <a:pt x="5384" y="4547"/>
                    <a:pt x="5384" y="5357"/>
                    <a:pt x="5413" y="6023"/>
                  </a:cubicBezTo>
                  <a:cubicBezTo>
                    <a:pt x="5413" y="6370"/>
                    <a:pt x="5413" y="6718"/>
                    <a:pt x="5442" y="7065"/>
                  </a:cubicBezTo>
                  <a:cubicBezTo>
                    <a:pt x="3994" y="6949"/>
                    <a:pt x="2547" y="6833"/>
                    <a:pt x="1071" y="6833"/>
                  </a:cubicBezTo>
                  <a:cubicBezTo>
                    <a:pt x="1071" y="6052"/>
                    <a:pt x="1071" y="5271"/>
                    <a:pt x="1071" y="4547"/>
                  </a:cubicBezTo>
                  <a:cubicBezTo>
                    <a:pt x="1071" y="4258"/>
                    <a:pt x="1071" y="3968"/>
                    <a:pt x="1071" y="3650"/>
                  </a:cubicBezTo>
                  <a:cubicBezTo>
                    <a:pt x="1246" y="3693"/>
                    <a:pt x="1458" y="3708"/>
                    <a:pt x="1683" y="3708"/>
                  </a:cubicBezTo>
                  <a:cubicBezTo>
                    <a:pt x="2145" y="3708"/>
                    <a:pt x="2665" y="3646"/>
                    <a:pt x="3045" y="3646"/>
                  </a:cubicBezTo>
                  <a:close/>
                  <a:moveTo>
                    <a:pt x="5442" y="7644"/>
                  </a:moveTo>
                  <a:lnTo>
                    <a:pt x="5442" y="7644"/>
                  </a:lnTo>
                  <a:cubicBezTo>
                    <a:pt x="5471" y="8830"/>
                    <a:pt x="5471" y="10017"/>
                    <a:pt x="5384" y="11204"/>
                  </a:cubicBezTo>
                  <a:cubicBezTo>
                    <a:pt x="4602" y="11146"/>
                    <a:pt x="3821" y="11088"/>
                    <a:pt x="3068" y="11059"/>
                  </a:cubicBezTo>
                  <a:cubicBezTo>
                    <a:pt x="2856" y="11049"/>
                    <a:pt x="2644" y="11043"/>
                    <a:pt x="2433" y="11043"/>
                  </a:cubicBezTo>
                  <a:cubicBezTo>
                    <a:pt x="2010" y="11043"/>
                    <a:pt x="1592" y="11069"/>
                    <a:pt x="1187" y="11146"/>
                  </a:cubicBezTo>
                  <a:cubicBezTo>
                    <a:pt x="1158" y="10104"/>
                    <a:pt x="1100" y="9033"/>
                    <a:pt x="1100" y="7962"/>
                  </a:cubicBezTo>
                  <a:cubicBezTo>
                    <a:pt x="2229" y="7846"/>
                    <a:pt x="3387" y="7760"/>
                    <a:pt x="4515" y="7673"/>
                  </a:cubicBezTo>
                  <a:cubicBezTo>
                    <a:pt x="4602" y="7658"/>
                    <a:pt x="4754" y="7658"/>
                    <a:pt x="4924" y="7658"/>
                  </a:cubicBezTo>
                  <a:cubicBezTo>
                    <a:pt x="5094" y="7658"/>
                    <a:pt x="5282" y="7658"/>
                    <a:pt x="5442" y="7644"/>
                  </a:cubicBezTo>
                  <a:close/>
                  <a:moveTo>
                    <a:pt x="5891" y="1"/>
                  </a:moveTo>
                  <a:cubicBezTo>
                    <a:pt x="5876" y="1"/>
                    <a:pt x="5862" y="2"/>
                    <a:pt x="5847" y="3"/>
                  </a:cubicBezTo>
                  <a:cubicBezTo>
                    <a:pt x="5528" y="3"/>
                    <a:pt x="5268" y="263"/>
                    <a:pt x="5297" y="582"/>
                  </a:cubicBezTo>
                  <a:cubicBezTo>
                    <a:pt x="5297" y="1132"/>
                    <a:pt x="5297" y="1797"/>
                    <a:pt x="5326" y="2492"/>
                  </a:cubicBezTo>
                  <a:cubicBezTo>
                    <a:pt x="5271" y="2487"/>
                    <a:pt x="5214" y="2485"/>
                    <a:pt x="5155" y="2485"/>
                  </a:cubicBezTo>
                  <a:cubicBezTo>
                    <a:pt x="4505" y="2485"/>
                    <a:pt x="3657" y="2757"/>
                    <a:pt x="3126" y="2810"/>
                  </a:cubicBezTo>
                  <a:cubicBezTo>
                    <a:pt x="2461" y="2868"/>
                    <a:pt x="1592" y="2868"/>
                    <a:pt x="1042" y="3013"/>
                  </a:cubicBezTo>
                  <a:cubicBezTo>
                    <a:pt x="1042" y="2232"/>
                    <a:pt x="1042" y="1421"/>
                    <a:pt x="1042" y="640"/>
                  </a:cubicBezTo>
                  <a:cubicBezTo>
                    <a:pt x="1042" y="430"/>
                    <a:pt x="880" y="328"/>
                    <a:pt x="719" y="328"/>
                  </a:cubicBezTo>
                  <a:cubicBezTo>
                    <a:pt x="547" y="328"/>
                    <a:pt x="376" y="444"/>
                    <a:pt x="406" y="669"/>
                  </a:cubicBezTo>
                  <a:cubicBezTo>
                    <a:pt x="406" y="1711"/>
                    <a:pt x="377" y="2955"/>
                    <a:pt x="377" y="3968"/>
                  </a:cubicBezTo>
                  <a:cubicBezTo>
                    <a:pt x="319" y="7268"/>
                    <a:pt x="116" y="10683"/>
                    <a:pt x="116" y="13953"/>
                  </a:cubicBezTo>
                  <a:cubicBezTo>
                    <a:pt x="232" y="14793"/>
                    <a:pt x="0" y="18410"/>
                    <a:pt x="666" y="18671"/>
                  </a:cubicBezTo>
                  <a:cubicBezTo>
                    <a:pt x="688" y="18681"/>
                    <a:pt x="710" y="18686"/>
                    <a:pt x="730" y="18686"/>
                  </a:cubicBezTo>
                  <a:cubicBezTo>
                    <a:pt x="1059" y="18686"/>
                    <a:pt x="1190" y="17421"/>
                    <a:pt x="1245" y="15950"/>
                  </a:cubicBezTo>
                  <a:cubicBezTo>
                    <a:pt x="1341" y="15948"/>
                    <a:pt x="1436" y="15947"/>
                    <a:pt x="1531" y="15947"/>
                  </a:cubicBezTo>
                  <a:cubicBezTo>
                    <a:pt x="2502" y="15947"/>
                    <a:pt x="3453" y="16071"/>
                    <a:pt x="4429" y="16124"/>
                  </a:cubicBezTo>
                  <a:cubicBezTo>
                    <a:pt x="4660" y="16124"/>
                    <a:pt x="4950" y="16182"/>
                    <a:pt x="5210" y="16211"/>
                  </a:cubicBezTo>
                  <a:cubicBezTo>
                    <a:pt x="5239" y="16992"/>
                    <a:pt x="5239" y="17774"/>
                    <a:pt x="5297" y="18555"/>
                  </a:cubicBezTo>
                  <a:cubicBezTo>
                    <a:pt x="5311" y="18917"/>
                    <a:pt x="5586" y="19091"/>
                    <a:pt x="5861" y="19091"/>
                  </a:cubicBezTo>
                  <a:cubicBezTo>
                    <a:pt x="6158" y="19091"/>
                    <a:pt x="6456" y="18888"/>
                    <a:pt x="6426" y="18497"/>
                  </a:cubicBezTo>
                  <a:cubicBezTo>
                    <a:pt x="6397" y="17687"/>
                    <a:pt x="6368" y="16848"/>
                    <a:pt x="6368" y="16066"/>
                  </a:cubicBezTo>
                  <a:cubicBezTo>
                    <a:pt x="6339" y="15545"/>
                    <a:pt x="6339" y="15024"/>
                    <a:pt x="6310" y="14503"/>
                  </a:cubicBezTo>
                  <a:cubicBezTo>
                    <a:pt x="6310" y="14152"/>
                    <a:pt x="6037" y="13978"/>
                    <a:pt x="5760" y="13978"/>
                  </a:cubicBezTo>
                  <a:cubicBezTo>
                    <a:pt x="5466" y="13978"/>
                    <a:pt x="5166" y="14174"/>
                    <a:pt x="5181" y="14561"/>
                  </a:cubicBezTo>
                  <a:cubicBezTo>
                    <a:pt x="5181" y="14735"/>
                    <a:pt x="5181" y="14937"/>
                    <a:pt x="5181" y="15140"/>
                  </a:cubicBezTo>
                  <a:cubicBezTo>
                    <a:pt x="4970" y="15163"/>
                    <a:pt x="4760" y="15206"/>
                    <a:pt x="4564" y="15206"/>
                  </a:cubicBezTo>
                  <a:cubicBezTo>
                    <a:pt x="4518" y="15206"/>
                    <a:pt x="4473" y="15203"/>
                    <a:pt x="4429" y="15198"/>
                  </a:cubicBezTo>
                  <a:cubicBezTo>
                    <a:pt x="4052" y="15227"/>
                    <a:pt x="3618" y="15227"/>
                    <a:pt x="3213" y="15227"/>
                  </a:cubicBezTo>
                  <a:cubicBezTo>
                    <a:pt x="2937" y="15239"/>
                    <a:pt x="2667" y="15246"/>
                    <a:pt x="2397" y="15246"/>
                  </a:cubicBezTo>
                  <a:cubicBezTo>
                    <a:pt x="2015" y="15246"/>
                    <a:pt x="1635" y="15232"/>
                    <a:pt x="1245" y="15198"/>
                  </a:cubicBezTo>
                  <a:cubicBezTo>
                    <a:pt x="1274" y="14011"/>
                    <a:pt x="1245" y="12825"/>
                    <a:pt x="1245" y="12188"/>
                  </a:cubicBezTo>
                  <a:lnTo>
                    <a:pt x="1245" y="12188"/>
                  </a:lnTo>
                  <a:cubicBezTo>
                    <a:pt x="1377" y="12203"/>
                    <a:pt x="1511" y="12210"/>
                    <a:pt x="1646" y="12210"/>
                  </a:cubicBezTo>
                  <a:cubicBezTo>
                    <a:pt x="2014" y="12210"/>
                    <a:pt x="2390" y="12157"/>
                    <a:pt x="2750" y="12072"/>
                  </a:cubicBezTo>
                  <a:cubicBezTo>
                    <a:pt x="3387" y="11869"/>
                    <a:pt x="4052" y="11840"/>
                    <a:pt x="4689" y="11840"/>
                  </a:cubicBezTo>
                  <a:cubicBezTo>
                    <a:pt x="5007" y="11840"/>
                    <a:pt x="5355" y="11840"/>
                    <a:pt x="5673" y="11869"/>
                  </a:cubicBezTo>
                  <a:cubicBezTo>
                    <a:pt x="5699" y="11872"/>
                    <a:pt x="5724" y="11874"/>
                    <a:pt x="5750" y="11874"/>
                  </a:cubicBezTo>
                  <a:cubicBezTo>
                    <a:pt x="5982" y="11874"/>
                    <a:pt x="6194" y="11751"/>
                    <a:pt x="6194" y="11464"/>
                  </a:cubicBezTo>
                  <a:cubicBezTo>
                    <a:pt x="6107" y="8975"/>
                    <a:pt x="6223" y="6457"/>
                    <a:pt x="6252" y="3968"/>
                  </a:cubicBezTo>
                  <a:cubicBezTo>
                    <a:pt x="6281" y="2868"/>
                    <a:pt x="6339" y="1711"/>
                    <a:pt x="6426" y="611"/>
                  </a:cubicBezTo>
                  <a:cubicBezTo>
                    <a:pt x="6453" y="280"/>
                    <a:pt x="6191" y="1"/>
                    <a:pt x="5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021;p66"/>
            <p:cNvSpPr/>
            <p:nvPr/>
          </p:nvSpPr>
          <p:spPr>
            <a:xfrm>
              <a:off x="13438700" y="5666575"/>
              <a:ext cx="35225" cy="262125"/>
            </a:xfrm>
            <a:custGeom>
              <a:avLst/>
              <a:gdLst/>
              <a:ahLst/>
              <a:cxnLst/>
              <a:rect l="l" t="t" r="r" b="b"/>
              <a:pathLst>
                <a:path w="1409" h="10485" extrusionOk="0">
                  <a:moveTo>
                    <a:pt x="845" y="1"/>
                  </a:moveTo>
                  <a:cubicBezTo>
                    <a:pt x="498" y="1"/>
                    <a:pt x="608" y="615"/>
                    <a:pt x="580" y="841"/>
                  </a:cubicBezTo>
                  <a:cubicBezTo>
                    <a:pt x="435" y="3880"/>
                    <a:pt x="1" y="6948"/>
                    <a:pt x="232" y="9987"/>
                  </a:cubicBezTo>
                  <a:cubicBezTo>
                    <a:pt x="272" y="10327"/>
                    <a:pt x="524" y="10484"/>
                    <a:pt x="781" y="10484"/>
                  </a:cubicBezTo>
                  <a:cubicBezTo>
                    <a:pt x="1092" y="10484"/>
                    <a:pt x="1409" y="10254"/>
                    <a:pt x="1361" y="9842"/>
                  </a:cubicBezTo>
                  <a:cubicBezTo>
                    <a:pt x="985" y="6890"/>
                    <a:pt x="1216" y="3851"/>
                    <a:pt x="1159" y="841"/>
                  </a:cubicBezTo>
                  <a:cubicBezTo>
                    <a:pt x="1101" y="638"/>
                    <a:pt x="1245" y="2"/>
                    <a:pt x="869" y="2"/>
                  </a:cubicBezTo>
                  <a:cubicBezTo>
                    <a:pt x="861" y="1"/>
                    <a:pt x="853" y="1"/>
                    <a:pt x="8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022;p66"/>
            <p:cNvSpPr/>
            <p:nvPr/>
          </p:nvSpPr>
          <p:spPr>
            <a:xfrm>
              <a:off x="13322200" y="5489350"/>
              <a:ext cx="267750" cy="431175"/>
            </a:xfrm>
            <a:custGeom>
              <a:avLst/>
              <a:gdLst/>
              <a:ahLst/>
              <a:cxnLst/>
              <a:rect l="l" t="t" r="r" b="b"/>
              <a:pathLst>
                <a:path w="10710" h="17247" extrusionOk="0">
                  <a:moveTo>
                    <a:pt x="575" y="1"/>
                  </a:moveTo>
                  <a:cubicBezTo>
                    <a:pt x="293" y="1"/>
                    <a:pt x="0" y="278"/>
                    <a:pt x="175" y="608"/>
                  </a:cubicBezTo>
                  <a:cubicBezTo>
                    <a:pt x="1796" y="4254"/>
                    <a:pt x="1419" y="4544"/>
                    <a:pt x="5674" y="4746"/>
                  </a:cubicBezTo>
                  <a:cubicBezTo>
                    <a:pt x="5778" y="4752"/>
                    <a:pt x="5883" y="4754"/>
                    <a:pt x="5988" y="4754"/>
                  </a:cubicBezTo>
                  <a:cubicBezTo>
                    <a:pt x="6522" y="4754"/>
                    <a:pt x="7072" y="4694"/>
                    <a:pt x="7614" y="4694"/>
                  </a:cubicBezTo>
                  <a:cubicBezTo>
                    <a:pt x="8068" y="4694"/>
                    <a:pt x="8516" y="4736"/>
                    <a:pt x="8944" y="4891"/>
                  </a:cubicBezTo>
                  <a:cubicBezTo>
                    <a:pt x="9292" y="5036"/>
                    <a:pt x="9494" y="5325"/>
                    <a:pt x="9523" y="5701"/>
                  </a:cubicBezTo>
                  <a:cubicBezTo>
                    <a:pt x="9581" y="5846"/>
                    <a:pt x="9668" y="5962"/>
                    <a:pt x="9755" y="6049"/>
                  </a:cubicBezTo>
                  <a:cubicBezTo>
                    <a:pt x="9726" y="7467"/>
                    <a:pt x="9668" y="8943"/>
                    <a:pt x="9465" y="10332"/>
                  </a:cubicBezTo>
                  <a:cubicBezTo>
                    <a:pt x="8539" y="11722"/>
                    <a:pt x="8047" y="9869"/>
                    <a:pt x="7902" y="12821"/>
                  </a:cubicBezTo>
                  <a:cubicBezTo>
                    <a:pt x="7845" y="14211"/>
                    <a:pt x="8018" y="15600"/>
                    <a:pt x="8250" y="16960"/>
                  </a:cubicBezTo>
                  <a:cubicBezTo>
                    <a:pt x="8389" y="17163"/>
                    <a:pt x="8504" y="17246"/>
                    <a:pt x="8598" y="17246"/>
                  </a:cubicBezTo>
                  <a:cubicBezTo>
                    <a:pt x="8976" y="17246"/>
                    <a:pt x="9031" y="15918"/>
                    <a:pt x="9031" y="15571"/>
                  </a:cubicBezTo>
                  <a:cubicBezTo>
                    <a:pt x="9089" y="14326"/>
                    <a:pt x="9002" y="13140"/>
                    <a:pt x="9031" y="11895"/>
                  </a:cubicBezTo>
                  <a:cubicBezTo>
                    <a:pt x="9292" y="11577"/>
                    <a:pt x="9784" y="11432"/>
                    <a:pt x="10102" y="10969"/>
                  </a:cubicBezTo>
                  <a:lnTo>
                    <a:pt x="10160" y="10882"/>
                  </a:lnTo>
                  <a:cubicBezTo>
                    <a:pt x="10363" y="10390"/>
                    <a:pt x="10334" y="9551"/>
                    <a:pt x="10334" y="8856"/>
                  </a:cubicBezTo>
                  <a:cubicBezTo>
                    <a:pt x="10334" y="7901"/>
                    <a:pt x="10449" y="6975"/>
                    <a:pt x="10420" y="6020"/>
                  </a:cubicBezTo>
                  <a:cubicBezTo>
                    <a:pt x="10594" y="5904"/>
                    <a:pt x="10710" y="5701"/>
                    <a:pt x="10652" y="5441"/>
                  </a:cubicBezTo>
                  <a:cubicBezTo>
                    <a:pt x="10315" y="4056"/>
                    <a:pt x="9172" y="3771"/>
                    <a:pt x="7944" y="3771"/>
                  </a:cubicBezTo>
                  <a:cubicBezTo>
                    <a:pt x="7170" y="3771"/>
                    <a:pt x="6363" y="3885"/>
                    <a:pt x="5703" y="3907"/>
                  </a:cubicBezTo>
                  <a:cubicBezTo>
                    <a:pt x="4603" y="3820"/>
                    <a:pt x="2722" y="4110"/>
                    <a:pt x="2056" y="3068"/>
                  </a:cubicBezTo>
                  <a:cubicBezTo>
                    <a:pt x="1535" y="2199"/>
                    <a:pt x="1246" y="1186"/>
                    <a:pt x="927" y="231"/>
                  </a:cubicBezTo>
                  <a:cubicBezTo>
                    <a:pt x="851" y="69"/>
                    <a:pt x="714" y="1"/>
                    <a:pt x="5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023;p66"/>
            <p:cNvSpPr/>
            <p:nvPr/>
          </p:nvSpPr>
          <p:spPr>
            <a:xfrm>
              <a:off x="13446675" y="5450350"/>
              <a:ext cx="111800" cy="101725"/>
            </a:xfrm>
            <a:custGeom>
              <a:avLst/>
              <a:gdLst/>
              <a:ahLst/>
              <a:cxnLst/>
              <a:rect l="l" t="t" r="r" b="b"/>
              <a:pathLst>
                <a:path w="4472" h="4069" extrusionOk="0">
                  <a:moveTo>
                    <a:pt x="1811" y="1132"/>
                  </a:moveTo>
                  <a:cubicBezTo>
                    <a:pt x="2466" y="1132"/>
                    <a:pt x="3191" y="1596"/>
                    <a:pt x="3126" y="2341"/>
                  </a:cubicBezTo>
                  <a:cubicBezTo>
                    <a:pt x="3061" y="3035"/>
                    <a:pt x="2563" y="3350"/>
                    <a:pt x="2045" y="3350"/>
                  </a:cubicBezTo>
                  <a:cubicBezTo>
                    <a:pt x="1418" y="3350"/>
                    <a:pt x="763" y="2889"/>
                    <a:pt x="811" y="2081"/>
                  </a:cubicBezTo>
                  <a:cubicBezTo>
                    <a:pt x="823" y="1418"/>
                    <a:pt x="1296" y="1132"/>
                    <a:pt x="1811" y="1132"/>
                  </a:cubicBezTo>
                  <a:close/>
                  <a:moveTo>
                    <a:pt x="1916" y="1"/>
                  </a:moveTo>
                  <a:cubicBezTo>
                    <a:pt x="1479" y="1"/>
                    <a:pt x="1052" y="150"/>
                    <a:pt x="724" y="489"/>
                  </a:cubicBezTo>
                  <a:cubicBezTo>
                    <a:pt x="58" y="1212"/>
                    <a:pt x="0" y="2428"/>
                    <a:pt x="521" y="3210"/>
                  </a:cubicBezTo>
                  <a:cubicBezTo>
                    <a:pt x="983" y="3813"/>
                    <a:pt x="1559" y="4068"/>
                    <a:pt x="2110" y="4068"/>
                  </a:cubicBezTo>
                  <a:cubicBezTo>
                    <a:pt x="3355" y="4068"/>
                    <a:pt x="4472" y="2766"/>
                    <a:pt x="3850" y="1241"/>
                  </a:cubicBezTo>
                  <a:cubicBezTo>
                    <a:pt x="3532" y="495"/>
                    <a:pt x="2709" y="1"/>
                    <a:pt x="19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66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902891"/>
            <a:ext cx="4038600" cy="295510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1138" y="380999"/>
            <a:ext cx="7094212" cy="1270001"/>
          </a:xfrm>
        </p:spPr>
        <p:txBody>
          <a:bodyPr/>
          <a:lstStyle/>
          <a:p>
            <a:r>
              <a:rPr lang="zh-TW" altLang="en-US" b="1" dirty="0" smtClean="0"/>
              <a:t>回顧身邊人與事</a:t>
            </a:r>
            <a:endParaRPr lang="zh-HK" altLang="en-US" b="1" dirty="0"/>
          </a:p>
        </p:txBody>
      </p:sp>
      <p:grpSp>
        <p:nvGrpSpPr>
          <p:cNvPr id="3" name="Google Shape;5005;p66"/>
          <p:cNvGrpSpPr>
            <a:grpSpLocks noChangeAspect="1"/>
          </p:cNvGrpSpPr>
          <p:nvPr/>
        </p:nvGrpSpPr>
        <p:grpSpPr>
          <a:xfrm>
            <a:off x="609600" y="685651"/>
            <a:ext cx="696591" cy="648000"/>
            <a:chOff x="11724425" y="5451400"/>
            <a:chExt cx="510300" cy="479325"/>
          </a:xfrm>
          <a:solidFill>
            <a:schemeClr val="bg1"/>
          </a:solidFill>
        </p:grpSpPr>
        <p:sp>
          <p:nvSpPr>
            <p:cNvPr id="4" name="Google Shape;5006;p66"/>
            <p:cNvSpPr/>
            <p:nvPr/>
          </p:nvSpPr>
          <p:spPr>
            <a:xfrm>
              <a:off x="11945400" y="5652175"/>
              <a:ext cx="91200" cy="79550"/>
            </a:xfrm>
            <a:custGeom>
              <a:avLst/>
              <a:gdLst/>
              <a:ahLst/>
              <a:cxnLst/>
              <a:rect l="l" t="t" r="r" b="b"/>
              <a:pathLst>
                <a:path w="3648" h="3182" extrusionOk="0">
                  <a:moveTo>
                    <a:pt x="1852" y="0"/>
                  </a:moveTo>
                  <a:cubicBezTo>
                    <a:pt x="926" y="0"/>
                    <a:pt x="1" y="628"/>
                    <a:pt x="169" y="1822"/>
                  </a:cubicBezTo>
                  <a:cubicBezTo>
                    <a:pt x="277" y="2742"/>
                    <a:pt x="1062" y="3182"/>
                    <a:pt x="1850" y="3182"/>
                  </a:cubicBezTo>
                  <a:cubicBezTo>
                    <a:pt x="2747" y="3182"/>
                    <a:pt x="3648" y="2612"/>
                    <a:pt x="3555" y="1533"/>
                  </a:cubicBezTo>
                  <a:cubicBezTo>
                    <a:pt x="3501" y="497"/>
                    <a:pt x="2676" y="0"/>
                    <a:pt x="1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007;p66"/>
            <p:cNvSpPr/>
            <p:nvPr/>
          </p:nvSpPr>
          <p:spPr>
            <a:xfrm>
              <a:off x="11904155" y="5592250"/>
              <a:ext cx="192370" cy="196200"/>
            </a:xfrm>
            <a:custGeom>
              <a:avLst/>
              <a:gdLst/>
              <a:ahLst/>
              <a:cxnLst/>
              <a:rect l="l" t="t" r="r" b="b"/>
              <a:pathLst>
                <a:path w="8076" h="7848" extrusionOk="0">
                  <a:moveTo>
                    <a:pt x="3935" y="1137"/>
                  </a:moveTo>
                  <a:cubicBezTo>
                    <a:pt x="5556" y="1137"/>
                    <a:pt x="7164" y="2164"/>
                    <a:pt x="7149" y="4219"/>
                  </a:cubicBezTo>
                  <a:cubicBezTo>
                    <a:pt x="7149" y="6176"/>
                    <a:pt x="5534" y="7139"/>
                    <a:pt x="3913" y="7139"/>
                  </a:cubicBezTo>
                  <a:cubicBezTo>
                    <a:pt x="2249" y="7139"/>
                    <a:pt x="578" y="6126"/>
                    <a:pt x="637" y="4132"/>
                  </a:cubicBezTo>
                  <a:cubicBezTo>
                    <a:pt x="723" y="2135"/>
                    <a:pt x="2336" y="1137"/>
                    <a:pt x="3935" y="1137"/>
                  </a:cubicBezTo>
                  <a:close/>
                  <a:moveTo>
                    <a:pt x="4097" y="1"/>
                  </a:moveTo>
                  <a:cubicBezTo>
                    <a:pt x="2073" y="1"/>
                    <a:pt x="30" y="1390"/>
                    <a:pt x="0" y="4132"/>
                  </a:cubicBezTo>
                  <a:cubicBezTo>
                    <a:pt x="44" y="6611"/>
                    <a:pt x="2038" y="7848"/>
                    <a:pt x="4033" y="7848"/>
                  </a:cubicBezTo>
                  <a:cubicBezTo>
                    <a:pt x="6046" y="7848"/>
                    <a:pt x="8061" y="6589"/>
                    <a:pt x="8075" y="4075"/>
                  </a:cubicBezTo>
                  <a:cubicBezTo>
                    <a:pt x="8061" y="1347"/>
                    <a:pt x="6088" y="1"/>
                    <a:pt x="4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008;p66"/>
            <p:cNvSpPr/>
            <p:nvPr/>
          </p:nvSpPr>
          <p:spPr>
            <a:xfrm>
              <a:off x="11733275" y="5522200"/>
              <a:ext cx="493250" cy="347025"/>
            </a:xfrm>
            <a:custGeom>
              <a:avLst/>
              <a:gdLst/>
              <a:ahLst/>
              <a:cxnLst/>
              <a:rect l="l" t="t" r="r" b="b"/>
              <a:pathLst>
                <a:path w="19730" h="13881" extrusionOk="0">
                  <a:moveTo>
                    <a:pt x="10302" y="0"/>
                  </a:moveTo>
                  <a:cubicBezTo>
                    <a:pt x="7281" y="0"/>
                    <a:pt x="4220" y="1499"/>
                    <a:pt x="2373" y="3924"/>
                  </a:cubicBezTo>
                  <a:cubicBezTo>
                    <a:pt x="2258" y="4069"/>
                    <a:pt x="2229" y="4243"/>
                    <a:pt x="2258" y="4387"/>
                  </a:cubicBezTo>
                  <a:cubicBezTo>
                    <a:pt x="1737" y="4937"/>
                    <a:pt x="1274" y="5603"/>
                    <a:pt x="1071" y="6356"/>
                  </a:cubicBezTo>
                  <a:cubicBezTo>
                    <a:pt x="521" y="9308"/>
                    <a:pt x="4110" y="11826"/>
                    <a:pt x="6397" y="13041"/>
                  </a:cubicBezTo>
                  <a:cubicBezTo>
                    <a:pt x="7595" y="13601"/>
                    <a:pt x="8922" y="13880"/>
                    <a:pt x="10249" y="13880"/>
                  </a:cubicBezTo>
                  <a:cubicBezTo>
                    <a:pt x="11871" y="13880"/>
                    <a:pt x="13492" y="13464"/>
                    <a:pt x="14877" y="12636"/>
                  </a:cubicBezTo>
                  <a:cubicBezTo>
                    <a:pt x="15600" y="12086"/>
                    <a:pt x="17163" y="11305"/>
                    <a:pt x="17076" y="10350"/>
                  </a:cubicBezTo>
                  <a:cubicBezTo>
                    <a:pt x="16989" y="10295"/>
                    <a:pt x="16901" y="10272"/>
                    <a:pt x="16813" y="10272"/>
                  </a:cubicBezTo>
                  <a:cubicBezTo>
                    <a:pt x="16293" y="10272"/>
                    <a:pt x="15773" y="11102"/>
                    <a:pt x="15253" y="11276"/>
                  </a:cubicBezTo>
                  <a:cubicBezTo>
                    <a:pt x="14616" y="11652"/>
                    <a:pt x="13922" y="11999"/>
                    <a:pt x="13198" y="12231"/>
                  </a:cubicBezTo>
                  <a:cubicBezTo>
                    <a:pt x="12170" y="12570"/>
                    <a:pt x="11066" y="12751"/>
                    <a:pt x="9965" y="12751"/>
                  </a:cubicBezTo>
                  <a:cubicBezTo>
                    <a:pt x="8430" y="12751"/>
                    <a:pt x="6900" y="12398"/>
                    <a:pt x="5586" y="11623"/>
                  </a:cubicBezTo>
                  <a:cubicBezTo>
                    <a:pt x="3300" y="10089"/>
                    <a:pt x="0" y="7484"/>
                    <a:pt x="2721" y="4851"/>
                  </a:cubicBezTo>
                  <a:lnTo>
                    <a:pt x="2721" y="4851"/>
                  </a:lnTo>
                  <a:cubicBezTo>
                    <a:pt x="2761" y="4856"/>
                    <a:pt x="2803" y="4860"/>
                    <a:pt x="2845" y="4860"/>
                  </a:cubicBezTo>
                  <a:cubicBezTo>
                    <a:pt x="3013" y="4860"/>
                    <a:pt x="3184" y="4804"/>
                    <a:pt x="3300" y="4619"/>
                  </a:cubicBezTo>
                  <a:cubicBezTo>
                    <a:pt x="3907" y="3751"/>
                    <a:pt x="4689" y="2998"/>
                    <a:pt x="5586" y="2390"/>
                  </a:cubicBezTo>
                  <a:cubicBezTo>
                    <a:pt x="6996" y="1388"/>
                    <a:pt x="8735" y="843"/>
                    <a:pt x="10467" y="843"/>
                  </a:cubicBezTo>
                  <a:cubicBezTo>
                    <a:pt x="11935" y="843"/>
                    <a:pt x="13397" y="1235"/>
                    <a:pt x="14645" y="2072"/>
                  </a:cubicBezTo>
                  <a:cubicBezTo>
                    <a:pt x="16063" y="2911"/>
                    <a:pt x="17539" y="3838"/>
                    <a:pt x="18379" y="5285"/>
                  </a:cubicBezTo>
                  <a:cubicBezTo>
                    <a:pt x="19479" y="6934"/>
                    <a:pt x="18002" y="8121"/>
                    <a:pt x="18784" y="8468"/>
                  </a:cubicBezTo>
                  <a:cubicBezTo>
                    <a:pt x="18821" y="8475"/>
                    <a:pt x="18857" y="8478"/>
                    <a:pt x="18892" y="8478"/>
                  </a:cubicBezTo>
                  <a:cubicBezTo>
                    <a:pt x="19730" y="8478"/>
                    <a:pt x="19616" y="6507"/>
                    <a:pt x="19450" y="5950"/>
                  </a:cubicBezTo>
                  <a:cubicBezTo>
                    <a:pt x="18784" y="3838"/>
                    <a:pt x="16816" y="2535"/>
                    <a:pt x="15050" y="1464"/>
                  </a:cubicBezTo>
                  <a:cubicBezTo>
                    <a:pt x="13620" y="456"/>
                    <a:pt x="11967" y="0"/>
                    <a:pt x="103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009;p66"/>
            <p:cNvSpPr/>
            <p:nvPr/>
          </p:nvSpPr>
          <p:spPr>
            <a:xfrm>
              <a:off x="11724425" y="5451400"/>
              <a:ext cx="128300" cy="97400"/>
            </a:xfrm>
            <a:custGeom>
              <a:avLst/>
              <a:gdLst/>
              <a:ahLst/>
              <a:cxnLst/>
              <a:rect l="l" t="t" r="r" b="b"/>
              <a:pathLst>
                <a:path w="5132" h="3896" extrusionOk="0">
                  <a:moveTo>
                    <a:pt x="3168" y="0"/>
                  </a:moveTo>
                  <a:cubicBezTo>
                    <a:pt x="0" y="0"/>
                    <a:pt x="858" y="3895"/>
                    <a:pt x="1601" y="3895"/>
                  </a:cubicBezTo>
                  <a:cubicBezTo>
                    <a:pt x="1703" y="3895"/>
                    <a:pt x="1802" y="3823"/>
                    <a:pt x="1888" y="3660"/>
                  </a:cubicBezTo>
                  <a:cubicBezTo>
                    <a:pt x="2235" y="2849"/>
                    <a:pt x="1888" y="1894"/>
                    <a:pt x="2235" y="1113"/>
                  </a:cubicBezTo>
                  <a:cubicBezTo>
                    <a:pt x="2552" y="826"/>
                    <a:pt x="2971" y="736"/>
                    <a:pt x="3407" y="736"/>
                  </a:cubicBezTo>
                  <a:cubicBezTo>
                    <a:pt x="3806" y="736"/>
                    <a:pt x="4220" y="812"/>
                    <a:pt x="4580" y="881"/>
                  </a:cubicBezTo>
                  <a:cubicBezTo>
                    <a:pt x="4606" y="887"/>
                    <a:pt x="4630" y="889"/>
                    <a:pt x="4654" y="889"/>
                  </a:cubicBezTo>
                  <a:cubicBezTo>
                    <a:pt x="5005" y="889"/>
                    <a:pt x="5131" y="326"/>
                    <a:pt x="4725" y="244"/>
                  </a:cubicBezTo>
                  <a:cubicBezTo>
                    <a:pt x="4121" y="75"/>
                    <a:pt x="3606" y="0"/>
                    <a:pt x="3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010;p66"/>
            <p:cNvSpPr/>
            <p:nvPr/>
          </p:nvSpPr>
          <p:spPr>
            <a:xfrm>
              <a:off x="11747100" y="5835500"/>
              <a:ext cx="102675" cy="90350"/>
            </a:xfrm>
            <a:custGeom>
              <a:avLst/>
              <a:gdLst/>
              <a:ahLst/>
              <a:cxnLst/>
              <a:rect l="l" t="t" r="r" b="b"/>
              <a:pathLst>
                <a:path w="4107" h="3614" extrusionOk="0">
                  <a:moveTo>
                    <a:pt x="680" y="1"/>
                  </a:moveTo>
                  <a:cubicBezTo>
                    <a:pt x="0" y="1"/>
                    <a:pt x="29" y="1550"/>
                    <a:pt x="84" y="2014"/>
                  </a:cubicBezTo>
                  <a:cubicBezTo>
                    <a:pt x="191" y="3062"/>
                    <a:pt x="1147" y="3587"/>
                    <a:pt x="2095" y="3587"/>
                  </a:cubicBezTo>
                  <a:cubicBezTo>
                    <a:pt x="2167" y="3587"/>
                    <a:pt x="2240" y="3583"/>
                    <a:pt x="2313" y="3577"/>
                  </a:cubicBezTo>
                  <a:cubicBezTo>
                    <a:pt x="2376" y="3561"/>
                    <a:pt x="2455" y="3555"/>
                    <a:pt x="2543" y="3555"/>
                  </a:cubicBezTo>
                  <a:cubicBezTo>
                    <a:pt x="2815" y="3555"/>
                    <a:pt x="3179" y="3614"/>
                    <a:pt x="3485" y="3614"/>
                  </a:cubicBezTo>
                  <a:cubicBezTo>
                    <a:pt x="3792" y="3614"/>
                    <a:pt x="4040" y="3554"/>
                    <a:pt x="4078" y="3317"/>
                  </a:cubicBezTo>
                  <a:cubicBezTo>
                    <a:pt x="4107" y="3143"/>
                    <a:pt x="3962" y="2998"/>
                    <a:pt x="3789" y="2969"/>
                  </a:cubicBezTo>
                  <a:cubicBezTo>
                    <a:pt x="3065" y="2883"/>
                    <a:pt x="2313" y="2912"/>
                    <a:pt x="1618" y="2680"/>
                  </a:cubicBezTo>
                  <a:cubicBezTo>
                    <a:pt x="894" y="2362"/>
                    <a:pt x="1415" y="509"/>
                    <a:pt x="807" y="17"/>
                  </a:cubicBezTo>
                  <a:cubicBezTo>
                    <a:pt x="762" y="6"/>
                    <a:pt x="720" y="1"/>
                    <a:pt x="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011;p66"/>
            <p:cNvSpPr/>
            <p:nvPr/>
          </p:nvSpPr>
          <p:spPr>
            <a:xfrm>
              <a:off x="12121100" y="5452425"/>
              <a:ext cx="113625" cy="101225"/>
            </a:xfrm>
            <a:custGeom>
              <a:avLst/>
              <a:gdLst/>
              <a:ahLst/>
              <a:cxnLst/>
              <a:rect l="l" t="t" r="r" b="b"/>
              <a:pathLst>
                <a:path w="4545" h="4049" extrusionOk="0">
                  <a:moveTo>
                    <a:pt x="637" y="1"/>
                  </a:moveTo>
                  <a:cubicBezTo>
                    <a:pt x="290" y="1"/>
                    <a:pt x="0" y="319"/>
                    <a:pt x="58" y="666"/>
                  </a:cubicBezTo>
                  <a:cubicBezTo>
                    <a:pt x="150" y="1025"/>
                    <a:pt x="431" y="1129"/>
                    <a:pt x="789" y="1129"/>
                  </a:cubicBezTo>
                  <a:cubicBezTo>
                    <a:pt x="1296" y="1129"/>
                    <a:pt x="1958" y="920"/>
                    <a:pt x="2466" y="920"/>
                  </a:cubicBezTo>
                  <a:cubicBezTo>
                    <a:pt x="2615" y="920"/>
                    <a:pt x="2751" y="938"/>
                    <a:pt x="2866" y="985"/>
                  </a:cubicBezTo>
                  <a:cubicBezTo>
                    <a:pt x="3792" y="1245"/>
                    <a:pt x="3416" y="2953"/>
                    <a:pt x="3358" y="3676"/>
                  </a:cubicBezTo>
                  <a:cubicBezTo>
                    <a:pt x="3384" y="3930"/>
                    <a:pt x="3583" y="4048"/>
                    <a:pt x="3784" y="4048"/>
                  </a:cubicBezTo>
                  <a:cubicBezTo>
                    <a:pt x="4019" y="4048"/>
                    <a:pt x="4257" y="3886"/>
                    <a:pt x="4226" y="3590"/>
                  </a:cubicBezTo>
                  <a:cubicBezTo>
                    <a:pt x="4052" y="2490"/>
                    <a:pt x="4544" y="869"/>
                    <a:pt x="3300" y="261"/>
                  </a:cubicBezTo>
                  <a:cubicBezTo>
                    <a:pt x="2740" y="30"/>
                    <a:pt x="2129" y="4"/>
                    <a:pt x="1527" y="4"/>
                  </a:cubicBezTo>
                  <a:cubicBezTo>
                    <a:pt x="1355" y="4"/>
                    <a:pt x="1183" y="6"/>
                    <a:pt x="1014" y="6"/>
                  </a:cubicBezTo>
                  <a:cubicBezTo>
                    <a:pt x="887" y="6"/>
                    <a:pt x="761" y="5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012;p66"/>
            <p:cNvSpPr/>
            <p:nvPr/>
          </p:nvSpPr>
          <p:spPr>
            <a:xfrm>
              <a:off x="12120325" y="5834525"/>
              <a:ext cx="108925" cy="96200"/>
            </a:xfrm>
            <a:custGeom>
              <a:avLst/>
              <a:gdLst/>
              <a:ahLst/>
              <a:cxnLst/>
              <a:rect l="l" t="t" r="r" b="b"/>
              <a:pathLst>
                <a:path w="4357" h="3848" extrusionOk="0">
                  <a:moveTo>
                    <a:pt x="3852" y="0"/>
                  </a:moveTo>
                  <a:cubicBezTo>
                    <a:pt x="3774" y="0"/>
                    <a:pt x="3679" y="76"/>
                    <a:pt x="3562" y="259"/>
                  </a:cubicBezTo>
                  <a:cubicBezTo>
                    <a:pt x="3476" y="1069"/>
                    <a:pt x="3678" y="1995"/>
                    <a:pt x="3157" y="2661"/>
                  </a:cubicBezTo>
                  <a:cubicBezTo>
                    <a:pt x="2920" y="2799"/>
                    <a:pt x="2663" y="2847"/>
                    <a:pt x="2396" y="2847"/>
                  </a:cubicBezTo>
                  <a:cubicBezTo>
                    <a:pt x="1880" y="2847"/>
                    <a:pt x="1328" y="2670"/>
                    <a:pt x="813" y="2632"/>
                  </a:cubicBezTo>
                  <a:cubicBezTo>
                    <a:pt x="786" y="2629"/>
                    <a:pt x="759" y="2628"/>
                    <a:pt x="734" y="2628"/>
                  </a:cubicBezTo>
                  <a:cubicBezTo>
                    <a:pt x="55" y="2628"/>
                    <a:pt x="1" y="3705"/>
                    <a:pt x="726" y="3761"/>
                  </a:cubicBezTo>
                  <a:cubicBezTo>
                    <a:pt x="1097" y="3812"/>
                    <a:pt x="1484" y="3848"/>
                    <a:pt x="1860" y="3848"/>
                  </a:cubicBezTo>
                  <a:cubicBezTo>
                    <a:pt x="3181" y="3848"/>
                    <a:pt x="4357" y="3406"/>
                    <a:pt x="4199" y="1648"/>
                  </a:cubicBezTo>
                  <a:cubicBezTo>
                    <a:pt x="4199" y="1344"/>
                    <a:pt x="4180" y="0"/>
                    <a:pt x="3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628650" y="196354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農林助理員為市民大眾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修葺山徑，給大家帶來方便。那麼，在校園裏有哪些不同崗位的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工作人員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呢？他們對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學校有哪些付出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貢獻？</a:t>
            </a:r>
            <a:endParaRPr lang="zh-TW" altLang="en-US" sz="3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2743742" y="65118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圖片來源</a:t>
            </a:r>
            <a:r>
              <a:rPr lang="en-US" altLang="zh-HK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http://www.freepik.com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09600" y="4134266"/>
            <a:ext cx="434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試分組交流校園不同工作崗位（如校長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書記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校工）的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日常工作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概況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419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1138" y="380999"/>
            <a:ext cx="7094212" cy="1270001"/>
          </a:xfrm>
        </p:spPr>
        <p:txBody>
          <a:bodyPr/>
          <a:lstStyle/>
          <a:p>
            <a:r>
              <a:rPr lang="zh-TW" altLang="en-US" b="1" dirty="0" smtClean="0"/>
              <a:t>反思問題</a:t>
            </a:r>
            <a:endParaRPr lang="zh-HK" altLang="en-US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28650" y="1963549"/>
            <a:ext cx="78867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spcBef>
                <a:spcPts val="6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just"/>
            <a:r>
              <a:rPr lang="zh-TW" altLang="en-US" dirty="0"/>
              <a:t>如果</a:t>
            </a:r>
            <a:r>
              <a:rPr lang="zh-TW" altLang="en-US" dirty="0" smtClean="0"/>
              <a:t>沒有校長</a:t>
            </a:r>
            <a:r>
              <a:rPr lang="en-US" altLang="zh-TW" dirty="0" smtClean="0"/>
              <a:t>/ </a:t>
            </a:r>
            <a:r>
              <a:rPr lang="zh-TW" altLang="en-US" dirty="0" smtClean="0"/>
              <a:t>老師</a:t>
            </a:r>
            <a:r>
              <a:rPr lang="en-US" altLang="zh-TW" dirty="0" smtClean="0"/>
              <a:t>/ </a:t>
            </a:r>
            <a:r>
              <a:rPr lang="zh-TW" altLang="en-US" dirty="0" smtClean="0"/>
              <a:t>書記</a:t>
            </a:r>
            <a:r>
              <a:rPr lang="en-US" altLang="zh-TW" dirty="0" smtClean="0"/>
              <a:t>/ </a:t>
            </a:r>
            <a:r>
              <a:rPr lang="zh-TW" altLang="en-US" dirty="0" smtClean="0"/>
              <a:t>校</a:t>
            </a:r>
            <a:r>
              <a:rPr lang="zh-TW" altLang="en-US" dirty="0"/>
              <a:t>工，學校會變成怎樣？</a:t>
            </a:r>
            <a:endParaRPr lang="en-US" altLang="zh-TW" dirty="0"/>
          </a:p>
          <a:p>
            <a:pPr algn="just"/>
            <a:r>
              <a:rPr lang="zh-TW" altLang="en-US" dirty="0"/>
              <a:t>校長</a:t>
            </a:r>
            <a:r>
              <a:rPr lang="en-US" altLang="zh-TW" dirty="0" smtClean="0"/>
              <a:t>/ </a:t>
            </a:r>
            <a:r>
              <a:rPr lang="zh-TW" altLang="en-US" dirty="0" smtClean="0"/>
              <a:t>老師</a:t>
            </a:r>
            <a:r>
              <a:rPr lang="en-US" altLang="zh-TW" dirty="0" smtClean="0"/>
              <a:t>/ </a:t>
            </a:r>
            <a:r>
              <a:rPr lang="zh-TW" altLang="en-US" dirty="0" smtClean="0"/>
              <a:t>書記</a:t>
            </a:r>
            <a:r>
              <a:rPr lang="en-US" altLang="zh-TW" dirty="0" smtClean="0"/>
              <a:t>/ </a:t>
            </a:r>
            <a:r>
              <a:rPr lang="zh-TW" altLang="en-US" dirty="0" smtClean="0"/>
              <a:t>校</a:t>
            </a:r>
            <a:r>
              <a:rPr lang="zh-TW" altLang="en-US" dirty="0"/>
              <a:t>工在工作過程</a:t>
            </a:r>
            <a:r>
              <a:rPr lang="zh-TW" altLang="en-US" dirty="0" smtClean="0"/>
              <a:t>中必然</a:t>
            </a:r>
            <a:r>
              <a:rPr lang="zh-TW" altLang="en-US" dirty="0"/>
              <a:t>面對困難、</a:t>
            </a:r>
            <a:r>
              <a:rPr lang="zh-TW" altLang="en-US" dirty="0" smtClean="0"/>
              <a:t>挑戰。</a:t>
            </a:r>
            <a:r>
              <a:rPr lang="zh-TW" altLang="en-US" dirty="0"/>
              <a:t>為甚麼他們都</a:t>
            </a:r>
            <a:r>
              <a:rPr lang="zh-TW" altLang="en-US" dirty="0" smtClean="0"/>
              <a:t>不會放棄</a:t>
            </a:r>
            <a:r>
              <a:rPr lang="zh-TW" altLang="en-US" dirty="0"/>
              <a:t>？</a:t>
            </a:r>
            <a:endParaRPr lang="en-US" altLang="zh-TW" dirty="0"/>
          </a:p>
        </p:txBody>
      </p:sp>
      <p:grpSp>
        <p:nvGrpSpPr>
          <p:cNvPr id="12" name="Google Shape;5184;p67"/>
          <p:cNvGrpSpPr/>
          <p:nvPr/>
        </p:nvGrpSpPr>
        <p:grpSpPr>
          <a:xfrm>
            <a:off x="628650" y="656001"/>
            <a:ext cx="720000" cy="664799"/>
            <a:chOff x="8488800" y="1503438"/>
            <a:chExt cx="372725" cy="373375"/>
          </a:xfrm>
          <a:solidFill>
            <a:schemeClr val="bg1"/>
          </a:solidFill>
        </p:grpSpPr>
        <p:sp>
          <p:nvSpPr>
            <p:cNvPr id="13" name="Google Shape;5185;p67"/>
            <p:cNvSpPr/>
            <p:nvPr/>
          </p:nvSpPr>
          <p:spPr>
            <a:xfrm>
              <a:off x="8488800" y="1503438"/>
              <a:ext cx="372725" cy="373375"/>
            </a:xfrm>
            <a:custGeom>
              <a:avLst/>
              <a:gdLst/>
              <a:ahLst/>
              <a:cxnLst/>
              <a:rect l="l" t="t" r="r" b="b"/>
              <a:pathLst>
                <a:path w="14909" h="14935" extrusionOk="0">
                  <a:moveTo>
                    <a:pt x="7527" y="495"/>
                  </a:moveTo>
                  <a:cubicBezTo>
                    <a:pt x="9447" y="495"/>
                    <a:pt x="11352" y="1201"/>
                    <a:pt x="12651" y="2667"/>
                  </a:cubicBezTo>
                  <a:cubicBezTo>
                    <a:pt x="13631" y="3796"/>
                    <a:pt x="14227" y="5265"/>
                    <a:pt x="14227" y="6756"/>
                  </a:cubicBezTo>
                  <a:cubicBezTo>
                    <a:pt x="14227" y="8226"/>
                    <a:pt x="13610" y="9589"/>
                    <a:pt x="12566" y="10568"/>
                  </a:cubicBezTo>
                  <a:cubicBezTo>
                    <a:pt x="11970" y="11122"/>
                    <a:pt x="11246" y="11548"/>
                    <a:pt x="10479" y="11804"/>
                  </a:cubicBezTo>
                  <a:cubicBezTo>
                    <a:pt x="10096" y="11931"/>
                    <a:pt x="9670" y="11995"/>
                    <a:pt x="9265" y="12017"/>
                  </a:cubicBezTo>
                  <a:cubicBezTo>
                    <a:pt x="8954" y="12017"/>
                    <a:pt x="8655" y="11954"/>
                    <a:pt x="8359" y="11954"/>
                  </a:cubicBezTo>
                  <a:cubicBezTo>
                    <a:pt x="8271" y="11954"/>
                    <a:pt x="8182" y="11959"/>
                    <a:pt x="8094" y="11974"/>
                  </a:cubicBezTo>
                  <a:cubicBezTo>
                    <a:pt x="7646" y="12017"/>
                    <a:pt x="7455" y="12357"/>
                    <a:pt x="7199" y="12677"/>
                  </a:cubicBezTo>
                  <a:cubicBezTo>
                    <a:pt x="6922" y="13018"/>
                    <a:pt x="6603" y="13337"/>
                    <a:pt x="6241" y="13593"/>
                  </a:cubicBezTo>
                  <a:cubicBezTo>
                    <a:pt x="5772" y="13912"/>
                    <a:pt x="5282" y="14125"/>
                    <a:pt x="4750" y="14274"/>
                  </a:cubicBezTo>
                  <a:cubicBezTo>
                    <a:pt x="4835" y="14168"/>
                    <a:pt x="4942" y="14082"/>
                    <a:pt x="5027" y="13976"/>
                  </a:cubicBezTo>
                  <a:cubicBezTo>
                    <a:pt x="5474" y="13465"/>
                    <a:pt x="5644" y="12826"/>
                    <a:pt x="5197" y="12251"/>
                  </a:cubicBezTo>
                  <a:cubicBezTo>
                    <a:pt x="4686" y="11612"/>
                    <a:pt x="3898" y="11548"/>
                    <a:pt x="3174" y="11335"/>
                  </a:cubicBezTo>
                  <a:cubicBezTo>
                    <a:pt x="2365" y="11101"/>
                    <a:pt x="1832" y="10504"/>
                    <a:pt x="1470" y="9759"/>
                  </a:cubicBezTo>
                  <a:cubicBezTo>
                    <a:pt x="703" y="8226"/>
                    <a:pt x="341" y="6266"/>
                    <a:pt x="938" y="4626"/>
                  </a:cubicBezTo>
                  <a:cubicBezTo>
                    <a:pt x="1449" y="3199"/>
                    <a:pt x="2599" y="2092"/>
                    <a:pt x="3898" y="1389"/>
                  </a:cubicBezTo>
                  <a:cubicBezTo>
                    <a:pt x="5003" y="799"/>
                    <a:pt x="6268" y="495"/>
                    <a:pt x="7527" y="495"/>
                  </a:cubicBezTo>
                  <a:close/>
                  <a:moveTo>
                    <a:pt x="7485" y="1"/>
                  </a:moveTo>
                  <a:cubicBezTo>
                    <a:pt x="6999" y="1"/>
                    <a:pt x="6511" y="44"/>
                    <a:pt x="6028" y="132"/>
                  </a:cubicBezTo>
                  <a:cubicBezTo>
                    <a:pt x="2854" y="729"/>
                    <a:pt x="1" y="3285"/>
                    <a:pt x="171" y="6671"/>
                  </a:cubicBezTo>
                  <a:cubicBezTo>
                    <a:pt x="214" y="7672"/>
                    <a:pt x="469" y="8673"/>
                    <a:pt x="852" y="9589"/>
                  </a:cubicBezTo>
                  <a:cubicBezTo>
                    <a:pt x="1193" y="10355"/>
                    <a:pt x="1662" y="11143"/>
                    <a:pt x="2428" y="11548"/>
                  </a:cubicBezTo>
                  <a:cubicBezTo>
                    <a:pt x="3174" y="11953"/>
                    <a:pt x="4494" y="11825"/>
                    <a:pt x="4920" y="12698"/>
                  </a:cubicBezTo>
                  <a:cubicBezTo>
                    <a:pt x="5176" y="13167"/>
                    <a:pt x="4771" y="13656"/>
                    <a:pt x="4430" y="13955"/>
                  </a:cubicBezTo>
                  <a:cubicBezTo>
                    <a:pt x="4367" y="14040"/>
                    <a:pt x="4047" y="14359"/>
                    <a:pt x="3110" y="14743"/>
                  </a:cubicBezTo>
                  <a:cubicBezTo>
                    <a:pt x="3004" y="14785"/>
                    <a:pt x="3004" y="14934"/>
                    <a:pt x="3131" y="14934"/>
                  </a:cubicBezTo>
                  <a:cubicBezTo>
                    <a:pt x="3323" y="14934"/>
                    <a:pt x="3515" y="14913"/>
                    <a:pt x="3685" y="14849"/>
                  </a:cubicBezTo>
                  <a:lnTo>
                    <a:pt x="3706" y="14849"/>
                  </a:lnTo>
                  <a:cubicBezTo>
                    <a:pt x="5346" y="14807"/>
                    <a:pt x="6752" y="13997"/>
                    <a:pt x="7732" y="12698"/>
                  </a:cubicBezTo>
                  <a:cubicBezTo>
                    <a:pt x="7868" y="12523"/>
                    <a:pt x="8005" y="12419"/>
                    <a:pt x="8223" y="12419"/>
                  </a:cubicBezTo>
                  <a:cubicBezTo>
                    <a:pt x="8243" y="12419"/>
                    <a:pt x="8264" y="12419"/>
                    <a:pt x="8285" y="12421"/>
                  </a:cubicBezTo>
                  <a:cubicBezTo>
                    <a:pt x="8477" y="12421"/>
                    <a:pt x="8690" y="12464"/>
                    <a:pt x="8882" y="12464"/>
                  </a:cubicBezTo>
                  <a:cubicBezTo>
                    <a:pt x="8972" y="12469"/>
                    <a:pt x="9063" y="12472"/>
                    <a:pt x="9153" y="12472"/>
                  </a:cubicBezTo>
                  <a:cubicBezTo>
                    <a:pt x="9425" y="12472"/>
                    <a:pt x="9696" y="12448"/>
                    <a:pt x="9968" y="12400"/>
                  </a:cubicBezTo>
                  <a:cubicBezTo>
                    <a:pt x="10692" y="12272"/>
                    <a:pt x="11395" y="11995"/>
                    <a:pt x="12034" y="11591"/>
                  </a:cubicBezTo>
                  <a:cubicBezTo>
                    <a:pt x="13248" y="10803"/>
                    <a:pt x="14185" y="9567"/>
                    <a:pt x="14547" y="8162"/>
                  </a:cubicBezTo>
                  <a:cubicBezTo>
                    <a:pt x="14909" y="6713"/>
                    <a:pt x="14675" y="5159"/>
                    <a:pt x="14014" y="3838"/>
                  </a:cubicBezTo>
                  <a:cubicBezTo>
                    <a:pt x="12770" y="1332"/>
                    <a:pt x="10167" y="1"/>
                    <a:pt x="74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86;p67"/>
            <p:cNvSpPr/>
            <p:nvPr/>
          </p:nvSpPr>
          <p:spPr>
            <a:xfrm>
              <a:off x="8764200" y="1597038"/>
              <a:ext cx="55800" cy="162150"/>
            </a:xfrm>
            <a:custGeom>
              <a:avLst/>
              <a:gdLst/>
              <a:ahLst/>
              <a:cxnLst/>
              <a:rect l="l" t="t" r="r" b="b"/>
              <a:pathLst>
                <a:path w="2232" h="6486" extrusionOk="0">
                  <a:moveTo>
                    <a:pt x="1021" y="0"/>
                  </a:moveTo>
                  <a:cubicBezTo>
                    <a:pt x="1007" y="0"/>
                    <a:pt x="996" y="15"/>
                    <a:pt x="996" y="30"/>
                  </a:cubicBezTo>
                  <a:cubicBezTo>
                    <a:pt x="975" y="265"/>
                    <a:pt x="1145" y="499"/>
                    <a:pt x="1231" y="712"/>
                  </a:cubicBezTo>
                  <a:cubicBezTo>
                    <a:pt x="1358" y="989"/>
                    <a:pt x="1465" y="1244"/>
                    <a:pt x="1529" y="1543"/>
                  </a:cubicBezTo>
                  <a:cubicBezTo>
                    <a:pt x="1699" y="2118"/>
                    <a:pt x="1742" y="2735"/>
                    <a:pt x="1635" y="3310"/>
                  </a:cubicBezTo>
                  <a:cubicBezTo>
                    <a:pt x="1550" y="3864"/>
                    <a:pt x="1358" y="4375"/>
                    <a:pt x="1082" y="4865"/>
                  </a:cubicBezTo>
                  <a:cubicBezTo>
                    <a:pt x="933" y="5099"/>
                    <a:pt x="762" y="5333"/>
                    <a:pt x="570" y="5546"/>
                  </a:cubicBezTo>
                  <a:cubicBezTo>
                    <a:pt x="379" y="5738"/>
                    <a:pt x="144" y="5909"/>
                    <a:pt x="59" y="6185"/>
                  </a:cubicBezTo>
                  <a:cubicBezTo>
                    <a:pt x="0" y="6363"/>
                    <a:pt x="160" y="6486"/>
                    <a:pt x="320" y="6486"/>
                  </a:cubicBezTo>
                  <a:cubicBezTo>
                    <a:pt x="332" y="6486"/>
                    <a:pt x="345" y="6485"/>
                    <a:pt x="357" y="6484"/>
                  </a:cubicBezTo>
                  <a:cubicBezTo>
                    <a:pt x="656" y="6441"/>
                    <a:pt x="911" y="6143"/>
                    <a:pt x="1082" y="5909"/>
                  </a:cubicBezTo>
                  <a:cubicBezTo>
                    <a:pt x="1295" y="5674"/>
                    <a:pt x="1465" y="5397"/>
                    <a:pt x="1614" y="5120"/>
                  </a:cubicBezTo>
                  <a:cubicBezTo>
                    <a:pt x="1912" y="4567"/>
                    <a:pt x="2104" y="3970"/>
                    <a:pt x="2168" y="3332"/>
                  </a:cubicBezTo>
                  <a:cubicBezTo>
                    <a:pt x="2232" y="2693"/>
                    <a:pt x="2168" y="2032"/>
                    <a:pt x="1955" y="1415"/>
                  </a:cubicBezTo>
                  <a:cubicBezTo>
                    <a:pt x="1870" y="1117"/>
                    <a:pt x="1742" y="818"/>
                    <a:pt x="1571" y="542"/>
                  </a:cubicBezTo>
                  <a:cubicBezTo>
                    <a:pt x="1422" y="350"/>
                    <a:pt x="1273" y="73"/>
                    <a:pt x="1039" y="9"/>
                  </a:cubicBezTo>
                  <a:cubicBezTo>
                    <a:pt x="1033" y="3"/>
                    <a:pt x="1027" y="0"/>
                    <a:pt x="10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187;p67"/>
            <p:cNvSpPr/>
            <p:nvPr/>
          </p:nvSpPr>
          <p:spPr>
            <a:xfrm>
              <a:off x="8734800" y="1755913"/>
              <a:ext cx="18125" cy="18125"/>
            </a:xfrm>
            <a:custGeom>
              <a:avLst/>
              <a:gdLst/>
              <a:ahLst/>
              <a:cxnLst/>
              <a:rect l="l" t="t" r="r" b="b"/>
              <a:pathLst>
                <a:path w="725" h="725" extrusionOk="0">
                  <a:moveTo>
                    <a:pt x="362" y="1"/>
                  </a:moveTo>
                  <a:cubicBezTo>
                    <a:pt x="320" y="1"/>
                    <a:pt x="277" y="22"/>
                    <a:pt x="234" y="43"/>
                  </a:cubicBezTo>
                  <a:cubicBezTo>
                    <a:pt x="192" y="43"/>
                    <a:pt x="149" y="86"/>
                    <a:pt x="107" y="107"/>
                  </a:cubicBezTo>
                  <a:cubicBezTo>
                    <a:pt x="64" y="150"/>
                    <a:pt x="43" y="192"/>
                    <a:pt x="43" y="235"/>
                  </a:cubicBezTo>
                  <a:cubicBezTo>
                    <a:pt x="0" y="278"/>
                    <a:pt x="0" y="320"/>
                    <a:pt x="0" y="363"/>
                  </a:cubicBezTo>
                  <a:cubicBezTo>
                    <a:pt x="0" y="405"/>
                    <a:pt x="0" y="427"/>
                    <a:pt x="21" y="469"/>
                  </a:cubicBezTo>
                  <a:cubicBezTo>
                    <a:pt x="43" y="533"/>
                    <a:pt x="64" y="576"/>
                    <a:pt x="107" y="618"/>
                  </a:cubicBezTo>
                  <a:cubicBezTo>
                    <a:pt x="128" y="640"/>
                    <a:pt x="149" y="661"/>
                    <a:pt x="192" y="682"/>
                  </a:cubicBezTo>
                  <a:cubicBezTo>
                    <a:pt x="234" y="704"/>
                    <a:pt x="298" y="725"/>
                    <a:pt x="362" y="725"/>
                  </a:cubicBezTo>
                  <a:cubicBezTo>
                    <a:pt x="426" y="725"/>
                    <a:pt x="469" y="725"/>
                    <a:pt x="511" y="704"/>
                  </a:cubicBezTo>
                  <a:cubicBezTo>
                    <a:pt x="554" y="682"/>
                    <a:pt x="596" y="661"/>
                    <a:pt x="618" y="618"/>
                  </a:cubicBezTo>
                  <a:cubicBezTo>
                    <a:pt x="660" y="597"/>
                    <a:pt x="682" y="554"/>
                    <a:pt x="703" y="512"/>
                  </a:cubicBezTo>
                  <a:cubicBezTo>
                    <a:pt x="724" y="469"/>
                    <a:pt x="724" y="405"/>
                    <a:pt x="724" y="363"/>
                  </a:cubicBezTo>
                  <a:cubicBezTo>
                    <a:pt x="724" y="342"/>
                    <a:pt x="724" y="299"/>
                    <a:pt x="724" y="278"/>
                  </a:cubicBezTo>
                  <a:cubicBezTo>
                    <a:pt x="703" y="214"/>
                    <a:pt x="660" y="150"/>
                    <a:pt x="618" y="107"/>
                  </a:cubicBezTo>
                  <a:cubicBezTo>
                    <a:pt x="596" y="86"/>
                    <a:pt x="575" y="65"/>
                    <a:pt x="554" y="65"/>
                  </a:cubicBezTo>
                  <a:cubicBezTo>
                    <a:pt x="490" y="22"/>
                    <a:pt x="426" y="1"/>
                    <a:pt x="3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88;p67"/>
            <p:cNvSpPr/>
            <p:nvPr/>
          </p:nvSpPr>
          <p:spPr>
            <a:xfrm>
              <a:off x="8699650" y="1772413"/>
              <a:ext cx="14400" cy="14425"/>
            </a:xfrm>
            <a:custGeom>
              <a:avLst/>
              <a:gdLst/>
              <a:ahLst/>
              <a:cxnLst/>
              <a:rect l="l" t="t" r="r" b="b"/>
              <a:pathLst>
                <a:path w="576" h="577" extrusionOk="0">
                  <a:moveTo>
                    <a:pt x="277" y="1"/>
                  </a:moveTo>
                  <a:cubicBezTo>
                    <a:pt x="192" y="1"/>
                    <a:pt x="107" y="65"/>
                    <a:pt x="64" y="129"/>
                  </a:cubicBezTo>
                  <a:cubicBezTo>
                    <a:pt x="0" y="214"/>
                    <a:pt x="0" y="320"/>
                    <a:pt x="64" y="406"/>
                  </a:cubicBezTo>
                  <a:cubicBezTo>
                    <a:pt x="64" y="427"/>
                    <a:pt x="86" y="448"/>
                    <a:pt x="86" y="470"/>
                  </a:cubicBezTo>
                  <a:cubicBezTo>
                    <a:pt x="107" y="491"/>
                    <a:pt x="128" y="533"/>
                    <a:pt x="171" y="555"/>
                  </a:cubicBezTo>
                  <a:cubicBezTo>
                    <a:pt x="213" y="576"/>
                    <a:pt x="235" y="576"/>
                    <a:pt x="277" y="576"/>
                  </a:cubicBezTo>
                  <a:cubicBezTo>
                    <a:pt x="320" y="576"/>
                    <a:pt x="362" y="555"/>
                    <a:pt x="405" y="555"/>
                  </a:cubicBezTo>
                  <a:cubicBezTo>
                    <a:pt x="426" y="533"/>
                    <a:pt x="448" y="491"/>
                    <a:pt x="469" y="470"/>
                  </a:cubicBezTo>
                  <a:cubicBezTo>
                    <a:pt x="490" y="448"/>
                    <a:pt x="490" y="427"/>
                    <a:pt x="512" y="406"/>
                  </a:cubicBezTo>
                  <a:cubicBezTo>
                    <a:pt x="575" y="320"/>
                    <a:pt x="554" y="214"/>
                    <a:pt x="512" y="129"/>
                  </a:cubicBezTo>
                  <a:cubicBezTo>
                    <a:pt x="469" y="65"/>
                    <a:pt x="384" y="1"/>
                    <a:pt x="2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89;p67"/>
            <p:cNvSpPr/>
            <p:nvPr/>
          </p:nvSpPr>
          <p:spPr>
            <a:xfrm>
              <a:off x="8521800" y="1566313"/>
              <a:ext cx="73325" cy="86075"/>
            </a:xfrm>
            <a:custGeom>
              <a:avLst/>
              <a:gdLst/>
              <a:ahLst/>
              <a:cxnLst/>
              <a:rect l="l" t="t" r="r" b="b"/>
              <a:pathLst>
                <a:path w="2933" h="3443" extrusionOk="0">
                  <a:moveTo>
                    <a:pt x="2749" y="1"/>
                  </a:moveTo>
                  <a:cubicBezTo>
                    <a:pt x="2742" y="1"/>
                    <a:pt x="2735" y="2"/>
                    <a:pt x="2727" y="3"/>
                  </a:cubicBezTo>
                  <a:cubicBezTo>
                    <a:pt x="2322" y="67"/>
                    <a:pt x="1939" y="301"/>
                    <a:pt x="1598" y="514"/>
                  </a:cubicBezTo>
                  <a:cubicBezTo>
                    <a:pt x="1258" y="727"/>
                    <a:pt x="938" y="983"/>
                    <a:pt x="704" y="1323"/>
                  </a:cubicBezTo>
                  <a:cubicBezTo>
                    <a:pt x="257" y="1898"/>
                    <a:pt x="1" y="2729"/>
                    <a:pt x="363" y="3410"/>
                  </a:cubicBezTo>
                  <a:cubicBezTo>
                    <a:pt x="370" y="3433"/>
                    <a:pt x="386" y="3442"/>
                    <a:pt x="401" y="3442"/>
                  </a:cubicBezTo>
                  <a:cubicBezTo>
                    <a:pt x="431" y="3442"/>
                    <a:pt x="462" y="3409"/>
                    <a:pt x="448" y="3368"/>
                  </a:cubicBezTo>
                  <a:cubicBezTo>
                    <a:pt x="342" y="2686"/>
                    <a:pt x="555" y="1962"/>
                    <a:pt x="1002" y="1430"/>
                  </a:cubicBezTo>
                  <a:cubicBezTo>
                    <a:pt x="1236" y="1174"/>
                    <a:pt x="1534" y="940"/>
                    <a:pt x="1833" y="748"/>
                  </a:cubicBezTo>
                  <a:cubicBezTo>
                    <a:pt x="2152" y="557"/>
                    <a:pt x="2514" y="429"/>
                    <a:pt x="2812" y="237"/>
                  </a:cubicBezTo>
                  <a:cubicBezTo>
                    <a:pt x="2933" y="157"/>
                    <a:pt x="2864" y="1"/>
                    <a:pt x="27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7660" y="4595039"/>
            <a:ext cx="1856967" cy="18000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1025" y="4338678"/>
            <a:ext cx="906738" cy="1800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432394" y="4595039"/>
            <a:ext cx="838356" cy="180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5602" y="4798239"/>
            <a:ext cx="1084448" cy="1800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7A326B75-49B8-46C3-A5E7-A682F4B745CC}"/>
              </a:ext>
            </a:extLst>
          </p:cNvPr>
          <p:cNvSpPr/>
          <p:nvPr/>
        </p:nvSpPr>
        <p:spPr>
          <a:xfrm>
            <a:off x="6596732" y="6562699"/>
            <a:ext cx="2361658" cy="2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圖片來源</a:t>
            </a:r>
            <a:r>
              <a:rPr lang="en-US" altLang="zh-HK" sz="105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http://www.freepik.com</a:t>
            </a:r>
            <a:endParaRPr lang="zh-HK" altLang="en-US" sz="105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7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628650" y="1963549"/>
            <a:ext cx="7886700" cy="453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一勤天下無</a:t>
            </a:r>
            <a:r>
              <a:rPr lang="zh-TW" altLang="en-US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難事，一</a:t>
            </a:r>
            <a:r>
              <a:rPr lang="zh-TW" altLang="en-US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懶世間萬事休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：學業、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工作，乃至興趣、良好習慣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的養成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，無一不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與勤勉息息相關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。我們做事切忌輕言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放棄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，應對怠惰說「不」。</a:t>
            </a:r>
            <a:endParaRPr lang="zh-TW" altLang="en-US" sz="32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生活中有不少人付出勞力，辛勤地去為他人服務，是為改善別人和社會福祉，而非僅為換取物質的回報，我們</a:t>
            </a:r>
            <a:r>
              <a:rPr lang="zh-TW" altLang="en-US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應當尊重、欣賞他們的付出</a:t>
            </a:r>
            <a:r>
              <a:rPr lang="zh-TW" altLang="en-US" sz="3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標題 1"/>
          <p:cNvSpPr>
            <a:spLocks noGrp="1"/>
          </p:cNvSpPr>
          <p:nvPr>
            <p:ph type="title"/>
          </p:nvPr>
        </p:nvSpPr>
        <p:spPr>
          <a:xfrm>
            <a:off x="1336158" y="365126"/>
            <a:ext cx="7179191" cy="1325563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總結</a:t>
            </a:r>
            <a:endParaRPr lang="zh-HK" altLang="en-US" b="1" dirty="0"/>
          </a:p>
        </p:txBody>
      </p:sp>
      <p:grpSp>
        <p:nvGrpSpPr>
          <p:cNvPr id="22" name="Google Shape;5019;p66"/>
          <p:cNvGrpSpPr>
            <a:grpSpLocks noChangeAspect="1"/>
          </p:cNvGrpSpPr>
          <p:nvPr/>
        </p:nvGrpSpPr>
        <p:grpSpPr>
          <a:xfrm>
            <a:off x="628650" y="685649"/>
            <a:ext cx="647996" cy="648000"/>
            <a:chOff x="13322200" y="5449475"/>
            <a:chExt cx="472550" cy="479225"/>
          </a:xfrm>
          <a:solidFill>
            <a:schemeClr val="bg1"/>
          </a:solidFill>
        </p:grpSpPr>
        <p:sp>
          <p:nvSpPr>
            <p:cNvPr id="23" name="Google Shape;5020;p66"/>
            <p:cNvSpPr/>
            <p:nvPr/>
          </p:nvSpPr>
          <p:spPr>
            <a:xfrm>
              <a:off x="13633350" y="5449475"/>
              <a:ext cx="161400" cy="477300"/>
            </a:xfrm>
            <a:custGeom>
              <a:avLst/>
              <a:gdLst/>
              <a:ahLst/>
              <a:cxnLst/>
              <a:rect l="l" t="t" r="r" b="b"/>
              <a:pathLst>
                <a:path w="6456" h="19092" extrusionOk="0">
                  <a:moveTo>
                    <a:pt x="3045" y="3646"/>
                  </a:moveTo>
                  <a:cubicBezTo>
                    <a:pt x="3094" y="3646"/>
                    <a:pt x="3140" y="3647"/>
                    <a:pt x="3184" y="3650"/>
                  </a:cubicBezTo>
                  <a:cubicBezTo>
                    <a:pt x="3555" y="3650"/>
                    <a:pt x="4277" y="3798"/>
                    <a:pt x="4907" y="3798"/>
                  </a:cubicBezTo>
                  <a:cubicBezTo>
                    <a:pt x="5064" y="3798"/>
                    <a:pt x="5216" y="3789"/>
                    <a:pt x="5355" y="3765"/>
                  </a:cubicBezTo>
                  <a:cubicBezTo>
                    <a:pt x="5384" y="4547"/>
                    <a:pt x="5384" y="5357"/>
                    <a:pt x="5413" y="6023"/>
                  </a:cubicBezTo>
                  <a:cubicBezTo>
                    <a:pt x="5413" y="6370"/>
                    <a:pt x="5413" y="6718"/>
                    <a:pt x="5442" y="7065"/>
                  </a:cubicBezTo>
                  <a:cubicBezTo>
                    <a:pt x="3994" y="6949"/>
                    <a:pt x="2547" y="6833"/>
                    <a:pt x="1071" y="6833"/>
                  </a:cubicBezTo>
                  <a:cubicBezTo>
                    <a:pt x="1071" y="6052"/>
                    <a:pt x="1071" y="5271"/>
                    <a:pt x="1071" y="4547"/>
                  </a:cubicBezTo>
                  <a:cubicBezTo>
                    <a:pt x="1071" y="4258"/>
                    <a:pt x="1071" y="3968"/>
                    <a:pt x="1071" y="3650"/>
                  </a:cubicBezTo>
                  <a:cubicBezTo>
                    <a:pt x="1246" y="3693"/>
                    <a:pt x="1458" y="3708"/>
                    <a:pt x="1683" y="3708"/>
                  </a:cubicBezTo>
                  <a:cubicBezTo>
                    <a:pt x="2145" y="3708"/>
                    <a:pt x="2665" y="3646"/>
                    <a:pt x="3045" y="3646"/>
                  </a:cubicBezTo>
                  <a:close/>
                  <a:moveTo>
                    <a:pt x="5442" y="7644"/>
                  </a:moveTo>
                  <a:lnTo>
                    <a:pt x="5442" y="7644"/>
                  </a:lnTo>
                  <a:cubicBezTo>
                    <a:pt x="5471" y="8830"/>
                    <a:pt x="5471" y="10017"/>
                    <a:pt x="5384" y="11204"/>
                  </a:cubicBezTo>
                  <a:cubicBezTo>
                    <a:pt x="4602" y="11146"/>
                    <a:pt x="3821" y="11088"/>
                    <a:pt x="3068" y="11059"/>
                  </a:cubicBezTo>
                  <a:cubicBezTo>
                    <a:pt x="2856" y="11049"/>
                    <a:pt x="2644" y="11043"/>
                    <a:pt x="2433" y="11043"/>
                  </a:cubicBezTo>
                  <a:cubicBezTo>
                    <a:pt x="2010" y="11043"/>
                    <a:pt x="1592" y="11069"/>
                    <a:pt x="1187" y="11146"/>
                  </a:cubicBezTo>
                  <a:cubicBezTo>
                    <a:pt x="1158" y="10104"/>
                    <a:pt x="1100" y="9033"/>
                    <a:pt x="1100" y="7962"/>
                  </a:cubicBezTo>
                  <a:cubicBezTo>
                    <a:pt x="2229" y="7846"/>
                    <a:pt x="3387" y="7760"/>
                    <a:pt x="4515" y="7673"/>
                  </a:cubicBezTo>
                  <a:cubicBezTo>
                    <a:pt x="4602" y="7658"/>
                    <a:pt x="4754" y="7658"/>
                    <a:pt x="4924" y="7658"/>
                  </a:cubicBezTo>
                  <a:cubicBezTo>
                    <a:pt x="5094" y="7658"/>
                    <a:pt x="5282" y="7658"/>
                    <a:pt x="5442" y="7644"/>
                  </a:cubicBezTo>
                  <a:close/>
                  <a:moveTo>
                    <a:pt x="5891" y="1"/>
                  </a:moveTo>
                  <a:cubicBezTo>
                    <a:pt x="5876" y="1"/>
                    <a:pt x="5862" y="2"/>
                    <a:pt x="5847" y="3"/>
                  </a:cubicBezTo>
                  <a:cubicBezTo>
                    <a:pt x="5528" y="3"/>
                    <a:pt x="5268" y="263"/>
                    <a:pt x="5297" y="582"/>
                  </a:cubicBezTo>
                  <a:cubicBezTo>
                    <a:pt x="5297" y="1132"/>
                    <a:pt x="5297" y="1797"/>
                    <a:pt x="5326" y="2492"/>
                  </a:cubicBezTo>
                  <a:cubicBezTo>
                    <a:pt x="5271" y="2487"/>
                    <a:pt x="5214" y="2485"/>
                    <a:pt x="5155" y="2485"/>
                  </a:cubicBezTo>
                  <a:cubicBezTo>
                    <a:pt x="4505" y="2485"/>
                    <a:pt x="3657" y="2757"/>
                    <a:pt x="3126" y="2810"/>
                  </a:cubicBezTo>
                  <a:cubicBezTo>
                    <a:pt x="2461" y="2868"/>
                    <a:pt x="1592" y="2868"/>
                    <a:pt x="1042" y="3013"/>
                  </a:cubicBezTo>
                  <a:cubicBezTo>
                    <a:pt x="1042" y="2232"/>
                    <a:pt x="1042" y="1421"/>
                    <a:pt x="1042" y="640"/>
                  </a:cubicBezTo>
                  <a:cubicBezTo>
                    <a:pt x="1042" y="430"/>
                    <a:pt x="880" y="328"/>
                    <a:pt x="719" y="328"/>
                  </a:cubicBezTo>
                  <a:cubicBezTo>
                    <a:pt x="547" y="328"/>
                    <a:pt x="376" y="444"/>
                    <a:pt x="406" y="669"/>
                  </a:cubicBezTo>
                  <a:cubicBezTo>
                    <a:pt x="406" y="1711"/>
                    <a:pt x="377" y="2955"/>
                    <a:pt x="377" y="3968"/>
                  </a:cubicBezTo>
                  <a:cubicBezTo>
                    <a:pt x="319" y="7268"/>
                    <a:pt x="116" y="10683"/>
                    <a:pt x="116" y="13953"/>
                  </a:cubicBezTo>
                  <a:cubicBezTo>
                    <a:pt x="232" y="14793"/>
                    <a:pt x="0" y="18410"/>
                    <a:pt x="666" y="18671"/>
                  </a:cubicBezTo>
                  <a:cubicBezTo>
                    <a:pt x="688" y="18681"/>
                    <a:pt x="710" y="18686"/>
                    <a:pt x="730" y="18686"/>
                  </a:cubicBezTo>
                  <a:cubicBezTo>
                    <a:pt x="1059" y="18686"/>
                    <a:pt x="1190" y="17421"/>
                    <a:pt x="1245" y="15950"/>
                  </a:cubicBezTo>
                  <a:cubicBezTo>
                    <a:pt x="1341" y="15948"/>
                    <a:pt x="1436" y="15947"/>
                    <a:pt x="1531" y="15947"/>
                  </a:cubicBezTo>
                  <a:cubicBezTo>
                    <a:pt x="2502" y="15947"/>
                    <a:pt x="3453" y="16071"/>
                    <a:pt x="4429" y="16124"/>
                  </a:cubicBezTo>
                  <a:cubicBezTo>
                    <a:pt x="4660" y="16124"/>
                    <a:pt x="4950" y="16182"/>
                    <a:pt x="5210" y="16211"/>
                  </a:cubicBezTo>
                  <a:cubicBezTo>
                    <a:pt x="5239" y="16992"/>
                    <a:pt x="5239" y="17774"/>
                    <a:pt x="5297" y="18555"/>
                  </a:cubicBezTo>
                  <a:cubicBezTo>
                    <a:pt x="5311" y="18917"/>
                    <a:pt x="5586" y="19091"/>
                    <a:pt x="5861" y="19091"/>
                  </a:cubicBezTo>
                  <a:cubicBezTo>
                    <a:pt x="6158" y="19091"/>
                    <a:pt x="6456" y="18888"/>
                    <a:pt x="6426" y="18497"/>
                  </a:cubicBezTo>
                  <a:cubicBezTo>
                    <a:pt x="6397" y="17687"/>
                    <a:pt x="6368" y="16848"/>
                    <a:pt x="6368" y="16066"/>
                  </a:cubicBezTo>
                  <a:cubicBezTo>
                    <a:pt x="6339" y="15545"/>
                    <a:pt x="6339" y="15024"/>
                    <a:pt x="6310" y="14503"/>
                  </a:cubicBezTo>
                  <a:cubicBezTo>
                    <a:pt x="6310" y="14152"/>
                    <a:pt x="6037" y="13978"/>
                    <a:pt x="5760" y="13978"/>
                  </a:cubicBezTo>
                  <a:cubicBezTo>
                    <a:pt x="5466" y="13978"/>
                    <a:pt x="5166" y="14174"/>
                    <a:pt x="5181" y="14561"/>
                  </a:cubicBezTo>
                  <a:cubicBezTo>
                    <a:pt x="5181" y="14735"/>
                    <a:pt x="5181" y="14937"/>
                    <a:pt x="5181" y="15140"/>
                  </a:cubicBezTo>
                  <a:cubicBezTo>
                    <a:pt x="4970" y="15163"/>
                    <a:pt x="4760" y="15206"/>
                    <a:pt x="4564" y="15206"/>
                  </a:cubicBezTo>
                  <a:cubicBezTo>
                    <a:pt x="4518" y="15206"/>
                    <a:pt x="4473" y="15203"/>
                    <a:pt x="4429" y="15198"/>
                  </a:cubicBezTo>
                  <a:cubicBezTo>
                    <a:pt x="4052" y="15227"/>
                    <a:pt x="3618" y="15227"/>
                    <a:pt x="3213" y="15227"/>
                  </a:cubicBezTo>
                  <a:cubicBezTo>
                    <a:pt x="2937" y="15239"/>
                    <a:pt x="2667" y="15246"/>
                    <a:pt x="2397" y="15246"/>
                  </a:cubicBezTo>
                  <a:cubicBezTo>
                    <a:pt x="2015" y="15246"/>
                    <a:pt x="1635" y="15232"/>
                    <a:pt x="1245" y="15198"/>
                  </a:cubicBezTo>
                  <a:cubicBezTo>
                    <a:pt x="1274" y="14011"/>
                    <a:pt x="1245" y="12825"/>
                    <a:pt x="1245" y="12188"/>
                  </a:cubicBezTo>
                  <a:lnTo>
                    <a:pt x="1245" y="12188"/>
                  </a:lnTo>
                  <a:cubicBezTo>
                    <a:pt x="1377" y="12203"/>
                    <a:pt x="1511" y="12210"/>
                    <a:pt x="1646" y="12210"/>
                  </a:cubicBezTo>
                  <a:cubicBezTo>
                    <a:pt x="2014" y="12210"/>
                    <a:pt x="2390" y="12157"/>
                    <a:pt x="2750" y="12072"/>
                  </a:cubicBezTo>
                  <a:cubicBezTo>
                    <a:pt x="3387" y="11869"/>
                    <a:pt x="4052" y="11840"/>
                    <a:pt x="4689" y="11840"/>
                  </a:cubicBezTo>
                  <a:cubicBezTo>
                    <a:pt x="5007" y="11840"/>
                    <a:pt x="5355" y="11840"/>
                    <a:pt x="5673" y="11869"/>
                  </a:cubicBezTo>
                  <a:cubicBezTo>
                    <a:pt x="5699" y="11872"/>
                    <a:pt x="5724" y="11874"/>
                    <a:pt x="5750" y="11874"/>
                  </a:cubicBezTo>
                  <a:cubicBezTo>
                    <a:pt x="5982" y="11874"/>
                    <a:pt x="6194" y="11751"/>
                    <a:pt x="6194" y="11464"/>
                  </a:cubicBezTo>
                  <a:cubicBezTo>
                    <a:pt x="6107" y="8975"/>
                    <a:pt x="6223" y="6457"/>
                    <a:pt x="6252" y="3968"/>
                  </a:cubicBezTo>
                  <a:cubicBezTo>
                    <a:pt x="6281" y="2868"/>
                    <a:pt x="6339" y="1711"/>
                    <a:pt x="6426" y="611"/>
                  </a:cubicBezTo>
                  <a:cubicBezTo>
                    <a:pt x="6453" y="280"/>
                    <a:pt x="6191" y="1"/>
                    <a:pt x="5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021;p66"/>
            <p:cNvSpPr/>
            <p:nvPr/>
          </p:nvSpPr>
          <p:spPr>
            <a:xfrm>
              <a:off x="13438700" y="5666575"/>
              <a:ext cx="35225" cy="262125"/>
            </a:xfrm>
            <a:custGeom>
              <a:avLst/>
              <a:gdLst/>
              <a:ahLst/>
              <a:cxnLst/>
              <a:rect l="l" t="t" r="r" b="b"/>
              <a:pathLst>
                <a:path w="1409" h="10485" extrusionOk="0">
                  <a:moveTo>
                    <a:pt x="845" y="1"/>
                  </a:moveTo>
                  <a:cubicBezTo>
                    <a:pt x="498" y="1"/>
                    <a:pt x="608" y="615"/>
                    <a:pt x="580" y="841"/>
                  </a:cubicBezTo>
                  <a:cubicBezTo>
                    <a:pt x="435" y="3880"/>
                    <a:pt x="1" y="6948"/>
                    <a:pt x="232" y="9987"/>
                  </a:cubicBezTo>
                  <a:cubicBezTo>
                    <a:pt x="272" y="10327"/>
                    <a:pt x="524" y="10484"/>
                    <a:pt x="781" y="10484"/>
                  </a:cubicBezTo>
                  <a:cubicBezTo>
                    <a:pt x="1092" y="10484"/>
                    <a:pt x="1409" y="10254"/>
                    <a:pt x="1361" y="9842"/>
                  </a:cubicBezTo>
                  <a:cubicBezTo>
                    <a:pt x="985" y="6890"/>
                    <a:pt x="1216" y="3851"/>
                    <a:pt x="1159" y="841"/>
                  </a:cubicBezTo>
                  <a:cubicBezTo>
                    <a:pt x="1101" y="638"/>
                    <a:pt x="1245" y="2"/>
                    <a:pt x="869" y="2"/>
                  </a:cubicBezTo>
                  <a:cubicBezTo>
                    <a:pt x="861" y="1"/>
                    <a:pt x="853" y="1"/>
                    <a:pt x="8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022;p66"/>
            <p:cNvSpPr/>
            <p:nvPr/>
          </p:nvSpPr>
          <p:spPr>
            <a:xfrm>
              <a:off x="13322200" y="5489350"/>
              <a:ext cx="267750" cy="431175"/>
            </a:xfrm>
            <a:custGeom>
              <a:avLst/>
              <a:gdLst/>
              <a:ahLst/>
              <a:cxnLst/>
              <a:rect l="l" t="t" r="r" b="b"/>
              <a:pathLst>
                <a:path w="10710" h="17247" extrusionOk="0">
                  <a:moveTo>
                    <a:pt x="575" y="1"/>
                  </a:moveTo>
                  <a:cubicBezTo>
                    <a:pt x="293" y="1"/>
                    <a:pt x="0" y="278"/>
                    <a:pt x="175" y="608"/>
                  </a:cubicBezTo>
                  <a:cubicBezTo>
                    <a:pt x="1796" y="4254"/>
                    <a:pt x="1419" y="4544"/>
                    <a:pt x="5674" y="4746"/>
                  </a:cubicBezTo>
                  <a:cubicBezTo>
                    <a:pt x="5778" y="4752"/>
                    <a:pt x="5883" y="4754"/>
                    <a:pt x="5988" y="4754"/>
                  </a:cubicBezTo>
                  <a:cubicBezTo>
                    <a:pt x="6522" y="4754"/>
                    <a:pt x="7072" y="4694"/>
                    <a:pt x="7614" y="4694"/>
                  </a:cubicBezTo>
                  <a:cubicBezTo>
                    <a:pt x="8068" y="4694"/>
                    <a:pt x="8516" y="4736"/>
                    <a:pt x="8944" y="4891"/>
                  </a:cubicBezTo>
                  <a:cubicBezTo>
                    <a:pt x="9292" y="5036"/>
                    <a:pt x="9494" y="5325"/>
                    <a:pt x="9523" y="5701"/>
                  </a:cubicBezTo>
                  <a:cubicBezTo>
                    <a:pt x="9581" y="5846"/>
                    <a:pt x="9668" y="5962"/>
                    <a:pt x="9755" y="6049"/>
                  </a:cubicBezTo>
                  <a:cubicBezTo>
                    <a:pt x="9726" y="7467"/>
                    <a:pt x="9668" y="8943"/>
                    <a:pt x="9465" y="10332"/>
                  </a:cubicBezTo>
                  <a:cubicBezTo>
                    <a:pt x="8539" y="11722"/>
                    <a:pt x="8047" y="9869"/>
                    <a:pt x="7902" y="12821"/>
                  </a:cubicBezTo>
                  <a:cubicBezTo>
                    <a:pt x="7845" y="14211"/>
                    <a:pt x="8018" y="15600"/>
                    <a:pt x="8250" y="16960"/>
                  </a:cubicBezTo>
                  <a:cubicBezTo>
                    <a:pt x="8389" y="17163"/>
                    <a:pt x="8504" y="17246"/>
                    <a:pt x="8598" y="17246"/>
                  </a:cubicBezTo>
                  <a:cubicBezTo>
                    <a:pt x="8976" y="17246"/>
                    <a:pt x="9031" y="15918"/>
                    <a:pt x="9031" y="15571"/>
                  </a:cubicBezTo>
                  <a:cubicBezTo>
                    <a:pt x="9089" y="14326"/>
                    <a:pt x="9002" y="13140"/>
                    <a:pt x="9031" y="11895"/>
                  </a:cubicBezTo>
                  <a:cubicBezTo>
                    <a:pt x="9292" y="11577"/>
                    <a:pt x="9784" y="11432"/>
                    <a:pt x="10102" y="10969"/>
                  </a:cubicBezTo>
                  <a:lnTo>
                    <a:pt x="10160" y="10882"/>
                  </a:lnTo>
                  <a:cubicBezTo>
                    <a:pt x="10363" y="10390"/>
                    <a:pt x="10334" y="9551"/>
                    <a:pt x="10334" y="8856"/>
                  </a:cubicBezTo>
                  <a:cubicBezTo>
                    <a:pt x="10334" y="7901"/>
                    <a:pt x="10449" y="6975"/>
                    <a:pt x="10420" y="6020"/>
                  </a:cubicBezTo>
                  <a:cubicBezTo>
                    <a:pt x="10594" y="5904"/>
                    <a:pt x="10710" y="5701"/>
                    <a:pt x="10652" y="5441"/>
                  </a:cubicBezTo>
                  <a:cubicBezTo>
                    <a:pt x="10315" y="4056"/>
                    <a:pt x="9172" y="3771"/>
                    <a:pt x="7944" y="3771"/>
                  </a:cubicBezTo>
                  <a:cubicBezTo>
                    <a:pt x="7170" y="3771"/>
                    <a:pt x="6363" y="3885"/>
                    <a:pt x="5703" y="3907"/>
                  </a:cubicBezTo>
                  <a:cubicBezTo>
                    <a:pt x="4603" y="3820"/>
                    <a:pt x="2722" y="4110"/>
                    <a:pt x="2056" y="3068"/>
                  </a:cubicBezTo>
                  <a:cubicBezTo>
                    <a:pt x="1535" y="2199"/>
                    <a:pt x="1246" y="1186"/>
                    <a:pt x="927" y="231"/>
                  </a:cubicBezTo>
                  <a:cubicBezTo>
                    <a:pt x="851" y="69"/>
                    <a:pt x="714" y="1"/>
                    <a:pt x="5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023;p66"/>
            <p:cNvSpPr/>
            <p:nvPr/>
          </p:nvSpPr>
          <p:spPr>
            <a:xfrm>
              <a:off x="13446675" y="5450350"/>
              <a:ext cx="111800" cy="101725"/>
            </a:xfrm>
            <a:custGeom>
              <a:avLst/>
              <a:gdLst/>
              <a:ahLst/>
              <a:cxnLst/>
              <a:rect l="l" t="t" r="r" b="b"/>
              <a:pathLst>
                <a:path w="4472" h="4069" extrusionOk="0">
                  <a:moveTo>
                    <a:pt x="1811" y="1132"/>
                  </a:moveTo>
                  <a:cubicBezTo>
                    <a:pt x="2466" y="1132"/>
                    <a:pt x="3191" y="1596"/>
                    <a:pt x="3126" y="2341"/>
                  </a:cubicBezTo>
                  <a:cubicBezTo>
                    <a:pt x="3061" y="3035"/>
                    <a:pt x="2563" y="3350"/>
                    <a:pt x="2045" y="3350"/>
                  </a:cubicBezTo>
                  <a:cubicBezTo>
                    <a:pt x="1418" y="3350"/>
                    <a:pt x="763" y="2889"/>
                    <a:pt x="811" y="2081"/>
                  </a:cubicBezTo>
                  <a:cubicBezTo>
                    <a:pt x="823" y="1418"/>
                    <a:pt x="1296" y="1132"/>
                    <a:pt x="1811" y="1132"/>
                  </a:cubicBezTo>
                  <a:close/>
                  <a:moveTo>
                    <a:pt x="1916" y="1"/>
                  </a:moveTo>
                  <a:cubicBezTo>
                    <a:pt x="1479" y="1"/>
                    <a:pt x="1052" y="150"/>
                    <a:pt x="724" y="489"/>
                  </a:cubicBezTo>
                  <a:cubicBezTo>
                    <a:pt x="58" y="1212"/>
                    <a:pt x="0" y="2428"/>
                    <a:pt x="521" y="3210"/>
                  </a:cubicBezTo>
                  <a:cubicBezTo>
                    <a:pt x="983" y="3813"/>
                    <a:pt x="1559" y="4068"/>
                    <a:pt x="2110" y="4068"/>
                  </a:cubicBezTo>
                  <a:cubicBezTo>
                    <a:pt x="3355" y="4068"/>
                    <a:pt x="4472" y="2766"/>
                    <a:pt x="3850" y="1241"/>
                  </a:cubicBezTo>
                  <a:cubicBezTo>
                    <a:pt x="3532" y="495"/>
                    <a:pt x="2709" y="1"/>
                    <a:pt x="19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454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867</TotalTime>
  <Words>1159</Words>
  <Application>Microsoft Office PowerPoint</Application>
  <PresentationFormat>如螢幕大小 (4:3)</PresentationFormat>
  <Paragraphs>87</Paragraphs>
  <Slides>11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9" baseType="lpstr">
      <vt:lpstr>Domine</vt:lpstr>
      <vt:lpstr>微軟正黑體</vt:lpstr>
      <vt:lpstr>新細明體</vt:lpstr>
      <vt:lpstr>Arial</vt:lpstr>
      <vt:lpstr>Calibri</vt:lpstr>
      <vt:lpstr>Calibri Light</vt:lpstr>
      <vt:lpstr>Wingdings</vt:lpstr>
      <vt:lpstr>Office 佈景主題</vt:lpstr>
      <vt:lpstr>生活事件事例： 勤勞創造的幸福</vt:lpstr>
      <vt:lpstr>PowerPoint 簡報</vt:lpstr>
      <vt:lpstr>引入活動：想一想</vt:lpstr>
      <vt:lpstr>短片</vt:lpstr>
      <vt:lpstr>級級皆辛苦</vt:lpstr>
      <vt:lpstr>小結</vt:lpstr>
      <vt:lpstr>回顧身邊人與事</vt:lpstr>
      <vt:lpstr>反思問題</vt:lpstr>
      <vt:lpstr>總結</vt:lpstr>
      <vt:lpstr>課堂延伸活動</vt:lpstr>
      <vt:lpstr>PowerPoint 簡報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CDO12</dc:creator>
  <cp:lastModifiedBy>LAM, Yuen-shan</cp:lastModifiedBy>
  <cp:revision>107</cp:revision>
  <dcterms:created xsi:type="dcterms:W3CDTF">2022-01-21T03:46:51Z</dcterms:created>
  <dcterms:modified xsi:type="dcterms:W3CDTF">2022-03-18T04:52:58Z</dcterms:modified>
</cp:coreProperties>
</file>