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HK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9048CA-A744-4F6F-8DDD-DA51ED7B7C05}" type="doc">
      <dgm:prSet loTypeId="urn:microsoft.com/office/officeart/2005/8/layout/hierarchy2" loCatId="hierarchy" qsTypeId="urn:microsoft.com/office/officeart/2005/8/quickstyle/simple1#1" qsCatId="simple" csTypeId="urn:microsoft.com/office/officeart/2005/8/colors/colorful2" csCatId="colorful" phldr="1"/>
      <dgm:spPr/>
      <dgm:t>
        <a:bodyPr/>
        <a:lstStyle/>
        <a:p>
          <a:endParaRPr lang="zh-HK" altLang="en-US"/>
        </a:p>
      </dgm:t>
    </dgm:pt>
    <dgm:pt modelId="{055F8C12-4D12-48FE-8849-F40674989C39}">
      <dgm:prSet phldrT="[文字]"/>
      <dgm:spPr/>
      <dgm:t>
        <a:bodyPr/>
        <a:lstStyle/>
        <a:p>
          <a:r>
            <a:rPr lang="zh-TW" altLang="en-US" dirty="0" smtClean="0">
              <a:latin typeface="+mj-ea"/>
              <a:ea typeface="+mj-ea"/>
            </a:rPr>
            <a:t>高中</a:t>
          </a:r>
          <a:endParaRPr lang="zh-HK" altLang="en-US" dirty="0">
            <a:latin typeface="+mj-ea"/>
            <a:ea typeface="+mj-ea"/>
          </a:endParaRPr>
        </a:p>
      </dgm:t>
    </dgm:pt>
    <dgm:pt modelId="{4C9CF2C4-6A92-4E4C-B60B-1B3825399C77}" type="parTrans" cxnId="{311A91E6-F458-4157-9045-60E560D225FB}">
      <dgm:prSet/>
      <dgm:spPr/>
      <dgm:t>
        <a:bodyPr/>
        <a:lstStyle/>
        <a:p>
          <a:endParaRPr lang="zh-HK" altLang="en-US">
            <a:latin typeface="+mj-ea"/>
            <a:ea typeface="+mj-ea"/>
          </a:endParaRPr>
        </a:p>
      </dgm:t>
    </dgm:pt>
    <dgm:pt modelId="{6857D9EF-9C80-4BF5-A598-52B1A1512926}" type="sibTrans" cxnId="{311A91E6-F458-4157-9045-60E560D225FB}">
      <dgm:prSet/>
      <dgm:spPr/>
      <dgm:t>
        <a:bodyPr/>
        <a:lstStyle/>
        <a:p>
          <a:endParaRPr lang="zh-HK" altLang="en-US">
            <a:latin typeface="+mj-ea"/>
            <a:ea typeface="+mj-ea"/>
          </a:endParaRPr>
        </a:p>
      </dgm:t>
    </dgm:pt>
    <dgm:pt modelId="{D71FDC5E-481A-42E6-80F7-A3CBDA7A7D3E}">
      <dgm:prSet phldrT="[文字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dirty="0" smtClean="0">
              <a:latin typeface="+mj-ea"/>
              <a:ea typeface="+mj-ea"/>
            </a:rPr>
            <a:t>必修科</a:t>
          </a:r>
          <a:endParaRPr lang="zh-HK" altLang="en-US" dirty="0">
            <a:latin typeface="+mj-ea"/>
            <a:ea typeface="+mj-ea"/>
          </a:endParaRPr>
        </a:p>
      </dgm:t>
    </dgm:pt>
    <dgm:pt modelId="{D9EC00CD-1BC1-4683-841C-F64107230B0F}" type="parTrans" cxnId="{75268BE0-DDF0-432F-AFB6-A3F4CFC81C26}">
      <dgm:prSet/>
      <dgm:spPr/>
      <dgm:t>
        <a:bodyPr/>
        <a:lstStyle/>
        <a:p>
          <a:endParaRPr lang="zh-HK" altLang="en-US">
            <a:latin typeface="+mj-ea"/>
            <a:ea typeface="+mj-ea"/>
          </a:endParaRPr>
        </a:p>
      </dgm:t>
    </dgm:pt>
    <dgm:pt modelId="{0F1B77EC-7341-4918-8296-E4B136D5CC35}" type="sibTrans" cxnId="{75268BE0-DDF0-432F-AFB6-A3F4CFC81C26}">
      <dgm:prSet/>
      <dgm:spPr/>
      <dgm:t>
        <a:bodyPr/>
        <a:lstStyle/>
        <a:p>
          <a:endParaRPr lang="zh-HK" altLang="en-US">
            <a:latin typeface="+mj-ea"/>
            <a:ea typeface="+mj-ea"/>
          </a:endParaRPr>
        </a:p>
      </dgm:t>
    </dgm:pt>
    <dgm:pt modelId="{DC19968C-015D-49F4-915D-F3369FFFB05A}">
      <dgm:prSet phldrT="[文字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dirty="0" smtClean="0">
              <a:latin typeface="+mj-ea"/>
              <a:ea typeface="+mj-ea"/>
            </a:rPr>
            <a:t>通識科</a:t>
          </a:r>
          <a:endParaRPr lang="zh-HK" altLang="en-US" dirty="0">
            <a:latin typeface="+mj-ea"/>
            <a:ea typeface="+mj-ea"/>
          </a:endParaRPr>
        </a:p>
      </dgm:t>
    </dgm:pt>
    <dgm:pt modelId="{9C44BAA9-A1DF-4535-B3F8-E3C8150ADB8A}" type="parTrans" cxnId="{A3C37A1F-FBC6-455A-9122-666CB85A4A65}">
      <dgm:prSet/>
      <dgm:spPr/>
      <dgm:t>
        <a:bodyPr/>
        <a:lstStyle/>
        <a:p>
          <a:endParaRPr lang="zh-HK" altLang="en-US">
            <a:latin typeface="+mj-ea"/>
            <a:ea typeface="+mj-ea"/>
          </a:endParaRPr>
        </a:p>
      </dgm:t>
    </dgm:pt>
    <dgm:pt modelId="{E9664895-9798-43B5-B81A-797B32BA2E96}" type="sibTrans" cxnId="{A3C37A1F-FBC6-455A-9122-666CB85A4A65}">
      <dgm:prSet/>
      <dgm:spPr/>
      <dgm:t>
        <a:bodyPr/>
        <a:lstStyle/>
        <a:p>
          <a:endParaRPr lang="zh-HK" altLang="en-US">
            <a:latin typeface="+mj-ea"/>
            <a:ea typeface="+mj-ea"/>
          </a:endParaRPr>
        </a:p>
      </dgm:t>
    </dgm:pt>
    <dgm:pt modelId="{B0FA4E94-8992-4847-9C92-D6672EDE949F}">
      <dgm:prSet phldrT="[文字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dirty="0" smtClean="0">
              <a:latin typeface="+mj-ea"/>
              <a:ea typeface="+mj-ea"/>
            </a:rPr>
            <a:t>選修科</a:t>
          </a:r>
          <a:endParaRPr lang="zh-HK" altLang="en-US" dirty="0">
            <a:latin typeface="+mj-ea"/>
            <a:ea typeface="+mj-ea"/>
          </a:endParaRPr>
        </a:p>
      </dgm:t>
    </dgm:pt>
    <dgm:pt modelId="{A169A1AA-CED3-4809-8F3A-D89A1EC4CEAC}" type="parTrans" cxnId="{C8F4C8C0-E76C-4C5D-8885-A85E103E0452}">
      <dgm:prSet/>
      <dgm:spPr/>
      <dgm:t>
        <a:bodyPr/>
        <a:lstStyle/>
        <a:p>
          <a:endParaRPr lang="zh-HK" altLang="en-US">
            <a:latin typeface="+mj-ea"/>
            <a:ea typeface="+mj-ea"/>
          </a:endParaRPr>
        </a:p>
      </dgm:t>
    </dgm:pt>
    <dgm:pt modelId="{ED3A569E-E897-4891-9833-A4BF3D2137E4}" type="sibTrans" cxnId="{C8F4C8C0-E76C-4C5D-8885-A85E103E0452}">
      <dgm:prSet/>
      <dgm:spPr/>
      <dgm:t>
        <a:bodyPr/>
        <a:lstStyle/>
        <a:p>
          <a:endParaRPr lang="zh-HK" altLang="en-US">
            <a:latin typeface="+mj-ea"/>
            <a:ea typeface="+mj-ea"/>
          </a:endParaRPr>
        </a:p>
      </dgm:t>
    </dgm:pt>
    <dgm:pt modelId="{CECC46BD-2287-4DAF-9447-FB52620AC138}">
      <dgm:prSet phldrT="[文字]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dirty="0" smtClean="0">
              <a:latin typeface="+mj-ea"/>
              <a:ea typeface="+mj-ea"/>
            </a:rPr>
            <a:t>健康管理與社會關懷科</a:t>
          </a:r>
          <a:endParaRPr lang="en-US" altLang="zh-TW" dirty="0" smtClean="0">
            <a:latin typeface="+mj-ea"/>
            <a:ea typeface="+mj-ea"/>
          </a:endParaRPr>
        </a:p>
      </dgm:t>
    </dgm:pt>
    <dgm:pt modelId="{35E3BE34-72A0-46CD-8F3C-D83D18FC5AFC}" type="parTrans" cxnId="{20813554-B568-4411-A2EF-3F3683705406}">
      <dgm:prSet/>
      <dgm:spPr/>
      <dgm:t>
        <a:bodyPr/>
        <a:lstStyle/>
        <a:p>
          <a:endParaRPr lang="zh-HK" altLang="en-US">
            <a:latin typeface="+mj-ea"/>
            <a:ea typeface="+mj-ea"/>
          </a:endParaRPr>
        </a:p>
      </dgm:t>
    </dgm:pt>
    <dgm:pt modelId="{4D495A34-A933-4569-B5DD-9FA0AF4AACF1}" type="sibTrans" cxnId="{20813554-B568-4411-A2EF-3F3683705406}">
      <dgm:prSet/>
      <dgm:spPr/>
      <dgm:t>
        <a:bodyPr/>
        <a:lstStyle/>
        <a:p>
          <a:endParaRPr lang="zh-HK" altLang="en-US">
            <a:latin typeface="+mj-ea"/>
            <a:ea typeface="+mj-ea"/>
          </a:endParaRPr>
        </a:p>
      </dgm:t>
    </dgm:pt>
    <dgm:pt modelId="{0B093D6A-314A-48C8-ACFA-88B3BCA4F55F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altLang="en-US" dirty="0" smtClean="0"/>
            <a:t>公共衛生</a:t>
          </a:r>
          <a:endParaRPr lang="zh-HK" altLang="en-US" dirty="0"/>
        </a:p>
      </dgm:t>
    </dgm:pt>
    <dgm:pt modelId="{4565D29A-AD63-4FBA-B51E-6AEA8ABE7630}" type="parTrans" cxnId="{FCEB8063-992E-4C14-8B3B-F68DB46EAC60}">
      <dgm:prSet/>
      <dgm:spPr/>
      <dgm:t>
        <a:bodyPr/>
        <a:lstStyle/>
        <a:p>
          <a:endParaRPr lang="zh-HK" altLang="en-US"/>
        </a:p>
      </dgm:t>
    </dgm:pt>
    <dgm:pt modelId="{4AF61C38-AFB9-4AB7-B594-6E0930DA9900}" type="sibTrans" cxnId="{FCEB8063-992E-4C14-8B3B-F68DB46EAC60}">
      <dgm:prSet/>
      <dgm:spPr/>
      <dgm:t>
        <a:bodyPr/>
        <a:lstStyle/>
        <a:p>
          <a:endParaRPr lang="zh-HK" altLang="en-US"/>
        </a:p>
      </dgm:t>
    </dgm:pt>
    <dgm:pt modelId="{231DEB4F-2623-4515-B374-57F9450239E1}" type="pres">
      <dgm:prSet presAssocID="{559048CA-A744-4F6F-8DDD-DA51ED7B7C0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19399BE3-9B60-4754-8AA5-732C65D16B4F}" type="pres">
      <dgm:prSet presAssocID="{055F8C12-4D12-48FE-8849-F40674989C39}" presName="root1" presStyleCnt="0"/>
      <dgm:spPr/>
    </dgm:pt>
    <dgm:pt modelId="{A78BDEEC-3A29-4068-815F-A85B71FB1159}" type="pres">
      <dgm:prSet presAssocID="{055F8C12-4D12-48FE-8849-F40674989C3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53B7B395-1EA1-4096-9CEE-5E14D78A1DBD}" type="pres">
      <dgm:prSet presAssocID="{055F8C12-4D12-48FE-8849-F40674989C39}" presName="level2hierChild" presStyleCnt="0"/>
      <dgm:spPr/>
    </dgm:pt>
    <dgm:pt modelId="{1E43D749-0848-4FE8-82FF-81BC8A44236F}" type="pres">
      <dgm:prSet presAssocID="{D9EC00CD-1BC1-4683-841C-F64107230B0F}" presName="conn2-1" presStyleLbl="parChTrans1D2" presStyleIdx="0" presStyleCnt="2"/>
      <dgm:spPr/>
      <dgm:t>
        <a:bodyPr/>
        <a:lstStyle/>
        <a:p>
          <a:endParaRPr lang="zh-HK" altLang="en-US"/>
        </a:p>
      </dgm:t>
    </dgm:pt>
    <dgm:pt modelId="{13ED32F3-1647-4947-9E7F-73C9D889E78D}" type="pres">
      <dgm:prSet presAssocID="{D9EC00CD-1BC1-4683-841C-F64107230B0F}" presName="connTx" presStyleLbl="parChTrans1D2" presStyleIdx="0" presStyleCnt="2"/>
      <dgm:spPr/>
      <dgm:t>
        <a:bodyPr/>
        <a:lstStyle/>
        <a:p>
          <a:endParaRPr lang="zh-HK" altLang="en-US"/>
        </a:p>
      </dgm:t>
    </dgm:pt>
    <dgm:pt modelId="{2B5D21E9-143B-47F3-A430-2BAA2B1C0958}" type="pres">
      <dgm:prSet presAssocID="{D71FDC5E-481A-42E6-80F7-A3CBDA7A7D3E}" presName="root2" presStyleCnt="0"/>
      <dgm:spPr/>
    </dgm:pt>
    <dgm:pt modelId="{C47374AD-EE23-4D51-90BF-CEB01856EEC9}" type="pres">
      <dgm:prSet presAssocID="{D71FDC5E-481A-42E6-80F7-A3CBDA7A7D3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3AAFFE72-ABC4-4A45-837B-01EE0B58A37F}" type="pres">
      <dgm:prSet presAssocID="{D71FDC5E-481A-42E6-80F7-A3CBDA7A7D3E}" presName="level3hierChild" presStyleCnt="0"/>
      <dgm:spPr/>
    </dgm:pt>
    <dgm:pt modelId="{35B1426B-9391-4211-82D5-DD1D2B1830D7}" type="pres">
      <dgm:prSet presAssocID="{9C44BAA9-A1DF-4535-B3F8-E3C8150ADB8A}" presName="conn2-1" presStyleLbl="parChTrans1D3" presStyleIdx="0" presStyleCnt="2"/>
      <dgm:spPr/>
      <dgm:t>
        <a:bodyPr/>
        <a:lstStyle/>
        <a:p>
          <a:endParaRPr lang="zh-HK" altLang="en-US"/>
        </a:p>
      </dgm:t>
    </dgm:pt>
    <dgm:pt modelId="{855B54EB-4B95-44E9-996F-AF32BE2878D1}" type="pres">
      <dgm:prSet presAssocID="{9C44BAA9-A1DF-4535-B3F8-E3C8150ADB8A}" presName="connTx" presStyleLbl="parChTrans1D3" presStyleIdx="0" presStyleCnt="2"/>
      <dgm:spPr/>
      <dgm:t>
        <a:bodyPr/>
        <a:lstStyle/>
        <a:p>
          <a:endParaRPr lang="zh-HK" altLang="en-US"/>
        </a:p>
      </dgm:t>
    </dgm:pt>
    <dgm:pt modelId="{897E9B71-8F76-4748-80FC-5C177882CF83}" type="pres">
      <dgm:prSet presAssocID="{DC19968C-015D-49F4-915D-F3369FFFB05A}" presName="root2" presStyleCnt="0"/>
      <dgm:spPr/>
    </dgm:pt>
    <dgm:pt modelId="{DD0FA57B-0FB4-4345-A5A1-73A08D403CB3}" type="pres">
      <dgm:prSet presAssocID="{DC19968C-015D-49F4-915D-F3369FFFB05A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0A1C6111-B194-4590-8A98-77BA2D6F127E}" type="pres">
      <dgm:prSet presAssocID="{DC19968C-015D-49F4-915D-F3369FFFB05A}" presName="level3hierChild" presStyleCnt="0"/>
      <dgm:spPr/>
    </dgm:pt>
    <dgm:pt modelId="{141FF39D-3232-42F6-9408-AD4423C02CEE}" type="pres">
      <dgm:prSet presAssocID="{4565D29A-AD63-4FBA-B51E-6AEA8ABE7630}" presName="conn2-1" presStyleLbl="parChTrans1D4" presStyleIdx="0" presStyleCnt="1"/>
      <dgm:spPr/>
      <dgm:t>
        <a:bodyPr/>
        <a:lstStyle/>
        <a:p>
          <a:endParaRPr lang="zh-HK" altLang="en-US"/>
        </a:p>
      </dgm:t>
    </dgm:pt>
    <dgm:pt modelId="{65AAACCB-32D4-47D7-995D-ED61F2A73207}" type="pres">
      <dgm:prSet presAssocID="{4565D29A-AD63-4FBA-B51E-6AEA8ABE7630}" presName="connTx" presStyleLbl="parChTrans1D4" presStyleIdx="0" presStyleCnt="1"/>
      <dgm:spPr/>
      <dgm:t>
        <a:bodyPr/>
        <a:lstStyle/>
        <a:p>
          <a:endParaRPr lang="zh-HK" altLang="en-US"/>
        </a:p>
      </dgm:t>
    </dgm:pt>
    <dgm:pt modelId="{7FBE3D60-FC66-4613-B391-CCAE9E14758A}" type="pres">
      <dgm:prSet presAssocID="{0B093D6A-314A-48C8-ACFA-88B3BCA4F55F}" presName="root2" presStyleCnt="0"/>
      <dgm:spPr/>
    </dgm:pt>
    <dgm:pt modelId="{CD032CFB-E484-42BE-B0D3-C06621DDBDC9}" type="pres">
      <dgm:prSet presAssocID="{0B093D6A-314A-48C8-ACFA-88B3BCA4F55F}" presName="LevelTwoTextNode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7F889BD7-B506-4094-8FCC-4D546A825F11}" type="pres">
      <dgm:prSet presAssocID="{0B093D6A-314A-48C8-ACFA-88B3BCA4F55F}" presName="level3hierChild" presStyleCnt="0"/>
      <dgm:spPr/>
    </dgm:pt>
    <dgm:pt modelId="{2A8BEA13-AD10-4133-B3AB-3E52C81ABA97}" type="pres">
      <dgm:prSet presAssocID="{A169A1AA-CED3-4809-8F3A-D89A1EC4CEAC}" presName="conn2-1" presStyleLbl="parChTrans1D2" presStyleIdx="1" presStyleCnt="2"/>
      <dgm:spPr/>
      <dgm:t>
        <a:bodyPr/>
        <a:lstStyle/>
        <a:p>
          <a:endParaRPr lang="zh-HK" altLang="en-US"/>
        </a:p>
      </dgm:t>
    </dgm:pt>
    <dgm:pt modelId="{5E94A44A-D211-4687-85D7-8BC796C10EAB}" type="pres">
      <dgm:prSet presAssocID="{A169A1AA-CED3-4809-8F3A-D89A1EC4CEAC}" presName="connTx" presStyleLbl="parChTrans1D2" presStyleIdx="1" presStyleCnt="2"/>
      <dgm:spPr/>
      <dgm:t>
        <a:bodyPr/>
        <a:lstStyle/>
        <a:p>
          <a:endParaRPr lang="zh-HK" altLang="en-US"/>
        </a:p>
      </dgm:t>
    </dgm:pt>
    <dgm:pt modelId="{5D79130C-78DA-43ED-A861-4150F6ADFA58}" type="pres">
      <dgm:prSet presAssocID="{B0FA4E94-8992-4847-9C92-D6672EDE949F}" presName="root2" presStyleCnt="0"/>
      <dgm:spPr/>
    </dgm:pt>
    <dgm:pt modelId="{E9EDEC6F-7C4A-4005-A460-6B2AF355F356}" type="pres">
      <dgm:prSet presAssocID="{B0FA4E94-8992-4847-9C92-D6672EDE949F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1BDBE945-1ECD-4EA7-BD1F-38E062BC2893}" type="pres">
      <dgm:prSet presAssocID="{B0FA4E94-8992-4847-9C92-D6672EDE949F}" presName="level3hierChild" presStyleCnt="0"/>
      <dgm:spPr/>
    </dgm:pt>
    <dgm:pt modelId="{CEAA3A6A-386F-4815-B6DE-37B0F57CFB11}" type="pres">
      <dgm:prSet presAssocID="{35E3BE34-72A0-46CD-8F3C-D83D18FC5AFC}" presName="conn2-1" presStyleLbl="parChTrans1D3" presStyleIdx="1" presStyleCnt="2"/>
      <dgm:spPr/>
      <dgm:t>
        <a:bodyPr/>
        <a:lstStyle/>
        <a:p>
          <a:endParaRPr lang="zh-HK" altLang="en-US"/>
        </a:p>
      </dgm:t>
    </dgm:pt>
    <dgm:pt modelId="{EFDB05F7-E845-43D9-9947-DAA613A50E88}" type="pres">
      <dgm:prSet presAssocID="{35E3BE34-72A0-46CD-8F3C-D83D18FC5AFC}" presName="connTx" presStyleLbl="parChTrans1D3" presStyleIdx="1" presStyleCnt="2"/>
      <dgm:spPr/>
      <dgm:t>
        <a:bodyPr/>
        <a:lstStyle/>
        <a:p>
          <a:endParaRPr lang="zh-HK" altLang="en-US"/>
        </a:p>
      </dgm:t>
    </dgm:pt>
    <dgm:pt modelId="{ADC2F902-134F-4B3D-AB25-F06CF6D3E4B6}" type="pres">
      <dgm:prSet presAssocID="{CECC46BD-2287-4DAF-9447-FB52620AC138}" presName="root2" presStyleCnt="0"/>
      <dgm:spPr/>
    </dgm:pt>
    <dgm:pt modelId="{62491725-2614-46E8-9AD2-BB7189CA5DFC}" type="pres">
      <dgm:prSet presAssocID="{CECC46BD-2287-4DAF-9447-FB52620AC138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CCC35E67-4AA7-4D2D-8DA5-1AD3405829F7}" type="pres">
      <dgm:prSet presAssocID="{CECC46BD-2287-4DAF-9447-FB52620AC138}" presName="level3hierChild" presStyleCnt="0"/>
      <dgm:spPr/>
    </dgm:pt>
  </dgm:ptLst>
  <dgm:cxnLst>
    <dgm:cxn modelId="{85A2E612-9FE2-4286-930B-1EA266313D89}" type="presOf" srcId="{055F8C12-4D12-48FE-8849-F40674989C39}" destId="{A78BDEEC-3A29-4068-815F-A85B71FB1159}" srcOrd="0" destOrd="0" presId="urn:microsoft.com/office/officeart/2005/8/layout/hierarchy2"/>
    <dgm:cxn modelId="{13147F81-6A96-4AA4-BE71-32EA67650E0E}" type="presOf" srcId="{9C44BAA9-A1DF-4535-B3F8-E3C8150ADB8A}" destId="{855B54EB-4B95-44E9-996F-AF32BE2878D1}" srcOrd="1" destOrd="0" presId="urn:microsoft.com/office/officeart/2005/8/layout/hierarchy2"/>
    <dgm:cxn modelId="{311A91E6-F458-4157-9045-60E560D225FB}" srcId="{559048CA-A744-4F6F-8DDD-DA51ED7B7C05}" destId="{055F8C12-4D12-48FE-8849-F40674989C39}" srcOrd="0" destOrd="0" parTransId="{4C9CF2C4-6A92-4E4C-B60B-1B3825399C77}" sibTransId="{6857D9EF-9C80-4BF5-A598-52B1A1512926}"/>
    <dgm:cxn modelId="{929CAE43-A54D-42E7-84BD-CB7E05B52991}" type="presOf" srcId="{D9EC00CD-1BC1-4683-841C-F64107230B0F}" destId="{1E43D749-0848-4FE8-82FF-81BC8A44236F}" srcOrd="0" destOrd="0" presId="urn:microsoft.com/office/officeart/2005/8/layout/hierarchy2"/>
    <dgm:cxn modelId="{9FB4CCA8-0B4D-4812-8C64-7BADE3EE14F1}" type="presOf" srcId="{4565D29A-AD63-4FBA-B51E-6AEA8ABE7630}" destId="{141FF39D-3232-42F6-9408-AD4423C02CEE}" srcOrd="0" destOrd="0" presId="urn:microsoft.com/office/officeart/2005/8/layout/hierarchy2"/>
    <dgm:cxn modelId="{2B550D3D-7E57-420B-9505-09DD98ADC5C0}" type="presOf" srcId="{35E3BE34-72A0-46CD-8F3C-D83D18FC5AFC}" destId="{CEAA3A6A-386F-4815-B6DE-37B0F57CFB11}" srcOrd="0" destOrd="0" presId="urn:microsoft.com/office/officeart/2005/8/layout/hierarchy2"/>
    <dgm:cxn modelId="{839A22ED-91CB-4AEB-AEEA-FDDA148C1EEC}" type="presOf" srcId="{CECC46BD-2287-4DAF-9447-FB52620AC138}" destId="{62491725-2614-46E8-9AD2-BB7189CA5DFC}" srcOrd="0" destOrd="0" presId="urn:microsoft.com/office/officeart/2005/8/layout/hierarchy2"/>
    <dgm:cxn modelId="{D5E2DBEA-06EB-4CE9-9FED-56D31296672F}" type="presOf" srcId="{9C44BAA9-A1DF-4535-B3F8-E3C8150ADB8A}" destId="{35B1426B-9391-4211-82D5-DD1D2B1830D7}" srcOrd="0" destOrd="0" presId="urn:microsoft.com/office/officeart/2005/8/layout/hierarchy2"/>
    <dgm:cxn modelId="{2EE18421-5D7E-4905-A1F9-78257B8C18E7}" type="presOf" srcId="{559048CA-A744-4F6F-8DDD-DA51ED7B7C05}" destId="{231DEB4F-2623-4515-B374-57F9450239E1}" srcOrd="0" destOrd="0" presId="urn:microsoft.com/office/officeart/2005/8/layout/hierarchy2"/>
    <dgm:cxn modelId="{FECB3252-EA5B-4BD2-BA0A-DD186F590662}" type="presOf" srcId="{0B093D6A-314A-48C8-ACFA-88B3BCA4F55F}" destId="{CD032CFB-E484-42BE-B0D3-C06621DDBDC9}" srcOrd="0" destOrd="0" presId="urn:microsoft.com/office/officeart/2005/8/layout/hierarchy2"/>
    <dgm:cxn modelId="{75268BE0-DDF0-432F-AFB6-A3F4CFC81C26}" srcId="{055F8C12-4D12-48FE-8849-F40674989C39}" destId="{D71FDC5E-481A-42E6-80F7-A3CBDA7A7D3E}" srcOrd="0" destOrd="0" parTransId="{D9EC00CD-1BC1-4683-841C-F64107230B0F}" sibTransId="{0F1B77EC-7341-4918-8296-E4B136D5CC35}"/>
    <dgm:cxn modelId="{C8F4C8C0-E76C-4C5D-8885-A85E103E0452}" srcId="{055F8C12-4D12-48FE-8849-F40674989C39}" destId="{B0FA4E94-8992-4847-9C92-D6672EDE949F}" srcOrd="1" destOrd="0" parTransId="{A169A1AA-CED3-4809-8F3A-D89A1EC4CEAC}" sibTransId="{ED3A569E-E897-4891-9833-A4BF3D2137E4}"/>
    <dgm:cxn modelId="{781EFEF5-5F61-4E82-9380-41325754C897}" type="presOf" srcId="{A169A1AA-CED3-4809-8F3A-D89A1EC4CEAC}" destId="{5E94A44A-D211-4687-85D7-8BC796C10EAB}" srcOrd="1" destOrd="0" presId="urn:microsoft.com/office/officeart/2005/8/layout/hierarchy2"/>
    <dgm:cxn modelId="{7361E65F-CFE6-4633-80BF-041DE9F2A4A8}" type="presOf" srcId="{B0FA4E94-8992-4847-9C92-D6672EDE949F}" destId="{E9EDEC6F-7C4A-4005-A460-6B2AF355F356}" srcOrd="0" destOrd="0" presId="urn:microsoft.com/office/officeart/2005/8/layout/hierarchy2"/>
    <dgm:cxn modelId="{FCEB8063-992E-4C14-8B3B-F68DB46EAC60}" srcId="{DC19968C-015D-49F4-915D-F3369FFFB05A}" destId="{0B093D6A-314A-48C8-ACFA-88B3BCA4F55F}" srcOrd="0" destOrd="0" parTransId="{4565D29A-AD63-4FBA-B51E-6AEA8ABE7630}" sibTransId="{4AF61C38-AFB9-4AB7-B594-6E0930DA9900}"/>
    <dgm:cxn modelId="{C9912A8A-A652-49BC-B3BC-F99B264A8418}" type="presOf" srcId="{35E3BE34-72A0-46CD-8F3C-D83D18FC5AFC}" destId="{EFDB05F7-E845-43D9-9947-DAA613A50E88}" srcOrd="1" destOrd="0" presId="urn:microsoft.com/office/officeart/2005/8/layout/hierarchy2"/>
    <dgm:cxn modelId="{A3C37A1F-FBC6-455A-9122-666CB85A4A65}" srcId="{D71FDC5E-481A-42E6-80F7-A3CBDA7A7D3E}" destId="{DC19968C-015D-49F4-915D-F3369FFFB05A}" srcOrd="0" destOrd="0" parTransId="{9C44BAA9-A1DF-4535-B3F8-E3C8150ADB8A}" sibTransId="{E9664895-9798-43B5-B81A-797B32BA2E96}"/>
    <dgm:cxn modelId="{11A062C2-7112-483C-926D-9160607FDF61}" type="presOf" srcId="{4565D29A-AD63-4FBA-B51E-6AEA8ABE7630}" destId="{65AAACCB-32D4-47D7-995D-ED61F2A73207}" srcOrd="1" destOrd="0" presId="urn:microsoft.com/office/officeart/2005/8/layout/hierarchy2"/>
    <dgm:cxn modelId="{99E7A6B8-7510-4A4B-B234-870FBEAECFB9}" type="presOf" srcId="{D9EC00CD-1BC1-4683-841C-F64107230B0F}" destId="{13ED32F3-1647-4947-9E7F-73C9D889E78D}" srcOrd="1" destOrd="0" presId="urn:microsoft.com/office/officeart/2005/8/layout/hierarchy2"/>
    <dgm:cxn modelId="{20813554-B568-4411-A2EF-3F3683705406}" srcId="{B0FA4E94-8992-4847-9C92-D6672EDE949F}" destId="{CECC46BD-2287-4DAF-9447-FB52620AC138}" srcOrd="0" destOrd="0" parTransId="{35E3BE34-72A0-46CD-8F3C-D83D18FC5AFC}" sibTransId="{4D495A34-A933-4569-B5DD-9FA0AF4AACF1}"/>
    <dgm:cxn modelId="{7DDCCA54-02C3-47FC-8C2A-F6904430516D}" type="presOf" srcId="{D71FDC5E-481A-42E6-80F7-A3CBDA7A7D3E}" destId="{C47374AD-EE23-4D51-90BF-CEB01856EEC9}" srcOrd="0" destOrd="0" presId="urn:microsoft.com/office/officeart/2005/8/layout/hierarchy2"/>
    <dgm:cxn modelId="{1A41BD6A-C60E-4179-966A-40BB84AB1381}" type="presOf" srcId="{A169A1AA-CED3-4809-8F3A-D89A1EC4CEAC}" destId="{2A8BEA13-AD10-4133-B3AB-3E52C81ABA97}" srcOrd="0" destOrd="0" presId="urn:microsoft.com/office/officeart/2005/8/layout/hierarchy2"/>
    <dgm:cxn modelId="{6CB7DF8B-7C7E-498F-B762-CCA85BE68DA5}" type="presOf" srcId="{DC19968C-015D-49F4-915D-F3369FFFB05A}" destId="{DD0FA57B-0FB4-4345-A5A1-73A08D403CB3}" srcOrd="0" destOrd="0" presId="urn:microsoft.com/office/officeart/2005/8/layout/hierarchy2"/>
    <dgm:cxn modelId="{75E1C6D0-940A-442E-8FAD-F59B0157C2B6}" type="presParOf" srcId="{231DEB4F-2623-4515-B374-57F9450239E1}" destId="{19399BE3-9B60-4754-8AA5-732C65D16B4F}" srcOrd="0" destOrd="0" presId="urn:microsoft.com/office/officeart/2005/8/layout/hierarchy2"/>
    <dgm:cxn modelId="{63213DAC-C14C-40C3-B563-D0315D01FB12}" type="presParOf" srcId="{19399BE3-9B60-4754-8AA5-732C65D16B4F}" destId="{A78BDEEC-3A29-4068-815F-A85B71FB1159}" srcOrd="0" destOrd="0" presId="urn:microsoft.com/office/officeart/2005/8/layout/hierarchy2"/>
    <dgm:cxn modelId="{97CA3CF5-6485-49B0-B3DE-11E468DA83F0}" type="presParOf" srcId="{19399BE3-9B60-4754-8AA5-732C65D16B4F}" destId="{53B7B395-1EA1-4096-9CEE-5E14D78A1DBD}" srcOrd="1" destOrd="0" presId="urn:microsoft.com/office/officeart/2005/8/layout/hierarchy2"/>
    <dgm:cxn modelId="{D11C3B57-EABF-4AC0-AF81-051D95695A37}" type="presParOf" srcId="{53B7B395-1EA1-4096-9CEE-5E14D78A1DBD}" destId="{1E43D749-0848-4FE8-82FF-81BC8A44236F}" srcOrd="0" destOrd="0" presId="urn:microsoft.com/office/officeart/2005/8/layout/hierarchy2"/>
    <dgm:cxn modelId="{7A6A2F6C-2757-4D65-BD0A-AD17D8F0D439}" type="presParOf" srcId="{1E43D749-0848-4FE8-82FF-81BC8A44236F}" destId="{13ED32F3-1647-4947-9E7F-73C9D889E78D}" srcOrd="0" destOrd="0" presId="urn:microsoft.com/office/officeart/2005/8/layout/hierarchy2"/>
    <dgm:cxn modelId="{B0D276C5-5838-4BB6-8C4D-2D7FCFA73AEF}" type="presParOf" srcId="{53B7B395-1EA1-4096-9CEE-5E14D78A1DBD}" destId="{2B5D21E9-143B-47F3-A430-2BAA2B1C0958}" srcOrd="1" destOrd="0" presId="urn:microsoft.com/office/officeart/2005/8/layout/hierarchy2"/>
    <dgm:cxn modelId="{26B4E6B4-8DB8-4550-86BF-46487E8B53CA}" type="presParOf" srcId="{2B5D21E9-143B-47F3-A430-2BAA2B1C0958}" destId="{C47374AD-EE23-4D51-90BF-CEB01856EEC9}" srcOrd="0" destOrd="0" presId="urn:microsoft.com/office/officeart/2005/8/layout/hierarchy2"/>
    <dgm:cxn modelId="{E5ED1619-2462-4317-87D8-36EA9FC5FCFF}" type="presParOf" srcId="{2B5D21E9-143B-47F3-A430-2BAA2B1C0958}" destId="{3AAFFE72-ABC4-4A45-837B-01EE0B58A37F}" srcOrd="1" destOrd="0" presId="urn:microsoft.com/office/officeart/2005/8/layout/hierarchy2"/>
    <dgm:cxn modelId="{0C97CC3E-8DD5-4692-8034-27669CBDC5B1}" type="presParOf" srcId="{3AAFFE72-ABC4-4A45-837B-01EE0B58A37F}" destId="{35B1426B-9391-4211-82D5-DD1D2B1830D7}" srcOrd="0" destOrd="0" presId="urn:microsoft.com/office/officeart/2005/8/layout/hierarchy2"/>
    <dgm:cxn modelId="{E4155F7D-E39E-4200-89F6-F2039EB8EDE2}" type="presParOf" srcId="{35B1426B-9391-4211-82D5-DD1D2B1830D7}" destId="{855B54EB-4B95-44E9-996F-AF32BE2878D1}" srcOrd="0" destOrd="0" presId="urn:microsoft.com/office/officeart/2005/8/layout/hierarchy2"/>
    <dgm:cxn modelId="{FDB65FC2-900B-46C5-ABCD-268B6C54F6A1}" type="presParOf" srcId="{3AAFFE72-ABC4-4A45-837B-01EE0B58A37F}" destId="{897E9B71-8F76-4748-80FC-5C177882CF83}" srcOrd="1" destOrd="0" presId="urn:microsoft.com/office/officeart/2005/8/layout/hierarchy2"/>
    <dgm:cxn modelId="{0FA4E4A7-A4B9-4EB8-A738-8C7DE739F4FC}" type="presParOf" srcId="{897E9B71-8F76-4748-80FC-5C177882CF83}" destId="{DD0FA57B-0FB4-4345-A5A1-73A08D403CB3}" srcOrd="0" destOrd="0" presId="urn:microsoft.com/office/officeart/2005/8/layout/hierarchy2"/>
    <dgm:cxn modelId="{88F72980-ECF1-44F8-8532-E832870C46F0}" type="presParOf" srcId="{897E9B71-8F76-4748-80FC-5C177882CF83}" destId="{0A1C6111-B194-4590-8A98-77BA2D6F127E}" srcOrd="1" destOrd="0" presId="urn:microsoft.com/office/officeart/2005/8/layout/hierarchy2"/>
    <dgm:cxn modelId="{BB165980-0922-43C7-BE8E-35C7F5D52ABD}" type="presParOf" srcId="{0A1C6111-B194-4590-8A98-77BA2D6F127E}" destId="{141FF39D-3232-42F6-9408-AD4423C02CEE}" srcOrd="0" destOrd="0" presId="urn:microsoft.com/office/officeart/2005/8/layout/hierarchy2"/>
    <dgm:cxn modelId="{9F2DD2E4-B569-4CB6-B3EB-7F88130DD100}" type="presParOf" srcId="{141FF39D-3232-42F6-9408-AD4423C02CEE}" destId="{65AAACCB-32D4-47D7-995D-ED61F2A73207}" srcOrd="0" destOrd="0" presId="urn:microsoft.com/office/officeart/2005/8/layout/hierarchy2"/>
    <dgm:cxn modelId="{1477BEF4-667E-4219-A8CC-CE297DA3D0DB}" type="presParOf" srcId="{0A1C6111-B194-4590-8A98-77BA2D6F127E}" destId="{7FBE3D60-FC66-4613-B391-CCAE9E14758A}" srcOrd="1" destOrd="0" presId="urn:microsoft.com/office/officeart/2005/8/layout/hierarchy2"/>
    <dgm:cxn modelId="{BFC95B90-0592-4A42-B707-A964504C9D2C}" type="presParOf" srcId="{7FBE3D60-FC66-4613-B391-CCAE9E14758A}" destId="{CD032CFB-E484-42BE-B0D3-C06621DDBDC9}" srcOrd="0" destOrd="0" presId="urn:microsoft.com/office/officeart/2005/8/layout/hierarchy2"/>
    <dgm:cxn modelId="{45A7CD61-4903-48E3-A631-0C60B0FDA400}" type="presParOf" srcId="{7FBE3D60-FC66-4613-B391-CCAE9E14758A}" destId="{7F889BD7-B506-4094-8FCC-4D546A825F11}" srcOrd="1" destOrd="0" presId="urn:microsoft.com/office/officeart/2005/8/layout/hierarchy2"/>
    <dgm:cxn modelId="{CBCB137A-B9A8-4521-80ED-2E9FC35988BA}" type="presParOf" srcId="{53B7B395-1EA1-4096-9CEE-5E14D78A1DBD}" destId="{2A8BEA13-AD10-4133-B3AB-3E52C81ABA97}" srcOrd="2" destOrd="0" presId="urn:microsoft.com/office/officeart/2005/8/layout/hierarchy2"/>
    <dgm:cxn modelId="{D1E0011F-4241-4066-BE74-282B963B3D13}" type="presParOf" srcId="{2A8BEA13-AD10-4133-B3AB-3E52C81ABA97}" destId="{5E94A44A-D211-4687-85D7-8BC796C10EAB}" srcOrd="0" destOrd="0" presId="urn:microsoft.com/office/officeart/2005/8/layout/hierarchy2"/>
    <dgm:cxn modelId="{83D90FB0-8447-4754-BB7F-3A5EE279D85E}" type="presParOf" srcId="{53B7B395-1EA1-4096-9CEE-5E14D78A1DBD}" destId="{5D79130C-78DA-43ED-A861-4150F6ADFA58}" srcOrd="3" destOrd="0" presId="urn:microsoft.com/office/officeart/2005/8/layout/hierarchy2"/>
    <dgm:cxn modelId="{08B310F9-4C80-420D-AA15-E5188B2921A7}" type="presParOf" srcId="{5D79130C-78DA-43ED-A861-4150F6ADFA58}" destId="{E9EDEC6F-7C4A-4005-A460-6B2AF355F356}" srcOrd="0" destOrd="0" presId="urn:microsoft.com/office/officeart/2005/8/layout/hierarchy2"/>
    <dgm:cxn modelId="{FB5A525F-53D0-4E55-AC98-8942176DCCC3}" type="presParOf" srcId="{5D79130C-78DA-43ED-A861-4150F6ADFA58}" destId="{1BDBE945-1ECD-4EA7-BD1F-38E062BC2893}" srcOrd="1" destOrd="0" presId="urn:microsoft.com/office/officeart/2005/8/layout/hierarchy2"/>
    <dgm:cxn modelId="{7ED115F6-46D9-4434-9705-A91870B7C53B}" type="presParOf" srcId="{1BDBE945-1ECD-4EA7-BD1F-38E062BC2893}" destId="{CEAA3A6A-386F-4815-B6DE-37B0F57CFB11}" srcOrd="0" destOrd="0" presId="urn:microsoft.com/office/officeart/2005/8/layout/hierarchy2"/>
    <dgm:cxn modelId="{D5DB48B8-CF83-4EA3-82F0-EC246822E093}" type="presParOf" srcId="{CEAA3A6A-386F-4815-B6DE-37B0F57CFB11}" destId="{EFDB05F7-E845-43D9-9947-DAA613A50E88}" srcOrd="0" destOrd="0" presId="urn:microsoft.com/office/officeart/2005/8/layout/hierarchy2"/>
    <dgm:cxn modelId="{7CBCA1D7-57EE-4135-BCA0-A59E6E54E07D}" type="presParOf" srcId="{1BDBE945-1ECD-4EA7-BD1F-38E062BC2893}" destId="{ADC2F902-134F-4B3D-AB25-F06CF6D3E4B6}" srcOrd="1" destOrd="0" presId="urn:microsoft.com/office/officeart/2005/8/layout/hierarchy2"/>
    <dgm:cxn modelId="{65F13128-A919-43F4-95D7-0C13E3DA4201}" type="presParOf" srcId="{ADC2F902-134F-4B3D-AB25-F06CF6D3E4B6}" destId="{62491725-2614-46E8-9AD2-BB7189CA5DFC}" srcOrd="0" destOrd="0" presId="urn:microsoft.com/office/officeart/2005/8/layout/hierarchy2"/>
    <dgm:cxn modelId="{0701C3EC-452F-4AF7-9ECC-3043EAB755FB}" type="presParOf" srcId="{ADC2F902-134F-4B3D-AB25-F06CF6D3E4B6}" destId="{CCC35E67-4AA7-4D2D-8DA5-1AD3405829F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2CBDEE-5C20-452C-91B0-2CEB0D90692D}" type="doc">
      <dgm:prSet loTypeId="urn:microsoft.com/office/officeart/2005/8/layout/orgChart1" loCatId="hierarchy" qsTypeId="urn:microsoft.com/office/officeart/2005/8/quickstyle/simple1#2" qsCatId="simple" csTypeId="urn:microsoft.com/office/officeart/2005/8/colors/colorful4" csCatId="colorful" phldr="1"/>
      <dgm:spPr/>
      <dgm:t>
        <a:bodyPr/>
        <a:lstStyle/>
        <a:p>
          <a:endParaRPr lang="zh-HK" altLang="en-US"/>
        </a:p>
      </dgm:t>
    </dgm:pt>
    <dgm:pt modelId="{75241CF2-2CA4-4DD3-A6E5-FED23E1F8F30}">
      <dgm:prSet phldrT="[文字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TW" altLang="en-US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必修部分</a:t>
          </a:r>
          <a:endParaRPr lang="zh-HK" altLang="en-US" sz="16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F2706B00-7AAD-4C78-8916-D2F1BF17B4CB}" type="parTrans" cxnId="{403BCC68-CF28-424F-92C8-DEB5F9F624FC}">
      <dgm:prSet/>
      <dgm:spPr/>
      <dgm:t>
        <a:bodyPr/>
        <a:lstStyle/>
        <a:p>
          <a:endParaRPr lang="zh-HK" altLang="en-US" sz="240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FAA7374B-F4F8-4C5C-80E8-AC6ECBF04881}" type="sibTrans" cxnId="{403BCC68-CF28-424F-92C8-DEB5F9F624FC}">
      <dgm:prSet/>
      <dgm:spPr/>
      <dgm:t>
        <a:bodyPr/>
        <a:lstStyle/>
        <a:p>
          <a:endParaRPr lang="zh-HK" altLang="en-US" sz="240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073D1DF6-8593-4C04-9F8C-6899E52CB96F}" type="asst">
      <dgm:prSet phldrT="[文字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1A7</a:t>
          </a:r>
          <a:r>
            <a:rPr lang="zh-TW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中國人對保健的追求</a:t>
          </a:r>
          <a:endParaRPr lang="zh-HK" altLang="en-US" sz="16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A8B9BA1E-6BB8-48BF-8883-E5B9BB0C6CFF}" type="parTrans" cxnId="{A852CE84-C2E3-4F9A-B435-49E5F521F2AE}">
      <dgm:prSet/>
      <dgm:spPr/>
      <dgm:t>
        <a:bodyPr/>
        <a:lstStyle/>
        <a:p>
          <a:endParaRPr lang="zh-HK" altLang="en-US" sz="240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97D44FFC-0C43-440D-A66B-59D44AE41348}" type="sibTrans" cxnId="{A852CE84-C2E3-4F9A-B435-49E5F521F2AE}">
      <dgm:prSet/>
      <dgm:spPr/>
      <dgm:t>
        <a:bodyPr/>
        <a:lstStyle/>
        <a:p>
          <a:endParaRPr lang="zh-HK" altLang="en-US" sz="240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5313EB59-FADF-4559-A471-895ED3D5FB82}">
      <dgm:prSet phldrT="[文字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TW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3C1</a:t>
          </a:r>
          <a:r>
            <a:rPr lang="zh-TW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香港健康護理制度的發展</a:t>
          </a:r>
          <a:endParaRPr lang="zh-HK" altLang="en-US" sz="16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86FDE40B-E099-4059-998B-4B6FD6918182}" type="parTrans" cxnId="{4A5232DE-8D2E-4664-A204-5771A6C665A0}">
      <dgm:prSet/>
      <dgm:spPr/>
      <dgm:t>
        <a:bodyPr/>
        <a:lstStyle/>
        <a:p>
          <a:endParaRPr lang="zh-HK" altLang="en-US" sz="240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122868F3-3DFC-4D6B-8B54-FA7D1EC8960F}" type="sibTrans" cxnId="{4A5232DE-8D2E-4664-A204-5771A6C665A0}">
      <dgm:prSet/>
      <dgm:spPr/>
      <dgm:t>
        <a:bodyPr/>
        <a:lstStyle/>
        <a:p>
          <a:endParaRPr lang="zh-HK" altLang="en-US" sz="240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CA9A1BF9-260D-4581-9E00-CF2105DA1A40}">
      <dgm:prSet phldrT="[文字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altLang="zh-TW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3D1</a:t>
          </a:r>
          <a:r>
            <a:rPr lang="zh-TW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比較東、西方文化對健康與疾病的理解、健康意識、對健康抱持不同的求助態度</a:t>
          </a:r>
          <a:endParaRPr lang="zh-HK" altLang="en-US" sz="16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4EBED73E-93F9-419D-BD7B-8798494C956E}" type="parTrans" cxnId="{819BA431-441C-4EB1-91B9-9EE9396EB57F}">
      <dgm:prSet/>
      <dgm:spPr/>
      <dgm:t>
        <a:bodyPr/>
        <a:lstStyle/>
        <a:p>
          <a:endParaRPr lang="zh-HK" altLang="en-US" sz="240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D14F210A-1693-4527-BD30-ED28FE1AE8B9}" type="sibTrans" cxnId="{819BA431-441C-4EB1-91B9-9EE9396EB57F}">
      <dgm:prSet/>
      <dgm:spPr/>
      <dgm:t>
        <a:bodyPr/>
        <a:lstStyle/>
        <a:p>
          <a:endParaRPr lang="zh-HK" altLang="en-US" sz="240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EBB5A998-8638-4291-961C-15DE146A1A03}">
      <dgm:prSet phldrT="[文字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altLang="zh-TW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4A6</a:t>
          </a:r>
          <a:r>
            <a:rPr lang="zh-TW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其他的保健方法和服務，例如：中藥、針灸</a:t>
          </a:r>
          <a:endParaRPr lang="zh-HK" altLang="en-US" sz="16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33CBF9F1-28F3-442B-BB27-B92C1E11C315}" type="parTrans" cxnId="{EBFB40B0-A88A-4D27-9FFC-9235DE688F0C}">
      <dgm:prSet/>
      <dgm:spPr/>
      <dgm:t>
        <a:bodyPr/>
        <a:lstStyle/>
        <a:p>
          <a:endParaRPr lang="zh-HK" altLang="en-US" sz="240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8D393278-FE23-4CA0-9AF8-5F9FDE385EA7}" type="sibTrans" cxnId="{EBFB40B0-A88A-4D27-9FFC-9235DE688F0C}">
      <dgm:prSet/>
      <dgm:spPr/>
      <dgm:t>
        <a:bodyPr/>
        <a:lstStyle/>
        <a:p>
          <a:endParaRPr lang="zh-HK" altLang="en-US" sz="240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C7EA46C5-793C-45F3-B3EC-D56D8CAF20C3}">
      <dgm:prSet custT="1"/>
      <dgm:spPr/>
      <dgm:t>
        <a:bodyPr/>
        <a:lstStyle/>
        <a:p>
          <a:r>
            <a:rPr lang="zh-TW" altLang="en-US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選修部分</a:t>
          </a:r>
          <a:endParaRPr lang="zh-HK" altLang="en-US" sz="16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23B91357-8A15-46F4-8711-79473D53CDAB}" type="parTrans" cxnId="{643AC988-83A1-44D5-A989-C1AEF6B9094B}">
      <dgm:prSet/>
      <dgm:spPr/>
      <dgm:t>
        <a:bodyPr/>
        <a:lstStyle/>
        <a:p>
          <a:endParaRPr lang="zh-HK" altLang="en-US" sz="240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8D04A044-A197-4A91-9751-2D2A3EA7C212}" type="sibTrans" cxnId="{643AC988-83A1-44D5-A989-C1AEF6B9094B}">
      <dgm:prSet/>
      <dgm:spPr/>
      <dgm:t>
        <a:bodyPr/>
        <a:lstStyle/>
        <a:p>
          <a:endParaRPr lang="zh-HK" altLang="en-US" sz="240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09DA3CBF-6B89-4901-8F56-317CDBC5FB44}">
      <dgm:prSet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zh-TW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健康推廣與健康護理服務的延伸學習</a:t>
          </a:r>
          <a:endParaRPr lang="zh-HK" altLang="en-US" sz="16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861C35DD-EAB4-4534-A12B-6385C626318C}" type="parTrans" cxnId="{2E45D85C-E7C6-4A73-B26C-DF2C9DEDFE88}">
      <dgm:prSet/>
      <dgm:spPr/>
      <dgm:t>
        <a:bodyPr/>
        <a:lstStyle/>
        <a:p>
          <a:endParaRPr lang="zh-HK" altLang="en-US">
            <a:ln>
              <a:solidFill>
                <a:schemeClr val="tx2"/>
              </a:solidFill>
            </a:ln>
          </a:endParaRPr>
        </a:p>
      </dgm:t>
    </dgm:pt>
    <dgm:pt modelId="{466C93C6-4509-4CBD-AA5E-F7D4A3DFD263}" type="sibTrans" cxnId="{2E45D85C-E7C6-4A73-B26C-DF2C9DEDFE88}">
      <dgm:prSet/>
      <dgm:spPr/>
      <dgm:t>
        <a:bodyPr/>
        <a:lstStyle/>
        <a:p>
          <a:endParaRPr lang="zh-HK" altLang="en-US">
            <a:ln>
              <a:solidFill>
                <a:schemeClr val="tx2"/>
              </a:solidFill>
            </a:ln>
          </a:endParaRPr>
        </a:p>
      </dgm:t>
    </dgm:pt>
    <dgm:pt modelId="{EBECA543-4B14-48FE-B11A-A9CAA901B955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TW" altLang="en-US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於醫療護理相關場所 </a:t>
          </a:r>
          <a:r>
            <a:rPr lang="en-US" altLang="zh-TW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/</a:t>
          </a:r>
          <a:r>
            <a:rPr lang="zh-TW" altLang="en-US" sz="16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 健康推廣實地學習活動</a:t>
          </a:r>
          <a:endParaRPr lang="zh-HK" altLang="en-US" sz="16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gm:t>
    </dgm:pt>
    <dgm:pt modelId="{617689CE-CDBB-4D0E-A95F-9553EE9F76A6}" type="parTrans" cxnId="{FD1DD1CD-3701-4AFF-B0BF-AAF0EC232258}">
      <dgm:prSet/>
      <dgm:spPr/>
      <dgm:t>
        <a:bodyPr/>
        <a:lstStyle/>
        <a:p>
          <a:endParaRPr lang="zh-HK" altLang="en-US">
            <a:ln>
              <a:solidFill>
                <a:schemeClr val="tx2"/>
              </a:solidFill>
            </a:ln>
          </a:endParaRPr>
        </a:p>
      </dgm:t>
    </dgm:pt>
    <dgm:pt modelId="{85BBC165-85A3-42D2-91E0-D6E055F57FE5}" type="sibTrans" cxnId="{FD1DD1CD-3701-4AFF-B0BF-AAF0EC232258}">
      <dgm:prSet/>
      <dgm:spPr/>
      <dgm:t>
        <a:bodyPr/>
        <a:lstStyle/>
        <a:p>
          <a:endParaRPr lang="zh-HK" altLang="en-US">
            <a:ln>
              <a:solidFill>
                <a:schemeClr val="tx2"/>
              </a:solidFill>
            </a:ln>
          </a:endParaRPr>
        </a:p>
      </dgm:t>
    </dgm:pt>
    <dgm:pt modelId="{BB002606-467F-4D4C-936C-3AC6BB736AC3}" type="pres">
      <dgm:prSet presAssocID="{672CBDEE-5C20-452C-91B0-2CEB0D90692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HK" altLang="en-US"/>
        </a:p>
      </dgm:t>
    </dgm:pt>
    <dgm:pt modelId="{79929D5D-D104-425B-968F-7FC295C2DCE0}" type="pres">
      <dgm:prSet presAssocID="{75241CF2-2CA4-4DD3-A6E5-FED23E1F8F30}" presName="hierRoot1" presStyleCnt="0">
        <dgm:presLayoutVars>
          <dgm:hierBranch val="init"/>
        </dgm:presLayoutVars>
      </dgm:prSet>
      <dgm:spPr/>
    </dgm:pt>
    <dgm:pt modelId="{8FAAAF92-6B67-4919-B3B3-7748AF992A5A}" type="pres">
      <dgm:prSet presAssocID="{75241CF2-2CA4-4DD3-A6E5-FED23E1F8F30}" presName="rootComposite1" presStyleCnt="0"/>
      <dgm:spPr/>
    </dgm:pt>
    <dgm:pt modelId="{53704ADE-8C71-47F2-A8C0-68335B9E0101}" type="pres">
      <dgm:prSet presAssocID="{75241CF2-2CA4-4DD3-A6E5-FED23E1F8F30}" presName="rootText1" presStyleLbl="node0" presStyleIdx="0" presStyleCnt="2" custScaleY="59522" custLinFactNeighborX="-56644" custLinFactNeighborY="-74185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A5DD8F0A-48BE-4D02-A0F1-A256127554B7}" type="pres">
      <dgm:prSet presAssocID="{75241CF2-2CA4-4DD3-A6E5-FED23E1F8F30}" presName="rootConnector1" presStyleLbl="node1" presStyleIdx="0" presStyleCnt="0"/>
      <dgm:spPr/>
      <dgm:t>
        <a:bodyPr/>
        <a:lstStyle/>
        <a:p>
          <a:endParaRPr lang="zh-HK" altLang="en-US"/>
        </a:p>
      </dgm:t>
    </dgm:pt>
    <dgm:pt modelId="{E4ABC5CD-06C2-4917-95A6-33CBEED1F67D}" type="pres">
      <dgm:prSet presAssocID="{75241CF2-2CA4-4DD3-A6E5-FED23E1F8F30}" presName="hierChild2" presStyleCnt="0"/>
      <dgm:spPr/>
    </dgm:pt>
    <dgm:pt modelId="{BB8583BE-DB18-4BE3-AE92-8DB3230D7536}" type="pres">
      <dgm:prSet presAssocID="{86FDE40B-E099-4059-998B-4B6FD6918182}" presName="Name37" presStyleLbl="parChTrans1D2" presStyleIdx="0" presStyleCnt="5"/>
      <dgm:spPr/>
      <dgm:t>
        <a:bodyPr/>
        <a:lstStyle/>
        <a:p>
          <a:endParaRPr lang="zh-HK" altLang="en-US"/>
        </a:p>
      </dgm:t>
    </dgm:pt>
    <dgm:pt modelId="{5A35F52F-60BD-4562-B188-54383FF1E363}" type="pres">
      <dgm:prSet presAssocID="{5313EB59-FADF-4559-A471-895ED3D5FB82}" presName="hierRoot2" presStyleCnt="0">
        <dgm:presLayoutVars>
          <dgm:hierBranch val="init"/>
        </dgm:presLayoutVars>
      </dgm:prSet>
      <dgm:spPr/>
    </dgm:pt>
    <dgm:pt modelId="{1B3E2EC3-6AFD-45D0-B83C-6429C62F8A2E}" type="pres">
      <dgm:prSet presAssocID="{5313EB59-FADF-4559-A471-895ED3D5FB82}" presName="rootComposite" presStyleCnt="0"/>
      <dgm:spPr/>
    </dgm:pt>
    <dgm:pt modelId="{EC791A92-560B-446C-8675-88F1E3E08E29}" type="pres">
      <dgm:prSet presAssocID="{5313EB59-FADF-4559-A471-895ED3D5FB82}" presName="rootText" presStyleLbl="node2" presStyleIdx="0" presStyleCnt="4" custScaleX="283896" custScaleY="111314" custLinFactX="139770" custLinFactY="-88564" custLinFactNeighborX="200000" custLinFactNeighborY="-100000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F1F295BB-949B-4156-BD5B-EFE14983E5BF}" type="pres">
      <dgm:prSet presAssocID="{5313EB59-FADF-4559-A471-895ED3D5FB82}" presName="rootConnector" presStyleLbl="node2" presStyleIdx="0" presStyleCnt="4"/>
      <dgm:spPr/>
      <dgm:t>
        <a:bodyPr/>
        <a:lstStyle/>
        <a:p>
          <a:endParaRPr lang="zh-HK" altLang="en-US"/>
        </a:p>
      </dgm:t>
    </dgm:pt>
    <dgm:pt modelId="{C96D8D30-4890-4C84-B1CD-C65F13B50481}" type="pres">
      <dgm:prSet presAssocID="{5313EB59-FADF-4559-A471-895ED3D5FB82}" presName="hierChild4" presStyleCnt="0"/>
      <dgm:spPr/>
    </dgm:pt>
    <dgm:pt modelId="{C981BE28-9537-410B-9B54-FE726D46C35F}" type="pres">
      <dgm:prSet presAssocID="{5313EB59-FADF-4559-A471-895ED3D5FB82}" presName="hierChild5" presStyleCnt="0"/>
      <dgm:spPr/>
    </dgm:pt>
    <dgm:pt modelId="{ADD1B070-75CF-44E0-89BE-4FD5FD26C939}" type="pres">
      <dgm:prSet presAssocID="{4EBED73E-93F9-419D-BD7B-8798494C956E}" presName="Name37" presStyleLbl="parChTrans1D2" presStyleIdx="1" presStyleCnt="5"/>
      <dgm:spPr/>
      <dgm:t>
        <a:bodyPr/>
        <a:lstStyle/>
        <a:p>
          <a:endParaRPr lang="zh-HK" altLang="en-US"/>
        </a:p>
      </dgm:t>
    </dgm:pt>
    <dgm:pt modelId="{78A507E8-87B2-4FAB-83C7-1949267F6CC7}" type="pres">
      <dgm:prSet presAssocID="{CA9A1BF9-260D-4581-9E00-CF2105DA1A40}" presName="hierRoot2" presStyleCnt="0">
        <dgm:presLayoutVars>
          <dgm:hierBranch val="init"/>
        </dgm:presLayoutVars>
      </dgm:prSet>
      <dgm:spPr/>
    </dgm:pt>
    <dgm:pt modelId="{6A7FC43D-0F72-4C9F-80BA-2540F8D1B7C6}" type="pres">
      <dgm:prSet presAssocID="{CA9A1BF9-260D-4581-9E00-CF2105DA1A40}" presName="rootComposite" presStyleCnt="0"/>
      <dgm:spPr/>
    </dgm:pt>
    <dgm:pt modelId="{70962889-F3CA-4AE4-97BF-6A2A06C8F8AA}" type="pres">
      <dgm:prSet presAssocID="{CA9A1BF9-260D-4581-9E00-CF2105DA1A40}" presName="rootText" presStyleLbl="node2" presStyleIdx="1" presStyleCnt="4" custScaleX="184381" custScaleY="370660" custLinFactX="-91359" custLinFactNeighborX="-100000" custLinFactNeighborY="-23520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71AA5C3D-52DC-4347-9B60-C0FBF2A27DEA}" type="pres">
      <dgm:prSet presAssocID="{CA9A1BF9-260D-4581-9E00-CF2105DA1A40}" presName="rootConnector" presStyleLbl="node2" presStyleIdx="1" presStyleCnt="4"/>
      <dgm:spPr/>
      <dgm:t>
        <a:bodyPr/>
        <a:lstStyle/>
        <a:p>
          <a:endParaRPr lang="zh-HK" altLang="en-US"/>
        </a:p>
      </dgm:t>
    </dgm:pt>
    <dgm:pt modelId="{C2B0CF39-9D32-4588-B299-2DDEA0C031A8}" type="pres">
      <dgm:prSet presAssocID="{CA9A1BF9-260D-4581-9E00-CF2105DA1A40}" presName="hierChild4" presStyleCnt="0"/>
      <dgm:spPr/>
    </dgm:pt>
    <dgm:pt modelId="{BFB17A60-30E9-4F86-9F78-3458D39C2125}" type="pres">
      <dgm:prSet presAssocID="{CA9A1BF9-260D-4581-9E00-CF2105DA1A40}" presName="hierChild5" presStyleCnt="0"/>
      <dgm:spPr/>
    </dgm:pt>
    <dgm:pt modelId="{484007A7-7764-4FFB-A394-5974BC8AD3DE}" type="pres">
      <dgm:prSet presAssocID="{33CBF9F1-28F3-442B-BB27-B92C1E11C315}" presName="Name37" presStyleLbl="parChTrans1D2" presStyleIdx="2" presStyleCnt="5"/>
      <dgm:spPr/>
      <dgm:t>
        <a:bodyPr/>
        <a:lstStyle/>
        <a:p>
          <a:endParaRPr lang="zh-HK" altLang="en-US"/>
        </a:p>
      </dgm:t>
    </dgm:pt>
    <dgm:pt modelId="{6F3F9E2C-1342-4002-85C5-7E1301C6C76B}" type="pres">
      <dgm:prSet presAssocID="{EBB5A998-8638-4291-961C-15DE146A1A03}" presName="hierRoot2" presStyleCnt="0">
        <dgm:presLayoutVars>
          <dgm:hierBranch val="init"/>
        </dgm:presLayoutVars>
      </dgm:prSet>
      <dgm:spPr/>
    </dgm:pt>
    <dgm:pt modelId="{A5DE5517-69B3-4FF9-A680-D65937DEBF8D}" type="pres">
      <dgm:prSet presAssocID="{EBB5A998-8638-4291-961C-15DE146A1A03}" presName="rootComposite" presStyleCnt="0"/>
      <dgm:spPr/>
    </dgm:pt>
    <dgm:pt modelId="{CC22ADC1-4934-4730-A255-C2229067D16D}" type="pres">
      <dgm:prSet presAssocID="{EBB5A998-8638-4291-961C-15DE146A1A03}" presName="rootText" presStyleLbl="node2" presStyleIdx="2" presStyleCnt="4" custScaleX="202143" custScaleY="236350" custLinFactX="-16702" custLinFactNeighborX="-100000" custLinFactNeighborY="-11744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5C77F498-9B79-4784-A1F4-EFDC71EEA1EB}" type="pres">
      <dgm:prSet presAssocID="{EBB5A998-8638-4291-961C-15DE146A1A03}" presName="rootConnector" presStyleLbl="node2" presStyleIdx="2" presStyleCnt="4"/>
      <dgm:spPr/>
      <dgm:t>
        <a:bodyPr/>
        <a:lstStyle/>
        <a:p>
          <a:endParaRPr lang="zh-HK" altLang="en-US"/>
        </a:p>
      </dgm:t>
    </dgm:pt>
    <dgm:pt modelId="{52B31020-6507-412B-B48B-36D3E05321FA}" type="pres">
      <dgm:prSet presAssocID="{EBB5A998-8638-4291-961C-15DE146A1A03}" presName="hierChild4" presStyleCnt="0"/>
      <dgm:spPr/>
    </dgm:pt>
    <dgm:pt modelId="{3EC2390E-B947-4007-BA47-1630B685AC4E}" type="pres">
      <dgm:prSet presAssocID="{EBB5A998-8638-4291-961C-15DE146A1A03}" presName="hierChild5" presStyleCnt="0"/>
      <dgm:spPr/>
    </dgm:pt>
    <dgm:pt modelId="{33E8F05F-8506-4A0B-B153-4B2F6F9CD696}" type="pres">
      <dgm:prSet presAssocID="{75241CF2-2CA4-4DD3-A6E5-FED23E1F8F30}" presName="hierChild3" presStyleCnt="0"/>
      <dgm:spPr/>
    </dgm:pt>
    <dgm:pt modelId="{69B3806F-7C9C-41B8-9C8C-BB7A06CF296A}" type="pres">
      <dgm:prSet presAssocID="{A8B9BA1E-6BB8-48BF-8883-E5B9BB0C6CFF}" presName="Name111" presStyleLbl="parChTrans1D2" presStyleIdx="3" presStyleCnt="5"/>
      <dgm:spPr/>
      <dgm:t>
        <a:bodyPr/>
        <a:lstStyle/>
        <a:p>
          <a:endParaRPr lang="zh-HK" altLang="en-US"/>
        </a:p>
      </dgm:t>
    </dgm:pt>
    <dgm:pt modelId="{20692D24-FEB8-4598-AE4F-4F16297AB7B5}" type="pres">
      <dgm:prSet presAssocID="{073D1DF6-8593-4C04-9F8C-6899E52CB96F}" presName="hierRoot3" presStyleCnt="0">
        <dgm:presLayoutVars>
          <dgm:hierBranch val="init"/>
        </dgm:presLayoutVars>
      </dgm:prSet>
      <dgm:spPr/>
    </dgm:pt>
    <dgm:pt modelId="{58E05660-E231-4E04-B82D-59964B8AA41F}" type="pres">
      <dgm:prSet presAssocID="{073D1DF6-8593-4C04-9F8C-6899E52CB96F}" presName="rootComposite3" presStyleCnt="0"/>
      <dgm:spPr/>
    </dgm:pt>
    <dgm:pt modelId="{DFF15E73-79A2-4278-8434-0335598AABE8}" type="pres">
      <dgm:prSet presAssocID="{073D1DF6-8593-4C04-9F8C-6899E52CB96F}" presName="rootText3" presStyleLbl="asst1" presStyleIdx="0" presStyleCnt="1" custScaleX="240529" custScaleY="95660" custLinFactX="-6124" custLinFactNeighborX="-100000" custLinFactNeighborY="-45223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FF7EBD85-0E0E-4BE1-9916-C6AE4C706266}" type="pres">
      <dgm:prSet presAssocID="{073D1DF6-8593-4C04-9F8C-6899E52CB96F}" presName="rootConnector3" presStyleLbl="asst1" presStyleIdx="0" presStyleCnt="1"/>
      <dgm:spPr/>
      <dgm:t>
        <a:bodyPr/>
        <a:lstStyle/>
        <a:p>
          <a:endParaRPr lang="zh-HK" altLang="en-US"/>
        </a:p>
      </dgm:t>
    </dgm:pt>
    <dgm:pt modelId="{54315747-6E63-44AD-BC93-86979296235E}" type="pres">
      <dgm:prSet presAssocID="{073D1DF6-8593-4C04-9F8C-6899E52CB96F}" presName="hierChild6" presStyleCnt="0"/>
      <dgm:spPr/>
    </dgm:pt>
    <dgm:pt modelId="{298978E4-4B5E-4CB9-99A5-8EAAEAA1C00D}" type="pres">
      <dgm:prSet presAssocID="{073D1DF6-8593-4C04-9F8C-6899E52CB96F}" presName="hierChild7" presStyleCnt="0"/>
      <dgm:spPr/>
    </dgm:pt>
    <dgm:pt modelId="{691D4BD2-94E5-451B-A167-71EDA22D34A7}" type="pres">
      <dgm:prSet presAssocID="{C7EA46C5-793C-45F3-B3EC-D56D8CAF20C3}" presName="hierRoot1" presStyleCnt="0">
        <dgm:presLayoutVars>
          <dgm:hierBranch val="init"/>
        </dgm:presLayoutVars>
      </dgm:prSet>
      <dgm:spPr/>
    </dgm:pt>
    <dgm:pt modelId="{ADB47F21-DB1E-4830-A5B8-063F996EB59C}" type="pres">
      <dgm:prSet presAssocID="{C7EA46C5-793C-45F3-B3EC-D56D8CAF20C3}" presName="rootComposite1" presStyleCnt="0"/>
      <dgm:spPr/>
    </dgm:pt>
    <dgm:pt modelId="{703448F4-F43F-4DBA-8BCC-4E2F478CE3F5}" type="pres">
      <dgm:prSet presAssocID="{C7EA46C5-793C-45F3-B3EC-D56D8CAF20C3}" presName="rootText1" presStyleLbl="node0" presStyleIdx="1" presStyleCnt="2" custScaleY="57995" custLinFactNeighborX="-24779" custLinFactNeighborY="-61408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4514C198-73E6-432C-80D1-C6E3DA1871FD}" type="pres">
      <dgm:prSet presAssocID="{C7EA46C5-793C-45F3-B3EC-D56D8CAF20C3}" presName="rootConnector1" presStyleLbl="node1" presStyleIdx="0" presStyleCnt="0"/>
      <dgm:spPr/>
      <dgm:t>
        <a:bodyPr/>
        <a:lstStyle/>
        <a:p>
          <a:endParaRPr lang="zh-HK" altLang="en-US"/>
        </a:p>
      </dgm:t>
    </dgm:pt>
    <dgm:pt modelId="{3DB45A0A-BBD9-46BD-8FF0-4443BD5E76C4}" type="pres">
      <dgm:prSet presAssocID="{C7EA46C5-793C-45F3-B3EC-D56D8CAF20C3}" presName="hierChild2" presStyleCnt="0"/>
      <dgm:spPr/>
    </dgm:pt>
    <dgm:pt modelId="{863CC041-526F-42E9-841D-65A9A9B90635}" type="pres">
      <dgm:prSet presAssocID="{861C35DD-EAB4-4534-A12B-6385C626318C}" presName="Name37" presStyleLbl="parChTrans1D2" presStyleIdx="4" presStyleCnt="5"/>
      <dgm:spPr/>
      <dgm:t>
        <a:bodyPr/>
        <a:lstStyle/>
        <a:p>
          <a:endParaRPr lang="zh-HK" altLang="en-US"/>
        </a:p>
      </dgm:t>
    </dgm:pt>
    <dgm:pt modelId="{76F8296C-7849-40D3-AA52-C97B401F7A88}" type="pres">
      <dgm:prSet presAssocID="{09DA3CBF-6B89-4901-8F56-317CDBC5FB44}" presName="hierRoot2" presStyleCnt="0">
        <dgm:presLayoutVars>
          <dgm:hierBranch val="init"/>
        </dgm:presLayoutVars>
      </dgm:prSet>
      <dgm:spPr/>
    </dgm:pt>
    <dgm:pt modelId="{3A339F4D-E817-4640-9AF3-8FD05286A08A}" type="pres">
      <dgm:prSet presAssocID="{09DA3CBF-6B89-4901-8F56-317CDBC5FB44}" presName="rootComposite" presStyleCnt="0"/>
      <dgm:spPr/>
    </dgm:pt>
    <dgm:pt modelId="{94623526-2F07-4DA7-96CB-4BFE97E16042}" type="pres">
      <dgm:prSet presAssocID="{09DA3CBF-6B89-4901-8F56-317CDBC5FB44}" presName="rootText" presStyleLbl="node2" presStyleIdx="3" presStyleCnt="4" custScaleX="216604" custScaleY="147251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BE53CE8E-AD0D-4ABA-B989-013EE6B5E9EF}" type="pres">
      <dgm:prSet presAssocID="{09DA3CBF-6B89-4901-8F56-317CDBC5FB44}" presName="rootConnector" presStyleLbl="node2" presStyleIdx="3" presStyleCnt="4"/>
      <dgm:spPr/>
      <dgm:t>
        <a:bodyPr/>
        <a:lstStyle/>
        <a:p>
          <a:endParaRPr lang="zh-HK" altLang="en-US"/>
        </a:p>
      </dgm:t>
    </dgm:pt>
    <dgm:pt modelId="{C44F4EE6-1032-44E4-B80F-2CA97BD7513A}" type="pres">
      <dgm:prSet presAssocID="{09DA3CBF-6B89-4901-8F56-317CDBC5FB44}" presName="hierChild4" presStyleCnt="0"/>
      <dgm:spPr/>
    </dgm:pt>
    <dgm:pt modelId="{2AD7E4CD-95AA-431F-9C43-D3014896B076}" type="pres">
      <dgm:prSet presAssocID="{617689CE-CDBB-4D0E-A95F-9553EE9F76A6}" presName="Name37" presStyleLbl="parChTrans1D3" presStyleIdx="0" presStyleCnt="1"/>
      <dgm:spPr/>
      <dgm:t>
        <a:bodyPr/>
        <a:lstStyle/>
        <a:p>
          <a:endParaRPr lang="zh-HK" altLang="en-US"/>
        </a:p>
      </dgm:t>
    </dgm:pt>
    <dgm:pt modelId="{14C85BAE-FDFD-4001-A97C-93768CF1EC65}" type="pres">
      <dgm:prSet presAssocID="{EBECA543-4B14-48FE-B11A-A9CAA901B955}" presName="hierRoot2" presStyleCnt="0">
        <dgm:presLayoutVars>
          <dgm:hierBranch val="init"/>
        </dgm:presLayoutVars>
      </dgm:prSet>
      <dgm:spPr/>
    </dgm:pt>
    <dgm:pt modelId="{AB56299F-1B41-4C6B-8CB4-800AC0DB3263}" type="pres">
      <dgm:prSet presAssocID="{EBECA543-4B14-48FE-B11A-A9CAA901B955}" presName="rootComposite" presStyleCnt="0"/>
      <dgm:spPr/>
    </dgm:pt>
    <dgm:pt modelId="{FC3F7D7B-7C98-4A4E-A1DB-ECA3654EE315}" type="pres">
      <dgm:prSet presAssocID="{EBECA543-4B14-48FE-B11A-A9CAA901B955}" presName="rootText" presStyleLbl="node3" presStyleIdx="0" presStyleCnt="1" custScaleX="155200" custScaleY="252808">
        <dgm:presLayoutVars>
          <dgm:chPref val="3"/>
        </dgm:presLayoutVars>
      </dgm:prSet>
      <dgm:spPr/>
      <dgm:t>
        <a:bodyPr/>
        <a:lstStyle/>
        <a:p>
          <a:endParaRPr lang="zh-HK" altLang="en-US"/>
        </a:p>
      </dgm:t>
    </dgm:pt>
    <dgm:pt modelId="{2465DA06-7A93-41F0-B6D8-46A0D6A7C4FB}" type="pres">
      <dgm:prSet presAssocID="{EBECA543-4B14-48FE-B11A-A9CAA901B955}" presName="rootConnector" presStyleLbl="node3" presStyleIdx="0" presStyleCnt="1"/>
      <dgm:spPr/>
      <dgm:t>
        <a:bodyPr/>
        <a:lstStyle/>
        <a:p>
          <a:endParaRPr lang="zh-HK" altLang="en-US"/>
        </a:p>
      </dgm:t>
    </dgm:pt>
    <dgm:pt modelId="{0F25072A-22C7-4CD1-8582-8D6941E630E4}" type="pres">
      <dgm:prSet presAssocID="{EBECA543-4B14-48FE-B11A-A9CAA901B955}" presName="hierChild4" presStyleCnt="0"/>
      <dgm:spPr/>
    </dgm:pt>
    <dgm:pt modelId="{5525B175-C155-4285-A26B-C171B283F395}" type="pres">
      <dgm:prSet presAssocID="{EBECA543-4B14-48FE-B11A-A9CAA901B955}" presName="hierChild5" presStyleCnt="0"/>
      <dgm:spPr/>
    </dgm:pt>
    <dgm:pt modelId="{D2964CB4-3AC9-4B34-AA7C-1C4B80134E96}" type="pres">
      <dgm:prSet presAssocID="{09DA3CBF-6B89-4901-8F56-317CDBC5FB44}" presName="hierChild5" presStyleCnt="0"/>
      <dgm:spPr/>
    </dgm:pt>
    <dgm:pt modelId="{1DFD58B6-70E6-485F-A722-617FB4C8478C}" type="pres">
      <dgm:prSet presAssocID="{C7EA46C5-793C-45F3-B3EC-D56D8CAF20C3}" presName="hierChild3" presStyleCnt="0"/>
      <dgm:spPr/>
    </dgm:pt>
  </dgm:ptLst>
  <dgm:cxnLst>
    <dgm:cxn modelId="{A4196B98-9266-47BA-81EB-62A2C3B6E5E6}" type="presOf" srcId="{5313EB59-FADF-4559-A471-895ED3D5FB82}" destId="{F1F295BB-949B-4156-BD5B-EFE14983E5BF}" srcOrd="1" destOrd="0" presId="urn:microsoft.com/office/officeart/2005/8/layout/orgChart1"/>
    <dgm:cxn modelId="{5F6C35B2-11B3-450D-A042-03B626D4ABA2}" type="presOf" srcId="{09DA3CBF-6B89-4901-8F56-317CDBC5FB44}" destId="{BE53CE8E-AD0D-4ABA-B989-013EE6B5E9EF}" srcOrd="1" destOrd="0" presId="urn:microsoft.com/office/officeart/2005/8/layout/orgChart1"/>
    <dgm:cxn modelId="{D53D0E8B-8884-42F6-A700-380701C8901A}" type="presOf" srcId="{75241CF2-2CA4-4DD3-A6E5-FED23E1F8F30}" destId="{53704ADE-8C71-47F2-A8C0-68335B9E0101}" srcOrd="0" destOrd="0" presId="urn:microsoft.com/office/officeart/2005/8/layout/orgChart1"/>
    <dgm:cxn modelId="{A852CE84-C2E3-4F9A-B435-49E5F521F2AE}" srcId="{75241CF2-2CA4-4DD3-A6E5-FED23E1F8F30}" destId="{073D1DF6-8593-4C04-9F8C-6899E52CB96F}" srcOrd="0" destOrd="0" parTransId="{A8B9BA1E-6BB8-48BF-8883-E5B9BB0C6CFF}" sibTransId="{97D44FFC-0C43-440D-A66B-59D44AE41348}"/>
    <dgm:cxn modelId="{403BCC68-CF28-424F-92C8-DEB5F9F624FC}" srcId="{672CBDEE-5C20-452C-91B0-2CEB0D90692D}" destId="{75241CF2-2CA4-4DD3-A6E5-FED23E1F8F30}" srcOrd="0" destOrd="0" parTransId="{F2706B00-7AAD-4C78-8916-D2F1BF17B4CB}" sibTransId="{FAA7374B-F4F8-4C5C-80E8-AC6ECBF04881}"/>
    <dgm:cxn modelId="{FD1DD1CD-3701-4AFF-B0BF-AAF0EC232258}" srcId="{09DA3CBF-6B89-4901-8F56-317CDBC5FB44}" destId="{EBECA543-4B14-48FE-B11A-A9CAA901B955}" srcOrd="0" destOrd="0" parTransId="{617689CE-CDBB-4D0E-A95F-9553EE9F76A6}" sibTransId="{85BBC165-85A3-42D2-91E0-D6E055F57FE5}"/>
    <dgm:cxn modelId="{C0B58A01-A3F2-4FC3-9F52-97BD7D219CCC}" type="presOf" srcId="{86FDE40B-E099-4059-998B-4B6FD6918182}" destId="{BB8583BE-DB18-4BE3-AE92-8DB3230D7536}" srcOrd="0" destOrd="0" presId="urn:microsoft.com/office/officeart/2005/8/layout/orgChart1"/>
    <dgm:cxn modelId="{2E45D85C-E7C6-4A73-B26C-DF2C9DEDFE88}" srcId="{C7EA46C5-793C-45F3-B3EC-D56D8CAF20C3}" destId="{09DA3CBF-6B89-4901-8F56-317CDBC5FB44}" srcOrd="0" destOrd="0" parTransId="{861C35DD-EAB4-4534-A12B-6385C626318C}" sibTransId="{466C93C6-4509-4CBD-AA5E-F7D4A3DFD263}"/>
    <dgm:cxn modelId="{682ECCCC-4E2C-49BC-8D20-5666126CD083}" type="presOf" srcId="{C7EA46C5-793C-45F3-B3EC-D56D8CAF20C3}" destId="{4514C198-73E6-432C-80D1-C6E3DA1871FD}" srcOrd="1" destOrd="0" presId="urn:microsoft.com/office/officeart/2005/8/layout/orgChart1"/>
    <dgm:cxn modelId="{3EB58C4B-73B6-4761-A9BB-662DAD76DD15}" type="presOf" srcId="{861C35DD-EAB4-4534-A12B-6385C626318C}" destId="{863CC041-526F-42E9-841D-65A9A9B90635}" srcOrd="0" destOrd="0" presId="urn:microsoft.com/office/officeart/2005/8/layout/orgChart1"/>
    <dgm:cxn modelId="{819BA431-441C-4EB1-91B9-9EE9396EB57F}" srcId="{75241CF2-2CA4-4DD3-A6E5-FED23E1F8F30}" destId="{CA9A1BF9-260D-4581-9E00-CF2105DA1A40}" srcOrd="2" destOrd="0" parTransId="{4EBED73E-93F9-419D-BD7B-8798494C956E}" sibTransId="{D14F210A-1693-4527-BD30-ED28FE1AE8B9}"/>
    <dgm:cxn modelId="{91B26A36-6227-41EC-AE0D-178361EC98B9}" type="presOf" srcId="{A8B9BA1E-6BB8-48BF-8883-E5B9BB0C6CFF}" destId="{69B3806F-7C9C-41B8-9C8C-BB7A06CF296A}" srcOrd="0" destOrd="0" presId="urn:microsoft.com/office/officeart/2005/8/layout/orgChart1"/>
    <dgm:cxn modelId="{0BF436D1-D80B-4586-8723-560676AFCE8A}" type="presOf" srcId="{33CBF9F1-28F3-442B-BB27-B92C1E11C315}" destId="{484007A7-7764-4FFB-A394-5974BC8AD3DE}" srcOrd="0" destOrd="0" presId="urn:microsoft.com/office/officeart/2005/8/layout/orgChart1"/>
    <dgm:cxn modelId="{3C779F29-79DA-42C0-AB1D-1377550AC695}" type="presOf" srcId="{75241CF2-2CA4-4DD3-A6E5-FED23E1F8F30}" destId="{A5DD8F0A-48BE-4D02-A0F1-A256127554B7}" srcOrd="1" destOrd="0" presId="urn:microsoft.com/office/officeart/2005/8/layout/orgChart1"/>
    <dgm:cxn modelId="{B772CB69-9B1A-4324-9E67-F2203309130A}" type="presOf" srcId="{09DA3CBF-6B89-4901-8F56-317CDBC5FB44}" destId="{94623526-2F07-4DA7-96CB-4BFE97E16042}" srcOrd="0" destOrd="0" presId="urn:microsoft.com/office/officeart/2005/8/layout/orgChart1"/>
    <dgm:cxn modelId="{04E2607D-0DEE-4E5F-A552-CB2226F9D68E}" type="presOf" srcId="{EBECA543-4B14-48FE-B11A-A9CAA901B955}" destId="{FC3F7D7B-7C98-4A4E-A1DB-ECA3654EE315}" srcOrd="0" destOrd="0" presId="urn:microsoft.com/office/officeart/2005/8/layout/orgChart1"/>
    <dgm:cxn modelId="{03D4B3C2-AD6A-4609-BC8F-A4B9785AAB17}" type="presOf" srcId="{073D1DF6-8593-4C04-9F8C-6899E52CB96F}" destId="{DFF15E73-79A2-4278-8434-0335598AABE8}" srcOrd="0" destOrd="0" presId="urn:microsoft.com/office/officeart/2005/8/layout/orgChart1"/>
    <dgm:cxn modelId="{F70CFC02-2ADE-4C38-BC8D-6CC09D2BE71D}" type="presOf" srcId="{C7EA46C5-793C-45F3-B3EC-D56D8CAF20C3}" destId="{703448F4-F43F-4DBA-8BCC-4E2F478CE3F5}" srcOrd="0" destOrd="0" presId="urn:microsoft.com/office/officeart/2005/8/layout/orgChart1"/>
    <dgm:cxn modelId="{57E0BE7C-FF78-4A9D-A030-82EBDA2F1505}" type="presOf" srcId="{672CBDEE-5C20-452C-91B0-2CEB0D90692D}" destId="{BB002606-467F-4D4C-936C-3AC6BB736AC3}" srcOrd="0" destOrd="0" presId="urn:microsoft.com/office/officeart/2005/8/layout/orgChart1"/>
    <dgm:cxn modelId="{50DCF0FC-37DC-4B01-B2EC-FD15088AF701}" type="presOf" srcId="{CA9A1BF9-260D-4581-9E00-CF2105DA1A40}" destId="{70962889-F3CA-4AE4-97BF-6A2A06C8F8AA}" srcOrd="0" destOrd="0" presId="urn:microsoft.com/office/officeart/2005/8/layout/orgChart1"/>
    <dgm:cxn modelId="{EBFB40B0-A88A-4D27-9FFC-9235DE688F0C}" srcId="{75241CF2-2CA4-4DD3-A6E5-FED23E1F8F30}" destId="{EBB5A998-8638-4291-961C-15DE146A1A03}" srcOrd="3" destOrd="0" parTransId="{33CBF9F1-28F3-442B-BB27-B92C1E11C315}" sibTransId="{8D393278-FE23-4CA0-9AF8-5F9FDE385EA7}"/>
    <dgm:cxn modelId="{BD8E4C5B-896F-4906-AB43-E110FEDF9B07}" type="presOf" srcId="{EBECA543-4B14-48FE-B11A-A9CAA901B955}" destId="{2465DA06-7A93-41F0-B6D8-46A0D6A7C4FB}" srcOrd="1" destOrd="0" presId="urn:microsoft.com/office/officeart/2005/8/layout/orgChart1"/>
    <dgm:cxn modelId="{643AC988-83A1-44D5-A989-C1AEF6B9094B}" srcId="{672CBDEE-5C20-452C-91B0-2CEB0D90692D}" destId="{C7EA46C5-793C-45F3-B3EC-D56D8CAF20C3}" srcOrd="1" destOrd="0" parTransId="{23B91357-8A15-46F4-8711-79473D53CDAB}" sibTransId="{8D04A044-A197-4A91-9751-2D2A3EA7C212}"/>
    <dgm:cxn modelId="{75172DA4-AA02-4773-8DDA-AE95655477E0}" type="presOf" srcId="{073D1DF6-8593-4C04-9F8C-6899E52CB96F}" destId="{FF7EBD85-0E0E-4BE1-9916-C6AE4C706266}" srcOrd="1" destOrd="0" presId="urn:microsoft.com/office/officeart/2005/8/layout/orgChart1"/>
    <dgm:cxn modelId="{C65CBBD3-F5FE-48DF-8CE6-D20060F4D687}" type="presOf" srcId="{4EBED73E-93F9-419D-BD7B-8798494C956E}" destId="{ADD1B070-75CF-44E0-89BE-4FD5FD26C939}" srcOrd="0" destOrd="0" presId="urn:microsoft.com/office/officeart/2005/8/layout/orgChart1"/>
    <dgm:cxn modelId="{6275C50F-6BD9-44AD-93AF-6324DF8B55B7}" type="presOf" srcId="{5313EB59-FADF-4559-A471-895ED3D5FB82}" destId="{EC791A92-560B-446C-8675-88F1E3E08E29}" srcOrd="0" destOrd="0" presId="urn:microsoft.com/office/officeart/2005/8/layout/orgChart1"/>
    <dgm:cxn modelId="{9D5D1979-4853-46DC-90B0-D2071E9F856C}" type="presOf" srcId="{EBB5A998-8638-4291-961C-15DE146A1A03}" destId="{5C77F498-9B79-4784-A1F4-EFDC71EEA1EB}" srcOrd="1" destOrd="0" presId="urn:microsoft.com/office/officeart/2005/8/layout/orgChart1"/>
    <dgm:cxn modelId="{E44F558A-D53B-4635-B8E6-4D2B6EEE4ED0}" type="presOf" srcId="{EBB5A998-8638-4291-961C-15DE146A1A03}" destId="{CC22ADC1-4934-4730-A255-C2229067D16D}" srcOrd="0" destOrd="0" presId="urn:microsoft.com/office/officeart/2005/8/layout/orgChart1"/>
    <dgm:cxn modelId="{63E72F9B-0D49-4DC5-BA63-5D5E718A1EA2}" type="presOf" srcId="{CA9A1BF9-260D-4581-9E00-CF2105DA1A40}" destId="{71AA5C3D-52DC-4347-9B60-C0FBF2A27DEA}" srcOrd="1" destOrd="0" presId="urn:microsoft.com/office/officeart/2005/8/layout/orgChart1"/>
    <dgm:cxn modelId="{F7CF93DF-9248-4150-ACF7-1C2DE7F442EC}" type="presOf" srcId="{617689CE-CDBB-4D0E-A95F-9553EE9F76A6}" destId="{2AD7E4CD-95AA-431F-9C43-D3014896B076}" srcOrd="0" destOrd="0" presId="urn:microsoft.com/office/officeart/2005/8/layout/orgChart1"/>
    <dgm:cxn modelId="{4A5232DE-8D2E-4664-A204-5771A6C665A0}" srcId="{75241CF2-2CA4-4DD3-A6E5-FED23E1F8F30}" destId="{5313EB59-FADF-4559-A471-895ED3D5FB82}" srcOrd="1" destOrd="0" parTransId="{86FDE40B-E099-4059-998B-4B6FD6918182}" sibTransId="{122868F3-3DFC-4D6B-8B54-FA7D1EC8960F}"/>
    <dgm:cxn modelId="{0ED4FC8B-2EBF-47A0-ABDE-B4DF17ACA62D}" type="presParOf" srcId="{BB002606-467F-4D4C-936C-3AC6BB736AC3}" destId="{79929D5D-D104-425B-968F-7FC295C2DCE0}" srcOrd="0" destOrd="0" presId="urn:microsoft.com/office/officeart/2005/8/layout/orgChart1"/>
    <dgm:cxn modelId="{4B8B80B5-4D26-44C0-A91A-6FF394D7167F}" type="presParOf" srcId="{79929D5D-D104-425B-968F-7FC295C2DCE0}" destId="{8FAAAF92-6B67-4919-B3B3-7748AF992A5A}" srcOrd="0" destOrd="0" presId="urn:microsoft.com/office/officeart/2005/8/layout/orgChart1"/>
    <dgm:cxn modelId="{A824C3F5-302A-41C2-ACE1-CE4A36BF2E96}" type="presParOf" srcId="{8FAAAF92-6B67-4919-B3B3-7748AF992A5A}" destId="{53704ADE-8C71-47F2-A8C0-68335B9E0101}" srcOrd="0" destOrd="0" presId="urn:microsoft.com/office/officeart/2005/8/layout/orgChart1"/>
    <dgm:cxn modelId="{F3641A1E-E8A5-443A-8BC5-CEC5AA2ED539}" type="presParOf" srcId="{8FAAAF92-6B67-4919-B3B3-7748AF992A5A}" destId="{A5DD8F0A-48BE-4D02-A0F1-A256127554B7}" srcOrd="1" destOrd="0" presId="urn:microsoft.com/office/officeart/2005/8/layout/orgChart1"/>
    <dgm:cxn modelId="{72895BF4-33E9-47DF-90B5-82B09238D597}" type="presParOf" srcId="{79929D5D-D104-425B-968F-7FC295C2DCE0}" destId="{E4ABC5CD-06C2-4917-95A6-33CBEED1F67D}" srcOrd="1" destOrd="0" presId="urn:microsoft.com/office/officeart/2005/8/layout/orgChart1"/>
    <dgm:cxn modelId="{2B4FD2BD-C69E-4478-BA5C-984B2B6F8F21}" type="presParOf" srcId="{E4ABC5CD-06C2-4917-95A6-33CBEED1F67D}" destId="{BB8583BE-DB18-4BE3-AE92-8DB3230D7536}" srcOrd="0" destOrd="0" presId="urn:microsoft.com/office/officeart/2005/8/layout/orgChart1"/>
    <dgm:cxn modelId="{717A18E8-D2E9-4221-83FD-D550A7842AEF}" type="presParOf" srcId="{E4ABC5CD-06C2-4917-95A6-33CBEED1F67D}" destId="{5A35F52F-60BD-4562-B188-54383FF1E363}" srcOrd="1" destOrd="0" presId="urn:microsoft.com/office/officeart/2005/8/layout/orgChart1"/>
    <dgm:cxn modelId="{C470CC41-6967-4A52-8C6A-6143C0DED56D}" type="presParOf" srcId="{5A35F52F-60BD-4562-B188-54383FF1E363}" destId="{1B3E2EC3-6AFD-45D0-B83C-6429C62F8A2E}" srcOrd="0" destOrd="0" presId="urn:microsoft.com/office/officeart/2005/8/layout/orgChart1"/>
    <dgm:cxn modelId="{12AB3672-1CE3-4DB9-A209-790B570B0DAC}" type="presParOf" srcId="{1B3E2EC3-6AFD-45D0-B83C-6429C62F8A2E}" destId="{EC791A92-560B-446C-8675-88F1E3E08E29}" srcOrd="0" destOrd="0" presId="urn:microsoft.com/office/officeart/2005/8/layout/orgChart1"/>
    <dgm:cxn modelId="{5749AA29-F667-40B6-92D2-B8B673C54967}" type="presParOf" srcId="{1B3E2EC3-6AFD-45D0-B83C-6429C62F8A2E}" destId="{F1F295BB-949B-4156-BD5B-EFE14983E5BF}" srcOrd="1" destOrd="0" presId="urn:microsoft.com/office/officeart/2005/8/layout/orgChart1"/>
    <dgm:cxn modelId="{D142FBE7-E79A-48A6-8E08-6E539CF49656}" type="presParOf" srcId="{5A35F52F-60BD-4562-B188-54383FF1E363}" destId="{C96D8D30-4890-4C84-B1CD-C65F13B50481}" srcOrd="1" destOrd="0" presId="urn:microsoft.com/office/officeart/2005/8/layout/orgChart1"/>
    <dgm:cxn modelId="{F323B7E2-DDD6-4C29-949C-A313597C282A}" type="presParOf" srcId="{5A35F52F-60BD-4562-B188-54383FF1E363}" destId="{C981BE28-9537-410B-9B54-FE726D46C35F}" srcOrd="2" destOrd="0" presId="urn:microsoft.com/office/officeart/2005/8/layout/orgChart1"/>
    <dgm:cxn modelId="{F12616D1-5886-4E1F-AE20-70A6E97F32AB}" type="presParOf" srcId="{E4ABC5CD-06C2-4917-95A6-33CBEED1F67D}" destId="{ADD1B070-75CF-44E0-89BE-4FD5FD26C939}" srcOrd="2" destOrd="0" presId="urn:microsoft.com/office/officeart/2005/8/layout/orgChart1"/>
    <dgm:cxn modelId="{2B15AB42-611A-43E1-85C0-E5EAD9773353}" type="presParOf" srcId="{E4ABC5CD-06C2-4917-95A6-33CBEED1F67D}" destId="{78A507E8-87B2-4FAB-83C7-1949267F6CC7}" srcOrd="3" destOrd="0" presId="urn:microsoft.com/office/officeart/2005/8/layout/orgChart1"/>
    <dgm:cxn modelId="{3EB8E343-C2AA-4425-A467-308AD7FE9CC7}" type="presParOf" srcId="{78A507E8-87B2-4FAB-83C7-1949267F6CC7}" destId="{6A7FC43D-0F72-4C9F-80BA-2540F8D1B7C6}" srcOrd="0" destOrd="0" presId="urn:microsoft.com/office/officeart/2005/8/layout/orgChart1"/>
    <dgm:cxn modelId="{0A9491C7-9CDD-4E6F-889C-50960B5D8A9F}" type="presParOf" srcId="{6A7FC43D-0F72-4C9F-80BA-2540F8D1B7C6}" destId="{70962889-F3CA-4AE4-97BF-6A2A06C8F8AA}" srcOrd="0" destOrd="0" presId="urn:microsoft.com/office/officeart/2005/8/layout/orgChart1"/>
    <dgm:cxn modelId="{E39AF67C-2F81-44A4-B984-EB10BEED6EA7}" type="presParOf" srcId="{6A7FC43D-0F72-4C9F-80BA-2540F8D1B7C6}" destId="{71AA5C3D-52DC-4347-9B60-C0FBF2A27DEA}" srcOrd="1" destOrd="0" presId="urn:microsoft.com/office/officeart/2005/8/layout/orgChart1"/>
    <dgm:cxn modelId="{EC689E65-6054-456D-BA56-96E4F6802F1B}" type="presParOf" srcId="{78A507E8-87B2-4FAB-83C7-1949267F6CC7}" destId="{C2B0CF39-9D32-4588-B299-2DDEA0C031A8}" srcOrd="1" destOrd="0" presId="urn:microsoft.com/office/officeart/2005/8/layout/orgChart1"/>
    <dgm:cxn modelId="{24FD0B0C-3A41-4DC8-B3A5-602190EBC379}" type="presParOf" srcId="{78A507E8-87B2-4FAB-83C7-1949267F6CC7}" destId="{BFB17A60-30E9-4F86-9F78-3458D39C2125}" srcOrd="2" destOrd="0" presId="urn:microsoft.com/office/officeart/2005/8/layout/orgChart1"/>
    <dgm:cxn modelId="{F9E37965-9477-45C1-B8D8-DC6AE3B41268}" type="presParOf" srcId="{E4ABC5CD-06C2-4917-95A6-33CBEED1F67D}" destId="{484007A7-7764-4FFB-A394-5974BC8AD3DE}" srcOrd="4" destOrd="0" presId="urn:microsoft.com/office/officeart/2005/8/layout/orgChart1"/>
    <dgm:cxn modelId="{1F1C9C78-811E-4CAF-8177-BBDCD733F523}" type="presParOf" srcId="{E4ABC5CD-06C2-4917-95A6-33CBEED1F67D}" destId="{6F3F9E2C-1342-4002-85C5-7E1301C6C76B}" srcOrd="5" destOrd="0" presId="urn:microsoft.com/office/officeart/2005/8/layout/orgChart1"/>
    <dgm:cxn modelId="{5D90A56E-E35B-442A-A67E-55B2DB243E23}" type="presParOf" srcId="{6F3F9E2C-1342-4002-85C5-7E1301C6C76B}" destId="{A5DE5517-69B3-4FF9-A680-D65937DEBF8D}" srcOrd="0" destOrd="0" presId="urn:microsoft.com/office/officeart/2005/8/layout/orgChart1"/>
    <dgm:cxn modelId="{1E67ECDD-B01B-4A52-8A16-3F7654A35498}" type="presParOf" srcId="{A5DE5517-69B3-4FF9-A680-D65937DEBF8D}" destId="{CC22ADC1-4934-4730-A255-C2229067D16D}" srcOrd="0" destOrd="0" presId="urn:microsoft.com/office/officeart/2005/8/layout/orgChart1"/>
    <dgm:cxn modelId="{07159714-FBDE-4B04-A0DA-360F773E83B2}" type="presParOf" srcId="{A5DE5517-69B3-4FF9-A680-D65937DEBF8D}" destId="{5C77F498-9B79-4784-A1F4-EFDC71EEA1EB}" srcOrd="1" destOrd="0" presId="urn:microsoft.com/office/officeart/2005/8/layout/orgChart1"/>
    <dgm:cxn modelId="{732266D3-46BE-4140-BF78-99D580DF4D4A}" type="presParOf" srcId="{6F3F9E2C-1342-4002-85C5-7E1301C6C76B}" destId="{52B31020-6507-412B-B48B-36D3E05321FA}" srcOrd="1" destOrd="0" presId="urn:microsoft.com/office/officeart/2005/8/layout/orgChart1"/>
    <dgm:cxn modelId="{14BC9937-F967-4789-9D11-651EBD9A7753}" type="presParOf" srcId="{6F3F9E2C-1342-4002-85C5-7E1301C6C76B}" destId="{3EC2390E-B947-4007-BA47-1630B685AC4E}" srcOrd="2" destOrd="0" presId="urn:microsoft.com/office/officeart/2005/8/layout/orgChart1"/>
    <dgm:cxn modelId="{675B9970-8F31-4B21-8624-14B6AE15BD30}" type="presParOf" srcId="{79929D5D-D104-425B-968F-7FC295C2DCE0}" destId="{33E8F05F-8506-4A0B-B153-4B2F6F9CD696}" srcOrd="2" destOrd="0" presId="urn:microsoft.com/office/officeart/2005/8/layout/orgChart1"/>
    <dgm:cxn modelId="{DBF7309E-7FBF-4457-8194-CB802F363E07}" type="presParOf" srcId="{33E8F05F-8506-4A0B-B153-4B2F6F9CD696}" destId="{69B3806F-7C9C-41B8-9C8C-BB7A06CF296A}" srcOrd="0" destOrd="0" presId="urn:microsoft.com/office/officeart/2005/8/layout/orgChart1"/>
    <dgm:cxn modelId="{37580DD3-D554-4B1A-B76E-552FACBEB6E0}" type="presParOf" srcId="{33E8F05F-8506-4A0B-B153-4B2F6F9CD696}" destId="{20692D24-FEB8-4598-AE4F-4F16297AB7B5}" srcOrd="1" destOrd="0" presId="urn:microsoft.com/office/officeart/2005/8/layout/orgChart1"/>
    <dgm:cxn modelId="{5E0DE978-C151-4E05-80DD-8702416594F1}" type="presParOf" srcId="{20692D24-FEB8-4598-AE4F-4F16297AB7B5}" destId="{58E05660-E231-4E04-B82D-59964B8AA41F}" srcOrd="0" destOrd="0" presId="urn:microsoft.com/office/officeart/2005/8/layout/orgChart1"/>
    <dgm:cxn modelId="{B989EA77-3961-4292-8625-5C936267A903}" type="presParOf" srcId="{58E05660-E231-4E04-B82D-59964B8AA41F}" destId="{DFF15E73-79A2-4278-8434-0335598AABE8}" srcOrd="0" destOrd="0" presId="urn:microsoft.com/office/officeart/2005/8/layout/orgChart1"/>
    <dgm:cxn modelId="{FA184CE3-8BA1-4E6F-810A-CB66A4ACC61E}" type="presParOf" srcId="{58E05660-E231-4E04-B82D-59964B8AA41F}" destId="{FF7EBD85-0E0E-4BE1-9916-C6AE4C706266}" srcOrd="1" destOrd="0" presId="urn:microsoft.com/office/officeart/2005/8/layout/orgChart1"/>
    <dgm:cxn modelId="{551EF69B-3D09-4809-9033-1FD6F660FB91}" type="presParOf" srcId="{20692D24-FEB8-4598-AE4F-4F16297AB7B5}" destId="{54315747-6E63-44AD-BC93-86979296235E}" srcOrd="1" destOrd="0" presId="urn:microsoft.com/office/officeart/2005/8/layout/orgChart1"/>
    <dgm:cxn modelId="{B455B37B-8EFA-4F58-BDFC-5BC5A705A379}" type="presParOf" srcId="{20692D24-FEB8-4598-AE4F-4F16297AB7B5}" destId="{298978E4-4B5E-4CB9-99A5-8EAAEAA1C00D}" srcOrd="2" destOrd="0" presId="urn:microsoft.com/office/officeart/2005/8/layout/orgChart1"/>
    <dgm:cxn modelId="{64D9BFEB-5A5C-46F1-A50D-AEE70D98D0A3}" type="presParOf" srcId="{BB002606-467F-4D4C-936C-3AC6BB736AC3}" destId="{691D4BD2-94E5-451B-A167-71EDA22D34A7}" srcOrd="1" destOrd="0" presId="urn:microsoft.com/office/officeart/2005/8/layout/orgChart1"/>
    <dgm:cxn modelId="{571B894F-59E2-4B07-8BB4-1D704FBBCC90}" type="presParOf" srcId="{691D4BD2-94E5-451B-A167-71EDA22D34A7}" destId="{ADB47F21-DB1E-4830-A5B8-063F996EB59C}" srcOrd="0" destOrd="0" presId="urn:microsoft.com/office/officeart/2005/8/layout/orgChart1"/>
    <dgm:cxn modelId="{DD635016-D707-4897-AFD9-0373A20632BE}" type="presParOf" srcId="{ADB47F21-DB1E-4830-A5B8-063F996EB59C}" destId="{703448F4-F43F-4DBA-8BCC-4E2F478CE3F5}" srcOrd="0" destOrd="0" presId="urn:microsoft.com/office/officeart/2005/8/layout/orgChart1"/>
    <dgm:cxn modelId="{0BAC58A0-202F-48C8-8134-969F2ABDAC83}" type="presParOf" srcId="{ADB47F21-DB1E-4830-A5B8-063F996EB59C}" destId="{4514C198-73E6-432C-80D1-C6E3DA1871FD}" srcOrd="1" destOrd="0" presId="urn:microsoft.com/office/officeart/2005/8/layout/orgChart1"/>
    <dgm:cxn modelId="{DFB55F80-2CCD-45DB-A71C-5FC0D507F8A3}" type="presParOf" srcId="{691D4BD2-94E5-451B-A167-71EDA22D34A7}" destId="{3DB45A0A-BBD9-46BD-8FF0-4443BD5E76C4}" srcOrd="1" destOrd="0" presId="urn:microsoft.com/office/officeart/2005/8/layout/orgChart1"/>
    <dgm:cxn modelId="{F6A3CF1D-DDB3-4310-9301-F277388AFAE2}" type="presParOf" srcId="{3DB45A0A-BBD9-46BD-8FF0-4443BD5E76C4}" destId="{863CC041-526F-42E9-841D-65A9A9B90635}" srcOrd="0" destOrd="0" presId="urn:microsoft.com/office/officeart/2005/8/layout/orgChart1"/>
    <dgm:cxn modelId="{44045807-0F99-45DB-9400-88C7F8E26F23}" type="presParOf" srcId="{3DB45A0A-BBD9-46BD-8FF0-4443BD5E76C4}" destId="{76F8296C-7849-40D3-AA52-C97B401F7A88}" srcOrd="1" destOrd="0" presId="urn:microsoft.com/office/officeart/2005/8/layout/orgChart1"/>
    <dgm:cxn modelId="{FC65D138-53A8-4E58-91C2-CAE3A8612B5B}" type="presParOf" srcId="{76F8296C-7849-40D3-AA52-C97B401F7A88}" destId="{3A339F4D-E817-4640-9AF3-8FD05286A08A}" srcOrd="0" destOrd="0" presId="urn:microsoft.com/office/officeart/2005/8/layout/orgChart1"/>
    <dgm:cxn modelId="{4560FE2E-32A0-4ADC-A9E3-0E818B372D0B}" type="presParOf" srcId="{3A339F4D-E817-4640-9AF3-8FD05286A08A}" destId="{94623526-2F07-4DA7-96CB-4BFE97E16042}" srcOrd="0" destOrd="0" presId="urn:microsoft.com/office/officeart/2005/8/layout/orgChart1"/>
    <dgm:cxn modelId="{2F3CB755-9011-42DC-A3F3-B18EC9519818}" type="presParOf" srcId="{3A339F4D-E817-4640-9AF3-8FD05286A08A}" destId="{BE53CE8E-AD0D-4ABA-B989-013EE6B5E9EF}" srcOrd="1" destOrd="0" presId="urn:microsoft.com/office/officeart/2005/8/layout/orgChart1"/>
    <dgm:cxn modelId="{B013C8A3-7C46-4D72-994E-A1CC15B198EC}" type="presParOf" srcId="{76F8296C-7849-40D3-AA52-C97B401F7A88}" destId="{C44F4EE6-1032-44E4-B80F-2CA97BD7513A}" srcOrd="1" destOrd="0" presId="urn:microsoft.com/office/officeart/2005/8/layout/orgChart1"/>
    <dgm:cxn modelId="{E52608A8-321F-4A77-87F9-755EDE02D7C5}" type="presParOf" srcId="{C44F4EE6-1032-44E4-B80F-2CA97BD7513A}" destId="{2AD7E4CD-95AA-431F-9C43-D3014896B076}" srcOrd="0" destOrd="0" presId="urn:microsoft.com/office/officeart/2005/8/layout/orgChart1"/>
    <dgm:cxn modelId="{2E1411DF-87D2-4A6E-B678-AA49F453BE33}" type="presParOf" srcId="{C44F4EE6-1032-44E4-B80F-2CA97BD7513A}" destId="{14C85BAE-FDFD-4001-A97C-93768CF1EC65}" srcOrd="1" destOrd="0" presId="urn:microsoft.com/office/officeart/2005/8/layout/orgChart1"/>
    <dgm:cxn modelId="{9C397925-FA38-4D13-8D3A-2F788BD147E8}" type="presParOf" srcId="{14C85BAE-FDFD-4001-A97C-93768CF1EC65}" destId="{AB56299F-1B41-4C6B-8CB4-800AC0DB3263}" srcOrd="0" destOrd="0" presId="urn:microsoft.com/office/officeart/2005/8/layout/orgChart1"/>
    <dgm:cxn modelId="{4CE007E2-E288-4088-BC31-42F921FDF6E5}" type="presParOf" srcId="{AB56299F-1B41-4C6B-8CB4-800AC0DB3263}" destId="{FC3F7D7B-7C98-4A4E-A1DB-ECA3654EE315}" srcOrd="0" destOrd="0" presId="urn:microsoft.com/office/officeart/2005/8/layout/orgChart1"/>
    <dgm:cxn modelId="{E7052C69-B66B-4D45-94C4-2D533B07A83C}" type="presParOf" srcId="{AB56299F-1B41-4C6B-8CB4-800AC0DB3263}" destId="{2465DA06-7A93-41F0-B6D8-46A0D6A7C4FB}" srcOrd="1" destOrd="0" presId="urn:microsoft.com/office/officeart/2005/8/layout/orgChart1"/>
    <dgm:cxn modelId="{3574AC92-BEAB-47ED-8E30-07E01D2251F0}" type="presParOf" srcId="{14C85BAE-FDFD-4001-A97C-93768CF1EC65}" destId="{0F25072A-22C7-4CD1-8582-8D6941E630E4}" srcOrd="1" destOrd="0" presId="urn:microsoft.com/office/officeart/2005/8/layout/orgChart1"/>
    <dgm:cxn modelId="{3ABFFAAB-9C69-4DC9-AD42-01800DB46255}" type="presParOf" srcId="{14C85BAE-FDFD-4001-A97C-93768CF1EC65}" destId="{5525B175-C155-4285-A26B-C171B283F395}" srcOrd="2" destOrd="0" presId="urn:microsoft.com/office/officeart/2005/8/layout/orgChart1"/>
    <dgm:cxn modelId="{EAFABBCD-7902-43AD-8772-256304D6646C}" type="presParOf" srcId="{76F8296C-7849-40D3-AA52-C97B401F7A88}" destId="{D2964CB4-3AC9-4B34-AA7C-1C4B80134E96}" srcOrd="2" destOrd="0" presId="urn:microsoft.com/office/officeart/2005/8/layout/orgChart1"/>
    <dgm:cxn modelId="{263E9638-797A-4118-811C-BC66F930CE71}" type="presParOf" srcId="{691D4BD2-94E5-451B-A167-71EDA22D34A7}" destId="{1DFD58B6-70E6-485F-A722-617FB4C8478C}" srcOrd="2" destOrd="0" presId="urn:microsoft.com/office/officeart/2005/8/layout/orgChart1"/>
  </dgm:cxnLst>
  <dgm:bg>
    <a:solidFill>
      <a:schemeClr val="bg2"/>
    </a:solidFill>
  </dgm:bg>
  <dgm:whole>
    <a:ln w="28575">
      <a:solidFill>
        <a:schemeClr val="accent5">
          <a:lumMod val="50000"/>
        </a:schemeClr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BDEEC-3A29-4068-815F-A85B71FB1159}">
      <dsp:nvSpPr>
        <dsp:cNvPr id="0" name=""/>
        <dsp:cNvSpPr/>
      </dsp:nvSpPr>
      <dsp:spPr>
        <a:xfrm>
          <a:off x="2826" y="588106"/>
          <a:ext cx="1536006" cy="7680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>
              <a:latin typeface="+mj-ea"/>
              <a:ea typeface="+mj-ea"/>
            </a:rPr>
            <a:t>高中</a:t>
          </a:r>
          <a:endParaRPr lang="zh-HK" altLang="en-US" sz="1700" kern="1200" dirty="0">
            <a:latin typeface="+mj-ea"/>
            <a:ea typeface="+mj-ea"/>
          </a:endParaRPr>
        </a:p>
      </dsp:txBody>
      <dsp:txXfrm>
        <a:off x="25320" y="610600"/>
        <a:ext cx="1491018" cy="723015"/>
      </dsp:txXfrm>
    </dsp:sp>
    <dsp:sp modelId="{1E43D749-0848-4FE8-82FF-81BC8A44236F}">
      <dsp:nvSpPr>
        <dsp:cNvPr id="0" name=""/>
        <dsp:cNvSpPr/>
      </dsp:nvSpPr>
      <dsp:spPr>
        <a:xfrm rot="19457599">
          <a:off x="1467715" y="715755"/>
          <a:ext cx="756639" cy="71103"/>
        </a:xfrm>
        <a:custGeom>
          <a:avLst/>
          <a:gdLst/>
          <a:ahLst/>
          <a:cxnLst/>
          <a:rect l="0" t="0" r="0" b="0"/>
          <a:pathLst>
            <a:path>
              <a:moveTo>
                <a:pt x="0" y="35551"/>
              </a:moveTo>
              <a:lnTo>
                <a:pt x="756639" y="355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500" kern="1200">
            <a:latin typeface="+mj-ea"/>
            <a:ea typeface="+mj-ea"/>
          </a:endParaRPr>
        </a:p>
      </dsp:txBody>
      <dsp:txXfrm>
        <a:off x="1827118" y="732391"/>
        <a:ext cx="37831" cy="37831"/>
      </dsp:txXfrm>
    </dsp:sp>
    <dsp:sp modelId="{C47374AD-EE23-4D51-90BF-CEB01856EEC9}">
      <dsp:nvSpPr>
        <dsp:cNvPr id="0" name=""/>
        <dsp:cNvSpPr/>
      </dsp:nvSpPr>
      <dsp:spPr>
        <a:xfrm>
          <a:off x="2153236" y="146504"/>
          <a:ext cx="1536006" cy="768003"/>
        </a:xfrm>
        <a:prstGeom prst="roundRect">
          <a:avLst>
            <a:gd name="adj" fmla="val 10000"/>
          </a:avLst>
        </a:prstGeom>
        <a:solidFill>
          <a:schemeClr val="accent2">
            <a:tint val="100000"/>
            <a:shade val="100000"/>
            <a:hueMod val="100000"/>
            <a:satMod val="10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glow>
            <a:schemeClr val="accent2">
              <a:tint val="100000"/>
              <a:shade val="100000"/>
              <a:hueMod val="100000"/>
              <a:satMod val="100000"/>
            </a:schemeClr>
          </a:glo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>
              <a:latin typeface="+mj-ea"/>
              <a:ea typeface="+mj-ea"/>
            </a:rPr>
            <a:t>必修科</a:t>
          </a:r>
          <a:endParaRPr lang="zh-HK" altLang="en-US" sz="1700" kern="1200" dirty="0">
            <a:latin typeface="+mj-ea"/>
            <a:ea typeface="+mj-ea"/>
          </a:endParaRPr>
        </a:p>
      </dsp:txBody>
      <dsp:txXfrm>
        <a:off x="2175730" y="168998"/>
        <a:ext cx="1491018" cy="723015"/>
      </dsp:txXfrm>
    </dsp:sp>
    <dsp:sp modelId="{35B1426B-9391-4211-82D5-DD1D2B1830D7}">
      <dsp:nvSpPr>
        <dsp:cNvPr id="0" name=""/>
        <dsp:cNvSpPr/>
      </dsp:nvSpPr>
      <dsp:spPr>
        <a:xfrm>
          <a:off x="3689242" y="494954"/>
          <a:ext cx="614402" cy="71103"/>
        </a:xfrm>
        <a:custGeom>
          <a:avLst/>
          <a:gdLst/>
          <a:ahLst/>
          <a:cxnLst/>
          <a:rect l="0" t="0" r="0" b="0"/>
          <a:pathLst>
            <a:path>
              <a:moveTo>
                <a:pt x="0" y="35551"/>
              </a:moveTo>
              <a:lnTo>
                <a:pt x="614402" y="3555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500" kern="1200">
            <a:latin typeface="+mj-ea"/>
            <a:ea typeface="+mj-ea"/>
          </a:endParaRPr>
        </a:p>
      </dsp:txBody>
      <dsp:txXfrm>
        <a:off x="3981083" y="515146"/>
        <a:ext cx="30720" cy="30720"/>
      </dsp:txXfrm>
    </dsp:sp>
    <dsp:sp modelId="{DD0FA57B-0FB4-4345-A5A1-73A08D403CB3}">
      <dsp:nvSpPr>
        <dsp:cNvPr id="0" name=""/>
        <dsp:cNvSpPr/>
      </dsp:nvSpPr>
      <dsp:spPr>
        <a:xfrm>
          <a:off x="4303645" y="146504"/>
          <a:ext cx="1536006" cy="768003"/>
        </a:xfrm>
        <a:prstGeom prst="roundRect">
          <a:avLst>
            <a:gd name="adj" fmla="val 10000"/>
          </a:avLst>
        </a:prstGeom>
        <a:solidFill>
          <a:schemeClr val="accent2">
            <a:tint val="100000"/>
            <a:shade val="100000"/>
            <a:hueMod val="100000"/>
            <a:satMod val="10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glow>
            <a:schemeClr val="accent2">
              <a:tint val="100000"/>
              <a:shade val="100000"/>
              <a:hueMod val="100000"/>
              <a:satMod val="100000"/>
            </a:schemeClr>
          </a:glo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>
              <a:latin typeface="+mj-ea"/>
              <a:ea typeface="+mj-ea"/>
            </a:rPr>
            <a:t>通識科</a:t>
          </a:r>
          <a:endParaRPr lang="zh-HK" altLang="en-US" sz="1700" kern="1200" dirty="0">
            <a:latin typeface="+mj-ea"/>
            <a:ea typeface="+mj-ea"/>
          </a:endParaRPr>
        </a:p>
      </dsp:txBody>
      <dsp:txXfrm>
        <a:off x="4326139" y="168998"/>
        <a:ext cx="1491018" cy="723015"/>
      </dsp:txXfrm>
    </dsp:sp>
    <dsp:sp modelId="{141FF39D-3232-42F6-9408-AD4423C02CEE}">
      <dsp:nvSpPr>
        <dsp:cNvPr id="0" name=""/>
        <dsp:cNvSpPr/>
      </dsp:nvSpPr>
      <dsp:spPr>
        <a:xfrm>
          <a:off x="5839651" y="494954"/>
          <a:ext cx="614402" cy="71103"/>
        </a:xfrm>
        <a:custGeom>
          <a:avLst/>
          <a:gdLst/>
          <a:ahLst/>
          <a:cxnLst/>
          <a:rect l="0" t="0" r="0" b="0"/>
          <a:pathLst>
            <a:path>
              <a:moveTo>
                <a:pt x="0" y="35551"/>
              </a:moveTo>
              <a:lnTo>
                <a:pt x="614402" y="3555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500" kern="1200"/>
        </a:p>
      </dsp:txBody>
      <dsp:txXfrm>
        <a:off x="6131493" y="515146"/>
        <a:ext cx="30720" cy="30720"/>
      </dsp:txXfrm>
    </dsp:sp>
    <dsp:sp modelId="{CD032CFB-E484-42BE-B0D3-C06621DDBDC9}">
      <dsp:nvSpPr>
        <dsp:cNvPr id="0" name=""/>
        <dsp:cNvSpPr/>
      </dsp:nvSpPr>
      <dsp:spPr>
        <a:xfrm>
          <a:off x="6454054" y="146504"/>
          <a:ext cx="1536006" cy="768003"/>
        </a:xfrm>
        <a:prstGeom prst="roundRect">
          <a:avLst>
            <a:gd name="adj" fmla="val 10000"/>
          </a:avLst>
        </a:prstGeom>
        <a:solidFill>
          <a:schemeClr val="accent2">
            <a:tint val="100000"/>
            <a:shade val="100000"/>
            <a:hueMod val="100000"/>
            <a:satMod val="10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glow>
            <a:schemeClr val="accent2">
              <a:tint val="100000"/>
              <a:shade val="100000"/>
              <a:hueMod val="100000"/>
              <a:satMod val="100000"/>
            </a:schemeClr>
          </a:glo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/>
            <a:t>公共衛生</a:t>
          </a:r>
          <a:endParaRPr lang="zh-HK" altLang="en-US" sz="1700" kern="1200" dirty="0"/>
        </a:p>
      </dsp:txBody>
      <dsp:txXfrm>
        <a:off x="6476548" y="168998"/>
        <a:ext cx="1491018" cy="723015"/>
      </dsp:txXfrm>
    </dsp:sp>
    <dsp:sp modelId="{2A8BEA13-AD10-4133-B3AB-3E52C81ABA97}">
      <dsp:nvSpPr>
        <dsp:cNvPr id="0" name=""/>
        <dsp:cNvSpPr/>
      </dsp:nvSpPr>
      <dsp:spPr>
        <a:xfrm rot="2142401">
          <a:off x="1467715" y="1157357"/>
          <a:ext cx="756639" cy="71103"/>
        </a:xfrm>
        <a:custGeom>
          <a:avLst/>
          <a:gdLst/>
          <a:ahLst/>
          <a:cxnLst/>
          <a:rect l="0" t="0" r="0" b="0"/>
          <a:pathLst>
            <a:path>
              <a:moveTo>
                <a:pt x="0" y="35551"/>
              </a:moveTo>
              <a:lnTo>
                <a:pt x="756639" y="355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500" kern="1200">
            <a:latin typeface="+mj-ea"/>
            <a:ea typeface="+mj-ea"/>
          </a:endParaRPr>
        </a:p>
      </dsp:txBody>
      <dsp:txXfrm>
        <a:off x="1827118" y="1173992"/>
        <a:ext cx="37831" cy="37831"/>
      </dsp:txXfrm>
    </dsp:sp>
    <dsp:sp modelId="{E9EDEC6F-7C4A-4005-A460-6B2AF355F356}">
      <dsp:nvSpPr>
        <dsp:cNvPr id="0" name=""/>
        <dsp:cNvSpPr/>
      </dsp:nvSpPr>
      <dsp:spPr>
        <a:xfrm>
          <a:off x="2153236" y="1029708"/>
          <a:ext cx="1536006" cy="768003"/>
        </a:xfrm>
        <a:prstGeom prst="roundRect">
          <a:avLst>
            <a:gd name="adj" fmla="val 10000"/>
          </a:avLst>
        </a:prstGeom>
        <a:solidFill>
          <a:schemeClr val="accent5">
            <a:tint val="100000"/>
            <a:shade val="100000"/>
            <a:hueMod val="100000"/>
            <a:satMod val="10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glow>
            <a:schemeClr val="accent5">
              <a:tint val="100000"/>
              <a:shade val="100000"/>
              <a:hueMod val="100000"/>
              <a:satMod val="100000"/>
            </a:schemeClr>
          </a:glo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>
              <a:latin typeface="+mj-ea"/>
              <a:ea typeface="+mj-ea"/>
            </a:rPr>
            <a:t>選修科</a:t>
          </a:r>
          <a:endParaRPr lang="zh-HK" altLang="en-US" sz="1700" kern="1200" dirty="0">
            <a:latin typeface="+mj-ea"/>
            <a:ea typeface="+mj-ea"/>
          </a:endParaRPr>
        </a:p>
      </dsp:txBody>
      <dsp:txXfrm>
        <a:off x="2175730" y="1052202"/>
        <a:ext cx="1491018" cy="723015"/>
      </dsp:txXfrm>
    </dsp:sp>
    <dsp:sp modelId="{CEAA3A6A-386F-4815-B6DE-37B0F57CFB11}">
      <dsp:nvSpPr>
        <dsp:cNvPr id="0" name=""/>
        <dsp:cNvSpPr/>
      </dsp:nvSpPr>
      <dsp:spPr>
        <a:xfrm>
          <a:off x="3689242" y="1378158"/>
          <a:ext cx="614402" cy="71103"/>
        </a:xfrm>
        <a:custGeom>
          <a:avLst/>
          <a:gdLst/>
          <a:ahLst/>
          <a:cxnLst/>
          <a:rect l="0" t="0" r="0" b="0"/>
          <a:pathLst>
            <a:path>
              <a:moveTo>
                <a:pt x="0" y="35551"/>
              </a:moveTo>
              <a:lnTo>
                <a:pt x="614402" y="3555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500" kern="1200">
            <a:latin typeface="+mj-ea"/>
            <a:ea typeface="+mj-ea"/>
          </a:endParaRPr>
        </a:p>
      </dsp:txBody>
      <dsp:txXfrm>
        <a:off x="3981083" y="1398349"/>
        <a:ext cx="30720" cy="30720"/>
      </dsp:txXfrm>
    </dsp:sp>
    <dsp:sp modelId="{62491725-2614-46E8-9AD2-BB7189CA5DFC}">
      <dsp:nvSpPr>
        <dsp:cNvPr id="0" name=""/>
        <dsp:cNvSpPr/>
      </dsp:nvSpPr>
      <dsp:spPr>
        <a:xfrm>
          <a:off x="4303645" y="1029708"/>
          <a:ext cx="1536006" cy="768003"/>
        </a:xfrm>
        <a:prstGeom prst="roundRect">
          <a:avLst>
            <a:gd name="adj" fmla="val 10000"/>
          </a:avLst>
        </a:prstGeom>
        <a:solidFill>
          <a:schemeClr val="accent5">
            <a:tint val="100000"/>
            <a:shade val="100000"/>
            <a:hueMod val="100000"/>
            <a:satMod val="10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glow>
            <a:schemeClr val="accent5">
              <a:tint val="100000"/>
              <a:shade val="100000"/>
              <a:hueMod val="100000"/>
              <a:satMod val="100000"/>
            </a:schemeClr>
          </a:glo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>
              <a:latin typeface="+mj-ea"/>
              <a:ea typeface="+mj-ea"/>
            </a:rPr>
            <a:t>健康管理與社會關懷科</a:t>
          </a:r>
          <a:endParaRPr lang="en-US" altLang="zh-TW" sz="1700" kern="1200" dirty="0" smtClean="0">
            <a:latin typeface="+mj-ea"/>
            <a:ea typeface="+mj-ea"/>
          </a:endParaRPr>
        </a:p>
      </dsp:txBody>
      <dsp:txXfrm>
        <a:off x="4326139" y="1052202"/>
        <a:ext cx="1491018" cy="7230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7E4CD-95AA-431F-9C43-D3014896B076}">
      <dsp:nvSpPr>
        <dsp:cNvPr id="0" name=""/>
        <dsp:cNvSpPr/>
      </dsp:nvSpPr>
      <dsp:spPr>
        <a:xfrm>
          <a:off x="7121787" y="1482187"/>
          <a:ext cx="306212" cy="793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573"/>
              </a:lnTo>
              <a:lnTo>
                <a:pt x="306212" y="79357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3CC041-526F-42E9-841D-65A9A9B90635}">
      <dsp:nvSpPr>
        <dsp:cNvPr id="0" name=""/>
        <dsp:cNvSpPr/>
      </dsp:nvSpPr>
      <dsp:spPr>
        <a:xfrm>
          <a:off x="7704820" y="301001"/>
          <a:ext cx="233533" cy="487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332"/>
              </a:lnTo>
              <a:lnTo>
                <a:pt x="233533" y="388332"/>
              </a:lnTo>
              <a:lnTo>
                <a:pt x="233533" y="48729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B3806F-7C9C-41B8-9C8C-BB7A06CF296A}">
      <dsp:nvSpPr>
        <dsp:cNvPr id="0" name=""/>
        <dsp:cNvSpPr/>
      </dsp:nvSpPr>
      <dsp:spPr>
        <a:xfrm>
          <a:off x="2266899" y="280486"/>
          <a:ext cx="561829" cy="537513"/>
        </a:xfrm>
        <a:custGeom>
          <a:avLst/>
          <a:gdLst/>
          <a:ahLst/>
          <a:cxnLst/>
          <a:rect l="0" t="0" r="0" b="0"/>
          <a:pathLst>
            <a:path>
              <a:moveTo>
                <a:pt x="561829" y="0"/>
              </a:moveTo>
              <a:lnTo>
                <a:pt x="561829" y="537513"/>
              </a:lnTo>
              <a:lnTo>
                <a:pt x="0" y="53751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4007A7-7764-4FFB-A394-5974BC8AD3DE}">
      <dsp:nvSpPr>
        <dsp:cNvPr id="0" name=""/>
        <dsp:cNvSpPr/>
      </dsp:nvSpPr>
      <dsp:spPr>
        <a:xfrm>
          <a:off x="2828728" y="280486"/>
          <a:ext cx="1838563" cy="11288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9851"/>
              </a:lnTo>
              <a:lnTo>
                <a:pt x="1838563" y="1029851"/>
              </a:lnTo>
              <a:lnTo>
                <a:pt x="1838563" y="112881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1B070-75CF-44E0-89BE-4FD5FD26C939}">
      <dsp:nvSpPr>
        <dsp:cNvPr id="0" name=""/>
        <dsp:cNvSpPr/>
      </dsp:nvSpPr>
      <dsp:spPr>
        <a:xfrm>
          <a:off x="1944334" y="280486"/>
          <a:ext cx="884394" cy="1073318"/>
        </a:xfrm>
        <a:custGeom>
          <a:avLst/>
          <a:gdLst/>
          <a:ahLst/>
          <a:cxnLst/>
          <a:rect l="0" t="0" r="0" b="0"/>
          <a:pathLst>
            <a:path>
              <a:moveTo>
                <a:pt x="884394" y="0"/>
              </a:moveTo>
              <a:lnTo>
                <a:pt x="884394" y="974359"/>
              </a:lnTo>
              <a:lnTo>
                <a:pt x="0" y="974359"/>
              </a:lnTo>
              <a:lnTo>
                <a:pt x="0" y="107331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8583BE-DB18-4BE3-AE92-8DB3230D7536}">
      <dsp:nvSpPr>
        <dsp:cNvPr id="0" name=""/>
        <dsp:cNvSpPr/>
      </dsp:nvSpPr>
      <dsp:spPr>
        <a:xfrm>
          <a:off x="2828728" y="280486"/>
          <a:ext cx="1716717" cy="295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619"/>
              </a:lnTo>
              <a:lnTo>
                <a:pt x="1716717" y="196619"/>
              </a:lnTo>
              <a:lnTo>
                <a:pt x="1716717" y="29557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704ADE-8C71-47F2-A8C0-68335B9E0101}">
      <dsp:nvSpPr>
        <dsp:cNvPr id="0" name=""/>
        <dsp:cNvSpPr/>
      </dsp:nvSpPr>
      <dsp:spPr>
        <a:xfrm>
          <a:off x="2357496" y="0"/>
          <a:ext cx="942464" cy="280486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50000"/>
                <a:hueMod val="100000"/>
                <a:satMod val="250000"/>
              </a:schemeClr>
            </a:gs>
            <a:gs pos="75000">
              <a:schemeClr val="accent3">
                <a:tint val="80000"/>
                <a:shade val="100000"/>
                <a:hueMod val="100000"/>
                <a:satMod val="375000"/>
              </a:schemeClr>
            </a:gs>
            <a:gs pos="100000">
              <a:schemeClr val="accent3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ln w="12700" cap="flat" cmpd="sng" algn="ctr">
          <a:solidFill>
            <a:schemeClr val="accent3"/>
          </a:solidFill>
          <a:prstDash val="solid"/>
        </a:ln>
        <a:effectLst>
          <a:glow>
            <a:schemeClr val="accent3">
              <a:tint val="100000"/>
              <a:shade val="100000"/>
              <a:hueMod val="100000"/>
              <a:satMod val="100000"/>
            </a:schemeClr>
          </a:glo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必修部分</a:t>
          </a:r>
          <a:endParaRPr lang="zh-HK" altLang="en-US" sz="1600" kern="12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sp:txBody>
      <dsp:txXfrm>
        <a:off x="2357496" y="0"/>
        <a:ext cx="942464" cy="280486"/>
      </dsp:txXfrm>
    </dsp:sp>
    <dsp:sp modelId="{EC791A92-560B-446C-8675-88F1E3E08E29}">
      <dsp:nvSpPr>
        <dsp:cNvPr id="0" name=""/>
        <dsp:cNvSpPr/>
      </dsp:nvSpPr>
      <dsp:spPr>
        <a:xfrm>
          <a:off x="3207636" y="576064"/>
          <a:ext cx="2675617" cy="524547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50000"/>
                <a:hueMod val="100000"/>
                <a:satMod val="250000"/>
              </a:schemeClr>
            </a:gs>
            <a:gs pos="75000">
              <a:schemeClr val="accent3">
                <a:tint val="80000"/>
                <a:shade val="100000"/>
                <a:hueMod val="100000"/>
                <a:satMod val="375000"/>
              </a:schemeClr>
            </a:gs>
            <a:gs pos="100000">
              <a:schemeClr val="accent3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ln w="12700" cap="flat" cmpd="sng" algn="ctr">
          <a:solidFill>
            <a:schemeClr val="accent3"/>
          </a:solidFill>
          <a:prstDash val="solid"/>
        </a:ln>
        <a:effectLst>
          <a:glow>
            <a:schemeClr val="accent3">
              <a:tint val="100000"/>
              <a:shade val="100000"/>
              <a:hueMod val="100000"/>
              <a:satMod val="100000"/>
            </a:schemeClr>
          </a:glo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3C1</a:t>
          </a:r>
          <a:r>
            <a:rPr lang="zh-TW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香港健康護理制度的發展</a:t>
          </a:r>
          <a:endParaRPr lang="zh-HK" altLang="en-US" sz="1600" kern="12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sp:txBody>
      <dsp:txXfrm>
        <a:off x="3207636" y="576064"/>
        <a:ext cx="2675617" cy="524547"/>
      </dsp:txXfrm>
    </dsp:sp>
    <dsp:sp modelId="{70962889-F3CA-4AE4-97BF-6A2A06C8F8AA}">
      <dsp:nvSpPr>
        <dsp:cNvPr id="0" name=""/>
        <dsp:cNvSpPr/>
      </dsp:nvSpPr>
      <dsp:spPr>
        <a:xfrm>
          <a:off x="1075472" y="1353804"/>
          <a:ext cx="1737724" cy="1746668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50000"/>
                <a:hueMod val="100000"/>
                <a:satMod val="250000"/>
              </a:schemeClr>
            </a:gs>
            <a:gs pos="75000">
              <a:schemeClr val="accent3">
                <a:tint val="80000"/>
                <a:shade val="100000"/>
                <a:hueMod val="100000"/>
                <a:satMod val="375000"/>
              </a:schemeClr>
            </a:gs>
            <a:gs pos="100000">
              <a:schemeClr val="accent3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ln w="12700" cap="flat" cmpd="sng" algn="ctr">
          <a:solidFill>
            <a:schemeClr val="accent3"/>
          </a:solidFill>
          <a:prstDash val="solid"/>
        </a:ln>
        <a:effectLst>
          <a:glow>
            <a:schemeClr val="accent3">
              <a:tint val="100000"/>
              <a:shade val="100000"/>
              <a:hueMod val="100000"/>
              <a:satMod val="100000"/>
            </a:schemeClr>
          </a:glo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3D1</a:t>
          </a:r>
          <a:r>
            <a:rPr lang="zh-TW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比較東、西方文化對健康與疾病的理解、健康意識、對健康抱持不同的求助態度</a:t>
          </a:r>
          <a:endParaRPr lang="zh-HK" altLang="en-US" sz="1600" kern="12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sp:txBody>
      <dsp:txXfrm>
        <a:off x="1075472" y="1353804"/>
        <a:ext cx="1737724" cy="1746668"/>
      </dsp:txXfrm>
    </dsp:sp>
    <dsp:sp modelId="{CC22ADC1-4934-4730-A255-C2229067D16D}">
      <dsp:nvSpPr>
        <dsp:cNvPr id="0" name=""/>
        <dsp:cNvSpPr/>
      </dsp:nvSpPr>
      <dsp:spPr>
        <a:xfrm>
          <a:off x="3714729" y="1409297"/>
          <a:ext cx="1905125" cy="1113756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50000"/>
                <a:hueMod val="100000"/>
                <a:satMod val="250000"/>
              </a:schemeClr>
            </a:gs>
            <a:gs pos="75000">
              <a:schemeClr val="accent3">
                <a:tint val="80000"/>
                <a:shade val="100000"/>
                <a:hueMod val="100000"/>
                <a:satMod val="375000"/>
              </a:schemeClr>
            </a:gs>
            <a:gs pos="100000">
              <a:schemeClr val="accent3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ln w="12700" cap="flat" cmpd="sng" algn="ctr">
          <a:solidFill>
            <a:schemeClr val="accent3"/>
          </a:solidFill>
          <a:prstDash val="solid"/>
        </a:ln>
        <a:effectLst>
          <a:glow>
            <a:schemeClr val="accent3">
              <a:tint val="100000"/>
              <a:shade val="100000"/>
              <a:hueMod val="100000"/>
              <a:satMod val="100000"/>
            </a:schemeClr>
          </a:glo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4A6</a:t>
          </a:r>
          <a:r>
            <a:rPr lang="zh-TW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其他的保健方法和服務，例如：中藥、針灸</a:t>
          </a:r>
          <a:endParaRPr lang="zh-HK" altLang="en-US" sz="1600" kern="12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sp:txBody>
      <dsp:txXfrm>
        <a:off x="3714729" y="1409297"/>
        <a:ext cx="1905125" cy="1113756"/>
      </dsp:txXfrm>
    </dsp:sp>
    <dsp:sp modelId="{DFF15E73-79A2-4278-8434-0335598AABE8}">
      <dsp:nvSpPr>
        <dsp:cNvPr id="0" name=""/>
        <dsp:cNvSpPr/>
      </dsp:nvSpPr>
      <dsp:spPr>
        <a:xfrm>
          <a:off x="0" y="592609"/>
          <a:ext cx="2266899" cy="450780"/>
        </a:xfrm>
        <a:prstGeom prst="rect">
          <a:avLst/>
        </a:prstGeom>
        <a:gradFill rotWithShape="1">
          <a:gsLst>
            <a:gs pos="0">
              <a:schemeClr val="accent3">
                <a:tint val="100000"/>
                <a:shade val="50000"/>
                <a:hueMod val="100000"/>
                <a:satMod val="250000"/>
              </a:schemeClr>
            </a:gs>
            <a:gs pos="75000">
              <a:schemeClr val="accent3">
                <a:tint val="80000"/>
                <a:shade val="100000"/>
                <a:hueMod val="100000"/>
                <a:satMod val="375000"/>
              </a:schemeClr>
            </a:gs>
            <a:gs pos="100000">
              <a:schemeClr val="accent3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ln w="12700" cap="flat" cmpd="sng" algn="ctr">
          <a:solidFill>
            <a:schemeClr val="accent3"/>
          </a:solidFill>
          <a:prstDash val="solid"/>
        </a:ln>
        <a:effectLst>
          <a:glow>
            <a:schemeClr val="accent3">
              <a:tint val="100000"/>
              <a:shade val="100000"/>
              <a:hueMod val="100000"/>
              <a:satMod val="100000"/>
            </a:schemeClr>
          </a:glo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1A7</a:t>
          </a:r>
          <a:r>
            <a:rPr lang="zh-TW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中國人對保健的追求</a:t>
          </a:r>
          <a:endParaRPr lang="zh-HK" altLang="en-US" sz="1600" kern="12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sp:txBody>
      <dsp:txXfrm>
        <a:off x="0" y="592609"/>
        <a:ext cx="2266899" cy="450780"/>
      </dsp:txXfrm>
    </dsp:sp>
    <dsp:sp modelId="{703448F4-F43F-4DBA-8BCC-4E2F478CE3F5}">
      <dsp:nvSpPr>
        <dsp:cNvPr id="0" name=""/>
        <dsp:cNvSpPr/>
      </dsp:nvSpPr>
      <dsp:spPr>
        <a:xfrm>
          <a:off x="7233588" y="27710"/>
          <a:ext cx="942464" cy="2732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選修部分</a:t>
          </a:r>
          <a:endParaRPr lang="zh-HK" altLang="en-US" sz="1600" kern="12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sp:txBody>
      <dsp:txXfrm>
        <a:off x="7233588" y="27710"/>
        <a:ext cx="942464" cy="273291"/>
      </dsp:txXfrm>
    </dsp:sp>
    <dsp:sp modelId="{94623526-2F07-4DA7-96CB-4BFE97E16042}">
      <dsp:nvSpPr>
        <dsp:cNvPr id="0" name=""/>
        <dsp:cNvSpPr/>
      </dsp:nvSpPr>
      <dsp:spPr>
        <a:xfrm>
          <a:off x="6917646" y="788293"/>
          <a:ext cx="2041414" cy="693893"/>
        </a:xfrm>
        <a:prstGeom prst="rect">
          <a:avLst/>
        </a:prstGeom>
        <a:solidFill>
          <a:schemeClr val="accent3">
            <a:tint val="100000"/>
            <a:shade val="100000"/>
            <a:hueMod val="100000"/>
            <a:satMod val="100000"/>
          </a:schemeClr>
        </a:solidFill>
        <a:ln w="38100" cap="flat" cmpd="sng" algn="ctr">
          <a:solidFill>
            <a:schemeClr val="lt1"/>
          </a:solidFill>
          <a:prstDash val="solid"/>
        </a:ln>
        <a:effectLst>
          <a:glow>
            <a:schemeClr val="accent3">
              <a:tint val="100000"/>
              <a:shade val="100000"/>
              <a:hueMod val="100000"/>
              <a:satMod val="100000"/>
            </a:schemeClr>
          </a:glo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健康推廣與健康護理服務的延伸學習</a:t>
          </a:r>
          <a:endParaRPr lang="zh-HK" altLang="en-US" sz="1600" kern="12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sp:txBody>
      <dsp:txXfrm>
        <a:off x="6917646" y="788293"/>
        <a:ext cx="2041414" cy="693893"/>
      </dsp:txXfrm>
    </dsp:sp>
    <dsp:sp modelId="{FC3F7D7B-7C98-4A4E-A1DB-ECA3654EE315}">
      <dsp:nvSpPr>
        <dsp:cNvPr id="0" name=""/>
        <dsp:cNvSpPr/>
      </dsp:nvSpPr>
      <dsp:spPr>
        <a:xfrm>
          <a:off x="7428000" y="1680104"/>
          <a:ext cx="1462704" cy="1191312"/>
        </a:xfrm>
        <a:prstGeom prst="rect">
          <a:avLst/>
        </a:prstGeom>
        <a:solidFill>
          <a:schemeClr val="lt1">
            <a:tint val="100000"/>
            <a:shade val="100000"/>
            <a:hueMod val="100000"/>
            <a:satMod val="10000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於醫療護理相關場所 </a:t>
          </a:r>
          <a:r>
            <a:rPr lang="en-US" altLang="zh-TW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/</a:t>
          </a:r>
          <a:r>
            <a:rPr lang="zh-TW" altLang="en-US" sz="1600" kern="1200" dirty="0" smtClean="0">
              <a:ln>
                <a:solidFill>
                  <a:schemeClr val="tx2"/>
                </a:solidFill>
              </a:ln>
              <a:latin typeface="+mj-ea"/>
              <a:ea typeface="+mj-ea"/>
            </a:rPr>
            <a:t> 健康推廣實地學習活動</a:t>
          </a:r>
          <a:endParaRPr lang="zh-HK" altLang="en-US" sz="1600" kern="1200" dirty="0">
            <a:ln>
              <a:solidFill>
                <a:schemeClr val="tx2"/>
              </a:solidFill>
            </a:ln>
            <a:latin typeface="+mj-ea"/>
            <a:ea typeface="+mj-ea"/>
          </a:endParaRPr>
        </a:p>
      </dsp:txBody>
      <dsp:txXfrm>
        <a:off x="7428000" y="1680104"/>
        <a:ext cx="1462704" cy="1191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60FA5-233C-451C-9402-224371EF710B}" type="datetimeFigureOut">
              <a:rPr lang="zh-HK" altLang="en-US"/>
              <a:pPr>
                <a:defRPr/>
              </a:pPr>
              <a:t>22/6/2015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9F27D-6DFF-4398-83B7-CA9C77FD445C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6B971-DDAF-45D7-9603-044E0870BFA3}" type="datetimeFigureOut">
              <a:rPr lang="zh-HK" altLang="en-US"/>
              <a:pPr>
                <a:defRPr/>
              </a:pPr>
              <a:t>22/6/2015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1617E-7849-4CA8-91D1-771316AB48B4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5B183-FD6B-4555-A3B9-91E8DB1C223E}" type="datetimeFigureOut">
              <a:rPr lang="zh-HK" altLang="en-US"/>
              <a:pPr>
                <a:defRPr/>
              </a:pPr>
              <a:t>22/6/2015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3A502-D971-4209-89A2-4C4EB0D7C708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5190A-5A16-486E-A83D-60DB9C9B0B34}" type="datetimeFigureOut">
              <a:rPr lang="zh-HK" altLang="en-US"/>
              <a:pPr>
                <a:defRPr/>
              </a:pPr>
              <a:t>22/6/2015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AA2F9-9CEE-4F14-9C90-965967311EEE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0E94C-E963-4D68-8BAC-CAC90DDCEE60}" type="datetimeFigureOut">
              <a:rPr lang="zh-HK" altLang="en-US"/>
              <a:pPr>
                <a:defRPr/>
              </a:pPr>
              <a:t>22/6/2015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07D9-60EC-4F26-8E06-A7DEA3BD1602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34BEC-E2C6-40BB-80C5-0075665FFA83}" type="datetimeFigureOut">
              <a:rPr lang="zh-HK" altLang="en-US"/>
              <a:pPr>
                <a:defRPr/>
              </a:pPr>
              <a:t>22/6/2015</a:t>
            </a:fld>
            <a:endParaRPr lang="zh-HK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4549B-085A-4A69-9E20-32317B5A53C2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9BD6A-4631-40AB-B26F-05654A1EAF8C}" type="datetimeFigureOut">
              <a:rPr lang="zh-HK" altLang="en-US"/>
              <a:pPr>
                <a:defRPr/>
              </a:pPr>
              <a:t>22/6/2015</a:t>
            </a:fld>
            <a:endParaRPr lang="zh-HK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B1580-6B32-49C7-A021-C92DB82C253D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35931-BBDB-428C-A6D2-34DF073E7797}" type="datetimeFigureOut">
              <a:rPr lang="zh-HK" altLang="en-US"/>
              <a:pPr>
                <a:defRPr/>
              </a:pPr>
              <a:t>22/6/2015</a:t>
            </a:fld>
            <a:endParaRPr lang="zh-HK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C88A3-79D5-43DB-AB89-9549CA9B05C9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4671F-4C88-4C83-8019-39207BE8F12E}" type="datetimeFigureOut">
              <a:rPr lang="zh-HK" altLang="en-US"/>
              <a:pPr>
                <a:defRPr/>
              </a:pPr>
              <a:t>22/6/2015</a:t>
            </a:fld>
            <a:endParaRPr lang="zh-HK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1C17B-1860-4FEF-94F7-DC7923004E67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4B2AF-EA6B-49A4-8774-557789F092C2}" type="datetimeFigureOut">
              <a:rPr lang="zh-HK" altLang="en-US"/>
              <a:pPr>
                <a:defRPr/>
              </a:pPr>
              <a:t>22/6/2015</a:t>
            </a:fld>
            <a:endParaRPr lang="zh-HK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304DE-5DB2-4445-9790-5C688AFD9272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9DC6C-20B5-4777-9E72-3040C5F64D80}" type="datetimeFigureOut">
              <a:rPr lang="zh-HK" altLang="en-US"/>
              <a:pPr>
                <a:defRPr/>
              </a:pPr>
              <a:t>22/6/2015</a:t>
            </a:fld>
            <a:endParaRPr lang="zh-HK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371CF-BA80-4CBD-B4F5-ADD556204196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7"/>
          <p:cNvPicPr>
            <a:picLocks noChangeAspect="1"/>
          </p:cNvPicPr>
          <p:nvPr/>
        </p:nvPicPr>
        <p:blipFill>
          <a:blip r:embed="rId13">
            <a:lum bright="12000" contrast="40000"/>
          </a:blip>
          <a:srcRect/>
          <a:stretch>
            <a:fillRect/>
          </a:stretch>
        </p:blipFill>
        <p:spPr bwMode="auto">
          <a:xfrm>
            <a:off x="6667500" y="4914900"/>
            <a:ext cx="24765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/>
          </a:p>
        </p:txBody>
      </p:sp>
      <p:pic>
        <p:nvPicPr>
          <p:cNvPr id="1033" name="圖片 8"/>
          <p:cNvPicPr>
            <a:picLocks noChangeAspect="1"/>
          </p:cNvPicPr>
          <p:nvPr/>
        </p:nvPicPr>
        <p:blipFill>
          <a:blip r:embed="rId14">
            <a:lum bright="34000" contrast="40000"/>
          </a:blip>
          <a:srcRect/>
          <a:stretch>
            <a:fillRect/>
          </a:stretch>
        </p:blipFill>
        <p:spPr bwMode="auto">
          <a:xfrm>
            <a:off x="0" y="641985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35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175B986-1AF3-450F-AA58-D791AC91EFBA}" type="datetimeFigureOut">
              <a:rPr lang="zh-HK" altLang="en-US"/>
              <a:pPr>
                <a:defRPr/>
              </a:pPr>
              <a:t>22/6/2015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85E6075-ECC0-4223-83DA-C7BA4B669BF6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微軟正黑體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 pitchFamily="34" charset="0"/>
          <a:ea typeface="微軟正黑體"/>
          <a:cs typeface="微軟正黑體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 pitchFamily="34" charset="0"/>
          <a:ea typeface="微軟正黑體"/>
          <a:cs typeface="微軟正黑體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 pitchFamily="34" charset="0"/>
          <a:ea typeface="微軟正黑體"/>
          <a:cs typeface="微軟正黑體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 pitchFamily="34" charset="0"/>
          <a:ea typeface="微軟正黑體"/>
          <a:cs typeface="微軟正黑體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 2" pitchFamily="18" charset="2"/>
        <a:buChar char="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³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E7BC29"/>
        </a:buClr>
        <a:buSzPct val="60000"/>
        <a:buFont typeface="Wingdings 2" pitchFamily="18" charset="2"/>
        <a:buChar char="®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C85C0"/>
        </a:buClr>
        <a:buSzPct val="45000"/>
        <a:buFont typeface="Wingdings 2" pitchFamily="18" charset="2"/>
        <a:buChar char="¯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809EC2"/>
        </a:buClr>
        <a:buFont typeface="Wingdings 2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750" y="2924175"/>
            <a:ext cx="7772400" cy="147002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cs typeface="+mj-cs"/>
              </a:rPr>
              <a:t>健康管理與社會關懷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cs typeface="+mj-cs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cs typeface="+mj-cs"/>
              </a:rPr>
            </a:br>
            <a:r>
              <a:rPr lang="zh-TW" altLang="en-US" b="1" dirty="0" smtClean="0">
                <a:latin typeface="微軟正黑體" panose="020B0604030504040204" pitchFamily="34" charset="-120"/>
                <a:cs typeface="+mj-cs"/>
              </a:rPr>
              <a:t>課程知識增益系列</a:t>
            </a:r>
            <a:r>
              <a:rPr lang="en-US" altLang="zh-TW" b="1" dirty="0" smtClean="0">
                <a:latin typeface="微軟正黑體" panose="020B0604030504040204" pitchFamily="34" charset="-120"/>
                <a:cs typeface="+mj-cs"/>
              </a:rPr>
              <a:t>(22)</a:t>
            </a:r>
            <a:r>
              <a:rPr lang="zh-TW" altLang="en-US" b="1" dirty="0" smtClean="0">
                <a:latin typeface="微軟正黑體" panose="020B0604030504040204" pitchFamily="34" charset="-120"/>
                <a:cs typeface="+mj-cs"/>
              </a:rPr>
              <a:t>：</a:t>
            </a:r>
            <a:r>
              <a:rPr lang="en-US" altLang="zh-TW" b="1" dirty="0" smtClean="0">
                <a:latin typeface="微軟正黑體" panose="020B0604030504040204" pitchFamily="34" charset="-120"/>
                <a:cs typeface="+mj-cs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cs typeface="+mj-cs"/>
              </a:rPr>
            </a:br>
            <a:r>
              <a:rPr lang="en-US" altLang="zh-TW" sz="2700" b="1" i="1" dirty="0" smtClean="0">
                <a:latin typeface="微軟正黑體" panose="020B0604030504040204" pitchFamily="34" charset="-120"/>
                <a:cs typeface="+mj-cs"/>
              </a:rPr>
              <a:t>(</a:t>
            </a:r>
            <a:r>
              <a:rPr lang="zh-TW" altLang="en-US" sz="2700" b="1" i="1" dirty="0" smtClean="0">
                <a:latin typeface="微軟正黑體" panose="020B0604030504040204" pitchFamily="34" charset="-120"/>
                <a:cs typeface="+mj-cs"/>
              </a:rPr>
              <a:t>課程編號：</a:t>
            </a:r>
            <a:r>
              <a:rPr lang="en-HK" altLang="zh-HK" sz="2700" i="1" dirty="0" smtClean="0">
                <a:cs typeface="+mj-cs"/>
              </a:rPr>
              <a:t>CDI020150975</a:t>
            </a:r>
            <a:r>
              <a:rPr lang="en-US" altLang="zh-TW" sz="2700" i="1" dirty="0" smtClean="0">
                <a:cs typeface="+mj-cs"/>
              </a:rPr>
              <a:t>)</a:t>
            </a:r>
            <a:r>
              <a:rPr lang="en-HK" altLang="zh-HK" sz="2700" i="1" dirty="0" smtClean="0">
                <a:cs typeface="+mj-cs"/>
              </a:rPr>
              <a:t> </a:t>
            </a:r>
            <a:br>
              <a:rPr lang="en-HK" altLang="zh-HK" sz="2700" i="1" dirty="0" smtClean="0">
                <a:cs typeface="+mj-cs"/>
              </a:rPr>
            </a:br>
            <a:r>
              <a:rPr lang="en-US" altLang="zh-TW" b="1" dirty="0" smtClean="0">
                <a:latin typeface="微軟正黑體" panose="020B0604030504040204" pitchFamily="34" charset="-120"/>
                <a:cs typeface="+mj-cs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cs typeface="+mj-cs"/>
              </a:rPr>
            </a:br>
            <a:r>
              <a:rPr lang="zh-TW" altLang="en-US" b="1" dirty="0" smtClean="0">
                <a:latin typeface="微軟正黑體" panose="020B0604030504040204" pitchFamily="34" charset="-120"/>
                <a:cs typeface="+mj-cs"/>
              </a:rPr>
              <a:t>中醫藥的基本概念</a:t>
            </a:r>
            <a:r>
              <a:rPr lang="en-US" altLang="zh-TW" b="1" dirty="0" smtClean="0">
                <a:latin typeface="微軟正黑體" panose="020B0604030504040204" pitchFamily="34" charset="-120"/>
                <a:cs typeface="+mj-cs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cs typeface="+mj-cs"/>
              </a:rPr>
            </a:br>
            <a:r>
              <a:rPr lang="zh-TW" altLang="en-US" b="1" dirty="0" smtClean="0">
                <a:latin typeface="微軟正黑體" panose="020B0604030504040204" pitchFamily="34" charset="-120"/>
                <a:cs typeface="+mj-cs"/>
              </a:rPr>
              <a:t>及其在本港醫療制度的發展 </a:t>
            </a:r>
            <a:r>
              <a:rPr lang="en-US" altLang="zh-TW" b="1" dirty="0" smtClean="0">
                <a:latin typeface="微軟正黑體" panose="020B0604030504040204" pitchFamily="34" charset="-120"/>
                <a:cs typeface="+mj-cs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cs typeface="+mj-cs"/>
              </a:rPr>
            </a:br>
            <a:r>
              <a:rPr lang="en-US" altLang="zh-TW" b="1" dirty="0" smtClean="0">
                <a:latin typeface="微軟正黑體" panose="020B0604030504040204" pitchFamily="34" charset="-120"/>
                <a:cs typeface="+mj-cs"/>
              </a:rPr>
              <a:t>(</a:t>
            </a:r>
            <a:r>
              <a:rPr lang="zh-TW" altLang="en-US" b="1" dirty="0" smtClean="0">
                <a:latin typeface="微軟正黑體" panose="020B0604030504040204" pitchFamily="34" charset="-120"/>
                <a:cs typeface="+mj-cs"/>
              </a:rPr>
              <a:t>新辦</a:t>
            </a:r>
            <a:r>
              <a:rPr lang="en-US" altLang="zh-TW" b="1" dirty="0" smtClean="0">
                <a:latin typeface="微軟正黑體" panose="020B0604030504040204" pitchFamily="34" charset="-120"/>
                <a:cs typeface="+mj-cs"/>
              </a:rPr>
              <a:t>) </a:t>
            </a:r>
            <a:endParaRPr lang="zh-HK" altLang="en-US" b="1" dirty="0">
              <a:latin typeface="微軟正黑體" panose="020B0604030504040204" pitchFamily="34" charset="-120"/>
              <a:cs typeface="+mj-cs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4213" y="4656138"/>
            <a:ext cx="6669087" cy="17526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b="1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日期：</a:t>
            </a:r>
            <a:r>
              <a:rPr lang="en-US" altLang="zh-HK" b="1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2015</a:t>
            </a:r>
            <a:r>
              <a:rPr lang="zh-TW" altLang="en-US" b="1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年</a:t>
            </a:r>
            <a:r>
              <a:rPr lang="en-US" altLang="zh-TW" b="1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6</a:t>
            </a:r>
            <a:r>
              <a:rPr lang="zh-TW" altLang="en-US" b="1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月</a:t>
            </a:r>
            <a:r>
              <a:rPr lang="en-US" altLang="zh-TW" b="1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16</a:t>
            </a:r>
            <a:r>
              <a:rPr lang="zh-TW" altLang="en-US" b="1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日</a:t>
            </a:r>
            <a:endParaRPr lang="en-US" altLang="zh-TW" b="1" dirty="0" smtClean="0">
              <a:solidFill>
                <a:schemeClr val="bg2">
                  <a:lumMod val="10000"/>
                </a:schemeClr>
              </a:solidFill>
              <a:latin typeface="+mj-ea"/>
              <a:ea typeface="+mj-ea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b="1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時間：下午</a:t>
            </a:r>
            <a:r>
              <a:rPr lang="en-US" altLang="zh-TW" b="1" dirty="0" smtClean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2:00-5:00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b="1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地點：九龍塘沙福道</a:t>
            </a:r>
            <a:r>
              <a:rPr lang="en-US" altLang="zh-TW" b="1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19</a:t>
            </a:r>
            <a:r>
              <a:rPr lang="zh-TW" altLang="en-US" b="1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號教育局九龍塘教育服務中心西座四樓</a:t>
            </a:r>
            <a:r>
              <a:rPr lang="en-US" altLang="zh-TW" b="1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W425</a:t>
            </a:r>
            <a:r>
              <a:rPr lang="zh-TW" altLang="en-US" b="1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室 </a:t>
            </a:r>
            <a:endParaRPr lang="zh-HK" altLang="en-US" b="1" dirty="0">
              <a:solidFill>
                <a:schemeClr val="bg2">
                  <a:lumMod val="10000"/>
                </a:scheme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388" y="333375"/>
            <a:ext cx="5976937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講座目的</a:t>
            </a:r>
            <a:endParaRPr lang="zh-HK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1475656" y="1844824"/>
            <a:ext cx="5040263" cy="26654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Char char=""/>
              <a:defRPr/>
            </a:pPr>
            <a:r>
              <a:rPr lang="zh-TW" altLang="en-US" sz="2800" b="1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加深教師對</a:t>
            </a:r>
            <a:r>
              <a:rPr lang="zh-TW" altLang="en-US" sz="2800" b="1" dirty="0">
                <a:solidFill>
                  <a:srgbClr val="C00000"/>
                </a:solidFill>
                <a:latin typeface="+mj-ea"/>
                <a:ea typeface="+mj-ea"/>
              </a:rPr>
              <a:t>中醫藥</a:t>
            </a:r>
            <a:r>
              <a:rPr lang="zh-TW" altLang="en-US" sz="2800" b="1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作為</a:t>
            </a:r>
            <a:r>
              <a:rPr lang="zh-TW" altLang="en-US" sz="2800" b="1" dirty="0">
                <a:solidFill>
                  <a:srgbClr val="C00000"/>
                </a:solidFill>
                <a:latin typeface="+mj-ea"/>
                <a:ea typeface="+mj-ea"/>
              </a:rPr>
              <a:t>傳統</a:t>
            </a:r>
            <a:r>
              <a:rPr lang="zh-TW" altLang="en-US" sz="2800" b="1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及</a:t>
            </a:r>
            <a:r>
              <a:rPr lang="zh-TW" altLang="en-US" sz="2800" b="1" dirty="0">
                <a:solidFill>
                  <a:srgbClr val="C00000"/>
                </a:solidFill>
                <a:latin typeface="+mj-ea"/>
                <a:ea typeface="+mj-ea"/>
              </a:rPr>
              <a:t>輔助醫療</a:t>
            </a:r>
            <a:r>
              <a:rPr lang="zh-TW" altLang="en-US" sz="2800" b="1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的認識，並介紹它在</a:t>
            </a:r>
            <a:r>
              <a:rPr lang="zh-TW" altLang="en-US" sz="2800" b="1" dirty="0">
                <a:solidFill>
                  <a:srgbClr val="C00000"/>
                </a:solidFill>
                <a:latin typeface="+mj-ea"/>
                <a:ea typeface="+mj-ea"/>
              </a:rPr>
              <a:t>本港醫療制度</a:t>
            </a:r>
            <a:r>
              <a:rPr lang="zh-TW" altLang="en-US" sz="2800" b="1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內的</a:t>
            </a:r>
            <a:r>
              <a:rPr lang="zh-TW" altLang="en-US" sz="2800" b="1" dirty="0">
                <a:solidFill>
                  <a:srgbClr val="C00000"/>
                </a:solidFill>
                <a:latin typeface="+mj-ea"/>
                <a:ea typeface="+mj-ea"/>
              </a:rPr>
              <a:t>發展</a:t>
            </a:r>
            <a:r>
              <a:rPr lang="zh-TW" altLang="en-US" sz="2800" b="1" dirty="0">
                <a:solidFill>
                  <a:schemeClr val="bg2">
                    <a:lumMod val="10000"/>
                  </a:schemeClr>
                </a:solidFill>
                <a:latin typeface="+mj-ea"/>
                <a:ea typeface="+mj-ea"/>
              </a:rPr>
              <a:t> </a:t>
            </a:r>
            <a:endParaRPr lang="zh-HK" altLang="en-US" sz="2800" b="1" dirty="0">
              <a:solidFill>
                <a:schemeClr val="bg2">
                  <a:lumMod val="10000"/>
                </a:scheme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922338"/>
          </a:xfrm>
        </p:spPr>
        <p:txBody>
          <a:bodyPr/>
          <a:lstStyle/>
          <a:p>
            <a:r>
              <a:rPr lang="zh-TW" altLang="en-US" b="1" smtClean="0"/>
              <a:t>健康管理與社會關懷科 </a:t>
            </a:r>
            <a:r>
              <a:rPr lang="en-US" altLang="zh-TW" b="1" smtClean="0"/>
              <a:t>(HMSC)</a:t>
            </a:r>
            <a:endParaRPr lang="zh-HK" altLang="en-US" b="1" smtClean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251520" y="836712"/>
          <a:ext cx="7992888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8459788" y="144463"/>
            <a:ext cx="504825" cy="15700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dirty="0">
                <a:latin typeface="+mj-ea"/>
                <a:ea typeface="+mj-ea"/>
              </a:rPr>
              <a:t>所有學生</a:t>
            </a:r>
            <a:endParaRPr kumimoji="0" lang="zh-HK" altLang="en-US" sz="2400" dirty="0">
              <a:latin typeface="+mj-ea"/>
              <a:ea typeface="+mj-ea"/>
            </a:endParaRPr>
          </a:p>
        </p:txBody>
      </p:sp>
      <p:sp>
        <p:nvSpPr>
          <p:cNvPr id="6" name="向右箭號 5"/>
          <p:cNvSpPr/>
          <p:nvPr/>
        </p:nvSpPr>
        <p:spPr>
          <a:xfrm rot="10800000">
            <a:off x="8005763" y="1227138"/>
            <a:ext cx="431800" cy="4318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6321425" y="1989138"/>
            <a:ext cx="2447925" cy="6461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latin typeface="+mj-ea"/>
                <a:ea typeface="+mj-ea"/>
              </a:rPr>
              <a:t>有意修讀醫療護理及社工相關課程的學生</a:t>
            </a:r>
            <a:endParaRPr kumimoji="0" lang="zh-HK" altLang="en-US" dirty="0">
              <a:latin typeface="+mj-ea"/>
              <a:ea typeface="+mj-ea"/>
            </a:endParaRPr>
          </a:p>
        </p:txBody>
      </p:sp>
      <p:sp>
        <p:nvSpPr>
          <p:cNvPr id="8" name="向右箭號 7"/>
          <p:cNvSpPr/>
          <p:nvPr/>
        </p:nvSpPr>
        <p:spPr>
          <a:xfrm rot="10800000">
            <a:off x="5883275" y="2203450"/>
            <a:ext cx="431800" cy="431800"/>
          </a:xfrm>
          <a:prstGeom prst="righ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graphicFrame>
        <p:nvGraphicFramePr>
          <p:cNvPr id="9" name="資料庫圖表 8"/>
          <p:cNvGraphicFramePr/>
          <p:nvPr/>
        </p:nvGraphicFramePr>
        <p:xfrm>
          <a:off x="27607" y="3120161"/>
          <a:ext cx="8964488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向下箭號 9"/>
          <p:cNvSpPr/>
          <p:nvPr/>
        </p:nvSpPr>
        <p:spPr>
          <a:xfrm>
            <a:off x="5148064" y="2635171"/>
            <a:ext cx="504056" cy="505797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HK" altLang="en-US"/>
          </a:p>
        </p:txBody>
      </p:sp>
      <p:sp>
        <p:nvSpPr>
          <p:cNvPr id="3" name="矩形 2"/>
          <p:cNvSpPr/>
          <p:nvPr/>
        </p:nvSpPr>
        <p:spPr>
          <a:xfrm>
            <a:off x="4744877" y="2996952"/>
            <a:ext cx="1540535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4000" b="1" u="sng" dirty="0">
                <a:ln/>
                <a:solidFill>
                  <a:schemeClr val="accent3"/>
                </a:solidFill>
                <a:latin typeface="+mn-lt"/>
                <a:ea typeface="+mn-ea"/>
              </a:rPr>
              <a:t>HMSC</a:t>
            </a:r>
            <a:endParaRPr kumimoji="0" lang="zh-TW" altLang="en-US" sz="4000" b="1" u="sng" dirty="0">
              <a:ln/>
              <a:solidFill>
                <a:schemeClr val="accent3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07950" y="836613"/>
          <a:ext cx="8881824" cy="5852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12168"/>
                <a:gridCol w="4896544"/>
                <a:gridCol w="2473112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講座內容</a:t>
                      </a:r>
                      <a:endParaRPr lang="zh-HK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《HMSC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課程及評估指引</a:t>
                      </a: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》</a:t>
                      </a:r>
                      <a:r>
                        <a:rPr kumimoji="0" lang="zh-TW" altLang="en-US" sz="1800" b="1" kern="1200" dirty="0" smtClean="0">
                          <a:solidFill>
                            <a:schemeClr val="lt1"/>
                          </a:solidFill>
                          <a:latin typeface="+mj-ea"/>
                          <a:ea typeface="+mj-ea"/>
                          <a:cs typeface="+mn-cs"/>
                        </a:rPr>
                        <a:t>相關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課題</a:t>
                      </a:r>
                      <a:endParaRPr lang="zh-HK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800" b="1" kern="1200" dirty="0" smtClean="0">
                          <a:solidFill>
                            <a:schemeClr val="lt1"/>
                          </a:solidFill>
                          <a:latin typeface="+mj-ea"/>
                          <a:ea typeface="+mj-ea"/>
                          <a:cs typeface="+mn-cs"/>
                        </a:rPr>
                        <a:t>相關教材</a:t>
                      </a:r>
                      <a:endParaRPr kumimoji="0" lang="zh-HK" altLang="en-US" sz="1800" b="1" kern="1200" dirty="0">
                        <a:solidFill>
                          <a:schemeClr val="lt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/>
                </a:tc>
              </a:tr>
              <a:tr h="1752952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b="1" dirty="0" smtClean="0">
                          <a:latin typeface="+mj-ea"/>
                          <a:ea typeface="+mj-ea"/>
                        </a:rPr>
                        <a:t>中醫藥學對健康、疾病及保健的理解</a:t>
                      </a:r>
                      <a:endParaRPr lang="zh-HK" altLang="en-US" sz="18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p"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1A1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lang="zh-HK" altLang="en-US" sz="1800" dirty="0" smtClean="0">
                          <a:latin typeface="+mj-ea"/>
                          <a:ea typeface="+mj-ea"/>
                        </a:rPr>
                        <a:t>整全的健康概念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生理、心理、社交</a:t>
                      </a: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p"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1A7</a:t>
                      </a:r>
                      <a:r>
                        <a:rPr lang="zh-TW" altLang="en-US" sz="1800" baseline="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1800" baseline="0" dirty="0" smtClean="0"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800" baseline="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文化角度：中國人對保健的追求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p"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3A2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800" baseline="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保持健康及預防疾病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p"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3D1</a:t>
                      </a:r>
                      <a:r>
                        <a:rPr lang="zh-TW" altLang="en-US" sz="1800" baseline="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1800" baseline="0" dirty="0" smtClean="0"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800" baseline="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比較東、西方文化對健康與疾病的理解、健康意識、對健康抱持不同的求助態度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p"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4A6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-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疾病預防：其他的保健方法和服務，例如：中藥、針灸</a:t>
                      </a:r>
                      <a:endParaRPr lang="zh-HK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1" u="sng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主題冊</a:t>
                      </a:r>
                      <a:r>
                        <a:rPr kumimoji="0" lang="en-US" altLang="zh-TW" sz="1800" b="1" u="sng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2</a:t>
                      </a:r>
                      <a:r>
                        <a:rPr kumimoji="0" lang="zh-TW" altLang="en-US" sz="1800" b="1" u="sng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kumimoji="0" lang="en-US" altLang="zh-TW" sz="1800" b="1" u="sng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-</a:t>
                      </a:r>
                      <a:r>
                        <a:rPr kumimoji="0" lang="zh-TW" altLang="en-US" sz="1800" b="1" u="sng" kern="1200" baseline="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kumimoji="0" lang="zh-TW" altLang="en-US" sz="1800" b="1" u="sng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健康和幸福</a:t>
                      </a:r>
                      <a:endParaRPr kumimoji="0" lang="en-US" altLang="zh-TW" sz="1800" b="1" u="sng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HK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全人健康</a:t>
                      </a:r>
                      <a:endParaRPr kumimoji="0" lang="en-US" altLang="zh-TW" sz="1800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US" altLang="zh-TW" sz="1800" b="1" u="sng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zh-TW" altLang="en-US" sz="1800" b="1" u="sng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主題冊</a:t>
                      </a:r>
                      <a:r>
                        <a:rPr kumimoji="0" lang="en-US" altLang="zh-TW" sz="1800" b="1" u="sng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10</a:t>
                      </a:r>
                      <a:r>
                        <a:rPr kumimoji="0" lang="zh-TW" altLang="en-US" sz="1800" b="1" u="sng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kumimoji="0" lang="en-US" altLang="zh-TW" sz="1800" b="1" u="sng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-</a:t>
                      </a:r>
                      <a:r>
                        <a:rPr kumimoji="0" lang="zh-TW" altLang="en-US" sz="1800" b="1" u="sng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健康護理制度</a:t>
                      </a:r>
                      <a:endParaRPr kumimoji="0" lang="en-US" altLang="zh-TW" sz="1800" b="1" u="sng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8575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香港醫療健康護理制度的發展</a:t>
                      </a:r>
                    </a:p>
                    <a:p>
                      <a:pPr marL="28575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香港制度概覽</a:t>
                      </a:r>
                      <a:endParaRPr kumimoji="0" lang="en-US" altLang="zh-TW" sz="1800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香港醫療服務概覽</a:t>
                      </a:r>
                      <a:endParaRPr kumimoji="0" lang="en-US" altLang="zh-TW" sz="1800" kern="1200" dirty="0" smtClean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不同的保健方法</a:t>
                      </a:r>
                      <a:endParaRPr kumimoji="0" lang="zh-TW" altLang="en-US" sz="1800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8575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公私營機構所擔當的角色</a:t>
                      </a:r>
                    </a:p>
                    <a:p>
                      <a:pPr marL="28575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公私營機構合作的例子</a:t>
                      </a:r>
                      <a:endParaRPr kumimoji="0" lang="en-US" altLang="zh-TW" sz="1800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indent="0" algn="l" rtl="0" eaLnBrk="1" latinLnBrk="0" hangingPunct="1">
                        <a:buFont typeface="Wingdings" panose="05000000000000000000" pitchFamily="2" charset="2"/>
                        <a:buNone/>
                      </a:pPr>
                      <a:endParaRPr kumimoji="0" lang="en-US" altLang="zh-TW" sz="1800" b="1" u="sng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indent="0" algn="l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kumimoji="0" lang="zh-TW" altLang="en-US" sz="1800" b="1" u="sng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主題冊</a:t>
                      </a:r>
                      <a:r>
                        <a:rPr kumimoji="0" lang="en-US" altLang="zh-TW" sz="1800" b="1" u="sng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12</a:t>
                      </a:r>
                      <a:r>
                        <a:rPr kumimoji="0" lang="zh-TW" altLang="en-US" sz="1800" b="1" u="sng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kumimoji="0" lang="en-US" altLang="zh-TW" sz="1800" b="1" u="sng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-</a:t>
                      </a:r>
                      <a:r>
                        <a:rPr kumimoji="0" lang="zh-TW" altLang="en-US" sz="1800" b="1" u="sng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醫護及社福界專業</a:t>
                      </a:r>
                      <a:endParaRPr kumimoji="0" lang="en-US" altLang="zh-TW" sz="1800" b="1" u="sng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8575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zh-HK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中醫</a:t>
                      </a: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：訓練、相關條例、專業團體</a:t>
                      </a:r>
                      <a:endParaRPr kumimoji="0" lang="en-US" altLang="zh-TW" sz="1800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/>
                </a:tc>
              </a:tr>
              <a:tr h="884005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b="1" dirty="0" smtClean="0">
                          <a:latin typeface="+mj-ea"/>
                          <a:ea typeface="+mj-ea"/>
                        </a:rPr>
                        <a:t>香港的中醫藥實踐與服務概況</a:t>
                      </a:r>
                      <a:endParaRPr lang="zh-HK" altLang="en-US" sz="18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p"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2D1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健康行業的類別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p"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4E4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 健康專業在促進基礎護理所擔當的角色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p"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5B6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 健康服務的新趨向和發展</a:t>
                      </a:r>
                      <a:endParaRPr lang="zh-HK" altLang="en-US" sz="18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n-US" altLang="zh-TW" sz="1600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/>
                </a:tc>
              </a:tr>
              <a:tr h="2127334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800" b="1" dirty="0" smtClean="0">
                          <a:latin typeface="+mj-ea"/>
                          <a:ea typeface="+mj-ea"/>
                        </a:rPr>
                        <a:t>中醫藥在醫療制度內的發展</a:t>
                      </a:r>
                      <a:endParaRPr lang="zh-HK" altLang="en-US" sz="1800" b="1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p"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3C1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香港健康護理制度的發展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p"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3C2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公營和私營機構和組織在有關服務中所擔當的角色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p"/>
                      </a:pPr>
                      <a:r>
                        <a:rPr lang="en-US" altLang="zh-TW" sz="1800" dirty="0" smtClean="0">
                          <a:latin typeface="+mj-ea"/>
                          <a:ea typeface="+mj-ea"/>
                        </a:rPr>
                        <a:t>3C3</a:t>
                      </a:r>
                      <a:r>
                        <a:rPr lang="zh-TW" altLang="en-US" sz="1800" dirty="0" smtClean="0">
                          <a:latin typeface="+mj-ea"/>
                          <a:ea typeface="+mj-ea"/>
                        </a:rPr>
                        <a:t>公共機構的責任、資助和結構</a:t>
                      </a:r>
                      <a:endParaRPr lang="en-US" altLang="zh-TW" sz="1800" dirty="0" smtClean="0">
                        <a:latin typeface="+mj-ea"/>
                        <a:ea typeface="+mj-ea"/>
                      </a:endParaRPr>
                    </a:p>
                    <a:p>
                      <a:pPr marL="285750" indent="-285750" algn="l" rtl="0" eaLnBrk="1" latinLnBrk="0" hangingPunct="1">
                        <a:buFont typeface="Wingdings" panose="05000000000000000000" pitchFamily="2" charset="2"/>
                        <a:buChar char="p"/>
                      </a:pP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5A</a:t>
                      </a: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健康專業人員 </a:t>
                      </a: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-</a:t>
                      </a:r>
                      <a:r>
                        <a:rPr kumimoji="0" lang="zh-TW" altLang="zh-HK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從事健康服務所需要的能力，認識合適的培訓途徑</a:t>
                      </a:r>
                      <a:endParaRPr kumimoji="0" lang="en-US" altLang="zh-TW" sz="1800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85750" indent="-285750" algn="l" rtl="0" eaLnBrk="1" latinLnBrk="0" hangingPunct="1">
                        <a:buFont typeface="Wingdings" panose="05000000000000000000" pitchFamily="2" charset="2"/>
                        <a:buChar char="p"/>
                      </a:pPr>
                      <a:r>
                        <a:rPr kumimoji="0" lang="en-US" altLang="zh-TW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5A2</a:t>
                      </a:r>
                      <a:r>
                        <a:rPr kumimoji="0" lang="zh-TW" altLang="en-US" sz="1800" kern="1200" dirty="0" smtClean="0">
                          <a:solidFill>
                            <a:schemeClr val="dk1"/>
                          </a:solidFill>
                          <a:latin typeface="+mj-ea"/>
                          <a:ea typeface="+mj-ea"/>
                          <a:cs typeface="+mn-cs"/>
                        </a:rPr>
                        <a:t> 醫療服務機構及場所：醫院、診所、健康中心</a:t>
                      </a:r>
                      <a:endParaRPr kumimoji="0" lang="zh-HK" altLang="en-US" sz="1800" kern="1200" dirty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indent="0" algn="l" rtl="0" eaLnBrk="1" latinLnBrk="0" hangingPunct="1">
                        <a:buFont typeface="Wingdings" panose="05000000000000000000" pitchFamily="2" charset="2"/>
                        <a:buNone/>
                      </a:pPr>
                      <a:endParaRPr kumimoji="0" lang="en-US" altLang="zh-TW" sz="1600" b="1" u="sng" kern="1200" dirty="0" smtClean="0">
                        <a:solidFill>
                          <a:schemeClr val="dk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647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 smtClean="0">
                <a:latin typeface="+mj-ea"/>
                <a:cs typeface="+mj-cs"/>
              </a:rPr>
              <a:t>講座內容與</a:t>
            </a:r>
            <a:r>
              <a:rPr lang="en-US" altLang="zh-TW" b="1" dirty="0" smtClean="0">
                <a:latin typeface="+mj-ea"/>
                <a:cs typeface="+mj-cs"/>
              </a:rPr>
              <a:t>HMSC</a:t>
            </a:r>
            <a:r>
              <a:rPr lang="zh-TW" altLang="en-US" b="1" dirty="0" smtClean="0">
                <a:latin typeface="+mj-ea"/>
                <a:cs typeface="+mj-cs"/>
              </a:rPr>
              <a:t>課程</a:t>
            </a:r>
            <a:endParaRPr lang="zh-HK" altLang="en-US" b="1" dirty="0">
              <a:latin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smtClean="0"/>
              <a:t>講者介紹</a:t>
            </a:r>
            <a:r>
              <a:rPr lang="en-US" altLang="zh-TW" sz="4000" b="1" smtClean="0"/>
              <a:t/>
            </a:r>
            <a:br>
              <a:rPr lang="en-US" altLang="zh-TW" sz="4000" b="1" smtClean="0"/>
            </a:br>
            <a:r>
              <a:rPr lang="zh-TW" altLang="en-US" sz="4000" b="1" u="sng" smtClean="0">
                <a:latin typeface="微軟正黑體"/>
              </a:rPr>
              <a:t>李敏教授</a:t>
            </a:r>
            <a:r>
              <a:rPr lang="zh-TW" altLang="zh-CN" sz="4000" b="1" u="sng" smtClean="0">
                <a:latin typeface="微軟正黑體"/>
              </a:rPr>
              <a:t> </a:t>
            </a:r>
            <a:r>
              <a:rPr lang="zh-CN" altLang="en-US" sz="4000" b="1" u="sng" smtClean="0">
                <a:latin typeface="微軟正黑體"/>
                <a:ea typeface="微軟正黑體"/>
              </a:rPr>
              <a:t>(</a:t>
            </a:r>
            <a:r>
              <a:rPr lang="en-US" altLang="zh-TW" sz="4000" b="1" u="sng" smtClean="0">
                <a:latin typeface="微軟正黑體"/>
              </a:rPr>
              <a:t>MD,PhD) </a:t>
            </a:r>
            <a:endParaRPr lang="en-US" altLang="zh-HK" sz="4000" b="1" u="sng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48958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altLang="zh-TW" sz="2700" smtClean="0">
              <a:latin typeface="微軟正黑體"/>
              <a:ea typeface="微軟正黑體"/>
              <a:cs typeface="微軟正黑體"/>
            </a:endParaRPr>
          </a:p>
          <a:p>
            <a:pPr>
              <a:lnSpc>
                <a:spcPct val="80000"/>
              </a:lnSpc>
            </a:pPr>
            <a:r>
              <a:rPr lang="zh-TW" altLang="en-US" sz="2700" smtClean="0">
                <a:latin typeface="微軟正黑體"/>
                <a:ea typeface="微軟正黑體"/>
                <a:cs typeface="微軟正黑體"/>
              </a:rPr>
              <a:t>香港浸會大學中醫藥學院</a:t>
            </a:r>
            <a:endParaRPr lang="en-US" altLang="zh-TW" sz="2700" smtClean="0">
              <a:latin typeface="微軟正黑體"/>
              <a:ea typeface="微軟正黑體"/>
              <a:cs typeface="微軟正黑體"/>
            </a:endParaRPr>
          </a:p>
          <a:p>
            <a:pPr lvl="1">
              <a:lnSpc>
                <a:spcPct val="80000"/>
              </a:lnSpc>
            </a:pPr>
            <a:r>
              <a:rPr lang="zh-TW" altLang="en-US" sz="2400" smtClean="0">
                <a:latin typeface="微軟正黑體"/>
                <a:ea typeface="微軟正黑體"/>
                <a:cs typeface="微軟正黑體"/>
              </a:rPr>
              <a:t>教學科研部教授</a:t>
            </a:r>
            <a:endParaRPr lang="en-US" altLang="zh-TW" sz="2400" smtClean="0">
              <a:latin typeface="微軟正黑體"/>
              <a:ea typeface="微軟正黑體"/>
              <a:cs typeface="微軟正黑體"/>
            </a:endParaRPr>
          </a:p>
          <a:p>
            <a:pPr lvl="1">
              <a:lnSpc>
                <a:spcPct val="80000"/>
              </a:lnSpc>
            </a:pPr>
            <a:r>
              <a:rPr lang="zh-TW" altLang="en-US" sz="2400" smtClean="0">
                <a:latin typeface="微軟正黑體"/>
                <a:ea typeface="微軟正黑體"/>
                <a:cs typeface="微軟正黑體"/>
              </a:rPr>
              <a:t>中醫</a:t>
            </a:r>
            <a:r>
              <a:rPr lang="zh-CN" altLang="en-US" sz="2400" smtClean="0">
                <a:latin typeface="微軟正黑體"/>
                <a:ea typeface="微軟正黑體"/>
                <a:cs typeface="微軟正黑體"/>
              </a:rPr>
              <a:t>學與生物醫學雙學士學位</a:t>
            </a:r>
            <a:r>
              <a:rPr lang="zh-TW" altLang="en-US" sz="2400" smtClean="0">
                <a:latin typeface="微軟正黑體"/>
                <a:ea typeface="微軟正黑體"/>
                <a:cs typeface="微軟正黑體"/>
              </a:rPr>
              <a:t>課程主任</a:t>
            </a:r>
            <a:endParaRPr lang="en-US" altLang="zh-TW" sz="2400" smtClean="0">
              <a:latin typeface="微軟正黑體"/>
              <a:ea typeface="微軟正黑體"/>
              <a:cs typeface="微軟正黑體"/>
            </a:endParaRPr>
          </a:p>
          <a:p>
            <a:pPr lvl="1">
              <a:lnSpc>
                <a:spcPct val="80000"/>
              </a:lnSpc>
            </a:pPr>
            <a:r>
              <a:rPr lang="zh-TW" altLang="en-US" sz="2400" smtClean="0">
                <a:latin typeface="微軟正黑體"/>
                <a:ea typeface="微軟正黑體"/>
                <a:cs typeface="微軟正黑體"/>
              </a:rPr>
              <a:t>臨床部副主任</a:t>
            </a:r>
            <a:endParaRPr lang="en-US" altLang="zh-TW" sz="2400" smtClean="0">
              <a:latin typeface="微軟正黑體"/>
              <a:ea typeface="微軟正黑體"/>
              <a:cs typeface="微軟正黑體"/>
            </a:endParaRPr>
          </a:p>
          <a:p>
            <a:pPr lvl="1">
              <a:lnSpc>
                <a:spcPct val="80000"/>
              </a:lnSpc>
            </a:pPr>
            <a:r>
              <a:rPr lang="zh-TW" altLang="en-US" sz="2400" smtClean="0">
                <a:latin typeface="微軟正黑體"/>
                <a:ea typeface="微軟正黑體"/>
                <a:cs typeface="微軟正黑體"/>
              </a:rPr>
              <a:t>高智明伉儷柏金遜症研究中心主任</a:t>
            </a:r>
            <a:endParaRPr lang="en-US" altLang="zh-TW" sz="2400" smtClean="0">
              <a:latin typeface="微軟正黑體"/>
              <a:ea typeface="微軟正黑體"/>
              <a:cs typeface="微軟正黑體"/>
            </a:endParaRPr>
          </a:p>
          <a:p>
            <a:pPr>
              <a:lnSpc>
                <a:spcPct val="80000"/>
              </a:lnSpc>
            </a:pPr>
            <a:r>
              <a:rPr lang="zh-TW" altLang="en-US" sz="2700" smtClean="0">
                <a:latin typeface="微軟正黑體"/>
                <a:ea typeface="微軟正黑體"/>
                <a:cs typeface="微軟正黑體"/>
              </a:rPr>
              <a:t>研究</a:t>
            </a:r>
            <a:r>
              <a:rPr lang="zh-CN" altLang="en-US" sz="2700" smtClean="0">
                <a:latin typeface="微軟正黑體"/>
                <a:ea typeface="微軟正黑體"/>
                <a:cs typeface="微軟正黑體"/>
              </a:rPr>
              <a:t>及臨床</a:t>
            </a:r>
            <a:r>
              <a:rPr lang="zh-TW" altLang="en-US" sz="2700" smtClean="0">
                <a:latin typeface="微軟正黑體"/>
                <a:ea typeface="微軟正黑體"/>
                <a:cs typeface="微軟正黑體"/>
              </a:rPr>
              <a:t>專</a:t>
            </a:r>
            <a:r>
              <a:rPr lang="zh-CN" altLang="en-US" sz="2700" smtClean="0">
                <a:latin typeface="微軟正黑體"/>
                <a:ea typeface="微軟正黑體"/>
                <a:cs typeface="微軟正黑體"/>
              </a:rPr>
              <a:t>科</a:t>
            </a:r>
            <a:endParaRPr lang="en-US" altLang="zh-TW" sz="2700" smtClean="0">
              <a:latin typeface="微軟正黑體"/>
              <a:ea typeface="微軟正黑體"/>
              <a:cs typeface="微軟正黑體"/>
            </a:endParaRPr>
          </a:p>
          <a:p>
            <a:pPr lvl="1">
              <a:lnSpc>
                <a:spcPct val="80000"/>
              </a:lnSpc>
            </a:pPr>
            <a:r>
              <a:rPr lang="zh-TW" altLang="en-US" sz="2400" smtClean="0">
                <a:latin typeface="微軟正黑體"/>
                <a:ea typeface="微軟正黑體"/>
                <a:cs typeface="微軟正黑體"/>
              </a:rPr>
              <a:t>中醫內科學、中藥藥理學、神經退行性疾病及心腦血管疾病</a:t>
            </a:r>
            <a:endParaRPr lang="en-US" altLang="zh-TW" sz="2400" smtClean="0">
              <a:latin typeface="微軟正黑體"/>
              <a:ea typeface="微軟正黑體"/>
              <a:cs typeface="微軟正黑體"/>
            </a:endParaRPr>
          </a:p>
          <a:p>
            <a:pPr>
              <a:lnSpc>
                <a:spcPct val="80000"/>
              </a:lnSpc>
            </a:pPr>
            <a:r>
              <a:rPr lang="zh-TW" altLang="en-US" sz="2700" smtClean="0">
                <a:latin typeface="微軟正黑體"/>
                <a:ea typeface="微軟正黑體"/>
                <a:cs typeface="微軟正黑體"/>
              </a:rPr>
              <a:t>獎項</a:t>
            </a:r>
            <a:endParaRPr lang="en-US" altLang="zh-TW" sz="2700" smtClean="0">
              <a:latin typeface="微軟正黑體"/>
              <a:ea typeface="微軟正黑體"/>
              <a:cs typeface="微軟正黑體"/>
            </a:endParaRPr>
          </a:p>
          <a:p>
            <a:pPr lvl="1">
              <a:lnSpc>
                <a:spcPct val="80000"/>
              </a:lnSpc>
            </a:pPr>
            <a:r>
              <a:rPr lang="en-US" altLang="zh-TW" sz="2400" smtClean="0">
                <a:latin typeface="微軟正黑體"/>
                <a:ea typeface="微軟正黑體"/>
                <a:cs typeface="微軟正黑體"/>
              </a:rPr>
              <a:t>2007</a:t>
            </a:r>
            <a:r>
              <a:rPr lang="zh-TW" altLang="en-US" sz="2400" smtClean="0">
                <a:latin typeface="微軟正黑體"/>
                <a:ea typeface="微軟正黑體"/>
                <a:cs typeface="微軟正黑體"/>
              </a:rPr>
              <a:t>年獲得由中國中醫藥學會頒發的“全國首屆傑出女中醫師”稱號</a:t>
            </a:r>
            <a:endParaRPr lang="en-US" altLang="zh-TW" sz="2400" smtClean="0">
              <a:latin typeface="微軟正黑體"/>
              <a:ea typeface="微軟正黑體"/>
              <a:cs typeface="微軟正黑體"/>
            </a:endParaRPr>
          </a:p>
          <a:p>
            <a:pPr lvl="1">
              <a:lnSpc>
                <a:spcPct val="80000"/>
              </a:lnSpc>
            </a:pPr>
            <a:r>
              <a:rPr lang="en-US" altLang="zh-TW" sz="2400" smtClean="0">
                <a:latin typeface="微軟正黑體"/>
                <a:ea typeface="微軟正黑體"/>
                <a:cs typeface="微軟正黑體"/>
              </a:rPr>
              <a:t>2013</a:t>
            </a:r>
            <a:r>
              <a:rPr lang="zh-TW" altLang="en-US" sz="2400" smtClean="0">
                <a:latin typeface="微軟正黑體"/>
                <a:ea typeface="微軟正黑體"/>
                <a:cs typeface="微軟正黑體"/>
              </a:rPr>
              <a:t>年獲得香港浸會大學優秀教師獎</a:t>
            </a:r>
            <a:endParaRPr lang="zh-HK" altLang="en-US" sz="2400" smtClean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1188" y="6092825"/>
            <a:ext cx="820896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latin typeface="+mj-ea"/>
                <a:ea typeface="+mj-ea"/>
              </a:rPr>
              <a:t>資料來源：香港浸會大學中醫藥學院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HK" altLang="zh-HK" dirty="0">
                <a:latin typeface="+mj-ea"/>
                <a:ea typeface="+mj-ea"/>
              </a:rPr>
              <a:t>http://scm.hkbu.edu.hk/tc/expertise/faculty_staff/full_list/index_id_9.html</a:t>
            </a:r>
            <a:endParaRPr kumimoji="0" lang="zh-HK" altLang="en-US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龍騰四海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133</TotalTime>
  <Words>544</Words>
  <Application>Microsoft Office PowerPoint</Application>
  <PresentationFormat>如螢幕大小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龍騰四海</vt:lpstr>
      <vt:lpstr>健康管理與社會關懷 課程知識增益系列(22)： (課程編號：CDI020150975)   中醫藥的基本概念 及其在本港醫療制度的發展  (新辦) </vt:lpstr>
      <vt:lpstr>講座目的</vt:lpstr>
      <vt:lpstr>健康管理與社會關懷科 (HMSC)</vt:lpstr>
      <vt:lpstr>講座內容與HMSC課程</vt:lpstr>
      <vt:lpstr>講者介紹 李敏教授 (MD,PhD)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健康管理與社會關懷課程知識增益系列(22)：中醫藥的基本概念及其在本港醫療制度的發展 (新辦) </dc:title>
  <dc:creator>WU, Man-wai Josephine</dc:creator>
  <cp:lastModifiedBy>WU, Man-wai Josephine</cp:lastModifiedBy>
  <cp:revision>22</cp:revision>
  <dcterms:created xsi:type="dcterms:W3CDTF">2015-05-26T01:13:55Z</dcterms:created>
  <dcterms:modified xsi:type="dcterms:W3CDTF">2015-06-22T01:12:38Z</dcterms:modified>
</cp:coreProperties>
</file>