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1" r:id="rId3"/>
    <p:sldId id="307" r:id="rId4"/>
    <p:sldId id="299" r:id="rId5"/>
    <p:sldId id="277" r:id="rId6"/>
    <p:sldId id="313" r:id="rId7"/>
    <p:sldId id="304" r:id="rId8"/>
    <p:sldId id="314" r:id="rId9"/>
    <p:sldId id="303" r:id="rId10"/>
    <p:sldId id="305" r:id="rId11"/>
    <p:sldId id="306" r:id="rId12"/>
    <p:sldId id="301" r:id="rId13"/>
    <p:sldId id="302" r:id="rId14"/>
    <p:sldId id="317" r:id="rId15"/>
    <p:sldId id="324" r:id="rId16"/>
    <p:sldId id="319" r:id="rId17"/>
    <p:sldId id="320" r:id="rId18"/>
    <p:sldId id="308" r:id="rId19"/>
    <p:sldId id="31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A0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86453" autoAdjust="0"/>
  </p:normalViewPr>
  <p:slideViewPr>
    <p:cSldViewPr snapToGrid="0">
      <p:cViewPr varScale="1">
        <p:scale>
          <a:sx n="96" d="100"/>
          <a:sy n="96" d="100"/>
        </p:scale>
        <p:origin x="1104" y="72"/>
      </p:cViewPr>
      <p:guideLst/>
    </p:cSldViewPr>
  </p:slideViewPr>
  <p:outlineViewPr>
    <p:cViewPr>
      <p:scale>
        <a:sx n="33" d="100"/>
        <a:sy n="33" d="100"/>
      </p:scale>
      <p:origin x="0" y="-7469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142F7-37AF-4EB3-94AE-72C2ECC9AB88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BA12F-33B5-4824-ACDC-EED4155C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0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A12F-33B5-4824-ACDC-EED4155CD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A12F-33B5-4824-ACDC-EED4155CD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51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766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757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297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623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823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460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062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227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88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05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AFE9-934E-41D6-90D3-8AAA66B81CFA}" type="datetimeFigureOut">
              <a:rPr lang="zh-HK" altLang="en-US" smtClean="0"/>
              <a:t>25/2/2020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0B80-858B-4D12-93CE-E7883FD7AA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058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Z8dFHOE2-4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Z8dFHOE2-4?feature=oembed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3kkwm1R3Lg?feature=oembed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U3kkwm1R3Lg&amp;feature=youtu.be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hp.gov.hk/tc/healthtopics/content/24/102466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tc/features/102465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kla/general-studies-for-primary/learning-and-teaching_resource_cd_st/Healthy_life_tc_2.z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edcity.net/etv/resource/4718096912" TargetMode="External"/><Relationship Id="rId2" Type="http://schemas.openxmlformats.org/officeDocument/2006/relationships/hyperlink" Target="https://www.hkedcity.net/etv/resource/1836614955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JE6xExReI?feature=oembed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48638" y="2813377"/>
            <a:ext cx="7772400" cy="167094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小學常識科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學習範疇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健康與生活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5838" y="4917271"/>
            <a:ext cx="6858000" cy="16557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endParaRPr lang="en-US" altLang="zh-HK" dirty="0"/>
          </a:p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小一至小三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3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教師用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61997" y="779986"/>
            <a:ext cx="6901841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常識科學與教新增資源</a:t>
            </a:r>
            <a:endParaRPr lang="en-US" altLang="zh-TW" sz="4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健康與生活系列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/>
              <a:t>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0304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54948-823A-4EFF-83ED-9ABF525F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7" y="34580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衞生署衞生防護中心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如何正確佩戴外科口罩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》(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短片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340BF-30E0-4170-9A1F-1F3C9D9C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382" y="5222278"/>
            <a:ext cx="4451441" cy="4956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A8AA509-012A-4771-8896-BCEED3E1A4B2}"/>
              </a:ext>
            </a:extLst>
          </p:cNvPr>
          <p:cNvSpPr txBox="1"/>
          <p:nvPr/>
        </p:nvSpPr>
        <p:spPr>
          <a:xfrm>
            <a:off x="411940" y="4953750"/>
            <a:ext cx="61663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址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HK" dirty="0"/>
          </a:p>
          <a:p>
            <a:pPr>
              <a:lnSpc>
                <a:spcPct val="150000"/>
              </a:lnSpc>
            </a:pPr>
            <a:r>
              <a:rPr lang="en-US" altLang="zh-HK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https://www.youtube.com/watch?v=BZ8dFHOE2-4&amp;feature=youtu.be</a:t>
            </a:r>
            <a:endParaRPr lang="en-US" altLang="zh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線上媒體 5" title="￥ﾦﾂ￤ﾽﾕ￦ﾭﾣ￧ﾢﾺ￤ﾽﾩ￦ﾈﾴ￥ﾤﾖ￧ﾧﾑ￥ﾏﾣ￧ﾽﾩ">
            <a:hlinkClick r:id="" action="ppaction://media"/>
            <a:extLst>
              <a:ext uri="{FF2B5EF4-FFF2-40B4-BE49-F238E27FC236}">
                <a16:creationId xmlns:a16="http://schemas.microsoft.com/office/drawing/2014/main" id="{AFD153F5-58F0-4237-B4A8-C34F10DD16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6059" y="1622839"/>
            <a:ext cx="5379802" cy="30261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817" y="4648978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0BCDC-A898-473F-B687-0B589CB4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71" y="1563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衞生署衞生防護中心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如何正確卸除外科口罩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》(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短片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正確棄置口罩</a:t>
            </a:r>
            <a:endParaRPr lang="zh-HK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7F87BC88-E984-4DB2-AE25-026F7822E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81" y="1494011"/>
            <a:ext cx="3911217" cy="3911217"/>
          </a:xfrm>
        </p:spPr>
      </p:pic>
      <p:pic>
        <p:nvPicPr>
          <p:cNvPr id="6" name="線上媒體 6" title="￥ﾦﾂ￤ﾽﾕ￦ﾭﾣ￧ﾢﾺ￥ﾍﾸ￩ﾙﾤ￥ﾤﾖ￧ﾧﾑ￥ﾏﾣ￧ﾽﾩ">
            <a:hlinkClick r:id="" action="ppaction://media"/>
            <a:extLst>
              <a:ext uri="{FF2B5EF4-FFF2-40B4-BE49-F238E27FC236}">
                <a16:creationId xmlns:a16="http://schemas.microsoft.com/office/drawing/2014/main" id="{A77480DA-76E9-4034-BED9-D683F02566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8571" y="1690689"/>
            <a:ext cx="4093429" cy="230255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5151904-835F-436A-8984-9BF57A93B5C2}"/>
              </a:ext>
            </a:extLst>
          </p:cNvPr>
          <p:cNvSpPr txBox="1"/>
          <p:nvPr/>
        </p:nvSpPr>
        <p:spPr>
          <a:xfrm>
            <a:off x="434296" y="5018812"/>
            <a:ext cx="4181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址</a:t>
            </a:r>
            <a:r>
              <a:rPr lang="en-US" altLang="zh-HK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HK" sz="2200" dirty="0"/>
          </a:p>
          <a:p>
            <a:pPr>
              <a:lnSpc>
                <a:spcPct val="150000"/>
              </a:lnSpc>
            </a:pPr>
            <a:r>
              <a:rPr lang="en-US" altLang="zh-HK" sz="2200" dirty="0">
                <a:hlinkClick r:id="rId5"/>
              </a:rPr>
              <a:t>https://www.youtube.com/watch?v=U3kkwm1R3Lg&amp;feature=youtu.be</a:t>
            </a:r>
            <a:endParaRPr lang="en-US" altLang="zh-HK" sz="2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502" y="4085808"/>
            <a:ext cx="1428750" cy="14287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486400" y="5895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552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88880"/>
            <a:ext cx="7886700" cy="413676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參閱衞生署衞生防護中心的網頁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冠狀病毒病</a:t>
            </a:r>
            <a:r>
              <a:rPr lang="zh-TW" altLang="zh-HK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，認識有關預防新型冠狀病毒的健康指引，認識病毒傳播的過程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建議的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生學習活動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032" y="984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衞生署衞生防護中心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zh-HK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HK" sz="40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HK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冠狀病毒病</a:t>
            </a:r>
            <a:r>
              <a:rPr lang="zh-HK" altLang="zh-HK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網頁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0008" y="1184644"/>
            <a:ext cx="8126533" cy="823912"/>
          </a:xfrm>
        </p:spPr>
        <p:txBody>
          <a:bodyPr>
            <a:normAutofit fontScale="92500"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https://www.chp.gov.hk/tc/healthtopics/content/24/102466.html</a:t>
            </a:r>
            <a:endParaRPr lang="zh-TW" altLang="zh-H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57" y="4360280"/>
            <a:ext cx="1329333" cy="13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CEBE7A4-9C30-4DF4-B979-52131067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60" y="2187845"/>
            <a:ext cx="7932881" cy="19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6DD1CF-8E03-4812-A453-A1385226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034" y="1598486"/>
            <a:ext cx="6020099" cy="16513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關心</a:t>
            </a:r>
            <a:r>
              <a:rPr lang="zh-TW" altLang="en-US" sz="3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親友</a:t>
            </a:r>
            <a:r>
              <a:rPr lang="en-US" altLang="zh-TW" sz="3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r>
              <a:rPr lang="en-US" altLang="zh-TW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</a:t>
            </a:r>
            <a:r>
              <a:rPr lang="en-US" altLang="zh-TW" sz="32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與家人打電話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給你認識的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長者，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關心他們的近況，提醒他們其中一些你學到的防疫小知識，例如正確洗手和佩戴口罩方法，預防病毒傳播。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7C54F7F-8770-4913-913D-0282A70812D2}"/>
              </a:ext>
            </a:extLst>
          </p:cNvPr>
          <p:cNvGrpSpPr/>
          <p:nvPr/>
        </p:nvGrpSpPr>
        <p:grpSpPr>
          <a:xfrm>
            <a:off x="680267" y="2290363"/>
            <a:ext cx="1415390" cy="1415390"/>
            <a:chOff x="5152406" y="2485406"/>
            <a:chExt cx="1887187" cy="1887187"/>
          </a:xfrm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E5A4325D-684E-4EA3-B38D-15B8D85635FF}"/>
                </a:ext>
              </a:extLst>
            </p:cNvPr>
            <p:cNvSpPr/>
            <p:nvPr/>
          </p:nvSpPr>
          <p:spPr>
            <a:xfrm>
              <a:off x="5152406" y="2485406"/>
              <a:ext cx="1887187" cy="18871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2" name="矩形 31" descr="接收器">
              <a:extLst>
                <a:ext uri="{FF2B5EF4-FFF2-40B4-BE49-F238E27FC236}">
                  <a16:creationId xmlns:a16="http://schemas.microsoft.com/office/drawing/2014/main" id="{26912CA5-D6E7-4EDC-9379-9730FF4C654A}"/>
                </a:ext>
              </a:extLst>
            </p:cNvPr>
            <p:cNvSpPr/>
            <p:nvPr/>
          </p:nvSpPr>
          <p:spPr>
            <a:xfrm>
              <a:off x="5554593" y="2887594"/>
              <a:ext cx="1082812" cy="1082812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3" name="橢圓 32">
            <a:extLst>
              <a:ext uri="{FF2B5EF4-FFF2-40B4-BE49-F238E27FC236}">
                <a16:creationId xmlns:a16="http://schemas.microsoft.com/office/drawing/2014/main" id="{E433626F-E57A-449F-8CBB-911B385EB795}"/>
              </a:ext>
            </a:extLst>
          </p:cNvPr>
          <p:cNvSpPr/>
          <p:nvPr/>
        </p:nvSpPr>
        <p:spPr>
          <a:xfrm>
            <a:off x="680267" y="4217163"/>
            <a:ext cx="1415390" cy="14153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4" name="矩形 33" descr="打開的信封">
            <a:extLst>
              <a:ext uri="{FF2B5EF4-FFF2-40B4-BE49-F238E27FC236}">
                <a16:creationId xmlns:a16="http://schemas.microsoft.com/office/drawing/2014/main" id="{788F231B-FA19-4587-910F-BE3F8F299533}"/>
              </a:ext>
            </a:extLst>
          </p:cNvPr>
          <p:cNvSpPr/>
          <p:nvPr/>
        </p:nvSpPr>
        <p:spPr>
          <a:xfrm>
            <a:off x="981906" y="4518803"/>
            <a:ext cx="812109" cy="812109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6997C6F-0B7A-410E-805D-7FBFAADCF1B1}"/>
              </a:ext>
            </a:extLst>
          </p:cNvPr>
          <p:cNvSpPr/>
          <p:nvPr/>
        </p:nvSpPr>
        <p:spPr>
          <a:xfrm>
            <a:off x="2397296" y="4064928"/>
            <a:ext cx="646367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製作心意咭</a:t>
            </a:r>
            <a:endParaRPr lang="en-US" altLang="zh-TW" sz="3200" b="1" u="sng" strike="sngStrik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lvl="1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張心意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或製作紙本心意咭，然後拍照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，由父母以電子通訊軟件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社交媒體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電子郵件的方式送給你們認識的醫護、清潔或其他防疫人員，為他們加油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打氣，並感謝他們對抗疫的貢獻</a:t>
            </a:r>
            <a:r>
              <a:rPr lang="zh-HK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77033" y="422184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建議的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生學習活動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59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282624" y="217428"/>
            <a:ext cx="7886700" cy="994172"/>
          </a:xfrm>
        </p:spPr>
        <p:txBody>
          <a:bodyPr>
            <a:normAutofit/>
          </a:bodyPr>
          <a:lstStyle/>
          <a:p>
            <a:r>
              <a:rPr lang="zh-HK" altLang="en-US" sz="4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網上資源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008" y="4605597"/>
            <a:ext cx="3731075" cy="20164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8" y="1856253"/>
            <a:ext cx="5431789" cy="4509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623" y="1140960"/>
            <a:ext cx="8415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可於教育局網頁下載通訊程式表情圖像製作心意咭</a:t>
            </a:r>
          </a:p>
          <a:p>
            <a:endParaRPr lang="zh-TW" alt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8581" t="15294" r="32405" b="46601"/>
          <a:stretch/>
        </p:blipFill>
        <p:spPr>
          <a:xfrm>
            <a:off x="5115312" y="1842211"/>
            <a:ext cx="3856465" cy="21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2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db.gov.hk/attachment/tc/curriculum-development/4-key-tasks/moral-civic/mpd2019/Oneness_of_mi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7" y="1044835"/>
            <a:ext cx="2058544" cy="20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db.gov.hk/attachment/tc/curriculum-development/4-key-tasks/moral-civic/mpd2019/Fight%20disease_toget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66" y="978614"/>
            <a:ext cx="1985564" cy="19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edb.gov.hk/attachment/tc/curriculum-development/4-key-tasks/moral-civic/mpd2019/Face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8" y="844810"/>
            <a:ext cx="2228664" cy="22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637" y="344766"/>
            <a:ext cx="6274909" cy="700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以正面積極的態度共同齊心抗疫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49636" y="3488729"/>
            <a:ext cx="6488093" cy="989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保持良好個人衞生，保護自己及他人</a:t>
            </a:r>
            <a:r>
              <a:rPr lang="en-US" dirty="0"/>
              <a:t/>
            </a:r>
            <a:br>
              <a:rPr lang="en-US" dirty="0"/>
            </a:br>
            <a:endParaRPr lang="en-US" altLang="zh-TW" dirty="0"/>
          </a:p>
          <a:p>
            <a:endParaRPr lang="en-US" dirty="0"/>
          </a:p>
        </p:txBody>
      </p:sp>
      <p:pic>
        <p:nvPicPr>
          <p:cNvPr id="1032" name="Picture 8" descr="https://www.edb.gov.hk/attachment/tc/curriculum-development/4-key-tasks/moral-civic/mpd2019/Washing_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0" y="4122577"/>
            <a:ext cx="2049257" cy="20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7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005" y="4025153"/>
            <a:ext cx="6894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1D21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感謝醫護和其他抗疫人員的貢獻</a:t>
            </a:r>
            <a:endParaRPr 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299" y="481944"/>
            <a:ext cx="2814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1D212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關心別人</a:t>
            </a:r>
            <a:endParaRPr 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16" descr="https://www.edb.gov.hk/attachment/tc/curriculum-development/4-key-tasks/moral-civic/mpd2019/Take_C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5" y="1359107"/>
            <a:ext cx="2451457" cy="24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edb.gov.hk/attachment/tc/curriculum-development/4-key-tasks/moral-civic/mpd2019/Thanks%20medical%20st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0" y="4609928"/>
            <a:ext cx="1968070" cy="19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www.edb.gov.hk/attachment/tc/curriculum-development/4-key-tasks/moral-civic/mpd2019/WS_1_Gratitud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77" y="4697290"/>
            <a:ext cx="1763919" cy="18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0637" t="9071" r="49458"/>
          <a:stretch/>
        </p:blipFill>
        <p:spPr>
          <a:xfrm>
            <a:off x="330740" y="243191"/>
            <a:ext cx="8550613" cy="65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工作紙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5508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冠狀病毒病感染知多少？ 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洗手至叻星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抗疫我最醒 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桌上遊戲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9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5677" y="177235"/>
            <a:ext cx="8189673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小學常識科學習範疇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健康與生活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相關學習重點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49" y="1502797"/>
            <a:ext cx="7886701" cy="5186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預防疾病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學習重點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食物、運動及休息對健康的重要性（例如︰均衡飲食、恆常運動、保持正確姿勢、保護眼睛）</a:t>
            </a:r>
          </a:p>
          <a:p>
            <a:pPr lvl="0"/>
            <a: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基本的個人衞生習慣與環境衞生（例如︰正確洗手的方法、不亂拋垃圾）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時常實踐正確洗手的方法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正確棄置口罩的方法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5307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祝身體健康！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40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585" y="355767"/>
            <a:ext cx="8339986" cy="1325563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常識科學與教資源光碟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「奇妙的身體」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包括傳染病的內容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" y="2325987"/>
            <a:ext cx="1996568" cy="29786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64029"/>
              </p:ext>
            </p:extLst>
          </p:nvPr>
        </p:nvGraphicFramePr>
        <p:xfrm>
          <a:off x="2367419" y="1958340"/>
          <a:ext cx="6254533" cy="362331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458021">
                  <a:extLst>
                    <a:ext uri="{9D8B030D-6E8A-4147-A177-3AD203B41FA5}">
                      <a16:colId xmlns:a16="http://schemas.microsoft.com/office/drawing/2014/main" val="3671885220"/>
                    </a:ext>
                  </a:extLst>
                </a:gridCol>
                <a:gridCol w="3796512">
                  <a:extLst>
                    <a:ext uri="{9D8B030D-6E8A-4147-A177-3AD203B41FA5}">
                      <a16:colId xmlns:a16="http://schemas.microsoft.com/office/drawing/2014/main" val="2940143352"/>
                    </a:ext>
                  </a:extLst>
                </a:gridCol>
              </a:tblGrid>
              <a:tr h="267963">
                <a:tc>
                  <a:txBody>
                    <a:bodyPr/>
                    <a:lstStyle/>
                    <a:p>
                      <a:pPr algn="ctr"/>
                      <a:r>
                        <a:rPr lang="zh-HK" altLang="en-US" b="1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學習活動名稱</a:t>
                      </a:r>
                      <a:endParaRPr lang="en-US" altLang="zh-TW" b="1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217130"/>
                  </a:ext>
                </a:extLst>
              </a:tr>
              <a:tr h="2617470">
                <a:tc>
                  <a:txBody>
                    <a:bodyPr/>
                    <a:lstStyle/>
                    <a:p>
                      <a:r>
                        <a:rPr lang="zh-HK" altLang="en-US" dirty="0">
                          <a:effectLst/>
                        </a:rPr>
                        <a:t>身體的構造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1. 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感覺器官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第一學習階段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b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</a:b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2. 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消化系統的主要部分和其功能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第一學習階段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b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</a:b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3. 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身體的骨骼和肌肉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第一學習階段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b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</a:b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4. 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我們的呼吸系統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第一學習階段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b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</a:b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5. 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循環系統的重要性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第二學習階段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b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</a:b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6. 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神經系統的功能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272727"/>
                          </a:solidFill>
                          <a:effectLst/>
                        </a:rPr>
                        <a:t>第二學習階段</a:t>
                      </a:r>
                      <a:r>
                        <a:rPr lang="en-US" altLang="zh-TW" dirty="0">
                          <a:solidFill>
                            <a:srgbClr val="272727"/>
                          </a:solidFill>
                          <a:effectLst/>
                        </a:rPr>
                        <a:t>)</a:t>
                      </a:r>
                      <a:endParaRPr lang="zh-TW" alt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17162"/>
                  </a:ext>
                </a:extLst>
              </a:tr>
              <a:tr h="477513">
                <a:tc>
                  <a:txBody>
                    <a:bodyPr/>
                    <a:lstStyle/>
                    <a:p>
                      <a:r>
                        <a:rPr lang="zh-HK" altLang="en-US">
                          <a:effectLst/>
                        </a:rPr>
                        <a:t>健康生活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effectLst/>
                        </a:rPr>
                        <a:t>1. </a:t>
                      </a:r>
                      <a:r>
                        <a:rPr lang="zh-TW" altLang="en-US" dirty="0">
                          <a:effectLst/>
                        </a:rPr>
                        <a:t>健康飲食</a:t>
                      </a: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第一學習階段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  <a:br>
                        <a:rPr lang="en-US" altLang="zh-TW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2. </a:t>
                      </a:r>
                      <a:r>
                        <a:rPr lang="zh-TW" altLang="en-US" dirty="0">
                          <a:effectLst/>
                        </a:rPr>
                        <a:t>常見疾病</a:t>
                      </a: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第一和第二學習階段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0224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32914" y="5682219"/>
            <a:ext cx="848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址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HK" dirty="0"/>
          </a:p>
          <a:p>
            <a:r>
              <a:rPr lang="en-US" altLang="zh-HK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https://www.edb.gov.hk/attachment/tc/curriculum-development/kla/general-studies-for-primary/learning-and-teaching_resource_cd_st/Healthy_life_tc_2.zip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72208" y="3782860"/>
            <a:ext cx="3858017" cy="275573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538466" y="4897677"/>
            <a:ext cx="3858017" cy="683973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7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188880"/>
            <a:ext cx="7886700" cy="3836139"/>
          </a:xfrm>
        </p:spPr>
        <p:txBody>
          <a:bodyPr>
            <a:normAutofit/>
          </a:bodyPr>
          <a:lstStyle/>
          <a:p>
            <a:pPr hangingPunct="0"/>
            <a:r>
              <a:rPr lang="zh-TW" altLang="zh-HK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觀看教育電視節目：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hangingPunct="0">
              <a:buNone/>
            </a:pPr>
            <a:r>
              <a:rPr lang="zh-TW" altLang="zh-HK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「打敗病菌大王」，明白病菌存在於生活環境中和預防疾菌的方法</a:t>
            </a:r>
          </a:p>
          <a:p>
            <a:pPr lvl="0"/>
            <a:endParaRPr lang="zh-TW" altLang="zh-HK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建議的</a:t>
            </a:r>
            <a:r>
              <a:rPr lang="en-US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生學習活動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14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5252" y="3208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教育局教育電視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打敗病菌大王</a:t>
            </a:r>
            <a:endParaRPr lang="zh-HK" altLang="en-US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0877" y="1642509"/>
            <a:ext cx="6566088" cy="911790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初小及高小</a:t>
            </a:r>
            <a:endParaRPr lang="en-US" altLang="zh-HK" dirty="0">
              <a:solidFill>
                <a:schemeClr val="accent2">
                  <a:lumMod val="75000"/>
                </a:schemeClr>
              </a:solidFill>
              <a:hlinkClick r:id="rId2"/>
            </a:endParaRPr>
          </a:p>
          <a:p>
            <a:r>
              <a:rPr lang="en-US" altLang="zh-HK" dirty="0">
                <a:hlinkClick r:id="rId3"/>
              </a:rPr>
              <a:t>https://www.hkedcity.net/etv/resource/4718096912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84" y="1907293"/>
            <a:ext cx="1905000" cy="1905000"/>
          </a:xfrm>
        </p:spPr>
      </p:pic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907393" y="3956188"/>
            <a:ext cx="3887391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節目的目的是傳遞健康通訊，說明病菌存在於生活環境中和簡要介紹</a:t>
            </a:r>
            <a:r>
              <a:rPr lang="zh-TW" altLang="en-US" kern="100">
                <a:latin typeface="Times New Roman" panose="02020603050405020304" pitchFamily="18" charset="0"/>
                <a:ea typeface="標楷體" panose="03000509000000000000" pitchFamily="65" charset="-120"/>
              </a:rPr>
              <a:t>預防疾病的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方法。</a:t>
            </a:r>
            <a:endParaRPr lang="zh-HK" altLang="en-US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11729" t="2524" r="2788" b="9478"/>
          <a:stretch/>
        </p:blipFill>
        <p:spPr>
          <a:xfrm>
            <a:off x="460877" y="2968072"/>
            <a:ext cx="4331864" cy="2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5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880" y="9855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潔手 ──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預防傳染病的方法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3462427" y="1825625"/>
            <a:ext cx="3631721" cy="612648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為甚麼要潔手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流程圖: 替代程序 4"/>
          <p:cNvSpPr/>
          <p:nvPr/>
        </p:nvSpPr>
        <p:spPr>
          <a:xfrm>
            <a:off x="4370716" y="2720679"/>
            <a:ext cx="3631721" cy="61264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何時要潔手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流程圖: 替代程序 5"/>
          <p:cNvSpPr/>
          <p:nvPr/>
        </p:nvSpPr>
        <p:spPr>
          <a:xfrm>
            <a:off x="3666226" y="3866465"/>
            <a:ext cx="3631721" cy="612648"/>
          </a:xfrm>
          <a:prstGeom prst="flowChartAlternateProcess">
            <a:avLst/>
          </a:prstGeom>
          <a:solidFill>
            <a:srgbClr val="CA0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何時應潔手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3696" t="9941" r="73860"/>
          <a:stretch/>
        </p:blipFill>
        <p:spPr>
          <a:xfrm>
            <a:off x="505282" y="1390107"/>
            <a:ext cx="1739742" cy="5247034"/>
          </a:xfrm>
          <a:prstGeom prst="rect">
            <a:avLst/>
          </a:prstGeom>
        </p:spPr>
      </p:pic>
      <p:sp>
        <p:nvSpPr>
          <p:cNvPr id="9" name="流程圖: 替代程序 8"/>
          <p:cNvSpPr/>
          <p:nvPr/>
        </p:nvSpPr>
        <p:spPr>
          <a:xfrm>
            <a:off x="4687557" y="5012252"/>
            <a:ext cx="3631721" cy="612648"/>
          </a:xfrm>
          <a:prstGeom prst="flowChartAlternateProces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誰要潔手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827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54948-823A-4EFF-83ED-9ABF525F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衞生署衞生防護中心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如何正確清潔雙手</a:t>
            </a: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》(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短片</a:t>
            </a:r>
            <a:r>
              <a:rPr lang="en-US" altLang="zh-TW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HK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340BF-30E0-4170-9A1F-1F3C9D9C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382" y="5222278"/>
            <a:ext cx="4451441" cy="4956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pic>
        <p:nvPicPr>
          <p:cNvPr id="4" name="線上媒體 3" title="￥ﾦﾂ￤ﾽﾕ￦ﾭﾣ￧ﾢﾺ￦ﾸﾅ￦ﾽﾔ￩ﾛﾙ￦ﾉﾋ">
            <a:hlinkClick r:id="" action="ppaction://media"/>
            <a:extLst>
              <a:ext uri="{FF2B5EF4-FFF2-40B4-BE49-F238E27FC236}">
                <a16:creationId xmlns:a16="http://schemas.microsoft.com/office/drawing/2014/main" id="{AB951FB5-A820-43CB-8D49-A86750BB86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1744" y="1867833"/>
            <a:ext cx="5505800" cy="30970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A8AA509-012A-4771-8896-BCEED3E1A4B2}"/>
              </a:ext>
            </a:extLst>
          </p:cNvPr>
          <p:cNvSpPr txBox="1"/>
          <p:nvPr/>
        </p:nvSpPr>
        <p:spPr>
          <a:xfrm>
            <a:off x="628650" y="5222278"/>
            <a:ext cx="80222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址</a:t>
            </a:r>
            <a:r>
              <a:rPr lang="en-US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HK" sz="2400" dirty="0"/>
          </a:p>
          <a:p>
            <a:r>
              <a:rPr lang="en-US" altLang="zh-HK" sz="2200" dirty="0">
                <a:solidFill>
                  <a:srgbClr val="0070C0"/>
                </a:solidFill>
              </a:rPr>
              <a:t>https://www.youtube.com/watch?v=vWJE6xExReI&amp;feature=youtu.be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466" y="1775740"/>
            <a:ext cx="190800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696" t="8767" r="4239"/>
          <a:stretch/>
        </p:blipFill>
        <p:spPr>
          <a:xfrm>
            <a:off x="97277" y="87549"/>
            <a:ext cx="8920263" cy="66439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29191" y="1021404"/>
            <a:ext cx="1809345" cy="28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圓角矩形 7"/>
          <p:cNvSpPr/>
          <p:nvPr/>
        </p:nvSpPr>
        <p:spPr>
          <a:xfrm>
            <a:off x="2470826" y="4854102"/>
            <a:ext cx="1780162" cy="1089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955277" y="914400"/>
            <a:ext cx="1789889" cy="448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727643" y="3025302"/>
            <a:ext cx="1838527" cy="197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4669277" y="1021404"/>
            <a:ext cx="1332689" cy="1857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6001966" y="2675106"/>
            <a:ext cx="564204" cy="204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54948-823A-4EFF-83ED-9ABF525F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52" y="-48791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衞生署衞生防護中心</a:t>
            </a:r>
            <a: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正確洗手五部曲 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》(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海報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HK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4340BF-30E0-4170-9A1F-1F3C9D9C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382" y="5222278"/>
            <a:ext cx="4451441" cy="4956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A8AA509-012A-4771-8896-BCEED3E1A4B2}"/>
              </a:ext>
            </a:extLst>
          </p:cNvPr>
          <p:cNvSpPr txBox="1"/>
          <p:nvPr/>
        </p:nvSpPr>
        <p:spPr>
          <a:xfrm>
            <a:off x="459688" y="2877620"/>
            <a:ext cx="26167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HK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網頁</a:t>
            </a:r>
            <a:r>
              <a:rPr lang="en-US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HK" sz="2200" dirty="0"/>
          </a:p>
          <a:p>
            <a:r>
              <a:rPr lang="en-US" altLang="zh-HK" sz="2200" dirty="0">
                <a:solidFill>
                  <a:srgbClr val="0070C0"/>
                </a:solidFill>
              </a:rPr>
              <a:t>https://www.chp.gov.hk/files/pdf/5_steps_for_proper_hand_washing.pdf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5AA9CD1-24C6-494F-9D6A-AFEA31F9A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"/>
          <a:stretch/>
        </p:blipFill>
        <p:spPr>
          <a:xfrm>
            <a:off x="3217226" y="1306144"/>
            <a:ext cx="5180180" cy="54742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479" y="13592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577</TotalTime>
  <Words>509</Words>
  <Application>Microsoft Office PowerPoint</Application>
  <PresentationFormat>如螢幕大小 (4:3)</PresentationFormat>
  <Paragraphs>84</Paragraphs>
  <Slides>20</Slides>
  <Notes>2</Notes>
  <HiddenSlides>0</HiddenSlides>
  <MMClips>3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Wingdings</vt:lpstr>
      <vt:lpstr>Office 佈景主題</vt:lpstr>
      <vt:lpstr>小學常識科 學習範疇 - 健康與生活</vt:lpstr>
      <vt:lpstr>小學常識科學習範疇 - 健康與生活 相關學習重點</vt:lpstr>
      <vt:lpstr>常識科學與教資源光碟 「奇妙的身體」 (包括傳染病的內容)</vt:lpstr>
      <vt:lpstr>PowerPoint 簡報</vt:lpstr>
      <vt:lpstr>教育局教育電視 打敗病菌大王</vt:lpstr>
      <vt:lpstr>潔手 ──  一個簡單且有效預防傳染病的方法</vt:lpstr>
      <vt:lpstr>衞生署衞生防護中心 《如何正確清潔雙手》(短片)</vt:lpstr>
      <vt:lpstr>PowerPoint 簡報</vt:lpstr>
      <vt:lpstr>衞生署衞生防護中心 《正確洗手五部曲 》(海報)</vt:lpstr>
      <vt:lpstr>衞生署衞生防護中心 《如何正確佩戴外科口罩》(短片)</vt:lpstr>
      <vt:lpstr>衞生署衞生防護中心 《如何正確卸除外科口罩》(短片)和 正確棄置口罩</vt:lpstr>
      <vt:lpstr>PowerPoint 簡報</vt:lpstr>
      <vt:lpstr>介紹衞生署衞生防護中心 「2019冠狀病毒病」網頁</vt:lpstr>
      <vt:lpstr>PowerPoint 簡報</vt:lpstr>
      <vt:lpstr>網上資源</vt:lpstr>
      <vt:lpstr>PowerPoint 簡報</vt:lpstr>
      <vt:lpstr>PowerPoint 簡報</vt:lpstr>
      <vt:lpstr>PowerPoint 簡報</vt:lpstr>
      <vt:lpstr>工作紙(教師版)</vt:lpstr>
      <vt:lpstr>祝身體健康！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K&amp;P</dc:creator>
  <cp:lastModifiedBy>K&amp;P</cp:lastModifiedBy>
  <cp:revision>133</cp:revision>
  <dcterms:created xsi:type="dcterms:W3CDTF">2020-02-10T03:07:39Z</dcterms:created>
  <dcterms:modified xsi:type="dcterms:W3CDTF">2020-02-25T03:21:17Z</dcterms:modified>
</cp:coreProperties>
</file>