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89" r:id="rId2"/>
    <p:sldId id="314" r:id="rId3"/>
    <p:sldId id="296" r:id="rId4"/>
    <p:sldId id="755" r:id="rId5"/>
    <p:sldId id="753" r:id="rId6"/>
    <p:sldId id="287" r:id="rId7"/>
    <p:sldId id="270" r:id="rId8"/>
    <p:sldId id="295" r:id="rId9"/>
    <p:sldId id="759" r:id="rId10"/>
    <p:sldId id="317" r:id="rId11"/>
    <p:sldId id="315" r:id="rId12"/>
    <p:sldId id="316" r:id="rId13"/>
    <p:sldId id="756" r:id="rId14"/>
    <p:sldId id="758" r:id="rId15"/>
    <p:sldId id="275" r:id="rId16"/>
    <p:sldId id="267" r:id="rId17"/>
    <p:sldId id="262" r:id="rId18"/>
    <p:sldId id="273" r:id="rId19"/>
    <p:sldId id="277" r:id="rId20"/>
    <p:sldId id="288" r:id="rId21"/>
    <p:sldId id="280" r:id="rId22"/>
    <p:sldId id="752" r:id="rId23"/>
    <p:sldId id="757" r:id="rId24"/>
    <p:sldId id="272" r:id="rId25"/>
    <p:sldId id="284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259" r:id="rId36"/>
    <p:sldId id="266" r:id="rId37"/>
    <p:sldId id="762" r:id="rId38"/>
    <p:sldId id="260" r:id="rId39"/>
    <p:sldId id="264" r:id="rId40"/>
    <p:sldId id="301" r:id="rId41"/>
    <p:sldId id="761" r:id="rId42"/>
    <p:sldId id="300" r:id="rId4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9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Ralf WM TONG" initials="Ralf" lastIdx="0" clrIdx="1">
    <p:extLst>
      <p:ext uri="{19B8F6BF-5375-455C-9EA6-DF929625EA0E}">
        <p15:presenceInfo xmlns:p15="http://schemas.microsoft.com/office/powerpoint/2012/main" userId="Ralf WM TONG" providerId="None"/>
      </p:ext>
    </p:extLst>
  </p:cmAuthor>
  <p:cmAuthor id="3" name="SO, Chi-shing" initials="SC" lastIdx="13" clrIdx="2">
    <p:extLst>
      <p:ext uri="{19B8F6BF-5375-455C-9EA6-DF929625EA0E}">
        <p15:presenceInfo xmlns:p15="http://schemas.microsoft.com/office/powerpoint/2012/main" userId="S-1-5-21-2637006528-1015924553-1750768987-3276" providerId="AD"/>
      </p:ext>
    </p:extLst>
  </p:cmAuthor>
  <p:cmAuthor id="4" name="YAU, Pui-yan" initials="YP" lastIdx="1" clrIdx="3">
    <p:extLst>
      <p:ext uri="{19B8F6BF-5375-455C-9EA6-DF929625EA0E}">
        <p15:presenceInfo xmlns:p15="http://schemas.microsoft.com/office/powerpoint/2012/main" userId="S-1-5-21-2637006528-1015924553-1750768987-3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88916" autoAdjust="0"/>
  </p:normalViewPr>
  <p:slideViewPr>
    <p:cSldViewPr snapToGrid="0">
      <p:cViewPr varScale="1">
        <p:scale>
          <a:sx n="74" d="100"/>
          <a:sy n="74" d="100"/>
        </p:scale>
        <p:origin x="16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C71C3-4297-4CDE-852A-FD2CF5D5DA0C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256EEBB7-0661-48F0-AEF2-ADDC86118F9C}">
      <dgm:prSet phldrT="[文字]" custT="1"/>
      <dgm:spPr/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免疫系統</a:t>
          </a:r>
        </a:p>
      </dgm:t>
    </dgm:pt>
    <dgm:pt modelId="{4795DB1F-6636-4800-9BD7-8BA3EF37B060}" type="parTrans" cxnId="{C7323A9E-DFFF-4AA9-A25D-8B2E0C73EA60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F47784-B7B4-4043-B601-2749743FCDDB}" type="sibTrans" cxnId="{C7323A9E-DFFF-4AA9-A25D-8B2E0C73EA60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0CBA1E-124E-4790-B6EB-30024EFC421C}">
      <dgm:prSet phldrT="[文字]" custT="1"/>
      <dgm:spPr/>
      <dgm:t>
        <a:bodyPr/>
        <a:lstStyle/>
        <a:p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非特異性防禦</a:t>
          </a:r>
        </a:p>
      </dgm:t>
    </dgm:pt>
    <dgm:pt modelId="{3A7A5695-C6F5-4565-B723-DAC53F0FF3FF}" type="parTrans" cxnId="{F09A50A6-7EE7-4802-B016-C4011049C0D1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592EB0-A4A1-4E6B-B584-3362234DE20D}" type="sibTrans" cxnId="{F09A50A6-7EE7-4802-B016-C4011049C0D1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545B2-A1E7-463C-9891-271B312EC41E}">
      <dgm:prSet phldrT="[文字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zh-TW" sz="20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生理屏障</a:t>
          </a:r>
          <a:endParaRPr lang="zh-TW" altLang="en-US" sz="20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32BE59-8DE8-400D-8B44-FFBABA9CBCE7}" type="parTrans" cxnId="{A4615368-5238-40EB-A843-73A516E43242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12A79E-E231-4B1B-A156-0C82A69CF01F}" type="sibTrans" cxnId="{A4615368-5238-40EB-A843-73A516E43242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0A312B-663C-4A3A-A720-57655F862AD7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sz="20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炎性反應</a:t>
          </a:r>
          <a:endParaRPr lang="zh-TW" altLang="en-US" sz="20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CF1A72-3C05-4309-B324-D249686B1726}" type="parTrans" cxnId="{7CD61AB2-5CDA-44CA-9CEE-9C4D32059EBC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143090-33CD-4EEE-809A-18DF88BCEB62}" type="sibTrans" cxnId="{7CD61AB2-5CDA-44CA-9CEE-9C4D32059EBC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9B277D-2A7E-4DC8-BBF7-90DB05E1E9EB}">
      <dgm:prSet phldrT="[文字]" custT="1"/>
      <dgm:spPr/>
      <dgm:t>
        <a:bodyPr/>
        <a:lstStyle/>
        <a:p>
          <a:r>
            <a:rPr lang="zh-TW" alt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特異性防禦</a:t>
          </a:r>
        </a:p>
      </dgm:t>
    </dgm:pt>
    <dgm:pt modelId="{FB5CA427-4869-4BF5-A176-30DF649B90B7}" type="parTrans" cxnId="{9B6A9193-D354-48A8-A1F2-48EBED2E3172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82130D-6DF0-470D-91FA-F3633E93036C}" type="sibTrans" cxnId="{9B6A9193-D354-48A8-A1F2-48EBED2E3172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4D83C4-EAFD-4C6C-BBB1-588756CB4FCF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sz="20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免疫反應</a:t>
          </a:r>
          <a:endParaRPr lang="zh-TW" altLang="en-US" sz="20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445596-0454-4E9A-9CFC-7E8C3A644BF4}" type="parTrans" cxnId="{F9D086AC-AD06-43ED-91D0-4C1624549F62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06973E-12F1-4E91-B685-6BE5991EEBAE}" type="sibTrans" cxnId="{F9D086AC-AD06-43ED-91D0-4C1624549F62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844E31-6F1E-42E6-AC79-D2C503A41E7F}">
      <dgm:prSet custT="1"/>
      <dgm:spPr/>
      <dgm:t>
        <a:bodyPr/>
        <a:lstStyle/>
        <a:p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咳嗽或打噴嚏</a:t>
          </a:r>
        </a:p>
      </dgm:t>
    </dgm:pt>
    <dgm:pt modelId="{9D7BF504-9F06-4072-B764-597A2EB27FE1}" type="parTrans" cxnId="{519C845F-CB51-4B28-A623-93660975857E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B64AFF-7CA5-47F7-B25F-72DCC383DD30}" type="sibTrans" cxnId="{519C845F-CB51-4B28-A623-93660975857E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FAE2B9-080E-435A-ABFE-8B62829A8EFB}">
      <dgm:prSet custT="1"/>
      <dgm:spPr/>
      <dgm:t>
        <a:bodyPr/>
        <a:lstStyle/>
        <a:p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唾液及胃酸</a:t>
          </a:r>
        </a:p>
      </dgm:t>
    </dgm:pt>
    <dgm:pt modelId="{20EE0D86-631E-44B8-9F52-5D54E5C869F5}" type="parTrans" cxnId="{9DEE539D-49FA-4B23-8374-347F41775279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2547CF-51E2-43B3-B50F-966091E45DF2}" type="sibTrans" cxnId="{9DEE539D-49FA-4B23-8374-347F41775279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790C9A-5662-4851-BD7D-10E9CA567C73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白血球</a:t>
          </a:r>
          <a:r>
            <a:rPr lang="en-US" altLang="zh-TW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吞噬細胞攻擊病原體</a:t>
          </a:r>
          <a:endParaRPr lang="en-US" altLang="zh-TW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紅腫微熱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5683C1-12B6-4EB3-9882-DFD3B7A52FD3}" type="parTrans" cxnId="{C346532F-3388-473C-9B41-2961D734D337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B69979-3E8A-4496-857C-7B43EF94B7EC}" type="sibTrans" cxnId="{C346532F-3388-473C-9B41-2961D734D337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C3F8BE-4D0A-40F5-93E8-47CCE1882FC9}">
      <dgm:prSet custT="1"/>
      <dgm:spPr/>
      <dgm:t>
        <a:bodyPr/>
        <a:lstStyle/>
        <a:p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淋巴細胞</a:t>
          </a:r>
          <a:r>
            <a: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(T</a:t>
          </a:r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細胞 </a:t>
          </a:r>
          <a:r>
            <a: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細胞</a:t>
          </a:r>
          <a:r>
            <a: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81DD27-D7B2-4A8C-9867-38F7717B6E14}" type="parTrans" cxnId="{01FBD5F6-8CE4-413D-A40B-F1BE11979128}">
      <dgm:prSet/>
      <dgm:spPr/>
      <dgm:t>
        <a:bodyPr/>
        <a:lstStyle/>
        <a:p>
          <a:endParaRPr lang="zh-TW" altLang="en-US" sz="20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D08B52-9189-40B6-ABF5-7249B6324805}" type="sibTrans" cxnId="{01FBD5F6-8CE4-413D-A40B-F1BE11979128}">
      <dgm:prSet/>
      <dgm:spPr/>
      <dgm:t>
        <a:bodyPr/>
        <a:lstStyle/>
        <a:p>
          <a:endParaRPr lang="zh-TW" altLang="en-US" sz="20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B43576-26E6-43C7-93C2-EAFCB5A83DCE}">
      <dgm:prSet custT="1"/>
      <dgm:spPr/>
      <dgm:t>
        <a:bodyPr/>
        <a:lstStyle/>
        <a:p>
          <a:r>
            <a:rPr lang="zh-TW" altLang="en-US" sz="2000" b="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識別病原體的抗原</a:t>
          </a:r>
        </a:p>
      </dgm:t>
    </dgm:pt>
    <dgm:pt modelId="{40D06F72-605A-408B-B664-BB068659EEDC}" type="parTrans" cxnId="{4062BB6C-4514-46EA-AE35-12DF413DFC43}">
      <dgm:prSet/>
      <dgm:spPr/>
      <dgm:t>
        <a:bodyPr/>
        <a:lstStyle/>
        <a:p>
          <a:endParaRPr lang="zh-TW" altLang="en-US" sz="20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2E640B-DCC7-4D47-9A8A-EBE16D23255E}" type="sibTrans" cxnId="{4062BB6C-4514-46EA-AE35-12DF413DFC43}">
      <dgm:prSet/>
      <dgm:spPr/>
      <dgm:t>
        <a:bodyPr/>
        <a:lstStyle/>
        <a:p>
          <a:endParaRPr lang="zh-TW" altLang="en-US" sz="20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4A718D-0255-4187-87CB-E886ACDE00B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製造一種抗體，緊附於一種抗原之上，消滅抗原</a:t>
          </a:r>
        </a:p>
      </dgm:t>
    </dgm:pt>
    <dgm:pt modelId="{CF59D9DB-F1C9-4082-AF6B-E34DF31EE268}" type="parTrans" cxnId="{4DF9B4AD-8FDC-401F-A045-9E4E114DDCDD}">
      <dgm:prSet/>
      <dgm:spPr/>
      <dgm:t>
        <a:bodyPr/>
        <a:lstStyle/>
        <a:p>
          <a:endParaRPr lang="zh-TW" altLang="en-US" sz="20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BDBF49-712C-450A-9F23-528D0091A551}" type="sibTrans" cxnId="{4DF9B4AD-8FDC-401F-A045-9E4E114DDCDD}">
      <dgm:prSet/>
      <dgm:spPr/>
      <dgm:t>
        <a:bodyPr/>
        <a:lstStyle/>
        <a:p>
          <a:endParaRPr lang="zh-TW" altLang="en-US" sz="20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F9E9D-791B-46DB-9691-EB02B755154D}" type="pres">
      <dgm:prSet presAssocID="{DFFC71C3-4297-4CDE-852A-FD2CF5D5DA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0492B24-5622-4861-BD49-59BCEA1D285B}" type="pres">
      <dgm:prSet presAssocID="{256EEBB7-0661-48F0-AEF2-ADDC86118F9C}" presName="hierRoot1" presStyleCnt="0">
        <dgm:presLayoutVars>
          <dgm:hierBranch val="init"/>
        </dgm:presLayoutVars>
      </dgm:prSet>
      <dgm:spPr/>
    </dgm:pt>
    <dgm:pt modelId="{6BABF053-6C2D-4ED0-AFFE-9944221ACC43}" type="pres">
      <dgm:prSet presAssocID="{256EEBB7-0661-48F0-AEF2-ADDC86118F9C}" presName="rootComposite1" presStyleCnt="0"/>
      <dgm:spPr/>
    </dgm:pt>
    <dgm:pt modelId="{A4B377D3-1C83-4855-8C9C-9C94501C63E8}" type="pres">
      <dgm:prSet presAssocID="{256EEBB7-0661-48F0-AEF2-ADDC86118F9C}" presName="rootText1" presStyleLbl="node0" presStyleIdx="0" presStyleCnt="1" custScaleX="2217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6854F0-DC3B-411C-B147-6CE82A90638F}" type="pres">
      <dgm:prSet presAssocID="{256EEBB7-0661-48F0-AEF2-ADDC86118F9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A70190E6-B5F5-42D7-9049-1A41D139E459}" type="pres">
      <dgm:prSet presAssocID="{256EEBB7-0661-48F0-AEF2-ADDC86118F9C}" presName="hierChild2" presStyleCnt="0"/>
      <dgm:spPr/>
    </dgm:pt>
    <dgm:pt modelId="{544E8C3E-4A44-495C-98AD-842A9949129B}" type="pres">
      <dgm:prSet presAssocID="{3A7A5695-C6F5-4565-B723-DAC53F0FF3FF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EF652122-C264-4BC6-84F8-D084A5FC583D}" type="pres">
      <dgm:prSet presAssocID="{660CBA1E-124E-4790-B6EB-30024EFC421C}" presName="hierRoot2" presStyleCnt="0">
        <dgm:presLayoutVars>
          <dgm:hierBranch val="init"/>
        </dgm:presLayoutVars>
      </dgm:prSet>
      <dgm:spPr/>
    </dgm:pt>
    <dgm:pt modelId="{BEB87CAD-3C25-4AD6-B4D9-0F64B541F857}" type="pres">
      <dgm:prSet presAssocID="{660CBA1E-124E-4790-B6EB-30024EFC421C}" presName="rootComposite" presStyleCnt="0"/>
      <dgm:spPr/>
    </dgm:pt>
    <dgm:pt modelId="{E1671D5C-D9DD-43AE-8DFA-B160E72B6F0A}" type="pres">
      <dgm:prSet presAssocID="{660CBA1E-124E-4790-B6EB-30024EFC421C}" presName="rootText" presStyleLbl="node2" presStyleIdx="0" presStyleCnt="2" custScaleX="172884" custLinFactNeighborX="-554" custLinFactNeighborY="53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F176F4-0E39-44B9-B1F2-7B386ABEAD4E}" type="pres">
      <dgm:prSet presAssocID="{660CBA1E-124E-4790-B6EB-30024EFC421C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5E52E783-157A-4235-BDE2-E0AF8407DF3E}" type="pres">
      <dgm:prSet presAssocID="{660CBA1E-124E-4790-B6EB-30024EFC421C}" presName="hierChild4" presStyleCnt="0"/>
      <dgm:spPr/>
    </dgm:pt>
    <dgm:pt modelId="{713B422D-DF4A-4BDE-9BEB-F6D6DFF223BC}" type="pres">
      <dgm:prSet presAssocID="{8E32BE59-8DE8-400D-8B44-FFBABA9CBCE7}" presName="Name37" presStyleLbl="parChTrans1D3" presStyleIdx="0" presStyleCnt="3"/>
      <dgm:spPr/>
      <dgm:t>
        <a:bodyPr/>
        <a:lstStyle/>
        <a:p>
          <a:endParaRPr lang="zh-TW" altLang="en-US"/>
        </a:p>
      </dgm:t>
    </dgm:pt>
    <dgm:pt modelId="{BAA34743-F620-45C1-8DB9-647C93DB8A0E}" type="pres">
      <dgm:prSet presAssocID="{AF2545B2-A1E7-463C-9891-271B312EC41E}" presName="hierRoot2" presStyleCnt="0">
        <dgm:presLayoutVars>
          <dgm:hierBranch val="init"/>
        </dgm:presLayoutVars>
      </dgm:prSet>
      <dgm:spPr/>
    </dgm:pt>
    <dgm:pt modelId="{1EFBDC68-FFE4-483C-95A5-8EA46A04E4ED}" type="pres">
      <dgm:prSet presAssocID="{AF2545B2-A1E7-463C-9891-271B312EC41E}" presName="rootComposite" presStyleCnt="0"/>
      <dgm:spPr/>
    </dgm:pt>
    <dgm:pt modelId="{8AA4EFEE-275A-4FEF-B21F-89D237E54BA9}" type="pres">
      <dgm:prSet presAssocID="{AF2545B2-A1E7-463C-9891-271B312EC41E}" presName="rootText" presStyleLbl="node3" presStyleIdx="0" presStyleCnt="3" custScaleX="126047" custScaleY="1417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B6D1D3-6E3C-482C-B49B-29BFD6DB3536}" type="pres">
      <dgm:prSet presAssocID="{AF2545B2-A1E7-463C-9891-271B312EC41E}" presName="rootConnector" presStyleLbl="node3" presStyleIdx="0" presStyleCnt="3"/>
      <dgm:spPr/>
      <dgm:t>
        <a:bodyPr/>
        <a:lstStyle/>
        <a:p>
          <a:endParaRPr lang="zh-TW" altLang="en-US"/>
        </a:p>
      </dgm:t>
    </dgm:pt>
    <dgm:pt modelId="{15BD73C4-81D0-4962-9168-C4EBB3D3274C}" type="pres">
      <dgm:prSet presAssocID="{AF2545B2-A1E7-463C-9891-271B312EC41E}" presName="hierChild4" presStyleCnt="0"/>
      <dgm:spPr/>
    </dgm:pt>
    <dgm:pt modelId="{DD48AA66-B1CB-4841-8FC3-50F2132725D8}" type="pres">
      <dgm:prSet presAssocID="{9D7BF504-9F06-4072-B764-597A2EB27FE1}" presName="Name37" presStyleLbl="parChTrans1D4" presStyleIdx="0" presStyleCnt="6"/>
      <dgm:spPr/>
      <dgm:t>
        <a:bodyPr/>
        <a:lstStyle/>
        <a:p>
          <a:endParaRPr lang="zh-TW" altLang="en-US"/>
        </a:p>
      </dgm:t>
    </dgm:pt>
    <dgm:pt modelId="{AFC909ED-25CC-4A92-841A-4648A7D1AE9F}" type="pres">
      <dgm:prSet presAssocID="{F3844E31-6F1E-42E6-AC79-D2C503A41E7F}" presName="hierRoot2" presStyleCnt="0">
        <dgm:presLayoutVars>
          <dgm:hierBranch val="init"/>
        </dgm:presLayoutVars>
      </dgm:prSet>
      <dgm:spPr/>
    </dgm:pt>
    <dgm:pt modelId="{24D6255E-F7BD-4F3D-B036-222FABFE4CB8}" type="pres">
      <dgm:prSet presAssocID="{F3844E31-6F1E-42E6-AC79-D2C503A41E7F}" presName="rootComposite" presStyleCnt="0"/>
      <dgm:spPr/>
    </dgm:pt>
    <dgm:pt modelId="{47DF13ED-2D38-41E7-B27E-19D63307E1BA}" type="pres">
      <dgm:prSet presAssocID="{F3844E31-6F1E-42E6-AC79-D2C503A41E7F}" presName="rootText" presStyleLbl="node4" presStyleIdx="0" presStyleCnt="6" custScaleX="158176" custScaleY="86398" custLinFactNeighborX="-4559" custLinFactNeighborY="498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2F0372-9188-487B-BCD9-8BF60F81FF57}" type="pres">
      <dgm:prSet presAssocID="{F3844E31-6F1E-42E6-AC79-D2C503A41E7F}" presName="rootConnector" presStyleLbl="node4" presStyleIdx="0" presStyleCnt="6"/>
      <dgm:spPr/>
      <dgm:t>
        <a:bodyPr/>
        <a:lstStyle/>
        <a:p>
          <a:endParaRPr lang="zh-TW" altLang="en-US"/>
        </a:p>
      </dgm:t>
    </dgm:pt>
    <dgm:pt modelId="{EB320F53-A4EE-4B34-ABEF-1826DE1C8F99}" type="pres">
      <dgm:prSet presAssocID="{F3844E31-6F1E-42E6-AC79-D2C503A41E7F}" presName="hierChild4" presStyleCnt="0"/>
      <dgm:spPr/>
    </dgm:pt>
    <dgm:pt modelId="{1E3205DE-422E-41D5-ABF2-87C4AADBFE5A}" type="pres">
      <dgm:prSet presAssocID="{F3844E31-6F1E-42E6-AC79-D2C503A41E7F}" presName="hierChild5" presStyleCnt="0"/>
      <dgm:spPr/>
    </dgm:pt>
    <dgm:pt modelId="{0C7E2946-4634-4C1F-8BB2-F0411894C34C}" type="pres">
      <dgm:prSet presAssocID="{20EE0D86-631E-44B8-9F52-5D54E5C869F5}" presName="Name37" presStyleLbl="parChTrans1D4" presStyleIdx="1" presStyleCnt="6"/>
      <dgm:spPr/>
      <dgm:t>
        <a:bodyPr/>
        <a:lstStyle/>
        <a:p>
          <a:endParaRPr lang="zh-TW" altLang="en-US"/>
        </a:p>
      </dgm:t>
    </dgm:pt>
    <dgm:pt modelId="{ADCD74F0-979D-408A-B6CD-A73D765B963D}" type="pres">
      <dgm:prSet presAssocID="{72FAE2B9-080E-435A-ABFE-8B62829A8EFB}" presName="hierRoot2" presStyleCnt="0">
        <dgm:presLayoutVars>
          <dgm:hierBranch val="init"/>
        </dgm:presLayoutVars>
      </dgm:prSet>
      <dgm:spPr/>
    </dgm:pt>
    <dgm:pt modelId="{1E58B55B-E58C-4FE7-8138-B32A47A13E21}" type="pres">
      <dgm:prSet presAssocID="{72FAE2B9-080E-435A-ABFE-8B62829A8EFB}" presName="rootComposite" presStyleCnt="0"/>
      <dgm:spPr/>
    </dgm:pt>
    <dgm:pt modelId="{9D453CC7-52CB-4EBA-9A4C-5ED2341F4F5C}" type="pres">
      <dgm:prSet presAssocID="{72FAE2B9-080E-435A-ABFE-8B62829A8EFB}" presName="rootText" presStyleLbl="node4" presStyleIdx="1" presStyleCnt="6" custScaleX="152203" custLinFactY="31078" custLinFactNeighborX="-7979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FC080B-9A50-4CA1-A16C-F5A8F21BACE5}" type="pres">
      <dgm:prSet presAssocID="{72FAE2B9-080E-435A-ABFE-8B62829A8EFB}" presName="rootConnector" presStyleLbl="node4" presStyleIdx="1" presStyleCnt="6"/>
      <dgm:spPr/>
      <dgm:t>
        <a:bodyPr/>
        <a:lstStyle/>
        <a:p>
          <a:endParaRPr lang="zh-TW" altLang="en-US"/>
        </a:p>
      </dgm:t>
    </dgm:pt>
    <dgm:pt modelId="{69E796DE-A284-4A34-A564-E60FE429162B}" type="pres">
      <dgm:prSet presAssocID="{72FAE2B9-080E-435A-ABFE-8B62829A8EFB}" presName="hierChild4" presStyleCnt="0"/>
      <dgm:spPr/>
    </dgm:pt>
    <dgm:pt modelId="{090DAD66-3143-4523-9ACE-69A40E067526}" type="pres">
      <dgm:prSet presAssocID="{72FAE2B9-080E-435A-ABFE-8B62829A8EFB}" presName="hierChild5" presStyleCnt="0"/>
      <dgm:spPr/>
    </dgm:pt>
    <dgm:pt modelId="{461DE922-ECB6-414A-8515-CD57584E0436}" type="pres">
      <dgm:prSet presAssocID="{AF2545B2-A1E7-463C-9891-271B312EC41E}" presName="hierChild5" presStyleCnt="0"/>
      <dgm:spPr/>
    </dgm:pt>
    <dgm:pt modelId="{C4F8275D-CB60-4449-933B-F4406BB1D295}" type="pres">
      <dgm:prSet presAssocID="{94CF1A72-3C05-4309-B324-D249686B1726}" presName="Name37" presStyleLbl="parChTrans1D3" presStyleIdx="1" presStyleCnt="3"/>
      <dgm:spPr/>
      <dgm:t>
        <a:bodyPr/>
        <a:lstStyle/>
        <a:p>
          <a:endParaRPr lang="zh-TW" altLang="en-US"/>
        </a:p>
      </dgm:t>
    </dgm:pt>
    <dgm:pt modelId="{A3FA08C2-1F20-4095-B149-A16B721D3139}" type="pres">
      <dgm:prSet presAssocID="{F30A312B-663C-4A3A-A720-57655F862AD7}" presName="hierRoot2" presStyleCnt="0">
        <dgm:presLayoutVars>
          <dgm:hierBranch val="init"/>
        </dgm:presLayoutVars>
      </dgm:prSet>
      <dgm:spPr/>
    </dgm:pt>
    <dgm:pt modelId="{38C51F1F-36FE-48CD-9CB7-1B874F55898A}" type="pres">
      <dgm:prSet presAssocID="{F30A312B-663C-4A3A-A720-57655F862AD7}" presName="rootComposite" presStyleCnt="0"/>
      <dgm:spPr/>
    </dgm:pt>
    <dgm:pt modelId="{3F9D7AE5-8313-4F20-A092-F980D87C71FF}" type="pres">
      <dgm:prSet presAssocID="{F30A312B-663C-4A3A-A720-57655F862AD7}" presName="rootText" presStyleLbl="node3" presStyleIdx="1" presStyleCnt="3" custScaleX="166127" custScaleY="141743" custLinFactNeighborX="14818" custLinFactNeighborY="11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7E306E-C56E-4E1E-9827-2E77D561CAB8}" type="pres">
      <dgm:prSet presAssocID="{F30A312B-663C-4A3A-A720-57655F862AD7}" presName="rootConnector" presStyleLbl="node3" presStyleIdx="1" presStyleCnt="3"/>
      <dgm:spPr/>
      <dgm:t>
        <a:bodyPr/>
        <a:lstStyle/>
        <a:p>
          <a:endParaRPr lang="zh-TW" altLang="en-US"/>
        </a:p>
      </dgm:t>
    </dgm:pt>
    <dgm:pt modelId="{F7F91701-C7C8-45C6-BCF4-DBAAC6BF948F}" type="pres">
      <dgm:prSet presAssocID="{F30A312B-663C-4A3A-A720-57655F862AD7}" presName="hierChild4" presStyleCnt="0"/>
      <dgm:spPr/>
    </dgm:pt>
    <dgm:pt modelId="{39B3AE39-33C5-46A2-9B6E-08D1424E3512}" type="pres">
      <dgm:prSet presAssocID="{895683C1-12B6-4EB3-9882-DFD3B7A52FD3}" presName="Name37" presStyleLbl="parChTrans1D4" presStyleIdx="2" presStyleCnt="6"/>
      <dgm:spPr/>
      <dgm:t>
        <a:bodyPr/>
        <a:lstStyle/>
        <a:p>
          <a:endParaRPr lang="zh-TW" altLang="en-US"/>
        </a:p>
      </dgm:t>
    </dgm:pt>
    <dgm:pt modelId="{2B1131A6-EA27-4820-BD20-26DE5730647A}" type="pres">
      <dgm:prSet presAssocID="{73790C9A-5662-4851-BD7D-10E9CA567C73}" presName="hierRoot2" presStyleCnt="0">
        <dgm:presLayoutVars>
          <dgm:hierBranch val="init"/>
        </dgm:presLayoutVars>
      </dgm:prSet>
      <dgm:spPr/>
    </dgm:pt>
    <dgm:pt modelId="{2FD88E83-D949-459C-A85B-70D430E01EA7}" type="pres">
      <dgm:prSet presAssocID="{73790C9A-5662-4851-BD7D-10E9CA567C73}" presName="rootComposite" presStyleCnt="0"/>
      <dgm:spPr/>
    </dgm:pt>
    <dgm:pt modelId="{88A3059C-32C4-4F62-885E-8C2AECE1BA6F}" type="pres">
      <dgm:prSet presAssocID="{73790C9A-5662-4851-BD7D-10E9CA567C73}" presName="rootText" presStyleLbl="node4" presStyleIdx="2" presStyleCnt="6" custScaleX="169101" custScaleY="244491" custLinFactNeighborX="-1450" custLinFactNeighborY="536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7A5341-4436-4C81-BB53-6C613C462CE7}" type="pres">
      <dgm:prSet presAssocID="{73790C9A-5662-4851-BD7D-10E9CA567C73}" presName="rootConnector" presStyleLbl="node4" presStyleIdx="2" presStyleCnt="6"/>
      <dgm:spPr/>
      <dgm:t>
        <a:bodyPr/>
        <a:lstStyle/>
        <a:p>
          <a:endParaRPr lang="zh-TW" altLang="en-US"/>
        </a:p>
      </dgm:t>
    </dgm:pt>
    <dgm:pt modelId="{E9820802-1B88-4F85-859D-428B81B1385A}" type="pres">
      <dgm:prSet presAssocID="{73790C9A-5662-4851-BD7D-10E9CA567C73}" presName="hierChild4" presStyleCnt="0"/>
      <dgm:spPr/>
    </dgm:pt>
    <dgm:pt modelId="{0975CB68-50BB-403B-8BC9-63A721E81482}" type="pres">
      <dgm:prSet presAssocID="{73790C9A-5662-4851-BD7D-10E9CA567C73}" presName="hierChild5" presStyleCnt="0"/>
      <dgm:spPr/>
    </dgm:pt>
    <dgm:pt modelId="{6BD57563-665A-4EE8-8752-BEF053864655}" type="pres">
      <dgm:prSet presAssocID="{F30A312B-663C-4A3A-A720-57655F862AD7}" presName="hierChild5" presStyleCnt="0"/>
      <dgm:spPr/>
    </dgm:pt>
    <dgm:pt modelId="{3A79C5B4-B24A-4CE2-A07C-57A85D7C990E}" type="pres">
      <dgm:prSet presAssocID="{660CBA1E-124E-4790-B6EB-30024EFC421C}" presName="hierChild5" presStyleCnt="0"/>
      <dgm:spPr/>
    </dgm:pt>
    <dgm:pt modelId="{25D6B861-ED62-4643-A4FB-755D475274C8}" type="pres">
      <dgm:prSet presAssocID="{FB5CA427-4869-4BF5-A176-30DF649B90B7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46468985-757E-417E-A0AC-7F6476730170}" type="pres">
      <dgm:prSet presAssocID="{959B277D-2A7E-4DC8-BBF7-90DB05E1E9EB}" presName="hierRoot2" presStyleCnt="0">
        <dgm:presLayoutVars>
          <dgm:hierBranch val="init"/>
        </dgm:presLayoutVars>
      </dgm:prSet>
      <dgm:spPr/>
    </dgm:pt>
    <dgm:pt modelId="{C9D5BA99-8616-4AEB-B9D8-3C64C18EF9E9}" type="pres">
      <dgm:prSet presAssocID="{959B277D-2A7E-4DC8-BBF7-90DB05E1E9EB}" presName="rootComposite" presStyleCnt="0"/>
      <dgm:spPr/>
    </dgm:pt>
    <dgm:pt modelId="{AA50C173-08D6-4EEF-85B0-EA309D2FA08C}" type="pres">
      <dgm:prSet presAssocID="{959B277D-2A7E-4DC8-BBF7-90DB05E1E9EB}" presName="rootText" presStyleLbl="node2" presStyleIdx="1" presStyleCnt="2" custScaleX="184595" custScaleY="107181" custLinFactNeighborX="18807" custLinFactNeighborY="58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83FC99-CC35-42D7-A77A-F9B6D3CC4506}" type="pres">
      <dgm:prSet presAssocID="{959B277D-2A7E-4DC8-BBF7-90DB05E1E9EB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AC98C8A6-CB8B-415C-BF1E-5F5909E519DF}" type="pres">
      <dgm:prSet presAssocID="{959B277D-2A7E-4DC8-BBF7-90DB05E1E9EB}" presName="hierChild4" presStyleCnt="0"/>
      <dgm:spPr/>
    </dgm:pt>
    <dgm:pt modelId="{143E7030-60C8-4E09-969F-7D1E55DE89A5}" type="pres">
      <dgm:prSet presAssocID="{E9445596-0454-4E9A-9CFC-7E8C3A644BF4}" presName="Name37" presStyleLbl="parChTrans1D3" presStyleIdx="2" presStyleCnt="3"/>
      <dgm:spPr/>
      <dgm:t>
        <a:bodyPr/>
        <a:lstStyle/>
        <a:p>
          <a:endParaRPr lang="zh-TW" altLang="en-US"/>
        </a:p>
      </dgm:t>
    </dgm:pt>
    <dgm:pt modelId="{FBA3B026-CD78-4C6D-9086-7FC4209972CA}" type="pres">
      <dgm:prSet presAssocID="{364D83C4-EAFD-4C6C-BBB1-588756CB4FCF}" presName="hierRoot2" presStyleCnt="0">
        <dgm:presLayoutVars>
          <dgm:hierBranch val="init"/>
        </dgm:presLayoutVars>
      </dgm:prSet>
      <dgm:spPr/>
    </dgm:pt>
    <dgm:pt modelId="{5FB615BF-630C-4C91-8D7A-9B48D51F2829}" type="pres">
      <dgm:prSet presAssocID="{364D83C4-EAFD-4C6C-BBB1-588756CB4FCF}" presName="rootComposite" presStyleCnt="0"/>
      <dgm:spPr/>
    </dgm:pt>
    <dgm:pt modelId="{CAC2B8F9-D160-4924-BD0E-485B49850077}" type="pres">
      <dgm:prSet presAssocID="{364D83C4-EAFD-4C6C-BBB1-588756CB4FCF}" presName="rootText" presStyleLbl="node3" presStyleIdx="2" presStyleCnt="3" custScaleX="150354" custScaleY="141201" custLinFactNeighborX="14892" custLinFactNeighborY="-80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BE80BC-0BAF-47FF-970C-C43BA78EA8CB}" type="pres">
      <dgm:prSet presAssocID="{364D83C4-EAFD-4C6C-BBB1-588756CB4FCF}" presName="rootConnector" presStyleLbl="node3" presStyleIdx="2" presStyleCnt="3"/>
      <dgm:spPr/>
      <dgm:t>
        <a:bodyPr/>
        <a:lstStyle/>
        <a:p>
          <a:endParaRPr lang="zh-TW" altLang="en-US"/>
        </a:p>
      </dgm:t>
    </dgm:pt>
    <dgm:pt modelId="{7A7D8366-5894-4B2E-8F76-D0C21047B950}" type="pres">
      <dgm:prSet presAssocID="{364D83C4-EAFD-4C6C-BBB1-588756CB4FCF}" presName="hierChild4" presStyleCnt="0"/>
      <dgm:spPr/>
    </dgm:pt>
    <dgm:pt modelId="{FFBEA7DF-E79B-4AF0-9F80-E71780434176}" type="pres">
      <dgm:prSet presAssocID="{5581DD27-D7B2-4A8C-9867-38F7717B6E14}" presName="Name37" presStyleLbl="parChTrans1D4" presStyleIdx="3" presStyleCnt="6"/>
      <dgm:spPr/>
      <dgm:t>
        <a:bodyPr/>
        <a:lstStyle/>
        <a:p>
          <a:endParaRPr lang="zh-TW" altLang="en-US"/>
        </a:p>
      </dgm:t>
    </dgm:pt>
    <dgm:pt modelId="{670053DD-79DA-407A-A66C-F50E35AE146B}" type="pres">
      <dgm:prSet presAssocID="{03C3F8BE-4D0A-40F5-93E8-47CCE1882FC9}" presName="hierRoot2" presStyleCnt="0">
        <dgm:presLayoutVars>
          <dgm:hierBranch val="init"/>
        </dgm:presLayoutVars>
      </dgm:prSet>
      <dgm:spPr/>
    </dgm:pt>
    <dgm:pt modelId="{67AA6012-5B4B-47F5-A7E9-71C6E94354C2}" type="pres">
      <dgm:prSet presAssocID="{03C3F8BE-4D0A-40F5-93E8-47CCE1882FC9}" presName="rootComposite" presStyleCnt="0"/>
      <dgm:spPr/>
    </dgm:pt>
    <dgm:pt modelId="{6FCF2402-84E8-42A9-9BE9-43B1BC67DA1F}" type="pres">
      <dgm:prSet presAssocID="{03C3F8BE-4D0A-40F5-93E8-47CCE1882FC9}" presName="rootText" presStyleLbl="node4" presStyleIdx="3" presStyleCnt="6" custScaleX="300516" custScaleY="95362" custLinFactNeighborX="12374" custLinFactNeighborY="26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44E4DF5-508C-4453-A9AD-E78AC2E26FAD}" type="pres">
      <dgm:prSet presAssocID="{03C3F8BE-4D0A-40F5-93E8-47CCE1882FC9}" presName="rootConnector" presStyleLbl="node4" presStyleIdx="3" presStyleCnt="6"/>
      <dgm:spPr/>
      <dgm:t>
        <a:bodyPr/>
        <a:lstStyle/>
        <a:p>
          <a:endParaRPr lang="zh-TW" altLang="en-US"/>
        </a:p>
      </dgm:t>
    </dgm:pt>
    <dgm:pt modelId="{626B07EA-3DF4-4BDE-A3F5-AA7A4808F65B}" type="pres">
      <dgm:prSet presAssocID="{03C3F8BE-4D0A-40F5-93E8-47CCE1882FC9}" presName="hierChild4" presStyleCnt="0"/>
      <dgm:spPr/>
    </dgm:pt>
    <dgm:pt modelId="{EFCDFCFB-3212-4095-A949-6429709DC620}" type="pres">
      <dgm:prSet presAssocID="{40D06F72-605A-408B-B664-BB068659EEDC}" presName="Name37" presStyleLbl="parChTrans1D4" presStyleIdx="4" presStyleCnt="6"/>
      <dgm:spPr/>
      <dgm:t>
        <a:bodyPr/>
        <a:lstStyle/>
        <a:p>
          <a:endParaRPr lang="zh-TW" altLang="en-US"/>
        </a:p>
      </dgm:t>
    </dgm:pt>
    <dgm:pt modelId="{F801A18D-1243-4227-9AAD-3676C8933493}" type="pres">
      <dgm:prSet presAssocID="{A4B43576-26E6-43C7-93C2-EAFCB5A83DCE}" presName="hierRoot2" presStyleCnt="0">
        <dgm:presLayoutVars>
          <dgm:hierBranch val="init"/>
        </dgm:presLayoutVars>
      </dgm:prSet>
      <dgm:spPr/>
    </dgm:pt>
    <dgm:pt modelId="{44CAF6A1-7FAE-487D-9369-7C552D881EE8}" type="pres">
      <dgm:prSet presAssocID="{A4B43576-26E6-43C7-93C2-EAFCB5A83DCE}" presName="rootComposite" presStyleCnt="0"/>
      <dgm:spPr/>
    </dgm:pt>
    <dgm:pt modelId="{66E9BEE2-4A52-4842-95B3-B37246456032}" type="pres">
      <dgm:prSet presAssocID="{A4B43576-26E6-43C7-93C2-EAFCB5A83DCE}" presName="rootText" presStyleLbl="node4" presStyleIdx="4" presStyleCnt="6" custScaleX="236367" custLinFactNeighborX="-14840" custLinFactNeighborY="-77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F9B7C2D-633E-43BC-8E7F-B58AD8B50261}" type="pres">
      <dgm:prSet presAssocID="{A4B43576-26E6-43C7-93C2-EAFCB5A83DCE}" presName="rootConnector" presStyleLbl="node4" presStyleIdx="4" presStyleCnt="6"/>
      <dgm:spPr/>
      <dgm:t>
        <a:bodyPr/>
        <a:lstStyle/>
        <a:p>
          <a:endParaRPr lang="zh-TW" altLang="en-US"/>
        </a:p>
      </dgm:t>
    </dgm:pt>
    <dgm:pt modelId="{8F6680B7-C910-4D75-AC2C-7F7F507EB31B}" type="pres">
      <dgm:prSet presAssocID="{A4B43576-26E6-43C7-93C2-EAFCB5A83DCE}" presName="hierChild4" presStyleCnt="0"/>
      <dgm:spPr/>
    </dgm:pt>
    <dgm:pt modelId="{2B09F32C-A2CA-4CEB-A44D-7E672AC50E2A}" type="pres">
      <dgm:prSet presAssocID="{A4B43576-26E6-43C7-93C2-EAFCB5A83DCE}" presName="hierChild5" presStyleCnt="0"/>
      <dgm:spPr/>
    </dgm:pt>
    <dgm:pt modelId="{6D2906C1-75D5-4125-8E14-06D454CCE474}" type="pres">
      <dgm:prSet presAssocID="{CF59D9DB-F1C9-4082-AF6B-E34DF31EE268}" presName="Name37" presStyleLbl="parChTrans1D4" presStyleIdx="5" presStyleCnt="6"/>
      <dgm:spPr/>
      <dgm:t>
        <a:bodyPr/>
        <a:lstStyle/>
        <a:p>
          <a:endParaRPr lang="zh-TW" altLang="en-US"/>
        </a:p>
      </dgm:t>
    </dgm:pt>
    <dgm:pt modelId="{21157796-25B6-4FE6-8F14-A890EFB7C6AD}" type="pres">
      <dgm:prSet presAssocID="{554A718D-0255-4187-87CB-E886ACDE00B7}" presName="hierRoot2" presStyleCnt="0">
        <dgm:presLayoutVars>
          <dgm:hierBranch val="init"/>
        </dgm:presLayoutVars>
      </dgm:prSet>
      <dgm:spPr/>
    </dgm:pt>
    <dgm:pt modelId="{09BC3E19-3EB0-4FED-9EC2-2D0BD2544A86}" type="pres">
      <dgm:prSet presAssocID="{554A718D-0255-4187-87CB-E886ACDE00B7}" presName="rootComposite" presStyleCnt="0"/>
      <dgm:spPr/>
    </dgm:pt>
    <dgm:pt modelId="{1BD62739-E86B-43F7-BD02-2EAF1DBF2C15}" type="pres">
      <dgm:prSet presAssocID="{554A718D-0255-4187-87CB-E886ACDE00B7}" presName="rootText" presStyleLbl="node4" presStyleIdx="5" presStyleCnt="6" custScaleX="295469" custScaleY="166132" custLinFactNeighborX="-14248" custLinFactNeighborY="11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522D3FD-26C2-4A04-BD6B-7FC5EF546D48}" type="pres">
      <dgm:prSet presAssocID="{554A718D-0255-4187-87CB-E886ACDE00B7}" presName="rootConnector" presStyleLbl="node4" presStyleIdx="5" presStyleCnt="6"/>
      <dgm:spPr/>
      <dgm:t>
        <a:bodyPr/>
        <a:lstStyle/>
        <a:p>
          <a:endParaRPr lang="zh-TW" altLang="en-US"/>
        </a:p>
      </dgm:t>
    </dgm:pt>
    <dgm:pt modelId="{062496D7-2D4E-4E4F-8C9D-96990EFBEBAD}" type="pres">
      <dgm:prSet presAssocID="{554A718D-0255-4187-87CB-E886ACDE00B7}" presName="hierChild4" presStyleCnt="0"/>
      <dgm:spPr/>
    </dgm:pt>
    <dgm:pt modelId="{4378F644-E5AC-46A6-981A-581370DA3C13}" type="pres">
      <dgm:prSet presAssocID="{554A718D-0255-4187-87CB-E886ACDE00B7}" presName="hierChild5" presStyleCnt="0"/>
      <dgm:spPr/>
    </dgm:pt>
    <dgm:pt modelId="{3869EFC0-F406-4E29-A222-314A32F64694}" type="pres">
      <dgm:prSet presAssocID="{03C3F8BE-4D0A-40F5-93E8-47CCE1882FC9}" presName="hierChild5" presStyleCnt="0"/>
      <dgm:spPr/>
    </dgm:pt>
    <dgm:pt modelId="{647F6C90-BB58-41F4-A63B-ACB52AE07CC5}" type="pres">
      <dgm:prSet presAssocID="{364D83C4-EAFD-4C6C-BBB1-588756CB4FCF}" presName="hierChild5" presStyleCnt="0"/>
      <dgm:spPr/>
    </dgm:pt>
    <dgm:pt modelId="{8DA3C8CA-1FED-41FC-905C-82DC1A00ABBC}" type="pres">
      <dgm:prSet presAssocID="{959B277D-2A7E-4DC8-BBF7-90DB05E1E9EB}" presName="hierChild5" presStyleCnt="0"/>
      <dgm:spPr/>
    </dgm:pt>
    <dgm:pt modelId="{D0C4114F-0718-4C3A-85E1-F224FFB39857}" type="pres">
      <dgm:prSet presAssocID="{256EEBB7-0661-48F0-AEF2-ADDC86118F9C}" presName="hierChild3" presStyleCnt="0"/>
      <dgm:spPr/>
    </dgm:pt>
  </dgm:ptLst>
  <dgm:cxnLst>
    <dgm:cxn modelId="{1116BCCC-0DEC-44C0-AC06-EC75CBB1175E}" type="presOf" srcId="{8E32BE59-8DE8-400D-8B44-FFBABA9CBCE7}" destId="{713B422D-DF4A-4BDE-9BEB-F6D6DFF223BC}" srcOrd="0" destOrd="0" presId="urn:microsoft.com/office/officeart/2005/8/layout/orgChart1"/>
    <dgm:cxn modelId="{1ECCA586-6C09-4D61-9D75-746ABB06F483}" type="presOf" srcId="{895683C1-12B6-4EB3-9882-DFD3B7A52FD3}" destId="{39B3AE39-33C5-46A2-9B6E-08D1424E3512}" srcOrd="0" destOrd="0" presId="urn:microsoft.com/office/officeart/2005/8/layout/orgChart1"/>
    <dgm:cxn modelId="{630CC35C-6C40-4157-9B72-FF6F96402D1C}" type="presOf" srcId="{03C3F8BE-4D0A-40F5-93E8-47CCE1882FC9}" destId="{D44E4DF5-508C-4453-A9AD-E78AC2E26FAD}" srcOrd="1" destOrd="0" presId="urn:microsoft.com/office/officeart/2005/8/layout/orgChart1"/>
    <dgm:cxn modelId="{4062BB6C-4514-46EA-AE35-12DF413DFC43}" srcId="{03C3F8BE-4D0A-40F5-93E8-47CCE1882FC9}" destId="{A4B43576-26E6-43C7-93C2-EAFCB5A83DCE}" srcOrd="0" destOrd="0" parTransId="{40D06F72-605A-408B-B664-BB068659EEDC}" sibTransId="{E22E640B-DCC7-4D47-9A8A-EBE16D23255E}"/>
    <dgm:cxn modelId="{886562D9-483B-40D1-BBD3-9A3B182C8A41}" type="presOf" srcId="{A4B43576-26E6-43C7-93C2-EAFCB5A83DCE}" destId="{66E9BEE2-4A52-4842-95B3-B37246456032}" srcOrd="0" destOrd="0" presId="urn:microsoft.com/office/officeart/2005/8/layout/orgChart1"/>
    <dgm:cxn modelId="{2B11097A-5FAD-4294-B400-37EA9F525D5F}" type="presOf" srcId="{660CBA1E-124E-4790-B6EB-30024EFC421C}" destId="{B2F176F4-0E39-44B9-B1F2-7B386ABEAD4E}" srcOrd="1" destOrd="0" presId="urn:microsoft.com/office/officeart/2005/8/layout/orgChart1"/>
    <dgm:cxn modelId="{4162F635-4A72-41F7-92DF-1978C8264658}" type="presOf" srcId="{364D83C4-EAFD-4C6C-BBB1-588756CB4FCF}" destId="{55BE80BC-0BAF-47FF-970C-C43BA78EA8CB}" srcOrd="1" destOrd="0" presId="urn:microsoft.com/office/officeart/2005/8/layout/orgChart1"/>
    <dgm:cxn modelId="{A8B2E456-3503-49FC-8193-513D87C6BFBF}" type="presOf" srcId="{AF2545B2-A1E7-463C-9891-271B312EC41E}" destId="{8AA4EFEE-275A-4FEF-B21F-89D237E54BA9}" srcOrd="0" destOrd="0" presId="urn:microsoft.com/office/officeart/2005/8/layout/orgChart1"/>
    <dgm:cxn modelId="{519C845F-CB51-4B28-A623-93660975857E}" srcId="{AF2545B2-A1E7-463C-9891-271B312EC41E}" destId="{F3844E31-6F1E-42E6-AC79-D2C503A41E7F}" srcOrd="0" destOrd="0" parTransId="{9D7BF504-9F06-4072-B764-597A2EB27FE1}" sibTransId="{28B64AFF-7CA5-47F7-B25F-72DCC383DD30}"/>
    <dgm:cxn modelId="{C346532F-3388-473C-9B41-2961D734D337}" srcId="{F30A312B-663C-4A3A-A720-57655F862AD7}" destId="{73790C9A-5662-4851-BD7D-10E9CA567C73}" srcOrd="0" destOrd="0" parTransId="{895683C1-12B6-4EB3-9882-DFD3B7A52FD3}" sibTransId="{3CB69979-3E8A-4496-857C-7B43EF94B7EC}"/>
    <dgm:cxn modelId="{D79FCCB5-9532-47A8-883B-1F231B0A2A6A}" type="presOf" srcId="{DFFC71C3-4297-4CDE-852A-FD2CF5D5DA0C}" destId="{2E1F9E9D-791B-46DB-9691-EB02B755154D}" srcOrd="0" destOrd="0" presId="urn:microsoft.com/office/officeart/2005/8/layout/orgChart1"/>
    <dgm:cxn modelId="{084056D3-23BA-497C-859C-0EB52CEB489E}" type="presOf" srcId="{73790C9A-5662-4851-BD7D-10E9CA567C73}" destId="{88A3059C-32C4-4F62-885E-8C2AECE1BA6F}" srcOrd="0" destOrd="0" presId="urn:microsoft.com/office/officeart/2005/8/layout/orgChart1"/>
    <dgm:cxn modelId="{2D56AA27-D1AA-46EF-9BDB-59AF0B59487A}" type="presOf" srcId="{40D06F72-605A-408B-B664-BB068659EEDC}" destId="{EFCDFCFB-3212-4095-A949-6429709DC620}" srcOrd="0" destOrd="0" presId="urn:microsoft.com/office/officeart/2005/8/layout/orgChart1"/>
    <dgm:cxn modelId="{0AFC88D3-0F95-49F0-A389-7EE250E4616C}" type="presOf" srcId="{5581DD27-D7B2-4A8C-9867-38F7717B6E14}" destId="{FFBEA7DF-E79B-4AF0-9F80-E71780434176}" srcOrd="0" destOrd="0" presId="urn:microsoft.com/office/officeart/2005/8/layout/orgChart1"/>
    <dgm:cxn modelId="{C871ABFF-CEF8-4C36-B0EA-5847CBF493BB}" type="presOf" srcId="{3A7A5695-C6F5-4565-B723-DAC53F0FF3FF}" destId="{544E8C3E-4A44-495C-98AD-842A9949129B}" srcOrd="0" destOrd="0" presId="urn:microsoft.com/office/officeart/2005/8/layout/orgChart1"/>
    <dgm:cxn modelId="{9DEE539D-49FA-4B23-8374-347F41775279}" srcId="{AF2545B2-A1E7-463C-9891-271B312EC41E}" destId="{72FAE2B9-080E-435A-ABFE-8B62829A8EFB}" srcOrd="1" destOrd="0" parTransId="{20EE0D86-631E-44B8-9F52-5D54E5C869F5}" sibTransId="{E12547CF-51E2-43B3-B50F-966091E45DF2}"/>
    <dgm:cxn modelId="{B60BEE4D-5C3E-4519-95BD-E49C80196773}" type="presOf" srcId="{660CBA1E-124E-4790-B6EB-30024EFC421C}" destId="{E1671D5C-D9DD-43AE-8DFA-B160E72B6F0A}" srcOrd="0" destOrd="0" presId="urn:microsoft.com/office/officeart/2005/8/layout/orgChart1"/>
    <dgm:cxn modelId="{A852F811-AD2F-4C63-9BB3-28D4B1476A1C}" type="presOf" srcId="{72FAE2B9-080E-435A-ABFE-8B62829A8EFB}" destId="{B0FC080B-9A50-4CA1-A16C-F5A8F21BACE5}" srcOrd="1" destOrd="0" presId="urn:microsoft.com/office/officeart/2005/8/layout/orgChart1"/>
    <dgm:cxn modelId="{EA81E623-5CA4-4B51-B1E1-D53B3BCF9EC6}" type="presOf" srcId="{AF2545B2-A1E7-463C-9891-271B312EC41E}" destId="{02B6D1D3-6E3C-482C-B49B-29BFD6DB3536}" srcOrd="1" destOrd="0" presId="urn:microsoft.com/office/officeart/2005/8/layout/orgChart1"/>
    <dgm:cxn modelId="{F010ECB8-FCE9-4D9D-A57A-B267893CF1BA}" type="presOf" srcId="{94CF1A72-3C05-4309-B324-D249686B1726}" destId="{C4F8275D-CB60-4449-933B-F4406BB1D295}" srcOrd="0" destOrd="0" presId="urn:microsoft.com/office/officeart/2005/8/layout/orgChart1"/>
    <dgm:cxn modelId="{FBE550EF-6A65-43EA-9120-78CB452CDD5A}" type="presOf" srcId="{F30A312B-663C-4A3A-A720-57655F862AD7}" destId="{D87E306E-C56E-4E1E-9827-2E77D561CAB8}" srcOrd="1" destOrd="0" presId="urn:microsoft.com/office/officeart/2005/8/layout/orgChart1"/>
    <dgm:cxn modelId="{F9D086AC-AD06-43ED-91D0-4C1624549F62}" srcId="{959B277D-2A7E-4DC8-BBF7-90DB05E1E9EB}" destId="{364D83C4-EAFD-4C6C-BBB1-588756CB4FCF}" srcOrd="0" destOrd="0" parTransId="{E9445596-0454-4E9A-9CFC-7E8C3A644BF4}" sibTransId="{0406973E-12F1-4E91-B685-6BE5991EEBAE}"/>
    <dgm:cxn modelId="{91E912A8-D196-4604-8D48-7163F9FBEF17}" type="presOf" srcId="{F3844E31-6F1E-42E6-AC79-D2C503A41E7F}" destId="{322F0372-9188-487B-BCD9-8BF60F81FF57}" srcOrd="1" destOrd="0" presId="urn:microsoft.com/office/officeart/2005/8/layout/orgChart1"/>
    <dgm:cxn modelId="{020ADC4C-0695-447B-A7A5-DA114FACB56A}" type="presOf" srcId="{554A718D-0255-4187-87CB-E886ACDE00B7}" destId="{B522D3FD-26C2-4A04-BD6B-7FC5EF546D48}" srcOrd="1" destOrd="0" presId="urn:microsoft.com/office/officeart/2005/8/layout/orgChart1"/>
    <dgm:cxn modelId="{A63A7FE3-A134-47AE-B9D8-119BDCC56E7D}" type="presOf" srcId="{FB5CA427-4869-4BF5-A176-30DF649B90B7}" destId="{25D6B861-ED62-4643-A4FB-755D475274C8}" srcOrd="0" destOrd="0" presId="urn:microsoft.com/office/officeart/2005/8/layout/orgChart1"/>
    <dgm:cxn modelId="{01FBD5F6-8CE4-413D-A40B-F1BE11979128}" srcId="{364D83C4-EAFD-4C6C-BBB1-588756CB4FCF}" destId="{03C3F8BE-4D0A-40F5-93E8-47CCE1882FC9}" srcOrd="0" destOrd="0" parTransId="{5581DD27-D7B2-4A8C-9867-38F7717B6E14}" sibTransId="{15D08B52-9189-40B6-ABF5-7249B6324805}"/>
    <dgm:cxn modelId="{8E9301D3-6B2E-4CEC-B9DA-C39FE3363745}" type="presOf" srcId="{A4B43576-26E6-43C7-93C2-EAFCB5A83DCE}" destId="{7F9B7C2D-633E-43BC-8E7F-B58AD8B50261}" srcOrd="1" destOrd="0" presId="urn:microsoft.com/office/officeart/2005/8/layout/orgChart1"/>
    <dgm:cxn modelId="{6B305889-54FF-448B-989A-8C5A6CD6D7AA}" type="presOf" srcId="{73790C9A-5662-4851-BD7D-10E9CA567C73}" destId="{297A5341-4436-4C81-BB53-6C613C462CE7}" srcOrd="1" destOrd="0" presId="urn:microsoft.com/office/officeart/2005/8/layout/orgChart1"/>
    <dgm:cxn modelId="{7CD61AB2-5CDA-44CA-9CEE-9C4D32059EBC}" srcId="{660CBA1E-124E-4790-B6EB-30024EFC421C}" destId="{F30A312B-663C-4A3A-A720-57655F862AD7}" srcOrd="1" destOrd="0" parTransId="{94CF1A72-3C05-4309-B324-D249686B1726}" sibTransId="{E1143090-33CD-4EEE-809A-18DF88BCEB62}"/>
    <dgm:cxn modelId="{F09A50A6-7EE7-4802-B016-C4011049C0D1}" srcId="{256EEBB7-0661-48F0-AEF2-ADDC86118F9C}" destId="{660CBA1E-124E-4790-B6EB-30024EFC421C}" srcOrd="0" destOrd="0" parTransId="{3A7A5695-C6F5-4565-B723-DAC53F0FF3FF}" sibTransId="{BD592EB0-A4A1-4E6B-B584-3362234DE20D}"/>
    <dgm:cxn modelId="{A84DB50B-976F-49C2-8691-430FE83FBB23}" type="presOf" srcId="{72FAE2B9-080E-435A-ABFE-8B62829A8EFB}" destId="{9D453CC7-52CB-4EBA-9A4C-5ED2341F4F5C}" srcOrd="0" destOrd="0" presId="urn:microsoft.com/office/officeart/2005/8/layout/orgChart1"/>
    <dgm:cxn modelId="{AE26B107-13D4-4B73-B575-7F80A63D0DB4}" type="presOf" srcId="{554A718D-0255-4187-87CB-E886ACDE00B7}" destId="{1BD62739-E86B-43F7-BD02-2EAF1DBF2C15}" srcOrd="0" destOrd="0" presId="urn:microsoft.com/office/officeart/2005/8/layout/orgChart1"/>
    <dgm:cxn modelId="{AD2244C6-6993-4439-AB96-A21E5B61A333}" type="presOf" srcId="{9D7BF504-9F06-4072-B764-597A2EB27FE1}" destId="{DD48AA66-B1CB-4841-8FC3-50F2132725D8}" srcOrd="0" destOrd="0" presId="urn:microsoft.com/office/officeart/2005/8/layout/orgChart1"/>
    <dgm:cxn modelId="{D848EAF4-45B5-46A0-925C-43132AD08040}" type="presOf" srcId="{364D83C4-EAFD-4C6C-BBB1-588756CB4FCF}" destId="{CAC2B8F9-D160-4924-BD0E-485B49850077}" srcOrd="0" destOrd="0" presId="urn:microsoft.com/office/officeart/2005/8/layout/orgChart1"/>
    <dgm:cxn modelId="{4DF9B4AD-8FDC-401F-A045-9E4E114DDCDD}" srcId="{03C3F8BE-4D0A-40F5-93E8-47CCE1882FC9}" destId="{554A718D-0255-4187-87CB-E886ACDE00B7}" srcOrd="1" destOrd="0" parTransId="{CF59D9DB-F1C9-4082-AF6B-E34DF31EE268}" sibTransId="{2CBDBF49-712C-450A-9F23-528D0091A551}"/>
    <dgm:cxn modelId="{1E67EE13-AAC3-4D6D-9ECB-4AE0A87EC7D5}" type="presOf" srcId="{256EEBB7-0661-48F0-AEF2-ADDC86118F9C}" destId="{A4B377D3-1C83-4855-8C9C-9C94501C63E8}" srcOrd="0" destOrd="0" presId="urn:microsoft.com/office/officeart/2005/8/layout/orgChart1"/>
    <dgm:cxn modelId="{66CA6CA5-6B74-4B8D-B72D-45BE8CB63C90}" type="presOf" srcId="{F30A312B-663C-4A3A-A720-57655F862AD7}" destId="{3F9D7AE5-8313-4F20-A092-F980D87C71FF}" srcOrd="0" destOrd="0" presId="urn:microsoft.com/office/officeart/2005/8/layout/orgChart1"/>
    <dgm:cxn modelId="{A4615368-5238-40EB-A843-73A516E43242}" srcId="{660CBA1E-124E-4790-B6EB-30024EFC421C}" destId="{AF2545B2-A1E7-463C-9891-271B312EC41E}" srcOrd="0" destOrd="0" parTransId="{8E32BE59-8DE8-400D-8B44-FFBABA9CBCE7}" sibTransId="{1D12A79E-E231-4B1B-A156-0C82A69CF01F}"/>
    <dgm:cxn modelId="{9B6A9193-D354-48A8-A1F2-48EBED2E3172}" srcId="{256EEBB7-0661-48F0-AEF2-ADDC86118F9C}" destId="{959B277D-2A7E-4DC8-BBF7-90DB05E1E9EB}" srcOrd="1" destOrd="0" parTransId="{FB5CA427-4869-4BF5-A176-30DF649B90B7}" sibTransId="{9182130D-6DF0-470D-91FA-F3633E93036C}"/>
    <dgm:cxn modelId="{F507DF88-910D-4A5E-8250-6EB2211C8DD4}" type="presOf" srcId="{03C3F8BE-4D0A-40F5-93E8-47CCE1882FC9}" destId="{6FCF2402-84E8-42A9-9BE9-43B1BC67DA1F}" srcOrd="0" destOrd="0" presId="urn:microsoft.com/office/officeart/2005/8/layout/orgChart1"/>
    <dgm:cxn modelId="{C7323A9E-DFFF-4AA9-A25D-8B2E0C73EA60}" srcId="{DFFC71C3-4297-4CDE-852A-FD2CF5D5DA0C}" destId="{256EEBB7-0661-48F0-AEF2-ADDC86118F9C}" srcOrd="0" destOrd="0" parTransId="{4795DB1F-6636-4800-9BD7-8BA3EF37B060}" sibTransId="{E8F47784-B7B4-4043-B601-2749743FCDDB}"/>
    <dgm:cxn modelId="{5DC1C4FD-D1AB-4F20-A5EC-0E14A867BB3A}" type="presOf" srcId="{959B277D-2A7E-4DC8-BBF7-90DB05E1E9EB}" destId="{E083FC99-CC35-42D7-A77A-F9B6D3CC4506}" srcOrd="1" destOrd="0" presId="urn:microsoft.com/office/officeart/2005/8/layout/orgChart1"/>
    <dgm:cxn modelId="{36543F7F-D278-4CE2-B8C7-D1058E712853}" type="presOf" srcId="{256EEBB7-0661-48F0-AEF2-ADDC86118F9C}" destId="{E06854F0-DC3B-411C-B147-6CE82A90638F}" srcOrd="1" destOrd="0" presId="urn:microsoft.com/office/officeart/2005/8/layout/orgChart1"/>
    <dgm:cxn modelId="{5F857E39-99A4-41C9-AEFB-EC9FED107D89}" type="presOf" srcId="{CF59D9DB-F1C9-4082-AF6B-E34DF31EE268}" destId="{6D2906C1-75D5-4125-8E14-06D454CCE474}" srcOrd="0" destOrd="0" presId="urn:microsoft.com/office/officeart/2005/8/layout/orgChart1"/>
    <dgm:cxn modelId="{B712C2BC-5FD6-47C8-990D-900F97C97E8F}" type="presOf" srcId="{959B277D-2A7E-4DC8-BBF7-90DB05E1E9EB}" destId="{AA50C173-08D6-4EEF-85B0-EA309D2FA08C}" srcOrd="0" destOrd="0" presId="urn:microsoft.com/office/officeart/2005/8/layout/orgChart1"/>
    <dgm:cxn modelId="{2428143C-8E2A-4845-AF81-12197EE99437}" type="presOf" srcId="{F3844E31-6F1E-42E6-AC79-D2C503A41E7F}" destId="{47DF13ED-2D38-41E7-B27E-19D63307E1BA}" srcOrd="0" destOrd="0" presId="urn:microsoft.com/office/officeart/2005/8/layout/orgChart1"/>
    <dgm:cxn modelId="{5EF1772C-5039-4B12-8668-667B1BFBF8C7}" type="presOf" srcId="{E9445596-0454-4E9A-9CFC-7E8C3A644BF4}" destId="{143E7030-60C8-4E09-969F-7D1E55DE89A5}" srcOrd="0" destOrd="0" presId="urn:microsoft.com/office/officeart/2005/8/layout/orgChart1"/>
    <dgm:cxn modelId="{30A1068B-99E7-4345-8D4D-C14C16B49A52}" type="presOf" srcId="{20EE0D86-631E-44B8-9F52-5D54E5C869F5}" destId="{0C7E2946-4634-4C1F-8BB2-F0411894C34C}" srcOrd="0" destOrd="0" presId="urn:microsoft.com/office/officeart/2005/8/layout/orgChart1"/>
    <dgm:cxn modelId="{A11ABEE4-DF68-47C9-9838-39AC00F8E06D}" type="presParOf" srcId="{2E1F9E9D-791B-46DB-9691-EB02B755154D}" destId="{50492B24-5622-4861-BD49-59BCEA1D285B}" srcOrd="0" destOrd="0" presId="urn:microsoft.com/office/officeart/2005/8/layout/orgChart1"/>
    <dgm:cxn modelId="{FDB89A69-44A6-49B7-B8CA-D9A4EBD4D25C}" type="presParOf" srcId="{50492B24-5622-4861-BD49-59BCEA1D285B}" destId="{6BABF053-6C2D-4ED0-AFFE-9944221ACC43}" srcOrd="0" destOrd="0" presId="urn:microsoft.com/office/officeart/2005/8/layout/orgChart1"/>
    <dgm:cxn modelId="{F0B33B3D-7BFC-4546-B417-22A968B413FE}" type="presParOf" srcId="{6BABF053-6C2D-4ED0-AFFE-9944221ACC43}" destId="{A4B377D3-1C83-4855-8C9C-9C94501C63E8}" srcOrd="0" destOrd="0" presId="urn:microsoft.com/office/officeart/2005/8/layout/orgChart1"/>
    <dgm:cxn modelId="{BF97FD06-9213-459A-B39A-7EFD38F6824F}" type="presParOf" srcId="{6BABF053-6C2D-4ED0-AFFE-9944221ACC43}" destId="{E06854F0-DC3B-411C-B147-6CE82A90638F}" srcOrd="1" destOrd="0" presId="urn:microsoft.com/office/officeart/2005/8/layout/orgChart1"/>
    <dgm:cxn modelId="{2F4157D6-D765-4ED9-B1BE-2EF6E15AF64C}" type="presParOf" srcId="{50492B24-5622-4861-BD49-59BCEA1D285B}" destId="{A70190E6-B5F5-42D7-9049-1A41D139E459}" srcOrd="1" destOrd="0" presId="urn:microsoft.com/office/officeart/2005/8/layout/orgChart1"/>
    <dgm:cxn modelId="{3EB8AAAC-1076-464B-BE25-B4F6F4962870}" type="presParOf" srcId="{A70190E6-B5F5-42D7-9049-1A41D139E459}" destId="{544E8C3E-4A44-495C-98AD-842A9949129B}" srcOrd="0" destOrd="0" presId="urn:microsoft.com/office/officeart/2005/8/layout/orgChart1"/>
    <dgm:cxn modelId="{9E6687A6-2864-44EB-B645-2B29649FFFC0}" type="presParOf" srcId="{A70190E6-B5F5-42D7-9049-1A41D139E459}" destId="{EF652122-C264-4BC6-84F8-D084A5FC583D}" srcOrd="1" destOrd="0" presId="urn:microsoft.com/office/officeart/2005/8/layout/orgChart1"/>
    <dgm:cxn modelId="{314E3045-E01D-40FA-A4D3-123817452116}" type="presParOf" srcId="{EF652122-C264-4BC6-84F8-D084A5FC583D}" destId="{BEB87CAD-3C25-4AD6-B4D9-0F64B541F857}" srcOrd="0" destOrd="0" presId="urn:microsoft.com/office/officeart/2005/8/layout/orgChart1"/>
    <dgm:cxn modelId="{5B2F9066-8EFF-47CD-AF93-B66D46CDEB65}" type="presParOf" srcId="{BEB87CAD-3C25-4AD6-B4D9-0F64B541F857}" destId="{E1671D5C-D9DD-43AE-8DFA-B160E72B6F0A}" srcOrd="0" destOrd="0" presId="urn:microsoft.com/office/officeart/2005/8/layout/orgChart1"/>
    <dgm:cxn modelId="{EBFBED83-713D-4A77-8D99-B2793EFAE1C0}" type="presParOf" srcId="{BEB87CAD-3C25-4AD6-B4D9-0F64B541F857}" destId="{B2F176F4-0E39-44B9-B1F2-7B386ABEAD4E}" srcOrd="1" destOrd="0" presId="urn:microsoft.com/office/officeart/2005/8/layout/orgChart1"/>
    <dgm:cxn modelId="{9DA1739F-04F5-48D4-9E15-96C9778341DD}" type="presParOf" srcId="{EF652122-C264-4BC6-84F8-D084A5FC583D}" destId="{5E52E783-157A-4235-BDE2-E0AF8407DF3E}" srcOrd="1" destOrd="0" presId="urn:microsoft.com/office/officeart/2005/8/layout/orgChart1"/>
    <dgm:cxn modelId="{BE97BF44-E783-4C91-9D2F-CF164080878D}" type="presParOf" srcId="{5E52E783-157A-4235-BDE2-E0AF8407DF3E}" destId="{713B422D-DF4A-4BDE-9BEB-F6D6DFF223BC}" srcOrd="0" destOrd="0" presId="urn:microsoft.com/office/officeart/2005/8/layout/orgChart1"/>
    <dgm:cxn modelId="{CBEFEBAE-DE44-42A0-AA43-2E1477267A91}" type="presParOf" srcId="{5E52E783-157A-4235-BDE2-E0AF8407DF3E}" destId="{BAA34743-F620-45C1-8DB9-647C93DB8A0E}" srcOrd="1" destOrd="0" presId="urn:microsoft.com/office/officeart/2005/8/layout/orgChart1"/>
    <dgm:cxn modelId="{0298BAF2-BA61-4E7A-A8F3-B2CAEDC759B3}" type="presParOf" srcId="{BAA34743-F620-45C1-8DB9-647C93DB8A0E}" destId="{1EFBDC68-FFE4-483C-95A5-8EA46A04E4ED}" srcOrd="0" destOrd="0" presId="urn:microsoft.com/office/officeart/2005/8/layout/orgChart1"/>
    <dgm:cxn modelId="{8FE6F8CD-D4EF-44D1-8CBC-C614ACE997BD}" type="presParOf" srcId="{1EFBDC68-FFE4-483C-95A5-8EA46A04E4ED}" destId="{8AA4EFEE-275A-4FEF-B21F-89D237E54BA9}" srcOrd="0" destOrd="0" presId="urn:microsoft.com/office/officeart/2005/8/layout/orgChart1"/>
    <dgm:cxn modelId="{78C24574-1968-42E1-947B-4B01E1650826}" type="presParOf" srcId="{1EFBDC68-FFE4-483C-95A5-8EA46A04E4ED}" destId="{02B6D1D3-6E3C-482C-B49B-29BFD6DB3536}" srcOrd="1" destOrd="0" presId="urn:microsoft.com/office/officeart/2005/8/layout/orgChart1"/>
    <dgm:cxn modelId="{BDD73ABC-1A0A-494A-B425-A5F673D1AB3F}" type="presParOf" srcId="{BAA34743-F620-45C1-8DB9-647C93DB8A0E}" destId="{15BD73C4-81D0-4962-9168-C4EBB3D3274C}" srcOrd="1" destOrd="0" presId="urn:microsoft.com/office/officeart/2005/8/layout/orgChart1"/>
    <dgm:cxn modelId="{E9A3584D-1182-4D97-82FC-1258A650A741}" type="presParOf" srcId="{15BD73C4-81D0-4962-9168-C4EBB3D3274C}" destId="{DD48AA66-B1CB-4841-8FC3-50F2132725D8}" srcOrd="0" destOrd="0" presId="urn:microsoft.com/office/officeart/2005/8/layout/orgChart1"/>
    <dgm:cxn modelId="{1CE8D044-2E1B-4565-9CF8-68B483227E8C}" type="presParOf" srcId="{15BD73C4-81D0-4962-9168-C4EBB3D3274C}" destId="{AFC909ED-25CC-4A92-841A-4648A7D1AE9F}" srcOrd="1" destOrd="0" presId="urn:microsoft.com/office/officeart/2005/8/layout/orgChart1"/>
    <dgm:cxn modelId="{0EA57FCB-E0DD-446F-9328-194B7CFABB22}" type="presParOf" srcId="{AFC909ED-25CC-4A92-841A-4648A7D1AE9F}" destId="{24D6255E-F7BD-4F3D-B036-222FABFE4CB8}" srcOrd="0" destOrd="0" presId="urn:microsoft.com/office/officeart/2005/8/layout/orgChart1"/>
    <dgm:cxn modelId="{49F0F255-0B7C-4272-A5D6-8735F88501A3}" type="presParOf" srcId="{24D6255E-F7BD-4F3D-B036-222FABFE4CB8}" destId="{47DF13ED-2D38-41E7-B27E-19D63307E1BA}" srcOrd="0" destOrd="0" presId="urn:microsoft.com/office/officeart/2005/8/layout/orgChart1"/>
    <dgm:cxn modelId="{0931878C-5F6F-4E8C-A1B5-8399F7443B44}" type="presParOf" srcId="{24D6255E-F7BD-4F3D-B036-222FABFE4CB8}" destId="{322F0372-9188-487B-BCD9-8BF60F81FF57}" srcOrd="1" destOrd="0" presId="urn:microsoft.com/office/officeart/2005/8/layout/orgChart1"/>
    <dgm:cxn modelId="{6B2D7407-E5D4-4AA1-AC41-D7A3936A2F8F}" type="presParOf" srcId="{AFC909ED-25CC-4A92-841A-4648A7D1AE9F}" destId="{EB320F53-A4EE-4B34-ABEF-1826DE1C8F99}" srcOrd="1" destOrd="0" presId="urn:microsoft.com/office/officeart/2005/8/layout/orgChart1"/>
    <dgm:cxn modelId="{1C2C4892-6BDD-4E25-BD53-7C1E20C7D85F}" type="presParOf" srcId="{AFC909ED-25CC-4A92-841A-4648A7D1AE9F}" destId="{1E3205DE-422E-41D5-ABF2-87C4AADBFE5A}" srcOrd="2" destOrd="0" presId="urn:microsoft.com/office/officeart/2005/8/layout/orgChart1"/>
    <dgm:cxn modelId="{1FFBE537-EB2C-4815-9CDA-9231D0DF9C57}" type="presParOf" srcId="{15BD73C4-81D0-4962-9168-C4EBB3D3274C}" destId="{0C7E2946-4634-4C1F-8BB2-F0411894C34C}" srcOrd="2" destOrd="0" presId="urn:microsoft.com/office/officeart/2005/8/layout/orgChart1"/>
    <dgm:cxn modelId="{33525D2D-DE5E-40B9-9CAC-6F1CF023C819}" type="presParOf" srcId="{15BD73C4-81D0-4962-9168-C4EBB3D3274C}" destId="{ADCD74F0-979D-408A-B6CD-A73D765B963D}" srcOrd="3" destOrd="0" presId="urn:microsoft.com/office/officeart/2005/8/layout/orgChart1"/>
    <dgm:cxn modelId="{8A83DCF2-B4EE-457E-887F-5815E508A92D}" type="presParOf" srcId="{ADCD74F0-979D-408A-B6CD-A73D765B963D}" destId="{1E58B55B-E58C-4FE7-8138-B32A47A13E21}" srcOrd="0" destOrd="0" presId="urn:microsoft.com/office/officeart/2005/8/layout/orgChart1"/>
    <dgm:cxn modelId="{0C516807-67B2-4087-9405-EB9FBDE801E2}" type="presParOf" srcId="{1E58B55B-E58C-4FE7-8138-B32A47A13E21}" destId="{9D453CC7-52CB-4EBA-9A4C-5ED2341F4F5C}" srcOrd="0" destOrd="0" presId="urn:microsoft.com/office/officeart/2005/8/layout/orgChart1"/>
    <dgm:cxn modelId="{D27C800F-5850-4E01-B032-687042BBD61A}" type="presParOf" srcId="{1E58B55B-E58C-4FE7-8138-B32A47A13E21}" destId="{B0FC080B-9A50-4CA1-A16C-F5A8F21BACE5}" srcOrd="1" destOrd="0" presId="urn:microsoft.com/office/officeart/2005/8/layout/orgChart1"/>
    <dgm:cxn modelId="{93B73C2F-7EA3-4278-AC7E-358C194C5CBF}" type="presParOf" srcId="{ADCD74F0-979D-408A-B6CD-A73D765B963D}" destId="{69E796DE-A284-4A34-A564-E60FE429162B}" srcOrd="1" destOrd="0" presId="urn:microsoft.com/office/officeart/2005/8/layout/orgChart1"/>
    <dgm:cxn modelId="{0391885F-D20D-4415-9D79-8C0F3F45F077}" type="presParOf" srcId="{ADCD74F0-979D-408A-B6CD-A73D765B963D}" destId="{090DAD66-3143-4523-9ACE-69A40E067526}" srcOrd="2" destOrd="0" presId="urn:microsoft.com/office/officeart/2005/8/layout/orgChart1"/>
    <dgm:cxn modelId="{BB932BDC-E3B3-402E-B68D-94793EB16217}" type="presParOf" srcId="{BAA34743-F620-45C1-8DB9-647C93DB8A0E}" destId="{461DE922-ECB6-414A-8515-CD57584E0436}" srcOrd="2" destOrd="0" presId="urn:microsoft.com/office/officeart/2005/8/layout/orgChart1"/>
    <dgm:cxn modelId="{9624A169-C829-4BF3-8E9C-1A93DB0FC08E}" type="presParOf" srcId="{5E52E783-157A-4235-BDE2-E0AF8407DF3E}" destId="{C4F8275D-CB60-4449-933B-F4406BB1D295}" srcOrd="2" destOrd="0" presId="urn:microsoft.com/office/officeart/2005/8/layout/orgChart1"/>
    <dgm:cxn modelId="{F8818531-C8B4-4107-9540-868100546039}" type="presParOf" srcId="{5E52E783-157A-4235-BDE2-E0AF8407DF3E}" destId="{A3FA08C2-1F20-4095-B149-A16B721D3139}" srcOrd="3" destOrd="0" presId="urn:microsoft.com/office/officeart/2005/8/layout/orgChart1"/>
    <dgm:cxn modelId="{6052F2D6-6FEA-48D5-8237-E5635553725A}" type="presParOf" srcId="{A3FA08C2-1F20-4095-B149-A16B721D3139}" destId="{38C51F1F-36FE-48CD-9CB7-1B874F55898A}" srcOrd="0" destOrd="0" presId="urn:microsoft.com/office/officeart/2005/8/layout/orgChart1"/>
    <dgm:cxn modelId="{16424DD1-6DA3-465F-8EE7-406719B6FB71}" type="presParOf" srcId="{38C51F1F-36FE-48CD-9CB7-1B874F55898A}" destId="{3F9D7AE5-8313-4F20-A092-F980D87C71FF}" srcOrd="0" destOrd="0" presId="urn:microsoft.com/office/officeart/2005/8/layout/orgChart1"/>
    <dgm:cxn modelId="{33ED8071-532C-4AA0-A7F7-155873AB7CDA}" type="presParOf" srcId="{38C51F1F-36FE-48CD-9CB7-1B874F55898A}" destId="{D87E306E-C56E-4E1E-9827-2E77D561CAB8}" srcOrd="1" destOrd="0" presId="urn:microsoft.com/office/officeart/2005/8/layout/orgChart1"/>
    <dgm:cxn modelId="{3174B4A6-A8FB-4347-8359-6BDEC0853DFF}" type="presParOf" srcId="{A3FA08C2-1F20-4095-B149-A16B721D3139}" destId="{F7F91701-C7C8-45C6-BCF4-DBAAC6BF948F}" srcOrd="1" destOrd="0" presId="urn:microsoft.com/office/officeart/2005/8/layout/orgChart1"/>
    <dgm:cxn modelId="{D8A0F976-70FF-4568-A5A5-1FF108AF4406}" type="presParOf" srcId="{F7F91701-C7C8-45C6-BCF4-DBAAC6BF948F}" destId="{39B3AE39-33C5-46A2-9B6E-08D1424E3512}" srcOrd="0" destOrd="0" presId="urn:microsoft.com/office/officeart/2005/8/layout/orgChart1"/>
    <dgm:cxn modelId="{E64C5D9B-469F-45BA-8C07-59F9D980FB1B}" type="presParOf" srcId="{F7F91701-C7C8-45C6-BCF4-DBAAC6BF948F}" destId="{2B1131A6-EA27-4820-BD20-26DE5730647A}" srcOrd="1" destOrd="0" presId="urn:microsoft.com/office/officeart/2005/8/layout/orgChart1"/>
    <dgm:cxn modelId="{56E26EBA-2DCF-4246-82AD-4C28BB274300}" type="presParOf" srcId="{2B1131A6-EA27-4820-BD20-26DE5730647A}" destId="{2FD88E83-D949-459C-A85B-70D430E01EA7}" srcOrd="0" destOrd="0" presId="urn:microsoft.com/office/officeart/2005/8/layout/orgChart1"/>
    <dgm:cxn modelId="{5D3E5512-76C4-46F1-AA00-52DF643CB0A0}" type="presParOf" srcId="{2FD88E83-D949-459C-A85B-70D430E01EA7}" destId="{88A3059C-32C4-4F62-885E-8C2AECE1BA6F}" srcOrd="0" destOrd="0" presId="urn:microsoft.com/office/officeart/2005/8/layout/orgChart1"/>
    <dgm:cxn modelId="{E1F68BF6-59B5-4F48-9EC8-A694D5339379}" type="presParOf" srcId="{2FD88E83-D949-459C-A85B-70D430E01EA7}" destId="{297A5341-4436-4C81-BB53-6C613C462CE7}" srcOrd="1" destOrd="0" presId="urn:microsoft.com/office/officeart/2005/8/layout/orgChart1"/>
    <dgm:cxn modelId="{C3867F89-8CFB-4F23-9DE5-484EA63263EB}" type="presParOf" srcId="{2B1131A6-EA27-4820-BD20-26DE5730647A}" destId="{E9820802-1B88-4F85-859D-428B81B1385A}" srcOrd="1" destOrd="0" presId="urn:microsoft.com/office/officeart/2005/8/layout/orgChart1"/>
    <dgm:cxn modelId="{678E0F55-52EF-4404-9BB0-984235FBD302}" type="presParOf" srcId="{2B1131A6-EA27-4820-BD20-26DE5730647A}" destId="{0975CB68-50BB-403B-8BC9-63A721E81482}" srcOrd="2" destOrd="0" presId="urn:microsoft.com/office/officeart/2005/8/layout/orgChart1"/>
    <dgm:cxn modelId="{39BD80A5-9CE6-487B-8796-0FCB433B334A}" type="presParOf" srcId="{A3FA08C2-1F20-4095-B149-A16B721D3139}" destId="{6BD57563-665A-4EE8-8752-BEF053864655}" srcOrd="2" destOrd="0" presId="urn:microsoft.com/office/officeart/2005/8/layout/orgChart1"/>
    <dgm:cxn modelId="{18CFFE07-706F-425B-8E13-ECF9D43EEEC7}" type="presParOf" srcId="{EF652122-C264-4BC6-84F8-D084A5FC583D}" destId="{3A79C5B4-B24A-4CE2-A07C-57A85D7C990E}" srcOrd="2" destOrd="0" presId="urn:microsoft.com/office/officeart/2005/8/layout/orgChart1"/>
    <dgm:cxn modelId="{66336B0A-6733-4163-B271-06AEF39482C5}" type="presParOf" srcId="{A70190E6-B5F5-42D7-9049-1A41D139E459}" destId="{25D6B861-ED62-4643-A4FB-755D475274C8}" srcOrd="2" destOrd="0" presId="urn:microsoft.com/office/officeart/2005/8/layout/orgChart1"/>
    <dgm:cxn modelId="{EF49B9B1-D9D4-474B-9686-1B681B0B4D4F}" type="presParOf" srcId="{A70190E6-B5F5-42D7-9049-1A41D139E459}" destId="{46468985-757E-417E-A0AC-7F6476730170}" srcOrd="3" destOrd="0" presId="urn:microsoft.com/office/officeart/2005/8/layout/orgChart1"/>
    <dgm:cxn modelId="{780064D8-E4BD-4AD6-B802-5CB6BFA82BF3}" type="presParOf" srcId="{46468985-757E-417E-A0AC-7F6476730170}" destId="{C9D5BA99-8616-4AEB-B9D8-3C64C18EF9E9}" srcOrd="0" destOrd="0" presId="urn:microsoft.com/office/officeart/2005/8/layout/orgChart1"/>
    <dgm:cxn modelId="{C575CCD4-A1FC-437F-9A4B-3BA50A071168}" type="presParOf" srcId="{C9D5BA99-8616-4AEB-B9D8-3C64C18EF9E9}" destId="{AA50C173-08D6-4EEF-85B0-EA309D2FA08C}" srcOrd="0" destOrd="0" presId="urn:microsoft.com/office/officeart/2005/8/layout/orgChart1"/>
    <dgm:cxn modelId="{36DEF6D8-F629-4A75-8793-6C25CA4ABEAC}" type="presParOf" srcId="{C9D5BA99-8616-4AEB-B9D8-3C64C18EF9E9}" destId="{E083FC99-CC35-42D7-A77A-F9B6D3CC4506}" srcOrd="1" destOrd="0" presId="urn:microsoft.com/office/officeart/2005/8/layout/orgChart1"/>
    <dgm:cxn modelId="{8A57836B-20BA-4284-B09F-627B3074AA2B}" type="presParOf" srcId="{46468985-757E-417E-A0AC-7F6476730170}" destId="{AC98C8A6-CB8B-415C-BF1E-5F5909E519DF}" srcOrd="1" destOrd="0" presId="urn:microsoft.com/office/officeart/2005/8/layout/orgChart1"/>
    <dgm:cxn modelId="{FACFC93F-ADA7-4E48-BE4A-DDCEEFB36071}" type="presParOf" srcId="{AC98C8A6-CB8B-415C-BF1E-5F5909E519DF}" destId="{143E7030-60C8-4E09-969F-7D1E55DE89A5}" srcOrd="0" destOrd="0" presId="urn:microsoft.com/office/officeart/2005/8/layout/orgChart1"/>
    <dgm:cxn modelId="{E3FFEFB6-E491-44C6-BC88-DD8B947EDCD7}" type="presParOf" srcId="{AC98C8A6-CB8B-415C-BF1E-5F5909E519DF}" destId="{FBA3B026-CD78-4C6D-9086-7FC4209972CA}" srcOrd="1" destOrd="0" presId="urn:microsoft.com/office/officeart/2005/8/layout/orgChart1"/>
    <dgm:cxn modelId="{C380F555-63DC-4763-A1A0-A8B8245C302A}" type="presParOf" srcId="{FBA3B026-CD78-4C6D-9086-7FC4209972CA}" destId="{5FB615BF-630C-4C91-8D7A-9B48D51F2829}" srcOrd="0" destOrd="0" presId="urn:microsoft.com/office/officeart/2005/8/layout/orgChart1"/>
    <dgm:cxn modelId="{4167A3D8-BF14-4906-BB67-535483176B6B}" type="presParOf" srcId="{5FB615BF-630C-4C91-8D7A-9B48D51F2829}" destId="{CAC2B8F9-D160-4924-BD0E-485B49850077}" srcOrd="0" destOrd="0" presId="urn:microsoft.com/office/officeart/2005/8/layout/orgChart1"/>
    <dgm:cxn modelId="{FB61ACF9-B690-4014-BF44-FC9621E136DA}" type="presParOf" srcId="{5FB615BF-630C-4C91-8D7A-9B48D51F2829}" destId="{55BE80BC-0BAF-47FF-970C-C43BA78EA8CB}" srcOrd="1" destOrd="0" presId="urn:microsoft.com/office/officeart/2005/8/layout/orgChart1"/>
    <dgm:cxn modelId="{5DC198BB-C7AD-4D64-BA57-36782A5ECAC3}" type="presParOf" srcId="{FBA3B026-CD78-4C6D-9086-7FC4209972CA}" destId="{7A7D8366-5894-4B2E-8F76-D0C21047B950}" srcOrd="1" destOrd="0" presId="urn:microsoft.com/office/officeart/2005/8/layout/orgChart1"/>
    <dgm:cxn modelId="{80717849-D87F-4D9E-95BB-42156BDA0AA9}" type="presParOf" srcId="{7A7D8366-5894-4B2E-8F76-D0C21047B950}" destId="{FFBEA7DF-E79B-4AF0-9F80-E71780434176}" srcOrd="0" destOrd="0" presId="urn:microsoft.com/office/officeart/2005/8/layout/orgChart1"/>
    <dgm:cxn modelId="{3E394CC5-6175-4923-8C6C-06BD8E39DAD2}" type="presParOf" srcId="{7A7D8366-5894-4B2E-8F76-D0C21047B950}" destId="{670053DD-79DA-407A-A66C-F50E35AE146B}" srcOrd="1" destOrd="0" presId="urn:microsoft.com/office/officeart/2005/8/layout/orgChart1"/>
    <dgm:cxn modelId="{29ABC89C-554C-4A5D-8D66-E42E802C4D86}" type="presParOf" srcId="{670053DD-79DA-407A-A66C-F50E35AE146B}" destId="{67AA6012-5B4B-47F5-A7E9-71C6E94354C2}" srcOrd="0" destOrd="0" presId="urn:microsoft.com/office/officeart/2005/8/layout/orgChart1"/>
    <dgm:cxn modelId="{391A53E9-DC96-4697-8BD9-755321A0CB21}" type="presParOf" srcId="{67AA6012-5B4B-47F5-A7E9-71C6E94354C2}" destId="{6FCF2402-84E8-42A9-9BE9-43B1BC67DA1F}" srcOrd="0" destOrd="0" presId="urn:microsoft.com/office/officeart/2005/8/layout/orgChart1"/>
    <dgm:cxn modelId="{6335FFD0-3C08-4AF6-8831-307D5E43F8CA}" type="presParOf" srcId="{67AA6012-5B4B-47F5-A7E9-71C6E94354C2}" destId="{D44E4DF5-508C-4453-A9AD-E78AC2E26FAD}" srcOrd="1" destOrd="0" presId="urn:microsoft.com/office/officeart/2005/8/layout/orgChart1"/>
    <dgm:cxn modelId="{9A177C04-24C8-43F9-99F2-1AB1C95649DE}" type="presParOf" srcId="{670053DD-79DA-407A-A66C-F50E35AE146B}" destId="{626B07EA-3DF4-4BDE-A3F5-AA7A4808F65B}" srcOrd="1" destOrd="0" presId="urn:microsoft.com/office/officeart/2005/8/layout/orgChart1"/>
    <dgm:cxn modelId="{A56059A4-1169-4549-B01B-C0322128D28E}" type="presParOf" srcId="{626B07EA-3DF4-4BDE-A3F5-AA7A4808F65B}" destId="{EFCDFCFB-3212-4095-A949-6429709DC620}" srcOrd="0" destOrd="0" presId="urn:microsoft.com/office/officeart/2005/8/layout/orgChart1"/>
    <dgm:cxn modelId="{0D2FFED2-396B-460C-993E-692EA1E80CDE}" type="presParOf" srcId="{626B07EA-3DF4-4BDE-A3F5-AA7A4808F65B}" destId="{F801A18D-1243-4227-9AAD-3676C8933493}" srcOrd="1" destOrd="0" presId="urn:microsoft.com/office/officeart/2005/8/layout/orgChart1"/>
    <dgm:cxn modelId="{3849C5D4-3EF0-434F-A83D-F0897D536AC6}" type="presParOf" srcId="{F801A18D-1243-4227-9AAD-3676C8933493}" destId="{44CAF6A1-7FAE-487D-9369-7C552D881EE8}" srcOrd="0" destOrd="0" presId="urn:microsoft.com/office/officeart/2005/8/layout/orgChart1"/>
    <dgm:cxn modelId="{AE47EEB2-1F0F-4BF4-853D-48BD99E7A977}" type="presParOf" srcId="{44CAF6A1-7FAE-487D-9369-7C552D881EE8}" destId="{66E9BEE2-4A52-4842-95B3-B37246456032}" srcOrd="0" destOrd="0" presId="urn:microsoft.com/office/officeart/2005/8/layout/orgChart1"/>
    <dgm:cxn modelId="{4ABF9FF5-85FC-40F7-9CC5-82973D994ECF}" type="presParOf" srcId="{44CAF6A1-7FAE-487D-9369-7C552D881EE8}" destId="{7F9B7C2D-633E-43BC-8E7F-B58AD8B50261}" srcOrd="1" destOrd="0" presId="urn:microsoft.com/office/officeart/2005/8/layout/orgChart1"/>
    <dgm:cxn modelId="{0FE31361-2DA1-4AE1-BED2-35099C29BF9B}" type="presParOf" srcId="{F801A18D-1243-4227-9AAD-3676C8933493}" destId="{8F6680B7-C910-4D75-AC2C-7F7F507EB31B}" srcOrd="1" destOrd="0" presId="urn:microsoft.com/office/officeart/2005/8/layout/orgChart1"/>
    <dgm:cxn modelId="{A32FFB78-31E2-48B9-A0B8-D01BA3268738}" type="presParOf" srcId="{F801A18D-1243-4227-9AAD-3676C8933493}" destId="{2B09F32C-A2CA-4CEB-A44D-7E672AC50E2A}" srcOrd="2" destOrd="0" presId="urn:microsoft.com/office/officeart/2005/8/layout/orgChart1"/>
    <dgm:cxn modelId="{5A881C53-3CC2-4D9A-9A99-2FC897B248B8}" type="presParOf" srcId="{626B07EA-3DF4-4BDE-A3F5-AA7A4808F65B}" destId="{6D2906C1-75D5-4125-8E14-06D454CCE474}" srcOrd="2" destOrd="0" presId="urn:microsoft.com/office/officeart/2005/8/layout/orgChart1"/>
    <dgm:cxn modelId="{5B6AEB79-B251-4537-A421-2CA54B2157AD}" type="presParOf" srcId="{626B07EA-3DF4-4BDE-A3F5-AA7A4808F65B}" destId="{21157796-25B6-4FE6-8F14-A890EFB7C6AD}" srcOrd="3" destOrd="0" presId="urn:microsoft.com/office/officeart/2005/8/layout/orgChart1"/>
    <dgm:cxn modelId="{7761BF56-97F4-44FD-919F-7C075A4B613A}" type="presParOf" srcId="{21157796-25B6-4FE6-8F14-A890EFB7C6AD}" destId="{09BC3E19-3EB0-4FED-9EC2-2D0BD2544A86}" srcOrd="0" destOrd="0" presId="urn:microsoft.com/office/officeart/2005/8/layout/orgChart1"/>
    <dgm:cxn modelId="{BE59D6AD-11ED-4DD4-AE00-708089E008FF}" type="presParOf" srcId="{09BC3E19-3EB0-4FED-9EC2-2D0BD2544A86}" destId="{1BD62739-E86B-43F7-BD02-2EAF1DBF2C15}" srcOrd="0" destOrd="0" presId="urn:microsoft.com/office/officeart/2005/8/layout/orgChart1"/>
    <dgm:cxn modelId="{293A715B-D9C3-4572-B504-5E46F6C689A4}" type="presParOf" srcId="{09BC3E19-3EB0-4FED-9EC2-2D0BD2544A86}" destId="{B522D3FD-26C2-4A04-BD6B-7FC5EF546D48}" srcOrd="1" destOrd="0" presId="urn:microsoft.com/office/officeart/2005/8/layout/orgChart1"/>
    <dgm:cxn modelId="{74D20851-5D42-49B2-886E-A781D09F9B12}" type="presParOf" srcId="{21157796-25B6-4FE6-8F14-A890EFB7C6AD}" destId="{062496D7-2D4E-4E4F-8C9D-96990EFBEBAD}" srcOrd="1" destOrd="0" presId="urn:microsoft.com/office/officeart/2005/8/layout/orgChart1"/>
    <dgm:cxn modelId="{5F379EE2-A4A7-4328-AB3F-821C1DCC08B9}" type="presParOf" srcId="{21157796-25B6-4FE6-8F14-A890EFB7C6AD}" destId="{4378F644-E5AC-46A6-981A-581370DA3C13}" srcOrd="2" destOrd="0" presId="urn:microsoft.com/office/officeart/2005/8/layout/orgChart1"/>
    <dgm:cxn modelId="{1195DB3A-4AB2-467F-A950-F2E26054B7D0}" type="presParOf" srcId="{670053DD-79DA-407A-A66C-F50E35AE146B}" destId="{3869EFC0-F406-4E29-A222-314A32F64694}" srcOrd="2" destOrd="0" presId="urn:microsoft.com/office/officeart/2005/8/layout/orgChart1"/>
    <dgm:cxn modelId="{EBFDB699-B157-4F90-827A-F3DF772807E2}" type="presParOf" srcId="{FBA3B026-CD78-4C6D-9086-7FC4209972CA}" destId="{647F6C90-BB58-41F4-A63B-ACB52AE07CC5}" srcOrd="2" destOrd="0" presId="urn:microsoft.com/office/officeart/2005/8/layout/orgChart1"/>
    <dgm:cxn modelId="{2B4167AB-13EC-474F-98EC-3D424F00CCCD}" type="presParOf" srcId="{46468985-757E-417E-A0AC-7F6476730170}" destId="{8DA3C8CA-1FED-41FC-905C-82DC1A00ABBC}" srcOrd="2" destOrd="0" presId="urn:microsoft.com/office/officeart/2005/8/layout/orgChart1"/>
    <dgm:cxn modelId="{E102D15E-8E58-4EA6-8058-F5966C3E1212}" type="presParOf" srcId="{50492B24-5622-4861-BD49-59BCEA1D285B}" destId="{D0C4114F-0718-4C3A-85E1-F224FFB398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906C1-75D5-4125-8E14-06D454CCE474}">
      <dsp:nvSpPr>
        <dsp:cNvPr id="0" name=""/>
        <dsp:cNvSpPr/>
      </dsp:nvSpPr>
      <dsp:spPr>
        <a:xfrm>
          <a:off x="4608279" y="3231059"/>
          <a:ext cx="191772" cy="137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976"/>
              </a:lnTo>
              <a:lnTo>
                <a:pt x="191772" y="137997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DFCFB-3212-4095-A949-6429709DC620}">
      <dsp:nvSpPr>
        <dsp:cNvPr id="0" name=""/>
        <dsp:cNvSpPr/>
      </dsp:nvSpPr>
      <dsp:spPr>
        <a:xfrm>
          <a:off x="4608279" y="3231059"/>
          <a:ext cx="185621" cy="423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20"/>
              </a:lnTo>
              <a:lnTo>
                <a:pt x="185621" y="423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EA7DF-E79B-4AF0-9F80-E71780434176}">
      <dsp:nvSpPr>
        <dsp:cNvPr id="0" name=""/>
        <dsp:cNvSpPr/>
      </dsp:nvSpPr>
      <dsp:spPr>
        <a:xfrm>
          <a:off x="5811643" y="2461703"/>
          <a:ext cx="91440" cy="273895"/>
        </a:xfrm>
        <a:custGeom>
          <a:avLst/>
          <a:gdLst/>
          <a:ahLst/>
          <a:cxnLst/>
          <a:rect l="0" t="0" r="0" b="0"/>
          <a:pathLst>
            <a:path>
              <a:moveTo>
                <a:pt x="71884" y="0"/>
              </a:moveTo>
              <a:lnTo>
                <a:pt x="71884" y="164788"/>
              </a:lnTo>
              <a:lnTo>
                <a:pt x="45720" y="164788"/>
              </a:lnTo>
              <a:lnTo>
                <a:pt x="45720" y="2738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E7030-60C8-4E09-969F-7D1E55DE89A5}">
      <dsp:nvSpPr>
        <dsp:cNvPr id="0" name=""/>
        <dsp:cNvSpPr/>
      </dsp:nvSpPr>
      <dsp:spPr>
        <a:xfrm>
          <a:off x="5837808" y="1582367"/>
          <a:ext cx="91440" cy="145715"/>
        </a:xfrm>
        <a:custGeom>
          <a:avLst/>
          <a:gdLst/>
          <a:ahLst/>
          <a:cxnLst/>
          <a:rect l="0" t="0" r="0" b="0"/>
          <a:pathLst>
            <a:path>
              <a:moveTo>
                <a:pt x="86401" y="0"/>
              </a:moveTo>
              <a:lnTo>
                <a:pt x="86401" y="36608"/>
              </a:lnTo>
              <a:lnTo>
                <a:pt x="45720" y="36608"/>
              </a:lnTo>
              <a:lnTo>
                <a:pt x="45720" y="14571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6B861-ED62-4643-A4FB-755D475274C8}">
      <dsp:nvSpPr>
        <dsp:cNvPr id="0" name=""/>
        <dsp:cNvSpPr/>
      </dsp:nvSpPr>
      <dsp:spPr>
        <a:xfrm>
          <a:off x="3767194" y="776673"/>
          <a:ext cx="2157015" cy="24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19"/>
              </a:lnTo>
              <a:lnTo>
                <a:pt x="2157015" y="139719"/>
              </a:lnTo>
              <a:lnTo>
                <a:pt x="2157015" y="24882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3AE39-33C5-46A2-9B6E-08D1424E3512}">
      <dsp:nvSpPr>
        <dsp:cNvPr id="0" name=""/>
        <dsp:cNvSpPr/>
      </dsp:nvSpPr>
      <dsp:spPr>
        <a:xfrm>
          <a:off x="2041377" y="2475020"/>
          <a:ext cx="91440" cy="1126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6216"/>
              </a:lnTo>
              <a:lnTo>
                <a:pt x="135614" y="112621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8275D-CB60-4449-933B-F4406BB1D295}">
      <dsp:nvSpPr>
        <dsp:cNvPr id="0" name=""/>
        <dsp:cNvSpPr/>
      </dsp:nvSpPr>
      <dsp:spPr>
        <a:xfrm>
          <a:off x="1739002" y="1542174"/>
          <a:ext cx="1038596" cy="196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01"/>
              </a:lnTo>
              <a:lnTo>
                <a:pt x="1038596" y="87301"/>
              </a:lnTo>
              <a:lnTo>
                <a:pt x="1038596" y="1964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E2946-4634-4C1F-8BB2-F0411894C34C}">
      <dsp:nvSpPr>
        <dsp:cNvPr id="0" name=""/>
        <dsp:cNvSpPr/>
      </dsp:nvSpPr>
      <dsp:spPr>
        <a:xfrm>
          <a:off x="133747" y="2469097"/>
          <a:ext cx="113555" cy="182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121"/>
              </a:lnTo>
              <a:lnTo>
                <a:pt x="113555" y="182612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8AA66-B1CB-4841-8FC3-50F2132725D8}">
      <dsp:nvSpPr>
        <dsp:cNvPr id="0" name=""/>
        <dsp:cNvSpPr/>
      </dsp:nvSpPr>
      <dsp:spPr>
        <a:xfrm>
          <a:off x="133747" y="2469097"/>
          <a:ext cx="149092" cy="701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460"/>
              </a:lnTo>
              <a:lnTo>
                <a:pt x="149092" y="70146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B422D-DF4A-4BDE-9BEB-F6D6DFF223BC}">
      <dsp:nvSpPr>
        <dsp:cNvPr id="0" name=""/>
        <dsp:cNvSpPr/>
      </dsp:nvSpPr>
      <dsp:spPr>
        <a:xfrm>
          <a:off x="657657" y="1542174"/>
          <a:ext cx="1081345" cy="190485"/>
        </a:xfrm>
        <a:custGeom>
          <a:avLst/>
          <a:gdLst/>
          <a:ahLst/>
          <a:cxnLst/>
          <a:rect l="0" t="0" r="0" b="0"/>
          <a:pathLst>
            <a:path>
              <a:moveTo>
                <a:pt x="1081345" y="0"/>
              </a:moveTo>
              <a:lnTo>
                <a:pt x="1081345" y="81378"/>
              </a:lnTo>
              <a:lnTo>
                <a:pt x="0" y="81378"/>
              </a:lnTo>
              <a:lnTo>
                <a:pt x="0" y="19048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E8C3E-4A44-495C-98AD-842A9949129B}">
      <dsp:nvSpPr>
        <dsp:cNvPr id="0" name=""/>
        <dsp:cNvSpPr/>
      </dsp:nvSpPr>
      <dsp:spPr>
        <a:xfrm>
          <a:off x="1739002" y="776673"/>
          <a:ext cx="2028191" cy="245943"/>
        </a:xfrm>
        <a:custGeom>
          <a:avLst/>
          <a:gdLst/>
          <a:ahLst/>
          <a:cxnLst/>
          <a:rect l="0" t="0" r="0" b="0"/>
          <a:pathLst>
            <a:path>
              <a:moveTo>
                <a:pt x="2028191" y="0"/>
              </a:moveTo>
              <a:lnTo>
                <a:pt x="2028191" y="136835"/>
              </a:lnTo>
              <a:lnTo>
                <a:pt x="0" y="136835"/>
              </a:lnTo>
              <a:lnTo>
                <a:pt x="0" y="24594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377D3-1C83-4855-8C9C-9C94501C63E8}">
      <dsp:nvSpPr>
        <dsp:cNvPr id="0" name=""/>
        <dsp:cNvSpPr/>
      </dsp:nvSpPr>
      <dsp:spPr>
        <a:xfrm>
          <a:off x="2615126" y="257115"/>
          <a:ext cx="2304135" cy="5195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免疫系統</a:t>
          </a:r>
        </a:p>
      </dsp:txBody>
      <dsp:txXfrm>
        <a:off x="2615126" y="257115"/>
        <a:ext cx="2304135" cy="519557"/>
      </dsp:txXfrm>
    </dsp:sp>
    <dsp:sp modelId="{E1671D5C-D9DD-43AE-8DFA-B160E72B6F0A}">
      <dsp:nvSpPr>
        <dsp:cNvPr id="0" name=""/>
        <dsp:cNvSpPr/>
      </dsp:nvSpPr>
      <dsp:spPr>
        <a:xfrm>
          <a:off x="840770" y="1022616"/>
          <a:ext cx="1796464" cy="5195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非特異性防禦</a:t>
          </a:r>
        </a:p>
      </dsp:txBody>
      <dsp:txXfrm>
        <a:off x="840770" y="1022616"/>
        <a:ext cx="1796464" cy="519557"/>
      </dsp:txXfrm>
    </dsp:sp>
    <dsp:sp modelId="{8AA4EFEE-275A-4FEF-B21F-89D237E54BA9}">
      <dsp:nvSpPr>
        <dsp:cNvPr id="0" name=""/>
        <dsp:cNvSpPr/>
      </dsp:nvSpPr>
      <dsp:spPr>
        <a:xfrm>
          <a:off x="2770" y="1732660"/>
          <a:ext cx="1309774" cy="7364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0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生理屏障</a:t>
          </a:r>
          <a:endParaRPr lang="zh-TW" altLang="en-US" sz="2000" b="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70" y="1732660"/>
        <a:ext cx="1309774" cy="736436"/>
      </dsp:txXfrm>
    </dsp:sp>
    <dsp:sp modelId="{47DF13ED-2D38-41E7-B27E-19D63307E1BA}">
      <dsp:nvSpPr>
        <dsp:cNvPr id="0" name=""/>
        <dsp:cNvSpPr/>
      </dsp:nvSpPr>
      <dsp:spPr>
        <a:xfrm>
          <a:off x="282840" y="2946113"/>
          <a:ext cx="1643631" cy="4488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咳嗽或打噴嚏</a:t>
          </a:r>
        </a:p>
      </dsp:txBody>
      <dsp:txXfrm>
        <a:off x="282840" y="2946113"/>
        <a:ext cx="1643631" cy="448887"/>
      </dsp:txXfrm>
    </dsp:sp>
    <dsp:sp modelId="{9D453CC7-52CB-4EBA-9A4C-5ED2341F4F5C}">
      <dsp:nvSpPr>
        <dsp:cNvPr id="0" name=""/>
        <dsp:cNvSpPr/>
      </dsp:nvSpPr>
      <dsp:spPr>
        <a:xfrm>
          <a:off x="247302" y="4035439"/>
          <a:ext cx="1581565" cy="5195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唾液及胃酸</a:t>
          </a:r>
        </a:p>
      </dsp:txBody>
      <dsp:txXfrm>
        <a:off x="247302" y="4035439"/>
        <a:ext cx="1581565" cy="519557"/>
      </dsp:txXfrm>
    </dsp:sp>
    <dsp:sp modelId="{3F9D7AE5-8313-4F20-A092-F980D87C71FF}">
      <dsp:nvSpPr>
        <dsp:cNvPr id="0" name=""/>
        <dsp:cNvSpPr/>
      </dsp:nvSpPr>
      <dsp:spPr>
        <a:xfrm>
          <a:off x="1914472" y="1738583"/>
          <a:ext cx="1726251" cy="7364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0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炎性反應</a:t>
          </a:r>
          <a:endParaRPr lang="zh-TW" altLang="en-US" sz="2000" b="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14472" y="1738583"/>
        <a:ext cx="1726251" cy="736436"/>
      </dsp:txXfrm>
    </dsp:sp>
    <dsp:sp modelId="{88A3059C-32C4-4F62-885E-8C2AECE1BA6F}">
      <dsp:nvSpPr>
        <dsp:cNvPr id="0" name=""/>
        <dsp:cNvSpPr/>
      </dsp:nvSpPr>
      <dsp:spPr>
        <a:xfrm>
          <a:off x="2176992" y="2966101"/>
          <a:ext cx="1757155" cy="12702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白血球</a:t>
          </a:r>
          <a:r>
            <a:rPr lang="en-US" alt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吞噬細胞攻擊病原體</a:t>
          </a:r>
          <a:endParaRPr lang="en-US" altLang="zh-TW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紅腫微熱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6992" y="2966101"/>
        <a:ext cx="1757155" cy="1270272"/>
      </dsp:txXfrm>
    </dsp:sp>
    <dsp:sp modelId="{AA50C173-08D6-4EEF-85B0-EA309D2FA08C}">
      <dsp:nvSpPr>
        <dsp:cNvPr id="0" name=""/>
        <dsp:cNvSpPr/>
      </dsp:nvSpPr>
      <dsp:spPr>
        <a:xfrm>
          <a:off x="4965132" y="1025500"/>
          <a:ext cx="1918155" cy="5568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特異性防禦</a:t>
          </a:r>
        </a:p>
      </dsp:txBody>
      <dsp:txXfrm>
        <a:off x="4965132" y="1025500"/>
        <a:ext cx="1918155" cy="556867"/>
      </dsp:txXfrm>
    </dsp:sp>
    <dsp:sp modelId="{CAC2B8F9-D160-4924-BD0E-485B49850077}">
      <dsp:nvSpPr>
        <dsp:cNvPr id="0" name=""/>
        <dsp:cNvSpPr/>
      </dsp:nvSpPr>
      <dsp:spPr>
        <a:xfrm>
          <a:off x="5102352" y="1728082"/>
          <a:ext cx="1562352" cy="7336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0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免疫反應</a:t>
          </a:r>
          <a:endParaRPr lang="zh-TW" altLang="en-US" sz="2000" b="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02352" y="1728082"/>
        <a:ext cx="1562352" cy="733620"/>
      </dsp:txXfrm>
    </dsp:sp>
    <dsp:sp modelId="{6FCF2402-84E8-42A9-9BE9-43B1BC67DA1F}">
      <dsp:nvSpPr>
        <dsp:cNvPr id="0" name=""/>
        <dsp:cNvSpPr/>
      </dsp:nvSpPr>
      <dsp:spPr>
        <a:xfrm>
          <a:off x="4296009" y="2735599"/>
          <a:ext cx="3122708" cy="4954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淋巴細胞</a:t>
          </a:r>
          <a:r>
            <a:rPr lang="en-US" altLang="zh-TW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(T</a:t>
          </a: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細胞 </a:t>
          </a:r>
          <a:r>
            <a:rPr lang="en-US" altLang="zh-TW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細胞</a:t>
          </a:r>
          <a:r>
            <a:rPr lang="en-US" altLang="zh-TW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96009" y="2735599"/>
        <a:ext cx="3122708" cy="495460"/>
      </dsp:txXfrm>
    </dsp:sp>
    <dsp:sp modelId="{66E9BEE2-4A52-4842-95B3-B37246456032}">
      <dsp:nvSpPr>
        <dsp:cNvPr id="0" name=""/>
        <dsp:cNvSpPr/>
      </dsp:nvSpPr>
      <dsp:spPr>
        <a:xfrm>
          <a:off x="4793901" y="3395001"/>
          <a:ext cx="2456126" cy="5195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識別病原體的抗原</a:t>
          </a:r>
        </a:p>
      </dsp:txBody>
      <dsp:txXfrm>
        <a:off x="4793901" y="3395001"/>
        <a:ext cx="2456126" cy="519557"/>
      </dsp:txXfrm>
    </dsp:sp>
    <dsp:sp modelId="{1BD62739-E86B-43F7-BD02-2EAF1DBF2C15}">
      <dsp:nvSpPr>
        <dsp:cNvPr id="0" name=""/>
        <dsp:cNvSpPr/>
      </dsp:nvSpPr>
      <dsp:spPr>
        <a:xfrm>
          <a:off x="4800052" y="4179460"/>
          <a:ext cx="3070264" cy="8631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製造一種抗體，緊附於一種抗原之上，消滅抗原</a:t>
          </a:r>
        </a:p>
      </dsp:txBody>
      <dsp:txXfrm>
        <a:off x="4800052" y="4179460"/>
        <a:ext cx="3070264" cy="863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CB57B493-F364-47BC-827D-89D7336264E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B78F2FE-8883-43B3-B442-C810B2E52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4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7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211">
              <a:defRPr/>
            </a:pPr>
            <a:r>
              <a:rPr lang="en-US" dirty="0"/>
              <a:t>Last update: 24 Feb 2020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0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211">
              <a:defRPr/>
            </a:pPr>
            <a:r>
              <a:rPr lang="en-US" dirty="0"/>
              <a:t>Last update: 24 Feb 2020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0292-3397-4DEB-892F-84574DBB699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98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9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HK" altLang="en-US" sz="14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參考資料：</a:t>
            </a:r>
            <a:endParaRPr kumimoji="1" lang="en-US" altLang="zh-HK" sz="1400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1" lang="en-US" altLang="zh-HK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1)</a:t>
            </a:r>
            <a:r>
              <a:rPr kumimoji="1" lang="zh-HK" altLang="en-US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世界衛生組織</a:t>
            </a:r>
            <a:r>
              <a:rPr kumimoji="1" lang="en-US" altLang="zh-HK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《Basic epidemiology, 2nd ed》 </a:t>
            </a:r>
            <a:r>
              <a:rPr kumimoji="1" lang="zh-HK" altLang="en-US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，最後一次瀏覽日期：</a:t>
            </a:r>
            <a:r>
              <a:rPr kumimoji="1" lang="en-US" altLang="zh-HK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2020</a:t>
            </a:r>
            <a:r>
              <a:rPr kumimoji="1" lang="zh-HK" altLang="en-US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年</a:t>
            </a:r>
            <a:r>
              <a:rPr kumimoji="1" lang="en-US" altLang="zh-HK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2</a:t>
            </a:r>
            <a:r>
              <a:rPr kumimoji="1" lang="zh-HK" altLang="en-US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月</a:t>
            </a:r>
          </a:p>
          <a:p>
            <a:pPr marL="0" lvl="0" indent="0">
              <a:buNone/>
            </a:pPr>
            <a:r>
              <a:rPr kumimoji="1" lang="en-US" altLang="zh-HK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https://</a:t>
            </a:r>
            <a:r>
              <a:rPr kumimoji="1" lang="en-US" altLang="zh-HK" sz="1200" kern="1200" dirty="0" err="1">
                <a:solidFill>
                  <a:schemeClr val="tx1"/>
                </a:solidFill>
                <a:latin typeface="+mj-ea"/>
                <a:ea typeface="+mn-ea"/>
                <a:cs typeface="+mn-cs"/>
              </a:rPr>
              <a:t>apps.who.int</a:t>
            </a:r>
            <a:r>
              <a:rPr kumimoji="1" lang="en-US" altLang="zh-HK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/iris/handle/10665/43541</a:t>
            </a:r>
          </a:p>
          <a:p>
            <a:pPr marL="0" lvl="0" indent="0">
              <a:buNone/>
            </a:pPr>
            <a:r>
              <a:rPr kumimoji="1" lang="en-US" altLang="zh-HK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https://</a:t>
            </a:r>
            <a:r>
              <a:rPr kumimoji="1" lang="en-US" altLang="zh-HK" sz="1200" kern="1200" dirty="0" err="1">
                <a:solidFill>
                  <a:schemeClr val="tx1"/>
                </a:solidFill>
                <a:latin typeface="+mj-ea"/>
                <a:ea typeface="+mn-ea"/>
                <a:cs typeface="+mn-cs"/>
              </a:rPr>
              <a:t>apps.who.int</a:t>
            </a:r>
            <a:r>
              <a:rPr kumimoji="1" lang="en-US" altLang="zh-HK" sz="12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/iris/bitstream/handle/10665/43541/9241547073_eng.pdf?sequence=1&amp;isAllowed=y</a:t>
            </a:r>
          </a:p>
          <a:p>
            <a:pPr marL="0" indent="0">
              <a:buNone/>
            </a:pPr>
            <a:endParaRPr kumimoji="1" lang="en-US" altLang="zh-HK" sz="1200" b="0" i="0" dirty="0">
              <a:latin typeface="Yuanti SC" panose="02010600040101010101" pitchFamily="2" charset="-122"/>
              <a:ea typeface="Yuanti SC" panose="0201060004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2</a:t>
            </a:r>
            <a:r>
              <a:rPr kumimoji="1" lang="zh-HK" altLang="en-US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）</a:t>
            </a:r>
            <a:r>
              <a:rPr lang="zh-HK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教育局資源套 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-《</a:t>
            </a:r>
            <a:r>
              <a:rPr lang="zh-HK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健康的社區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HK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，最後一次瀏覽日期：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zh-HK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HK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endParaRPr lang="en-US" altLang="zh-HK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altLang="zh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www.edb.gov.hk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/attachment/</a:t>
            </a:r>
            <a:r>
              <a:rPr lang="en-US" altLang="zh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/curriculum-development/</a:t>
            </a:r>
            <a:r>
              <a:rPr lang="en-US" altLang="zh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/technology-</a:t>
            </a:r>
            <a:r>
              <a:rPr lang="en-US" altLang="zh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/resources/</a:t>
            </a:r>
            <a:r>
              <a:rPr lang="en-US" altLang="zh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hmsc</a:t>
            </a: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/HMSC_Booklet6_C_p56.pdf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HK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HK" altLang="en-US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美國</a:t>
            </a:r>
            <a:r>
              <a:rPr lang="zh-HK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疾病控制和預防中心</a:t>
            </a:r>
            <a:r>
              <a:rPr lang="en-US" altLang="zh-HK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《Understanding the Epidemiologic Triangle through Infectious Disease</a:t>
            </a:r>
            <a:r>
              <a:rPr lang="zh-HK" altLang="en-US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 </a:t>
            </a:r>
            <a:r>
              <a:rPr lang="en-US" altLang="zh-HK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》</a:t>
            </a:r>
            <a:r>
              <a:rPr lang="zh-HK" altLang="en-US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，最後一次瀏覽日期：</a:t>
            </a:r>
            <a:r>
              <a:rPr lang="en-US" altLang="zh-HK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2020</a:t>
            </a:r>
            <a:r>
              <a:rPr lang="zh-HK" altLang="en-US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年</a:t>
            </a:r>
            <a:r>
              <a:rPr lang="en-US" altLang="zh-HK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2</a:t>
            </a:r>
            <a:r>
              <a:rPr lang="zh-HK" altLang="en-US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月</a:t>
            </a:r>
            <a:endParaRPr lang="en-US" altLang="zh-HK" sz="1200" b="0" i="0" dirty="0">
              <a:latin typeface="Yuanti SC" panose="02010600040101010101" pitchFamily="2" charset="-122"/>
              <a:ea typeface="Yuan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HK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https://</a:t>
            </a:r>
            <a:r>
              <a:rPr lang="en-US" altLang="zh-HK" sz="1200" b="0" i="0" dirty="0" err="1">
                <a:latin typeface="Yuanti SC" panose="02010600040101010101" pitchFamily="2" charset="-122"/>
                <a:ea typeface="Yuanti SC" panose="02010600040101010101" pitchFamily="2" charset="-122"/>
              </a:rPr>
              <a:t>www.cdc.gov</a:t>
            </a:r>
            <a:r>
              <a:rPr lang="en-US" altLang="zh-HK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/</a:t>
            </a:r>
            <a:r>
              <a:rPr lang="en-US" altLang="zh-HK" sz="1200" b="0" i="0" dirty="0" err="1">
                <a:latin typeface="Yuanti SC" panose="02010600040101010101" pitchFamily="2" charset="-122"/>
                <a:ea typeface="Yuanti SC" panose="02010600040101010101" pitchFamily="2" charset="-122"/>
              </a:rPr>
              <a:t>healthyschools</a:t>
            </a:r>
            <a:r>
              <a:rPr lang="en-US" altLang="zh-HK" sz="1200" b="0" i="0" dirty="0">
                <a:latin typeface="Yuanti SC" panose="02010600040101010101" pitchFamily="2" charset="-122"/>
                <a:ea typeface="Yuanti SC" panose="02010600040101010101" pitchFamily="2" charset="-122"/>
              </a:rPr>
              <a:t>/bam/teachers/documents/epi_1_triangle.pdf</a:t>
            </a:r>
            <a:endParaRPr lang="en-US" altLang="zh-HK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AA97-02DB-A042-9863-A56AA120B00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02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9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4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4B90-95D0-43CA-9C3A-04AE89E1AA3B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62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73ED-E3B9-40C3-9C5B-AD9EE7A326B5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0EE-72F7-4663-A1E3-0C3B32F37CE6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D184-0DFC-4647-A5DD-EA8062279A44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7E43-DCEF-4CB1-94B8-C4D5C3AD9486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002-7B43-4ED9-A6D1-12021CD22D7E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F6DB-988C-4F92-9261-8CD61D76C38B}" type="datetime1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67DC-FC88-4F2C-A438-A2963DEE0A68}" type="datetime1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B879-E704-42E6-A58D-4E474A36699A}" type="datetime1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10E1025-2DAF-4775-A4D6-F1493D4ED8FE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B66A-30E6-4034-9F98-7B5D17556581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8E68C2-AAE2-443B-AA18-FD83F6D7E529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3D4FE9-3229-4022-AFC0-C0446DB352A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0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Hn1ssLd1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bpyE8dbDs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zh/news-room/q-a-detail/sars-cov-2-evolu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chp-dashboard.geodata.gov.hk/nia/zh.html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coronavirus.gov.hk/chi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who.int/zh/emergencies/diseases/novel-coronavirus-2019" TargetMode="External"/><Relationship Id="rId4" Type="http://schemas.openxmlformats.org/officeDocument/2006/relationships/hyperlink" Target="http://www.chinacdc.cn/" TargetMode="External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who.int/zh/emergencies/diseases/novel-coronavirus-2019/covid-19-vaccines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nacdc.cn/jkzt/ymyjz/" TargetMode="External"/><Relationship Id="rId5" Type="http://schemas.openxmlformats.org/officeDocument/2006/relationships/hyperlink" Target="http://www.chinacdc.cn/jkzt/crb/zl/szkb_11803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who.int/features/qa/84/zh/" TargetMode="External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coronavirus.gov.hk/chi/covid-vaccine.html#FAQ2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fhs.gov.hk/tc_chi/main_ser/child_health/child_health_recommend.html" TargetMode="External"/><Relationship Id="rId4" Type="http://schemas.openxmlformats.org/officeDocument/2006/relationships/hyperlink" Target="https://www.chp.gov.hk/tc/features/17980.html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emm.edcity.hk/media/0_ylcqtx47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ww.edb.gov.hk/tc/curriculum-development/resource-support/learning-teaching-resource-list/kla-resource-lists/index.html" TargetMode="External"/><Relationship Id="rId4" Type="http://schemas.openxmlformats.org/officeDocument/2006/relationships/hyperlink" Target="https://emm.edcity.hk/media/0_spmjtdha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1742" y="899652"/>
            <a:ext cx="9100351" cy="2465991"/>
          </a:xfrm>
        </p:spPr>
        <p:txBody>
          <a:bodyPr>
            <a:noAutofit/>
          </a:bodyPr>
          <a:lstStyle/>
          <a:p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zh-TW" sz="4400" b="1" cap="all" spc="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</a:t>
            </a:r>
            <a:r>
              <a:rPr lang="en-US" altLang="zh-TW" sz="4400" b="1" cap="all" spc="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2019</a:t>
            </a:r>
            <a:r>
              <a:rPr lang="zh-TW" altLang="en-US" sz="4400" b="1" cap="all" spc="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冠狀病毒病 </a:t>
            </a:r>
            <a:r>
              <a:rPr lang="en-US" altLang="zh-TW" sz="4400" b="1" cap="all" spc="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4400" b="1" cap="all" spc="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en-US" altLang="zh-TW" sz="4400" b="1" cap="all" spc="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4400" b="1" cap="all" spc="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COVID-19)</a:t>
            </a:r>
            <a:br>
              <a:rPr lang="en-US" altLang="zh-TW" sz="4400" b="1" cap="all" spc="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en-US" altLang="zh-TW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7032" y="2967178"/>
            <a:ext cx="24416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接種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endParaRPr lang="en-US" altLang="zh-TW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spc="-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4400" b="1" spc="-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進階</a:t>
            </a:r>
            <a:r>
              <a:rPr lang="zh-TW" altLang="en-US" sz="44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篇</a:t>
            </a:r>
            <a:endParaRPr lang="zh-TW" altLang="en-US" sz="1600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20D6AF17-CDEC-4B2B-90D7-F938936DCB19}"/>
              </a:ext>
            </a:extLst>
          </p:cNvPr>
          <p:cNvSpPr txBox="1">
            <a:spLocks/>
          </p:cNvSpPr>
          <p:nvPr/>
        </p:nvSpPr>
        <p:spPr>
          <a:xfrm>
            <a:off x="997032" y="3821710"/>
            <a:ext cx="6214259" cy="2538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327275" indent="-2327275">
              <a:lnSpc>
                <a:spcPct val="120000"/>
              </a:lnSpc>
            </a:pP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適合高中學生  （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配合高中生物科及高中健康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管理與社會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關懷科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課程發展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endParaRPr lang="zh-HK" altLang="en-US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i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48" y="1836005"/>
            <a:ext cx="2960790" cy="47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778048" y="924979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細胞介導的免疫反應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08411"/>
              </p:ext>
            </p:extLst>
          </p:nvPr>
        </p:nvGraphicFramePr>
        <p:xfrm>
          <a:off x="280609" y="1797492"/>
          <a:ext cx="5507242" cy="446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381">
                  <a:extLst>
                    <a:ext uri="{9D8B030D-6E8A-4147-A177-3AD203B41FA5}">
                      <a16:colId xmlns:a16="http://schemas.microsoft.com/office/drawing/2014/main" val="725792407"/>
                    </a:ext>
                  </a:extLst>
                </a:gridCol>
                <a:gridCol w="2977316">
                  <a:extLst>
                    <a:ext uri="{9D8B030D-6E8A-4147-A177-3AD203B41FA5}">
                      <a16:colId xmlns:a16="http://schemas.microsoft.com/office/drawing/2014/main" val="3406539903"/>
                    </a:ext>
                  </a:extLst>
                </a:gridCol>
                <a:gridCol w="1275545">
                  <a:extLst>
                    <a:ext uri="{9D8B030D-6E8A-4147-A177-3AD203B41FA5}">
                      <a16:colId xmlns:a16="http://schemas.microsoft.com/office/drawing/2014/main" val="2217036533"/>
                    </a:ext>
                  </a:extLst>
                </a:gridCol>
              </a:tblGrid>
              <a:tr h="877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負責細胞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初次</a:t>
                      </a:r>
                      <a:r>
                        <a:rPr lang="zh-TW" altLang="zh-TW" sz="20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免疫反應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長期效應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877915"/>
                  </a:ext>
                </a:extLst>
              </a:tr>
              <a:tr h="3584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（一種白血細胞）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細胞可識別受感染細胞表面的抗原，並把這些細胞殺死：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細胞會迅速增加數目，並發展成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殺手 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記憶 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殺手 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細胞會使被感染的細胞溶解，從而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把病原體消滅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產生記憶 </a:t>
                      </a:r>
                      <a:r>
                        <a:rPr lang="en-US" altLang="zh-TW" sz="2000" dirty="0" smtClean="0"/>
                        <a:t>T</a:t>
                      </a:r>
                      <a:r>
                        <a:rPr lang="zh-TW" altLang="en-US" sz="2000" dirty="0" smtClean="0"/>
                        <a:t>細胞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zh-TW" altLang="zh-TW" dirty="0">
                <a:solidFill>
                  <a:schemeClr val="bg1"/>
                </a:solidFill>
              </a:rPr>
              <a:t>人體對病原體的防禦</a:t>
            </a:r>
            <a:endParaRPr 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74924" y="1845734"/>
            <a:ext cx="4079734" cy="4387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體內有成千上萬種不同的抗體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每一種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抗體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識別一種特定的抗原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當人體首次接觸某種抗原時，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免疫系統需要時間來作出反應和產生針對該抗原的抗體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。在此期間，人很容易生病。</a:t>
            </a:r>
            <a:endParaRPr lang="zh-CN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初次免疫反應及再次免疫反應</a:t>
            </a:r>
            <a:endParaRPr 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411227" y="2294755"/>
            <a:ext cx="4458541" cy="3682712"/>
            <a:chOff x="4594859" y="2677376"/>
            <a:chExt cx="4458541" cy="3682712"/>
          </a:xfrm>
        </p:grpSpPr>
        <p:pic>
          <p:nvPicPr>
            <p:cNvPr id="13" name="Picture 6" descr="Fig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2"/>
            <a:stretch/>
          </p:blipFill>
          <p:spPr bwMode="auto">
            <a:xfrm>
              <a:off x="4594859" y="3076954"/>
              <a:ext cx="4458541" cy="292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89553" y="2723276"/>
              <a:ext cx="12618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1400" dirty="0">
                  <a:solidFill>
                    <a:schemeClr val="tx1"/>
                  </a:solidFill>
                </a:rPr>
                <a:t>初次</a:t>
              </a:r>
              <a:r>
                <a:rPr lang="zh-TW" altLang="zh-TW" sz="1400" dirty="0">
                  <a:solidFill>
                    <a:schemeClr val="tx1"/>
                  </a:solidFill>
                </a:rPr>
                <a:t>免疫反應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04876" y="2677376"/>
              <a:ext cx="12618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1400" dirty="0">
                  <a:solidFill>
                    <a:schemeClr val="tx1"/>
                  </a:solidFill>
                </a:rPr>
                <a:t>再次</a:t>
              </a:r>
              <a:r>
                <a:rPr lang="zh-TW" altLang="zh-TW" sz="1400" dirty="0">
                  <a:solidFill>
                    <a:schemeClr val="tx1"/>
                  </a:solidFill>
                </a:rPr>
                <a:t>免疫反應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783015" y="6052311"/>
              <a:ext cx="427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u="sng" dirty="0" smtClean="0"/>
                <a:t>初次免疫反應和再次免疫疫反應的抗體濃度變化</a:t>
              </a:r>
              <a:endParaRPr lang="en-US" sz="14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6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>
          <a:xfrm>
            <a:off x="717143" y="4200210"/>
            <a:ext cx="8039623" cy="2179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altLang="zh-TW" sz="7200" i="1" u="sng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176213" algn="l"/>
              </a:tabLst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初次免疫反應後，</a:t>
            </a:r>
            <a:r>
              <a:rPr lang="zh-TW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我們的免疫系統</a:t>
            </a: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便會對該種病原體</a:t>
            </a:r>
            <a:r>
              <a:rPr lang="zh-TW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9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「記憶力」</a:t>
            </a: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9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這意味著，如果日後再次暴露於此危險病原體，我們的免疫系統便能夠</a:t>
            </a:r>
            <a:r>
              <a:rPr lang="zh-TW" altLang="en-US" sz="9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立即引發反應</a:t>
            </a: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，防止疾病。</a:t>
            </a:r>
            <a:endParaRPr lang="zh-CN" altLang="en-US" sz="9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0">
              <a:buFont typeface="Wingdings" pitchFamily="2" charset="2"/>
              <a:buNone/>
            </a:pP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19100"/>
              </p:ext>
            </p:extLst>
          </p:nvPr>
        </p:nvGraphicFramePr>
        <p:xfrm>
          <a:off x="717143" y="1296238"/>
          <a:ext cx="7935107" cy="323876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9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初次</a:t>
                      </a:r>
                      <a:r>
                        <a:rPr kumimoji="0" lang="zh-TW" altLang="zh-TW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免疫反應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再次</a:t>
                      </a:r>
                      <a:r>
                        <a:rPr kumimoji="0" lang="zh-TW" altLang="zh-TW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免疫反應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在身體</a:t>
                      </a: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首</a:t>
                      </a:r>
                      <a:r>
                        <a:rPr kumimoji="0" lang="zh-TW" altLang="zh-TW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次接觸</a:t>
                      </a:r>
                      <a:r>
                        <a:rPr kumimoji="0" lang="zh-TW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到某病原體的抗原</a:t>
                      </a: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時發生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相同的病原體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再次入侵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我們的身體</a:t>
                      </a: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時發生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反應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緩慢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，需要較長時間才可產生足夠抗體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反應較快</a:t>
                      </a: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以較快的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速度產生大量的抗體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，產生抗體的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反應可持續較長時間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病原體通常會有足夠的時間迅速繁殖</a:t>
                      </a:r>
                      <a:r>
                        <a:rPr kumimoji="0" lang="zh-TW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令我們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有患病的症狀和感到不適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迅速消滅病原體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，在這反應期間我們</a:t>
                      </a:r>
                      <a:r>
                        <a:rPr kumimoji="0" lang="zh-HK" altLang="zh-TW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通常不會患病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5563" y="-71748"/>
            <a:ext cx="7543800" cy="128759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初次免疫反應及再次免疫反應</a:t>
            </a:r>
            <a:endParaRPr 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8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45160" y="758952"/>
            <a:ext cx="7940040" cy="356616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en-US" altLang="zh-TW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疫苗接種：</a:t>
            </a:r>
            <a:r>
              <a:rPr lang="en-US" altLang="zh-TW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如何保障個人及社區健康？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1" y="444704"/>
            <a:ext cx="7481438" cy="187939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是疫苗？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54582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觀看以下影片：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「疫苗追蹤」系列 </a:t>
            </a:r>
            <a: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疫苗簡介 孔繁毅教授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youtu.be/KHn1ssLd1P4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思考以下問題：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疫苗是甚麼？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為什麼需要接種疫苗？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哪些人最需要接種疫苗？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疫苗的主要成分</a:t>
            </a:r>
            <a:endParaRPr lang="zh-TW" altLang="en-US" sz="4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95826"/>
            <a:ext cx="7718139" cy="1872306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疫苗都含有一種引致免疫反應的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活性成分（抗原）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，或者是可令細胞產生活性成分的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RNA/DNA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抗原可能是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的微小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糖蛋白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，也可能是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弱化或滅活的整個病原體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4"/>
          <p:cNvSpPr/>
          <p:nvPr/>
        </p:nvSpPr>
        <p:spPr>
          <a:xfrm>
            <a:off x="2169575" y="5777268"/>
            <a:ext cx="7671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altLang="zh-TW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://www.who.int/zh/news-room/feature-stories/detail/how-are-vaccines-developed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295207" y="3675388"/>
            <a:ext cx="4959315" cy="2069962"/>
            <a:chOff x="2391508" y="3808324"/>
            <a:chExt cx="4257661" cy="1729695"/>
          </a:xfrm>
        </p:grpSpPr>
        <p:pic>
          <p:nvPicPr>
            <p:cNvPr id="9" name="Picture 2" descr="描绘了疫苗中抗原的作用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53" b="29443"/>
            <a:stretch/>
          </p:blipFill>
          <p:spPr bwMode="auto">
            <a:xfrm>
              <a:off x="2391508" y="3912494"/>
              <a:ext cx="4257661" cy="1625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572377" y="3808324"/>
              <a:ext cx="1333073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TW" altLang="en-US" sz="11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病原體</a:t>
              </a:r>
              <a:endParaRPr lang="zh-TW" altLang="en-US" sz="11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3"/>
            <p:cNvSpPr/>
            <p:nvPr/>
          </p:nvSpPr>
          <p:spPr>
            <a:xfrm>
              <a:off x="4536981" y="3808324"/>
              <a:ext cx="1139382" cy="218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TW" altLang="en-US" sz="11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疫苗中</a:t>
              </a:r>
              <a:r>
                <a:rPr lang="zh-TW" altLang="en-US" sz="11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的</a:t>
              </a:r>
              <a:r>
                <a:rPr lang="zh-TW" altLang="en-US" sz="11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抗原</a:t>
              </a:r>
              <a:endParaRPr lang="zh-TW" altLang="en-US" sz="11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4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491425" y="1991755"/>
            <a:ext cx="3515324" cy="2910680"/>
            <a:chOff x="5561763" y="2522636"/>
            <a:chExt cx="3515324" cy="2910680"/>
          </a:xfrm>
        </p:grpSpPr>
        <p:grpSp>
          <p:nvGrpSpPr>
            <p:cNvPr id="5" name="群組 4"/>
            <p:cNvGrpSpPr/>
            <p:nvPr/>
          </p:nvGrpSpPr>
          <p:grpSpPr>
            <a:xfrm>
              <a:off x="5561763" y="2522636"/>
              <a:ext cx="3265714" cy="1833462"/>
              <a:chOff x="5561763" y="2522636"/>
              <a:chExt cx="3265714" cy="1833462"/>
            </a:xfrm>
          </p:grpSpPr>
          <p:pic>
            <p:nvPicPr>
              <p:cNvPr id="11" name="Picture 2" descr="https://www.who.int/images/default-source/vaccines-explained/antibodies-zh.jpg?sfvrsn=a79ee886_29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08" t="20852" r="19868" b="34114"/>
              <a:stretch/>
            </p:blipFill>
            <p:spPr bwMode="auto">
              <a:xfrm>
                <a:off x="5561763" y="2903974"/>
                <a:ext cx="3265714" cy="1452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616651" y="2522636"/>
                <a:ext cx="104771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/>
                  <a:t>新抗體</a:t>
                </a:r>
              </a:p>
              <a:p>
                <a:endParaRPr lang="zh-TW" altLang="en-US" sz="1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20681" y="2522636"/>
                <a:ext cx="13739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/>
                  <a:t>疫苗</a:t>
                </a:r>
              </a:p>
              <a:p>
                <a:endParaRPr lang="zh-TW" altLang="en-US" sz="10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156215" y="4356098"/>
              <a:ext cx="292087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600" b="1" dirty="0"/>
                <a:t>疫苗是病原體弱化的一個微小片段</a:t>
              </a:r>
              <a:r>
                <a:rPr lang="zh-TW" altLang="en-US" sz="1600" dirty="0">
                  <a:latin typeface="+mn-ea"/>
                </a:rPr>
                <a:t>，</a:t>
              </a:r>
              <a:r>
                <a:rPr lang="zh-TW" altLang="en-US" sz="1600" b="1" dirty="0"/>
                <a:t>並包含部分抗原</a:t>
              </a:r>
              <a:r>
                <a:rPr lang="zh-TW" altLang="en-US" sz="1600" b="1" dirty="0" smtClean="0">
                  <a:latin typeface="+mn-ea"/>
                </a:rPr>
                <a:t>。</a:t>
              </a:r>
              <a:r>
                <a:rPr lang="zh-TW" altLang="en-US" sz="1600" b="1" dirty="0" smtClean="0"/>
                <a:t>只要</a:t>
              </a:r>
              <a:r>
                <a:rPr lang="zh-TW" altLang="en-US" sz="1600" b="1" dirty="0"/>
                <a:t>我們的身體能學會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產生特異性抗體</a:t>
              </a:r>
              <a:r>
                <a:rPr lang="zh-TW" altLang="en-US" sz="1600" b="1" dirty="0"/>
                <a:t>就足夠了</a:t>
              </a:r>
              <a:r>
                <a:rPr lang="zh-TW" altLang="en-US" sz="1600" b="1" dirty="0" smtClean="0">
                  <a:latin typeface="+mn-ea"/>
                </a:rPr>
                <a:t>。</a:t>
              </a:r>
              <a:endParaRPr lang="en-US" altLang="zh-TW" sz="1600" b="1" dirty="0">
                <a:latin typeface="+mn-ea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6939" y="1840856"/>
            <a:ext cx="5539327" cy="447955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42925" lvl="1" indent="-342900"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疫苗包含特定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病原體的弱化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滅活部分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（抗原），可在體內引發免疫反應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342900"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較新的疫苗包含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產生抗原的模型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，而不是抗原本身。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342900"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不管疫苗是由抗原本身還是模型組成，身體都將產生抗體，這種弱化的版本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不會在接受疫苗的人身上引起疾病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，但卻會促使其免疫系統作出免疫反應，且程度與針對實際病原體的第一次反應相若。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16</a:t>
            </a:fld>
            <a:endParaRPr lang="en-US"/>
          </a:p>
        </p:txBody>
      </p:sp>
      <p:sp>
        <p:nvSpPr>
          <p:cNvPr id="15" name="Rectangle 1"/>
          <p:cNvSpPr/>
          <p:nvPr/>
        </p:nvSpPr>
        <p:spPr>
          <a:xfrm>
            <a:off x="6085877" y="5081869"/>
            <a:ext cx="2920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altLang="zh-TW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://www.who.int/zh/news-room/feature-stories/detail/how-do-vaccines-work</a:t>
            </a:r>
          </a:p>
        </p:txBody>
      </p:sp>
    </p:spTree>
    <p:extLst>
      <p:ext uri="{BB962C8B-B14F-4D97-AF65-F5344CB8AC3E}">
        <p14:creationId xmlns:p14="http://schemas.microsoft.com/office/powerpoint/2010/main" val="28855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疫苗的其他成分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876213"/>
            <a:ext cx="8228819" cy="47503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疫苗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還包含其它成分，以保持疫苗的穩定性和有效性。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  <a:p>
            <a:pPr marL="228600" lvl="1" indent="0">
              <a:buNone/>
            </a:pPr>
            <a:endParaRPr lang="zh-TW" altLang="en-US" b="1" dirty="0"/>
          </a:p>
          <a:p>
            <a:pPr marL="685800" lvl="1" indent="-457200">
              <a:buFont typeface="+mj-lt"/>
              <a:buAutoNum type="arabicPeriod"/>
            </a:pPr>
            <a:endParaRPr lang="en-US" altLang="zh-TW" sz="1600" dirty="0"/>
          </a:p>
        </p:txBody>
      </p:sp>
      <p:pic>
        <p:nvPicPr>
          <p:cNvPr id="17414" name="Picture 6" descr="https://www.who.int/sysmedia/images/topics/vacc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1" y="2715560"/>
            <a:ext cx="2742383" cy="18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30497" y="2311950"/>
            <a:ext cx="5915025" cy="3543300"/>
            <a:chOff x="2097955" y="850231"/>
            <a:chExt cx="9103894" cy="5462337"/>
          </a:xfrm>
        </p:grpSpPr>
        <p:pic>
          <p:nvPicPr>
            <p:cNvPr id="8" name="Picture 2" descr="图示疫苗的成分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955" y="850231"/>
              <a:ext cx="9103894" cy="5462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216353" y="2314121"/>
              <a:ext cx="1141984" cy="3914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050" dirty="0"/>
                <a:t>抗原</a:t>
              </a:r>
              <a:endParaRPr lang="zh-TW" altLang="en-US" sz="9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16354" y="4294632"/>
              <a:ext cx="1252784" cy="3597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sz="1050" dirty="0"/>
                <a:t>表面活性劑</a:t>
              </a:r>
              <a:endParaRPr lang="zh-TW" altLang="en-US" sz="9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10788" y="3221623"/>
              <a:ext cx="855649" cy="3597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sz="1100" dirty="0"/>
                <a:t>防腐劑</a:t>
              </a:r>
              <a:endParaRPr lang="zh-TW" altLang="en-US" sz="10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79129" y="5367642"/>
              <a:ext cx="909804" cy="3809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sz="1200" dirty="0"/>
                <a:t>稀釋劑</a:t>
              </a:r>
              <a:endParaRPr lang="zh-TW" altLang="en-US" sz="105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8933" y="4294633"/>
              <a:ext cx="935564" cy="4032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sz="1100" dirty="0"/>
                <a:t>殘留物</a:t>
              </a:r>
              <a:endParaRPr lang="zh-TW" altLang="en-US" sz="10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49407" y="3321940"/>
              <a:ext cx="935564" cy="4032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sz="1100" dirty="0"/>
                <a:t>穩定劑</a:t>
              </a:r>
              <a:endParaRPr lang="zh-TW" altLang="en-US" sz="10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88933" y="2268031"/>
              <a:ext cx="657078" cy="3597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sz="1100" dirty="0"/>
                <a:t>佐劑</a:t>
              </a:r>
              <a:endParaRPr lang="zh-TW" altLang="en-US" sz="10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483795" y="4712156"/>
            <a:ext cx="25699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/>
              <a:t>圖片來源</a:t>
            </a:r>
            <a:r>
              <a:rPr lang="zh-TW" altLang="en-US" sz="1100" dirty="0" smtClean="0"/>
              <a:t>：</a:t>
            </a:r>
            <a:endParaRPr lang="en-US" altLang="zh-TW" sz="1100" dirty="0" smtClean="0"/>
          </a:p>
          <a:p>
            <a:r>
              <a:rPr lang="zh-TW" altLang="en-US" sz="1100" dirty="0" smtClean="0"/>
              <a:t>https</a:t>
            </a:r>
            <a:r>
              <a:rPr lang="zh-TW" altLang="en-US" sz="1100" dirty="0"/>
              <a:t>://www.who.int/topics/vaccines/zh/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8648" y="5855250"/>
            <a:ext cx="44350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50" dirty="0" smtClean="0"/>
              <a:t>資料來源：</a:t>
            </a:r>
            <a:r>
              <a:rPr lang="zh-TW" altLang="en-US" sz="1050" dirty="0"/>
              <a:t>https://www.who.int/zh/emergencies/diseases/novel-coronavirus-2019/covid-19-vaccines/how-are-vaccines-developed</a:t>
            </a:r>
            <a:endParaRPr lang="en-US" altLang="zh-TW" sz="1050" dirty="0"/>
          </a:p>
          <a:p>
            <a:endParaRPr lang="en-US" altLang="zh-TW" sz="1050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疫苗成功消滅疾病的例子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1834657"/>
            <a:ext cx="8272763" cy="4466929"/>
          </a:xfrm>
        </p:spPr>
        <p:txBody>
          <a:bodyPr>
            <a:normAutofit/>
          </a:bodyPr>
          <a:lstStyle/>
          <a:p>
            <a:pPr marL="363538" indent="-363538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縱觀歷史，人類已成功開發出針對腦膜炎、破傷風、麻疹和小兒麻痺症等多種威脅生命疾病的疫苗。</a:t>
            </a:r>
            <a:endParaRPr lang="zh-CN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小兒麻痺症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曾是一種全球疾病，每年導致成千上萬人癱瘓。到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1950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年時，開發出了兩種對抗這種疾病的有效疫苗。直至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年代，全球各大洲，開展了大規模小兒麻痺疫苗接種工作。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月，非洲大陸獲得了無「小兒麻痺」認證，全世界幾近可消滅此疾病。</a:t>
            </a:r>
            <a:endParaRPr lang="zh-CN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pic>
        <p:nvPicPr>
          <p:cNvPr id="7172" name="Picture 4" descr="https://www.who.int/sysmedia/images/topics/poliomyel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36" y="4847210"/>
            <a:ext cx="2494144" cy="14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2109" y="5833757"/>
            <a:ext cx="3045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/>
              <a:t>資料</a:t>
            </a:r>
            <a:r>
              <a:rPr lang="en-US" altLang="zh-TW" sz="1200" dirty="0" smtClean="0"/>
              <a:t>)</a:t>
            </a:r>
            <a:r>
              <a:rPr lang="zh-TW" altLang="en-US" sz="1200" dirty="0"/>
              <a:t>來源 </a:t>
            </a:r>
            <a:r>
              <a:rPr lang="zh-TW" altLang="en-US" sz="1200" dirty="0" smtClean="0"/>
              <a:t>：</a:t>
            </a:r>
            <a:endParaRPr lang="en-US" altLang="zh-TW" sz="1200" dirty="0" smtClean="0"/>
          </a:p>
          <a:p>
            <a:r>
              <a:rPr lang="zh-TW" altLang="en-US" sz="1200" dirty="0" smtClean="0"/>
              <a:t>https</a:t>
            </a:r>
            <a:r>
              <a:rPr lang="zh-TW" altLang="en-US" sz="1200" dirty="0"/>
              <a:t>://www.who.int/topics/poliomyelitis/zh/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疫苗的研發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99009" cy="4023360"/>
          </a:xfrm>
        </p:spPr>
        <p:txBody>
          <a:bodyPr>
            <a:norm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每一種正在開發的疫苗都必須首先經過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，以確定使用哪種抗原來引發免疫反應。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在臨床階段前，不會進行人體測試。實驗性疫苗首先會在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動物身上進行測試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，以評估其安全性及其預防疾病的潛力。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然而，疫苗一旦投入使用，必須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持續加以監測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，以確保其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安全性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302"/>
          <a:stretch/>
        </p:blipFill>
        <p:spPr>
          <a:xfrm>
            <a:off x="1655290" y="4653977"/>
            <a:ext cx="3419128" cy="151046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07501" y="5266750"/>
            <a:ext cx="2740139" cy="89769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dirty="0">
                <a:solidFill>
                  <a:srgbClr val="202124"/>
                </a:solidFill>
                <a:latin typeface="+mn-ea"/>
              </a:rPr>
              <a:t>參考資料（只提供英文版）：世界衛生組織</a:t>
            </a:r>
            <a:r>
              <a:rPr lang="en-US" altLang="zh-TW" sz="1200" dirty="0">
                <a:solidFill>
                  <a:srgbClr val="202124"/>
                </a:solidFill>
                <a:latin typeface="+mn-ea"/>
              </a:rPr>
              <a:t>—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ea"/>
              </a:rPr>
              <a:t>疫苗的生產，安全和質量控制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zh-TW" altLang="en-US" sz="1200" dirty="0"/>
              <a:t>　</a:t>
            </a:r>
            <a:r>
              <a:rPr lang="en-US" altLang="zh-TW" sz="1200" dirty="0"/>
              <a:t>https://</a:t>
            </a:r>
            <a:r>
              <a:rPr lang="en-US" altLang="zh-TW" sz="1200" dirty="0" smtClean="0"/>
              <a:t>www.who.int/news-room/feature-stories/detail/manufacturing-safety-and-quality-control</a:t>
            </a:r>
            <a:endParaRPr lang="en-US" altLang="zh-TW" sz="12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9794" y="904876"/>
            <a:ext cx="7772400" cy="826324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要點</a:t>
            </a:r>
            <a:endParaRPr 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8819" y="1486813"/>
            <a:ext cx="7772400" cy="4903101"/>
          </a:xfrm>
        </p:spPr>
        <p:txBody>
          <a:bodyPr>
            <a:normAutofit/>
          </a:bodyPr>
          <a:lstStyle/>
          <a:p>
            <a:pPr marL="228600" lvl="1" indent="0">
              <a:lnSpc>
                <a:spcPct val="110000"/>
              </a:lnSpc>
              <a:buNone/>
            </a:pPr>
            <a:endParaRPr lang="en-US" altLang="zh-TW" sz="2200" dirty="0">
              <a:solidFill>
                <a:schemeClr val="tx1"/>
              </a:solidFill>
            </a:endParaRPr>
          </a:p>
          <a:p>
            <a:pPr marL="533400" lvl="1" indent="-333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學生認識人體的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免疫反應的基本原理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-333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學生認識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疫苗接種的原理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-333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學生認識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(COVID-19)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疫苗的研究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和生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產過程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-333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為學生釐清一些有關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疫苗接種的謬誤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-333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讓學生明白市民在預防傳染病的責任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-333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讓學生懂得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欣賞和感謝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為研發疫苗和執行疫苗接種等人士作出的努力和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貢獻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60673" y="1507018"/>
            <a:ext cx="8030927" cy="5279139"/>
            <a:chOff x="1227374" y="487530"/>
            <a:chExt cx="8734618" cy="5466813"/>
          </a:xfrm>
        </p:grpSpPr>
        <p:pic>
          <p:nvPicPr>
            <p:cNvPr id="6" name="Picture 2" descr="图示疫苗的不同实验阶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27"/>
            <a:stretch/>
          </p:blipFill>
          <p:spPr bwMode="auto">
            <a:xfrm>
              <a:off x="1227374" y="487530"/>
              <a:ext cx="8734618" cy="546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112327" y="3766560"/>
              <a:ext cx="1357746" cy="4859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階段一</a:t>
              </a:r>
              <a:r>
                <a:rPr lang="en-US" altLang="zh-TW" sz="12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: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小型安全性測試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91200" y="4361430"/>
              <a:ext cx="1330036" cy="4859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階段二</a:t>
              </a:r>
              <a:r>
                <a:rPr lang="en-US" altLang="zh-TW" sz="12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: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擴大安全性測試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5418" y="4895086"/>
              <a:ext cx="1330036" cy="4859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階段三</a:t>
              </a:r>
              <a:r>
                <a:rPr lang="en-US" altLang="zh-TW" sz="12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: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大規模療效測試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91569" y="5442212"/>
              <a:ext cx="2087413" cy="50266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批准使用於</a:t>
              </a:r>
              <a:endParaRPr lang="en-US" altLang="zh-TW" sz="12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/>
              <a:r>
                <a:rPr lang="zh-TW" altLang="en-US" sz="12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更廣泛的用途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4056" y="124413"/>
            <a:ext cx="7772400" cy="1388137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研發疫苗的臨床測試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9717" y="1510625"/>
            <a:ext cx="3815383" cy="527000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400" b="1" dirty="0">
                <a:solidFill>
                  <a:schemeClr val="tx1"/>
                </a:solidFill>
              </a:rPr>
              <a:t>第一期  </a:t>
            </a:r>
            <a:r>
              <a:rPr lang="zh-TW" altLang="en-US" sz="1400" b="1" dirty="0">
                <a:solidFill>
                  <a:schemeClr val="tx1"/>
                </a:solidFill>
              </a:rPr>
              <a:t>小型安全測試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solidFill>
                  <a:schemeClr val="tx1"/>
                </a:solidFill>
              </a:rPr>
              <a:t>為少數志願者接種疫苗，以評估其安全性，確認疫苗可引發免疫反應，並確定合適的劑量。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400" b="1" dirty="0">
                <a:solidFill>
                  <a:schemeClr val="tx1"/>
                </a:solidFill>
              </a:rPr>
              <a:t>第二期  </a:t>
            </a:r>
            <a:r>
              <a:rPr lang="zh-TW" altLang="en-US" sz="1400" b="1" dirty="0">
                <a:solidFill>
                  <a:schemeClr val="tx1"/>
                </a:solidFill>
              </a:rPr>
              <a:t>擴大安全性測試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solidFill>
                  <a:schemeClr val="tx1"/>
                </a:solidFill>
              </a:rPr>
              <a:t>在這個階段通常要進行多個試驗，對不同年齡組和不同疫苗配方作出評估。這一階段通常還包括沒有接種疫苗的一組人作為對照組，以確定接種組的變化是由疫苗引起，還是偶然發生的。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400" b="1" dirty="0">
                <a:solidFill>
                  <a:schemeClr val="tx1"/>
                </a:solidFill>
              </a:rPr>
              <a:t>第三期  </a:t>
            </a:r>
            <a:r>
              <a:rPr lang="zh-TW" altLang="en-US" sz="1400" b="1" dirty="0">
                <a:solidFill>
                  <a:schemeClr val="tx1"/>
                </a:solidFill>
              </a:rPr>
              <a:t>大規模療效測試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solidFill>
                  <a:schemeClr val="tx1"/>
                </a:solidFill>
              </a:rPr>
              <a:t>接下來，為成千上萬的志願者接種疫苗，並與沒有接種疫苗但接受了對照產品的類似人群進行比較，以確定疫苗對其旨在預防的疾病是否有效，並考察其在更廣大人群中的安全性。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20</a:t>
            </a:fld>
            <a:endParaRPr lang="en-US"/>
          </a:p>
        </p:txBody>
      </p:sp>
      <p:sp>
        <p:nvSpPr>
          <p:cNvPr id="13" name="Rectangle 1"/>
          <p:cNvSpPr/>
          <p:nvPr/>
        </p:nvSpPr>
        <p:spPr>
          <a:xfrm>
            <a:off x="159717" y="6278600"/>
            <a:ext cx="5902094" cy="47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資源來源：</a:t>
            </a:r>
            <a:endParaRPr lang="en-US" altLang="zh-TW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://www.who.int/zh/news-room/feature-stories/detail/how-are-vaccines-developed</a:t>
            </a:r>
          </a:p>
        </p:txBody>
      </p:sp>
    </p:spTree>
    <p:extLst>
      <p:ext uri="{BB962C8B-B14F-4D97-AF65-F5344CB8AC3E}">
        <p14:creationId xmlns:p14="http://schemas.microsoft.com/office/powerpoint/2010/main" val="631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958" y="1139523"/>
            <a:ext cx="6170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cap="all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7. </a:t>
            </a:r>
            <a:r>
              <a:rPr lang="zh-TW" altLang="en-US" sz="3600" b="1" cap="all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不同種類的</a:t>
            </a:r>
            <a:r>
              <a:rPr lang="en-US" altLang="zh-TW" sz="3600" b="1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COVID-19</a:t>
            </a:r>
            <a:r>
              <a:rPr lang="zh-TW" altLang="en-US" sz="3600" b="1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疫苗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32947"/>
              </p:ext>
            </p:extLst>
          </p:nvPr>
        </p:nvGraphicFramePr>
        <p:xfrm>
          <a:off x="540327" y="1785854"/>
          <a:ext cx="8338252" cy="4460240"/>
        </p:xfrm>
        <a:graphic>
          <a:graphicData uri="http://schemas.openxmlformats.org/drawingml/2006/table">
            <a:tbl>
              <a:tblPr firstRow="1" bandRow="1"/>
              <a:tblGrid>
                <a:gridCol w="1966481">
                  <a:extLst>
                    <a:ext uri="{9D8B030D-6E8A-4147-A177-3AD203B41FA5}">
                      <a16:colId xmlns:a16="http://schemas.microsoft.com/office/drawing/2014/main" val="3012732989"/>
                    </a:ext>
                  </a:extLst>
                </a:gridCol>
                <a:gridCol w="4995429">
                  <a:extLst>
                    <a:ext uri="{9D8B030D-6E8A-4147-A177-3AD203B41FA5}">
                      <a16:colId xmlns:a16="http://schemas.microsoft.com/office/drawing/2014/main" val="1354331580"/>
                    </a:ext>
                  </a:extLst>
                </a:gridCol>
                <a:gridCol w="1376342">
                  <a:extLst>
                    <a:ext uri="{9D8B030D-6E8A-4147-A177-3AD203B41FA5}">
                      <a16:colId xmlns:a16="http://schemas.microsoft.com/office/drawing/2014/main" val="1505877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r>
                        <a:rPr lang="zh-TW" altLang="en-US" sz="2000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疫苗類型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主要的技術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*香港政府準備購入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806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滅活或減毒疫苗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使用已滅活或弱化的病毒，這類疫苗不會導致疾病，但能安全地引發免疫反應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6078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病毒載體疫苗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使用經過基因工程改造的病毒，使其不會致病，但能產生冠狀病毒蛋白，以安全地引發免疫反應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86233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RNA /</a:t>
                      </a:r>
                      <a:r>
                        <a:rPr lang="en-US" altLang="zh-TW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DNA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疫苗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使用經過基因工程改造的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RNA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或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DNA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，當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RNA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或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DNA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進入人體細胞，細胞會產生冠狀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病毒的蛋白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該種蛋白質可以安全地引發免疫反應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5902"/>
                  </a:ext>
                </a:extLst>
              </a:tr>
              <a:tr h="741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重組蛋白疫苗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使用模擬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病毒的無害蛋白質片段或蛋白質外殼，安全地引發免疫反應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暫未安排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1379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6958" y="6459786"/>
            <a:ext cx="7056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</a:rPr>
              <a:t>*相關政府新聞稿：https://www.info.gov.hk/gia/general/202012/11/P2020121100891.htm</a:t>
            </a:r>
            <a:endParaRPr lang="en-US" altLang="zh-TW" sz="1400" dirty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7098FA-3DF5-C741-B124-F2666635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1"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kumimoji="1"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疫苗對高危群組的保護</a:t>
            </a:r>
            <a:endParaRPr kumimoji="1" lang="zh-HK" alt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B1F404-12A8-5B40-8729-A1AE1DE6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FAAD0-EA07-C54C-B1A4-378C301147C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04352" y="1827955"/>
            <a:ext cx="7258957" cy="1294870"/>
            <a:chOff x="624622" y="0"/>
            <a:chExt cx="6915861" cy="1228242"/>
          </a:xfrm>
          <a:solidFill>
            <a:schemeClr val="accent3">
              <a:lumMod val="50000"/>
            </a:schemeClr>
          </a:solidFill>
        </p:grpSpPr>
        <p:sp>
          <p:nvSpPr>
            <p:cNvPr id="15" name="圓角矩形 14"/>
            <p:cNvSpPr/>
            <p:nvPr/>
          </p:nvSpPr>
          <p:spPr>
            <a:xfrm>
              <a:off x="624622" y="0"/>
              <a:ext cx="6915861" cy="12282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4"/>
            <p:cNvSpPr txBox="1"/>
            <p:nvPr/>
          </p:nvSpPr>
          <p:spPr>
            <a:xfrm>
              <a:off x="684580" y="59958"/>
              <a:ext cx="6795945" cy="1108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5049" tIns="0" rIns="235049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0" i="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感染僅指病原體入侵宿主的身體組織，受感染者未必一定會出現臨床病徵，會否發病也視乎宿主的</a:t>
              </a:r>
              <a:r>
                <a:rPr lang="zh-TW" altLang="en-US" sz="2400" b="1" i="0" kern="12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免疫力</a:t>
              </a:r>
              <a:r>
                <a:rPr lang="zh-TW" altLang="en-US" sz="2400" b="0" i="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HK" sz="2400" b="0" i="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904353" y="3191269"/>
            <a:ext cx="7258957" cy="1716216"/>
            <a:chOff x="376821" y="114089"/>
            <a:chExt cx="5688838" cy="1855836"/>
          </a:xfrm>
        </p:grpSpPr>
        <p:sp>
          <p:nvSpPr>
            <p:cNvPr id="18" name="圓角矩形 17"/>
            <p:cNvSpPr/>
            <p:nvPr/>
          </p:nvSpPr>
          <p:spPr>
            <a:xfrm>
              <a:off x="376821" y="114089"/>
              <a:ext cx="5688838" cy="18558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4"/>
            <p:cNvSpPr txBox="1"/>
            <p:nvPr/>
          </p:nvSpPr>
          <p:spPr>
            <a:xfrm>
              <a:off x="467415" y="204683"/>
              <a:ext cx="5507650" cy="16746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596" tIns="0" rIns="199596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0" i="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有些人較容易在受感染後發病，例如幼兒及長期病患者因</a:t>
              </a:r>
              <a:r>
                <a:rPr lang="zh-TW" altLang="en-US" sz="2400" b="1" i="0" kern="1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身體免疫力不足</a:t>
              </a:r>
              <a:r>
                <a:rPr lang="zh-TW" altLang="en-US" sz="2400" b="0" i="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，較易出現併發症。感染水痘的成年人亦比兒童更易出現嚴重併發症。</a:t>
              </a:r>
              <a:endParaRPr lang="zh-HK" sz="2400" b="0" i="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904351" y="4973161"/>
            <a:ext cx="7258957" cy="1256803"/>
            <a:chOff x="420457" y="418871"/>
            <a:chExt cx="6003680" cy="3603853"/>
          </a:xfrm>
        </p:grpSpPr>
        <p:sp>
          <p:nvSpPr>
            <p:cNvPr id="21" name="圓角矩形 20"/>
            <p:cNvSpPr/>
            <p:nvPr/>
          </p:nvSpPr>
          <p:spPr>
            <a:xfrm>
              <a:off x="420457" y="418871"/>
              <a:ext cx="6003680" cy="36038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4"/>
            <p:cNvSpPr txBox="1"/>
            <p:nvPr/>
          </p:nvSpPr>
          <p:spPr>
            <a:xfrm>
              <a:off x="596384" y="594796"/>
              <a:ext cx="5651828" cy="325200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596" tIns="0" rIns="199596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0" i="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因此，一些人士會有</a:t>
              </a:r>
              <a:r>
                <a:rPr lang="zh-TW" altLang="en-US" sz="2400" b="1" i="0" kern="12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較高風險患病或將病毒傳播給其他高危人士</a:t>
              </a:r>
              <a:r>
                <a:rPr lang="zh-TW" altLang="en-US" sz="2400" b="0" i="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，應優先接種疫苗</a:t>
              </a:r>
              <a:endParaRPr lang="zh-HK" sz="2400" b="0" i="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5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3820" y="286604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altLang="zh-TW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kumimoji="1"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群體免疫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3820" y="1737361"/>
            <a:ext cx="8139165" cy="4722425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以下影片：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「疫苗追蹤」系列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 曾浩輝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醫生</a:t>
            </a:r>
          </a:p>
          <a:p>
            <a:pPr lvl="1"/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youtu.be/ZbpyE8dbDs0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以下問題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甚麼是群體免疫？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疫苗接種率如何影響群體免疫？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大眾對群體免疫有甚麼錯誤想法？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延伸閱讀：世界衛生組織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是“群體免疫”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https://www.who.int/zh/news-room/q-a-detail/herd-immunity-lockdowns-and-covid-19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23</a:t>
            </a:fld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896592" y="3691354"/>
            <a:ext cx="50000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參考資料：</a:t>
            </a:r>
            <a:r>
              <a:rPr lang="en-US" sz="1200" dirty="0" smtClean="0"/>
              <a:t>https</a:t>
            </a:r>
            <a:r>
              <a:rPr lang="en-US" sz="1200" dirty="0"/>
              <a:t>://upload.wikimedia.org/wikipedia/commons/f/f5/Herd_immunity.svg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596504" y="4137630"/>
            <a:ext cx="3342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參考資料：</a:t>
            </a:r>
            <a:r>
              <a:rPr lang="en-US" sz="1100" dirty="0" smtClean="0"/>
              <a:t>https</a:t>
            </a:r>
            <a:r>
              <a:rPr lang="en-US" sz="1100" dirty="0"/>
              <a:t>://wp-media.patheos.com/subdomain/sites/8/2017/02/HerdImmunityGIF.png</a:t>
            </a:r>
          </a:p>
        </p:txBody>
      </p:sp>
    </p:spTree>
    <p:extLst>
      <p:ext uri="{BB962C8B-B14F-4D97-AF65-F5344CB8AC3E}">
        <p14:creationId xmlns:p14="http://schemas.microsoft.com/office/powerpoint/2010/main" val="26535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who.int/images/default-source/vaccines-explained/vaccine-individual-square-zh.jpg?sfvrsn=effd09ad_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1" t="23588" r="19735" b="34955"/>
          <a:stretch/>
        </p:blipFill>
        <p:spPr bwMode="auto">
          <a:xfrm>
            <a:off x="1246910" y="4386971"/>
            <a:ext cx="1839191" cy="12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4501" y="5569655"/>
            <a:ext cx="21362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/>
              <a:t>疫苗可以先保護個體</a:t>
            </a:r>
            <a:endParaRPr lang="zh-TW" altLang="en-US" sz="900" b="1" dirty="0"/>
          </a:p>
        </p:txBody>
      </p:sp>
      <p:grpSp>
        <p:nvGrpSpPr>
          <p:cNvPr id="2" name="群組 1"/>
          <p:cNvGrpSpPr/>
          <p:nvPr/>
        </p:nvGrpSpPr>
        <p:grpSpPr>
          <a:xfrm>
            <a:off x="4014264" y="4163444"/>
            <a:ext cx="4585850" cy="1956162"/>
            <a:chOff x="8360588" y="3647208"/>
            <a:chExt cx="4585850" cy="1956162"/>
          </a:xfrm>
        </p:grpSpPr>
        <p:pic>
          <p:nvPicPr>
            <p:cNvPr id="16" name="Picture 2" descr="https://www.who.int/images/default-source/vaccines-explained/community-immunity-square-zh.jpg?sfvrsn=200e9d83_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1" t="20285" r="19293" b="36413"/>
            <a:stretch/>
          </p:blipFill>
          <p:spPr bwMode="auto">
            <a:xfrm>
              <a:off x="9476508" y="3647208"/>
              <a:ext cx="2327565" cy="1408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0058399" y="3647208"/>
              <a:ext cx="1370522" cy="311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400" b="1" dirty="0">
                  <a:solidFill>
                    <a:srgbClr val="201F1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不能接種疫苗</a:t>
              </a:r>
              <a:endParaRPr lang="zh-TW" altLang="en-US" sz="14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60588" y="5068698"/>
              <a:ext cx="4585850" cy="5346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TW" altLang="en-US" sz="1600" b="1" dirty="0"/>
                <a:t>如果為一個社區接種疫苗</a:t>
              </a:r>
              <a:r>
                <a:rPr lang="zh-TW" altLang="en-US" sz="1600" b="1" dirty="0">
                  <a:latin typeface="+mn-ea"/>
                </a:rPr>
                <a:t>，</a:t>
              </a:r>
              <a:r>
                <a:rPr lang="zh-TW" altLang="en-US" sz="1600" b="1" dirty="0"/>
                <a:t>便可以保護每個人</a:t>
              </a:r>
              <a:r>
                <a:rPr lang="zh-TW" altLang="en-US" sz="1600" b="1" dirty="0">
                  <a:latin typeface="+mn-ea"/>
                </a:rPr>
                <a:t>，</a:t>
              </a:r>
              <a:endParaRPr lang="en-US" altLang="zh-TW" sz="1600" b="1" dirty="0"/>
            </a:p>
            <a:p>
              <a:r>
                <a:rPr lang="zh-TW" altLang="en-US" sz="1600" b="1" dirty="0"/>
                <a:t>包括那些由於其他生理原因而無法接種疫苗的人</a:t>
              </a:r>
              <a:r>
                <a:rPr lang="zh-TW" altLang="en-US" sz="1600" b="1" dirty="0">
                  <a:latin typeface="+mn-ea"/>
                </a:rPr>
                <a:t>。</a:t>
              </a:r>
              <a:endParaRPr lang="zh-TW" altLang="en-US" sz="1600" b="1" dirty="0"/>
            </a:p>
          </p:txBody>
        </p:sp>
      </p:grpSp>
      <p:sp>
        <p:nvSpPr>
          <p:cNvPr id="13" name="標題 1">
            <a:extLst>
              <a:ext uri="{FF2B5EF4-FFF2-40B4-BE49-F238E27FC236}">
                <a16:creationId xmlns:a16="http://schemas.microsoft.com/office/drawing/2014/main" id="{5E361FBE-C812-1247-8034-F9FBE907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</a:t>
            </a:r>
            <a:endParaRPr 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1756195"/>
            <a:ext cx="8260773" cy="4206240"/>
          </a:xfrm>
        </p:spPr>
        <p:txBody>
          <a:bodyPr>
            <a:normAutofit/>
          </a:bodyPr>
          <a:lstStyle/>
          <a:p>
            <a:pPr marL="363538" indent="-363538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人們接種疫苗後，一般都能夠受到保護，免受目標疾病的侵害。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社區中許多人都接種了疫苗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病原體便很難傳播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，因為它遇到的大多數人都具有免疫力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因此，接種疫苗的人數越多，無法接種疫苗的人接觸有害病原體的可能性就越小。這就是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群體免疫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24</a:t>
            </a:fld>
            <a:endParaRPr lang="en-US"/>
          </a:p>
        </p:txBody>
      </p:sp>
      <p:sp>
        <p:nvSpPr>
          <p:cNvPr id="14" name="Rectangle 1"/>
          <p:cNvSpPr/>
          <p:nvPr/>
        </p:nvSpPr>
        <p:spPr>
          <a:xfrm>
            <a:off x="1237670" y="5921244"/>
            <a:ext cx="790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altLang="zh-TW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://www.who.int/zh/emergencies/diseases/novel-coronavirus-2019/covid-19-vaccines/how-do-vaccines-work</a:t>
            </a:r>
          </a:p>
        </p:txBody>
      </p:sp>
    </p:spTree>
    <p:extLst>
      <p:ext uri="{BB962C8B-B14F-4D97-AF65-F5344CB8AC3E}">
        <p14:creationId xmlns:p14="http://schemas.microsoft.com/office/powerpoint/2010/main" val="38440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19" y="1474738"/>
            <a:ext cx="7974072" cy="4985048"/>
          </a:xfrm>
        </p:spPr>
        <p:txBody>
          <a:bodyPr>
            <a:normAutofit fontScale="77500" lnSpcReduction="20000"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  <a:p>
            <a:pPr marL="269875" indent="-2698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人類接種疫苗後可受到保護，免受目標病原體的侵害，</a:t>
            </a:r>
            <a:r>
              <a:rPr lang="zh-TW" altLang="en-US" sz="3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但不是每個人都適合接種疫苗。</a:t>
            </a: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有些人士，例如</a:t>
            </a:r>
            <a:r>
              <a:rPr lang="zh-TW" altLang="en-US" sz="3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癌症患者</a:t>
            </a: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或對某些</a:t>
            </a:r>
            <a:r>
              <a:rPr lang="zh-TW" altLang="en-US" sz="3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疫苗成分過敏的人士</a:t>
            </a: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可能無法接種某些疫苗。</a:t>
            </a:r>
            <a:endParaRPr lang="en-US" altLang="zh-TW" sz="3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698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如社區中有足夠數量的人接種了疫苗，便能減低病原體在社區傳播的機會，形成群體免疫。因此，接種疫苗的人數越多，那些無法接種疫苗的人接觸有害病原體的可能性就越小。</a:t>
            </a:r>
            <a:endParaRPr lang="en-US" altLang="zh-TW" sz="3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698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接種疫苗不僅可以保護自己，還可以保護身邊和社區中無法接種疫苗的人士。</a:t>
            </a:r>
            <a:r>
              <a:rPr lang="zh-TW" altLang="en-US" sz="3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群體免疫只有在足夠數量的人接種疫苗的情况下才起作用</a:t>
            </a: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2C18C1C-D58B-5F46-B348-08DA269AE9D0}"/>
              </a:ext>
            </a:extLst>
          </p:cNvPr>
          <p:cNvSpPr txBox="1">
            <a:spLocks/>
          </p:cNvSpPr>
          <p:nvPr/>
        </p:nvSpPr>
        <p:spPr>
          <a:xfrm>
            <a:off x="837419" y="4365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7. </a:t>
            </a:r>
            <a:r>
              <a:rPr lang="zh-TW" altLang="en-US" dirty="0"/>
              <a:t>群體免疫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25</a:t>
            </a:fld>
            <a:endParaRPr 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E361FBE-C812-1247-8034-F9FBE907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</a:t>
            </a:r>
            <a:endParaRPr 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534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8" y="284176"/>
            <a:ext cx="8333508" cy="1501492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一些坊間有關疫苗接種的謬誤</a:t>
            </a:r>
            <a:endParaRPr 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2011680"/>
            <a:ext cx="8281553" cy="4448106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謬誤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：如果你曾經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患上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2019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冠狀病毒病 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，就不需要接種疫苗。</a:t>
            </a:r>
            <a:endParaRPr 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謬誤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一旦接種了冠狀病毒疫苗，你就可以終生免疫。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謬誤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：接種疫苗後，你就可以不用戴口罩。</a:t>
            </a:r>
            <a:endParaRPr 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謬誤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：疫苗中有活生生的冠狀病毒。</a:t>
            </a:r>
            <a:endParaRPr 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謬誤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mRNA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疫苗可以改變你的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DNA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謬誤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：你不需要完成接種兩次劑量的疫苗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亦可獲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相同的免</a:t>
            </a:r>
            <a:endParaRPr lang="en-US" altLang="zh-HK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HK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HK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力。</a:t>
            </a:r>
            <a:endParaRPr 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謬誤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：如果你今年接種了流感疫苗，則不需要接種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新型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冠狀病毒</a:t>
            </a:r>
            <a:endParaRPr lang="en-US" altLang="zh-HK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HK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</a:t>
            </a:r>
            <a:r>
              <a:rPr lang="zh-HK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疫苗</a:t>
            </a: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HK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謬誤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 : 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接種疫苗和自閉症有關</a:t>
            </a:r>
            <a:endParaRPr 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8" y="866774"/>
            <a:ext cx="8178427" cy="1314451"/>
          </a:xfrm>
        </p:spPr>
        <p:txBody>
          <a:bodyPr>
            <a:normAutofit fontScale="90000"/>
          </a:bodyPr>
          <a:lstStyle/>
          <a:p>
            <a:r>
              <a:rPr lang="zh-TW" altLang="en-US" sz="27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謬誤</a:t>
            </a:r>
            <a:r>
              <a:rPr lang="en-US" altLang="zh-TW" sz="27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en-US" altLang="zh-TW" sz="27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7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如果你曾經患過</a:t>
            </a:r>
            <a:r>
              <a:rPr lang="en-US" altLang="zh-HK" sz="27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HK" altLang="en-US" sz="27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</a:t>
            </a:r>
            <a:r>
              <a:rPr lang="zh-HK" altLang="en-US" sz="27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病毒病</a:t>
            </a:r>
            <a:r>
              <a:rPr lang="zh-TW" altLang="en-US" sz="27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</a:t>
            </a:r>
            <a:r>
              <a:rPr lang="zh-TW" altLang="en-US" sz="27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不需要接種疫苗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曾經患上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冠狀病毒病的患者，身體會自然產生對應新型冠狀病毒的抗體，這就是所謂的自然免疫。這種免疫力的保護時間長短仍未有定論。以現有證據顯示，對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的天然免疫力可能不會持續很長時間。因此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即使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曾患過</a:t>
            </a:r>
            <a:r>
              <a:rPr lang="en-US" altLang="zh-HK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HK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的人，也應接種疫苗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4"/>
          <p:cNvSpPr/>
          <p:nvPr/>
        </p:nvSpPr>
        <p:spPr>
          <a:xfrm>
            <a:off x="1070648" y="4788916"/>
            <a:ext cx="6379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https://www.coronavirus.gov.hk/chi/covid-vaccine.html</a:t>
            </a:r>
          </a:p>
        </p:txBody>
      </p:sp>
      <p:sp>
        <p:nvSpPr>
          <p:cNvPr id="7" name="Rectangle 5"/>
          <p:cNvSpPr/>
          <p:nvPr/>
        </p:nvSpPr>
        <p:spPr>
          <a:xfrm>
            <a:off x="1070648" y="4447404"/>
            <a:ext cx="7048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 smtClean="0"/>
              <a:t>資料來源：</a:t>
            </a:r>
            <a:endParaRPr lang="en-US" altLang="zh-TW" sz="1200" dirty="0" smtClean="0"/>
          </a:p>
          <a:p>
            <a:pPr lvl="0"/>
            <a:r>
              <a:rPr lang="en-US" sz="1200" dirty="0" smtClean="0"/>
              <a:t>https</a:t>
            </a:r>
            <a:r>
              <a:rPr lang="en-US" sz="1200" dirty="0"/>
              <a:t>://www.aarp.org/health/drugs-supplements/info-2020/covid-vaccine-myths.html</a:t>
            </a:r>
          </a:p>
        </p:txBody>
      </p:sp>
    </p:spTree>
    <p:extLst>
      <p:ext uri="{BB962C8B-B14F-4D97-AF65-F5344CB8AC3E}">
        <p14:creationId xmlns:p14="http://schemas.microsoft.com/office/powerpoint/2010/main" val="2335522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500662"/>
            <a:ext cx="8014138" cy="150876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謬誤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: 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一旦接種了冠狀病毒疫苗，</a:t>
            </a: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你就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可以終生免疫。</a:t>
            </a:r>
            <a:r>
              <a:rPr lang="zh-TW" altLang="en-US" sz="2400" dirty="0">
                <a:solidFill>
                  <a:srgbClr val="7030A0"/>
                </a:solidFill>
              </a:rPr>
              <a:t/>
            </a:r>
            <a:br>
              <a:rPr lang="zh-TW" altLang="en-US" sz="2400" dirty="0">
                <a:solidFill>
                  <a:srgbClr val="7030A0"/>
                </a:solidFill>
              </a:rPr>
            </a:b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有關冠狀病毒疫苗的應用仍在研究中。由於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現時還未清楚冠狀病毒疫苗的免疫力可持續多久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，所以可能需要多次注射，甚至需要定期注射（如流感疫苗）。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一般而言，大自然中的病毒抗原的構造可能出現變化，以致衍生出新的病毒「品種」。通常而言，抗原變化只是相對輕微（專業術語稱為：抗原漂移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antigenic drift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），例如季節性流感病毒。若抗原受到較大的變化（專業術語稱為：抗原轉移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antigenic shift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），則有機會發生流感全球大規模爆發。所以我們需要不斷更新疫苗中針對的病毒品種。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4"/>
          <p:cNvSpPr/>
          <p:nvPr/>
        </p:nvSpPr>
        <p:spPr>
          <a:xfrm>
            <a:off x="1049804" y="5773921"/>
            <a:ext cx="5600378" cy="58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zh-TW" altLang="en-US" sz="12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資料來源：</a:t>
            </a:r>
            <a:endParaRPr lang="en-US" altLang="zh-TW" sz="12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://www.drugoffice.gov.hk/eps/do/tc/consumer/news_informations/dm_38.html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8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30" y="552450"/>
            <a:ext cx="7772400" cy="1401041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謬誤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: 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接種疫苗後，你就可以不用</a:t>
            </a: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solidFill>
                  <a:srgbClr val="7030A0"/>
                </a:solidFill>
              </a:rPr>
              <a:t/>
            </a:r>
            <a:br>
              <a:rPr lang="zh-TW" altLang="en-US" sz="2400" dirty="0">
                <a:solidFill>
                  <a:srgbClr val="7030A0"/>
                </a:solidFill>
              </a:rPr>
            </a:b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接種疫苗只是其中一種可以幫助減緩冠狀病毒傳播的方法，而且接種疫苗不是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有效，大家須繼續依從政府有關部門的指引，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時刻保持個人和環境衞生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，與他人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保持適當的社交距離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，在搭乘交通工具或在人多擠逼的地方逗留時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應佩戴外科口罩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並時常留意政府有關部門的防疫指引和健康建議。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3"/>
          <p:cNvSpPr/>
          <p:nvPr/>
        </p:nvSpPr>
        <p:spPr>
          <a:xfrm>
            <a:off x="1127208" y="5730594"/>
            <a:ext cx="6935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資料來源：</a:t>
            </a:r>
            <a:r>
              <a:rPr lang="en-US" sz="1200" dirty="0" smtClean="0"/>
              <a:t>https</a:t>
            </a:r>
            <a:r>
              <a:rPr lang="en-US" sz="1200" dirty="0"/>
              <a:t>://www.coronavirus.gov.hk/chi/index.html#Resource_Centre</a:t>
            </a:r>
          </a:p>
        </p:txBody>
      </p:sp>
    </p:spTree>
    <p:extLst>
      <p:ext uri="{BB962C8B-B14F-4D97-AF65-F5344CB8AC3E}">
        <p14:creationId xmlns:p14="http://schemas.microsoft.com/office/powerpoint/2010/main" val="402564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88380"/>
            <a:ext cx="7543800" cy="757409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前討論</a:t>
            </a:r>
            <a:endParaRPr 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14596"/>
            <a:ext cx="8102831" cy="4266016"/>
          </a:xfrm>
        </p:spPr>
        <p:txBody>
          <a:bodyPr>
            <a:normAutofit fontScale="77500" lnSpcReduction="20000"/>
          </a:bodyPr>
          <a:lstStyle/>
          <a:p>
            <a:pPr marL="16002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抗原和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抗體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甚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麼？</a:t>
            </a:r>
            <a:endParaRPr lang="en-US" sz="3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6002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疫苗如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何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揮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作用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3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6002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甚麼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要接種疫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苗？</a:t>
            </a:r>
            <a:endParaRPr lang="en-US" altLang="zh-TW" sz="3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首先研發成功的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疫苗是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在甚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麼時候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面世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根治了那種疾病？</a:t>
            </a:r>
            <a:endParaRPr lang="en-US" sz="3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苗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如何保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護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和社區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健康？</a:t>
            </a:r>
            <a:endParaRPr lang="en-US" altLang="zh-TW" sz="3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marR="0" indent="-3587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HK" altLang="en-US" sz="33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疫苗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是不是</a:t>
            </a:r>
            <a:r>
              <a:rPr lang="zh-HK" altLang="en-US" sz="33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安全</a:t>
            </a:r>
            <a:r>
              <a:rPr lang="zh-TW" altLang="en-US" sz="33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en-US" sz="33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r>
              <a:rPr lang="zh-HK" altLang="en-US" sz="33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有效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sz="3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6002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假若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疫苗不是</a:t>
            </a:r>
            <a:r>
              <a:rPr 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有效，為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甚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麼還要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注射</a:t>
            </a:r>
            <a:r>
              <a:rPr lang="zh-HK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疫苗？</a:t>
            </a:r>
            <a:endParaRPr lang="en-US" sz="3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0363" indent="-3603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HK" altLang="en-US" sz="3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</a:t>
            </a:r>
            <a:r>
              <a:rPr lang="zh-TW" altLang="en-US" sz="3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港</a:t>
            </a:r>
            <a:r>
              <a:rPr lang="zh-HK" altLang="en-US" sz="3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將會</a:t>
            </a:r>
            <a:r>
              <a:rPr lang="zh-TW" altLang="en-US" sz="3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採用的三種</a:t>
            </a:r>
            <a:r>
              <a:rPr lang="en-US" altLang="zh-TW" sz="3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2019</a:t>
            </a:r>
            <a:r>
              <a:rPr lang="zh-TW" altLang="en-US" sz="3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冠狀病毒病疫苗</a:t>
            </a:r>
            <a:r>
              <a:rPr lang="zh-HK" altLang="en-US" sz="3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有何不同</a:t>
            </a:r>
            <a:r>
              <a:rPr lang="zh-TW" altLang="en-US" sz="3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3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1345789"/>
            <a:ext cx="6918267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i="1" dirty="0">
                <a:solidFill>
                  <a:srgbClr val="FF0000"/>
                </a:solidFill>
              </a:rPr>
              <a:t>教師可利用以下問題探查同學對疫苗接種的已有知識或誤解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190" y="221830"/>
            <a:ext cx="8224203" cy="150876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謬誤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: 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疫苗中有活生生的冠狀病毒。</a:t>
            </a:r>
            <a:endParaRPr 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本港將會使用的冠狀病毒疫苗均沒有使用引致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冠狀病毒病的活病毒。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滅活技術製作的疫苗不含活病毒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，因病毒已在滅活過程中被殺死。</a:t>
            </a: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信使核糖核酸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(mRNA)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利用病毒載體製作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的疫苗亦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不含活冠狀病毒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4"/>
          <p:cNvSpPr/>
          <p:nvPr/>
        </p:nvSpPr>
        <p:spPr>
          <a:xfrm>
            <a:off x="947716" y="5030131"/>
            <a:ext cx="6477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資料來源：</a:t>
            </a:r>
            <a:endParaRPr lang="en-US" altLang="zh-TW" sz="1400" dirty="0" smtClean="0"/>
          </a:p>
          <a:p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www.coronavirus.gov.hk/chi/covid-vaccine.html</a:t>
            </a:r>
          </a:p>
          <a:p>
            <a:r>
              <a:rPr lang="en-US" sz="1400" dirty="0"/>
              <a:t>https://www.chp.gov.hk/files/pdf/inactivated_seasonal_influenza_vaccine_chi.pdf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6172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69" y="541351"/>
            <a:ext cx="8277482" cy="1508760"/>
          </a:xfrm>
        </p:spPr>
        <p:txBody>
          <a:bodyPr>
            <a:noAutofit/>
          </a:bodyPr>
          <a:lstStyle/>
          <a:p>
            <a:pPr lvl="0">
              <a:spcAft>
                <a:spcPts val="800"/>
              </a:spcAft>
            </a:pPr>
            <a:r>
              <a:rPr lang="zh-HK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謬誤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HK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HK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信使核糖核酸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mRNA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疫苗可以</a:t>
            </a:r>
            <a:r>
              <a:rPr lang="zh-HK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改變你</a:t>
            </a:r>
            <a:r>
              <a:rPr lang="zh-HK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DNA</a:t>
            </a:r>
            <a:r>
              <a:rPr lang="zh-HK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mRNA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不會進入細胞核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，而我們的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DNA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卻藏在細胞核中。這意味著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mRNA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不會以任何方式影響我們的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DNA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或與我們的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DNA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相互作用。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更重要的是，在細胞按照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mRNA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的指示製造冠狀病毒的蛋白，以便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身體產生相關的免疫反應後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，這些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mRNA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就會被細胞分解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4"/>
          <p:cNvSpPr/>
          <p:nvPr/>
        </p:nvSpPr>
        <p:spPr>
          <a:xfrm>
            <a:off x="1033591" y="5130430"/>
            <a:ext cx="7019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www.coronavirus.gov.hk/images/covidvaccine/infographic_04b_tc.jpg</a:t>
            </a:r>
          </a:p>
          <a:p>
            <a:r>
              <a:rPr lang="en-US" sz="1200" dirty="0"/>
              <a:t>https://chinese.cdc.gov/coronavirus/2019-ncov/vaccines/different-vaccines/mrna.html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37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502567"/>
            <a:ext cx="7949566" cy="1504950"/>
          </a:xfrm>
        </p:spPr>
        <p:txBody>
          <a:bodyPr>
            <a:normAutofit/>
          </a:bodyPr>
          <a:lstStyle/>
          <a:p>
            <a:pPr marL="1081088" indent="-1081088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謬誤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：你不需要完成接種兩次劑量的疫苗</a:t>
            </a: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，亦可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</a:t>
            </a: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相同的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免疫力。</a:t>
            </a:r>
            <a:r>
              <a:rPr lang="zh-TW" altLang="en-US" sz="2400" dirty="0">
                <a:solidFill>
                  <a:srgbClr val="7030A0"/>
                </a:solidFill>
              </a:rPr>
              <a:t/>
            </a:r>
            <a:br>
              <a:rPr lang="zh-TW" altLang="en-US" sz="2400" dirty="0">
                <a:solidFill>
                  <a:srgbClr val="7030A0"/>
                </a:solidFill>
              </a:rPr>
            </a:b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若果開發疫苗的生產商定性疫苗為需要兩劑，並於間隔數週注射。就代表一劑是不足以預防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不應跳過第二針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注射可以為你開始建立保護；第二次注射可以增強這種保護作用，所以是必需的。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3"/>
          <p:cNvSpPr/>
          <p:nvPr/>
        </p:nvSpPr>
        <p:spPr>
          <a:xfrm>
            <a:off x="1012498" y="4193216"/>
            <a:ext cx="7396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zh-TW" altLang="en-US" sz="1200" dirty="0" smtClean="0"/>
              <a:t>資料來源</a:t>
            </a:r>
            <a:endParaRPr lang="en-US" sz="1200" dirty="0"/>
          </a:p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www.aarp.org/health/drugs-supplements/info-2020/covid-vaccine-myths.html</a:t>
            </a:r>
          </a:p>
          <a:p>
            <a:r>
              <a:rPr lang="en-US" sz="1200" dirty="0"/>
              <a:t>https://www.who.int/features/qa/84/zh/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7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84" y="847725"/>
            <a:ext cx="7759066" cy="1114424"/>
          </a:xfrm>
        </p:spPr>
        <p:txBody>
          <a:bodyPr>
            <a:normAutofit/>
          </a:bodyPr>
          <a:lstStyle/>
          <a:p>
            <a:pPr marL="1076325" indent="-1076325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謬誤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：如果你今年接種了流感疫苗，則</a:t>
            </a: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接種新型冠狀病毒疫苗。</a:t>
            </a:r>
            <a:r>
              <a:rPr lang="zh-TW" altLang="en-US" sz="2400" dirty="0">
                <a:solidFill>
                  <a:srgbClr val="7030A0"/>
                </a:solidFill>
              </a:rPr>
              <a:t/>
            </a:r>
            <a:br>
              <a:rPr lang="zh-TW" altLang="en-US" sz="2400" dirty="0">
                <a:solidFill>
                  <a:srgbClr val="7030A0"/>
                </a:solidFill>
              </a:rPr>
            </a:b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儘管流感和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具有一些相似的症狀，但它們是兩種不同的疾病，由兩種不同的病毒引起。因此，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流感疫苗對預防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冠狀病毒病是無效的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而且，你可能同時或分別感染兩種病毒，這可能會加重肺部和其他器官的負擔。你若想獲得雙重保護，免受流感和冠狀病毒的侵害，就必需分別接兩種疫苗。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4"/>
          <p:cNvSpPr/>
          <p:nvPr/>
        </p:nvSpPr>
        <p:spPr>
          <a:xfrm>
            <a:off x="1093869" y="4945764"/>
            <a:ext cx="73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 smtClean="0"/>
              <a:t>資料來源：</a:t>
            </a:r>
            <a:endParaRPr lang="en-US" sz="1200" dirty="0" smtClean="0"/>
          </a:p>
          <a:p>
            <a:pPr lvl="0"/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www.aarp.org/health/drugs-supplements/info-2020/covid-vaccine-myths.html</a:t>
            </a:r>
          </a:p>
          <a:p>
            <a:r>
              <a:rPr lang="en-US" sz="1200" dirty="0"/>
              <a:t>https://www.who.int/features/qa/84/zh/</a:t>
            </a:r>
          </a:p>
          <a:p>
            <a:pPr lvl="0"/>
            <a:endParaRPr lang="en-US" dirty="0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11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謬誤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 :  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接種疫苗和自閉症</a:t>
            </a: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endParaRPr 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年，一項研究指出麻疹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腮腺炎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風疹（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MMR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）疫苗與自閉症之間可能存在聯繫。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這項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研究後來被證實有嚴重錯誤且具欺騙性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，而該研究論文亦被撤回。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遺憾的是，該論文的發表引發了民眾恐慌，導致疫苗接種率下降，並隨之出現了相關疫情。事實上，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沒有證據證明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MMR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疫苗與自閉症之間存在關聯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3"/>
          <p:cNvSpPr/>
          <p:nvPr/>
        </p:nvSpPr>
        <p:spPr>
          <a:xfrm>
            <a:off x="1007254" y="5331136"/>
            <a:ext cx="5497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://www.who.int/vaccine_safety/committee/topics/mmr/Dec_2002/en</a:t>
            </a:r>
            <a:r>
              <a:rPr lang="en-US" sz="1200" dirty="0" smtClean="0"/>
              <a:t>/</a:t>
            </a:r>
          </a:p>
          <a:p>
            <a:r>
              <a:rPr lang="en-US" sz="1200" dirty="0"/>
              <a:t>https://www.who.int/features/qa/84/zh/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7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2484" y="172304"/>
            <a:ext cx="7949565" cy="1587918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專題研習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活動：</a:t>
            </a:r>
            <a:endParaRPr 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599" y="2011680"/>
            <a:ext cx="7466819" cy="4716498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以「預防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冠狀病毒病的疫苗接種」為題進行專題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研習，讓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同學透過互聯網搜尋下列資料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COVID-19)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的傳播途徑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疫苗接種的原理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不同疫苗的生產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儲存及接種的資料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1" y="4406634"/>
            <a:ext cx="2029300" cy="20293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18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endParaRPr 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8154786" cy="4023360"/>
          </a:xfrm>
        </p:spPr>
        <p:txBody>
          <a:bodyPr>
            <a:normAutofit fontScale="92500"/>
          </a:bodyPr>
          <a:lstStyle/>
          <a:p>
            <a:pPr marL="180975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讓同學討論如何協助對抗「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冠狀病毒病」疫情和應保持的態度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750" lvl="1" indent="-3397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市民對抗疫情應有的態度（有公德心、負責任）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39750" lvl="1" indent="-3397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如何保持個人衞生和社區健康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39750" lvl="1" indent="-3397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對病人、受檢疫人士，以及其他受疫情影響的人士應有的態度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39750" lvl="1" indent="-3397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對研發疫苗的科研人員、採購和運送疫苗的人員、協助疫苗接種的人員、醫護人員、執行檢疫人員，以及其他相關工作的人士應有的態度</a:t>
            </a:r>
            <a:r>
              <a:rPr lang="zh-TW" altLang="en-US" dirty="0">
                <a:solidFill>
                  <a:schemeClr val="tx1"/>
                </a:solidFill>
              </a:rPr>
              <a:t/>
            </a:r>
            <a:br>
              <a:rPr lang="zh-TW" alt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27" y="254226"/>
            <a:ext cx="1483135" cy="14831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71" y="5021722"/>
            <a:ext cx="2001227" cy="1803189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5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3" y="267750"/>
            <a:ext cx="8018664" cy="1450757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 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變種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病毒（延伸學習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5563" y="1718507"/>
            <a:ext cx="77411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閱讀以下網上資料：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HK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冠狀病毒病（</a:t>
            </a:r>
            <a:r>
              <a:rPr 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2000" b="1" kern="100" spc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HK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HK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進化</a:t>
            </a:r>
            <a:endParaRPr lang="en-US" altLang="zh-HK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://www.who.int/zh/news-room/q-a-detail/sars-cov-2-evolution</a:t>
            </a: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#</a:t>
            </a:r>
            <a:endPara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回答以下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變種或變體病毒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對新型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r>
              <a:rPr lang="zh-TW" altLang="en-US" sz="2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會有甚麼影響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會否影響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用作檢測的試劑的效度嗎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會否影響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新型冠狀病毒病的治療方法嗎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會否影響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新型冠狀病毒病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的效能嗎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buAutoNum type="arabicPeriod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563" y="5662254"/>
            <a:ext cx="784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有關新型冠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狀病毒變種的資料仍不時有更新，教師及學生應留意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組織及各國相關的官方網頁的最新資訊。</a:t>
            </a:r>
            <a:endParaRPr 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504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610" y="67496"/>
            <a:ext cx="7420555" cy="150876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64650"/>
              </p:ext>
            </p:extLst>
          </p:nvPr>
        </p:nvGraphicFramePr>
        <p:xfrm>
          <a:off x="378856" y="1747655"/>
          <a:ext cx="8440839" cy="483082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25865">
                  <a:extLst>
                    <a:ext uri="{9D8B030D-6E8A-4147-A177-3AD203B41FA5}">
                      <a16:colId xmlns:a16="http://schemas.microsoft.com/office/drawing/2014/main" val="174576767"/>
                    </a:ext>
                  </a:extLst>
                </a:gridCol>
                <a:gridCol w="5514974">
                  <a:extLst>
                    <a:ext uri="{9D8B030D-6E8A-4147-A177-3AD203B41FA5}">
                      <a16:colId xmlns:a16="http://schemas.microsoft.com/office/drawing/2014/main" val="3167682697"/>
                    </a:ext>
                  </a:extLst>
                </a:gridCol>
              </a:tblGrid>
              <a:tr h="1338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衞生署衞生防護中心</a:t>
                      </a:r>
                      <a:endParaRPr lang="en-US" altLang="zh-TW" sz="1600" b="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effectLst/>
                        </a:rPr>
                        <a:t>（</a:t>
                      </a:r>
                      <a:r>
                        <a:rPr lang="en-US" sz="1600" b="0" kern="100" dirty="0">
                          <a:effectLst/>
                        </a:rPr>
                        <a:t>2019</a:t>
                      </a:r>
                      <a:r>
                        <a:rPr lang="zh-TW" sz="1600" b="0" kern="100" dirty="0">
                          <a:effectLst/>
                        </a:rPr>
                        <a:t>冠狀病毒病專頁</a:t>
                      </a:r>
                      <a:r>
                        <a:rPr lang="zh-TW" altLang="en-US" sz="1600" b="0" kern="100" dirty="0">
                          <a:effectLst/>
                        </a:rPr>
                        <a:t>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u="sng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https://www.coronavirus.gov.hk/chi/index.html</a:t>
                      </a:r>
                      <a:endParaRPr lang="zh-TW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160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67304"/>
                  </a:ext>
                </a:extLst>
              </a:tr>
              <a:tr h="152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衞生署衞生防護中心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2019</a:t>
                      </a:r>
                      <a:r>
                        <a:rPr lang="zh-TW" sz="1600" b="0" kern="100" dirty="0">
                          <a:effectLst/>
                        </a:rPr>
                        <a:t>冠狀病毒病</a:t>
                      </a:r>
                      <a:r>
                        <a:rPr lang="en-US" sz="1600" b="0" kern="100" dirty="0">
                          <a:effectLst/>
                        </a:rPr>
                        <a:t>-</a:t>
                      </a:r>
                      <a:r>
                        <a:rPr lang="zh-TW" sz="1600" b="0" kern="100" dirty="0">
                          <a:effectLst/>
                        </a:rPr>
                        <a:t>香港最新情況</a:t>
                      </a:r>
                      <a:r>
                        <a:rPr lang="en-US" sz="1600" b="0" kern="100" dirty="0">
                          <a:effectLst/>
                        </a:rPr>
                        <a:t> (</a:t>
                      </a:r>
                      <a:r>
                        <a:rPr lang="zh-TW" sz="1600" b="0" kern="100" dirty="0">
                          <a:effectLst/>
                        </a:rPr>
                        <a:t>互動地圖</a:t>
                      </a:r>
                      <a:r>
                        <a:rPr lang="en-US" sz="1600" b="0" kern="100" dirty="0">
                          <a:effectLst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hlinkClick r:id="rId3"/>
                        </a:rPr>
                        <a:t>https://chp-dashboard.geodata.gov.hk/nia/zh.html</a:t>
                      </a:r>
                      <a:endParaRPr lang="en-US" sz="160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440675"/>
                  </a:ext>
                </a:extLst>
              </a:tr>
              <a:tr h="1002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 smtClean="0">
                          <a:effectLst/>
                        </a:rPr>
                        <a:t>中國疾病</a:t>
                      </a:r>
                      <a:r>
                        <a:rPr lang="zh-TW" sz="1600" b="0" kern="100" dirty="0">
                          <a:effectLst/>
                        </a:rPr>
                        <a:t>預防控制中心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 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hlinkClick r:id="rId4"/>
                        </a:rPr>
                        <a:t>http://www.chinacdc.cn/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704340"/>
                  </a:ext>
                </a:extLst>
              </a:tr>
              <a:tr h="962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世界衞生組織</a:t>
                      </a:r>
                      <a:endParaRPr lang="en-US" altLang="zh-TW" sz="1600" b="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effectLst/>
                        </a:rPr>
                        <a:t>（</a:t>
                      </a:r>
                      <a:r>
                        <a:rPr lang="en-US" sz="1600" b="0" kern="100" dirty="0">
                          <a:effectLst/>
                        </a:rPr>
                        <a:t>2019</a:t>
                      </a:r>
                      <a:r>
                        <a:rPr lang="zh-TW" sz="1600" b="0" kern="100" dirty="0">
                          <a:effectLst/>
                        </a:rPr>
                        <a:t>冠狀病毒病</a:t>
                      </a:r>
                      <a:r>
                        <a:rPr lang="zh-TW" altLang="en-US" sz="1600" b="0" kern="100" dirty="0">
                          <a:effectLst/>
                        </a:rPr>
                        <a:t>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hlinkClick r:id="rId5"/>
                        </a:rPr>
                        <a:t>https://www.who.int/zh/emergencies/diseases/novel-coronavirus-2019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953312"/>
                  </a:ext>
                </a:extLst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14" y="1798338"/>
            <a:ext cx="819539" cy="934152"/>
          </a:xfrm>
          <a:prstGeom prst="rect">
            <a:avLst/>
          </a:prstGeom>
        </p:spPr>
      </p:pic>
      <p:pic>
        <p:nvPicPr>
          <p:cNvPr id="17" name="Picture 16" descr="C:\Users\ralfwmtong\AppData\Local\Microsoft\Windows\INetCache\Content.MSO\911838.t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74" y="3177941"/>
            <a:ext cx="802022" cy="84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ralfwmtong\Downloads\下載 (42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14" y="4668775"/>
            <a:ext cx="778982" cy="86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14" y="5656207"/>
            <a:ext cx="800099" cy="80009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38</a:t>
            </a:fld>
            <a:endParaRPr 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35848" y="1141434"/>
            <a:ext cx="76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註：由於</a:t>
            </a:r>
            <a:r>
              <a:rPr lang="en-US" altLang="zh-TW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</a:t>
            </a:r>
            <a:r>
              <a:rPr lang="zh-TW" altLang="en-US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狀病毒病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疫苗的研究仍在發展中，教師和學生應從可靠的來源（例如官方網站</a:t>
            </a:r>
            <a:r>
              <a:rPr lang="en-US" altLang="zh-TW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文件）獲取新的資訊。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5100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80408"/>
              </p:ext>
            </p:extLst>
          </p:nvPr>
        </p:nvGraphicFramePr>
        <p:xfrm>
          <a:off x="386440" y="1810514"/>
          <a:ext cx="8617860" cy="4876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82260">
                  <a:extLst>
                    <a:ext uri="{9D8B030D-6E8A-4147-A177-3AD203B41FA5}">
                      <a16:colId xmlns:a16="http://schemas.microsoft.com/office/drawing/2014/main" val="174576767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3167682697"/>
                    </a:ext>
                  </a:extLst>
                </a:gridCol>
              </a:tblGrid>
              <a:tr h="827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600" b="0" kern="100" dirty="0">
                          <a:effectLst/>
                        </a:rPr>
                        <a:t>世界衛生組</a:t>
                      </a:r>
                      <a:r>
                        <a:rPr lang="zh-TW" sz="1600" b="0" kern="100" dirty="0">
                          <a:effectLst/>
                        </a:rPr>
                        <a:t>織</a:t>
                      </a:r>
                      <a:endParaRPr lang="en-US" altLang="zh-TW" sz="1600" b="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effectLst/>
                        </a:rPr>
                        <a:t>（</a:t>
                      </a:r>
                      <a:r>
                        <a:rPr lang="zh-TW" sz="1600" b="0" kern="100" dirty="0">
                          <a:effectLst/>
                        </a:rPr>
                        <a:t>推進</a:t>
                      </a:r>
                      <a:r>
                        <a:rPr lang="en-US" sz="1600" b="0" kern="100" dirty="0">
                          <a:effectLst/>
                        </a:rPr>
                        <a:t>COVID-19</a:t>
                      </a:r>
                      <a:r>
                        <a:rPr lang="zh-TW" sz="1600" b="0" kern="100" dirty="0">
                          <a:effectLst/>
                        </a:rPr>
                        <a:t>疫苗工作</a:t>
                      </a:r>
                      <a:r>
                        <a:rPr lang="zh-TW" altLang="en-US" sz="1600" b="0" kern="100" dirty="0">
                          <a:effectLst/>
                        </a:rPr>
                        <a:t>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>
                          <a:effectLst/>
                          <a:hlinkClick r:id="rId3"/>
                        </a:rPr>
                        <a:t>https://www.who.int/zh/emergencies/diseases/novel-coronavirus-2019/covid-19-vaccines</a:t>
                      </a:r>
                      <a:endParaRPr lang="en-US" sz="1600" b="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67304"/>
                  </a:ext>
                </a:extLst>
              </a:tr>
              <a:tr h="8274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世界衛生組織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關於免疫和疫苗安全的問答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https://www.who.int/features/qa/84/zh/</a:t>
                      </a:r>
                      <a:endParaRPr lang="zh-TW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440675"/>
                  </a:ext>
                </a:extLst>
              </a:tr>
              <a:tr h="85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中國疾病預防控制中心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新型冠状病毒肺炎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http://www.chinacdc.cn/jkzt/crb/zl/szkb_11803/</a:t>
                      </a:r>
                      <a:endParaRPr lang="zh-TW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704340"/>
                  </a:ext>
                </a:extLst>
              </a:tr>
              <a:tr h="61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中國疾病預防控制</a:t>
                      </a:r>
                      <a:r>
                        <a:rPr lang="zh-HK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中心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免疫規劃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http://www.chinacdc.cn/jkzt/ymyjz/</a:t>
                      </a:r>
                      <a:endParaRPr lang="zh-TW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953312"/>
                  </a:ext>
                </a:extLst>
              </a:tr>
            </a:tbl>
          </a:graphicData>
        </a:graphic>
      </p:graphicFrame>
      <p:pic>
        <p:nvPicPr>
          <p:cNvPr id="5" name="Picture 4" descr="C:\Users\ralfwmtong\Downloads\下載 (35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17" y="2046714"/>
            <a:ext cx="85471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alfwmtong\Downloads\下載 (38)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46" y="3107376"/>
            <a:ext cx="912452" cy="90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ralfwmtong\Downloads\下載 (40)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17" y="4299193"/>
            <a:ext cx="918060" cy="88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alfwmtong\Downloads\下載 (41)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40" y="5495952"/>
            <a:ext cx="867358" cy="8789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39</a:t>
            </a:fld>
            <a:endParaRPr 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39428" y="450475"/>
            <a:ext cx="7420555" cy="1508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r>
              <a:rPr lang="en-US" altLang="zh-TW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58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45160" y="758952"/>
            <a:ext cx="7940040" cy="356616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r>
              <a:rPr lang="en-US" altLang="zh-TW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免疫系統及免疫反應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1" y="444704"/>
            <a:ext cx="7481438" cy="187939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44080"/>
              </p:ext>
            </p:extLst>
          </p:nvPr>
        </p:nvGraphicFramePr>
        <p:xfrm>
          <a:off x="348340" y="1991489"/>
          <a:ext cx="8617860" cy="48903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82260">
                  <a:extLst>
                    <a:ext uri="{9D8B030D-6E8A-4147-A177-3AD203B41FA5}">
                      <a16:colId xmlns:a16="http://schemas.microsoft.com/office/drawing/2014/main" val="174576767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3167682697"/>
                    </a:ext>
                  </a:extLst>
                </a:gridCol>
              </a:tblGrid>
              <a:tr h="1460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衞生署衞生防護中心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（</a:t>
                      </a:r>
                      <a:r>
                        <a:rPr lang="en-US" altLang="zh-TW" sz="1600" b="0" kern="100" dirty="0" smtClean="0">
                          <a:effectLst/>
                        </a:rPr>
                        <a:t>2019</a:t>
                      </a:r>
                      <a:r>
                        <a:rPr lang="zh-TW" altLang="en-US" sz="1600" b="0" kern="100" dirty="0" smtClean="0">
                          <a:effectLst/>
                        </a:rPr>
                        <a:t>冠狀病毒病疫苗資訊）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altLang="en-US" sz="1600" b="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 smtClean="0">
                          <a:effectLst/>
                          <a:hlinkClick r:id="rId3"/>
                        </a:rPr>
                        <a:t>https://www.coronavirus.gov.hk/chi/covid-vaccine.html#FAQ2</a:t>
                      </a:r>
                      <a:endParaRPr lang="en-US" sz="1600" b="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b="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 </a:t>
                      </a:r>
                      <a:endParaRPr lang="zh-TW" sz="16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67304"/>
                  </a:ext>
                </a:extLst>
              </a:tr>
              <a:tr h="1043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衞生署衞生防護中心 </a:t>
                      </a:r>
                      <a:endParaRPr lang="en-US" altLang="zh-TW" sz="1600" b="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（疫苗接種計劃）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u="sng" kern="100" dirty="0" smtClean="0">
                          <a:effectLst/>
                          <a:hlinkClick r:id="rId4"/>
                        </a:rPr>
                        <a:t>https://www.chp.gov.hk/tc/features/17980.html</a:t>
                      </a:r>
                      <a:endParaRPr lang="en-US" altLang="zh-TW" sz="1600" b="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0305"/>
                  </a:ext>
                </a:extLst>
              </a:tr>
              <a:tr h="1964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衞生署家庭健康服務</a:t>
                      </a:r>
                      <a:endParaRPr lang="en-US" altLang="zh-TW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（香港兒童免疫接種計劃）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https://www.fhs.gov.hk/tc_chi/main_ser/child_health/child_health_recommend.html</a:t>
                      </a: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440675"/>
                  </a:ext>
                </a:extLst>
              </a:tr>
            </a:tbl>
          </a:graphicData>
        </a:graphic>
      </p:graphicFrame>
      <p:pic>
        <p:nvPicPr>
          <p:cNvPr id="9" name="Picture 8" descr="C:\Users\ralfwmtong\Downloads\下載 (44)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42" y="3746787"/>
            <a:ext cx="991870" cy="99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ralfwmtong\Downloads\下載 (46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42" y="5332898"/>
            <a:ext cx="9302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40</a:t>
            </a:fld>
            <a:endParaRPr 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39428" y="450475"/>
            <a:ext cx="7420555" cy="150876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2" y="2566028"/>
            <a:ext cx="984146" cy="9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42440"/>
              </p:ext>
            </p:extLst>
          </p:nvPr>
        </p:nvGraphicFramePr>
        <p:xfrm>
          <a:off x="323528" y="1914423"/>
          <a:ext cx="8617860" cy="42690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74576767"/>
                    </a:ext>
                  </a:extLst>
                </a:gridCol>
                <a:gridCol w="5809548">
                  <a:extLst>
                    <a:ext uri="{9D8B030D-6E8A-4147-A177-3AD203B41FA5}">
                      <a16:colId xmlns:a16="http://schemas.microsoft.com/office/drawing/2014/main" val="3167682697"/>
                    </a:ext>
                  </a:extLst>
                </a:gridCol>
              </a:tblGrid>
              <a:tr h="15867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教育局教育多媒體短片</a:t>
                      </a:r>
                      <a:endParaRPr lang="en-US" altLang="zh-TW" sz="1600" b="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（「同心抗疫 你我出力」有聲故事繪本）</a:t>
                      </a:r>
                      <a:endParaRPr lang="zh-TW" altLang="en-US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https://emm.edcity.hk/media/0_ylcqtx47</a:t>
                      </a: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0" u="sng" kern="1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67304"/>
                  </a:ext>
                </a:extLst>
              </a:tr>
              <a:tr h="6556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教育局教育多媒體短片</a:t>
                      </a:r>
                      <a:endParaRPr lang="en-US" altLang="zh-TW" sz="1600" b="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（「感恩珍惜 同心抗疫」──中學篇）</a:t>
                      </a:r>
                      <a:endParaRPr lang="zh-TW" altLang="en-US" sz="16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altLang="en-US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https://emm.edcity.hk/media/0_spmjtdha</a:t>
                      </a: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875488"/>
                  </a:ext>
                </a:extLst>
              </a:tr>
              <a:tr h="6556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</a:rPr>
                        <a:t>教育局課程發展處</a:t>
                      </a:r>
                      <a:endParaRPr lang="en-US" altLang="zh-TW" sz="1600" b="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（與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冠狀病毒病相關的課程資源）</a:t>
                      </a:r>
                      <a:endParaRPr lang="zh-TW" altLang="en-US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u="sng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https://www.edb.gov.hk/tc/curriculum-development/resource-support/learning-teaching-resource-list/kla-resource-lists/index.html</a:t>
                      </a: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111035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41</a:t>
            </a:fld>
            <a:endParaRPr 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6741" y="635741"/>
            <a:ext cx="7420555" cy="1059676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55" y="2088322"/>
            <a:ext cx="855477" cy="855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60" y="3561246"/>
            <a:ext cx="859872" cy="859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55" y="5343861"/>
            <a:ext cx="839568" cy="8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0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44" y="4102946"/>
            <a:ext cx="2179711" cy="217971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42</a:t>
            </a:fld>
            <a:endParaRPr 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840562CD-E3A8-A849-9E2A-C1387987518E}"/>
              </a:ext>
            </a:extLst>
          </p:cNvPr>
          <p:cNvSpPr txBox="1">
            <a:spLocks/>
          </p:cNvSpPr>
          <p:nvPr/>
        </p:nvSpPr>
        <p:spPr>
          <a:xfrm>
            <a:off x="2922464" y="2179518"/>
            <a:ext cx="4578896" cy="28914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HK" altLang="en-US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保持健康</a:t>
            </a:r>
            <a:r>
              <a:rPr kumimoji="1" lang="en-US" altLang="zh-HK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HK" altLang="en-US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傳送關懷</a:t>
            </a:r>
            <a:endParaRPr kumimoji="1" lang="zh-HK" altLang="en-US" sz="6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輪子 的圖片&#10;&#10;自動產生的描述">
            <a:extLst>
              <a:ext uri="{FF2B5EF4-FFF2-40B4-BE49-F238E27FC236}">
                <a16:creationId xmlns:a16="http://schemas.microsoft.com/office/drawing/2014/main" id="{BAE0CB90-5F7E-B84A-87A2-D85DEC225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1340"/>
            <a:ext cx="2454920" cy="2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7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矩形 9"/>
          <p:cNvGrpSpPr>
            <a:grpSpLocks/>
          </p:cNvGrpSpPr>
          <p:nvPr/>
        </p:nvGrpSpPr>
        <p:grpSpPr bwMode="auto">
          <a:xfrm>
            <a:off x="4692650" y="2476908"/>
            <a:ext cx="4229099" cy="4311072"/>
            <a:chOff x="2736" y="1016"/>
            <a:chExt cx="2920" cy="3240"/>
          </a:xfrm>
        </p:grpSpPr>
        <p:pic>
          <p:nvPicPr>
            <p:cNvPr id="28673" name="矩形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016"/>
              <a:ext cx="2920" cy="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4" name="Text Box 2"/>
            <p:cNvSpPr txBox="1">
              <a:spLocks noChangeArrowheads="1"/>
            </p:cNvSpPr>
            <p:nvPr/>
          </p:nvSpPr>
          <p:spPr bwMode="auto">
            <a:xfrm>
              <a:off x="2744" y="1026"/>
              <a:ext cx="2903" cy="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DD0EB02-EF7A-DC4F-AD2E-BFC6976B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038428"/>
            <a:ext cx="7622629" cy="685801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人體免疫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系統：天然免疫力</a:t>
            </a:r>
            <a:endParaRPr 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370266"/>
              </p:ext>
            </p:extLst>
          </p:nvPr>
        </p:nvGraphicFramePr>
        <p:xfrm>
          <a:off x="614859" y="1657350"/>
          <a:ext cx="8021141" cy="529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8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抗原和抗體</a:t>
            </a:r>
            <a:endParaRPr 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zh-TW" altLang="zh-TW" dirty="0">
                <a:solidFill>
                  <a:schemeClr val="bg1"/>
                </a:solidFill>
              </a:rPr>
              <a:t>人體對病原體的防禦</a:t>
            </a:r>
            <a:endParaRPr lang="en-US" dirty="0"/>
          </a:p>
        </p:txBody>
      </p:sp>
      <p:pic>
        <p:nvPicPr>
          <p:cNvPr id="11" name="Picture 7" descr="fi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94" y="1857074"/>
            <a:ext cx="3855765" cy="288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755128" y="1857074"/>
            <a:ext cx="4409966" cy="420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病原體一般由幾個部分組成。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抗原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是病原體的特徵部分，會引致人體免疫系統產生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抗體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針對抗原而產生的抗體是免疫系統的重要組成部分，有助消滅病原體。</a:t>
            </a:r>
            <a:endParaRPr lang="en-US" sz="2600" strike="sngStrik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2984" y="688957"/>
            <a:ext cx="834655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新的病原體進入我們的身體時，會引入一種新的抗原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對於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每一種新抗原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，我們的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身體需要產生一種特定的抗體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，以便能抓着抗原，擊敗病原體。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7</a:t>
            </a:fld>
            <a:endParaRPr lang="en-US"/>
          </a:p>
        </p:txBody>
      </p:sp>
      <p:grpSp>
        <p:nvGrpSpPr>
          <p:cNvPr id="4" name="群組 3"/>
          <p:cNvGrpSpPr/>
          <p:nvPr/>
        </p:nvGrpSpPr>
        <p:grpSpPr>
          <a:xfrm>
            <a:off x="746214" y="2096119"/>
            <a:ext cx="7570380" cy="3898774"/>
            <a:chOff x="829341" y="966468"/>
            <a:chExt cx="7570380" cy="3898774"/>
          </a:xfrm>
        </p:grpSpPr>
        <p:pic>
          <p:nvPicPr>
            <p:cNvPr id="6" name="Picture 2" descr="https://www.who.int/images/default-source/vaccines-explained/antigens-antibodies-zhb243c2d05d33484f9580ae6ebb6b0a1c.jpg?sfvrsn=3f840057_2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3" t="15267" r="7322" b="56674"/>
            <a:stretch/>
          </p:blipFill>
          <p:spPr bwMode="auto">
            <a:xfrm>
              <a:off x="829341" y="1226891"/>
              <a:ext cx="7570380" cy="140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30791" y="966468"/>
              <a:ext cx="13503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已有的</a:t>
              </a:r>
              <a:r>
                <a:rPr lang="zh-TW" altLang="en-US" sz="1400" b="1" dirty="0" smtClean="0"/>
                <a:t>病原體</a:t>
              </a:r>
              <a:endParaRPr lang="zh-TW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8913" y="3260732"/>
              <a:ext cx="15490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已有的</a:t>
              </a:r>
              <a:r>
                <a:rPr lang="zh-TW" altLang="en-US" sz="1400" b="1" dirty="0" smtClean="0"/>
                <a:t>病原體</a:t>
              </a:r>
              <a:endParaRPr lang="zh-TW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8362" y="1017570"/>
              <a:ext cx="14413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已有的</a:t>
              </a:r>
              <a:r>
                <a:rPr lang="zh-TW" altLang="en-US" sz="1400" b="1" dirty="0" smtClean="0"/>
                <a:t>病原體</a:t>
              </a:r>
              <a:endParaRPr lang="zh-TW" alt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2957" y="966468"/>
              <a:ext cx="13370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已有的</a:t>
              </a:r>
              <a:r>
                <a:rPr lang="zh-TW" altLang="en-US" sz="1400" b="1" dirty="0" smtClean="0"/>
                <a:t>抗體</a:t>
              </a:r>
              <a:endParaRPr lang="zh-TW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33500" y="1017570"/>
              <a:ext cx="11975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已有的</a:t>
              </a:r>
              <a:r>
                <a:rPr lang="zh-TW" altLang="en-US" sz="1400" b="1" dirty="0" smtClean="0"/>
                <a:t>抗體</a:t>
              </a:r>
              <a:endParaRPr lang="zh-TW" alt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2369" y="3260732"/>
              <a:ext cx="11975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已有的</a:t>
              </a:r>
              <a:r>
                <a:rPr lang="zh-TW" altLang="en-US" sz="1400" b="1" dirty="0" smtClean="0"/>
                <a:t>抗體</a:t>
              </a:r>
              <a:endParaRPr lang="zh-TW" altLang="en-US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64440" y="3257262"/>
              <a:ext cx="11416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</a:rPr>
                <a:t>新</a:t>
              </a:r>
              <a:r>
                <a:rPr lang="zh-TW" altLang="en-US" sz="1400" b="1" dirty="0" smtClean="0">
                  <a:solidFill>
                    <a:srgbClr val="FF0000"/>
                  </a:solidFill>
                </a:rPr>
                <a:t>病原體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16" name="Picture 2" descr="https://www.who.int/images/default-source/vaccines-explained/antigens-antibodies-zhb243c2d05d33484f9580ae6ebb6b0a1c.jpg?sfvrsn=3f840057_2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3" t="49656" r="11372" b="24610"/>
            <a:stretch/>
          </p:blipFill>
          <p:spPr bwMode="auto">
            <a:xfrm>
              <a:off x="2126358" y="3578703"/>
              <a:ext cx="5932967" cy="128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606105" y="3271930"/>
              <a:ext cx="11975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100" b="1" dirty="0">
                  <a:solidFill>
                    <a:srgbClr val="FF0000"/>
                  </a:solidFill>
                </a:rPr>
                <a:t> </a:t>
              </a:r>
              <a:r>
                <a:rPr lang="zh-TW" altLang="en-US" sz="1400" b="1" dirty="0">
                  <a:solidFill>
                    <a:srgbClr val="FF0000"/>
                  </a:solidFill>
                </a:rPr>
                <a:t>沒有</a:t>
              </a:r>
              <a:r>
                <a:rPr lang="zh-TW" altLang="en-US" sz="1400" b="1" dirty="0" smtClean="0">
                  <a:solidFill>
                    <a:srgbClr val="FF0000"/>
                  </a:solidFill>
                </a:rPr>
                <a:t>抗體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"/>
          <p:cNvSpPr/>
          <p:nvPr/>
        </p:nvSpPr>
        <p:spPr>
          <a:xfrm>
            <a:off x="1119958" y="5898987"/>
            <a:ext cx="8024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://www.who.int/zh/emergencies/diseases/novel-coronavirus-2019/covid-19-vaccines/how-do-vaccines-work</a:t>
            </a:r>
          </a:p>
        </p:txBody>
      </p:sp>
    </p:spTree>
    <p:extLst>
      <p:ext uri="{BB962C8B-B14F-4D97-AF65-F5344CB8AC3E}">
        <p14:creationId xmlns:p14="http://schemas.microsoft.com/office/powerpoint/2010/main" val="8882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78886"/>
            <a:ext cx="7543800" cy="773269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免疫反應</a:t>
            </a:r>
            <a:endParaRPr 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" y="1942252"/>
            <a:ext cx="679357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病原體進入人體後，會觸發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特異性免疫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對抗特定種類的病原體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特異性免疫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體液免疫反應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細胞介導的免疫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體液免疫反應</a:t>
            </a:r>
            <a:endParaRPr lang="en-US" sz="4400" dirty="0">
              <a:solidFill>
                <a:srgbClr val="7030A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78505"/>
              </p:ext>
            </p:extLst>
          </p:nvPr>
        </p:nvGraphicFramePr>
        <p:xfrm>
          <a:off x="138110" y="1758245"/>
          <a:ext cx="8913499" cy="501737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54458">
                  <a:extLst>
                    <a:ext uri="{9D8B030D-6E8A-4147-A177-3AD203B41FA5}">
                      <a16:colId xmlns:a16="http://schemas.microsoft.com/office/drawing/2014/main" val="349854772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44787466"/>
                    </a:ext>
                  </a:extLst>
                </a:gridCol>
                <a:gridCol w="2423161">
                  <a:extLst>
                    <a:ext uri="{9D8B030D-6E8A-4147-A177-3AD203B41FA5}">
                      <a16:colId xmlns:a16="http://schemas.microsoft.com/office/drawing/2014/main" val="3564679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593841141"/>
                    </a:ext>
                  </a:extLst>
                </a:gridCol>
              </a:tblGrid>
              <a:tr h="5074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負責細胞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初次</a:t>
                      </a:r>
                      <a:r>
                        <a:rPr lang="zh-TW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免疫反應</a:t>
                      </a:r>
                      <a:endParaRPr lang="zh-TW" alt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長期效應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49297"/>
                  </a:ext>
                </a:extLst>
              </a:tr>
              <a:tr h="1674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（一種白血細胞）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marR="0" lvl="0" indent="-363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 B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細胞產生抗體，</a:t>
                      </a:r>
                      <a:r>
                        <a:rPr lang="zh-TW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抗體可與病原體的抗原結合使病原體聚集成一團，以便</a:t>
                      </a:r>
                      <a:r>
                        <a:rPr lang="zh-TW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吞噬細胞更容易消滅病原體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marR="0" lvl="0" indent="-363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細胞產生抗體，</a:t>
                      </a:r>
                      <a:r>
                        <a:rPr lang="zh-TW" altLang="zh-TW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抗體可與病原體分泌的毒素結合，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令毒素失去活性</a:t>
                      </a:r>
                      <a:endParaRPr lang="en-US" altLang="zh-TW" sz="2000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被活化的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HK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最後會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產生</a:t>
                      </a:r>
                      <a:r>
                        <a:rPr lang="zh-HK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記憶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HK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</a:t>
                      </a:r>
                      <a:endParaRPr lang="zh-TW" altLang="en-US" sz="20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18505"/>
                  </a:ext>
                </a:extLst>
              </a:tr>
              <a:tr h="2589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64447"/>
                  </a:ext>
                </a:extLst>
              </a:tr>
            </a:tbl>
          </a:graphicData>
        </a:graphic>
      </p:graphicFrame>
      <p:pic>
        <p:nvPicPr>
          <p:cNvPr id="14" name="Picture 7" descr="fig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/>
          <a:stretch/>
        </p:blipFill>
        <p:spPr bwMode="auto">
          <a:xfrm>
            <a:off x="1686152" y="4266932"/>
            <a:ext cx="2569826" cy="135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fig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74" y="4266932"/>
            <a:ext cx="2335689" cy="14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ig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45" y="4253625"/>
            <a:ext cx="2221481" cy="23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2190</TotalTime>
  <Words>4068</Words>
  <Application>Microsoft Office PowerPoint</Application>
  <PresentationFormat>如螢幕大小 (4:3)</PresentationFormat>
  <Paragraphs>449</Paragraphs>
  <Slides>42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6" baseType="lpstr">
      <vt:lpstr>Microsoft Jhenghei UI</vt:lpstr>
      <vt:lpstr>宋体</vt:lpstr>
      <vt:lpstr>Yuanti SC</vt:lpstr>
      <vt:lpstr>微軟正黑體</vt:lpstr>
      <vt:lpstr>新細明體</vt:lpstr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Wingdings 2</vt:lpstr>
      <vt:lpstr>回顧</vt:lpstr>
      <vt:lpstr>  預防2019冠狀病毒病  (COVID-19)  </vt:lpstr>
      <vt:lpstr>學習要點</vt:lpstr>
      <vt:lpstr>課前討論</vt:lpstr>
      <vt:lpstr>(甲) 免疫系統及免疫反應</vt:lpstr>
      <vt:lpstr>1. 人體免疫系統：天然免疫力</vt:lpstr>
      <vt:lpstr>2. 抗原和抗體</vt:lpstr>
      <vt:lpstr>PowerPoint 簡報</vt:lpstr>
      <vt:lpstr>3. 免疫反應</vt:lpstr>
      <vt:lpstr>體液免疫反應</vt:lpstr>
      <vt:lpstr>PowerPoint 簡報</vt:lpstr>
      <vt:lpstr>初次免疫反應及再次免疫反應</vt:lpstr>
      <vt:lpstr>初次免疫反應及再次免疫反應</vt:lpstr>
      <vt:lpstr>(乙)疫苗接種： 如何保障個人及社區健康？</vt:lpstr>
      <vt:lpstr>1. 甚麼是疫苗？</vt:lpstr>
      <vt:lpstr>2. 疫苗的主要成分</vt:lpstr>
      <vt:lpstr>PowerPoint 簡報</vt:lpstr>
      <vt:lpstr>3. 疫苗的其他成分</vt:lpstr>
      <vt:lpstr>4. 疫苗成功消滅疾病的例子 </vt:lpstr>
      <vt:lpstr>5. 疫苗的研發</vt:lpstr>
      <vt:lpstr>6. 研發疫苗的臨床測試</vt:lpstr>
      <vt:lpstr>PowerPoint 簡報</vt:lpstr>
      <vt:lpstr>8. 疫苗對高危群組的保護</vt:lpstr>
      <vt:lpstr>9. 群體免疫</vt:lpstr>
      <vt:lpstr>群體免疫</vt:lpstr>
      <vt:lpstr>群體免疫</vt:lpstr>
      <vt:lpstr>10. 一些坊間有關疫苗接種的謬誤</vt:lpstr>
      <vt:lpstr>謬誤1: 如果你曾經患過2019冠狀病毒病，就不需要接種疫苗。 </vt:lpstr>
      <vt:lpstr>謬誤2 : 一旦接種了冠狀病毒疫苗，你就可以終生免疫。 </vt:lpstr>
      <vt:lpstr>謬誤3 : 接種疫苗後，你就可以不用戴口罩。 </vt:lpstr>
      <vt:lpstr>謬誤4 : 疫苗中有活生生的冠狀病毒。</vt:lpstr>
      <vt:lpstr>謬誤5 : 信使核糖核酸(mRNA)疫苗可以改變你的DNA。 </vt:lpstr>
      <vt:lpstr>謬誤6：你不需要完成接種兩次劑量的疫苗，亦可獲得相同的免疫力。 </vt:lpstr>
      <vt:lpstr>謬誤7：如果你今年接種了流感疫苗，則不需要接種新型冠狀病毒疫苗。 </vt:lpstr>
      <vt:lpstr>謬誤8 :  接種疫苗和自閉症有關</vt:lpstr>
      <vt:lpstr>11. 專題研習活動：</vt:lpstr>
      <vt:lpstr>12. 分組討論</vt:lpstr>
      <vt:lpstr>13. 變種病毒（延伸學習活動）</vt:lpstr>
      <vt:lpstr>參考網站 </vt:lpstr>
      <vt:lpstr>PowerPoint 簡報</vt:lpstr>
      <vt:lpstr>參考網站 </vt:lpstr>
      <vt:lpstr>參考網站 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傳染病</dc:title>
  <dc:creator>SO, Chi-shing</dc:creator>
  <cp:lastModifiedBy>SO, Chi-shing</cp:lastModifiedBy>
  <cp:revision>315</cp:revision>
  <cp:lastPrinted>2020-12-22T09:30:23Z</cp:lastPrinted>
  <dcterms:created xsi:type="dcterms:W3CDTF">2020-02-06T00:53:28Z</dcterms:created>
  <dcterms:modified xsi:type="dcterms:W3CDTF">2021-03-15T03:22:55Z</dcterms:modified>
</cp:coreProperties>
</file>