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660" r:id="rId4"/>
    <p:sldMasterId id="2147483672" r:id="rId5"/>
    <p:sldMasterId id="2147483684" r:id="rId6"/>
    <p:sldMasterId id="2147483696" r:id="rId7"/>
    <p:sldMasterId id="2147483708" r:id="rId8"/>
  </p:sldMasterIdLst>
  <p:notesMasterIdLst>
    <p:notesMasterId r:id="rId18"/>
  </p:notesMasterIdLst>
  <p:handoutMasterIdLst>
    <p:handoutMasterId r:id="rId19"/>
  </p:handoutMasterIdLst>
  <p:sldIdLst>
    <p:sldId id="256" r:id="rId9"/>
    <p:sldId id="263" r:id="rId10"/>
    <p:sldId id="264" r:id="rId11"/>
    <p:sldId id="265" r:id="rId12"/>
    <p:sldId id="259" r:id="rId13"/>
    <p:sldId id="258" r:id="rId14"/>
    <p:sldId id="260" r:id="rId15"/>
    <p:sldId id="257" r:id="rId16"/>
    <p:sldId id="261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98" autoAdjust="0"/>
  </p:normalViewPr>
  <p:slideViewPr>
    <p:cSldViewPr snapToGrid="0">
      <p:cViewPr varScale="1">
        <p:scale>
          <a:sx n="105" d="100"/>
          <a:sy n="105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605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62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7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699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9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809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9268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2712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3338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965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335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673449" y="2173136"/>
            <a:ext cx="4937151" cy="2073718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66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8/10/2019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9676" y="330237"/>
            <a:ext cx="11555136" cy="60242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8100">
            <a:noFill/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577516" y="1524741"/>
            <a:ext cx="9408695" cy="4673322"/>
            <a:chOff x="661737" y="1186057"/>
            <a:chExt cx="9408695" cy="4673322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12F2B4FC-A3BC-4B0B-90EF-DD81243E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737" y="1696750"/>
              <a:ext cx="9408695" cy="394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D5A4918E-3788-45D7-8CBD-9174E260D280}"/>
                </a:ext>
              </a:extLst>
            </p:cNvPr>
            <p:cNvSpPr txBox="1"/>
            <p:nvPr/>
          </p:nvSpPr>
          <p:spPr>
            <a:xfrm>
              <a:off x="248409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D7C26B1D-943A-4349-BFB5-2D37340EBD14}"/>
                </a:ext>
              </a:extLst>
            </p:cNvPr>
            <p:cNvSpPr txBox="1"/>
            <p:nvPr/>
          </p:nvSpPr>
          <p:spPr>
            <a:xfrm>
              <a:off x="1021915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2015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199301F4-47EE-4ABE-BA7E-CFEFCBA7460E}"/>
                </a:ext>
              </a:extLst>
            </p:cNvPr>
            <p:cNvSpPr txBox="1"/>
            <p:nvPr/>
          </p:nvSpPr>
          <p:spPr>
            <a:xfrm>
              <a:off x="3946270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A07BE5E5-D5D7-47CE-9F8F-DEF8A5751C2B}"/>
                </a:ext>
              </a:extLst>
            </p:cNvPr>
            <p:cNvSpPr txBox="1"/>
            <p:nvPr/>
          </p:nvSpPr>
          <p:spPr>
            <a:xfrm>
              <a:off x="687062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12255CB-4F00-47A7-9978-42135122D64B}"/>
                </a:ext>
              </a:extLst>
            </p:cNvPr>
            <p:cNvSpPr/>
            <p:nvPr/>
          </p:nvSpPr>
          <p:spPr>
            <a:xfrm>
              <a:off x="7942079" y="2186601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38D4CD"/>
                </a:solidFill>
              </a:endParaRPr>
            </a:p>
          </p:txBody>
        </p: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id="{89C5F6E3-B1C5-47FF-93D9-D6F40CA119A0}"/>
                </a:ext>
              </a:extLst>
            </p:cNvPr>
            <p:cNvGrpSpPr/>
            <p:nvPr/>
          </p:nvGrpSpPr>
          <p:grpSpPr>
            <a:xfrm>
              <a:off x="7309835" y="1736158"/>
              <a:ext cx="674084" cy="810223"/>
              <a:chOff x="6471422" y="2257163"/>
              <a:chExt cx="984671" cy="753761"/>
            </a:xfrm>
          </p:grpSpPr>
          <p:cxnSp>
            <p:nvCxnSpPr>
              <p:cNvPr id="23" name="Straight Arrow Connector 13">
                <a:extLst>
                  <a:ext uri="{FF2B5EF4-FFF2-40B4-BE49-F238E27FC236}">
                    <a16:creationId xmlns:a16="http://schemas.microsoft.com/office/drawing/2014/main" id="{A0CCF9A6-2AD0-41C3-957F-38E441D55CC8}"/>
                  </a:ext>
                </a:extLst>
              </p:cNvPr>
              <p:cNvCxnSpPr/>
              <p:nvPr/>
            </p:nvCxnSpPr>
            <p:spPr>
              <a:xfrm>
                <a:off x="6471422" y="2257163"/>
                <a:ext cx="356409" cy="75376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8FC8A5E-2796-44D1-A2F7-92B2B38D1041}"/>
                  </a:ext>
                </a:extLst>
              </p:cNvPr>
              <p:cNvCxnSpPr/>
              <p:nvPr/>
            </p:nvCxnSpPr>
            <p:spPr>
              <a:xfrm flipH="1">
                <a:off x="6827831" y="3010924"/>
                <a:ext cx="628262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F32C73E7-0B55-4C86-87ED-189C7ACD7953}"/>
                </a:ext>
              </a:extLst>
            </p:cNvPr>
            <p:cNvSpPr/>
            <p:nvPr/>
          </p:nvSpPr>
          <p:spPr>
            <a:xfrm>
              <a:off x="6724866" y="2930660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D023CA2F-0F73-44E6-8474-D072B396B44D}"/>
                </a:ext>
              </a:extLst>
            </p:cNvPr>
            <p:cNvGrpSpPr/>
            <p:nvPr/>
          </p:nvGrpSpPr>
          <p:grpSpPr>
            <a:xfrm>
              <a:off x="5781903" y="1726412"/>
              <a:ext cx="1020357" cy="1574738"/>
              <a:chOff x="5551506" y="2257163"/>
              <a:chExt cx="1167107" cy="1407671"/>
            </a:xfrm>
          </p:grpSpPr>
          <p:cxnSp>
            <p:nvCxnSpPr>
              <p:cNvPr id="27" name="Straight Arrow Connector 27">
                <a:extLst>
                  <a:ext uri="{FF2B5EF4-FFF2-40B4-BE49-F238E27FC236}">
                    <a16:creationId xmlns:a16="http://schemas.microsoft.com/office/drawing/2014/main" id="{61FECDD8-C831-4432-93BE-ADABF8C65C20}"/>
                  </a:ext>
                </a:extLst>
              </p:cNvPr>
              <p:cNvCxnSpPr/>
              <p:nvPr/>
            </p:nvCxnSpPr>
            <p:spPr>
              <a:xfrm>
                <a:off x="5551506" y="2257163"/>
                <a:ext cx="680450" cy="140767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>
                <a:extLst>
                  <a:ext uri="{FF2B5EF4-FFF2-40B4-BE49-F238E27FC236}">
                    <a16:creationId xmlns:a16="http://schemas.microsoft.com/office/drawing/2014/main" id="{11B5AF6A-1010-4B9F-96B3-72AAB4C0A9D6}"/>
                  </a:ext>
                </a:extLst>
              </p:cNvPr>
              <p:cNvCxnSpPr/>
              <p:nvPr/>
            </p:nvCxnSpPr>
            <p:spPr>
              <a:xfrm flipH="1">
                <a:off x="6231956" y="3664834"/>
                <a:ext cx="486657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763714ED-8599-4462-B68F-0988E83865F2}"/>
                </a:ext>
              </a:extLst>
            </p:cNvPr>
            <p:cNvSpPr/>
            <p:nvPr/>
          </p:nvSpPr>
          <p:spPr>
            <a:xfrm>
              <a:off x="5507654" y="367471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B1D1076A-6F55-44B4-8717-6B00E3EED74A}"/>
                </a:ext>
              </a:extLst>
            </p:cNvPr>
            <p:cNvGrpSpPr/>
            <p:nvPr/>
          </p:nvGrpSpPr>
          <p:grpSpPr>
            <a:xfrm>
              <a:off x="4393676" y="1750131"/>
              <a:ext cx="1184203" cy="2255423"/>
              <a:chOff x="4631591" y="2257163"/>
              <a:chExt cx="1313543" cy="2061581"/>
            </a:xfrm>
          </p:grpSpPr>
          <p:cxnSp>
            <p:nvCxnSpPr>
              <p:cNvPr id="31" name="Straight Arrow Connector 31">
                <a:extLst>
                  <a:ext uri="{FF2B5EF4-FFF2-40B4-BE49-F238E27FC236}">
                    <a16:creationId xmlns:a16="http://schemas.microsoft.com/office/drawing/2014/main" id="{CAE82E96-FB53-4EED-9527-663C0C2869FD}"/>
                  </a:ext>
                </a:extLst>
              </p:cNvPr>
              <p:cNvCxnSpPr/>
              <p:nvPr/>
            </p:nvCxnSpPr>
            <p:spPr>
              <a:xfrm>
                <a:off x="4631591" y="2257163"/>
                <a:ext cx="999412" cy="206158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3">
                <a:extLst>
                  <a:ext uri="{FF2B5EF4-FFF2-40B4-BE49-F238E27FC236}">
                    <a16:creationId xmlns:a16="http://schemas.microsoft.com/office/drawing/2014/main" id="{8445DAD1-8490-41CF-AFB7-C3BDA467AA37}"/>
                  </a:ext>
                </a:extLst>
              </p:cNvPr>
              <p:cNvCxnSpPr/>
              <p:nvPr/>
            </p:nvCxnSpPr>
            <p:spPr>
              <a:xfrm flipH="1">
                <a:off x="5631003" y="4318744"/>
                <a:ext cx="314131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C180A0E7-4E77-492C-9D1B-C5F4D6009501}"/>
                </a:ext>
              </a:extLst>
            </p:cNvPr>
            <p:cNvSpPr/>
            <p:nvPr/>
          </p:nvSpPr>
          <p:spPr>
            <a:xfrm>
              <a:off x="4290441" y="4418778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4" name="Group 22">
              <a:extLst>
                <a:ext uri="{FF2B5EF4-FFF2-40B4-BE49-F238E27FC236}">
                  <a16:creationId xmlns:a16="http://schemas.microsoft.com/office/drawing/2014/main" id="{CB25B3EB-F803-4FD3-BE5F-54FE89B74F86}"/>
                </a:ext>
              </a:extLst>
            </p:cNvPr>
            <p:cNvGrpSpPr/>
            <p:nvPr/>
          </p:nvGrpSpPr>
          <p:grpSpPr>
            <a:xfrm>
              <a:off x="2877114" y="1736156"/>
              <a:ext cx="1413328" cy="3060975"/>
              <a:chOff x="3711676" y="2257163"/>
              <a:chExt cx="1508126" cy="2715492"/>
            </a:xfrm>
          </p:grpSpPr>
          <p:cxnSp>
            <p:nvCxnSpPr>
              <p:cNvPr id="35" name="Straight Arrow Connector 35">
                <a:extLst>
                  <a:ext uri="{FF2B5EF4-FFF2-40B4-BE49-F238E27FC236}">
                    <a16:creationId xmlns:a16="http://schemas.microsoft.com/office/drawing/2014/main" id="{21832C53-B387-46A7-A507-6E0A64943C05}"/>
                  </a:ext>
                </a:extLst>
              </p:cNvPr>
              <p:cNvCxnSpPr/>
              <p:nvPr/>
            </p:nvCxnSpPr>
            <p:spPr>
              <a:xfrm>
                <a:off x="3711676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>
                <a:extLst>
                  <a:ext uri="{FF2B5EF4-FFF2-40B4-BE49-F238E27FC236}">
                    <a16:creationId xmlns:a16="http://schemas.microsoft.com/office/drawing/2014/main" id="{3EA64970-150C-4253-863A-C6765AAC14EB}"/>
                  </a:ext>
                </a:extLst>
              </p:cNvPr>
              <p:cNvCxnSpPr/>
              <p:nvPr/>
            </p:nvCxnSpPr>
            <p:spPr>
              <a:xfrm flipH="1" flipV="1">
                <a:off x="5007820" y="4961947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019490C0-0CC4-4EC2-84BC-5F45F294846A}"/>
                </a:ext>
              </a:extLst>
            </p:cNvPr>
            <p:cNvSpPr/>
            <p:nvPr/>
          </p:nvSpPr>
          <p:spPr>
            <a:xfrm>
              <a:off x="3073229" y="516283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:a16="http://schemas.microsoft.com/office/drawing/2014/main" id="{C2700645-678A-42F6-AEE7-98DE7A1243BE}"/>
                </a:ext>
              </a:extLst>
            </p:cNvPr>
            <p:cNvGrpSpPr/>
            <p:nvPr/>
          </p:nvGrpSpPr>
          <p:grpSpPr>
            <a:xfrm>
              <a:off x="1465191" y="1736157"/>
              <a:ext cx="1621095" cy="3757514"/>
              <a:chOff x="1034072" y="2257163"/>
              <a:chExt cx="1508126" cy="2722496"/>
            </a:xfrm>
          </p:grpSpPr>
          <p:cxnSp>
            <p:nvCxnSpPr>
              <p:cNvPr id="43" name="Straight Arrow Connector 47">
                <a:extLst>
                  <a:ext uri="{FF2B5EF4-FFF2-40B4-BE49-F238E27FC236}">
                    <a16:creationId xmlns:a16="http://schemas.microsoft.com/office/drawing/2014/main" id="{2F561812-ABB8-4C05-B59D-08C5A2524265}"/>
                  </a:ext>
                </a:extLst>
              </p:cNvPr>
              <p:cNvCxnSpPr/>
              <p:nvPr/>
            </p:nvCxnSpPr>
            <p:spPr>
              <a:xfrm>
                <a:off x="1034072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9">
                <a:extLst>
                  <a:ext uri="{FF2B5EF4-FFF2-40B4-BE49-F238E27FC236}">
                    <a16:creationId xmlns:a16="http://schemas.microsoft.com/office/drawing/2014/main" id="{1E3EEB01-CF1C-4B91-B4A8-69986038F9CC}"/>
                  </a:ext>
                </a:extLst>
              </p:cNvPr>
              <p:cNvCxnSpPr/>
              <p:nvPr/>
            </p:nvCxnSpPr>
            <p:spPr>
              <a:xfrm flipH="1" flipV="1">
                <a:off x="2330216" y="4968951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50">
              <a:extLst>
                <a:ext uri="{FF2B5EF4-FFF2-40B4-BE49-F238E27FC236}">
                  <a16:creationId xmlns:a16="http://schemas.microsoft.com/office/drawing/2014/main" id="{84D76AC0-DE42-4ECE-844B-D1C38DEE8349}"/>
                </a:ext>
              </a:extLst>
            </p:cNvPr>
            <p:cNvSpPr txBox="1"/>
            <p:nvPr/>
          </p:nvSpPr>
          <p:spPr>
            <a:xfrm>
              <a:off x="5408447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七角星形 49"/>
          <p:cNvSpPr/>
          <p:nvPr/>
        </p:nvSpPr>
        <p:spPr>
          <a:xfrm>
            <a:off x="9409090" y="0"/>
            <a:ext cx="2723562" cy="2723562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9471999" y="696656"/>
            <a:ext cx="259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Values education</a:t>
            </a:r>
            <a:endParaRPr lang="zh-HK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066313" y="5605745"/>
            <a:ext cx="588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Our Home and Clean Hong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Kong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83612" y="4868170"/>
            <a:ext cx="64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and Care</a:t>
            </a:r>
            <a:r>
              <a:rPr lang="zh-TW" altLang="en-US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 Self to Others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sz="20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sz="2000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93658" y="4176951"/>
            <a:ext cx="666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Live a Healthy and Green Life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20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</a:t>
            </a:r>
            <a:r>
              <a:rPr lang="en-US" altLang="zh-TW" sz="20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HK" altLang="en-US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727469" y="3205694"/>
            <a:ext cx="5237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Let’s build a harmonious society together through care and respect</a:t>
            </a: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School-based theme</a:t>
            </a:r>
            <a:endParaRPr lang="zh-HK" altLang="en-US" sz="32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325398" y="276183"/>
            <a:ext cx="9106388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hemes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 values education of the school 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954112" y="2448151"/>
            <a:ext cx="523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HK" altLang="en-US" sz="44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5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299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year,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ur 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 theme is …</a:t>
            </a:r>
          </a:p>
        </p:txBody>
      </p:sp>
      <p:sp>
        <p:nvSpPr>
          <p:cNvPr id="16" name="矩形 15"/>
          <p:cNvSpPr/>
          <p:nvPr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794487" y="590090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Gratitude, proactive</a:t>
            </a:r>
            <a:endParaRPr lang="zh-HK" altLang="en-US" sz="4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1663" y="4059274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Cherish, optimistic</a:t>
            </a:r>
            <a:endParaRPr lang="zh-HK" altLang="en-US" sz="4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0" y="17106"/>
            <a:ext cx="2972291" cy="129792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84159" y="200969"/>
            <a:ext cx="3456273" cy="39179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/>
        </p:nvSpPr>
        <p:spPr>
          <a:xfrm>
            <a:off x="2675676" y="13068"/>
            <a:ext cx="3573547" cy="3548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矩形 26"/>
          <p:cNvSpPr/>
          <p:nvPr/>
        </p:nvSpPr>
        <p:spPr>
          <a:xfrm>
            <a:off x="8592739" y="2844069"/>
            <a:ext cx="3537846" cy="361529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矩形 27"/>
          <p:cNvSpPr/>
          <p:nvPr/>
        </p:nvSpPr>
        <p:spPr>
          <a:xfrm>
            <a:off x="5503603" y="3013163"/>
            <a:ext cx="3877324" cy="3489591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11225454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Please describe the scenario before explaining why this photo was selected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54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Photo sharing</a:t>
            </a:r>
            <a:endParaRPr lang="zh-HK" altLang="en-US" sz="54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7339734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</a:t>
            </a:r>
            <a:r>
              <a:rPr lang="en-US" altLang="zh-TW" sz="3200" b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express my </a:t>
            </a:r>
            <a:r>
              <a:rPr lang="en-US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gratitude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to…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Three events I </a:t>
            </a:r>
            <a:r>
              <a:rPr lang="en-US" altLang="zh-TW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cherish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Photo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E.g. 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Family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Social/ Environm</a:t>
            </a:r>
            <a:r>
              <a:rPr lang="en-US" altLang="zh-TW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ent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865152" cy="1533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 faced an event in the following process in a </a:t>
            </a:r>
            <a:r>
              <a:rPr lang="en-US" altLang="zh-TW" sz="96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proactive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manner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2766" y="23964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99431" y="27592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429926" y="46697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611595" y="46555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507147" y="36885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136673" cy="1347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Three events I have to face in an </a:t>
            </a:r>
            <a:r>
              <a:rPr lang="en-US" altLang="zh-TW" sz="103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optimistic </a:t>
            </a:r>
            <a:r>
              <a:rPr lang="en-US" altLang="zh-TW" sz="6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manner</a:t>
            </a:r>
            <a:endParaRPr lang="zh-HK" altLang="en-US" sz="61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 fontScale="90000"/>
          </a:bodyPr>
          <a:lstStyle/>
          <a:p>
            <a:r>
              <a:rPr lang="en-US" altLang="zh-TW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6956270" y="194419"/>
            <a:ext cx="5101918" cy="2227885"/>
          </a:xfrm>
          <a:prstGeom prst="rect">
            <a:avLst/>
          </a:prstGeom>
          <a:blipFill dpi="0" rotWithShape="1"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139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9</vt:i4>
      </vt:variant>
    </vt:vector>
  </HeadingPairs>
  <TitlesOfParts>
    <vt:vector size="23" baseType="lpstr">
      <vt:lpstr>맑은 고딕</vt:lpstr>
      <vt:lpstr>微軟正黑體</vt:lpstr>
      <vt:lpstr>新細明體</vt:lpstr>
      <vt:lpstr>Arial</vt:lpstr>
      <vt:lpstr>Calibri</vt:lpstr>
      <vt:lpstr>Calibri Light</vt:lpstr>
      <vt:lpstr>Office 佈景主題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PowerPoint 簡報</vt:lpstr>
      <vt:lpstr>I express my gratitude to…</vt:lpstr>
      <vt:lpstr>PowerPoint 簡報</vt:lpstr>
      <vt:lpstr>PowerPoint 簡報</vt:lpstr>
      <vt:lpstr>PowerPoint 簡報</vt:lpstr>
      <vt:lpstr>Thank you!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LAM, Yuen-shan</cp:lastModifiedBy>
  <cp:revision>54</cp:revision>
  <dcterms:created xsi:type="dcterms:W3CDTF">2019-07-24T02:11:37Z</dcterms:created>
  <dcterms:modified xsi:type="dcterms:W3CDTF">2019-10-08T04:44:44Z</dcterms:modified>
</cp:coreProperties>
</file>