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56" r:id="rId2"/>
    <p:sldId id="258" r:id="rId3"/>
    <p:sldId id="260" r:id="rId4"/>
  </p:sldIdLst>
  <p:sldSz cx="12192000" cy="6858000"/>
  <p:notesSz cx="6797675" cy="9926638"/>
  <p:embeddedFontLst>
    <p:embeddedFont>
      <p:font typeface="微軟正黑體" panose="020B0604030504040204" pitchFamily="34" charset="-120"/>
      <p:regular r:id="rId6"/>
      <p:bold r:id="rId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FA"/>
    <a:srgbClr val="F6F4EE"/>
    <a:srgbClr val="55AB9F"/>
    <a:srgbClr val="61A7A0"/>
    <a:srgbClr val="008080"/>
    <a:srgbClr val="31837B"/>
    <a:srgbClr val="E9EFF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2" d="100"/>
          <a:sy n="102" d="100"/>
        </p:scale>
        <p:origin x="83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日期版面配置區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BB462EC-3AE3-48BB-A0E6-ED77A8327C4E}" type="datetimeFigureOut">
              <a:rPr lang="en-US" smtClean="0"/>
              <a:t>10/23/2026</a:t>
            </a:fld>
            <a:endParaRPr lang="en-US"/>
          </a:p>
        </p:txBody>
      </p:sp>
      <p:sp>
        <p:nvSpPr>
          <p:cNvPr id="4" name="投影片影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備忘稿版面配置區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頁尾版面配置區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投影片編號版面配置區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C07E9D85-2DF2-4CE4-8425-1C7895FDFDD0}" type="slidenum">
              <a:rPr lang="en-US" smtClean="0"/>
              <a:t>‹#›</a:t>
            </a:fld>
            <a:endParaRPr lang="en-US"/>
          </a:p>
        </p:txBody>
      </p:sp>
    </p:spTree>
    <p:extLst>
      <p:ext uri="{BB962C8B-B14F-4D97-AF65-F5344CB8AC3E}">
        <p14:creationId xmlns:p14="http://schemas.microsoft.com/office/powerpoint/2010/main" val="634632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dirty="0"/>
          </a:p>
        </p:txBody>
      </p:sp>
      <p:sp>
        <p:nvSpPr>
          <p:cNvPr id="4" name="投影片編號版面配置區 3"/>
          <p:cNvSpPr>
            <a:spLocks noGrp="1"/>
          </p:cNvSpPr>
          <p:nvPr>
            <p:ph type="sldNum" sz="quarter" idx="5"/>
          </p:nvPr>
        </p:nvSpPr>
        <p:spPr/>
        <p:txBody>
          <a:bodyPr/>
          <a:lstStyle/>
          <a:p>
            <a:fld id="{C07E9D85-2DF2-4CE4-8425-1C7895FDFDD0}" type="slidenum">
              <a:rPr lang="en-US" smtClean="0"/>
              <a:t>1</a:t>
            </a:fld>
            <a:endParaRPr lang="en-US"/>
          </a:p>
        </p:txBody>
      </p:sp>
    </p:spTree>
    <p:extLst>
      <p:ext uri="{BB962C8B-B14F-4D97-AF65-F5344CB8AC3E}">
        <p14:creationId xmlns:p14="http://schemas.microsoft.com/office/powerpoint/2010/main" val="508948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db.gov.hk/en/arts/hkpm-pri"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8" name="Table 3">
            <a:extLst>
              <a:ext uri="{FF2B5EF4-FFF2-40B4-BE49-F238E27FC236}">
                <a16:creationId xmlns:a16="http://schemas.microsoft.com/office/drawing/2014/main" id="{F21BD780-6E10-0765-A8C8-0BF8FD8ABC7A}"/>
              </a:ext>
            </a:extLst>
          </p:cNvPr>
          <p:cNvGraphicFramePr>
            <a:graphicFrameLocks/>
          </p:cNvGraphicFramePr>
          <p:nvPr>
            <p:extLst>
              <p:ext uri="{D42A27DB-BD31-4B8C-83A1-F6EECF244321}">
                <p14:modId xmlns:p14="http://schemas.microsoft.com/office/powerpoint/2010/main" val="1496418670"/>
              </p:ext>
            </p:extLst>
          </p:nvPr>
        </p:nvGraphicFramePr>
        <p:xfrm>
          <a:off x="65653" y="881847"/>
          <a:ext cx="8032416" cy="5892839"/>
        </p:xfrm>
        <a:graphic>
          <a:graphicData uri="http://schemas.openxmlformats.org/drawingml/2006/table">
            <a:tbl>
              <a:tblPr/>
              <a:tblGrid>
                <a:gridCol w="1722182">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gridCol w="1267159">
                  <a:extLst>
                    <a:ext uri="{9D8B030D-6E8A-4147-A177-3AD203B41FA5}">
                      <a16:colId xmlns:a16="http://schemas.microsoft.com/office/drawing/2014/main" val="2814974698"/>
                    </a:ext>
                  </a:extLst>
                </a:gridCol>
                <a:gridCol w="345837">
                  <a:extLst>
                    <a:ext uri="{9D8B030D-6E8A-4147-A177-3AD203B41FA5}">
                      <a16:colId xmlns:a16="http://schemas.microsoft.com/office/drawing/2014/main" val="2252472161"/>
                    </a:ext>
                  </a:extLst>
                </a:gridCol>
                <a:gridCol w="514205">
                  <a:extLst>
                    <a:ext uri="{9D8B030D-6E8A-4147-A177-3AD203B41FA5}">
                      <a16:colId xmlns:a16="http://schemas.microsoft.com/office/drawing/2014/main" val="3019515150"/>
                    </a:ext>
                  </a:extLst>
                </a:gridCol>
                <a:gridCol w="829094">
                  <a:extLst>
                    <a:ext uri="{9D8B030D-6E8A-4147-A177-3AD203B41FA5}">
                      <a16:colId xmlns:a16="http://schemas.microsoft.com/office/drawing/2014/main" val="493094440"/>
                    </a:ext>
                  </a:extLst>
                </a:gridCol>
                <a:gridCol w="300156">
                  <a:extLst>
                    <a:ext uri="{9D8B030D-6E8A-4147-A177-3AD203B41FA5}">
                      <a16:colId xmlns:a16="http://schemas.microsoft.com/office/drawing/2014/main" val="864003681"/>
                    </a:ext>
                  </a:extLst>
                </a:gridCol>
                <a:gridCol w="673128">
                  <a:extLst>
                    <a:ext uri="{9D8B030D-6E8A-4147-A177-3AD203B41FA5}">
                      <a16:colId xmlns:a16="http://schemas.microsoft.com/office/drawing/2014/main" val="3834979744"/>
                    </a:ext>
                  </a:extLst>
                </a:gridCol>
                <a:gridCol w="940655">
                  <a:extLst>
                    <a:ext uri="{9D8B030D-6E8A-4147-A177-3AD203B41FA5}">
                      <a16:colId xmlns:a16="http://schemas.microsoft.com/office/drawing/2014/main" val="1364011948"/>
                    </a:ext>
                  </a:extLst>
                </a:gridCol>
              </a:tblGrid>
              <a:tr h="378614">
                <a:tc>
                  <a:txBody>
                    <a:bodyPr/>
                    <a:lstStyle/>
                    <a:p>
                      <a:pPr algn="r"/>
                      <a:r>
                        <a:rPr sz="1050" b="1" i="0" u="none" dirty="0">
                          <a:solidFill>
                            <a:srgbClr val="FFFFFF"/>
                          </a:solidFill>
                          <a:latin typeface="微軟正黑體" panose="020B0604030504040204" pitchFamily="34" charset="-120"/>
                          <a:ea typeface="微軟正黑體" panose="020B0604030504040204" pitchFamily="34" charset="-120"/>
                        </a:rPr>
                        <a:t>學校名稱 </a:t>
                      </a:r>
                      <a:br>
                        <a:rPr lang="en-US" sz="1050" b="1" i="0" u="none" dirty="0">
                          <a:solidFill>
                            <a:srgbClr val="FFFFFF"/>
                          </a:solidFill>
                          <a:latin typeface="微軟正黑體" panose="020B0604030504040204" pitchFamily="34" charset="-120"/>
                          <a:ea typeface="微軟正黑體" panose="020B0604030504040204" pitchFamily="34" charset="-120"/>
                        </a:rPr>
                      </a:br>
                      <a:r>
                        <a:rPr sz="1050" b="1" i="0" u="none" dirty="0">
                          <a:solidFill>
                            <a:srgbClr val="FFFFFF"/>
                          </a:solidFill>
                          <a:latin typeface="微軟正黑體" panose="020B0604030504040204" pitchFamily="34" charset="-120"/>
                          <a:ea typeface="微軟正黑體" panose="020B0604030504040204" pitchFamily="34" charset="-120"/>
                        </a:rPr>
                        <a:t>Name of School</a:t>
                      </a:r>
                    </a:p>
                  </a:txBody>
                  <a:tcPr marL="63500" marR="63500" marT="25400" marB="25400"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gridSpan="8">
                  <a:txBody>
                    <a:bodyPr/>
                    <a:lstStyle/>
                    <a:p>
                      <a:pPr algn="l"/>
                      <a:r>
                        <a:rPr lang="en-US" sz="1000" b="0" i="0" u="none" dirty="0">
                          <a:solidFill>
                            <a:schemeClr val="bg1">
                              <a:lumMod val="50000"/>
                            </a:schemeClr>
                          </a:solidFill>
                          <a:latin typeface="微軟正黑體" panose="020B0604030504040204" pitchFamily="34" charset="-120"/>
                          <a:ea typeface="微軟正黑體" panose="020B0604030504040204" pitchFamily="34" charset="-120"/>
                        </a:rPr>
                        <a:t>                                                                   </a:t>
                      </a:r>
                      <a:r>
                        <a:rPr sz="1000" b="0" i="0" u="none" dirty="0" err="1">
                          <a:solidFill>
                            <a:schemeClr val="bg1">
                              <a:lumMod val="50000"/>
                            </a:schemeClr>
                          </a:solidFill>
                          <a:latin typeface="微軟正黑體" panose="020B0604030504040204" pitchFamily="34" charset="-120"/>
                          <a:ea typeface="微軟正黑體" panose="020B0604030504040204" pitchFamily="34" charset="-120"/>
                        </a:rPr>
                        <a:t>中文</a:t>
                      </a:r>
                      <a:r>
                        <a:rPr lang="en-US" sz="1000" b="0" i="0" u="none" dirty="0">
                          <a:solidFill>
                            <a:schemeClr val="bg1">
                              <a:lumMod val="50000"/>
                            </a:schemeClr>
                          </a:solidFill>
                          <a:latin typeface="微軟正黑體" panose="020B0604030504040204" pitchFamily="34" charset="-120"/>
                          <a:ea typeface="微軟正黑體" panose="020B0604030504040204" pitchFamily="34" charset="-120"/>
                        </a:rPr>
                        <a:t>                                                                                    </a:t>
                      </a:r>
                      <a:r>
                        <a:rPr sz="1000" b="0" i="0" u="none" dirty="0">
                          <a:solidFill>
                            <a:schemeClr val="bg1">
                              <a:lumMod val="50000"/>
                            </a:schemeClr>
                          </a:solidFill>
                          <a:latin typeface="微軟正黑體" panose="020B0604030504040204" pitchFamily="34" charset="-120"/>
                          <a:ea typeface="微軟正黑體" panose="020B0604030504040204" pitchFamily="34" charset="-120"/>
                        </a:rPr>
                        <a:t>English</a:t>
                      </a:r>
                    </a:p>
                  </a:txBody>
                  <a:tcPr marL="63500" marR="63500" marT="25400" marB="254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tcPr>
                </a:tc>
                <a:extLst>
                  <a:ext uri="{0D108BD9-81ED-4DB2-BD59-A6C34878D82A}">
                    <a16:rowId xmlns:a16="http://schemas.microsoft.com/office/drawing/2014/main" val="4039867495"/>
                  </a:ext>
                </a:extLst>
              </a:tr>
              <a:tr h="370834">
                <a:tc>
                  <a:txBody>
                    <a:bodyPr/>
                    <a:lstStyle/>
                    <a:p>
                      <a:pPr algn="r"/>
                      <a:r>
                        <a:rPr lang="zh-TW" altLang="en-US" sz="1050" b="1" i="0" u="none" dirty="0">
                          <a:solidFill>
                            <a:srgbClr val="FFFFFF"/>
                          </a:solidFill>
                          <a:latin typeface="微軟正黑體" panose="020B0604030504040204" pitchFamily="34" charset="-120"/>
                          <a:ea typeface="微軟正黑體" panose="020B0604030504040204" pitchFamily="34" charset="-120"/>
                        </a:rPr>
                        <a:t>負責教師姓名</a:t>
                      </a:r>
                      <a:endParaRPr lang="en-US" altLang="zh-TW" sz="1050" b="1" i="0" u="none" dirty="0">
                        <a:solidFill>
                          <a:srgbClr val="FFFFFF"/>
                        </a:solidFill>
                        <a:latin typeface="微軟正黑體" panose="020B0604030504040204" pitchFamily="34" charset="-120"/>
                        <a:ea typeface="微軟正黑體" panose="020B0604030504040204" pitchFamily="34" charset="-120"/>
                      </a:endParaRPr>
                    </a:p>
                    <a:p>
                      <a:pPr marL="0" indent="0" algn="r"/>
                      <a:r>
                        <a:rPr lang="en-US" sz="1000" b="1" i="0" u="none" spc="-50" baseline="0" dirty="0">
                          <a:solidFill>
                            <a:srgbClr val="FFFFFF"/>
                          </a:solidFill>
                          <a:latin typeface="微軟正黑體" panose="020B0604030504040204" pitchFamily="34" charset="-120"/>
                          <a:ea typeface="微軟正黑體" panose="020B0604030504040204" pitchFamily="34" charset="-120"/>
                        </a:rPr>
                        <a:t>Name of Teacher-in-charge</a:t>
                      </a:r>
                    </a:p>
                  </a:txBody>
                  <a:tcPr marL="63500" marR="63500" marT="25400" marB="25400"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gridSpan="2">
                  <a:txBody>
                    <a:bodyPr/>
                    <a:lstStyle/>
                    <a:p>
                      <a:pPr algn="l"/>
                      <a:r>
                        <a:rPr lang="zh-TW" altLang="en-US" sz="1000" b="0" i="0" u="none" dirty="0">
                          <a:solidFill>
                            <a:schemeClr val="bg1">
                              <a:lumMod val="50000"/>
                            </a:schemeClr>
                          </a:solidFill>
                          <a:latin typeface="微軟正黑體" panose="020B0604030504040204" pitchFamily="34" charset="-120"/>
                          <a:ea typeface="微軟正黑體" panose="020B0604030504040204" pitchFamily="34" charset="-120"/>
                        </a:rPr>
                        <a:t>                      中文                                </a:t>
                      </a:r>
                      <a:r>
                        <a:rPr lang="en-US" sz="1000" b="0" i="0" u="none" dirty="0">
                          <a:solidFill>
                            <a:schemeClr val="bg1">
                              <a:lumMod val="50000"/>
                            </a:schemeClr>
                          </a:solidFill>
                          <a:latin typeface="微軟正黑體" panose="020B0604030504040204" pitchFamily="34" charset="-120"/>
                          <a:ea typeface="微軟正黑體" panose="020B0604030504040204" pitchFamily="34" charset="-120"/>
                        </a:rPr>
                        <a:t>English</a:t>
                      </a:r>
                      <a:endParaRPr sz="1000" b="0" i="0" u="none" dirty="0">
                        <a:solidFill>
                          <a:schemeClr val="bg1">
                            <a:lumMod val="50000"/>
                          </a:schemeClr>
                        </a:solidFill>
                        <a:latin typeface="微軟正黑體" panose="020B0604030504040204" pitchFamily="34" charset="-120"/>
                        <a:ea typeface="微軟正黑體" panose="020B0604030504040204" pitchFamily="34" charset="-120"/>
                      </a:endParaRPr>
                    </a:p>
                  </a:txBody>
                  <a:tcPr marL="63500" marR="635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tc hMerge="1">
                  <a:txBody>
                    <a:bodyPr/>
                    <a:lstStyle/>
                    <a:p>
                      <a:endParaRPr lang="en-US"/>
                    </a:p>
                  </a:txBody>
                  <a:tcPr/>
                </a:tc>
                <a:tc gridSpan="2">
                  <a:txBody>
                    <a:bodyPr/>
                    <a:lstStyle/>
                    <a:p>
                      <a:pPr marL="0" algn="r" defTabSz="457200" rtl="0" eaLnBrk="1" latinLnBrk="0" hangingPunct="1"/>
                      <a:r>
                        <a:rPr lang="zh-TW" altLang="en-US" sz="1000" b="1" kern="1200" dirty="0">
                          <a:solidFill>
                            <a:schemeClr val="bg1"/>
                          </a:solidFill>
                          <a:latin typeface="微軟正黑體" panose="020B0604030504040204" pitchFamily="34" charset="-120"/>
                          <a:ea typeface="微軟正黑體" panose="020B0604030504040204" pitchFamily="34" charset="-120"/>
                          <a:cs typeface="+mn-cs"/>
                        </a:rPr>
                        <a:t>聯絡電話 </a:t>
                      </a:r>
                      <a:br>
                        <a:rPr lang="en-US" altLang="zh-TW" sz="1000" b="1" kern="1200" dirty="0">
                          <a:solidFill>
                            <a:schemeClr val="bg1"/>
                          </a:solidFill>
                          <a:latin typeface="微軟正黑體" panose="020B0604030504040204" pitchFamily="34" charset="-120"/>
                          <a:ea typeface="微軟正黑體" panose="020B0604030504040204" pitchFamily="34" charset="-120"/>
                          <a:cs typeface="+mn-cs"/>
                        </a:rPr>
                      </a:br>
                      <a:r>
                        <a:rPr lang="en-US" sz="1000" b="1" kern="1200" dirty="0">
                          <a:solidFill>
                            <a:schemeClr val="bg1"/>
                          </a:solidFill>
                          <a:latin typeface="微軟正黑體" panose="020B0604030504040204" pitchFamily="34" charset="-120"/>
                          <a:ea typeface="微軟正黑體" panose="020B0604030504040204" pitchFamily="34" charset="-120"/>
                          <a:cs typeface="+mn-cs"/>
                        </a:rPr>
                        <a:t>Contact No.</a:t>
                      </a:r>
                    </a:p>
                  </a:txBody>
                  <a:tcPr marL="72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hMerge="1">
                  <a:txBody>
                    <a:bodyPr/>
                    <a:lstStyle/>
                    <a:p>
                      <a:endParaRPr lang="en-US"/>
                    </a:p>
                  </a:txBody>
                  <a:tcPr/>
                </a:tc>
                <a:tc>
                  <a:txBody>
                    <a:bodyPr/>
                    <a:lstStyle/>
                    <a:p>
                      <a:pPr algn="l"/>
                      <a:endParaRPr sz="1050" b="0" i="0" u="none" dirty="0">
                        <a:solidFill>
                          <a:srgbClr val="1A1A1A"/>
                        </a:solidFill>
                        <a:latin typeface="微軟正黑體" panose="020B0604030504040204" pitchFamily="34" charset="-120"/>
                        <a:ea typeface="微軟正黑體" panose="020B0604030504040204" pitchFamily="34" charset="-120"/>
                      </a:endParaRPr>
                    </a:p>
                  </a:txBody>
                  <a:tcPr marL="63500" marR="63500" marT="25400" marB="25400" anchor="ctr">
                    <a:lnL w="12700" cap="flat" cmpd="sng" algn="ctr">
                      <a:no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tc gridSpan="2">
                  <a:txBody>
                    <a:bodyPr/>
                    <a:lstStyle/>
                    <a:p>
                      <a:pPr marL="0" algn="r" defTabSz="457200" rtl="0" eaLnBrk="1" latinLnBrk="0" hangingPunct="1"/>
                      <a:r>
                        <a:rPr lang="zh-TW" altLang="en-US" sz="1000" b="1" kern="1200" dirty="0">
                          <a:solidFill>
                            <a:schemeClr val="bg1"/>
                          </a:solidFill>
                          <a:latin typeface="微軟正黑體" panose="020B0604030504040204" pitchFamily="34" charset="-120"/>
                          <a:ea typeface="微軟正黑體" panose="020B0604030504040204" pitchFamily="34" charset="-120"/>
                          <a:cs typeface="+mn-cs"/>
                        </a:rPr>
                        <a:t>電郵地址 </a:t>
                      </a:r>
                      <a:br>
                        <a:rPr lang="zh-TW" altLang="en-US" sz="1000" b="1" kern="1200" dirty="0">
                          <a:solidFill>
                            <a:schemeClr val="bg1"/>
                          </a:solidFill>
                          <a:latin typeface="微軟正黑體" panose="020B0604030504040204" pitchFamily="34" charset="-120"/>
                          <a:ea typeface="微軟正黑體" panose="020B0604030504040204" pitchFamily="34" charset="-120"/>
                          <a:cs typeface="+mn-cs"/>
                        </a:rPr>
                      </a:br>
                      <a:r>
                        <a:rPr lang="en-US" sz="1000" b="1" kern="1200" dirty="0">
                          <a:solidFill>
                            <a:schemeClr val="bg1"/>
                          </a:solidFill>
                          <a:latin typeface="微軟正黑體" panose="020B0604030504040204" pitchFamily="34" charset="-120"/>
                          <a:ea typeface="微軟正黑體" panose="020B0604030504040204" pitchFamily="34" charset="-120"/>
                          <a:cs typeface="+mn-cs"/>
                        </a:rPr>
                        <a:t>Email Address</a:t>
                      </a:r>
                    </a:p>
                  </a:txBody>
                  <a:tcPr marL="7200" marR="72000" marT="25400" marB="25400" anchor="ctr">
                    <a:lnL w="635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hMerge="1">
                  <a:txBody>
                    <a:bodyPr/>
                    <a:lstStyle/>
                    <a:p>
                      <a:endParaRPr lang="en-US"/>
                    </a:p>
                  </a:txBody>
                  <a:tcPr/>
                </a:tc>
                <a:tc>
                  <a:txBody>
                    <a:bodyPr/>
                    <a:lstStyle/>
                    <a:p>
                      <a:pPr algn="l"/>
                      <a:endParaRPr sz="1050" b="0" i="0" u="none" dirty="0">
                        <a:solidFill>
                          <a:srgbClr val="1A1A1A"/>
                        </a:solidFill>
                        <a:latin typeface="微軟正黑體" panose="020B0604030504040204" pitchFamily="34" charset="-120"/>
                        <a:ea typeface="微軟正黑體" panose="020B0604030504040204" pitchFamily="34" charset="-120"/>
                      </a:endParaRPr>
                    </a:p>
                  </a:txBody>
                  <a:tcPr marL="63500" marR="63500" marT="25400" marB="254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extLst>
                  <a:ext uri="{0D108BD9-81ED-4DB2-BD59-A6C34878D82A}">
                    <a16:rowId xmlns:a16="http://schemas.microsoft.com/office/drawing/2014/main" val="3613705676"/>
                  </a:ext>
                </a:extLst>
              </a:tr>
              <a:tr h="424924">
                <a:tc>
                  <a:txBody>
                    <a:bodyPr/>
                    <a:lstStyle/>
                    <a:p>
                      <a:pPr algn="r"/>
                      <a:r>
                        <a:rPr lang="zh-TW" altLang="en-US" sz="1050" b="1" i="0" u="none" kern="1200" dirty="0">
                          <a:solidFill>
                            <a:srgbClr val="FFFFFF"/>
                          </a:solidFill>
                          <a:latin typeface="微軟正黑體" panose="020B0604030504040204" pitchFamily="34" charset="-120"/>
                          <a:ea typeface="微軟正黑體" panose="020B0604030504040204" pitchFamily="34" charset="-120"/>
                          <a:cs typeface="+mn-cs"/>
                        </a:rPr>
                        <a:t>參賽者姓名 </a:t>
                      </a:r>
                      <a:br>
                        <a:rPr lang="en-US" altLang="zh-TW" sz="1050" b="1" i="0" u="none" kern="1200" dirty="0">
                          <a:solidFill>
                            <a:srgbClr val="FFFFFF"/>
                          </a:solidFill>
                          <a:latin typeface="微軟正黑體" panose="020B0604030504040204" pitchFamily="34" charset="-120"/>
                          <a:ea typeface="微軟正黑體" panose="020B0604030504040204" pitchFamily="34" charset="-120"/>
                          <a:cs typeface="+mn-cs"/>
                        </a:rPr>
                      </a:br>
                      <a:r>
                        <a:rPr lang="en-US" sz="1050" b="1" i="0" u="none" kern="1200" dirty="0">
                          <a:solidFill>
                            <a:srgbClr val="FFFFFF"/>
                          </a:solidFill>
                          <a:latin typeface="微軟正黑體" panose="020B0604030504040204" pitchFamily="34" charset="-120"/>
                          <a:ea typeface="微軟正黑體" panose="020B0604030504040204" pitchFamily="34" charset="-120"/>
                          <a:cs typeface="+mn-cs"/>
                        </a:rPr>
                        <a:t>Name of Participant</a:t>
                      </a:r>
                      <a:endParaRPr sz="1050" b="1" i="0" u="none" kern="1200" dirty="0">
                        <a:solidFill>
                          <a:srgbClr val="FFFFFF"/>
                        </a:solidFill>
                        <a:latin typeface="微軟正黑體" panose="020B0604030504040204" pitchFamily="34" charset="-120"/>
                        <a:ea typeface="微軟正黑體" panose="020B0604030504040204" pitchFamily="34" charset="-120"/>
                        <a:cs typeface="+mn-cs"/>
                      </a:endParaRP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gridSpan="2">
                  <a:txBody>
                    <a:bodyPr/>
                    <a:lstStyle/>
                    <a:p>
                      <a:r>
                        <a:rPr lang="zh-TW" altLang="en-US" sz="1800" b="0" i="0" u="none" dirty="0">
                          <a:solidFill>
                            <a:schemeClr val="bg1">
                              <a:lumMod val="50000"/>
                            </a:schemeClr>
                          </a:solidFill>
                          <a:latin typeface="微軟正黑體" panose="020B0604030504040204" pitchFamily="34" charset="-120"/>
                          <a:ea typeface="微軟正黑體" panose="020B0604030504040204" pitchFamily="34" charset="-120"/>
                        </a:rPr>
                        <a:t>            </a:t>
                      </a:r>
                      <a:r>
                        <a:rPr lang="zh-TW" altLang="en-US" sz="1000" b="0" i="0" u="none" dirty="0">
                          <a:solidFill>
                            <a:schemeClr val="bg1">
                              <a:lumMod val="50000"/>
                            </a:schemeClr>
                          </a:solidFill>
                          <a:latin typeface="微軟正黑體" panose="020B0604030504040204" pitchFamily="34" charset="-120"/>
                          <a:ea typeface="微軟正黑體" panose="020B0604030504040204" pitchFamily="34" charset="-120"/>
                        </a:rPr>
                        <a:t>中文                                </a:t>
                      </a:r>
                      <a:r>
                        <a:rPr lang="en-US" sz="1000" b="0" i="0" u="none" dirty="0">
                          <a:solidFill>
                            <a:schemeClr val="bg1">
                              <a:lumMod val="50000"/>
                            </a:schemeClr>
                          </a:solidFill>
                          <a:latin typeface="微軟正黑體" panose="020B0604030504040204" pitchFamily="34" charset="-120"/>
                          <a:ea typeface="微軟正黑體" panose="020B0604030504040204" pitchFamily="34" charset="-120"/>
                        </a:rPr>
                        <a:t>English</a:t>
                      </a:r>
                      <a:endParaRPr sz="1000" dirty="0">
                        <a:latin typeface="微軟正黑體" panose="020B0604030504040204" pitchFamily="34" charset="-120"/>
                        <a:ea typeface="微軟正黑體" panose="020B0604030504040204" pitchFamily="34" charset="-12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tc hMerge="1">
                  <a:txBody>
                    <a:bodyPr/>
                    <a:lstStyle/>
                    <a:p>
                      <a:endParaRPr lang="en-US"/>
                    </a:p>
                  </a:txBody>
                  <a:tcPr/>
                </a:tc>
                <a:tc gridSpan="4">
                  <a:txBody>
                    <a:bodyPr/>
                    <a:lstStyle/>
                    <a:p>
                      <a:pPr algn="r"/>
                      <a:endParaRPr lang="en-US" sz="1000" b="1" dirty="0">
                        <a:solidFill>
                          <a:schemeClr val="bg1"/>
                        </a:solidFill>
                        <a:latin typeface="微軟正黑體" panose="020B0604030504040204" pitchFamily="34" charset="-120"/>
                        <a:ea typeface="微軟正黑體" panose="020B0604030504040204" pitchFamily="34" charset="-12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6F4EE"/>
                    </a:solidFill>
                  </a:tcPr>
                </a:tc>
                <a:tc hMerge="1">
                  <a:txBody>
                    <a:bodyPr/>
                    <a:lstStyle/>
                    <a:p>
                      <a:endParaRPr lang="en-US"/>
                    </a:p>
                  </a:txBody>
                  <a:tcPr/>
                </a:tc>
                <a:tc hMerge="1">
                  <a:txBody>
                    <a:bodyPr/>
                    <a:lstStyle/>
                    <a:p>
                      <a:pPr marL="0" algn="l" defTabSz="457200" rtl="0" eaLnBrk="1" latinLnBrk="0" hangingPunct="1"/>
                      <a:endParaRPr lang="en-US" sz="1050" b="1" i="0" u="none" kern="1200" dirty="0">
                        <a:solidFill>
                          <a:srgbClr val="FFFFFF"/>
                        </a:solidFill>
                        <a:latin typeface="微軟正黑體" panose="020B0604030504040204" pitchFamily="34" charset="-120"/>
                        <a:ea typeface="微軟正黑體" panose="020B0604030504040204" pitchFamily="34" charset="-120"/>
                        <a:cs typeface="+mn-cs"/>
                      </a:endParaRPr>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rgbClr val="E9EFF7"/>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chemeClr val="bg1"/>
                    </a:solidFill>
                  </a:tcPr>
                </a:tc>
                <a:tc hMerge="1">
                  <a:txBody>
                    <a:bodyPr/>
                    <a:lstStyle/>
                    <a:p>
                      <a:pPr algn="r"/>
                      <a:endParaRPr lang="en-US" sz="1050" b="1" dirty="0">
                        <a:solidFill>
                          <a:schemeClr val="bg1"/>
                        </a:solidFill>
                        <a:latin typeface="微軟正黑體" panose="020B0604030504040204" pitchFamily="34" charset="-120"/>
                        <a:ea typeface="微軟正黑體" panose="020B0604030504040204" pitchFamily="34" charset="-120"/>
                      </a:endParaRPr>
                    </a:p>
                  </a:txBody>
                  <a:tcPr>
                    <a:lnL w="12700" cap="flat" cmpd="sng" algn="ctr">
                      <a:solidFill>
                        <a:srgbClr val="E9EFF7"/>
                      </a:solidFill>
                      <a:prstDash val="solid"/>
                      <a:round/>
                      <a:headEnd type="none" w="med" len="med"/>
                      <a:tailEnd type="none" w="med" len="med"/>
                    </a:lnL>
                    <a:lnR w="12700" cap="flat" cmpd="sng" algn="ctr">
                      <a:solidFill>
                        <a:srgbClr val="E9EFF7"/>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rgbClr val="55AB9F"/>
                    </a:solidFill>
                  </a:tcPr>
                </a:tc>
                <a:tc>
                  <a:txBody>
                    <a:bodyPr/>
                    <a:lstStyle/>
                    <a:p>
                      <a:pPr algn="r"/>
                      <a:r>
                        <a:rPr lang="zh-TW" altLang="en-US" sz="1050" b="1" dirty="0">
                          <a:solidFill>
                            <a:schemeClr val="bg1"/>
                          </a:solidFill>
                          <a:latin typeface="微軟正黑體" panose="020B0604030504040204" pitchFamily="34" charset="-120"/>
                          <a:ea typeface="微軟正黑體" panose="020B0604030504040204" pitchFamily="34" charset="-120"/>
                        </a:rPr>
                        <a:t>年級 </a:t>
                      </a:r>
                    </a:p>
                    <a:p>
                      <a:pPr algn="r"/>
                      <a:r>
                        <a:rPr lang="en-US" sz="1050" b="1" dirty="0">
                          <a:solidFill>
                            <a:schemeClr val="bg1"/>
                          </a:solidFill>
                          <a:latin typeface="微軟正黑體" panose="020B0604030504040204" pitchFamily="34" charset="-120"/>
                          <a:ea typeface="微軟正黑體" panose="020B0604030504040204" pitchFamily="34" charset="-120"/>
                        </a:rPr>
                        <a:t>Level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55AB9F"/>
                    </a:solidFill>
                  </a:tcPr>
                </a:tc>
                <a:tc>
                  <a:txBody>
                    <a:bodyPr/>
                    <a:lstStyle/>
                    <a:p>
                      <a:pPr marL="0" algn="l" defTabSz="457200" rtl="0" eaLnBrk="1" latinLnBrk="0" hangingPunct="1"/>
                      <a:endParaRPr lang="en-US" sz="1050" b="1" i="0" u="none" kern="1200" dirty="0">
                        <a:solidFill>
                          <a:srgbClr val="FFFFFF"/>
                        </a:solidFill>
                        <a:latin typeface="微軟正黑體" panose="020B0604030504040204" pitchFamily="34" charset="-120"/>
                        <a:ea typeface="微軟正黑體" panose="020B0604030504040204" pitchFamily="34" charset="-120"/>
                        <a:cs typeface="+mn-cs"/>
                      </a:endParaRPr>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extLst>
                  <a:ext uri="{0D108BD9-81ED-4DB2-BD59-A6C34878D82A}">
                    <a16:rowId xmlns:a16="http://schemas.microsoft.com/office/drawing/2014/main" val="10003"/>
                  </a:ext>
                </a:extLst>
              </a:tr>
              <a:tr h="424924">
                <a:tc>
                  <a:txBody>
                    <a:bodyPr/>
                    <a:lstStyle/>
                    <a:p>
                      <a:pPr algn="r"/>
                      <a:r>
                        <a:rPr lang="zh-TW" altLang="en-US" sz="1050" b="1" i="0" u="none" kern="1200" dirty="0">
                          <a:solidFill>
                            <a:srgbClr val="FFFFFF"/>
                          </a:solidFill>
                          <a:latin typeface="微軟正黑體" panose="020B0604030504040204" pitchFamily="34" charset="-120"/>
                          <a:ea typeface="微軟正黑體" panose="020B0604030504040204" pitchFamily="34" charset="-120"/>
                          <a:cs typeface="+mn-cs"/>
                        </a:rPr>
                        <a:t>作品名稱 </a:t>
                      </a:r>
                      <a:br>
                        <a:rPr lang="en-US" altLang="zh-TW" sz="1050" b="1" i="0" u="none" kern="1200" dirty="0">
                          <a:solidFill>
                            <a:srgbClr val="FFFFFF"/>
                          </a:solidFill>
                          <a:latin typeface="微軟正黑體" panose="020B0604030504040204" pitchFamily="34" charset="-120"/>
                          <a:ea typeface="微軟正黑體" panose="020B0604030504040204" pitchFamily="34" charset="-120"/>
                          <a:cs typeface="+mn-cs"/>
                        </a:rPr>
                      </a:br>
                      <a:r>
                        <a:rPr lang="en-US" sz="1050" b="1" i="0" u="none" kern="1200" dirty="0">
                          <a:solidFill>
                            <a:srgbClr val="FFFFFF"/>
                          </a:solidFill>
                          <a:latin typeface="微軟正黑體" panose="020B0604030504040204" pitchFamily="34" charset="-120"/>
                          <a:ea typeface="微軟正黑體" panose="020B0604030504040204" pitchFamily="34" charset="-120"/>
                          <a:cs typeface="+mn-cs"/>
                        </a:rPr>
                        <a:t>Title of Work</a:t>
                      </a:r>
                      <a:endParaRPr sz="1050" b="1" i="0" u="none" kern="1200" dirty="0">
                        <a:solidFill>
                          <a:srgbClr val="FFFFFF"/>
                        </a:solidFill>
                        <a:latin typeface="微軟正黑體" panose="020B0604030504040204" pitchFamily="34" charset="-120"/>
                        <a:ea typeface="微軟正黑體" panose="020B0604030504040204" pitchFamily="34" charset="-120"/>
                        <a:cs typeface="+mn-cs"/>
                      </a:endParaRP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gridSpan="8">
                  <a:txBody>
                    <a:bodyPr/>
                    <a:lstStyle/>
                    <a:p>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                      中文</a:t>
                      </a: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                                </a:t>
                      </a:r>
                      <a:r>
                        <a:rPr lang="en-US" sz="1000" dirty="0">
                          <a:solidFill>
                            <a:schemeClr val="bg1">
                              <a:lumMod val="50000"/>
                            </a:schemeClr>
                          </a:solidFill>
                          <a:latin typeface="微軟正黑體" panose="020B0604030504040204" pitchFamily="34" charset="-120"/>
                          <a:ea typeface="微軟正黑體" panose="020B0604030504040204" pitchFamily="34" charset="-120"/>
                        </a:rPr>
                        <a:t>English</a:t>
                      </a:r>
                    </a:p>
                  </a:txBody>
                  <a:tcPr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dirty="0"/>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lnT w="12700" cap="flat" cmpd="sng" algn="ctr">
                      <a:solidFill>
                        <a:schemeClr val="accent1">
                          <a:lumMod val="20000"/>
                          <a:lumOff val="80000"/>
                        </a:schemeClr>
                      </a:solidFill>
                      <a:prstDash val="solid"/>
                      <a:round/>
                      <a:headEnd type="none" w="med" len="med"/>
                      <a:tailEnd type="none" w="med" len="med"/>
                    </a:lnT>
                  </a:tcPr>
                </a:tc>
                <a:extLst>
                  <a:ext uri="{0D108BD9-81ED-4DB2-BD59-A6C34878D82A}">
                    <a16:rowId xmlns:a16="http://schemas.microsoft.com/office/drawing/2014/main" val="10004"/>
                  </a:ext>
                </a:extLst>
              </a:tr>
              <a:tr h="1182521">
                <a:tc>
                  <a:txBody>
                    <a:bodyPr/>
                    <a:lstStyle/>
                    <a:p>
                      <a:pPr algn="r"/>
                      <a:r>
                        <a:rPr lang="zh-TW" altLang="en-US" sz="1050" b="1" i="0" u="none" kern="1200" dirty="0">
                          <a:solidFill>
                            <a:srgbClr val="FFFFFF"/>
                          </a:solidFill>
                          <a:latin typeface="微軟正黑體" panose="020B0604030504040204" pitchFamily="34" charset="-120"/>
                          <a:ea typeface="微軟正黑體" panose="020B0604030504040204" pitchFamily="34" charset="-120"/>
                          <a:cs typeface="+mn-cs"/>
                        </a:rPr>
                        <a:t>繪本故事簡介 </a:t>
                      </a:r>
                      <a:endParaRPr lang="en-US" altLang="zh-TW" sz="1050" b="1" i="0" u="none" kern="1200" dirty="0">
                        <a:solidFill>
                          <a:srgbClr val="FFFFFF"/>
                        </a:solidFill>
                        <a:latin typeface="微軟正黑體" panose="020B0604030504040204" pitchFamily="34" charset="-120"/>
                        <a:ea typeface="微軟正黑體" panose="020B0604030504040204" pitchFamily="34" charset="-120"/>
                        <a:cs typeface="+mn-cs"/>
                      </a:endParaRPr>
                    </a:p>
                    <a:p>
                      <a:pPr algn="r"/>
                      <a:r>
                        <a:rPr lang="en-US" altLang="zh-TW" sz="1050" b="1" i="0" u="none" kern="1200" dirty="0">
                          <a:solidFill>
                            <a:srgbClr val="FFFFFF"/>
                          </a:solidFill>
                          <a:latin typeface="微軟正黑體" panose="020B0604030504040204" pitchFamily="34" charset="-120"/>
                          <a:ea typeface="微軟正黑體" panose="020B0604030504040204" pitchFamily="34" charset="-120"/>
                          <a:cs typeface="+mn-cs"/>
                        </a:rPr>
                        <a:t>Synopsis of Picture Book</a:t>
                      </a:r>
                      <a:endParaRPr lang="zh-TW" altLang="en-US" sz="1050" b="1" i="0" u="none" kern="1200" dirty="0">
                        <a:solidFill>
                          <a:srgbClr val="FFFFFF"/>
                        </a:solidFill>
                        <a:latin typeface="微軟正黑體" panose="020B0604030504040204" pitchFamily="34" charset="-120"/>
                        <a:ea typeface="微軟正黑體" panose="020B0604030504040204" pitchFamily="34" charset="-120"/>
                        <a:cs typeface="+mn-cs"/>
                      </a:endParaRPr>
                    </a:p>
                  </a:txBody>
                  <a:tcPr marL="0"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gridSpan="8">
                  <a:txBody>
                    <a:bodyPr/>
                    <a:lstStyle/>
                    <a:p>
                      <a:r>
                        <a:rPr lang="zh-TW" altLang="en-US" sz="1000" dirty="0">
                          <a:solidFill>
                            <a:schemeClr val="tx1">
                              <a:lumMod val="50000"/>
                              <a:lumOff val="50000"/>
                            </a:schemeClr>
                          </a:solidFill>
                          <a:latin typeface="微軟正黑體" panose="020B0604030504040204" pitchFamily="34" charset="-120"/>
                          <a:ea typeface="微軟正黑體" panose="020B0604030504040204" pitchFamily="34" charset="-120"/>
                        </a:rPr>
                        <a:t>請在此處輸入故事簡介，說明繪本的創作意念和表達主題信息。（以中文或英文）</a:t>
                      </a:r>
                      <a:endParaRPr lang="en-US" altLang="zh-TW" sz="1000" dirty="0">
                        <a:solidFill>
                          <a:schemeClr val="tx1">
                            <a:lumMod val="50000"/>
                            <a:lumOff val="50000"/>
                          </a:schemeClr>
                        </a:solidFill>
                        <a:latin typeface="微軟正黑體" panose="020B0604030504040204" pitchFamily="34" charset="-120"/>
                        <a:ea typeface="微軟正黑體" panose="020B0604030504040204" pitchFamily="34" charset="-120"/>
                      </a:endParaRPr>
                    </a:p>
                    <a:p>
                      <a:r>
                        <a:rPr lang="en-US" altLang="zh-TW" sz="1000" dirty="0">
                          <a:solidFill>
                            <a:schemeClr val="tx1">
                              <a:lumMod val="50000"/>
                              <a:lumOff val="50000"/>
                            </a:schemeClr>
                          </a:solidFill>
                          <a:latin typeface="微軟正黑體" panose="020B0604030504040204" pitchFamily="34" charset="-120"/>
                          <a:ea typeface="微軟正黑體" panose="020B0604030504040204" pitchFamily="34" charset="-120"/>
                        </a:rPr>
                        <a:t>(</a:t>
                      </a:r>
                      <a:r>
                        <a:rPr lang="en-US" sz="1000" dirty="0">
                          <a:solidFill>
                            <a:schemeClr val="tx1">
                              <a:lumMod val="50000"/>
                              <a:lumOff val="50000"/>
                            </a:schemeClr>
                          </a:solidFill>
                          <a:latin typeface="微軟正黑體" panose="020B0604030504040204" pitchFamily="34" charset="-120"/>
                          <a:ea typeface="微軟正黑體" panose="020B0604030504040204" pitchFamily="34" charset="-120"/>
                        </a:rPr>
                        <a:t>Please write the synopsis here to explain the creative ideas and convey the message of the theme.)</a:t>
                      </a:r>
                    </a:p>
                    <a:p>
                      <a:r>
                        <a:rPr lang="en-US" sz="1000" dirty="0">
                          <a:solidFill>
                            <a:schemeClr val="tx1">
                              <a:lumMod val="50000"/>
                              <a:lumOff val="50000"/>
                            </a:schemeClr>
                          </a:solidFill>
                          <a:latin typeface="微軟正黑體" panose="020B0604030504040204" pitchFamily="34" charset="-120"/>
                          <a:ea typeface="微軟正黑體" panose="020B0604030504040204" pitchFamily="34" charset="-120"/>
                        </a:rPr>
                        <a:t> </a:t>
                      </a:r>
                    </a:p>
                    <a:p>
                      <a:endParaRPr lang="en-US" sz="1000" dirty="0">
                        <a:solidFill>
                          <a:schemeClr val="tx1">
                            <a:lumMod val="50000"/>
                            <a:lumOff val="50000"/>
                          </a:schemeClr>
                        </a:solidFill>
                        <a:latin typeface="微軟正黑體" panose="020B0604030504040204" pitchFamily="34" charset="-120"/>
                        <a:ea typeface="微軟正黑體" panose="020B0604030504040204" pitchFamily="34" charset="-120"/>
                      </a:endParaRPr>
                    </a:p>
                    <a:p>
                      <a:endParaRPr lang="en-US" sz="1000" dirty="0">
                        <a:solidFill>
                          <a:schemeClr val="tx1">
                            <a:lumMod val="50000"/>
                            <a:lumOff val="50000"/>
                          </a:schemeClr>
                        </a:solidFill>
                        <a:latin typeface="微軟正黑體" panose="020B0604030504040204" pitchFamily="34" charset="-120"/>
                        <a:ea typeface="微軟正黑體" panose="020B0604030504040204" pitchFamily="34" charset="-120"/>
                      </a:endParaRPr>
                    </a:p>
                    <a:p>
                      <a:endParaRPr lang="en-US" sz="1000" dirty="0">
                        <a:solidFill>
                          <a:schemeClr val="tx1">
                            <a:lumMod val="50000"/>
                            <a:lumOff val="50000"/>
                          </a:schemeClr>
                        </a:solidFill>
                        <a:latin typeface="微軟正黑體" panose="020B0604030504040204" pitchFamily="34" charset="-120"/>
                        <a:ea typeface="微軟正黑體" panose="020B0604030504040204" pitchFamily="34" charset="-120"/>
                      </a:endParaRPr>
                    </a:p>
                    <a:p>
                      <a:r>
                        <a:rPr lang="zh-TW" altLang="en-US" sz="1000" dirty="0">
                          <a:solidFill>
                            <a:schemeClr val="tx1">
                              <a:lumMod val="50000"/>
                              <a:lumOff val="50000"/>
                            </a:schemeClr>
                          </a:solidFill>
                          <a:latin typeface="微軟正黑體" panose="020B0604030504040204" pitchFamily="34" charset="-120"/>
                          <a:ea typeface="微軟正黑體" panose="020B0604030504040204" pitchFamily="34" charset="-120"/>
                        </a:rPr>
                        <a:t>初小：不多於 </a:t>
                      </a:r>
                      <a:r>
                        <a:rPr lang="en-US" altLang="zh-TW" sz="1000" dirty="0">
                          <a:solidFill>
                            <a:schemeClr val="tx1">
                              <a:lumMod val="50000"/>
                              <a:lumOff val="50000"/>
                            </a:schemeClr>
                          </a:solidFill>
                          <a:latin typeface="微軟正黑體" panose="020B0604030504040204" pitchFamily="34" charset="-120"/>
                          <a:ea typeface="微軟正黑體" panose="020B0604030504040204" pitchFamily="34" charset="-120"/>
                        </a:rPr>
                        <a:t>50 </a:t>
                      </a:r>
                      <a:r>
                        <a:rPr lang="zh-TW" altLang="en-US" sz="1000" dirty="0">
                          <a:solidFill>
                            <a:schemeClr val="tx1">
                              <a:lumMod val="50000"/>
                              <a:lumOff val="50000"/>
                            </a:schemeClr>
                          </a:solidFill>
                          <a:latin typeface="微軟正黑體" panose="020B0604030504040204" pitchFamily="34" charset="-120"/>
                          <a:ea typeface="微軟正黑體" panose="020B0604030504040204" pitchFamily="34" charset="-120"/>
                        </a:rPr>
                        <a:t>字 </a:t>
                      </a:r>
                      <a:r>
                        <a:rPr lang="en-US" altLang="zh-TW" sz="1000" dirty="0">
                          <a:solidFill>
                            <a:schemeClr val="tx1">
                              <a:lumMod val="50000"/>
                              <a:lumOff val="50000"/>
                            </a:schemeClr>
                          </a:solidFill>
                          <a:latin typeface="微軟正黑體" panose="020B0604030504040204" pitchFamily="34" charset="-120"/>
                          <a:ea typeface="微軟正黑體" panose="020B0604030504040204" pitchFamily="34" charset="-120"/>
                        </a:rPr>
                        <a:t>(</a:t>
                      </a:r>
                      <a:r>
                        <a:rPr lang="en-US" sz="1000" dirty="0">
                          <a:solidFill>
                            <a:schemeClr val="tx1">
                              <a:lumMod val="50000"/>
                              <a:lumOff val="50000"/>
                            </a:schemeClr>
                          </a:solidFill>
                          <a:latin typeface="微軟正黑體" panose="020B0604030504040204" pitchFamily="34" charset="-120"/>
                          <a:ea typeface="微軟正黑體" panose="020B0604030504040204" pitchFamily="34" charset="-120"/>
                        </a:rPr>
                        <a:t>No more than 50 words) | </a:t>
                      </a:r>
                      <a:r>
                        <a:rPr lang="zh-TW" altLang="en-US" sz="1000" dirty="0">
                          <a:solidFill>
                            <a:schemeClr val="tx1">
                              <a:lumMod val="50000"/>
                              <a:lumOff val="50000"/>
                            </a:schemeClr>
                          </a:solidFill>
                          <a:latin typeface="微軟正黑體" panose="020B0604030504040204" pitchFamily="34" charset="-120"/>
                          <a:ea typeface="微軟正黑體" panose="020B0604030504040204" pitchFamily="34" charset="-120"/>
                        </a:rPr>
                        <a:t>高小：不多於 </a:t>
                      </a:r>
                      <a:r>
                        <a:rPr lang="en-US" altLang="zh-TW" sz="1000" dirty="0">
                          <a:solidFill>
                            <a:schemeClr val="tx1">
                              <a:lumMod val="50000"/>
                              <a:lumOff val="50000"/>
                            </a:schemeClr>
                          </a:solidFill>
                          <a:latin typeface="微軟正黑體" panose="020B0604030504040204" pitchFamily="34" charset="-120"/>
                          <a:ea typeface="微軟正黑體" panose="020B0604030504040204" pitchFamily="34" charset="-120"/>
                        </a:rPr>
                        <a:t>100 </a:t>
                      </a:r>
                      <a:r>
                        <a:rPr lang="zh-TW" altLang="en-US" sz="1000" dirty="0">
                          <a:solidFill>
                            <a:schemeClr val="tx1">
                              <a:lumMod val="50000"/>
                              <a:lumOff val="50000"/>
                            </a:schemeClr>
                          </a:solidFill>
                          <a:latin typeface="微軟正黑體" panose="020B0604030504040204" pitchFamily="34" charset="-120"/>
                          <a:ea typeface="微軟正黑體" panose="020B0604030504040204" pitchFamily="34" charset="-120"/>
                        </a:rPr>
                        <a:t>字 </a:t>
                      </a:r>
                      <a:r>
                        <a:rPr lang="en-US" altLang="zh-TW" sz="1000" dirty="0">
                          <a:solidFill>
                            <a:schemeClr val="tx1">
                              <a:lumMod val="50000"/>
                              <a:lumOff val="50000"/>
                            </a:schemeClr>
                          </a:solidFill>
                          <a:latin typeface="微軟正黑體" panose="020B0604030504040204" pitchFamily="34" charset="-120"/>
                          <a:ea typeface="微軟正黑體" panose="020B0604030504040204" pitchFamily="34" charset="-120"/>
                        </a:rPr>
                        <a:t>(</a:t>
                      </a:r>
                      <a:r>
                        <a:rPr lang="en-US" sz="1000" dirty="0">
                          <a:solidFill>
                            <a:schemeClr val="tx1">
                              <a:lumMod val="50000"/>
                              <a:lumOff val="50000"/>
                            </a:schemeClr>
                          </a:solidFill>
                          <a:latin typeface="微軟正黑體" panose="020B0604030504040204" pitchFamily="34" charset="-120"/>
                          <a:ea typeface="微軟正黑體" panose="020B0604030504040204" pitchFamily="34" charset="-120"/>
                        </a:rPr>
                        <a:t>No more than 100 words)</a:t>
                      </a:r>
                      <a:endParaRPr sz="1000" dirty="0">
                        <a:solidFill>
                          <a:schemeClr val="tx1">
                            <a:lumMod val="50000"/>
                            <a:lumOff val="50000"/>
                          </a:schemeClr>
                        </a:solidFill>
                        <a:latin typeface="微軟正黑體" panose="020B0604030504040204" pitchFamily="34" charset="-120"/>
                        <a:ea typeface="微軟正黑體" panose="020B0604030504040204" pitchFamily="34" charset="-120"/>
                      </a:endParaRPr>
                    </a:p>
                  </a:txBody>
                  <a:tcPr anchor="b">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tcPr>
                </a:tc>
                <a:extLst>
                  <a:ext uri="{0D108BD9-81ED-4DB2-BD59-A6C34878D82A}">
                    <a16:rowId xmlns:a16="http://schemas.microsoft.com/office/drawing/2014/main" val="10005"/>
                  </a:ext>
                </a:extLst>
              </a:tr>
              <a:tr h="209839">
                <a:tc rowSpan="3">
                  <a:txBody>
                    <a:bodyPr/>
                    <a:lstStyle/>
                    <a:p>
                      <a:pPr algn="r"/>
                      <a:r>
                        <a:rPr lang="zh-TW" altLang="en-US" sz="1050" b="1" i="0" u="none" kern="1200" dirty="0">
                          <a:solidFill>
                            <a:srgbClr val="FFFFFF"/>
                          </a:solidFill>
                          <a:latin typeface="微軟正黑體" panose="020B0604030504040204" pitchFamily="34" charset="-120"/>
                          <a:ea typeface="微軟正黑體" panose="020B0604030504040204" pitchFamily="34" charset="-120"/>
                          <a:cs typeface="+mn-cs"/>
                        </a:rPr>
                        <a:t>頁數</a:t>
                      </a:r>
                      <a:endParaRPr lang="en-US" altLang="zh-TW" sz="1050" b="1" i="0" u="none" kern="1200" dirty="0">
                        <a:solidFill>
                          <a:srgbClr val="FFFFFF"/>
                        </a:solidFill>
                        <a:latin typeface="微軟正黑體" panose="020B0604030504040204" pitchFamily="34" charset="-120"/>
                        <a:ea typeface="微軟正黑體" panose="020B0604030504040204" pitchFamily="34" charset="-120"/>
                        <a:cs typeface="+mn-cs"/>
                      </a:endParaRPr>
                    </a:p>
                    <a:p>
                      <a:pPr algn="r"/>
                      <a:r>
                        <a:rPr lang="en-US" altLang="zh-TW" sz="1000" b="1" i="0" u="none" kern="1200" dirty="0">
                          <a:solidFill>
                            <a:srgbClr val="FFFFFF"/>
                          </a:solidFill>
                          <a:latin typeface="微軟正黑體" panose="020B0604030504040204" pitchFamily="34" charset="-120"/>
                          <a:ea typeface="微軟正黑體" panose="020B0604030504040204" pitchFamily="34" charset="-120"/>
                          <a:cs typeface="+mn-cs"/>
                        </a:rPr>
                        <a:t>Number</a:t>
                      </a:r>
                      <a:r>
                        <a:rPr lang="zh-TW" altLang="en-US" sz="1000" b="1" i="0" u="none" kern="1200" dirty="0">
                          <a:solidFill>
                            <a:srgbClr val="FFFFFF"/>
                          </a:solidFill>
                          <a:latin typeface="微軟正黑體" panose="020B0604030504040204" pitchFamily="34" charset="-120"/>
                          <a:ea typeface="微軟正黑體" panose="020B0604030504040204" pitchFamily="34" charset="-120"/>
                          <a:cs typeface="+mn-cs"/>
                        </a:rPr>
                        <a:t> </a:t>
                      </a:r>
                      <a:r>
                        <a:rPr lang="en-US" altLang="zh-TW" sz="1000" b="1" i="0" u="none" kern="1200" dirty="0">
                          <a:solidFill>
                            <a:srgbClr val="FFFFFF"/>
                          </a:solidFill>
                          <a:latin typeface="微軟正黑體" panose="020B0604030504040204" pitchFamily="34" charset="-120"/>
                          <a:ea typeface="微軟正黑體" panose="020B0604030504040204" pitchFamily="34" charset="-120"/>
                          <a:cs typeface="+mn-cs"/>
                        </a:rPr>
                        <a:t>of</a:t>
                      </a:r>
                      <a:r>
                        <a:rPr lang="zh-TW" altLang="en-US" sz="1000" b="1" i="0" u="none" kern="1200" dirty="0">
                          <a:solidFill>
                            <a:srgbClr val="FFFFFF"/>
                          </a:solidFill>
                          <a:latin typeface="微軟正黑體" panose="020B0604030504040204" pitchFamily="34" charset="-120"/>
                          <a:ea typeface="微軟正黑體" panose="020B0604030504040204" pitchFamily="34" charset="-120"/>
                          <a:cs typeface="+mn-cs"/>
                        </a:rPr>
                        <a:t> </a:t>
                      </a:r>
                      <a:r>
                        <a:rPr lang="en-US" altLang="zh-TW" sz="1000" b="1" i="0" u="none" kern="1200" dirty="0">
                          <a:solidFill>
                            <a:srgbClr val="FFFFFF"/>
                          </a:solidFill>
                          <a:latin typeface="微軟正黑體" panose="020B0604030504040204" pitchFamily="34" charset="-120"/>
                          <a:ea typeface="微軟正黑體" panose="020B0604030504040204" pitchFamily="34" charset="-120"/>
                          <a:cs typeface="+mn-cs"/>
                        </a:rPr>
                        <a:t>pages</a:t>
                      </a:r>
                      <a:r>
                        <a:rPr lang="zh-TW" altLang="en-US" sz="1000" b="1" i="0" u="none" kern="1200" dirty="0">
                          <a:solidFill>
                            <a:srgbClr val="FFFFFF"/>
                          </a:solidFill>
                          <a:latin typeface="微軟正黑體" panose="020B0604030504040204" pitchFamily="34" charset="-120"/>
                          <a:ea typeface="微軟正黑體" panose="020B0604030504040204" pitchFamily="34" charset="-120"/>
                          <a:cs typeface="+mn-cs"/>
                        </a:rPr>
                        <a:t> </a:t>
                      </a:r>
                      <a:endParaRPr lang="en-US" altLang="zh-TW" sz="1000" b="1" i="0" u="none" kern="1200" dirty="0">
                        <a:solidFill>
                          <a:srgbClr val="FFFFFF"/>
                        </a:solidFill>
                        <a:latin typeface="微軟正黑體" panose="020B0604030504040204" pitchFamily="34" charset="-120"/>
                        <a:ea typeface="微軟正黑體" panose="020B0604030504040204" pitchFamily="34" charset="-120"/>
                        <a:cs typeface="+mn-cs"/>
                      </a:endParaRPr>
                    </a:p>
                    <a:p>
                      <a:pPr algn="r"/>
                      <a:endParaRPr lang="zh-TW" altLang="en-US" sz="1050" b="1" i="0" u="none" kern="1200" dirty="0">
                        <a:solidFill>
                          <a:srgbClr val="FFFFFF"/>
                        </a:solidFill>
                        <a:latin typeface="微軟正黑體" panose="020B0604030504040204" pitchFamily="34" charset="-120"/>
                        <a:ea typeface="微軟正黑體" panose="020B0604030504040204" pitchFamily="34" charset="-120"/>
                        <a:cs typeface="+mn-cs"/>
                      </a:endParaRPr>
                    </a:p>
                  </a:txBody>
                  <a:tcPr marL="7200" marR="63500" marT="25400" marB="25400"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a:txBody>
                    <a:bodyPr/>
                    <a:lstStyle/>
                    <a:p>
                      <a:pPr algn="l"/>
                      <a:endParaRPr sz="1000" b="0" i="0" u="none" kern="1200" spc="-50" baseline="0" dirty="0">
                        <a:solidFill>
                          <a:srgbClr val="1A1A1A"/>
                        </a:solidFill>
                        <a:latin typeface="微軟正黑體" panose="020B0604030504040204" pitchFamily="34" charset="-120"/>
                        <a:ea typeface="微軟正黑體" panose="020B0604030504040204" pitchFamily="34" charset="-120"/>
                        <a:cs typeface="+mn-cs"/>
                      </a:endParaRPr>
                    </a:p>
                  </a:txBody>
                  <a:tcPr marL="63500" marR="635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7">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1000" kern="1200" dirty="0">
                          <a:solidFill>
                            <a:schemeClr val="tx1">
                              <a:lumMod val="50000"/>
                              <a:lumOff val="50000"/>
                            </a:schemeClr>
                          </a:solidFill>
                          <a:latin typeface="微軟正黑體" panose="020B0604030504040204" pitchFamily="34" charset="-120"/>
                          <a:ea typeface="微軟正黑體" panose="020B0604030504040204" pitchFamily="34" charset="-120"/>
                          <a:cs typeface="+mn-cs"/>
                        </a:rPr>
                        <a:t>請在適當的方格內填上「✓」號 </a:t>
                      </a:r>
                      <a:r>
                        <a:rPr lang="en-US" sz="1000" kern="1200" dirty="0">
                          <a:solidFill>
                            <a:schemeClr val="tx1">
                              <a:lumMod val="50000"/>
                              <a:lumOff val="50000"/>
                            </a:schemeClr>
                          </a:solidFill>
                          <a:latin typeface="微軟正黑體" panose="020B0604030504040204" pitchFamily="34" charset="-120"/>
                          <a:ea typeface="微軟正黑體" panose="020B0604030504040204" pitchFamily="34" charset="-120"/>
                          <a:cs typeface="+mn-cs"/>
                        </a:rPr>
                        <a:t>Please tick [✓] as appropriate</a:t>
                      </a:r>
                    </a:p>
                  </a:txBody>
                  <a:tcPr marL="63500" marR="63500" marT="25400" marB="254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tcPr>
                </a:tc>
                <a:extLst>
                  <a:ext uri="{0D108BD9-81ED-4DB2-BD59-A6C34878D82A}">
                    <a16:rowId xmlns:a16="http://schemas.microsoft.com/office/drawing/2014/main" val="2851647001"/>
                  </a:ext>
                </a:extLst>
              </a:tr>
              <a:tr h="363055">
                <a:tc vMerge="1">
                  <a:txBody>
                    <a:bodyPr/>
                    <a:lstStyle/>
                    <a:p>
                      <a:endParaRPr lang="en-US"/>
                    </a:p>
                  </a:txBody>
                  <a:tcPr/>
                </a:tc>
                <a:tc>
                  <a:txBody>
                    <a:bodyPr/>
                    <a:lstStyle/>
                    <a:p>
                      <a:pPr algn="r"/>
                      <a:r>
                        <a:rPr lang="en-US" sz="1000" b="0" i="0" u="none" spc="-50" baseline="0" dirty="0">
                          <a:solidFill>
                            <a:srgbClr val="008080"/>
                          </a:solidFill>
                          <a:latin typeface="微軟正黑體" panose="020B0604030504040204" pitchFamily="34" charset="-120"/>
                          <a:ea typeface="微軟正黑體" panose="020B0604030504040204" pitchFamily="34" charset="-120"/>
                        </a:rPr>
                        <a:t>初小</a:t>
                      </a:r>
                      <a:r>
                        <a:rPr lang="zh-TW" alt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組別 </a:t>
                      </a:r>
                      <a:r>
                        <a:rPr lang="en-US" sz="1000" b="0" i="0" u="none" spc="-50" baseline="0" dirty="0">
                          <a:solidFill>
                            <a:srgbClr val="008080"/>
                          </a:solidFill>
                          <a:latin typeface="微軟正黑體" panose="020B0604030504040204" pitchFamily="34" charset="-120"/>
                          <a:ea typeface="微軟正黑體" panose="020B0604030504040204" pitchFamily="34" charset="-120"/>
                        </a:rPr>
                        <a:t> Lower Primary </a:t>
                      </a:r>
                    </a:p>
                    <a:p>
                      <a:pPr algn="r"/>
                      <a:r>
                        <a:rPr lang="en-US" sz="1000" b="0" i="0" u="none" spc="-50" baseline="0" dirty="0">
                          <a:solidFill>
                            <a:srgbClr val="008080"/>
                          </a:solidFill>
                          <a:latin typeface="微軟正黑體" panose="020B0604030504040204" pitchFamily="34" charset="-120"/>
                          <a:ea typeface="微軟正黑體" panose="020B0604030504040204" pitchFamily="34" charset="-120"/>
                        </a:rPr>
                        <a:t>(P.1 - P.3)</a:t>
                      </a:r>
                      <a:endParaRPr 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endParaRPr>
                    </a:p>
                  </a:txBody>
                  <a:tcPr marL="63500" marR="63500" marT="25400" marB="254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gridSpan="7">
                  <a:txBody>
                    <a:bodyPr/>
                    <a:lstStyle/>
                    <a:p>
                      <a:pPr algn="l"/>
                      <a:r>
                        <a:rPr lang="zh-TW" altLang="en-US" sz="1000" b="0" i="0" u="none" spc="-50" baseline="0" dirty="0">
                          <a:solidFill>
                            <a:srgbClr val="008080"/>
                          </a:solidFill>
                          <a:latin typeface="微軟正黑體" panose="020B0604030504040204" pitchFamily="34" charset="-120"/>
                          <a:ea typeface="微軟正黑體" panose="020B0604030504040204" pitchFamily="34" charset="-120"/>
                        </a:rPr>
                        <a:t>封面 </a:t>
                      </a:r>
                      <a:r>
                        <a:rPr lang="en-US" altLang="zh-TW" sz="1000" b="0" i="0" u="none" spc="-50" baseline="0" dirty="0">
                          <a:solidFill>
                            <a:srgbClr val="008080"/>
                          </a:solidFill>
                          <a:latin typeface="微軟正黑體" panose="020B0604030504040204" pitchFamily="34" charset="-120"/>
                          <a:ea typeface="微軟正黑體" panose="020B0604030504040204" pitchFamily="34" charset="-120"/>
                        </a:rPr>
                        <a:t>1 </a:t>
                      </a:r>
                      <a:r>
                        <a:rPr lang="zh-TW" altLang="en-US" sz="1000" b="0" i="0" u="none" spc="-50" baseline="0" dirty="0">
                          <a:solidFill>
                            <a:srgbClr val="008080"/>
                          </a:solidFill>
                          <a:latin typeface="微軟正黑體" panose="020B0604030504040204" pitchFamily="34" charset="-120"/>
                          <a:ea typeface="微軟正黑體" panose="020B0604030504040204" pitchFamily="34" charset="-120"/>
                        </a:rPr>
                        <a:t>頁 </a:t>
                      </a:r>
                      <a:r>
                        <a:rPr lang="en-US" altLang="zh-TW" sz="1000" b="0" i="0" u="none" spc="-50" baseline="0" dirty="0">
                          <a:solidFill>
                            <a:srgbClr val="008080"/>
                          </a:solidFill>
                          <a:latin typeface="微軟正黑體" panose="020B0604030504040204" pitchFamily="34" charset="-120"/>
                          <a:ea typeface="微軟正黑體" panose="020B0604030504040204" pitchFamily="34" charset="-120"/>
                        </a:rPr>
                        <a:t>(A </a:t>
                      </a:r>
                      <a:r>
                        <a:rPr lang="en-US" sz="1000" b="0" i="0" u="none" spc="-50" baseline="0" dirty="0">
                          <a:solidFill>
                            <a:srgbClr val="008080"/>
                          </a:solidFill>
                          <a:latin typeface="微軟正黑體" panose="020B0604030504040204" pitchFamily="34" charset="-120"/>
                          <a:ea typeface="微軟正黑體" panose="020B0604030504040204" pitchFamily="34" charset="-120"/>
                        </a:rPr>
                        <a:t>cover Page) ＋ </a:t>
                      </a:r>
                      <a:r>
                        <a:rPr lang="zh-TW" altLang="en-US" sz="1000" b="0" i="0" u="none" spc="-50" baseline="0" dirty="0">
                          <a:solidFill>
                            <a:srgbClr val="008080"/>
                          </a:solidFill>
                          <a:latin typeface="微軟正黑體" panose="020B0604030504040204" pitchFamily="34" charset="-120"/>
                          <a:ea typeface="微軟正黑體" panose="020B0604030504040204" pitchFamily="34" charset="-120"/>
                        </a:rPr>
                        <a:t>內頁 </a:t>
                      </a:r>
                      <a:r>
                        <a:rPr lang="en-US" altLang="zh-TW" sz="1000" b="0" i="0" u="none" spc="-50" baseline="0" dirty="0">
                          <a:solidFill>
                            <a:srgbClr val="008080"/>
                          </a:solidFill>
                          <a:latin typeface="微軟正黑體" panose="020B0604030504040204" pitchFamily="34" charset="-120"/>
                          <a:ea typeface="微軟正黑體" panose="020B0604030504040204" pitchFamily="34" charset="-120"/>
                        </a:rPr>
                        <a:t>(</a:t>
                      </a:r>
                      <a:r>
                        <a:rPr lang="en-US" sz="1000" b="0" i="0" u="none" spc="-50" baseline="0" dirty="0">
                          <a:solidFill>
                            <a:srgbClr val="008080"/>
                          </a:solidFill>
                          <a:latin typeface="微軟正黑體" panose="020B0604030504040204" pitchFamily="34" charset="-120"/>
                          <a:ea typeface="微軟正黑體" panose="020B0604030504040204" pitchFamily="34" charset="-120"/>
                        </a:rPr>
                        <a:t>Inner Pages)： ☐ 8 </a:t>
                      </a:r>
                      <a:r>
                        <a:rPr lang="zh-TW" altLang="en-US" sz="1000" b="0" i="0" u="none" spc="-50" baseline="0" dirty="0">
                          <a:solidFill>
                            <a:srgbClr val="008080"/>
                          </a:solidFill>
                          <a:latin typeface="微軟正黑體" panose="020B0604030504040204" pitchFamily="34" charset="-120"/>
                          <a:ea typeface="微軟正黑體" panose="020B0604030504040204" pitchFamily="34" charset="-120"/>
                        </a:rPr>
                        <a:t>頁 </a:t>
                      </a:r>
                      <a:r>
                        <a:rPr lang="en-US" sz="1000" b="0" i="0" u="none" spc="-50" baseline="0" dirty="0">
                          <a:solidFill>
                            <a:srgbClr val="008080"/>
                          </a:solidFill>
                          <a:latin typeface="微軟正黑體" panose="020B0604030504040204" pitchFamily="34" charset="-120"/>
                          <a:ea typeface="微軟正黑體" panose="020B0604030504040204" pitchFamily="34" charset="-120"/>
                        </a:rPr>
                        <a:t>pages ｜ ☐ 12 </a:t>
                      </a:r>
                      <a:r>
                        <a:rPr lang="zh-TW" altLang="en-US" sz="1000" b="0" i="0" u="none" spc="-50" baseline="0" dirty="0">
                          <a:solidFill>
                            <a:srgbClr val="008080"/>
                          </a:solidFill>
                          <a:latin typeface="微軟正黑體" panose="020B0604030504040204" pitchFamily="34" charset="-120"/>
                          <a:ea typeface="微軟正黑體" panose="020B0604030504040204" pitchFamily="34" charset="-120"/>
                        </a:rPr>
                        <a:t>頁 </a:t>
                      </a:r>
                      <a:r>
                        <a:rPr lang="en-US" sz="1000" b="0" i="0" u="none" spc="-50" baseline="0" dirty="0">
                          <a:solidFill>
                            <a:srgbClr val="008080"/>
                          </a:solidFill>
                          <a:latin typeface="微軟正黑體" panose="020B0604030504040204" pitchFamily="34" charset="-120"/>
                          <a:ea typeface="微軟正黑體" panose="020B0604030504040204" pitchFamily="34" charset="-120"/>
                        </a:rPr>
                        <a:t>pages</a:t>
                      </a:r>
                    </a:p>
                  </a:txBody>
                  <a:tcPr marL="63500" marR="63500" marT="25400" marB="254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tcPr>
                </a:tc>
                <a:extLst>
                  <a:ext uri="{0D108BD9-81ED-4DB2-BD59-A6C34878D82A}">
                    <a16:rowId xmlns:a16="http://schemas.microsoft.com/office/drawing/2014/main" val="201064203"/>
                  </a:ext>
                </a:extLst>
              </a:tr>
              <a:tr h="363055">
                <a:tc vMerge="1">
                  <a:txBody>
                    <a:bodyPr/>
                    <a:lstStyle/>
                    <a:p>
                      <a:endParaRPr lang="en-US"/>
                    </a:p>
                  </a:txBody>
                  <a:tcPr/>
                </a:tc>
                <a:tc>
                  <a:txBody>
                    <a:bodyPr/>
                    <a:lstStyle/>
                    <a:p>
                      <a:pPr algn="r"/>
                      <a:r>
                        <a:rPr lang="zh-TW" alt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高小組別 </a:t>
                      </a:r>
                      <a:r>
                        <a:rPr 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Upper Primary </a:t>
                      </a:r>
                    </a:p>
                    <a:p>
                      <a:pPr algn="r"/>
                      <a:r>
                        <a:rPr 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(P.4 – P.6)</a:t>
                      </a:r>
                    </a:p>
                  </a:txBody>
                  <a:tcPr marL="63500" marR="63500" marT="25400" marB="2540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gridSpan="7">
                  <a:txBody>
                    <a:bodyPr/>
                    <a:lstStyle/>
                    <a:p>
                      <a:pPr marL="3497263" marR="0" lvl="0" indent="-3497263" algn="l" defTabSz="457200" rtl="0" eaLnBrk="1" fontAlgn="auto" latinLnBrk="0" hangingPunct="1">
                        <a:lnSpc>
                          <a:spcPct val="100000"/>
                        </a:lnSpc>
                        <a:spcBef>
                          <a:spcPts val="0"/>
                        </a:spcBef>
                        <a:spcAft>
                          <a:spcPts val="0"/>
                        </a:spcAft>
                        <a:buClrTx/>
                        <a:buSzTx/>
                        <a:buFontTx/>
                        <a:buNone/>
                        <a:tabLst/>
                        <a:defRPr/>
                      </a:pPr>
                      <a:r>
                        <a:rPr lang="zh-TW" alt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封面 </a:t>
                      </a:r>
                      <a:r>
                        <a:rPr lang="en-US" altLang="zh-TW"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1 </a:t>
                      </a:r>
                      <a:r>
                        <a:rPr lang="zh-TW" alt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頁 </a:t>
                      </a:r>
                      <a:r>
                        <a:rPr lang="en-US" altLang="zh-TW"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(A </a:t>
                      </a:r>
                      <a:r>
                        <a:rPr 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cover Page) ＋ </a:t>
                      </a:r>
                      <a:r>
                        <a:rPr lang="zh-TW" alt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內頁 </a:t>
                      </a:r>
                      <a:r>
                        <a:rPr lang="en-US" altLang="zh-TW"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a:t>
                      </a:r>
                      <a:r>
                        <a:rPr 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Inner Pages)：  ☐ 12 </a:t>
                      </a:r>
                      <a:r>
                        <a:rPr lang="zh-TW" alt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頁 </a:t>
                      </a:r>
                      <a:r>
                        <a:rPr 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pages ｜ ☐ 16 </a:t>
                      </a:r>
                      <a:r>
                        <a:rPr lang="zh-TW" alt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頁 </a:t>
                      </a:r>
                      <a:r>
                        <a:rPr 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pages ｜             ☐ 20 </a:t>
                      </a:r>
                      <a:r>
                        <a:rPr lang="zh-TW" alt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頁 </a:t>
                      </a:r>
                      <a:r>
                        <a:rPr lang="en-US" sz="1000" b="0" i="0" u="none" kern="1200" spc="-50" baseline="0" dirty="0">
                          <a:solidFill>
                            <a:srgbClr val="008080"/>
                          </a:solidFill>
                          <a:latin typeface="微軟正黑體" panose="020B0604030504040204" pitchFamily="34" charset="-120"/>
                          <a:ea typeface="微軟正黑體" panose="020B0604030504040204" pitchFamily="34" charset="-120"/>
                          <a:cs typeface="+mn-cs"/>
                        </a:rPr>
                        <a:t>pages</a:t>
                      </a:r>
                    </a:p>
                  </a:txBody>
                  <a:tcPr marL="63500" marR="63500" marT="25400" marB="25400" anchor="ctr">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tcPr>
                </a:tc>
                <a:extLst>
                  <a:ext uri="{0D108BD9-81ED-4DB2-BD59-A6C34878D82A}">
                    <a16:rowId xmlns:a16="http://schemas.microsoft.com/office/drawing/2014/main" val="824440468"/>
                  </a:ext>
                </a:extLst>
              </a:tr>
              <a:tr h="675772">
                <a:tc>
                  <a:txBody>
                    <a:bodyPr/>
                    <a:lstStyle/>
                    <a:p>
                      <a:pPr algn="r"/>
                      <a:r>
                        <a:rPr sz="1050" b="1" i="0" u="none" dirty="0" err="1">
                          <a:solidFill>
                            <a:srgbClr val="FFFFFF"/>
                          </a:solidFill>
                          <a:latin typeface="微軟正黑體" panose="020B0604030504040204" pitchFamily="34" charset="-120"/>
                          <a:ea typeface="微軟正黑體" panose="020B0604030504040204" pitchFamily="34" charset="-120"/>
                        </a:rPr>
                        <a:t>指導教師</a:t>
                      </a:r>
                      <a:r>
                        <a:rPr lang="zh-TW" altLang="en-US" sz="1050" b="1" i="0" u="none" dirty="0">
                          <a:solidFill>
                            <a:srgbClr val="FFFFFF"/>
                          </a:solidFill>
                          <a:latin typeface="微軟正黑體" panose="020B0604030504040204" pitchFamily="34" charset="-120"/>
                          <a:ea typeface="微軟正黑體" panose="020B0604030504040204" pitchFamily="34" charset="-120"/>
                        </a:rPr>
                        <a:t>及教授科目</a:t>
                      </a:r>
                      <a:endParaRPr lang="en-US" sz="1050" b="1" i="0" u="none" dirty="0">
                        <a:solidFill>
                          <a:srgbClr val="FFFFFF"/>
                        </a:solidFill>
                        <a:latin typeface="微軟正黑體" panose="020B0604030504040204" pitchFamily="34" charset="-120"/>
                        <a:ea typeface="微軟正黑體" panose="020B0604030504040204" pitchFamily="34" charset="-120"/>
                      </a:endParaRPr>
                    </a:p>
                    <a:p>
                      <a:pPr algn="r"/>
                      <a:r>
                        <a:rPr sz="1000" b="1" i="0" u="none" dirty="0">
                          <a:solidFill>
                            <a:srgbClr val="FFFFFF"/>
                          </a:solidFill>
                          <a:latin typeface="微軟正黑體" panose="020B0604030504040204" pitchFamily="34" charset="-120"/>
                          <a:ea typeface="微軟正黑體" panose="020B0604030504040204" pitchFamily="34" charset="-120"/>
                        </a:rPr>
                        <a:t>Responsible Teacher(s)</a:t>
                      </a:r>
                      <a:r>
                        <a:rPr lang="en-US" sz="1000" b="1" i="0" u="none" dirty="0">
                          <a:solidFill>
                            <a:srgbClr val="FFFFFF"/>
                          </a:solidFill>
                          <a:latin typeface="微軟正黑體" panose="020B0604030504040204" pitchFamily="34" charset="-120"/>
                          <a:ea typeface="微軟正黑體" panose="020B0604030504040204" pitchFamily="34" charset="-120"/>
                        </a:rPr>
                        <a:t> and Subject(s) Taught</a:t>
                      </a:r>
                      <a:endParaRPr sz="1000" b="1" i="0" u="none" dirty="0">
                        <a:solidFill>
                          <a:srgbClr val="FFFFFF"/>
                        </a:solidFill>
                        <a:latin typeface="微軟正黑體" panose="020B0604030504040204" pitchFamily="34" charset="-120"/>
                        <a:ea typeface="微軟正黑體" panose="020B0604030504040204" pitchFamily="34" charset="-120"/>
                      </a:endParaRPr>
                    </a:p>
                  </a:txBody>
                  <a:tcPr marL="63500" marR="63500" marT="25400" marB="25400"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5AB9F"/>
                    </a:solidFill>
                  </a:tcPr>
                </a:tc>
                <a:tc gridSpan="8">
                  <a:txBody>
                    <a:bodyPr/>
                    <a:lstStyle/>
                    <a:p>
                      <a:pPr algn="l"/>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1</a:t>
                      </a:r>
                      <a:r>
                        <a:rPr sz="1050" b="0" i="0" u="none" dirty="0">
                          <a:solidFill>
                            <a:schemeClr val="bg1">
                              <a:lumMod val="50000"/>
                            </a:schemeClr>
                          </a:solidFill>
                          <a:latin typeface="微軟正黑體" panose="020B0604030504040204" pitchFamily="34" charset="-120"/>
                          <a:ea typeface="微軟正黑體" panose="020B0604030504040204" pitchFamily="34" charset="-120"/>
                        </a:rPr>
                        <a:t>. </a:t>
                      </a:r>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___________ </a:t>
                      </a:r>
                      <a:r>
                        <a:rPr lang="zh-TW" altLang="en-US" sz="1050" dirty="0">
                          <a:solidFill>
                            <a:schemeClr val="bg1">
                              <a:lumMod val="50000"/>
                            </a:schemeClr>
                          </a:solidFill>
                          <a:latin typeface="微軟正黑體" panose="020B0604030504040204" pitchFamily="34" charset="-120"/>
                          <a:ea typeface="微軟正黑體" panose="020B0604030504040204" pitchFamily="34" charset="-120"/>
                        </a:rPr>
                        <a:t>中文</a:t>
                      </a:r>
                      <a:r>
                        <a:rPr lang="en-US" altLang="zh-TW" sz="1050" dirty="0">
                          <a:solidFill>
                            <a:schemeClr val="bg1">
                              <a:lumMod val="50000"/>
                            </a:schemeClr>
                          </a:solidFill>
                          <a:latin typeface="微軟正黑體" panose="020B0604030504040204" pitchFamily="34" charset="-120"/>
                          <a:ea typeface="微軟正黑體" panose="020B0604030504040204" pitchFamily="34" charset="-120"/>
                        </a:rPr>
                        <a:t>  </a:t>
                      </a:r>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___________________</a:t>
                      </a:r>
                      <a:r>
                        <a:rPr lang="en-US" altLang="zh-TW" sz="1050" dirty="0">
                          <a:solidFill>
                            <a:schemeClr val="bg1">
                              <a:lumMod val="50000"/>
                            </a:schemeClr>
                          </a:solidFill>
                          <a:latin typeface="微軟正黑體" panose="020B0604030504040204" pitchFamily="34" charset="-120"/>
                          <a:ea typeface="微軟正黑體" panose="020B0604030504040204" pitchFamily="34" charset="-120"/>
                        </a:rPr>
                        <a:t> </a:t>
                      </a:r>
                      <a:r>
                        <a:rPr lang="en-US" sz="1050" dirty="0">
                          <a:solidFill>
                            <a:schemeClr val="bg1">
                              <a:lumMod val="50000"/>
                            </a:schemeClr>
                          </a:solidFill>
                          <a:latin typeface="微軟正黑體" panose="020B0604030504040204" pitchFamily="34" charset="-120"/>
                          <a:ea typeface="微軟正黑體" panose="020B0604030504040204" pitchFamily="34" charset="-120"/>
                        </a:rPr>
                        <a:t>English            </a:t>
                      </a:r>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___________________</a:t>
                      </a:r>
                      <a:r>
                        <a:rPr lang="en-US" sz="1050" dirty="0">
                          <a:solidFill>
                            <a:schemeClr val="bg1">
                              <a:lumMod val="50000"/>
                            </a:schemeClr>
                          </a:solidFill>
                          <a:latin typeface="微軟正黑體" panose="020B0604030504040204" pitchFamily="34" charset="-120"/>
                          <a:ea typeface="微軟正黑體" panose="020B0604030504040204" pitchFamily="34" charset="-120"/>
                        </a:rPr>
                        <a:t>  </a:t>
                      </a:r>
                      <a:r>
                        <a:rPr lang="zh-TW" altLang="en-US" sz="1050" dirty="0">
                          <a:solidFill>
                            <a:schemeClr val="bg1">
                              <a:lumMod val="50000"/>
                            </a:schemeClr>
                          </a:solidFill>
                          <a:latin typeface="微軟正黑體" panose="020B0604030504040204" pitchFamily="34" charset="-120"/>
                          <a:ea typeface="微軟正黑體" panose="020B0604030504040204" pitchFamily="34" charset="-120"/>
                        </a:rPr>
                        <a:t>教授科目   </a:t>
                      </a:r>
                      <a:r>
                        <a:rPr lang="en-US" sz="1050" dirty="0">
                          <a:solidFill>
                            <a:schemeClr val="bg1">
                              <a:lumMod val="50000"/>
                            </a:schemeClr>
                          </a:solidFill>
                          <a:latin typeface="微軟正黑體" panose="020B0604030504040204" pitchFamily="34" charset="-120"/>
                          <a:ea typeface="微軟正黑體" panose="020B0604030504040204" pitchFamily="34" charset="-120"/>
                        </a:rPr>
                        <a:t>Subject Taught</a:t>
                      </a:r>
                    </a:p>
                    <a:p>
                      <a:pPr algn="l"/>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2. ___________ </a:t>
                      </a:r>
                      <a:r>
                        <a:rPr lang="zh-TW" altLang="en-US" sz="1050" dirty="0">
                          <a:solidFill>
                            <a:schemeClr val="bg1">
                              <a:lumMod val="50000"/>
                            </a:schemeClr>
                          </a:solidFill>
                          <a:latin typeface="微軟正黑體" panose="020B0604030504040204" pitchFamily="34" charset="-120"/>
                          <a:ea typeface="微軟正黑體" panose="020B0604030504040204" pitchFamily="34" charset="-120"/>
                        </a:rPr>
                        <a:t>中文</a:t>
                      </a:r>
                      <a:r>
                        <a:rPr lang="en-US" altLang="zh-TW" sz="1050" dirty="0">
                          <a:solidFill>
                            <a:schemeClr val="bg1">
                              <a:lumMod val="50000"/>
                            </a:schemeClr>
                          </a:solidFill>
                          <a:latin typeface="微軟正黑體" panose="020B0604030504040204" pitchFamily="34" charset="-120"/>
                          <a:ea typeface="微軟正黑體" panose="020B0604030504040204" pitchFamily="34" charset="-120"/>
                        </a:rPr>
                        <a:t>  </a:t>
                      </a:r>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___________________</a:t>
                      </a:r>
                      <a:r>
                        <a:rPr lang="en-US" altLang="zh-TW" sz="1050" dirty="0">
                          <a:solidFill>
                            <a:schemeClr val="bg1">
                              <a:lumMod val="50000"/>
                            </a:schemeClr>
                          </a:solidFill>
                          <a:latin typeface="微軟正黑體" panose="020B0604030504040204" pitchFamily="34" charset="-120"/>
                          <a:ea typeface="微軟正黑體" panose="020B0604030504040204" pitchFamily="34" charset="-120"/>
                        </a:rPr>
                        <a:t> </a:t>
                      </a:r>
                      <a:r>
                        <a:rPr lang="en-US" sz="1050" dirty="0">
                          <a:solidFill>
                            <a:schemeClr val="bg1">
                              <a:lumMod val="50000"/>
                            </a:schemeClr>
                          </a:solidFill>
                          <a:latin typeface="微軟正黑體" panose="020B0604030504040204" pitchFamily="34" charset="-120"/>
                          <a:ea typeface="微軟正黑體" panose="020B0604030504040204" pitchFamily="34" charset="-120"/>
                        </a:rPr>
                        <a:t>English            </a:t>
                      </a:r>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___________________  </a:t>
                      </a:r>
                      <a:r>
                        <a:rPr lang="zh-TW" altLang="en-US" sz="1050" dirty="0">
                          <a:solidFill>
                            <a:schemeClr val="bg1">
                              <a:lumMod val="50000"/>
                            </a:schemeClr>
                          </a:solidFill>
                          <a:latin typeface="微軟正黑體" panose="020B0604030504040204" pitchFamily="34" charset="-120"/>
                          <a:ea typeface="微軟正黑體" panose="020B0604030504040204" pitchFamily="34" charset="-120"/>
                        </a:rPr>
                        <a:t>教授科目   </a:t>
                      </a:r>
                      <a:r>
                        <a:rPr lang="en-US" sz="1050" dirty="0">
                          <a:solidFill>
                            <a:schemeClr val="bg1">
                              <a:lumMod val="50000"/>
                            </a:schemeClr>
                          </a:solidFill>
                          <a:latin typeface="微軟正黑體" panose="020B0604030504040204" pitchFamily="34" charset="-120"/>
                          <a:ea typeface="微軟正黑體" panose="020B0604030504040204" pitchFamily="34" charset="-120"/>
                        </a:rPr>
                        <a:t>Subject Taught</a:t>
                      </a:r>
                      <a:endParaRPr lang="en-US" sz="1050" b="0" i="0" u="none" dirty="0">
                        <a:solidFill>
                          <a:schemeClr val="bg1">
                            <a:lumMod val="50000"/>
                          </a:schemeClr>
                        </a:solidFill>
                        <a:latin typeface="微軟正黑體" panose="020B0604030504040204" pitchFamily="34" charset="-120"/>
                        <a:ea typeface="微軟正黑體" panose="020B0604030504040204" pitchFamily="34" charset="-120"/>
                      </a:endParaRPr>
                    </a:p>
                    <a:p>
                      <a:pPr algn="l"/>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3. ___________ </a:t>
                      </a:r>
                      <a:r>
                        <a:rPr lang="zh-TW" altLang="en-US" sz="1050" dirty="0">
                          <a:solidFill>
                            <a:schemeClr val="bg1">
                              <a:lumMod val="50000"/>
                            </a:schemeClr>
                          </a:solidFill>
                          <a:latin typeface="微軟正黑體" panose="020B0604030504040204" pitchFamily="34" charset="-120"/>
                          <a:ea typeface="微軟正黑體" panose="020B0604030504040204" pitchFamily="34" charset="-120"/>
                        </a:rPr>
                        <a:t>中文 </a:t>
                      </a:r>
                      <a:r>
                        <a:rPr lang="en-US" altLang="zh-TW" sz="1050" dirty="0">
                          <a:solidFill>
                            <a:schemeClr val="bg1">
                              <a:lumMod val="50000"/>
                            </a:schemeClr>
                          </a:solidFill>
                          <a:latin typeface="微軟正黑體" panose="020B0604030504040204" pitchFamily="34" charset="-120"/>
                          <a:ea typeface="微軟正黑體" panose="020B0604030504040204" pitchFamily="34" charset="-120"/>
                        </a:rPr>
                        <a:t> </a:t>
                      </a:r>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___________________</a:t>
                      </a:r>
                      <a:r>
                        <a:rPr lang="en-US" altLang="zh-TW" sz="1050" dirty="0">
                          <a:solidFill>
                            <a:schemeClr val="bg1">
                              <a:lumMod val="50000"/>
                            </a:schemeClr>
                          </a:solidFill>
                          <a:latin typeface="微軟正黑體" panose="020B0604030504040204" pitchFamily="34" charset="-120"/>
                          <a:ea typeface="微軟正黑體" panose="020B0604030504040204" pitchFamily="34" charset="-120"/>
                        </a:rPr>
                        <a:t> </a:t>
                      </a:r>
                      <a:r>
                        <a:rPr lang="en-US" sz="1050" dirty="0">
                          <a:solidFill>
                            <a:schemeClr val="bg1">
                              <a:lumMod val="50000"/>
                            </a:schemeClr>
                          </a:solidFill>
                          <a:latin typeface="微軟正黑體" panose="020B0604030504040204" pitchFamily="34" charset="-120"/>
                          <a:ea typeface="微軟正黑體" panose="020B0604030504040204" pitchFamily="34" charset="-120"/>
                        </a:rPr>
                        <a:t>English            </a:t>
                      </a:r>
                      <a:r>
                        <a:rPr lang="en-US" sz="1050" b="0" i="0" u="none" dirty="0">
                          <a:solidFill>
                            <a:schemeClr val="bg1">
                              <a:lumMod val="50000"/>
                            </a:schemeClr>
                          </a:solidFill>
                          <a:latin typeface="微軟正黑體" panose="020B0604030504040204" pitchFamily="34" charset="-120"/>
                          <a:ea typeface="微軟正黑體" panose="020B0604030504040204" pitchFamily="34" charset="-120"/>
                        </a:rPr>
                        <a:t>___________________  </a:t>
                      </a:r>
                      <a:r>
                        <a:rPr lang="zh-TW" altLang="en-US" sz="1050" dirty="0">
                          <a:solidFill>
                            <a:schemeClr val="bg1">
                              <a:lumMod val="50000"/>
                            </a:schemeClr>
                          </a:solidFill>
                          <a:latin typeface="微軟正黑體" panose="020B0604030504040204" pitchFamily="34" charset="-120"/>
                          <a:ea typeface="微軟正黑體" panose="020B0604030504040204" pitchFamily="34" charset="-120"/>
                        </a:rPr>
                        <a:t>教授科目   </a:t>
                      </a:r>
                      <a:r>
                        <a:rPr lang="en-US" sz="1050" dirty="0">
                          <a:solidFill>
                            <a:schemeClr val="bg1">
                              <a:lumMod val="50000"/>
                            </a:schemeClr>
                          </a:solidFill>
                          <a:latin typeface="微軟正黑體" panose="020B0604030504040204" pitchFamily="34" charset="-120"/>
                          <a:ea typeface="微軟正黑體" panose="020B0604030504040204" pitchFamily="34" charset="-120"/>
                        </a:rPr>
                        <a:t>Subject Taught</a:t>
                      </a:r>
                      <a:endParaRPr lang="en-US" sz="1050" b="0" i="0" u="none" dirty="0">
                        <a:solidFill>
                          <a:srgbClr val="1A1A1A"/>
                        </a:solidFill>
                        <a:latin typeface="微軟正黑體" panose="020B0604030504040204" pitchFamily="34" charset="-120"/>
                        <a:ea typeface="微軟正黑體" panose="020B0604030504040204" pitchFamily="34" charset="-120"/>
                      </a:endParaRPr>
                    </a:p>
                  </a:txBody>
                  <a:tcPr marL="63500" marR="63500" marT="25400" marB="25400" anchor="ct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DF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tcPr>
                </a:tc>
                <a:extLst>
                  <a:ext uri="{0D108BD9-81ED-4DB2-BD59-A6C34878D82A}">
                    <a16:rowId xmlns:a16="http://schemas.microsoft.com/office/drawing/2014/main" val="10006"/>
                  </a:ext>
                </a:extLst>
              </a:tr>
              <a:tr h="1281593">
                <a:tc rowSpan="2">
                  <a:txBody>
                    <a:bodyPr/>
                    <a:lstStyle/>
                    <a:p>
                      <a:pPr algn="r"/>
                      <a:r>
                        <a:rPr lang="zh-TW" altLang="en-US" sz="1000" b="1" i="0" u="none" dirty="0">
                          <a:solidFill>
                            <a:srgbClr val="FFFFFF"/>
                          </a:solidFill>
                          <a:latin typeface="微軟正黑體" panose="020B0604030504040204" pitchFamily="34" charset="-120"/>
                          <a:ea typeface="微軟正黑體" panose="020B0604030504040204" pitchFamily="34" charset="-120"/>
                        </a:rPr>
                        <a:t>展廳五</a:t>
                      </a:r>
                      <a:br>
                        <a:rPr lang="en-US" altLang="zh-TW" sz="1000" b="1" i="0" u="none" dirty="0">
                          <a:solidFill>
                            <a:srgbClr val="FFFFFF"/>
                          </a:solidFill>
                          <a:latin typeface="微軟正黑體" panose="020B0604030504040204" pitchFamily="34" charset="-120"/>
                          <a:ea typeface="微軟正黑體" panose="020B0604030504040204" pitchFamily="34" charset="-120"/>
                        </a:rPr>
                      </a:br>
                      <a:r>
                        <a:rPr lang="zh-TW" altLang="en-US" sz="1000" b="1" i="0" u="none" dirty="0">
                          <a:solidFill>
                            <a:srgbClr val="FFFFFF"/>
                          </a:solidFill>
                          <a:latin typeface="微軟正黑體" panose="020B0604030504040204" pitchFamily="34" charset="-120"/>
                          <a:ea typeface="微軟正黑體" panose="020B0604030504040204" pitchFamily="34" charset="-120"/>
                        </a:rPr>
                        <a:t>「清宮製造與當代設計」</a:t>
                      </a:r>
                      <a:br>
                        <a:rPr lang="en-US" altLang="zh-TW" sz="1000" b="1" i="0" u="none" dirty="0">
                          <a:solidFill>
                            <a:srgbClr val="FFFFFF"/>
                          </a:solidFill>
                          <a:latin typeface="微軟正黑體" panose="020B0604030504040204" pitchFamily="34" charset="-120"/>
                          <a:ea typeface="微軟正黑體" panose="020B0604030504040204" pitchFamily="34" charset="-120"/>
                        </a:rPr>
                      </a:br>
                      <a:r>
                        <a:rPr lang="zh-TW" altLang="en-US" sz="1000" b="1" i="0" u="none" dirty="0">
                          <a:solidFill>
                            <a:srgbClr val="FFFFFF"/>
                          </a:solidFill>
                          <a:latin typeface="微軟正黑體" panose="020B0604030504040204" pitchFamily="34" charset="-120"/>
                          <a:ea typeface="微軟正黑體" panose="020B0604030504040204" pitchFamily="34" charset="-120"/>
                        </a:rPr>
                        <a:t>參考珍品</a:t>
                      </a:r>
                      <a:endParaRPr lang="en-US" altLang="zh-TW" sz="1000" b="1" i="0" u="none" dirty="0">
                        <a:solidFill>
                          <a:srgbClr val="FFFFFF"/>
                        </a:solidFill>
                        <a:latin typeface="微軟正黑體" panose="020B0604030504040204" pitchFamily="34" charset="-120"/>
                        <a:ea typeface="微軟正黑體" panose="020B0604030504040204" pitchFamily="34" charset="-120"/>
                      </a:endParaRPr>
                    </a:p>
                    <a:p>
                      <a:pPr algn="r"/>
                      <a:r>
                        <a:rPr lang="en-US" sz="1000" b="1" i="0" u="none" dirty="0">
                          <a:solidFill>
                            <a:srgbClr val="FFFFFF"/>
                          </a:solidFill>
                          <a:latin typeface="微軟正黑體" panose="020B0604030504040204" pitchFamily="34" charset="-120"/>
                          <a:ea typeface="微軟正黑體" panose="020B0604030504040204" pitchFamily="34" charset="-120"/>
                        </a:rPr>
                        <a:t>List of Treasures Reference from Gallery 5 — “Design for the Forbidden City — Imperial Workshops of the Qing Court”</a:t>
                      </a:r>
                      <a:endParaRPr sz="1000" b="1" i="0" u="none" dirty="0">
                        <a:solidFill>
                          <a:srgbClr val="FFFFFF"/>
                        </a:solidFill>
                        <a:latin typeface="微軟正黑體" panose="020B0604030504040204" pitchFamily="34" charset="-120"/>
                        <a:ea typeface="微軟正黑體" panose="020B0604030504040204" pitchFamily="34" charset="-120"/>
                      </a:endParaRPr>
                    </a:p>
                  </a:txBody>
                  <a:tcPr marL="63500" marR="63500" marT="25400" marB="25400"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55AB9F"/>
                    </a:solidFill>
                  </a:tcPr>
                </a:tc>
                <a:tc gridSpan="3">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1000" kern="100" dirty="0">
                          <a:solidFill>
                            <a:srgbClr val="008080"/>
                          </a:solidFill>
                          <a:effectLst/>
                          <a:latin typeface="微軟正黑體" panose="020B0604030504040204" pitchFamily="34" charset="-120"/>
                          <a:ea typeface="微軟正黑體" panose="020B0604030504040204" pitchFamily="34" charset="-120"/>
                          <a:cs typeface="Calibri" panose="020F0502020204030204" pitchFamily="34" charset="0"/>
                        </a:rPr>
                        <a:t>珍品名稱 </a:t>
                      </a:r>
                      <a:r>
                        <a:rPr lang="en-US" altLang="zh-TW" sz="1000" kern="100" dirty="0">
                          <a:solidFill>
                            <a:srgbClr val="008080"/>
                          </a:solidFill>
                          <a:effectLst/>
                          <a:latin typeface="微軟正黑體" panose="020B0604030504040204" pitchFamily="34" charset="-120"/>
                          <a:ea typeface="微軟正黑體" panose="020B0604030504040204" pitchFamily="34" charset="-120"/>
                          <a:cs typeface="Calibri" panose="020F0502020204030204" pitchFamily="34" charset="0"/>
                        </a:rPr>
                        <a:t>Treasure Title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zh-TW" sz="1000" b="1" kern="100" dirty="0">
                        <a:solidFill>
                          <a:schemeClr val="bg1">
                            <a:lumMod val="50000"/>
                          </a:schemeClr>
                        </a:solidFill>
                        <a:effectLst/>
                        <a:latin typeface="微軟正黑體" panose="020B0604030504040204" pitchFamily="34" charset="-120"/>
                        <a:ea typeface="微軟正黑體" panose="020B0604030504040204" pitchFamily="34" charset="-12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TW" sz="1000" b="1" kern="100" dirty="0">
                          <a:solidFill>
                            <a:schemeClr val="bg1">
                              <a:lumMod val="50000"/>
                            </a:schemeClr>
                          </a:solidFill>
                          <a:effectLst/>
                          <a:latin typeface="微軟正黑體" panose="020B0604030504040204" pitchFamily="34" charset="-120"/>
                          <a:ea typeface="微軟正黑體" panose="020B0604030504040204" pitchFamily="34" charset="-120"/>
                          <a:cs typeface="Calibri" panose="020F0502020204030204" pitchFamily="34" charset="0"/>
                        </a:rPr>
                        <a:t>_______________________</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050" kern="100" dirty="0">
                        <a:effectLst/>
                        <a:latin typeface="Calibri" panose="020F0502020204030204" pitchFamily="34" charset="0"/>
                        <a:ea typeface="微軟正黑體" panose="020B0604030504040204" pitchFamily="34" charset="-120"/>
                        <a:cs typeface="Calibri" panose="020F0502020204030204" pitchFamily="34" charset="0"/>
                      </a:endParaRPr>
                    </a:p>
                  </a:txBody>
                  <a:tcPr marL="63500" marR="63500" marT="1800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DFA"/>
                    </a:solidFill>
                  </a:tcPr>
                </a:tc>
                <a:tc hMerge="1">
                  <a:txBody>
                    <a:bodyPr/>
                    <a:lstStyle/>
                    <a:p>
                      <a:endParaRPr lang="en-US"/>
                    </a:p>
                  </a:txBody>
                  <a:tcPr/>
                </a:tc>
                <a:tc hMerge="1">
                  <a:txBody>
                    <a:bodyPr/>
                    <a:lstStyle/>
                    <a:p>
                      <a:endParaRPr lang="en-US"/>
                    </a:p>
                  </a:txBody>
                  <a:tcPr/>
                </a:tc>
                <a:tc gridSpan="5">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1050" kern="100" dirty="0">
                          <a:solidFill>
                            <a:srgbClr val="008080"/>
                          </a:solidFill>
                          <a:effectLst/>
                          <a:latin typeface="微軟正黑體" panose="020B0604030504040204" pitchFamily="34" charset="-120"/>
                          <a:ea typeface="微軟正黑體" panose="020B0604030504040204" pitchFamily="34" charset="-120"/>
                          <a:cs typeface="Calibri" panose="020F0502020204030204" pitchFamily="34" charset="0"/>
                        </a:rPr>
                        <a:t>珍品名稱 </a:t>
                      </a:r>
                      <a:r>
                        <a:rPr lang="en-GB" sz="1050" kern="100" dirty="0">
                          <a:solidFill>
                            <a:srgbClr val="008080"/>
                          </a:solidFill>
                          <a:effectLst/>
                          <a:latin typeface="微軟正黑體" panose="020B0604030504040204" pitchFamily="34" charset="-120"/>
                          <a:ea typeface="微軟正黑體" panose="020B0604030504040204" pitchFamily="34" charset="-120"/>
                          <a:cs typeface="Calibri" panose="020F0502020204030204" pitchFamily="34" charset="0"/>
                        </a:rPr>
                        <a:t>Treasure Title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050" kern="100" dirty="0">
                        <a:solidFill>
                          <a:schemeClr val="bg1">
                            <a:lumMod val="50000"/>
                          </a:schemeClr>
                        </a:solidFill>
                        <a:effectLst/>
                        <a:latin typeface="微軟正黑體" panose="020B0604030504040204" pitchFamily="34" charset="-120"/>
                        <a:ea typeface="微軟正黑體" panose="020B0604030504040204" pitchFamily="34" charset="-12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050" kern="100" dirty="0">
                          <a:solidFill>
                            <a:schemeClr val="bg1">
                              <a:lumMod val="50000"/>
                            </a:schemeClr>
                          </a:solidFill>
                          <a:effectLst/>
                          <a:latin typeface="微軟正黑體" panose="020B0604030504040204" pitchFamily="34" charset="-120"/>
                          <a:ea typeface="微軟正黑體" panose="020B0604030504040204" pitchFamily="34" charset="-120"/>
                          <a:cs typeface="Calibri" panose="020F0502020204030204" pitchFamily="34" charset="0"/>
                        </a:rPr>
                        <a:t>_______________________</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100" kern="100" dirty="0">
                        <a:effectLst/>
                        <a:latin typeface="Calibri" panose="020F0502020204030204" pitchFamily="34" charset="0"/>
                        <a:ea typeface="微軟正黑體" panose="020B0604030504040204" pitchFamily="34" charset="-12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kern="100" dirty="0">
                        <a:effectLst/>
                        <a:latin typeface="Calibri" panose="020F0502020204030204" pitchFamily="34" charset="0"/>
                        <a:ea typeface="新細明體" panose="02020500000000000000" pitchFamily="18" charset="-120"/>
                        <a:cs typeface="Calibri" panose="020F0502020204030204" pitchFamily="34" charset="0"/>
                      </a:endParaRPr>
                    </a:p>
                    <a:p>
                      <a:pPr algn="l"/>
                      <a:endParaRPr sz="1050" b="0" i="0" u="none" dirty="0">
                        <a:solidFill>
                          <a:srgbClr val="1A1A1A"/>
                        </a:solidFill>
                        <a:latin typeface="微軟正黑體" panose="020B0604030504040204" pitchFamily="34" charset="-120"/>
                        <a:ea typeface="微軟正黑體" panose="020B0604030504040204" pitchFamily="34" charset="-120"/>
                      </a:endParaRPr>
                    </a:p>
                  </a:txBody>
                  <a:tcPr marL="63500" marR="63500" marT="180000" marB="25400">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DF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tcPr>
                </a:tc>
                <a:extLst>
                  <a:ext uri="{0D108BD9-81ED-4DB2-BD59-A6C34878D82A}">
                    <a16:rowId xmlns:a16="http://schemas.microsoft.com/office/drawing/2014/main" val="3494524638"/>
                  </a:ext>
                </a:extLst>
              </a:tr>
              <a:tr h="217708">
                <a:tc vMerge="1">
                  <a:txBody>
                    <a:bodyPr/>
                    <a:lstStyle/>
                    <a:p>
                      <a:endParaRPr lang="en-US"/>
                    </a:p>
                  </a:txBody>
                  <a:tcPr/>
                </a:tc>
                <a:tc gridSpan="8">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1050" kern="1200" dirty="0">
                          <a:solidFill>
                            <a:schemeClr val="tx1">
                              <a:lumMod val="50000"/>
                              <a:lumOff val="50000"/>
                            </a:schemeClr>
                          </a:solidFill>
                          <a:latin typeface="微軟正黑體" panose="020B0604030504040204" pitchFamily="34" charset="-120"/>
                          <a:ea typeface="微軟正黑體" panose="020B0604030504040204" pitchFamily="34" charset="-120"/>
                          <a:cs typeface="+mn-cs"/>
                        </a:rPr>
                        <a:t>最少一件珍品，如須要可另加投影片    </a:t>
                      </a:r>
                      <a:r>
                        <a:rPr lang="en-US" sz="1050" kern="1200" dirty="0">
                          <a:solidFill>
                            <a:schemeClr val="tx1">
                              <a:lumMod val="50000"/>
                              <a:lumOff val="50000"/>
                            </a:schemeClr>
                          </a:solidFill>
                          <a:latin typeface="微軟正黑體" panose="020B0604030504040204" pitchFamily="34" charset="-120"/>
                          <a:ea typeface="微軟正黑體" panose="020B0604030504040204" pitchFamily="34" charset="-120"/>
                          <a:cs typeface="+mn-cs"/>
                        </a:rPr>
                        <a:t>At least one treasure, add more slides if needed</a:t>
                      </a:r>
                    </a:p>
                  </a:txBody>
                  <a:tcPr marL="63500" marR="63500" marT="25400" marB="25400">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pPr algn="l"/>
                      <a:endParaRPr sz="1050" b="0" i="0" u="none" dirty="0">
                        <a:solidFill>
                          <a:srgbClr val="1A1A1A"/>
                        </a:solidFill>
                        <a:latin typeface="微軟正黑體" panose="020B0604030504040204" pitchFamily="34" charset="-120"/>
                        <a:ea typeface="微軟正黑體" panose="020B0604030504040204" pitchFamily="34" charset="-120"/>
                      </a:endParaRPr>
                    </a:p>
                  </a:txBody>
                  <a:tcPr marL="63500" marR="63500" marT="25400" marB="25400">
                    <a:lnL w="12700" cap="flat" cmpd="sng" algn="ctr">
                      <a:no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1711299"/>
                  </a:ext>
                </a:extLst>
              </a:tr>
            </a:tbl>
          </a:graphicData>
        </a:graphic>
      </p:graphicFrame>
      <p:sp>
        <p:nvSpPr>
          <p:cNvPr id="7" name="Rectangle 6"/>
          <p:cNvSpPr/>
          <p:nvPr/>
        </p:nvSpPr>
        <p:spPr>
          <a:xfrm>
            <a:off x="8175575" y="4921150"/>
            <a:ext cx="3511450" cy="150822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6" name="群組 5">
            <a:extLst>
              <a:ext uri="{FF2B5EF4-FFF2-40B4-BE49-F238E27FC236}">
                <a16:creationId xmlns:a16="http://schemas.microsoft.com/office/drawing/2014/main" id="{1F708189-0B87-5BF3-5640-D58F847A067C}"/>
              </a:ext>
            </a:extLst>
          </p:cNvPr>
          <p:cNvGrpSpPr>
            <a:grpSpLocks noGrp="1" noUngrp="1" noRot="1" noMove="1" noResize="1"/>
          </p:cNvGrpSpPr>
          <p:nvPr/>
        </p:nvGrpSpPr>
        <p:grpSpPr>
          <a:xfrm>
            <a:off x="187783" y="101335"/>
            <a:ext cx="9423122" cy="668345"/>
            <a:chOff x="187783" y="101335"/>
            <a:chExt cx="9423122" cy="668345"/>
          </a:xfrm>
        </p:grpSpPr>
        <p:grpSp>
          <p:nvGrpSpPr>
            <p:cNvPr id="14" name="群組 13">
              <a:extLst>
                <a:ext uri="{FF2B5EF4-FFF2-40B4-BE49-F238E27FC236}">
                  <a16:creationId xmlns:a16="http://schemas.microsoft.com/office/drawing/2014/main" id="{0C743BA4-6205-7E87-1B8E-282ED10BB827}"/>
                </a:ext>
              </a:extLst>
            </p:cNvPr>
            <p:cNvGrpSpPr>
              <a:grpSpLocks noGrp="1" noUngrp="1" noRot="1" noMove="1" noResize="1"/>
            </p:cNvGrpSpPr>
            <p:nvPr/>
          </p:nvGrpSpPr>
          <p:grpSpPr>
            <a:xfrm>
              <a:off x="187783" y="101335"/>
              <a:ext cx="2755298" cy="238125"/>
              <a:chOff x="9604248" y="161925"/>
              <a:chExt cx="2428875" cy="238125"/>
            </a:xfrm>
          </p:grpSpPr>
          <p:sp>
            <p:nvSpPr>
              <p:cNvPr id="2" name="Rounded Rectangle 1"/>
              <p:cNvSpPr>
                <a:spLocks noGrp="1" noRot="1" noMove="1" noResize="1" noEditPoints="1" noAdjustHandles="1" noChangeArrowheads="1" noChangeShapeType="1"/>
              </p:cNvSpPr>
              <p:nvPr/>
            </p:nvSpPr>
            <p:spPr>
              <a:xfrm>
                <a:off x="9604248" y="161925"/>
                <a:ext cx="2428875" cy="238125"/>
              </a:xfrm>
              <a:prstGeom prst="roundRect">
                <a:avLst>
                  <a:gd name="adj" fmla="val 16000"/>
                </a:avLst>
              </a:prstGeom>
              <a:solidFill>
                <a:srgbClr val="8C1D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a:spLocks noGrp="1" noRot="1" noMove="1" noResize="1" noEditPoints="1" noAdjustHandles="1" noChangeArrowheads="1" noChangeShapeType="1"/>
              </p:cNvSpPr>
              <p:nvPr/>
            </p:nvSpPr>
            <p:spPr>
              <a:xfrm>
                <a:off x="9725091" y="193503"/>
                <a:ext cx="2295525" cy="169277"/>
              </a:xfrm>
              <a:prstGeom prst="rect">
                <a:avLst/>
              </a:prstGeom>
              <a:noFill/>
            </p:spPr>
            <p:txBody>
              <a:bodyPr wrap="square" lIns="0" tIns="0" rIns="0" bIns="0" anchor="t">
                <a:spAutoFit/>
              </a:bodyPr>
              <a:lstStyle/>
              <a:p>
                <a:pPr algn="l"/>
                <a:r>
                  <a:rPr sz="1100" b="1" i="0" u="none" dirty="0" err="1">
                    <a:solidFill>
                      <a:schemeClr val="bg1"/>
                    </a:solidFill>
                    <a:latin typeface="微軟正黑體" panose="020B0604030504040204" pitchFamily="34" charset="-120"/>
                    <a:ea typeface="微軟正黑體" panose="020B0604030504040204" pitchFamily="34" charset="-120"/>
                  </a:rPr>
                  <a:t>提交表格</a:t>
                </a:r>
                <a:r>
                  <a:rPr sz="1100" b="1" i="0" u="none" dirty="0">
                    <a:solidFill>
                      <a:schemeClr val="bg1"/>
                    </a:solidFill>
                    <a:latin typeface="微軟正黑體" panose="020B0604030504040204" pitchFamily="34" charset="-120"/>
                    <a:ea typeface="微軟正黑體" panose="020B0604030504040204" pitchFamily="34" charset="-120"/>
                  </a:rPr>
                  <a:t> </a:t>
                </a:r>
                <a:r>
                  <a:rPr lang="en-US" sz="1100" b="1" i="0" u="none" dirty="0">
                    <a:solidFill>
                      <a:schemeClr val="bg1"/>
                    </a:solidFill>
                    <a:latin typeface="微軟正黑體" panose="020B0604030504040204" pitchFamily="34" charset="-120"/>
                    <a:ea typeface="微軟正黑體" panose="020B0604030504040204" pitchFamily="34" charset="-120"/>
                  </a:rPr>
                  <a:t> </a:t>
                </a:r>
                <a:r>
                  <a:rPr sz="1100" b="1" i="0" u="none" dirty="0">
                    <a:solidFill>
                      <a:schemeClr val="bg1"/>
                    </a:solidFill>
                    <a:latin typeface="微軟正黑體" panose="020B0604030504040204" pitchFamily="34" charset="-120"/>
                    <a:ea typeface="微軟正黑體" panose="020B0604030504040204" pitchFamily="34" charset="-120"/>
                  </a:rPr>
                  <a:t> Submission Form</a:t>
                </a:r>
              </a:p>
            </p:txBody>
          </p:sp>
        </p:grpSp>
        <p:sp>
          <p:nvSpPr>
            <p:cNvPr id="21" name="TextBox 20"/>
            <p:cNvSpPr txBox="1">
              <a:spLocks noGrp="1" noRot="1" noMove="1" noResize="1" noEditPoints="1" noAdjustHandles="1" noChangeArrowheads="1" noChangeShapeType="1"/>
            </p:cNvSpPr>
            <p:nvPr/>
          </p:nvSpPr>
          <p:spPr>
            <a:xfrm>
              <a:off x="187783" y="384959"/>
              <a:ext cx="6955430" cy="230832"/>
            </a:xfrm>
            <a:prstGeom prst="rect">
              <a:avLst/>
            </a:prstGeom>
            <a:noFill/>
          </p:spPr>
          <p:txBody>
            <a:bodyPr wrap="none" lIns="0" tIns="0" rIns="0" bIns="0" anchor="t">
              <a:spAutoFit/>
            </a:bodyPr>
            <a:lstStyle/>
            <a:p>
              <a:pPr>
                <a:lnSpc>
                  <a:spcPts val="1800"/>
                </a:lnSpc>
              </a:pPr>
              <a:r>
                <a:rPr sz="1500" b="1" i="0" u="none" dirty="0">
                  <a:solidFill>
                    <a:srgbClr val="008080"/>
                  </a:solidFill>
                  <a:latin typeface="微軟正黑體" panose="020B0604030504040204" pitchFamily="34" charset="-120"/>
                  <a:ea typeface="微軟正黑體" panose="020B0604030504040204" pitchFamily="34" charset="-120"/>
                </a:rPr>
                <a:t>香港故宮文化博物館珍品的故事——</a:t>
              </a:r>
              <a:r>
                <a:rPr lang="zh-TW" altLang="en-US" sz="1500" b="1" i="0" u="none" dirty="0">
                  <a:solidFill>
                    <a:srgbClr val="008080"/>
                  </a:solidFill>
                  <a:latin typeface="微軟正黑體" panose="020B0604030504040204" pitchFamily="34" charset="-120"/>
                  <a:ea typeface="微軟正黑體" panose="020B0604030504040204" pitchFamily="34" charset="-120"/>
                </a:rPr>
                <a:t>「御見匠心」</a:t>
              </a:r>
              <a:r>
                <a:rPr sz="1500" b="1" i="0" u="none" dirty="0">
                  <a:solidFill>
                    <a:srgbClr val="008080"/>
                  </a:solidFill>
                  <a:latin typeface="微軟正黑體" panose="020B0604030504040204" pitchFamily="34" charset="-120"/>
                  <a:ea typeface="微軟正黑體" panose="020B0604030504040204" pitchFamily="34" charset="-120"/>
                </a:rPr>
                <a:t>繪本創作比賽（小學）2026/27</a:t>
              </a:r>
            </a:p>
          </p:txBody>
        </p:sp>
        <p:sp>
          <p:nvSpPr>
            <p:cNvPr id="22" name="TextBox 21"/>
            <p:cNvSpPr txBox="1">
              <a:spLocks noGrp="1" noRot="1" noMove="1" noResize="1" noEditPoints="1" noAdjustHandles="1" noChangeArrowheads="1" noChangeShapeType="1"/>
            </p:cNvSpPr>
            <p:nvPr/>
          </p:nvSpPr>
          <p:spPr>
            <a:xfrm>
              <a:off x="187783" y="615792"/>
              <a:ext cx="9423122" cy="153888"/>
            </a:xfrm>
            <a:prstGeom prst="rect">
              <a:avLst/>
            </a:prstGeom>
            <a:noFill/>
          </p:spPr>
          <p:txBody>
            <a:bodyPr wrap="square" lIns="0" tIns="0" rIns="0" bIns="0" anchor="t">
              <a:spAutoFit/>
            </a:bodyPr>
            <a:lstStyle/>
            <a:p>
              <a:r>
                <a:rPr lang="en-US" sz="1000" b="0" i="0" u="none" dirty="0">
                  <a:solidFill>
                    <a:srgbClr val="008080"/>
                  </a:solidFill>
                  <a:latin typeface="微軟正黑體" panose="020B0604030504040204" pitchFamily="34" charset="-120"/>
                  <a:ea typeface="微軟正黑體" panose="020B0604030504040204" pitchFamily="34" charset="-120"/>
                </a:rPr>
                <a:t>Stories of the Hong Kong Palace Museum Treasures – "Noble Craftsmanship Meets Creativity” Picture Book Creating Competition (Primary) 2026/27</a:t>
              </a:r>
            </a:p>
          </p:txBody>
        </p:sp>
      </p:grpSp>
      <p:graphicFrame>
        <p:nvGraphicFramePr>
          <p:cNvPr id="13" name="表格 12">
            <a:extLst>
              <a:ext uri="{FF2B5EF4-FFF2-40B4-BE49-F238E27FC236}">
                <a16:creationId xmlns:a16="http://schemas.microsoft.com/office/drawing/2014/main" id="{965E6588-35DC-6FA2-D517-7B5B6EF0BA4C}"/>
              </a:ext>
            </a:extLst>
          </p:cNvPr>
          <p:cNvGraphicFramePr>
            <a:graphicFrameLocks noGrp="1" noDrilldown="1" noMove="1" noResize="1"/>
          </p:cNvGraphicFramePr>
          <p:nvPr>
            <p:extLst>
              <p:ext uri="{D42A27DB-BD31-4B8C-83A1-F6EECF244321}">
                <p14:modId xmlns:p14="http://schemas.microsoft.com/office/powerpoint/2010/main" val="4042704300"/>
              </p:ext>
            </p:extLst>
          </p:nvPr>
        </p:nvGraphicFramePr>
        <p:xfrm>
          <a:off x="8175575" y="860223"/>
          <a:ext cx="3982286" cy="5945816"/>
        </p:xfrm>
        <a:graphic>
          <a:graphicData uri="http://schemas.openxmlformats.org/drawingml/2006/table">
            <a:tbl>
              <a:tblPr firstRow="1" bandRow="1">
                <a:tableStyleId>{5C22544A-7EE6-4342-B048-85BDC9FD1C3A}</a:tableStyleId>
              </a:tblPr>
              <a:tblGrid>
                <a:gridCol w="3982286">
                  <a:extLst>
                    <a:ext uri="{9D8B030D-6E8A-4147-A177-3AD203B41FA5}">
                      <a16:colId xmlns:a16="http://schemas.microsoft.com/office/drawing/2014/main" val="3964614581"/>
                    </a:ext>
                  </a:extLst>
                </a:gridCol>
              </a:tblGrid>
              <a:tr h="2359589">
                <a:tc>
                  <a:txBody>
                    <a:bodyPr/>
                    <a:lstStyle/>
                    <a:p>
                      <a:r>
                        <a:rPr lang="zh-TW" altLang="en-US" sz="1050" b="0" dirty="0">
                          <a:solidFill>
                            <a:schemeClr val="tx1">
                              <a:lumMod val="65000"/>
                              <a:lumOff val="35000"/>
                            </a:schemeClr>
                          </a:solidFill>
                          <a:latin typeface="微軟正黑體" panose="020B0604030504040204" pitchFamily="34" charset="-120"/>
                          <a:ea typeface="微軟正黑體" panose="020B0604030504040204" pitchFamily="34" charset="-120"/>
                        </a:rPr>
                        <a:t>比賽由教育局課程發展處藝術教育組及香港故宮文化博物館合辦，比賽旨在鼓勵小學生欣賞香港故宮文化博物館的珍品為靈感，運用視覺藝術及語文知識和技能創作「御見匠心」主題繪本，體會匠人精益求精與創新的精神，藉此培養美感觸覺、創造力、「堅毅」、「同理心」及「國民身份認同」的正確價值觀和態度。</a:t>
                      </a:r>
                      <a:endParaRPr lang="en-US" altLang="zh-TW" sz="1050" b="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algn="just"/>
                      <a:r>
                        <a:rPr lang="en-US" altLang="zh-TW" sz="1050" b="0" dirty="0">
                          <a:solidFill>
                            <a:schemeClr val="tx1">
                              <a:lumMod val="65000"/>
                              <a:lumOff val="35000"/>
                            </a:schemeClr>
                          </a:solidFill>
                          <a:latin typeface="微軟正黑體" panose="020B0604030504040204" pitchFamily="34" charset="-120"/>
                          <a:ea typeface="微軟正黑體" panose="020B0604030504040204" pitchFamily="34" charset="-120"/>
                        </a:rPr>
                        <a:t>The competition is co-</a:t>
                      </a:r>
                      <a:r>
                        <a:rPr lang="en-US" altLang="zh-TW" sz="1050" b="0" dirty="0" err="1">
                          <a:solidFill>
                            <a:schemeClr val="tx1">
                              <a:lumMod val="65000"/>
                              <a:lumOff val="35000"/>
                            </a:schemeClr>
                          </a:solidFill>
                          <a:latin typeface="微軟正黑體" panose="020B0604030504040204" pitchFamily="34" charset="-120"/>
                          <a:ea typeface="微軟正黑體" panose="020B0604030504040204" pitchFamily="34" charset="-120"/>
                        </a:rPr>
                        <a:t>organised</a:t>
                      </a:r>
                      <a:r>
                        <a:rPr lang="en-US" altLang="zh-TW" sz="1050" b="0" dirty="0">
                          <a:solidFill>
                            <a:schemeClr val="tx1">
                              <a:lumMod val="65000"/>
                              <a:lumOff val="35000"/>
                            </a:schemeClr>
                          </a:solidFill>
                          <a:latin typeface="微軟正黑體" panose="020B0604030504040204" pitchFamily="34" charset="-120"/>
                          <a:ea typeface="微軟正黑體" panose="020B0604030504040204" pitchFamily="34" charset="-120"/>
                        </a:rPr>
                        <a:t> by the Arts Education (AE) Section of the Curriculum Development Institute, the Education Bureau and the Hong Kong Palace Museum (HKPM). It aims to encourage primary students to create picture books inspired by the treasures on display at the HKPM. Through appreciating the craftsmanship and creativity of ancient artisans, students will develop their aesthetic sensibility, creativity, as well as proper values and attitudes, including "Perseverance", "Empathy", and "National Identity".</a:t>
                      </a:r>
                      <a:endParaRPr lang="en-US" altLang="zh-TW" sz="1050" b="1" dirty="0">
                        <a:solidFill>
                          <a:schemeClr val="tx1">
                            <a:lumMod val="65000"/>
                            <a:lumOff val="35000"/>
                          </a:schemeClr>
                        </a:solidFill>
                        <a:latin typeface="微軟正黑體" panose="020B0604030504040204" pitchFamily="34" charset="-120"/>
                        <a:ea typeface="微軟正黑體" panose="020B0604030504040204" pitchFamily="34" charset="-120"/>
                      </a:endParaRPr>
                    </a:p>
                  </a:txBody>
                  <a:tcPr>
                    <a:solidFill>
                      <a:srgbClr val="F6F4EE"/>
                    </a:solidFill>
                  </a:tcPr>
                </a:tc>
                <a:extLst>
                  <a:ext uri="{0D108BD9-81ED-4DB2-BD59-A6C34878D82A}">
                    <a16:rowId xmlns:a16="http://schemas.microsoft.com/office/drawing/2014/main" val="4127528442"/>
                  </a:ext>
                </a:extLst>
              </a:tr>
              <a:tr h="2208056">
                <a:tc>
                  <a:txBody>
                    <a:bodyPr/>
                    <a:lstStyle/>
                    <a:p>
                      <a:pPr algn="just"/>
                      <a:r>
                        <a:rPr lang="zh-TW" altLang="en-US" sz="1050" b="0" dirty="0">
                          <a:solidFill>
                            <a:schemeClr val="tx1">
                              <a:lumMod val="65000"/>
                              <a:lumOff val="35000"/>
                            </a:schemeClr>
                          </a:solidFill>
                          <a:latin typeface="微軟正黑體" panose="020B0604030504040204" pitchFamily="34" charset="-120"/>
                          <a:ea typeface="微軟正黑體" panose="020B0604030504040204" pitchFamily="34" charset="-120"/>
                        </a:rPr>
                        <a:t>比賽主題為「御見匠心」。從古至今，精湛技藝、創新思維與以人為本的精神，是優秀創作的核心。參賽者須以香港故宮文化博物館展廳五「清宮製造與當代設計」的珍品為靈感，運用視覺藝術及語文知識和技能創作繪本，表達主題的信息。</a:t>
                      </a:r>
                      <a:endParaRPr lang="en-US" altLang="zh-TW" sz="1050" b="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algn="just"/>
                      <a:r>
                        <a:rPr lang="en-US" sz="1050" b="0"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The theme of this competition is "Noble Craftsmanship Meets Creativity". Throughout history, the integration of exquisite craftsmanship, innovative thinking, and a human-</a:t>
                      </a:r>
                      <a:r>
                        <a:rPr lang="en-US" sz="1050" b="0" kern="1200" dirty="0" err="1">
                          <a:solidFill>
                            <a:schemeClr val="tx1">
                              <a:lumMod val="65000"/>
                              <a:lumOff val="35000"/>
                            </a:schemeClr>
                          </a:solidFill>
                          <a:latin typeface="微軟正黑體" panose="020B0604030504040204" pitchFamily="34" charset="-120"/>
                          <a:ea typeface="微軟正黑體" panose="020B0604030504040204" pitchFamily="34" charset="-120"/>
                          <a:cs typeface="+mn-cs"/>
                        </a:rPr>
                        <a:t>centred</a:t>
                      </a:r>
                      <a:r>
                        <a:rPr lang="en-US" sz="1050" b="0"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 approach is a core prerequisite for outstanding design and artmaking. Participants should draw inspiration from the treasures on display in Gallery 5: “Design for the Forbidden City: Imperial Workshops of the Qing Court” at the HKPM, and apply their knowledge and skills in Visual Arts and language to create picture books that express the theme.</a:t>
                      </a:r>
                    </a:p>
                  </a:txBody>
                  <a:tcPr>
                    <a:solidFill>
                      <a:srgbClr val="F6F4EE"/>
                    </a:solidFill>
                  </a:tcPr>
                </a:tc>
                <a:extLst>
                  <a:ext uri="{0D108BD9-81ED-4DB2-BD59-A6C34878D82A}">
                    <a16:rowId xmlns:a16="http://schemas.microsoft.com/office/drawing/2014/main" val="1695484292"/>
                  </a:ext>
                </a:extLst>
              </a:tr>
              <a:tr h="1122356">
                <a:tc>
                  <a:txBody>
                    <a:bodyPr/>
                    <a:lstStyle/>
                    <a:p>
                      <a:r>
                        <a:rPr lang="zh-TW" altLang="en-US" sz="900" b="0"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有關詳情，請瀏覽藝術教育學習領域網頁</a:t>
                      </a:r>
                      <a:br>
                        <a:rPr lang="en-US" altLang="zh-TW" sz="900" b="0"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br>
                      <a:r>
                        <a:rPr lang="en-US" altLang="zh-TW" sz="900" b="0"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rPr>
                        <a:t>For details, please visit the AE Key Learning Area webpage </a:t>
                      </a:r>
                      <a:r>
                        <a:rPr lang="en-US" sz="900" b="0"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hlinkClick r:id="rId3"/>
                        </a:rPr>
                        <a:t>www.edb.gov.hk/tc/arts/hkpm-pri</a:t>
                      </a:r>
                      <a:endParaRPr lang="en-US" sz="900" b="0" kern="1200" dirty="0">
                        <a:solidFill>
                          <a:schemeClr val="tx1">
                            <a:lumMod val="65000"/>
                            <a:lumOff val="35000"/>
                          </a:schemeClr>
                        </a:solidFill>
                        <a:latin typeface="微軟正黑體" panose="020B0604030504040204" pitchFamily="34" charset="-120"/>
                        <a:ea typeface="微軟正黑體" panose="020B0604030504040204" pitchFamily="34" charset="-120"/>
                        <a:cs typeface="+mn-cs"/>
                      </a:endParaRPr>
                    </a:p>
                  </a:txBody>
                  <a:tcPr>
                    <a:solidFill>
                      <a:srgbClr val="F6F4EE"/>
                    </a:solidFill>
                  </a:tcPr>
                </a:tc>
                <a:extLst>
                  <a:ext uri="{0D108BD9-81ED-4DB2-BD59-A6C34878D82A}">
                    <a16:rowId xmlns:a16="http://schemas.microsoft.com/office/drawing/2014/main" val="4049620524"/>
                  </a:ext>
                </a:extLst>
              </a:tr>
            </a:tbl>
          </a:graphicData>
        </a:graphic>
      </p:graphicFrame>
      <p:grpSp>
        <p:nvGrpSpPr>
          <p:cNvPr id="5" name="群組 4">
            <a:extLst>
              <a:ext uri="{FF2B5EF4-FFF2-40B4-BE49-F238E27FC236}">
                <a16:creationId xmlns:a16="http://schemas.microsoft.com/office/drawing/2014/main" id="{BEFCA6BE-ADFD-912F-75A1-51DC6ABF055C}"/>
              </a:ext>
            </a:extLst>
          </p:cNvPr>
          <p:cNvGrpSpPr/>
          <p:nvPr/>
        </p:nvGrpSpPr>
        <p:grpSpPr>
          <a:xfrm>
            <a:off x="3263283" y="5393041"/>
            <a:ext cx="1080000" cy="1080000"/>
            <a:chOff x="3245708" y="5244155"/>
            <a:chExt cx="1080000" cy="1080000"/>
          </a:xfrm>
        </p:grpSpPr>
        <p:sp>
          <p:nvSpPr>
            <p:cNvPr id="15" name="Rectangle 2">
              <a:extLst>
                <a:ext uri="{FF2B5EF4-FFF2-40B4-BE49-F238E27FC236}">
                  <a16:creationId xmlns:a16="http://schemas.microsoft.com/office/drawing/2014/main" id="{F267E9DA-BCC8-D34D-967F-E892297C5DC4}"/>
                </a:ext>
              </a:extLst>
            </p:cNvPr>
            <p:cNvSpPr/>
            <p:nvPr/>
          </p:nvSpPr>
          <p:spPr>
            <a:xfrm>
              <a:off x="3245708" y="5244155"/>
              <a:ext cx="1080000" cy="10800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31" name="文字方塊 2">
              <a:extLst>
                <a:ext uri="{FF2B5EF4-FFF2-40B4-BE49-F238E27FC236}">
                  <a16:creationId xmlns:a16="http://schemas.microsoft.com/office/drawing/2014/main" id="{FFD40489-5880-541D-89EB-F2D36C1229AD}"/>
                </a:ext>
              </a:extLst>
            </p:cNvPr>
            <p:cNvSpPr txBox="1">
              <a:spLocks noChangeArrowheads="1"/>
            </p:cNvSpPr>
            <p:nvPr/>
          </p:nvSpPr>
          <p:spPr bwMode="auto">
            <a:xfrm>
              <a:off x="3315615" y="5527784"/>
              <a:ext cx="940185" cy="512743"/>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r>
                <a:rPr lang="en-US" sz="1000" kern="100" dirty="0">
                  <a:solidFill>
                    <a:schemeClr val="tx1">
                      <a:lumMod val="50000"/>
                      <a:lumOff val="50000"/>
                    </a:schemeClr>
                  </a:solidFill>
                  <a:latin typeface="微軟正黑體" panose="020B0604030504040204" pitchFamily="34" charset="-120"/>
                  <a:ea typeface="新細明體" panose="02020500000000000000" pitchFamily="18" charset="-120"/>
                  <a:cs typeface="Times New Roman" panose="02020603050405020304" pitchFamily="18" charset="0"/>
                </a:rPr>
                <a:t>( </a:t>
              </a:r>
              <a:r>
                <a:rPr lang="zh-TW" altLang="en-US" sz="1000" kern="100" dirty="0">
                  <a:solidFill>
                    <a:schemeClr val="tx1">
                      <a:lumMod val="50000"/>
                      <a:lumOff val="50000"/>
                    </a:schemeClr>
                  </a:solidFill>
                  <a:latin typeface="微軟正黑體" panose="020B0604030504040204" pitchFamily="34" charset="-120"/>
                  <a:ea typeface="新細明體" panose="02020500000000000000" pitchFamily="18" charset="-120"/>
                  <a:cs typeface="Times New Roman" panose="02020603050405020304" pitchFamily="18" charset="0"/>
                </a:rPr>
                <a:t>珍 品 圖 片 </a:t>
              </a:r>
              <a:r>
                <a:rPr lang="en-US" sz="1000" kern="100" dirty="0">
                  <a:solidFill>
                    <a:schemeClr val="tx1">
                      <a:lumMod val="50000"/>
                      <a:lumOff val="50000"/>
                    </a:schemeClr>
                  </a:solidFill>
                  <a:latin typeface="微軟正黑體" panose="020B0604030504040204" pitchFamily="34" charset="-120"/>
                  <a:ea typeface="新細明體" panose="02020500000000000000" pitchFamily="18" charset="-120"/>
                  <a:cs typeface="Times New Roman" panose="02020603050405020304" pitchFamily="18" charset="0"/>
                </a:rPr>
                <a:t>)</a:t>
              </a:r>
            </a:p>
            <a:p>
              <a:pPr algn="ctr"/>
              <a:r>
                <a:rPr lang="en-US" sz="1000" kern="100" dirty="0">
                  <a:solidFill>
                    <a:schemeClr val="tx1">
                      <a:lumMod val="50000"/>
                      <a:lumOff val="50000"/>
                    </a:schemeClr>
                  </a:solidFill>
                  <a:latin typeface="微軟正黑體" panose="020B0604030504040204" pitchFamily="34" charset="-120"/>
                  <a:ea typeface="新細明體" panose="02020500000000000000" pitchFamily="18" charset="-120"/>
                  <a:cs typeface="Times New Roman" panose="02020603050405020304" pitchFamily="18" charset="0"/>
                </a:rPr>
                <a:t>( Photo of Treasure)</a:t>
              </a:r>
            </a:p>
          </p:txBody>
        </p:sp>
      </p:grpSp>
      <p:grpSp>
        <p:nvGrpSpPr>
          <p:cNvPr id="4" name="群組 3">
            <a:extLst>
              <a:ext uri="{FF2B5EF4-FFF2-40B4-BE49-F238E27FC236}">
                <a16:creationId xmlns:a16="http://schemas.microsoft.com/office/drawing/2014/main" id="{74CC11B5-7F51-6199-C6A6-A888D30F2B46}"/>
              </a:ext>
            </a:extLst>
          </p:cNvPr>
          <p:cNvGrpSpPr/>
          <p:nvPr/>
        </p:nvGrpSpPr>
        <p:grpSpPr>
          <a:xfrm>
            <a:off x="6498949" y="5378392"/>
            <a:ext cx="1080000" cy="1080000"/>
            <a:chOff x="6476217" y="5135262"/>
            <a:chExt cx="1080000" cy="1080000"/>
          </a:xfrm>
        </p:grpSpPr>
        <p:sp>
          <p:nvSpPr>
            <p:cNvPr id="39" name="Rectangle 2">
              <a:extLst>
                <a:ext uri="{FF2B5EF4-FFF2-40B4-BE49-F238E27FC236}">
                  <a16:creationId xmlns:a16="http://schemas.microsoft.com/office/drawing/2014/main" id="{1640E145-3EED-6B8D-D41C-D3521AB4A9D8}"/>
                </a:ext>
              </a:extLst>
            </p:cNvPr>
            <p:cNvSpPr/>
            <p:nvPr/>
          </p:nvSpPr>
          <p:spPr>
            <a:xfrm>
              <a:off x="6476217" y="5135262"/>
              <a:ext cx="1080000" cy="10800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1" name="文字方塊 2">
              <a:extLst>
                <a:ext uri="{FF2B5EF4-FFF2-40B4-BE49-F238E27FC236}">
                  <a16:creationId xmlns:a16="http://schemas.microsoft.com/office/drawing/2014/main" id="{E6032865-F59D-1801-ACE9-3939A0D197F8}"/>
                </a:ext>
              </a:extLst>
            </p:cNvPr>
            <p:cNvSpPr txBox="1">
              <a:spLocks noChangeArrowheads="1"/>
            </p:cNvSpPr>
            <p:nvPr/>
          </p:nvSpPr>
          <p:spPr bwMode="auto">
            <a:xfrm>
              <a:off x="6543541" y="5418890"/>
              <a:ext cx="945351" cy="512743"/>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r>
                <a:rPr lang="en-US" sz="1000" kern="100" dirty="0">
                  <a:solidFill>
                    <a:schemeClr val="tx1">
                      <a:lumMod val="50000"/>
                      <a:lumOff val="50000"/>
                    </a:schemeClr>
                  </a:solidFill>
                  <a:latin typeface="微軟正黑體" panose="020B0604030504040204" pitchFamily="34" charset="-120"/>
                  <a:ea typeface="新細明體" panose="02020500000000000000" pitchFamily="18" charset="-120"/>
                  <a:cs typeface="Times New Roman" panose="02020603050405020304" pitchFamily="18" charset="0"/>
                </a:rPr>
                <a:t>( </a:t>
              </a:r>
              <a:r>
                <a:rPr lang="zh-TW" altLang="en-US" sz="1000" kern="100" dirty="0">
                  <a:solidFill>
                    <a:schemeClr val="tx1">
                      <a:lumMod val="50000"/>
                      <a:lumOff val="50000"/>
                    </a:schemeClr>
                  </a:solidFill>
                  <a:latin typeface="微軟正黑體" panose="020B0604030504040204" pitchFamily="34" charset="-120"/>
                  <a:ea typeface="新細明體" panose="02020500000000000000" pitchFamily="18" charset="-120"/>
                  <a:cs typeface="Times New Roman" panose="02020603050405020304" pitchFamily="18" charset="0"/>
                </a:rPr>
                <a:t>珍 品 圖 片 </a:t>
              </a:r>
              <a:r>
                <a:rPr lang="en-US" sz="1000" kern="100" dirty="0">
                  <a:solidFill>
                    <a:schemeClr val="tx1">
                      <a:lumMod val="50000"/>
                      <a:lumOff val="50000"/>
                    </a:schemeClr>
                  </a:solidFill>
                  <a:latin typeface="微軟正黑體" panose="020B0604030504040204" pitchFamily="34" charset="-120"/>
                  <a:ea typeface="新細明體" panose="02020500000000000000" pitchFamily="18" charset="-120"/>
                  <a:cs typeface="Times New Roman" panose="02020603050405020304" pitchFamily="18" charset="0"/>
                </a:rPr>
                <a:t>)</a:t>
              </a:r>
            </a:p>
            <a:p>
              <a:pPr algn="ctr"/>
              <a:r>
                <a:rPr lang="en-US" sz="1000" kern="100" dirty="0">
                  <a:solidFill>
                    <a:schemeClr val="tx1">
                      <a:lumMod val="50000"/>
                      <a:lumOff val="50000"/>
                    </a:schemeClr>
                  </a:solidFill>
                  <a:latin typeface="微軟正黑體" panose="020B0604030504040204" pitchFamily="34" charset="-120"/>
                  <a:ea typeface="新細明體" panose="02020500000000000000" pitchFamily="18" charset="-120"/>
                  <a:cs typeface="Times New Roman" panose="02020603050405020304" pitchFamily="18" charset="0"/>
                </a:rPr>
                <a:t>( Photo of Treasure)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9D0E7F9A-6F90-EA12-9248-A686F42F547C}"/>
              </a:ext>
            </a:extLst>
          </p:cNvPr>
          <p:cNvGrpSpPr>
            <a:grpSpLocks noGrp="1" noUngrp="1" noRot="1" noMove="1" noResize="1"/>
          </p:cNvGrpSpPr>
          <p:nvPr/>
        </p:nvGrpSpPr>
        <p:grpSpPr>
          <a:xfrm>
            <a:off x="1514984" y="782147"/>
            <a:ext cx="5220000" cy="5712626"/>
            <a:chOff x="670050" y="765723"/>
            <a:chExt cx="5220000" cy="5712626"/>
          </a:xfrm>
        </p:grpSpPr>
        <p:sp>
          <p:nvSpPr>
            <p:cNvPr id="3" name="Rounded Rectangle 2"/>
            <p:cNvSpPr>
              <a:spLocks noGrp="1" noRot="1" noMove="1" noResize="1" noEditPoints="1" noAdjustHandles="1" noChangeArrowheads="1" noChangeShapeType="1"/>
            </p:cNvSpPr>
            <p:nvPr/>
          </p:nvSpPr>
          <p:spPr>
            <a:xfrm>
              <a:off x="670050" y="1258349"/>
              <a:ext cx="5220000" cy="5220000"/>
            </a:xfrm>
            <a:prstGeom prst="roundRect">
              <a:avLst>
                <a:gd name="adj" fmla="val 1353"/>
              </a:avLst>
            </a:prstGeom>
            <a:solidFill>
              <a:srgbClr val="FFFDFA"/>
            </a:solidFill>
            <a:ln w="19050">
              <a:solidFill>
                <a:srgbClr val="8C1D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TextBox 9"/>
            <p:cNvSpPr txBox="1">
              <a:spLocks noGrp="1" noRot="1" noMove="1" noResize="1" noEditPoints="1" noAdjustHandles="1" noChangeArrowheads="1" noChangeShapeType="1"/>
            </p:cNvSpPr>
            <p:nvPr/>
          </p:nvSpPr>
          <p:spPr>
            <a:xfrm>
              <a:off x="1904670" y="765723"/>
              <a:ext cx="2750753" cy="230832"/>
            </a:xfrm>
            <a:prstGeom prst="rect">
              <a:avLst/>
            </a:prstGeom>
            <a:noFill/>
          </p:spPr>
          <p:txBody>
            <a:bodyPr wrap="none" lIns="0" tIns="0" rIns="0" bIns="0" anchor="t">
              <a:spAutoFit/>
            </a:bodyPr>
            <a:lstStyle/>
            <a:p>
              <a:pPr algn="l">
                <a:lnSpc>
                  <a:spcPts val="1800"/>
                </a:lnSpc>
              </a:pPr>
              <a:r>
                <a:rPr sz="1500" b="1" i="0" u="none" dirty="0" err="1">
                  <a:solidFill>
                    <a:srgbClr val="8C1D40"/>
                  </a:solidFill>
                  <a:latin typeface="微軟正黑體" panose="020B0604030504040204" pitchFamily="34" charset="-120"/>
                  <a:ea typeface="微軟正黑體" panose="020B0604030504040204" pitchFamily="34" charset="-120"/>
                </a:rPr>
                <a:t>封面頁</a:t>
              </a:r>
              <a:r>
                <a:rPr lang="zh-TW" altLang="en-US" sz="1500" b="1" i="0" u="none" dirty="0">
                  <a:solidFill>
                    <a:srgbClr val="8C1D40"/>
                  </a:solidFill>
                  <a:latin typeface="微軟正黑體" panose="020B0604030504040204" pitchFamily="34" charset="-120"/>
                  <a:ea typeface="微軟正黑體" panose="020B0604030504040204" pitchFamily="34" charset="-120"/>
                </a:rPr>
                <a:t>模板</a:t>
              </a:r>
              <a:r>
                <a:rPr sz="1500" b="1" i="0" u="none" dirty="0">
                  <a:solidFill>
                    <a:srgbClr val="8C1D40"/>
                  </a:solidFill>
                  <a:latin typeface="微軟正黑體" panose="020B0604030504040204" pitchFamily="34" charset="-120"/>
                  <a:ea typeface="微軟正黑體" panose="020B0604030504040204" pitchFamily="34" charset="-120"/>
                </a:rPr>
                <a:t> Cover Page Layout</a:t>
              </a:r>
            </a:p>
          </p:txBody>
        </p:sp>
        <p:sp>
          <p:nvSpPr>
            <p:cNvPr id="12" name="TextBox 11"/>
            <p:cNvSpPr txBox="1">
              <a:spLocks noGrp="1" noRot="1" noMove="1" noResize="1" noEditPoints="1" noAdjustHandles="1" noChangeArrowheads="1" noChangeShapeType="1"/>
            </p:cNvSpPr>
            <p:nvPr/>
          </p:nvSpPr>
          <p:spPr>
            <a:xfrm>
              <a:off x="1951159" y="3428014"/>
              <a:ext cx="2657779" cy="623248"/>
            </a:xfrm>
            <a:prstGeom prst="rect">
              <a:avLst/>
            </a:prstGeom>
            <a:noFill/>
          </p:spPr>
          <p:txBody>
            <a:bodyPr wrap="none" lIns="0" tIns="0" rIns="0" bIns="0" anchor="t">
              <a:spAutoFit/>
            </a:bodyPr>
            <a:lstStyle/>
            <a:p>
              <a:pPr algn="ctr"/>
              <a:r>
                <a:rPr sz="1350" b="1" i="0" u="none" dirty="0">
                  <a:solidFill>
                    <a:srgbClr val="8C1D40"/>
                  </a:solidFill>
                  <a:latin typeface="微軟正黑體" panose="020B0604030504040204" pitchFamily="34" charset="-120"/>
                  <a:ea typeface="微軟正黑體" panose="020B0604030504040204" pitchFamily="34" charset="-120"/>
                </a:rPr>
                <a:t>請</a:t>
              </a:r>
              <a:r>
                <a:rPr lang="zh-TW" altLang="en-US" sz="1350" b="1" i="0" u="none" dirty="0">
                  <a:solidFill>
                    <a:srgbClr val="8C1D40"/>
                  </a:solidFill>
                  <a:latin typeface="微軟正黑體" panose="020B0604030504040204" pitchFamily="34" charset="-120"/>
                  <a:ea typeface="微軟正黑體" panose="020B0604030504040204" pitchFamily="34" charset="-120"/>
                </a:rPr>
                <a:t>在此貼上</a:t>
              </a:r>
              <a:r>
                <a:rPr sz="1350" b="1" i="0" u="none" dirty="0" err="1">
                  <a:solidFill>
                    <a:srgbClr val="8C1D40"/>
                  </a:solidFill>
                  <a:latin typeface="微軟正黑體" panose="020B0604030504040204" pitchFamily="34" charset="-120"/>
                  <a:ea typeface="微軟正黑體" panose="020B0604030504040204" pitchFamily="34" charset="-120"/>
                </a:rPr>
                <a:t>繪本封面</a:t>
              </a:r>
              <a:endParaRPr lang="en-US" sz="1350" b="1" i="0" u="none" dirty="0">
                <a:solidFill>
                  <a:srgbClr val="8C1D40"/>
                </a:solidFill>
                <a:latin typeface="微軟正黑體" panose="020B0604030504040204" pitchFamily="34" charset="-120"/>
                <a:ea typeface="微軟正黑體" panose="020B0604030504040204" pitchFamily="34" charset="-120"/>
              </a:endParaRPr>
            </a:p>
            <a:p>
              <a:pPr algn="ctr"/>
              <a:r>
                <a:rPr lang="en-US" sz="1350" b="1" i="0" u="none" dirty="0">
                  <a:solidFill>
                    <a:srgbClr val="8C1D40"/>
                  </a:solidFill>
                  <a:latin typeface="微軟正黑體" panose="020B0604030504040204" pitchFamily="34" charset="-120"/>
                  <a:ea typeface="微軟正黑體" panose="020B0604030504040204" pitchFamily="34" charset="-120"/>
                </a:rPr>
                <a:t>(</a:t>
              </a:r>
              <a:r>
                <a:rPr lang="zh-TW" altLang="en-US" sz="1350" b="1" i="0" u="none" dirty="0">
                  <a:solidFill>
                    <a:srgbClr val="8C1D40"/>
                  </a:solidFill>
                  <a:latin typeface="微軟正黑體" panose="020B0604030504040204" pitchFamily="34" charset="-120"/>
                  <a:ea typeface="微軟正黑體" panose="020B0604030504040204" pitchFamily="34" charset="-120"/>
                </a:rPr>
                <a:t>文字切勿直接繪寫於作品圖象上，</a:t>
              </a:r>
              <a:br>
                <a:rPr lang="zh-TW" altLang="en-US" sz="1350" b="1" i="0" u="none" dirty="0">
                  <a:solidFill>
                    <a:srgbClr val="8C1D40"/>
                  </a:solidFill>
                  <a:latin typeface="微軟正黑體" panose="020B0604030504040204" pitchFamily="34" charset="-120"/>
                  <a:ea typeface="微軟正黑體" panose="020B0604030504040204" pitchFamily="34" charset="-120"/>
                </a:rPr>
              </a:br>
              <a:r>
                <a:rPr lang="zh-TW" altLang="en-US" sz="1350" b="1" i="0" u="none" dirty="0">
                  <a:solidFill>
                    <a:srgbClr val="8C1D40"/>
                  </a:solidFill>
                  <a:latin typeface="微軟正黑體" panose="020B0604030504040204" pitchFamily="34" charset="-120"/>
                  <a:ea typeface="微軟正黑體" panose="020B0604030504040204" pitchFamily="34" charset="-120"/>
                </a:rPr>
                <a:t>請於畫面上預留置入文字的位置。</a:t>
              </a:r>
              <a:r>
                <a:rPr lang="en-US" altLang="zh-TW" sz="1350" b="1" i="0" u="none" dirty="0">
                  <a:solidFill>
                    <a:srgbClr val="8C1D40"/>
                  </a:solidFill>
                  <a:latin typeface="微軟正黑體" panose="020B0604030504040204" pitchFamily="34" charset="-120"/>
                  <a:ea typeface="微軟正黑體" panose="020B0604030504040204" pitchFamily="34" charset="-120"/>
                </a:rPr>
                <a:t>)</a:t>
              </a:r>
              <a:endParaRPr sz="1350" b="1" i="0" u="none" dirty="0">
                <a:solidFill>
                  <a:srgbClr val="8C1D40"/>
                </a:solidFill>
                <a:latin typeface="微軟正黑體" panose="020B0604030504040204" pitchFamily="34" charset="-120"/>
                <a:ea typeface="微軟正黑體" panose="020B0604030504040204" pitchFamily="34" charset="-120"/>
              </a:endParaRPr>
            </a:p>
          </p:txBody>
        </p:sp>
        <p:sp>
          <p:nvSpPr>
            <p:cNvPr id="14" name="TextBox 13"/>
            <p:cNvSpPr txBox="1">
              <a:spLocks noGrp="1" noRot="1" noMove="1" noResize="1" noEditPoints="1" noAdjustHandles="1" noChangeArrowheads="1" noChangeShapeType="1"/>
            </p:cNvSpPr>
            <p:nvPr/>
          </p:nvSpPr>
          <p:spPr>
            <a:xfrm>
              <a:off x="2817665" y="4877739"/>
              <a:ext cx="1088439" cy="153888"/>
            </a:xfrm>
            <a:prstGeom prst="rect">
              <a:avLst/>
            </a:prstGeom>
            <a:noFill/>
          </p:spPr>
          <p:txBody>
            <a:bodyPr wrap="none" lIns="0" tIns="0" rIns="0" bIns="0" anchor="t">
              <a:spAutoFit/>
            </a:bodyPr>
            <a:lstStyle/>
            <a:p>
              <a:pPr algn="ctr"/>
              <a:r>
                <a:rPr sz="1000" b="0" i="0" u="none" dirty="0">
                  <a:solidFill>
                    <a:schemeClr val="bg1">
                      <a:lumMod val="50000"/>
                    </a:schemeClr>
                  </a:solidFill>
                  <a:latin typeface="微軟正黑體" panose="020B0604030504040204" pitchFamily="34" charset="-120"/>
                  <a:ea typeface="微軟正黑體" panose="020B0604030504040204" pitchFamily="34" charset="-120"/>
                </a:rPr>
                <a:t>14.5 cm × 14.5 cm</a:t>
              </a:r>
            </a:p>
          </p:txBody>
        </p:sp>
        <p:pic>
          <p:nvPicPr>
            <p:cNvPr id="26" name="Picture 7" descr="image.png">
              <a:extLst>
                <a:ext uri="{FF2B5EF4-FFF2-40B4-BE49-F238E27FC236}">
                  <a16:creationId xmlns:a16="http://schemas.microsoft.com/office/drawing/2014/main" id="{01350B0D-1F18-B7E2-FACE-6939FE10737A}"/>
                </a:ext>
              </a:extLst>
            </p:cNvPr>
            <p:cNvPicPr>
              <a:picLocks noGrp="1" noRot="1" noChangeAspect="1" noMove="1" noResize="1" noEditPoints="1" noAdjustHandles="1" noChangeArrowheads="1" noChangeShapeType="1" noCrop="1"/>
            </p:cNvPicPr>
            <p:nvPr/>
          </p:nvPicPr>
          <p:blipFill>
            <a:blip r:embed="rId2">
              <a:duotone>
                <a:schemeClr val="accent2">
                  <a:shade val="45000"/>
                  <a:satMod val="135000"/>
                </a:schemeClr>
                <a:prstClr val="white"/>
              </a:duotone>
            </a:blip>
            <a:stretch>
              <a:fillRect/>
            </a:stretch>
          </p:blipFill>
          <p:spPr>
            <a:xfrm>
              <a:off x="3013347" y="2622366"/>
              <a:ext cx="533400" cy="533400"/>
            </a:xfrm>
            <a:prstGeom prst="rect">
              <a:avLst/>
            </a:prstGeom>
          </p:spPr>
        </p:pic>
        <p:sp>
          <p:nvSpPr>
            <p:cNvPr id="15" name="TextBox 13">
              <a:extLst>
                <a:ext uri="{FF2B5EF4-FFF2-40B4-BE49-F238E27FC236}">
                  <a16:creationId xmlns:a16="http://schemas.microsoft.com/office/drawing/2014/main" id="{6B8DDFCA-16C8-6C5C-51E7-71DC14A148A5}"/>
                </a:ext>
              </a:extLst>
            </p:cNvPr>
            <p:cNvSpPr txBox="1">
              <a:spLocks noGrp="1" noRot="1" noMove="1" noResize="1" noEditPoints="1" noAdjustHandles="1" noChangeArrowheads="1" noChangeShapeType="1"/>
            </p:cNvSpPr>
            <p:nvPr/>
          </p:nvSpPr>
          <p:spPr>
            <a:xfrm>
              <a:off x="1515999" y="4078848"/>
              <a:ext cx="3656194" cy="738664"/>
            </a:xfrm>
            <a:prstGeom prst="rect">
              <a:avLst/>
            </a:prstGeom>
            <a:noFill/>
          </p:spPr>
          <p:txBody>
            <a:bodyPr wrap="none" lIns="0" tIns="0" rIns="0" bIns="0" anchor="t">
              <a:spAutoFit/>
            </a:bodyPr>
            <a:lstStyle/>
            <a:p>
              <a:pPr algn="ctr"/>
              <a:r>
                <a:rPr lang="en-US" sz="1200" b="0" i="0" u="none" dirty="0">
                  <a:solidFill>
                    <a:schemeClr val="accent2">
                      <a:lumMod val="75000"/>
                    </a:schemeClr>
                  </a:solidFill>
                  <a:latin typeface="微軟正黑體" panose="020B0604030504040204" pitchFamily="34" charset="-120"/>
                  <a:ea typeface="微軟正黑體" panose="020B0604030504040204" pitchFamily="34" charset="-120"/>
                </a:rPr>
                <a:t>Past</a:t>
              </a:r>
              <a:r>
                <a:rPr sz="1200" b="0" i="0" u="none" dirty="0">
                  <a:solidFill>
                    <a:schemeClr val="accent2">
                      <a:lumMod val="75000"/>
                    </a:schemeClr>
                  </a:solidFill>
                  <a:latin typeface="微軟正黑體" panose="020B0604030504040204" pitchFamily="34" charset="-120"/>
                  <a:ea typeface="微軟正黑體" panose="020B0604030504040204" pitchFamily="34" charset="-120"/>
                </a:rPr>
                <a:t>e </a:t>
              </a:r>
              <a:r>
                <a:rPr lang="en-US" sz="1200" dirty="0">
                  <a:solidFill>
                    <a:schemeClr val="accent2">
                      <a:lumMod val="75000"/>
                    </a:schemeClr>
                  </a:solidFill>
                  <a:latin typeface="微軟正黑體" panose="020B0604030504040204" pitchFamily="34" charset="-120"/>
                  <a:ea typeface="微軟正黑體" panose="020B0604030504040204" pitchFamily="34" charset="-120"/>
                </a:rPr>
                <a:t>the</a:t>
              </a:r>
              <a:r>
                <a:rPr lang="zh-TW" altLang="en-US" sz="1200" dirty="0">
                  <a:solidFill>
                    <a:schemeClr val="accent2">
                      <a:lumMod val="75000"/>
                    </a:schemeClr>
                  </a:solidFill>
                  <a:latin typeface="微軟正黑體" panose="020B0604030504040204" pitchFamily="34" charset="-120"/>
                  <a:ea typeface="微軟正黑體" panose="020B0604030504040204" pitchFamily="34" charset="-120"/>
                </a:rPr>
                <a:t> </a:t>
              </a:r>
              <a:r>
                <a:rPr lang="en-US" altLang="zh-TW" sz="1200" dirty="0">
                  <a:solidFill>
                    <a:schemeClr val="accent2">
                      <a:lumMod val="75000"/>
                    </a:schemeClr>
                  </a:solidFill>
                  <a:latin typeface="微軟正黑體" panose="020B0604030504040204" pitchFamily="34" charset="-120"/>
                  <a:ea typeface="微軟正黑體" panose="020B0604030504040204" pitchFamily="34" charset="-120"/>
                </a:rPr>
                <a:t>picture book cover h</a:t>
              </a:r>
              <a:r>
                <a:rPr sz="1200" b="0" i="0" u="none" dirty="0">
                  <a:solidFill>
                    <a:schemeClr val="accent2">
                      <a:lumMod val="75000"/>
                    </a:schemeClr>
                  </a:solidFill>
                  <a:latin typeface="微軟正黑體" panose="020B0604030504040204" pitchFamily="34" charset="-120"/>
                  <a:ea typeface="微軟正黑體" panose="020B0604030504040204" pitchFamily="34" charset="-120"/>
                </a:rPr>
                <a:t>ere</a:t>
              </a:r>
              <a:endParaRPr lang="en-US" sz="1200" b="0" i="0" u="none" dirty="0">
                <a:solidFill>
                  <a:schemeClr val="accent2">
                    <a:lumMod val="75000"/>
                  </a:schemeClr>
                </a:solidFill>
                <a:latin typeface="微軟正黑體" panose="020B0604030504040204" pitchFamily="34" charset="-120"/>
                <a:ea typeface="微軟正黑體" panose="020B0604030504040204" pitchFamily="34" charset="-120"/>
              </a:endParaRPr>
            </a:p>
            <a:p>
              <a:pPr algn="ctr"/>
              <a:r>
                <a:rPr lang="en-US" sz="1200" dirty="0">
                  <a:solidFill>
                    <a:schemeClr val="accent2">
                      <a:lumMod val="75000"/>
                    </a:schemeClr>
                  </a:solidFill>
                  <a:latin typeface="微軟正黑體" panose="020B0604030504040204" pitchFamily="34" charset="-120"/>
                  <a:ea typeface="微軟正黑體" panose="020B0604030504040204" pitchFamily="34" charset="-120"/>
                </a:rPr>
                <a:t>(Please do not place text directly within the image. </a:t>
              </a:r>
            </a:p>
            <a:p>
              <a:pPr algn="ctr"/>
              <a:r>
                <a:rPr lang="en-US" sz="1200" dirty="0">
                  <a:solidFill>
                    <a:schemeClr val="accent2">
                      <a:lumMod val="75000"/>
                    </a:schemeClr>
                  </a:solidFill>
                  <a:latin typeface="微軟正黑體" panose="020B0604030504040204" pitchFamily="34" charset="-120"/>
                  <a:ea typeface="微軟正黑體" panose="020B0604030504040204" pitchFamily="34" charset="-120"/>
                </a:rPr>
                <a:t>Space should be reserved within the image </a:t>
              </a:r>
            </a:p>
            <a:p>
              <a:pPr algn="ctr"/>
              <a:r>
                <a:rPr lang="en-US" sz="1200" dirty="0">
                  <a:solidFill>
                    <a:schemeClr val="accent2">
                      <a:lumMod val="75000"/>
                    </a:schemeClr>
                  </a:solidFill>
                  <a:latin typeface="微軟正黑體" panose="020B0604030504040204" pitchFamily="34" charset="-120"/>
                  <a:ea typeface="微軟正黑體" panose="020B0604030504040204" pitchFamily="34" charset="-120"/>
                </a:rPr>
                <a:t>for the subsequent placement of the text) </a:t>
              </a:r>
              <a:endParaRPr sz="1200" b="0" i="0" u="none" dirty="0">
                <a:solidFill>
                  <a:schemeClr val="accent2">
                    <a:lumMod val="75000"/>
                  </a:schemeClr>
                </a:solidFill>
                <a:latin typeface="微軟正黑體" panose="020B0604030504040204" pitchFamily="34" charset="-120"/>
                <a:ea typeface="微軟正黑體" panose="020B0604030504040204" pitchFamily="34" charset="-120"/>
              </a:endParaRPr>
            </a:p>
          </p:txBody>
        </p:sp>
      </p:grpSp>
      <p:grpSp>
        <p:nvGrpSpPr>
          <p:cNvPr id="16" name="群組 15">
            <a:extLst>
              <a:ext uri="{FF2B5EF4-FFF2-40B4-BE49-F238E27FC236}">
                <a16:creationId xmlns:a16="http://schemas.microsoft.com/office/drawing/2014/main" id="{B938C6B2-5082-B3F2-2650-9290F80AF3FF}"/>
              </a:ext>
            </a:extLst>
          </p:cNvPr>
          <p:cNvGrpSpPr/>
          <p:nvPr/>
        </p:nvGrpSpPr>
        <p:grpSpPr>
          <a:xfrm>
            <a:off x="9642775" y="143274"/>
            <a:ext cx="2397490" cy="638873"/>
            <a:chOff x="9740191" y="124802"/>
            <a:chExt cx="2397490" cy="638873"/>
          </a:xfrm>
        </p:grpSpPr>
        <p:sp>
          <p:nvSpPr>
            <p:cNvPr id="17" name="Rounded Rectangle 1">
              <a:extLst>
                <a:ext uri="{FF2B5EF4-FFF2-40B4-BE49-F238E27FC236}">
                  <a16:creationId xmlns:a16="http://schemas.microsoft.com/office/drawing/2014/main" id="{C01407CB-6181-3690-0CB4-5124E4F557F8}"/>
                </a:ext>
              </a:extLst>
            </p:cNvPr>
            <p:cNvSpPr/>
            <p:nvPr/>
          </p:nvSpPr>
          <p:spPr>
            <a:xfrm>
              <a:off x="9740191" y="124802"/>
              <a:ext cx="2397490" cy="638873"/>
            </a:xfrm>
            <a:prstGeom prst="roundRect">
              <a:avLst>
                <a:gd name="adj" fmla="val 16000"/>
              </a:avLst>
            </a:prstGeom>
            <a:solidFill>
              <a:srgbClr val="8C1D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9">
              <a:extLst>
                <a:ext uri="{FF2B5EF4-FFF2-40B4-BE49-F238E27FC236}">
                  <a16:creationId xmlns:a16="http://schemas.microsoft.com/office/drawing/2014/main" id="{94FBB3BB-4DEB-2E8A-B825-7FFC9A66E203}"/>
                </a:ext>
              </a:extLst>
            </p:cNvPr>
            <p:cNvSpPr txBox="1"/>
            <p:nvPr/>
          </p:nvSpPr>
          <p:spPr>
            <a:xfrm>
              <a:off x="10152867" y="333131"/>
              <a:ext cx="1572137" cy="215444"/>
            </a:xfrm>
            <a:prstGeom prst="rect">
              <a:avLst/>
            </a:prstGeom>
            <a:noFill/>
          </p:spPr>
          <p:txBody>
            <a:bodyPr wrap="square" lIns="0" tIns="0" rIns="0" bIns="0" anchor="t">
              <a:spAutoFit/>
            </a:bodyPr>
            <a:lstStyle/>
            <a:p>
              <a:pPr algn="l"/>
              <a:r>
                <a:rPr lang="zh-TW" altLang="en-US" sz="1400" b="1" i="0" u="none" dirty="0">
                  <a:solidFill>
                    <a:srgbClr val="FFFFFF"/>
                  </a:solidFill>
                  <a:latin typeface="微軟正黑體" panose="020B0604030504040204" pitchFamily="34" charset="-120"/>
                  <a:ea typeface="微軟正黑體" panose="020B0604030504040204" pitchFamily="34" charset="-120"/>
                </a:rPr>
                <a:t>封面頁 </a:t>
              </a:r>
              <a:r>
                <a:rPr lang="en-US" altLang="zh-TW" sz="1400" b="1" i="0" u="none" dirty="0">
                  <a:solidFill>
                    <a:srgbClr val="FFFFFF"/>
                  </a:solidFill>
                  <a:latin typeface="微軟正黑體" panose="020B0604030504040204" pitchFamily="34" charset="-120"/>
                  <a:ea typeface="微軟正黑體" panose="020B0604030504040204" pitchFamily="34" charset="-120"/>
                </a:rPr>
                <a:t>Cover Page </a:t>
              </a:r>
              <a:endParaRPr lang="en-US" sz="1400" b="1" i="0" u="none" dirty="0">
                <a:solidFill>
                  <a:srgbClr val="FFFFFF"/>
                </a:solidFill>
                <a:latin typeface="微軟正黑體" panose="020B0604030504040204" pitchFamily="34" charset="-120"/>
                <a:ea typeface="微軟正黑體" panose="020B0604030504040204" pitchFamily="34" charset="-120"/>
              </a:endParaRPr>
            </a:p>
          </p:txBody>
        </p:sp>
      </p:grpSp>
      <p:sp>
        <p:nvSpPr>
          <p:cNvPr id="2" name="TextBox 20">
            <a:extLst>
              <a:ext uri="{FF2B5EF4-FFF2-40B4-BE49-F238E27FC236}">
                <a16:creationId xmlns:a16="http://schemas.microsoft.com/office/drawing/2014/main" id="{AFFD64AE-1463-0B6A-483A-51A84558B9E4}"/>
              </a:ext>
            </a:extLst>
          </p:cNvPr>
          <p:cNvSpPr txBox="1">
            <a:spLocks noGrp="1" noRot="1" noMove="1" noResize="1" noEditPoints="1" noAdjustHandles="1" noChangeArrowheads="1" noChangeShapeType="1"/>
          </p:cNvSpPr>
          <p:nvPr/>
        </p:nvSpPr>
        <p:spPr>
          <a:xfrm>
            <a:off x="236832" y="77990"/>
            <a:ext cx="6955430" cy="230832"/>
          </a:xfrm>
          <a:prstGeom prst="rect">
            <a:avLst/>
          </a:prstGeom>
          <a:noFill/>
        </p:spPr>
        <p:txBody>
          <a:bodyPr wrap="none" lIns="0" tIns="0" rIns="0" bIns="0" anchor="t">
            <a:spAutoFit/>
          </a:bodyPr>
          <a:lstStyle/>
          <a:p>
            <a:pPr algn="l">
              <a:lnSpc>
                <a:spcPts val="1800"/>
              </a:lnSpc>
            </a:pPr>
            <a:r>
              <a:rPr sz="1500" b="1" i="0" u="none" dirty="0">
                <a:solidFill>
                  <a:srgbClr val="008080"/>
                </a:solidFill>
                <a:latin typeface="微軟正黑體" panose="020B0604030504040204" pitchFamily="34" charset="-120"/>
                <a:ea typeface="微軟正黑體" panose="020B0604030504040204" pitchFamily="34" charset="-120"/>
              </a:rPr>
              <a:t>香港故宮文化博物館珍品的故事——</a:t>
            </a:r>
            <a:r>
              <a:rPr lang="zh-TW" altLang="en-US" sz="1500" b="1" i="0" u="none" dirty="0">
                <a:solidFill>
                  <a:srgbClr val="008080"/>
                </a:solidFill>
                <a:latin typeface="微軟正黑體" panose="020B0604030504040204" pitchFamily="34" charset="-120"/>
                <a:ea typeface="微軟正黑體" panose="020B0604030504040204" pitchFamily="34" charset="-120"/>
              </a:rPr>
              <a:t>「御見匠心」</a:t>
            </a:r>
            <a:r>
              <a:rPr sz="1500" b="1" i="0" u="none" dirty="0">
                <a:solidFill>
                  <a:srgbClr val="008080"/>
                </a:solidFill>
                <a:latin typeface="微軟正黑體" panose="020B0604030504040204" pitchFamily="34" charset="-120"/>
                <a:ea typeface="微軟正黑體" panose="020B0604030504040204" pitchFamily="34" charset="-120"/>
              </a:rPr>
              <a:t>繪本創作比賽（小學）2026/27</a:t>
            </a:r>
          </a:p>
        </p:txBody>
      </p:sp>
      <p:sp>
        <p:nvSpPr>
          <p:cNvPr id="5" name="TextBox 21">
            <a:extLst>
              <a:ext uri="{FF2B5EF4-FFF2-40B4-BE49-F238E27FC236}">
                <a16:creationId xmlns:a16="http://schemas.microsoft.com/office/drawing/2014/main" id="{D4765CF9-F45F-44AF-ACFF-9B5AD33D0DCE}"/>
              </a:ext>
            </a:extLst>
          </p:cNvPr>
          <p:cNvSpPr txBox="1">
            <a:spLocks noGrp="1" noRot="1" noMove="1" noResize="1" noEditPoints="1" noAdjustHandles="1" noChangeArrowheads="1" noChangeShapeType="1"/>
          </p:cNvSpPr>
          <p:nvPr/>
        </p:nvSpPr>
        <p:spPr>
          <a:xfrm>
            <a:off x="236832" y="308823"/>
            <a:ext cx="9423122" cy="153888"/>
          </a:xfrm>
          <a:prstGeom prst="rect">
            <a:avLst/>
          </a:prstGeom>
          <a:noFill/>
        </p:spPr>
        <p:txBody>
          <a:bodyPr wrap="square" lIns="0" tIns="0" rIns="0" bIns="0" anchor="t">
            <a:spAutoFit/>
          </a:bodyPr>
          <a:lstStyle/>
          <a:p>
            <a:pPr algn="l"/>
            <a:r>
              <a:rPr lang="en-US" sz="1000" b="0" i="0" u="none" dirty="0">
                <a:solidFill>
                  <a:srgbClr val="008080"/>
                </a:solidFill>
                <a:latin typeface="微軟正黑體" panose="020B0604030504040204" pitchFamily="34" charset="-120"/>
                <a:ea typeface="微軟正黑體" panose="020B0604030504040204" pitchFamily="34" charset="-120"/>
              </a:rPr>
              <a:t>Stories of the Hong Kong Palace Museum Treasures – "Noble Craftsmanship Meets Creativity” Picture Book Creating Competition (Primary) 2026/27</a:t>
            </a:r>
          </a:p>
        </p:txBody>
      </p:sp>
      <p:grpSp>
        <p:nvGrpSpPr>
          <p:cNvPr id="9" name="群組 8">
            <a:extLst>
              <a:ext uri="{FF2B5EF4-FFF2-40B4-BE49-F238E27FC236}">
                <a16:creationId xmlns:a16="http://schemas.microsoft.com/office/drawing/2014/main" id="{C350EA03-F98A-9288-E153-716C05787C20}"/>
              </a:ext>
            </a:extLst>
          </p:cNvPr>
          <p:cNvGrpSpPr/>
          <p:nvPr/>
        </p:nvGrpSpPr>
        <p:grpSpPr>
          <a:xfrm>
            <a:off x="7960240" y="1291954"/>
            <a:ext cx="4080025" cy="1237481"/>
            <a:chOff x="7960240" y="1291954"/>
            <a:chExt cx="4080025" cy="1237481"/>
          </a:xfrm>
        </p:grpSpPr>
        <p:grpSp>
          <p:nvGrpSpPr>
            <p:cNvPr id="4" name="群組 3">
              <a:extLst>
                <a:ext uri="{FF2B5EF4-FFF2-40B4-BE49-F238E27FC236}">
                  <a16:creationId xmlns:a16="http://schemas.microsoft.com/office/drawing/2014/main" id="{222DC64C-CF89-CBC8-8200-10FE6A6344A9}"/>
                </a:ext>
              </a:extLst>
            </p:cNvPr>
            <p:cNvGrpSpPr/>
            <p:nvPr/>
          </p:nvGrpSpPr>
          <p:grpSpPr>
            <a:xfrm>
              <a:off x="7960240" y="1291954"/>
              <a:ext cx="4080025" cy="1237481"/>
              <a:chOff x="6397370" y="1318150"/>
              <a:chExt cx="4080025" cy="1237481"/>
            </a:xfrm>
          </p:grpSpPr>
          <p:sp>
            <p:nvSpPr>
              <p:cNvPr id="27" name="Rounded Rectangle 4">
                <a:extLst>
                  <a:ext uri="{FF2B5EF4-FFF2-40B4-BE49-F238E27FC236}">
                    <a16:creationId xmlns:a16="http://schemas.microsoft.com/office/drawing/2014/main" id="{2E82A117-DD39-19A8-0B86-5E3DDD786D23}"/>
                  </a:ext>
                </a:extLst>
              </p:cNvPr>
              <p:cNvSpPr/>
              <p:nvPr/>
            </p:nvSpPr>
            <p:spPr>
              <a:xfrm>
                <a:off x="6397370" y="1318150"/>
                <a:ext cx="4080025" cy="1237481"/>
              </a:xfrm>
              <a:prstGeom prst="roundRect">
                <a:avLst>
                  <a:gd name="adj" fmla="val 6250"/>
                </a:avLst>
              </a:prstGeom>
              <a:solidFill>
                <a:schemeClr val="accent6">
                  <a:lumMod val="20000"/>
                  <a:lumOff val="80000"/>
                </a:schemeClr>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微軟正黑體" panose="020B0604030504040204" pitchFamily="34" charset="-120"/>
                  <a:ea typeface="微軟正黑體" panose="020B0604030504040204" pitchFamily="34" charset="-120"/>
                </a:endParaRPr>
              </a:p>
            </p:txBody>
          </p:sp>
          <p:sp>
            <p:nvSpPr>
              <p:cNvPr id="28" name="Rounded Rectangle 6">
                <a:extLst>
                  <a:ext uri="{FF2B5EF4-FFF2-40B4-BE49-F238E27FC236}">
                    <a16:creationId xmlns:a16="http://schemas.microsoft.com/office/drawing/2014/main" id="{BD888843-659D-CB17-54F8-1D40E7C0EC15}"/>
                  </a:ext>
                </a:extLst>
              </p:cNvPr>
              <p:cNvSpPr/>
              <p:nvPr/>
            </p:nvSpPr>
            <p:spPr>
              <a:xfrm>
                <a:off x="6541965" y="1842086"/>
                <a:ext cx="3748523" cy="644521"/>
              </a:xfrm>
              <a:prstGeom prst="roundRect">
                <a:avLst>
                  <a:gd name="adj" fmla="val 8000"/>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1400" dirty="0">
                  <a:solidFill>
                    <a:sysClr val="windowText" lastClr="000000"/>
                  </a:solidFill>
                  <a:latin typeface="微軟正黑體" panose="020B0604030504040204" pitchFamily="34" charset="-120"/>
                  <a:ea typeface="微軟正黑體" panose="020B0604030504040204" pitchFamily="34" charset="-120"/>
                </a:endParaRPr>
              </a:p>
            </p:txBody>
          </p:sp>
          <p:sp>
            <p:nvSpPr>
              <p:cNvPr id="29" name="TextBox 17">
                <a:extLst>
                  <a:ext uri="{FF2B5EF4-FFF2-40B4-BE49-F238E27FC236}">
                    <a16:creationId xmlns:a16="http://schemas.microsoft.com/office/drawing/2014/main" id="{C4AFFC38-05E4-30AA-454B-F97E314F1235}"/>
                  </a:ext>
                </a:extLst>
              </p:cNvPr>
              <p:cNvSpPr txBox="1"/>
              <p:nvPr/>
            </p:nvSpPr>
            <p:spPr>
              <a:xfrm>
                <a:off x="6521196" y="1441976"/>
                <a:ext cx="3956199" cy="400110"/>
              </a:xfrm>
              <a:prstGeom prst="rect">
                <a:avLst/>
              </a:prstGeom>
              <a:noFill/>
            </p:spPr>
            <p:txBody>
              <a:bodyPr wrap="square" lIns="0" tIns="0" rIns="0" bIns="0" anchor="t">
                <a:spAutoFit/>
              </a:bodyPr>
              <a:lstStyle/>
              <a:p>
                <a:pPr algn="l"/>
                <a:r>
                  <a:rPr lang="zh-TW" altLang="en-US" sz="1400" dirty="0">
                    <a:solidFill>
                      <a:srgbClr val="C00000"/>
                    </a:solidFill>
                    <a:latin typeface="微軟正黑體" panose="020B0604030504040204" pitchFamily="34" charset="-120"/>
                    <a:ea typeface="微軟正黑體" panose="020B0604030504040204" pitchFamily="34" charset="-120"/>
                  </a:rPr>
                  <a:t>請在下方格內輸入作品名稱。</a:t>
                </a:r>
                <a:r>
                  <a:rPr lang="en-US" sz="1400" dirty="0">
                    <a:solidFill>
                      <a:srgbClr val="C00000"/>
                    </a:solidFill>
                    <a:latin typeface="微軟正黑體" panose="020B0604030504040204" pitchFamily="34" charset="-120"/>
                    <a:ea typeface="微軟正黑體" panose="020B0604030504040204" pitchFamily="34" charset="-120"/>
                  </a:rPr>
                  <a:t> </a:t>
                </a:r>
                <a:br>
                  <a:rPr lang="en-US" sz="1200" b="0" i="0" u="none" dirty="0">
                    <a:solidFill>
                      <a:srgbClr val="C00000"/>
                    </a:solidFill>
                    <a:latin typeface="微軟正黑體" panose="020B0604030504040204" pitchFamily="34" charset="-120"/>
                    <a:ea typeface="微軟正黑體" panose="020B0604030504040204" pitchFamily="34" charset="-120"/>
                  </a:rPr>
                </a:br>
                <a:r>
                  <a:rPr lang="en-US" sz="1200" b="0" i="0" u="none" dirty="0">
                    <a:solidFill>
                      <a:srgbClr val="C00000"/>
                    </a:solidFill>
                    <a:latin typeface="微軟正黑體" panose="020B0604030504040204" pitchFamily="34" charset="-120"/>
                    <a:ea typeface="微軟正黑體" panose="020B0604030504040204" pitchFamily="34" charset="-120"/>
                  </a:rPr>
                  <a:t>Please enter the Title of Work in the box.</a:t>
                </a:r>
                <a:endParaRPr lang="zh-TW" altLang="en-US" sz="1400" b="1" i="0" u="none" dirty="0">
                  <a:solidFill>
                    <a:srgbClr val="C00000"/>
                  </a:solidFill>
                  <a:latin typeface="微軟正黑體" panose="020B0604030504040204" pitchFamily="34" charset="-120"/>
                  <a:ea typeface="微軟正黑體" panose="020B0604030504040204" pitchFamily="34" charset="-120"/>
                </a:endParaRPr>
              </a:p>
            </p:txBody>
          </p:sp>
        </p:grpSp>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E87B3BED-5B65-6415-BB8A-205646106201}"/>
                    </a:ext>
                  </a:extLst>
                </p:cNvPr>
                <p:cNvSpPr txBox="1"/>
                <p:nvPr/>
              </p:nvSpPr>
              <p:spPr>
                <a:xfrm>
                  <a:off x="11347149" y="1364853"/>
                  <a:ext cx="45204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2800"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m:t></m:t>
                        </m:r>
                      </m:oMath>
                    </m:oMathPara>
                  </a14:m>
                  <a:endParaRPr lang="en-US" sz="2800" dirty="0"/>
                </a:p>
              </p:txBody>
            </p:sp>
          </mc:Choice>
          <mc:Fallback xmlns="">
            <p:sp>
              <p:nvSpPr>
                <p:cNvPr id="6" name="文字方塊 5">
                  <a:extLst>
                    <a:ext uri="{FF2B5EF4-FFF2-40B4-BE49-F238E27FC236}">
                      <a16:creationId xmlns:a16="http://schemas.microsoft.com/office/drawing/2014/main" id="{E87B3BED-5B65-6415-BB8A-205646106201}"/>
                    </a:ext>
                  </a:extLst>
                </p:cNvPr>
                <p:cNvSpPr txBox="1">
                  <a:spLocks noRot="1" noChangeAspect="1" noMove="1" noResize="1" noEditPoints="1" noAdjustHandles="1" noChangeArrowheads="1" noChangeShapeType="1" noTextEdit="1"/>
                </p:cNvSpPr>
                <p:nvPr/>
              </p:nvSpPr>
              <p:spPr>
                <a:xfrm>
                  <a:off x="11347149" y="1364853"/>
                  <a:ext cx="452047" cy="430887"/>
                </a:xfrm>
                <a:prstGeom prst="rect">
                  <a:avLst/>
                </a:prstGeom>
                <a:blipFill>
                  <a:blip r:embed="rId3"/>
                  <a:stretch>
                    <a:fillRect/>
                  </a:stretch>
                </a:blipFill>
              </p:spPr>
              <p:txBody>
                <a:bodyPr/>
                <a:lstStyle/>
                <a:p>
                  <a:r>
                    <a:rPr lang="en-US">
                      <a:noFill/>
                    </a:rPr>
                    <a:t> </a:t>
                  </a:r>
                </a:p>
              </p:txBody>
            </p:sp>
          </mc:Fallback>
        </mc:AlternateContent>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20">
            <a:extLst>
              <a:ext uri="{FF2B5EF4-FFF2-40B4-BE49-F238E27FC236}">
                <a16:creationId xmlns:a16="http://schemas.microsoft.com/office/drawing/2014/main" id="{AFFD64AE-1463-0B6A-483A-51A84558B9E4}"/>
              </a:ext>
            </a:extLst>
          </p:cNvPr>
          <p:cNvSpPr txBox="1">
            <a:spLocks noGrp="1" noRot="1" noMove="1" noResize="1" noEditPoints="1" noAdjustHandles="1" noChangeArrowheads="1" noChangeShapeType="1"/>
          </p:cNvSpPr>
          <p:nvPr/>
        </p:nvSpPr>
        <p:spPr>
          <a:xfrm>
            <a:off x="236832" y="77990"/>
            <a:ext cx="6955430" cy="230832"/>
          </a:xfrm>
          <a:prstGeom prst="rect">
            <a:avLst/>
          </a:prstGeom>
          <a:noFill/>
        </p:spPr>
        <p:txBody>
          <a:bodyPr wrap="none" lIns="0" tIns="0" rIns="0" bIns="0" anchor="t">
            <a:spAutoFit/>
          </a:bodyPr>
          <a:lstStyle/>
          <a:p>
            <a:pPr algn="l">
              <a:lnSpc>
                <a:spcPts val="1800"/>
              </a:lnSpc>
            </a:pPr>
            <a:r>
              <a:rPr sz="1500" b="1" i="0" u="none" dirty="0">
                <a:solidFill>
                  <a:srgbClr val="008080"/>
                </a:solidFill>
                <a:latin typeface="微軟正黑體" panose="020B0604030504040204" pitchFamily="34" charset="-120"/>
                <a:ea typeface="微軟正黑體" panose="020B0604030504040204" pitchFamily="34" charset="-120"/>
              </a:rPr>
              <a:t>香港故宮文化博物館珍品的故事——</a:t>
            </a:r>
            <a:r>
              <a:rPr lang="zh-TW" altLang="en-US" sz="1500" b="1" i="0" u="none" dirty="0">
                <a:solidFill>
                  <a:srgbClr val="008080"/>
                </a:solidFill>
                <a:latin typeface="微軟正黑體" panose="020B0604030504040204" pitchFamily="34" charset="-120"/>
                <a:ea typeface="微軟正黑體" panose="020B0604030504040204" pitchFamily="34" charset="-120"/>
              </a:rPr>
              <a:t>「御見匠心」</a:t>
            </a:r>
            <a:r>
              <a:rPr sz="1500" b="1" i="0" u="none" dirty="0">
                <a:solidFill>
                  <a:srgbClr val="008080"/>
                </a:solidFill>
                <a:latin typeface="微軟正黑體" panose="020B0604030504040204" pitchFamily="34" charset="-120"/>
                <a:ea typeface="微軟正黑體" panose="020B0604030504040204" pitchFamily="34" charset="-120"/>
              </a:rPr>
              <a:t>繪本創作比賽（小學）2026/27</a:t>
            </a:r>
          </a:p>
        </p:txBody>
      </p:sp>
      <p:sp>
        <p:nvSpPr>
          <p:cNvPr id="5" name="TextBox 21">
            <a:extLst>
              <a:ext uri="{FF2B5EF4-FFF2-40B4-BE49-F238E27FC236}">
                <a16:creationId xmlns:a16="http://schemas.microsoft.com/office/drawing/2014/main" id="{D4765CF9-F45F-44AF-ACFF-9B5AD33D0DCE}"/>
              </a:ext>
            </a:extLst>
          </p:cNvPr>
          <p:cNvSpPr txBox="1">
            <a:spLocks noGrp="1" noRot="1" noMove="1" noResize="1" noEditPoints="1" noAdjustHandles="1" noChangeArrowheads="1" noChangeShapeType="1"/>
          </p:cNvSpPr>
          <p:nvPr/>
        </p:nvSpPr>
        <p:spPr>
          <a:xfrm>
            <a:off x="236832" y="308823"/>
            <a:ext cx="9423122" cy="153888"/>
          </a:xfrm>
          <a:prstGeom prst="rect">
            <a:avLst/>
          </a:prstGeom>
          <a:noFill/>
        </p:spPr>
        <p:txBody>
          <a:bodyPr wrap="square" lIns="0" tIns="0" rIns="0" bIns="0" anchor="t">
            <a:spAutoFit/>
          </a:bodyPr>
          <a:lstStyle/>
          <a:p>
            <a:pPr algn="l"/>
            <a:r>
              <a:rPr lang="en-US" sz="1000" b="0" i="0" u="none" dirty="0">
                <a:solidFill>
                  <a:srgbClr val="008080"/>
                </a:solidFill>
                <a:latin typeface="微軟正黑體" panose="020B0604030504040204" pitchFamily="34" charset="-120"/>
                <a:ea typeface="微軟正黑體" panose="020B0604030504040204" pitchFamily="34" charset="-120"/>
              </a:rPr>
              <a:t>Stories of the Hong Kong Palace Museum Treasures – "Noble Craftsmanship Meets Creativity” Picture Book Creating Competition (Primary) 2026/27</a:t>
            </a:r>
          </a:p>
        </p:txBody>
      </p:sp>
      <p:grpSp>
        <p:nvGrpSpPr>
          <p:cNvPr id="22" name="群組 21">
            <a:extLst>
              <a:ext uri="{FF2B5EF4-FFF2-40B4-BE49-F238E27FC236}">
                <a16:creationId xmlns:a16="http://schemas.microsoft.com/office/drawing/2014/main" id="{02DB401A-7857-393E-3697-CF2BA9E7E094}"/>
              </a:ext>
            </a:extLst>
          </p:cNvPr>
          <p:cNvGrpSpPr/>
          <p:nvPr/>
        </p:nvGrpSpPr>
        <p:grpSpPr>
          <a:xfrm>
            <a:off x="7254231" y="1291954"/>
            <a:ext cx="4786034" cy="1991365"/>
            <a:chOff x="6498265" y="3535228"/>
            <a:chExt cx="4786034" cy="1991365"/>
          </a:xfrm>
        </p:grpSpPr>
        <p:sp>
          <p:nvSpPr>
            <p:cNvPr id="24" name="Rounded Rectangle 4">
              <a:extLst>
                <a:ext uri="{FF2B5EF4-FFF2-40B4-BE49-F238E27FC236}">
                  <a16:creationId xmlns:a16="http://schemas.microsoft.com/office/drawing/2014/main" id="{44D1B9D3-DEA8-5666-7840-4D543D7459F7}"/>
                </a:ext>
              </a:extLst>
            </p:cNvPr>
            <p:cNvSpPr>
              <a:spLocks noGrp="1" noRot="1" noMove="1" noResize="1" noEditPoints="1" noAdjustHandles="1" noChangeArrowheads="1" noChangeShapeType="1"/>
            </p:cNvSpPr>
            <p:nvPr/>
          </p:nvSpPr>
          <p:spPr>
            <a:xfrm>
              <a:off x="6498265" y="3535228"/>
              <a:ext cx="4786034" cy="1991365"/>
            </a:xfrm>
            <a:prstGeom prst="roundRect">
              <a:avLst>
                <a:gd name="adj" fmla="val 6250"/>
              </a:avLst>
            </a:prstGeom>
            <a:solidFill>
              <a:schemeClr val="accent5">
                <a:lumMod val="20000"/>
                <a:lumOff val="80000"/>
              </a:schemeClr>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微軟正黑體" panose="020B0604030504040204" pitchFamily="34" charset="-120"/>
                <a:ea typeface="微軟正黑體" panose="020B0604030504040204" pitchFamily="34" charset="-120"/>
              </a:endParaRPr>
            </a:p>
          </p:txBody>
        </p:sp>
        <p:sp>
          <p:nvSpPr>
            <p:cNvPr id="25" name="Rounded Rectangle 6">
              <a:extLst>
                <a:ext uri="{FF2B5EF4-FFF2-40B4-BE49-F238E27FC236}">
                  <a16:creationId xmlns:a16="http://schemas.microsoft.com/office/drawing/2014/main" id="{ECF477E8-F07B-C589-D707-AD600470A8D2}"/>
                </a:ext>
              </a:extLst>
            </p:cNvPr>
            <p:cNvSpPr/>
            <p:nvPr/>
          </p:nvSpPr>
          <p:spPr>
            <a:xfrm>
              <a:off x="6622090" y="4501211"/>
              <a:ext cx="4549800" cy="924899"/>
            </a:xfrm>
            <a:prstGeom prst="roundRect">
              <a:avLst>
                <a:gd name="adj" fmla="val 8000"/>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ysClr val="windowText" lastClr="000000"/>
                  </a:solidFill>
                </a:rPr>
                <a:t> </a:t>
              </a:r>
              <a:endParaRPr sz="1400" dirty="0">
                <a:solidFill>
                  <a:sysClr val="windowText" lastClr="000000"/>
                </a:solidFill>
                <a:latin typeface="微軟正黑體" panose="020B0604030504040204" pitchFamily="34" charset="-120"/>
                <a:ea typeface="微軟正黑體" panose="020B0604030504040204" pitchFamily="34" charset="-120"/>
              </a:endParaRPr>
            </a:p>
          </p:txBody>
        </p:sp>
        <p:sp>
          <p:nvSpPr>
            <p:cNvPr id="31" name="TextBox 17">
              <a:extLst>
                <a:ext uri="{FF2B5EF4-FFF2-40B4-BE49-F238E27FC236}">
                  <a16:creationId xmlns:a16="http://schemas.microsoft.com/office/drawing/2014/main" id="{CCC07693-E28D-0536-B8C6-A45BD99F00A5}"/>
                </a:ext>
              </a:extLst>
            </p:cNvPr>
            <p:cNvSpPr txBox="1">
              <a:spLocks noGrp="1" noRot="1" noMove="1" noResize="1" noEditPoints="1" noAdjustHandles="1" noChangeArrowheads="1" noChangeShapeType="1"/>
            </p:cNvSpPr>
            <p:nvPr/>
          </p:nvSpPr>
          <p:spPr>
            <a:xfrm>
              <a:off x="6622091" y="3659054"/>
              <a:ext cx="4421139" cy="800219"/>
            </a:xfrm>
            <a:prstGeom prst="rect">
              <a:avLst/>
            </a:prstGeom>
            <a:noFill/>
          </p:spPr>
          <p:txBody>
            <a:bodyPr wrap="square" lIns="0" tIns="0" rIns="0" bIns="0" anchor="t">
              <a:spAutoFit/>
            </a:bodyPr>
            <a:lstStyle/>
            <a:p>
              <a:r>
                <a:rPr lang="zh-TW" altLang="en-US" sz="1400" dirty="0">
                  <a:solidFill>
                    <a:schemeClr val="tx2"/>
                  </a:solidFill>
                  <a:latin typeface="微軟正黑體" panose="020B0604030504040204" pitchFamily="34" charset="-120"/>
                  <a:ea typeface="微軟正黑體" panose="020B0604030504040204" pitchFamily="34" charset="-120"/>
                </a:rPr>
                <a:t>請在下方格內輸入文字描述，例如對白／旁白，</a:t>
              </a:r>
              <a:endParaRPr lang="en-US" altLang="zh-TW" sz="1400" dirty="0">
                <a:solidFill>
                  <a:schemeClr val="tx2"/>
                </a:solidFill>
                <a:latin typeface="微軟正黑體" panose="020B0604030504040204" pitchFamily="34" charset="-120"/>
                <a:ea typeface="微軟正黑體" panose="020B0604030504040204" pitchFamily="34" charset="-120"/>
              </a:endParaRPr>
            </a:p>
            <a:p>
              <a:r>
                <a:rPr lang="zh-TW" altLang="en-US" sz="1400" dirty="0">
                  <a:solidFill>
                    <a:schemeClr val="tx2"/>
                  </a:solidFill>
                  <a:latin typeface="微軟正黑體" panose="020B0604030504040204" pitchFamily="34" charset="-120"/>
                  <a:ea typeface="微軟正黑體" panose="020B0604030504040204" pitchFamily="34" charset="-120"/>
                </a:rPr>
                <a:t>字數不多於</a:t>
              </a:r>
              <a:r>
                <a:rPr lang="en-US" altLang="zh-TW" sz="1400" dirty="0">
                  <a:solidFill>
                    <a:schemeClr val="tx2"/>
                  </a:solidFill>
                  <a:latin typeface="微軟正黑體" panose="020B0604030504040204" pitchFamily="34" charset="-120"/>
                  <a:ea typeface="微軟正黑體" panose="020B0604030504040204" pitchFamily="34" charset="-120"/>
                </a:rPr>
                <a:t>30</a:t>
              </a:r>
              <a:r>
                <a:rPr lang="zh-TW" altLang="en-US" sz="1400" dirty="0">
                  <a:solidFill>
                    <a:schemeClr val="tx2"/>
                  </a:solidFill>
                  <a:latin typeface="微軟正黑體" panose="020B0604030504040204" pitchFamily="34" charset="-120"/>
                  <a:ea typeface="微軟正黑體" panose="020B0604030504040204" pitchFamily="34" charset="-120"/>
                </a:rPr>
                <a:t>字。</a:t>
              </a:r>
              <a:r>
                <a:rPr lang="en-US" sz="1400" dirty="0">
                  <a:solidFill>
                    <a:schemeClr val="tx2"/>
                  </a:solidFill>
                  <a:latin typeface="微軟正黑體" panose="020B0604030504040204" pitchFamily="34" charset="-120"/>
                  <a:ea typeface="微軟正黑體" panose="020B0604030504040204" pitchFamily="34" charset="-120"/>
                </a:rPr>
                <a:t> </a:t>
              </a:r>
              <a:br>
                <a:rPr lang="en-US" sz="1200" b="0" i="0" u="none" dirty="0">
                  <a:solidFill>
                    <a:schemeClr val="tx2"/>
                  </a:solidFill>
                  <a:latin typeface="微軟正黑體" panose="020B0604030504040204" pitchFamily="34" charset="-120"/>
                  <a:ea typeface="微軟正黑體" panose="020B0604030504040204" pitchFamily="34" charset="-120"/>
                </a:rPr>
              </a:br>
              <a:r>
                <a:rPr lang="en-US" altLang="zh-TW" sz="1200" dirty="0">
                  <a:solidFill>
                    <a:schemeClr val="tx2"/>
                  </a:solidFill>
                  <a:latin typeface="微軟正黑體" panose="020B0604030504040204" pitchFamily="34" charset="-120"/>
                  <a:ea typeface="微軟正黑體" panose="020B0604030504040204" pitchFamily="34" charset="-120"/>
                  <a:cs typeface="Times New Roman" panose="02020603050405020304" pitchFamily="18" charset="0"/>
                </a:rPr>
                <a:t>Please enter the text description (e.g., dialogue or narration) in the box below, with a maximum of 30 words.</a:t>
              </a:r>
              <a:endParaRPr lang="zh-TW" altLang="en-US" sz="1400" b="1" i="0" u="none" dirty="0">
                <a:solidFill>
                  <a:schemeClr val="tx2"/>
                </a:solidFill>
                <a:latin typeface="微軟正黑體" panose="020B0604030504040204" pitchFamily="34" charset="-120"/>
                <a:ea typeface="微軟正黑體" panose="020B0604030504040204" pitchFamily="34" charset="-120"/>
              </a:endParaRPr>
            </a:p>
          </p:txBody>
        </p:sp>
      </p:grpSp>
      <p:grpSp>
        <p:nvGrpSpPr>
          <p:cNvPr id="35" name="群組 34">
            <a:extLst>
              <a:ext uri="{FF2B5EF4-FFF2-40B4-BE49-F238E27FC236}">
                <a16:creationId xmlns:a16="http://schemas.microsoft.com/office/drawing/2014/main" id="{AB599A4A-2C68-3438-4B64-FE039D99B286}"/>
              </a:ext>
            </a:extLst>
          </p:cNvPr>
          <p:cNvGrpSpPr/>
          <p:nvPr/>
        </p:nvGrpSpPr>
        <p:grpSpPr>
          <a:xfrm>
            <a:off x="9315088" y="159943"/>
            <a:ext cx="2857992" cy="638873"/>
            <a:chOff x="9740191" y="170718"/>
            <a:chExt cx="2506702" cy="638873"/>
          </a:xfrm>
        </p:grpSpPr>
        <p:sp>
          <p:nvSpPr>
            <p:cNvPr id="36" name="Rounded Rectangle 1">
              <a:extLst>
                <a:ext uri="{FF2B5EF4-FFF2-40B4-BE49-F238E27FC236}">
                  <a16:creationId xmlns:a16="http://schemas.microsoft.com/office/drawing/2014/main" id="{51838D41-6A44-1F6C-22E2-C94945E5E7A6}"/>
                </a:ext>
              </a:extLst>
            </p:cNvPr>
            <p:cNvSpPr/>
            <p:nvPr/>
          </p:nvSpPr>
          <p:spPr>
            <a:xfrm>
              <a:off x="9740191" y="170718"/>
              <a:ext cx="2397490" cy="638873"/>
            </a:xfrm>
            <a:prstGeom prst="roundRect">
              <a:avLst>
                <a:gd name="adj" fmla="val 16000"/>
              </a:avLst>
            </a:prstGeom>
            <a:solidFill>
              <a:srgbClr val="8C1D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9">
              <a:extLst>
                <a:ext uri="{FF2B5EF4-FFF2-40B4-BE49-F238E27FC236}">
                  <a16:creationId xmlns:a16="http://schemas.microsoft.com/office/drawing/2014/main" id="{9257E37B-1E5C-1466-825F-A84F22CAB16E}"/>
                </a:ext>
              </a:extLst>
            </p:cNvPr>
            <p:cNvSpPr txBox="1"/>
            <p:nvPr/>
          </p:nvSpPr>
          <p:spPr>
            <a:xfrm>
              <a:off x="9849404" y="264628"/>
              <a:ext cx="2397489" cy="430887"/>
            </a:xfrm>
            <a:prstGeom prst="rect">
              <a:avLst/>
            </a:prstGeom>
            <a:noFill/>
          </p:spPr>
          <p:txBody>
            <a:bodyPr wrap="square" lIns="0" tIns="0" rIns="0" bIns="0" anchor="t">
              <a:spAutoFit/>
            </a:bodyPr>
            <a:lstStyle/>
            <a:p>
              <a:pPr algn="l"/>
              <a:r>
                <a:rPr lang="zh-TW" altLang="en-US" sz="1400" b="1" i="0" u="none" dirty="0">
                  <a:solidFill>
                    <a:srgbClr val="FFFFFF"/>
                  </a:solidFill>
                  <a:latin typeface="微軟正黑體" panose="020B0604030504040204" pitchFamily="34" charset="-120"/>
                  <a:ea typeface="微軟正黑體" panose="020B0604030504040204" pitchFamily="34" charset="-120"/>
                </a:rPr>
                <a:t>內頁 </a:t>
              </a:r>
              <a:r>
                <a:rPr lang="en-US" sz="1400" b="1" i="0" u="none" dirty="0">
                  <a:solidFill>
                    <a:srgbClr val="FFFFFF"/>
                  </a:solidFill>
                  <a:latin typeface="微軟正黑體" panose="020B0604030504040204" pitchFamily="34" charset="-120"/>
                  <a:ea typeface="微軟正黑體" panose="020B0604030504040204" pitchFamily="34" charset="-120"/>
                </a:rPr>
                <a:t>Inner Page </a:t>
              </a:r>
            </a:p>
            <a:p>
              <a:pPr algn="l"/>
              <a:r>
                <a:rPr lang="zh-TW" altLang="en-US" sz="1400" b="1" i="0" u="none" dirty="0">
                  <a:solidFill>
                    <a:srgbClr val="FFFFFF"/>
                  </a:solidFill>
                  <a:latin typeface="微軟正黑體" panose="020B0604030504040204" pitchFamily="34" charset="-120"/>
                  <a:ea typeface="微軟正黑體" panose="020B0604030504040204" pitchFamily="34" charset="-120"/>
                </a:rPr>
                <a:t>頁數 </a:t>
              </a:r>
              <a:r>
                <a:rPr lang="en-US" sz="1400" b="1" i="0" u="none" dirty="0">
                  <a:solidFill>
                    <a:srgbClr val="FFFFFF"/>
                  </a:solidFill>
                  <a:latin typeface="微軟正黑體" panose="020B0604030504040204" pitchFamily="34" charset="-120"/>
                  <a:ea typeface="微軟正黑體" panose="020B0604030504040204" pitchFamily="34" charset="-120"/>
                </a:rPr>
                <a:t>Page number </a:t>
              </a:r>
            </a:p>
          </p:txBody>
        </p:sp>
        <p:sp>
          <p:nvSpPr>
            <p:cNvPr id="38" name="Rounded Rectangle 6">
              <a:extLst>
                <a:ext uri="{FF2B5EF4-FFF2-40B4-BE49-F238E27FC236}">
                  <a16:creationId xmlns:a16="http://schemas.microsoft.com/office/drawing/2014/main" id="{7E7E5628-67EF-F7C3-45A2-8D26D0A42644}"/>
                </a:ext>
              </a:extLst>
            </p:cNvPr>
            <p:cNvSpPr/>
            <p:nvPr/>
          </p:nvSpPr>
          <p:spPr>
            <a:xfrm>
              <a:off x="11332447" y="264298"/>
              <a:ext cx="723093" cy="449112"/>
            </a:xfrm>
            <a:prstGeom prst="roundRect">
              <a:avLst>
                <a:gd name="adj" fmla="val 8000"/>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1400" dirty="0">
                <a:solidFill>
                  <a:sysClr val="windowText" lastClr="000000"/>
                </a:solidFill>
                <a:latin typeface="微軟正黑體" panose="020B0604030504040204" pitchFamily="34" charset="-120"/>
                <a:ea typeface="微軟正黑體" panose="020B0604030504040204" pitchFamily="34" charset="-120"/>
              </a:endParaRPr>
            </a:p>
          </p:txBody>
        </p:sp>
      </p:grpSp>
      <p:sp>
        <p:nvSpPr>
          <p:cNvPr id="39" name="文字方塊 38">
            <a:extLst>
              <a:ext uri="{FF2B5EF4-FFF2-40B4-BE49-F238E27FC236}">
                <a16:creationId xmlns:a16="http://schemas.microsoft.com/office/drawing/2014/main" id="{F92BA23C-5311-9536-EB48-91208F816141}"/>
              </a:ext>
            </a:extLst>
          </p:cNvPr>
          <p:cNvSpPr txBox="1">
            <a:spLocks noGrp="1" noRot="1" noMove="1" noResize="1" noEditPoints="1" noAdjustHandles="1" noChangeArrowheads="1" noChangeShapeType="1"/>
          </p:cNvSpPr>
          <p:nvPr/>
        </p:nvSpPr>
        <p:spPr>
          <a:xfrm>
            <a:off x="8551706" y="3426394"/>
            <a:ext cx="3496857" cy="646331"/>
          </a:xfrm>
          <a:prstGeom prst="rect">
            <a:avLst/>
          </a:prstGeom>
          <a:noFill/>
        </p:spPr>
        <p:txBody>
          <a:bodyPr wrap="square">
            <a:spAutoFit/>
          </a:bodyPr>
          <a:lstStyle/>
          <a:p>
            <a:pPr algn="r"/>
            <a:r>
              <a:rPr lang="zh-TW" altLang="en-US" b="1" dirty="0">
                <a:solidFill>
                  <a:schemeClr val="accent2">
                    <a:lumMod val="75000"/>
                  </a:schemeClr>
                </a:solidFill>
                <a:latin typeface="微軟正黑體" panose="020B0604030504040204" pitchFamily="34" charset="-120"/>
                <a:ea typeface="微軟正黑體" panose="020B0604030504040204" pitchFamily="34" charset="-120"/>
              </a:rPr>
              <a:t>請自行複製投影片 </a:t>
            </a:r>
            <a:endParaRPr lang="en-US" altLang="zh-TW" b="1" dirty="0">
              <a:solidFill>
                <a:schemeClr val="accent2">
                  <a:lumMod val="75000"/>
                </a:schemeClr>
              </a:solidFill>
              <a:latin typeface="微軟正黑體" panose="020B0604030504040204" pitchFamily="34" charset="-120"/>
              <a:ea typeface="微軟正黑體" panose="020B0604030504040204" pitchFamily="34" charset="-120"/>
            </a:endParaRPr>
          </a:p>
          <a:p>
            <a:pPr algn="r"/>
            <a:r>
              <a:rPr lang="en-US" b="1" dirty="0">
                <a:solidFill>
                  <a:schemeClr val="accent2">
                    <a:lumMod val="75000"/>
                  </a:schemeClr>
                </a:solidFill>
                <a:latin typeface="微軟正黑體" panose="020B0604030504040204" pitchFamily="34" charset="-120"/>
                <a:ea typeface="微軟正黑體" panose="020B0604030504040204" pitchFamily="34" charset="-120"/>
              </a:rPr>
              <a:t>Please duplicate this slide</a:t>
            </a:r>
          </a:p>
        </p:txBody>
      </p:sp>
      <p:grpSp>
        <p:nvGrpSpPr>
          <p:cNvPr id="8" name="群組 7">
            <a:extLst>
              <a:ext uri="{FF2B5EF4-FFF2-40B4-BE49-F238E27FC236}">
                <a16:creationId xmlns:a16="http://schemas.microsoft.com/office/drawing/2014/main" id="{0D1AD0EC-78BA-767E-ABD3-846AC8FC337F}"/>
              </a:ext>
            </a:extLst>
          </p:cNvPr>
          <p:cNvGrpSpPr>
            <a:grpSpLocks noGrp="1" noUngrp="1" noRot="1" noMove="1" noResize="1"/>
          </p:cNvGrpSpPr>
          <p:nvPr/>
        </p:nvGrpSpPr>
        <p:grpSpPr>
          <a:xfrm>
            <a:off x="1514984" y="815145"/>
            <a:ext cx="5220000" cy="5679628"/>
            <a:chOff x="640340" y="811964"/>
            <a:chExt cx="5220000" cy="5679628"/>
          </a:xfrm>
        </p:grpSpPr>
        <p:sp>
          <p:nvSpPr>
            <p:cNvPr id="10" name="Rounded Rectangle 2">
              <a:extLst>
                <a:ext uri="{FF2B5EF4-FFF2-40B4-BE49-F238E27FC236}">
                  <a16:creationId xmlns:a16="http://schemas.microsoft.com/office/drawing/2014/main" id="{E4C85609-3789-6DCE-25E9-3508E3E37309}"/>
                </a:ext>
              </a:extLst>
            </p:cNvPr>
            <p:cNvSpPr>
              <a:spLocks/>
            </p:cNvSpPr>
            <p:nvPr/>
          </p:nvSpPr>
          <p:spPr>
            <a:xfrm>
              <a:off x="640340" y="1271592"/>
              <a:ext cx="5220000" cy="5220000"/>
            </a:xfrm>
            <a:prstGeom prst="roundRect">
              <a:avLst>
                <a:gd name="adj" fmla="val 1353"/>
              </a:avLst>
            </a:prstGeom>
            <a:solidFill>
              <a:srgbClr val="F0F9FF"/>
            </a:solidFill>
            <a:ln w="19050">
              <a:solidFill>
                <a:srgbClr val="0080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16" name="Picture 7" descr="image.png">
              <a:extLst>
                <a:ext uri="{FF2B5EF4-FFF2-40B4-BE49-F238E27FC236}">
                  <a16:creationId xmlns:a16="http://schemas.microsoft.com/office/drawing/2014/main" id="{37CF9022-004E-1979-FEF5-531959DFBA0F}"/>
                </a:ext>
              </a:extLst>
            </p:cNvPr>
            <p:cNvPicPr>
              <a:picLocks noGrp="1" noRot="1" noMove="1" noResize="1" noEditPoints="1" noAdjustHandles="1" noChangeArrowheads="1" noChangeShapeType="1" noCrop="1"/>
            </p:cNvPicPr>
            <p:nvPr/>
          </p:nvPicPr>
          <p:blipFill>
            <a:blip r:embed="rId2"/>
            <a:stretch>
              <a:fillRect/>
            </a:stretch>
          </p:blipFill>
          <p:spPr>
            <a:xfrm>
              <a:off x="2895600" y="2988043"/>
              <a:ext cx="533400" cy="533400"/>
            </a:xfrm>
            <a:prstGeom prst="rect">
              <a:avLst/>
            </a:prstGeom>
          </p:spPr>
        </p:pic>
        <p:sp>
          <p:nvSpPr>
            <p:cNvPr id="17" name="TextBox 10">
              <a:extLst>
                <a:ext uri="{FF2B5EF4-FFF2-40B4-BE49-F238E27FC236}">
                  <a16:creationId xmlns:a16="http://schemas.microsoft.com/office/drawing/2014/main" id="{F9320B9B-B0FD-5BEE-58A3-16F8571EE276}"/>
                </a:ext>
              </a:extLst>
            </p:cNvPr>
            <p:cNvSpPr txBox="1">
              <a:spLocks noGrp="1" noRot="1" noMove="1" noResize="1" noEditPoints="1" noAdjustHandles="1" noChangeArrowheads="1" noChangeShapeType="1"/>
            </p:cNvSpPr>
            <p:nvPr/>
          </p:nvSpPr>
          <p:spPr>
            <a:xfrm>
              <a:off x="1889517" y="811964"/>
              <a:ext cx="2436886" cy="230832"/>
            </a:xfrm>
            <a:prstGeom prst="rect">
              <a:avLst/>
            </a:prstGeom>
            <a:noFill/>
          </p:spPr>
          <p:txBody>
            <a:bodyPr wrap="none" lIns="0" tIns="0" rIns="0" bIns="0" anchor="t">
              <a:spAutoFit/>
            </a:bodyPr>
            <a:lstStyle/>
            <a:p>
              <a:pPr algn="l">
                <a:lnSpc>
                  <a:spcPts val="1800"/>
                </a:lnSpc>
              </a:pPr>
              <a:r>
                <a:rPr sz="1500" b="1" i="0" u="none" dirty="0" err="1">
                  <a:solidFill>
                    <a:schemeClr val="tx2"/>
                  </a:solidFill>
                  <a:latin typeface="微軟正黑體" panose="020B0604030504040204" pitchFamily="34" charset="-120"/>
                  <a:ea typeface="微軟正黑體" panose="020B0604030504040204" pitchFamily="34" charset="-120"/>
                </a:rPr>
                <a:t>內頁</a:t>
              </a:r>
              <a:r>
                <a:rPr lang="zh-TW" altLang="en-US" sz="1500" b="1" i="0" u="none" dirty="0">
                  <a:solidFill>
                    <a:schemeClr val="tx2"/>
                  </a:solidFill>
                  <a:latin typeface="微軟正黑體" panose="020B0604030504040204" pitchFamily="34" charset="-120"/>
                  <a:ea typeface="微軟正黑體" panose="020B0604030504040204" pitchFamily="34" charset="-120"/>
                </a:rPr>
                <a:t>模板</a:t>
              </a:r>
              <a:r>
                <a:rPr sz="1500" b="1" i="0" u="none" dirty="0">
                  <a:solidFill>
                    <a:schemeClr val="tx2"/>
                  </a:solidFill>
                  <a:latin typeface="微軟正黑體" panose="020B0604030504040204" pitchFamily="34" charset="-120"/>
                  <a:ea typeface="微軟正黑體" panose="020B0604030504040204" pitchFamily="34" charset="-120"/>
                </a:rPr>
                <a:t>Inner Page Layou</a:t>
              </a:r>
              <a:r>
                <a:rPr lang="en-US" sz="1500" b="1" i="0" u="none" dirty="0">
                  <a:solidFill>
                    <a:schemeClr val="tx2"/>
                  </a:solidFill>
                  <a:latin typeface="微軟正黑體" panose="020B0604030504040204" pitchFamily="34" charset="-120"/>
                  <a:ea typeface="微軟正黑體" panose="020B0604030504040204" pitchFamily="34" charset="-120"/>
                </a:rPr>
                <a:t>t</a:t>
              </a:r>
              <a:endParaRPr sz="1500" b="1" dirty="0">
                <a:solidFill>
                  <a:schemeClr val="tx2"/>
                </a:solidFill>
                <a:latin typeface="微軟正黑體" panose="020B0604030504040204" pitchFamily="34" charset="-120"/>
                <a:ea typeface="微軟正黑體" panose="020B0604030504040204" pitchFamily="34" charset="-120"/>
              </a:endParaRPr>
            </a:p>
          </p:txBody>
        </p:sp>
        <p:sp>
          <p:nvSpPr>
            <p:cNvPr id="23" name="TextBox 12">
              <a:extLst>
                <a:ext uri="{FF2B5EF4-FFF2-40B4-BE49-F238E27FC236}">
                  <a16:creationId xmlns:a16="http://schemas.microsoft.com/office/drawing/2014/main" id="{47F55107-ADAF-2AB5-61F7-8598BB39917A}"/>
                </a:ext>
              </a:extLst>
            </p:cNvPr>
            <p:cNvSpPr txBox="1">
              <a:spLocks noGrp="1" noRot="1" noMove="1" noResize="1" noEditPoints="1" noAdjustHandles="1" noChangeArrowheads="1" noChangeShapeType="1"/>
            </p:cNvSpPr>
            <p:nvPr/>
          </p:nvSpPr>
          <p:spPr>
            <a:xfrm>
              <a:off x="1833412" y="3673843"/>
              <a:ext cx="2657779" cy="623248"/>
            </a:xfrm>
            <a:prstGeom prst="rect">
              <a:avLst/>
            </a:prstGeom>
            <a:noFill/>
          </p:spPr>
          <p:txBody>
            <a:bodyPr wrap="none" lIns="0" tIns="0" rIns="0" bIns="0" anchor="t">
              <a:spAutoFit/>
            </a:bodyPr>
            <a:lstStyle/>
            <a:p>
              <a:pPr algn="ctr"/>
              <a:r>
                <a:rPr sz="1350" b="1" i="0" u="none" dirty="0" err="1">
                  <a:solidFill>
                    <a:schemeClr val="tx2"/>
                  </a:solidFill>
                  <a:latin typeface="微軟正黑體" panose="020B0604030504040204" pitchFamily="34" charset="-120"/>
                  <a:ea typeface="微軟正黑體" panose="020B0604030504040204" pitchFamily="34" charset="-120"/>
                </a:rPr>
                <a:t>請在此貼</a:t>
              </a:r>
              <a:r>
                <a:rPr lang="zh-TW" altLang="en-US" sz="1350" b="1" i="0" u="none" dirty="0">
                  <a:solidFill>
                    <a:schemeClr val="tx2"/>
                  </a:solidFill>
                  <a:latin typeface="微軟正黑體" panose="020B0604030504040204" pitchFamily="34" charset="-120"/>
                  <a:ea typeface="微軟正黑體" panose="020B0604030504040204" pitchFamily="34" charset="-120"/>
                </a:rPr>
                <a:t>上</a:t>
              </a:r>
              <a:r>
                <a:rPr sz="1350" b="1" i="0" u="none" dirty="0" err="1">
                  <a:solidFill>
                    <a:schemeClr val="tx2"/>
                  </a:solidFill>
                  <a:latin typeface="微軟正黑體" panose="020B0604030504040204" pitchFamily="34" charset="-120"/>
                  <a:ea typeface="微軟正黑體" panose="020B0604030504040204" pitchFamily="34" charset="-120"/>
                </a:rPr>
                <a:t>繪本內頁圖片</a:t>
              </a:r>
              <a:br>
                <a:rPr lang="en-US" sz="1350" b="1" i="0" u="none" dirty="0">
                  <a:solidFill>
                    <a:schemeClr val="tx2"/>
                  </a:solidFill>
                  <a:latin typeface="微軟正黑體" panose="020B0604030504040204" pitchFamily="34" charset="-120"/>
                  <a:ea typeface="微軟正黑體" panose="020B0604030504040204" pitchFamily="34" charset="-120"/>
                </a:rPr>
              </a:br>
              <a:r>
                <a:rPr lang="en-US" sz="1350" b="1" i="0" u="none" dirty="0">
                  <a:solidFill>
                    <a:schemeClr val="tx2"/>
                  </a:solidFill>
                  <a:latin typeface="微軟正黑體" panose="020B0604030504040204" pitchFamily="34" charset="-120"/>
                  <a:ea typeface="微軟正黑體" panose="020B0604030504040204" pitchFamily="34" charset="-120"/>
                </a:rPr>
                <a:t>(</a:t>
              </a:r>
              <a:r>
                <a:rPr lang="zh-TW" altLang="en-US" sz="1350" b="1" i="0" u="none" dirty="0">
                  <a:solidFill>
                    <a:schemeClr val="tx2"/>
                  </a:solidFill>
                  <a:latin typeface="微軟正黑體" panose="020B0604030504040204" pitchFamily="34" charset="-120"/>
                  <a:ea typeface="微軟正黑體" panose="020B0604030504040204" pitchFamily="34" charset="-120"/>
                </a:rPr>
                <a:t>文字切勿直接繪寫於作品圖象上，</a:t>
              </a:r>
              <a:br>
                <a:rPr lang="en-US" altLang="zh-TW" sz="1350" b="1" i="0" u="none" dirty="0">
                  <a:solidFill>
                    <a:schemeClr val="tx2"/>
                  </a:solidFill>
                  <a:latin typeface="微軟正黑體" panose="020B0604030504040204" pitchFamily="34" charset="-120"/>
                  <a:ea typeface="微軟正黑體" panose="020B0604030504040204" pitchFamily="34" charset="-120"/>
                </a:rPr>
              </a:br>
              <a:r>
                <a:rPr lang="zh-TW" altLang="en-US" sz="1350" b="1" i="0" u="none" dirty="0">
                  <a:solidFill>
                    <a:schemeClr val="tx2"/>
                  </a:solidFill>
                  <a:latin typeface="微軟正黑體" panose="020B0604030504040204" pitchFamily="34" charset="-120"/>
                  <a:ea typeface="微軟正黑體" panose="020B0604030504040204" pitchFamily="34" charset="-120"/>
                </a:rPr>
                <a:t>請於畫面上預留置入文字的位置。</a:t>
              </a:r>
              <a:r>
                <a:rPr lang="en-US" altLang="zh-TW" sz="1350" b="1" i="0" u="none" dirty="0">
                  <a:solidFill>
                    <a:schemeClr val="tx2"/>
                  </a:solidFill>
                  <a:latin typeface="微軟正黑體" panose="020B0604030504040204" pitchFamily="34" charset="-120"/>
                  <a:ea typeface="微軟正黑體" panose="020B0604030504040204" pitchFamily="34" charset="-120"/>
                </a:rPr>
                <a:t>)</a:t>
              </a:r>
              <a:endParaRPr sz="1350" b="1" i="0" u="none" dirty="0">
                <a:solidFill>
                  <a:schemeClr val="tx2"/>
                </a:solidFill>
                <a:latin typeface="微軟正黑體" panose="020B0604030504040204" pitchFamily="34" charset="-120"/>
                <a:ea typeface="微軟正黑體" panose="020B0604030504040204" pitchFamily="34" charset="-120"/>
              </a:endParaRPr>
            </a:p>
          </p:txBody>
        </p:sp>
        <p:sp>
          <p:nvSpPr>
            <p:cNvPr id="27" name="TextBox 13">
              <a:extLst>
                <a:ext uri="{FF2B5EF4-FFF2-40B4-BE49-F238E27FC236}">
                  <a16:creationId xmlns:a16="http://schemas.microsoft.com/office/drawing/2014/main" id="{2B987DB2-A38E-4A10-BC78-BC336F917CAC}"/>
                </a:ext>
              </a:extLst>
            </p:cNvPr>
            <p:cNvSpPr txBox="1">
              <a:spLocks/>
            </p:cNvSpPr>
            <p:nvPr/>
          </p:nvSpPr>
          <p:spPr>
            <a:xfrm>
              <a:off x="1334203" y="4334827"/>
              <a:ext cx="3656193" cy="738664"/>
            </a:xfrm>
            <a:prstGeom prst="rect">
              <a:avLst/>
            </a:prstGeom>
            <a:noFill/>
          </p:spPr>
          <p:txBody>
            <a:bodyPr wrap="none" lIns="0" tIns="0" rIns="0" bIns="0" anchor="t">
              <a:spAutoFit/>
            </a:bodyPr>
            <a:lstStyle/>
            <a:p>
              <a:pPr algn="ctr"/>
              <a:r>
                <a:rPr lang="en-US" sz="1200" b="0" i="0" u="none" dirty="0">
                  <a:solidFill>
                    <a:schemeClr val="tx2"/>
                  </a:solidFill>
                  <a:latin typeface="微軟正黑體" panose="020B0604030504040204" pitchFamily="34" charset="-120"/>
                  <a:ea typeface="微軟正黑體" panose="020B0604030504040204" pitchFamily="34" charset="-120"/>
                </a:rPr>
                <a:t>Paste the picture book inner page </a:t>
              </a:r>
              <a:r>
                <a:rPr lang="en-US" sz="1200" dirty="0">
                  <a:solidFill>
                    <a:schemeClr val="tx2"/>
                  </a:solidFill>
                  <a:latin typeface="微軟正黑體" panose="020B0604030504040204" pitchFamily="34" charset="-120"/>
                  <a:ea typeface="微軟正黑體" panose="020B0604030504040204" pitchFamily="34" charset="-120"/>
                </a:rPr>
                <a:t>image</a:t>
              </a:r>
              <a:r>
                <a:rPr lang="en-US" sz="1200" b="0" i="0" u="none" dirty="0">
                  <a:solidFill>
                    <a:schemeClr val="tx2"/>
                  </a:solidFill>
                  <a:latin typeface="微軟正黑體" panose="020B0604030504040204" pitchFamily="34" charset="-120"/>
                  <a:ea typeface="微軟正黑體" panose="020B0604030504040204" pitchFamily="34" charset="-120"/>
                </a:rPr>
                <a:t> here</a:t>
              </a:r>
            </a:p>
            <a:p>
              <a:pPr algn="ctr"/>
              <a:r>
                <a:rPr lang="en-US" sz="1200" dirty="0">
                  <a:solidFill>
                    <a:schemeClr val="tx2"/>
                  </a:solidFill>
                  <a:latin typeface="微軟正黑體" panose="020B0604030504040204" pitchFamily="34" charset="-120"/>
                  <a:ea typeface="微軟正黑體" panose="020B0604030504040204" pitchFamily="34" charset="-120"/>
                </a:rPr>
                <a:t>(Please do not place text directly within the image. </a:t>
              </a:r>
            </a:p>
            <a:p>
              <a:pPr algn="ctr"/>
              <a:r>
                <a:rPr lang="en-US" sz="1200" dirty="0">
                  <a:solidFill>
                    <a:schemeClr val="tx2"/>
                  </a:solidFill>
                  <a:latin typeface="微軟正黑體" panose="020B0604030504040204" pitchFamily="34" charset="-120"/>
                  <a:ea typeface="微軟正黑體" panose="020B0604030504040204" pitchFamily="34" charset="-120"/>
                </a:rPr>
                <a:t>Space should be reserved within the image </a:t>
              </a:r>
            </a:p>
            <a:p>
              <a:pPr algn="ctr"/>
              <a:r>
                <a:rPr lang="en-US" sz="1200" dirty="0">
                  <a:solidFill>
                    <a:schemeClr val="tx2"/>
                  </a:solidFill>
                  <a:latin typeface="微軟正黑體" panose="020B0604030504040204" pitchFamily="34" charset="-120"/>
                  <a:ea typeface="微軟正黑體" panose="020B0604030504040204" pitchFamily="34" charset="-120"/>
                </a:rPr>
                <a:t>for the subsequent placement of the text)</a:t>
              </a:r>
              <a:endParaRPr lang="en-US" sz="1200" b="0" i="0" u="none" dirty="0">
                <a:solidFill>
                  <a:schemeClr val="tx2"/>
                </a:solidFill>
                <a:latin typeface="微軟正黑體" panose="020B0604030504040204" pitchFamily="34" charset="-120"/>
                <a:ea typeface="微軟正黑體" panose="020B0604030504040204" pitchFamily="34" charset="-120"/>
              </a:endParaRPr>
            </a:p>
          </p:txBody>
        </p:sp>
        <p:sp>
          <p:nvSpPr>
            <p:cNvPr id="28" name="TextBox 13">
              <a:extLst>
                <a:ext uri="{FF2B5EF4-FFF2-40B4-BE49-F238E27FC236}">
                  <a16:creationId xmlns:a16="http://schemas.microsoft.com/office/drawing/2014/main" id="{DFFE4773-855D-9045-6B23-AC9A1221E0D8}"/>
                </a:ext>
              </a:extLst>
            </p:cNvPr>
            <p:cNvSpPr txBox="1">
              <a:spLocks/>
            </p:cNvSpPr>
            <p:nvPr/>
          </p:nvSpPr>
          <p:spPr>
            <a:xfrm>
              <a:off x="2618081" y="5187889"/>
              <a:ext cx="1088438" cy="153888"/>
            </a:xfrm>
            <a:prstGeom prst="rect">
              <a:avLst/>
            </a:prstGeom>
            <a:noFill/>
          </p:spPr>
          <p:txBody>
            <a:bodyPr wrap="none" lIns="0" tIns="0" rIns="0" bIns="0" anchor="t">
              <a:spAutoFit/>
            </a:bodyPr>
            <a:lstStyle/>
            <a:p>
              <a:pPr algn="ctr"/>
              <a:r>
                <a:rPr sz="1000" b="0" i="0" u="none" dirty="0">
                  <a:solidFill>
                    <a:srgbClr val="0F172A"/>
                  </a:solidFill>
                  <a:latin typeface="微軟正黑體" panose="020B0604030504040204" pitchFamily="34" charset="-120"/>
                  <a:ea typeface="微軟正黑體" panose="020B0604030504040204" pitchFamily="34" charset="-120"/>
                </a:rPr>
                <a:t>14.5 cm × 14.5 cm</a:t>
              </a:r>
            </a:p>
          </p:txBody>
        </p:sp>
      </p:grpSp>
      <mc:AlternateContent xmlns:mc="http://schemas.openxmlformats.org/markup-compatibility/2006" xmlns:a14="http://schemas.microsoft.com/office/drawing/2010/main">
        <mc:Choice Requires="a14">
          <p:sp>
            <p:nvSpPr>
              <p:cNvPr id="29" name="文字方塊 28">
                <a:extLst>
                  <a:ext uri="{FF2B5EF4-FFF2-40B4-BE49-F238E27FC236}">
                    <a16:creationId xmlns:a16="http://schemas.microsoft.com/office/drawing/2014/main" id="{23C1EC46-3631-6B3A-320A-DA05263CD73E}"/>
                  </a:ext>
                </a:extLst>
              </p:cNvPr>
              <p:cNvSpPr txBox="1"/>
              <p:nvPr/>
            </p:nvSpPr>
            <p:spPr>
              <a:xfrm>
                <a:off x="11347149" y="1364853"/>
                <a:ext cx="45204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2800" dirty="0" smtClean="0">
                          <a:solidFill>
                            <a:schemeClr val="tx2"/>
                          </a:solidFill>
                          <a:latin typeface="微軟正黑體" panose="020B0604030504040204" pitchFamily="34" charset="-120"/>
                          <a:ea typeface="微軟正黑體" panose="020B0604030504040204" pitchFamily="34" charset="-120"/>
                          <a:sym typeface="Wingdings" panose="05000000000000000000" pitchFamily="2" charset="2"/>
                        </a:rPr>
                        <m:t></m:t>
                      </m:r>
                    </m:oMath>
                  </m:oMathPara>
                </a14:m>
                <a:endParaRPr lang="en-US" sz="2800" dirty="0">
                  <a:solidFill>
                    <a:schemeClr val="tx2"/>
                  </a:solidFill>
                </a:endParaRPr>
              </a:p>
            </p:txBody>
          </p:sp>
        </mc:Choice>
        <mc:Fallback xmlns="">
          <p:sp>
            <p:nvSpPr>
              <p:cNvPr id="29" name="文字方塊 28">
                <a:extLst>
                  <a:ext uri="{FF2B5EF4-FFF2-40B4-BE49-F238E27FC236}">
                    <a16:creationId xmlns:a16="http://schemas.microsoft.com/office/drawing/2014/main" id="{23C1EC46-3631-6B3A-320A-DA05263CD73E}"/>
                  </a:ext>
                </a:extLst>
              </p:cNvPr>
              <p:cNvSpPr txBox="1">
                <a:spLocks noRot="1" noChangeAspect="1" noMove="1" noResize="1" noEditPoints="1" noAdjustHandles="1" noChangeArrowheads="1" noChangeShapeType="1" noTextEdit="1"/>
              </p:cNvSpPr>
              <p:nvPr/>
            </p:nvSpPr>
            <p:spPr>
              <a:xfrm>
                <a:off x="11347149" y="1364853"/>
                <a:ext cx="452047" cy="43088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698904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690</TotalTime>
  <Words>1083</Words>
  <Application>Microsoft Office PowerPoint</Application>
  <PresentationFormat>Widescreen</PresentationFormat>
  <Paragraphs>89</Paragraphs>
  <Slides>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微軟正黑體</vt:lpstr>
      <vt:lpstr>Aptos</vt:lpstr>
      <vt:lpstr>Arial</vt:lpstr>
      <vt:lpstr>Calibri</vt:lpstr>
      <vt:lpstr>Office Theme</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CHEUNG, Sze-wing Cici</dc:creator>
  <cp:keywords/>
  <dc:description>generated using python-pptx</dc:description>
  <cp:lastModifiedBy>edbuser</cp:lastModifiedBy>
  <cp:revision>28</cp:revision>
  <cp:lastPrinted>2026-10-16T08:23:26Z</cp:lastPrinted>
  <dcterms:created xsi:type="dcterms:W3CDTF">2013-01-27T09:14:16Z</dcterms:created>
  <dcterms:modified xsi:type="dcterms:W3CDTF">2026-10-23T02:05:08Z</dcterms:modified>
  <cp:category/>
</cp:coreProperties>
</file>