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6.xml" ContentType="application/vnd.openxmlformats-officedocument.presentationml.tags+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9.xml" ContentType="application/vnd.openxmlformats-officedocument.presentationml.tags+xml"/>
  <Override PartName="/ppt/notesSlides/notesSlide36.xml" ContentType="application/vnd.openxmlformats-officedocument.presentationml.notesSlide+xml"/>
  <Override PartName="/ppt/tags/tag20.xml" ContentType="application/vnd.openxmlformats-officedocument.presentationml.tags+xml"/>
  <Override PartName="/ppt/notesSlides/notesSlide37.xml" ContentType="application/vnd.openxmlformats-officedocument.presentationml.notesSlide+xml"/>
  <Override PartName="/ppt/tags/tag21.xml" ContentType="application/vnd.openxmlformats-officedocument.presentationml.tags+xml"/>
  <Override PartName="/ppt/notesSlides/notesSlide3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2.xml" ContentType="application/vnd.openxmlformats-officedocument.presentationml.tags+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3.xml" ContentType="application/vnd.openxmlformats-officedocument.presentationml.tags+xml"/>
  <Override PartName="/ppt/notesSlides/notesSlide4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23" r:id="rId2"/>
    <p:sldId id="424" r:id="rId3"/>
    <p:sldId id="425" r:id="rId4"/>
    <p:sldId id="426" r:id="rId5"/>
    <p:sldId id="427" r:id="rId6"/>
    <p:sldId id="428" r:id="rId7"/>
    <p:sldId id="429" r:id="rId8"/>
    <p:sldId id="430" r:id="rId9"/>
    <p:sldId id="431" r:id="rId10"/>
    <p:sldId id="336" r:id="rId11"/>
    <p:sldId id="351" r:id="rId12"/>
    <p:sldId id="366" r:id="rId13"/>
    <p:sldId id="434" r:id="rId14"/>
    <p:sldId id="340" r:id="rId15"/>
    <p:sldId id="418" r:id="rId16"/>
    <p:sldId id="416" r:id="rId17"/>
    <p:sldId id="417" r:id="rId18"/>
    <p:sldId id="433" r:id="rId19"/>
    <p:sldId id="419" r:id="rId20"/>
    <p:sldId id="359" r:id="rId21"/>
    <p:sldId id="309" r:id="rId22"/>
    <p:sldId id="376" r:id="rId23"/>
    <p:sldId id="313" r:id="rId24"/>
    <p:sldId id="325" r:id="rId25"/>
    <p:sldId id="326" r:id="rId26"/>
    <p:sldId id="274" r:id="rId27"/>
    <p:sldId id="292" r:id="rId28"/>
    <p:sldId id="414" r:id="rId29"/>
    <p:sldId id="421" r:id="rId30"/>
    <p:sldId id="437" r:id="rId31"/>
    <p:sldId id="438" r:id="rId32"/>
    <p:sldId id="439" r:id="rId33"/>
    <p:sldId id="441" r:id="rId34"/>
    <p:sldId id="442" r:id="rId35"/>
    <p:sldId id="443" r:id="rId36"/>
    <p:sldId id="445" r:id="rId37"/>
    <p:sldId id="447" r:id="rId38"/>
    <p:sldId id="451" r:id="rId39"/>
    <p:sldId id="452" r:id="rId40"/>
    <p:sldId id="453" r:id="rId41"/>
    <p:sldId id="454" r:id="rId42"/>
    <p:sldId id="459" r:id="rId43"/>
    <p:sldId id="460" r:id="rId44"/>
    <p:sldId id="461" r:id="rId45"/>
    <p:sldId id="462" r:id="rId46"/>
  </p:sldIdLst>
  <p:sldSz cx="9144000" cy="6858000" type="screen4x3"/>
  <p:notesSz cx="6797675" cy="9874250"/>
  <p:defaultTextStyle>
    <a:defPPr>
      <a:defRPr lang="zh-HK"/>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C9"/>
    <a:srgbClr val="CCFF66"/>
    <a:srgbClr val="FEE6F5"/>
    <a:srgbClr val="E6F8FE"/>
    <a:srgbClr val="D85EC1"/>
    <a:srgbClr val="CC99FF"/>
    <a:srgbClr val="FFCC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868" autoAdjust="0"/>
    <p:restoredTop sz="87386" autoAdjust="0"/>
  </p:normalViewPr>
  <p:slideViewPr>
    <p:cSldViewPr>
      <p:cViewPr varScale="1">
        <p:scale>
          <a:sx n="97" d="100"/>
          <a:sy n="97" d="100"/>
        </p:scale>
        <p:origin x="2082" y="7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6120"/>
    </p:cViewPr>
  </p:sorterViewPr>
  <p:notesViewPr>
    <p:cSldViewPr>
      <p:cViewPr varScale="1">
        <p:scale>
          <a:sx n="27" d="100"/>
          <a:sy n="27" d="100"/>
        </p:scale>
        <p:origin x="-2322"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Gov%20Docs\SEED\2nd%20Tryout\2nd%20tryout%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'Whole form'!$A$143</c:f>
              <c:strCache>
                <c:ptCount val="1"/>
                <c:pt idx="0">
                  <c:v>Mean score</c:v>
                </c:pt>
              </c:strCache>
            </c:strRef>
          </c:tx>
          <c:invertIfNegative val="0"/>
          <c:cat>
            <c:strRef>
              <c:f>'Whole form'!$B$142:$H$142</c:f>
              <c:strCache>
                <c:ptCount val="7"/>
                <c:pt idx="0">
                  <c:v>I can learn more effectively through discussion with classmates in English lessons</c:v>
                </c:pt>
                <c:pt idx="1">
                  <c:v>Learning the features of different text types can help me understand the texts and complete the writing task</c:v>
                </c:pt>
                <c:pt idx="2">
                  <c:v>Mind maps are useful for me to learn the new words, understand the structure of a text, organise my writing ideas</c:v>
                </c:pt>
                <c:pt idx="3">
                  <c:v>Note-taking skills can help me find out the key points of the texts</c:v>
                </c:pt>
                <c:pt idx="4">
                  <c:v>I think it is meaningful to use the blog to share and communicate with my teachers and classmates in English</c:v>
                </c:pt>
                <c:pt idx="5">
                  <c:v>I think the blog is a good platform for sharing my classmates' writings</c:v>
                </c:pt>
                <c:pt idx="6">
                  <c:v>I think the online resources is interesting and useful</c:v>
                </c:pt>
              </c:strCache>
            </c:strRef>
          </c:cat>
          <c:val>
            <c:numRef>
              <c:f>'Whole form'!$B$143:$H$143</c:f>
              <c:numCache>
                <c:formatCode>0.0_ </c:formatCode>
                <c:ptCount val="7"/>
                <c:pt idx="0">
                  <c:v>2.8963074280807177</c:v>
                </c:pt>
                <c:pt idx="1">
                  <c:v>3</c:v>
                </c:pt>
                <c:pt idx="2">
                  <c:v>2.8659295835122371</c:v>
                </c:pt>
                <c:pt idx="3">
                  <c:v>2.8815478746243022</c:v>
                </c:pt>
                <c:pt idx="4">
                  <c:v>2.9091011109864211</c:v>
                </c:pt>
                <c:pt idx="5">
                  <c:v>2.9243070362473422</c:v>
                </c:pt>
                <c:pt idx="6">
                  <c:v>3.1742789810346763</c:v>
                </c:pt>
              </c:numCache>
            </c:numRef>
          </c:val>
          <c:extLst>
            <c:ext xmlns:c16="http://schemas.microsoft.com/office/drawing/2014/chart" uri="{C3380CC4-5D6E-409C-BE32-E72D297353CC}">
              <c16:uniqueId val="{00000000-63A8-436C-A11E-A012C718D593}"/>
            </c:ext>
          </c:extLst>
        </c:ser>
        <c:dLbls>
          <c:showLegendKey val="0"/>
          <c:showVal val="0"/>
          <c:showCatName val="0"/>
          <c:showSerName val="0"/>
          <c:showPercent val="0"/>
          <c:showBubbleSize val="0"/>
        </c:dLbls>
        <c:gapWidth val="150"/>
        <c:axId val="75120000"/>
        <c:axId val="72488064"/>
      </c:barChart>
      <c:catAx>
        <c:axId val="75120000"/>
        <c:scaling>
          <c:orientation val="minMax"/>
        </c:scaling>
        <c:delete val="0"/>
        <c:axPos val="b"/>
        <c:numFmt formatCode="General" sourceLinked="0"/>
        <c:majorTickMark val="none"/>
        <c:minorTickMark val="none"/>
        <c:tickLblPos val="nextTo"/>
        <c:crossAx val="72488064"/>
        <c:crosses val="autoZero"/>
        <c:auto val="1"/>
        <c:lblAlgn val="ctr"/>
        <c:lblOffset val="100"/>
        <c:noMultiLvlLbl val="0"/>
      </c:catAx>
      <c:valAx>
        <c:axId val="72488064"/>
        <c:scaling>
          <c:orientation val="minMax"/>
        </c:scaling>
        <c:delete val="0"/>
        <c:axPos val="l"/>
        <c:majorGridlines/>
        <c:numFmt formatCode="0.0_ " sourceLinked="1"/>
        <c:majorTickMark val="none"/>
        <c:minorTickMark val="none"/>
        <c:tickLblPos val="nextTo"/>
        <c:crossAx val="75120000"/>
        <c:crosses val="autoZero"/>
        <c:crossBetween val="between"/>
        <c:majorUnit val="0.1"/>
      </c:valAx>
    </c:plotArea>
    <c:legend>
      <c:legendPos val="r"/>
      <c:layout/>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C6308-623D-4576-A502-9E0FC769DE7D}" type="doc">
      <dgm:prSet loTypeId="urn:microsoft.com/office/officeart/2005/8/layout/venn1" loCatId="relationship" qsTypeId="urn:microsoft.com/office/officeart/2005/8/quickstyle/simple2" qsCatId="simple" csTypeId="urn:microsoft.com/office/officeart/2005/8/colors/accent4_1" csCatId="accent4" phldr="1"/>
      <dgm:spPr/>
    </dgm:pt>
    <dgm:pt modelId="{EE5DE663-3ABA-4D9F-B44A-1B3E36DACF97}">
      <dgm:prSet phldrT="[文字]" custT="1"/>
      <dgm:spPr/>
      <dgm:t>
        <a:bodyPr/>
        <a:lstStyle/>
        <a:p>
          <a:pPr algn="ctr"/>
          <a:r>
            <a:rPr lang="en-US" altLang="zh-HK" sz="2800" b="1" dirty="0" smtClean="0"/>
            <a:t>Visual </a:t>
          </a:r>
        </a:p>
        <a:p>
          <a:pPr algn="ctr"/>
          <a:r>
            <a:rPr lang="en-US" altLang="zh-HK" sz="1800" b="1" dirty="0" smtClean="0">
              <a:solidFill>
                <a:srgbClr val="FF0000"/>
              </a:solidFill>
            </a:rPr>
            <a:t>Learn best by seeing</a:t>
          </a:r>
          <a:endParaRPr lang="en-US" altLang="zh-HK" sz="2800" b="1" dirty="0" smtClean="0">
            <a:solidFill>
              <a:srgbClr val="FF0000"/>
            </a:solidFill>
          </a:endParaRPr>
        </a:p>
      </dgm:t>
    </dgm:pt>
    <dgm:pt modelId="{CF1ECD99-28B6-4F48-9CBE-B7C8309832BE}" type="parTrans" cxnId="{AE2CEC8D-D8A0-40A4-B712-67CEE106D29D}">
      <dgm:prSet/>
      <dgm:spPr/>
      <dgm:t>
        <a:bodyPr/>
        <a:lstStyle/>
        <a:p>
          <a:endParaRPr lang="zh-HK" altLang="en-US"/>
        </a:p>
      </dgm:t>
    </dgm:pt>
    <dgm:pt modelId="{D2590830-AF2C-46FF-89C4-2E026D71C2BB}" type="sibTrans" cxnId="{AE2CEC8D-D8A0-40A4-B712-67CEE106D29D}">
      <dgm:prSet/>
      <dgm:spPr/>
      <dgm:t>
        <a:bodyPr/>
        <a:lstStyle/>
        <a:p>
          <a:endParaRPr lang="zh-HK" altLang="en-US"/>
        </a:p>
      </dgm:t>
    </dgm:pt>
    <dgm:pt modelId="{8127F38E-7ACE-4326-B7E2-3CEACE997D55}">
      <dgm:prSet phldrT="[文字]" custT="1"/>
      <dgm:spPr/>
      <dgm:t>
        <a:bodyPr/>
        <a:lstStyle/>
        <a:p>
          <a:pPr algn="l" defTabSz="666750">
            <a:lnSpc>
              <a:spcPct val="90000"/>
            </a:lnSpc>
            <a:spcBef>
              <a:spcPct val="0"/>
            </a:spcBef>
            <a:spcAft>
              <a:spcPct val="35000"/>
            </a:spcAft>
          </a:pPr>
          <a:r>
            <a:rPr lang="en-US" altLang="zh-HK" sz="2800" b="1" dirty="0" smtClean="0"/>
            <a:t>Kinesthetic</a:t>
          </a:r>
        </a:p>
        <a:p>
          <a:pPr algn="l" defTabSz="666750">
            <a:lnSpc>
              <a:spcPct val="90000"/>
            </a:lnSpc>
            <a:spcBef>
              <a:spcPct val="0"/>
            </a:spcBef>
            <a:spcAft>
              <a:spcPct val="35000"/>
            </a:spcAft>
          </a:pPr>
          <a:r>
            <a:rPr lang="en-US" altLang="zh-HK" sz="1800" b="1" dirty="0" smtClean="0">
              <a:solidFill>
                <a:srgbClr val="FF0000"/>
              </a:solidFill>
            </a:rPr>
            <a:t>Learn best by doing</a:t>
          </a:r>
        </a:p>
        <a:p>
          <a:pPr algn="l" defTabSz="666750">
            <a:lnSpc>
              <a:spcPct val="90000"/>
            </a:lnSpc>
            <a:spcBef>
              <a:spcPct val="0"/>
            </a:spcBef>
            <a:spcAft>
              <a:spcPct val="35000"/>
            </a:spcAft>
          </a:pPr>
          <a:endParaRPr lang="en-US" altLang="zh-HK" sz="2000" dirty="0" smtClean="0"/>
        </a:p>
      </dgm:t>
    </dgm:pt>
    <dgm:pt modelId="{4F6D61F0-5956-4A40-A589-2B7398A52374}" type="parTrans" cxnId="{6982225F-865A-4F5B-88B8-7F82D6127B6A}">
      <dgm:prSet/>
      <dgm:spPr/>
      <dgm:t>
        <a:bodyPr/>
        <a:lstStyle/>
        <a:p>
          <a:endParaRPr lang="zh-HK" altLang="en-US"/>
        </a:p>
      </dgm:t>
    </dgm:pt>
    <dgm:pt modelId="{002EED7D-93CA-48AF-AAFF-AE0726E51909}" type="sibTrans" cxnId="{6982225F-865A-4F5B-88B8-7F82D6127B6A}">
      <dgm:prSet/>
      <dgm:spPr/>
      <dgm:t>
        <a:bodyPr/>
        <a:lstStyle/>
        <a:p>
          <a:endParaRPr lang="zh-HK" altLang="en-US"/>
        </a:p>
      </dgm:t>
    </dgm:pt>
    <dgm:pt modelId="{1BDDE6DD-EF02-48E6-85AF-9E6C1F7294B1}">
      <dgm:prSet phldrT="[文字]" custT="1"/>
      <dgm:spPr/>
      <dgm:t>
        <a:bodyPr/>
        <a:lstStyle/>
        <a:p>
          <a:pPr algn="ctr"/>
          <a:r>
            <a:rPr lang="en-US" altLang="zh-HK" sz="2800" b="1" dirty="0" smtClean="0"/>
            <a:t>Auditory</a:t>
          </a:r>
        </a:p>
        <a:p>
          <a:pPr algn="ctr"/>
          <a:r>
            <a:rPr lang="en-US" altLang="zh-HK" sz="1800" b="1" dirty="0" smtClean="0">
              <a:solidFill>
                <a:srgbClr val="FF0000"/>
              </a:solidFill>
            </a:rPr>
            <a:t>Learn best by hearing</a:t>
          </a:r>
        </a:p>
        <a:p>
          <a:pPr algn="ctr"/>
          <a:endParaRPr lang="en-US" altLang="zh-HK" sz="2800" b="1" dirty="0" smtClean="0"/>
        </a:p>
      </dgm:t>
    </dgm:pt>
    <dgm:pt modelId="{47B03F1B-3A2D-40F2-8561-7C4DD2E3934F}" type="parTrans" cxnId="{17BFBEB2-2880-48EC-B48E-ED82E0858D83}">
      <dgm:prSet/>
      <dgm:spPr/>
      <dgm:t>
        <a:bodyPr/>
        <a:lstStyle/>
        <a:p>
          <a:endParaRPr lang="zh-HK" altLang="en-US"/>
        </a:p>
      </dgm:t>
    </dgm:pt>
    <dgm:pt modelId="{57C35124-71BC-44D1-853F-40BE33A840D3}" type="sibTrans" cxnId="{17BFBEB2-2880-48EC-B48E-ED82E0858D83}">
      <dgm:prSet/>
      <dgm:spPr/>
      <dgm:t>
        <a:bodyPr/>
        <a:lstStyle/>
        <a:p>
          <a:endParaRPr lang="zh-HK" altLang="en-US"/>
        </a:p>
      </dgm:t>
    </dgm:pt>
    <dgm:pt modelId="{4EBFC2FD-979D-4FFB-A007-C64867643926}" type="pres">
      <dgm:prSet presAssocID="{2B7C6308-623D-4576-A502-9E0FC769DE7D}" presName="compositeShape" presStyleCnt="0">
        <dgm:presLayoutVars>
          <dgm:chMax val="7"/>
          <dgm:dir/>
          <dgm:resizeHandles val="exact"/>
        </dgm:presLayoutVars>
      </dgm:prSet>
      <dgm:spPr/>
    </dgm:pt>
    <dgm:pt modelId="{5B757EFE-47A7-491C-8D10-82672F197A54}" type="pres">
      <dgm:prSet presAssocID="{EE5DE663-3ABA-4D9F-B44A-1B3E36DACF97}" presName="circ1" presStyleLbl="vennNode1" presStyleIdx="0" presStyleCnt="3" custLinFactNeighborX="2166" custLinFactNeighborY="-2017"/>
      <dgm:spPr/>
      <dgm:t>
        <a:bodyPr/>
        <a:lstStyle/>
        <a:p>
          <a:endParaRPr lang="zh-HK" altLang="en-US"/>
        </a:p>
      </dgm:t>
    </dgm:pt>
    <dgm:pt modelId="{912F1A6E-367E-4257-8B06-60CB398737B6}" type="pres">
      <dgm:prSet presAssocID="{EE5DE663-3ABA-4D9F-B44A-1B3E36DACF97}" presName="circ1Tx" presStyleLbl="revTx" presStyleIdx="0" presStyleCnt="0">
        <dgm:presLayoutVars>
          <dgm:chMax val="0"/>
          <dgm:chPref val="0"/>
          <dgm:bulletEnabled val="1"/>
        </dgm:presLayoutVars>
      </dgm:prSet>
      <dgm:spPr/>
      <dgm:t>
        <a:bodyPr/>
        <a:lstStyle/>
        <a:p>
          <a:endParaRPr lang="zh-HK" altLang="en-US"/>
        </a:p>
      </dgm:t>
    </dgm:pt>
    <dgm:pt modelId="{C3E16FD1-841C-47F1-900D-BF0955FEC8C0}" type="pres">
      <dgm:prSet presAssocID="{8127F38E-7ACE-4326-B7E2-3CEACE997D55}" presName="circ2" presStyleLbl="vennNode1" presStyleIdx="1" presStyleCnt="3" custLinFactNeighborY="261"/>
      <dgm:spPr/>
      <dgm:t>
        <a:bodyPr/>
        <a:lstStyle/>
        <a:p>
          <a:endParaRPr lang="zh-HK" altLang="en-US"/>
        </a:p>
      </dgm:t>
    </dgm:pt>
    <dgm:pt modelId="{D845B081-D2B2-4A7E-A054-849306E16AC2}" type="pres">
      <dgm:prSet presAssocID="{8127F38E-7ACE-4326-B7E2-3CEACE997D55}" presName="circ2Tx" presStyleLbl="revTx" presStyleIdx="0" presStyleCnt="0">
        <dgm:presLayoutVars>
          <dgm:chMax val="0"/>
          <dgm:chPref val="0"/>
          <dgm:bulletEnabled val="1"/>
        </dgm:presLayoutVars>
      </dgm:prSet>
      <dgm:spPr/>
      <dgm:t>
        <a:bodyPr/>
        <a:lstStyle/>
        <a:p>
          <a:endParaRPr lang="zh-HK" altLang="en-US"/>
        </a:p>
      </dgm:t>
    </dgm:pt>
    <dgm:pt modelId="{89DC7485-C331-4B29-A58C-AEF179A0A0BA}" type="pres">
      <dgm:prSet presAssocID="{1BDDE6DD-EF02-48E6-85AF-9E6C1F7294B1}" presName="circ3" presStyleLbl="vennNode1" presStyleIdx="2" presStyleCnt="3"/>
      <dgm:spPr/>
      <dgm:t>
        <a:bodyPr/>
        <a:lstStyle/>
        <a:p>
          <a:endParaRPr lang="zh-HK" altLang="en-US"/>
        </a:p>
      </dgm:t>
    </dgm:pt>
    <dgm:pt modelId="{30AA4693-EF02-4CED-BC4D-CADD39D021ED}" type="pres">
      <dgm:prSet presAssocID="{1BDDE6DD-EF02-48E6-85AF-9E6C1F7294B1}" presName="circ3Tx" presStyleLbl="revTx" presStyleIdx="0" presStyleCnt="0">
        <dgm:presLayoutVars>
          <dgm:chMax val="0"/>
          <dgm:chPref val="0"/>
          <dgm:bulletEnabled val="1"/>
        </dgm:presLayoutVars>
      </dgm:prSet>
      <dgm:spPr/>
      <dgm:t>
        <a:bodyPr/>
        <a:lstStyle/>
        <a:p>
          <a:endParaRPr lang="zh-HK" altLang="en-US"/>
        </a:p>
      </dgm:t>
    </dgm:pt>
  </dgm:ptLst>
  <dgm:cxnLst>
    <dgm:cxn modelId="{AE2CEC8D-D8A0-40A4-B712-67CEE106D29D}" srcId="{2B7C6308-623D-4576-A502-9E0FC769DE7D}" destId="{EE5DE663-3ABA-4D9F-B44A-1B3E36DACF97}" srcOrd="0" destOrd="0" parTransId="{CF1ECD99-28B6-4F48-9CBE-B7C8309832BE}" sibTransId="{D2590830-AF2C-46FF-89C4-2E026D71C2BB}"/>
    <dgm:cxn modelId="{A4403B0F-CF67-422E-8036-D4035A9508B8}" type="presOf" srcId="{8127F38E-7ACE-4326-B7E2-3CEACE997D55}" destId="{D845B081-D2B2-4A7E-A054-849306E16AC2}" srcOrd="1" destOrd="0" presId="urn:microsoft.com/office/officeart/2005/8/layout/venn1"/>
    <dgm:cxn modelId="{E1BB6CF3-019E-4E3A-BEB9-DE3F2537FBEF}" type="presOf" srcId="{8127F38E-7ACE-4326-B7E2-3CEACE997D55}" destId="{C3E16FD1-841C-47F1-900D-BF0955FEC8C0}" srcOrd="0" destOrd="0" presId="urn:microsoft.com/office/officeart/2005/8/layout/venn1"/>
    <dgm:cxn modelId="{A23B5B02-79D5-43B8-AFA0-2088F7FE1B32}" type="presOf" srcId="{1BDDE6DD-EF02-48E6-85AF-9E6C1F7294B1}" destId="{89DC7485-C331-4B29-A58C-AEF179A0A0BA}" srcOrd="0" destOrd="0" presId="urn:microsoft.com/office/officeart/2005/8/layout/venn1"/>
    <dgm:cxn modelId="{6982225F-865A-4F5B-88B8-7F82D6127B6A}" srcId="{2B7C6308-623D-4576-A502-9E0FC769DE7D}" destId="{8127F38E-7ACE-4326-B7E2-3CEACE997D55}" srcOrd="1" destOrd="0" parTransId="{4F6D61F0-5956-4A40-A589-2B7398A52374}" sibTransId="{002EED7D-93CA-48AF-AAFF-AE0726E51909}"/>
    <dgm:cxn modelId="{047E4C4E-D5D0-495E-B634-6669EDEED15D}" type="presOf" srcId="{1BDDE6DD-EF02-48E6-85AF-9E6C1F7294B1}" destId="{30AA4693-EF02-4CED-BC4D-CADD39D021ED}" srcOrd="1" destOrd="0" presId="urn:microsoft.com/office/officeart/2005/8/layout/venn1"/>
    <dgm:cxn modelId="{99A8C268-B388-4D94-A231-860F825FCF70}" type="presOf" srcId="{EE5DE663-3ABA-4D9F-B44A-1B3E36DACF97}" destId="{912F1A6E-367E-4257-8B06-60CB398737B6}" srcOrd="1" destOrd="0" presId="urn:microsoft.com/office/officeart/2005/8/layout/venn1"/>
    <dgm:cxn modelId="{D075FD36-362D-40EE-9138-7D3508182858}" type="presOf" srcId="{2B7C6308-623D-4576-A502-9E0FC769DE7D}" destId="{4EBFC2FD-979D-4FFB-A007-C64867643926}" srcOrd="0" destOrd="0" presId="urn:microsoft.com/office/officeart/2005/8/layout/venn1"/>
    <dgm:cxn modelId="{832D007C-9CC0-4EDD-A482-858EF2B8F328}" type="presOf" srcId="{EE5DE663-3ABA-4D9F-B44A-1B3E36DACF97}" destId="{5B757EFE-47A7-491C-8D10-82672F197A54}" srcOrd="0" destOrd="0" presId="urn:microsoft.com/office/officeart/2005/8/layout/venn1"/>
    <dgm:cxn modelId="{17BFBEB2-2880-48EC-B48E-ED82E0858D83}" srcId="{2B7C6308-623D-4576-A502-9E0FC769DE7D}" destId="{1BDDE6DD-EF02-48E6-85AF-9E6C1F7294B1}" srcOrd="2" destOrd="0" parTransId="{47B03F1B-3A2D-40F2-8561-7C4DD2E3934F}" sibTransId="{57C35124-71BC-44D1-853F-40BE33A840D3}"/>
    <dgm:cxn modelId="{5DBC3F87-BE41-4AD8-BDEE-66989AA62B5F}" type="presParOf" srcId="{4EBFC2FD-979D-4FFB-A007-C64867643926}" destId="{5B757EFE-47A7-491C-8D10-82672F197A54}" srcOrd="0" destOrd="0" presId="urn:microsoft.com/office/officeart/2005/8/layout/venn1"/>
    <dgm:cxn modelId="{4A05DE8B-F780-418B-AC96-317AA8264BE8}" type="presParOf" srcId="{4EBFC2FD-979D-4FFB-A007-C64867643926}" destId="{912F1A6E-367E-4257-8B06-60CB398737B6}" srcOrd="1" destOrd="0" presId="urn:microsoft.com/office/officeart/2005/8/layout/venn1"/>
    <dgm:cxn modelId="{ED09F99F-E7F5-44D4-98C8-8A5E0026BCA6}" type="presParOf" srcId="{4EBFC2FD-979D-4FFB-A007-C64867643926}" destId="{C3E16FD1-841C-47F1-900D-BF0955FEC8C0}" srcOrd="2" destOrd="0" presId="urn:microsoft.com/office/officeart/2005/8/layout/venn1"/>
    <dgm:cxn modelId="{3E5484CC-5CB6-4C06-A912-4A7795749083}" type="presParOf" srcId="{4EBFC2FD-979D-4FFB-A007-C64867643926}" destId="{D845B081-D2B2-4A7E-A054-849306E16AC2}" srcOrd="3" destOrd="0" presId="urn:microsoft.com/office/officeart/2005/8/layout/venn1"/>
    <dgm:cxn modelId="{B392F6E0-49AD-4BA1-ABA5-D7045B2A386F}" type="presParOf" srcId="{4EBFC2FD-979D-4FFB-A007-C64867643926}" destId="{89DC7485-C331-4B29-A58C-AEF179A0A0BA}" srcOrd="4" destOrd="0" presId="urn:microsoft.com/office/officeart/2005/8/layout/venn1"/>
    <dgm:cxn modelId="{7E0F591D-AF92-47A1-9B6A-C578494F2597}" type="presParOf" srcId="{4EBFC2FD-979D-4FFB-A007-C64867643926}" destId="{30AA4693-EF02-4CED-BC4D-CADD39D021ED}" srcOrd="5"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8744E2-78EB-4ED0-8261-05CFF12B725D}" type="doc">
      <dgm:prSet loTypeId="urn:microsoft.com/office/officeart/2005/8/layout/target3" loCatId="list" qsTypeId="urn:microsoft.com/office/officeart/2005/8/quickstyle/3d4" qsCatId="3D" csTypeId="urn:microsoft.com/office/officeart/2005/8/colors/colorful5" csCatId="colorful" phldr="1"/>
      <dgm:spPr/>
      <dgm:t>
        <a:bodyPr/>
        <a:lstStyle/>
        <a:p>
          <a:endParaRPr lang="zh-TW" altLang="en-US"/>
        </a:p>
      </dgm:t>
    </dgm:pt>
    <dgm:pt modelId="{B49B9EB2-1B1D-4498-8A21-F7D1BA2DB627}">
      <dgm:prSet phldrT="[文字]" custT="1">
        <dgm:style>
          <a:lnRef idx="1">
            <a:schemeClr val="accent5"/>
          </a:lnRef>
          <a:fillRef idx="2">
            <a:schemeClr val="accent5"/>
          </a:fillRef>
          <a:effectRef idx="1">
            <a:schemeClr val="accent5"/>
          </a:effectRef>
          <a:fontRef idx="minor">
            <a:schemeClr val="dk1"/>
          </a:fontRef>
        </dgm:style>
      </dgm:prSet>
      <dgm:spPr/>
      <dgm:t>
        <a:bodyPr/>
        <a:lstStyle/>
        <a:p>
          <a:r>
            <a:rPr lang="en-US" altLang="zh-TW" sz="5400" dirty="0" smtClean="0"/>
            <a:t>Teachers</a:t>
          </a:r>
          <a:endParaRPr lang="zh-TW" altLang="en-US" sz="5400" dirty="0"/>
        </a:p>
      </dgm:t>
    </dgm:pt>
    <dgm:pt modelId="{DF7FEBB0-922B-413A-9E0E-7CCBB210AE52}" type="parTrans" cxnId="{F610E4E7-F992-4DC6-9AF9-71CB99FF9E36}">
      <dgm:prSet/>
      <dgm:spPr/>
      <dgm:t>
        <a:bodyPr/>
        <a:lstStyle/>
        <a:p>
          <a:endParaRPr lang="zh-TW" altLang="en-US"/>
        </a:p>
      </dgm:t>
    </dgm:pt>
    <dgm:pt modelId="{D7BB7523-A987-4790-8FA5-E5FE174629F5}" type="sibTrans" cxnId="{F610E4E7-F992-4DC6-9AF9-71CB99FF9E36}">
      <dgm:prSet/>
      <dgm:spPr/>
      <dgm:t>
        <a:bodyPr/>
        <a:lstStyle/>
        <a:p>
          <a:endParaRPr lang="zh-TW" altLang="en-US"/>
        </a:p>
      </dgm:t>
    </dgm:pt>
    <dgm:pt modelId="{8EA35CAC-D979-4E14-A1A8-814D27D940F3}">
      <dgm:prSet phldrT="[文字]" custT="1"/>
      <dgm:spPr/>
      <dgm:t>
        <a:bodyPr/>
        <a:lstStyle/>
        <a:p>
          <a:r>
            <a:rPr lang="en-US" altLang="zh-TW" sz="1800" b="1" dirty="0" smtClean="0"/>
            <a:t>Forming teacher network </a:t>
          </a:r>
          <a:r>
            <a:rPr lang="en-US" altLang="zh-TW" sz="1800" dirty="0" smtClean="0"/>
            <a:t>to facilitate professional development</a:t>
          </a:r>
          <a:endParaRPr lang="zh-TW" altLang="en-US" sz="1800" dirty="0"/>
        </a:p>
      </dgm:t>
    </dgm:pt>
    <dgm:pt modelId="{57B4A939-BD5D-4881-9082-63C5FF6821CF}" type="parTrans" cxnId="{A99B70D0-982B-43A1-AD0D-B68E9047C76E}">
      <dgm:prSet/>
      <dgm:spPr/>
      <dgm:t>
        <a:bodyPr/>
        <a:lstStyle/>
        <a:p>
          <a:endParaRPr lang="zh-TW" altLang="en-US"/>
        </a:p>
      </dgm:t>
    </dgm:pt>
    <dgm:pt modelId="{82E19D3B-BC3C-4ABE-BF0F-ED2467261A1C}" type="sibTrans" cxnId="{A99B70D0-982B-43A1-AD0D-B68E9047C76E}">
      <dgm:prSet/>
      <dgm:spPr/>
      <dgm:t>
        <a:bodyPr/>
        <a:lstStyle/>
        <a:p>
          <a:endParaRPr lang="zh-TW" altLang="en-US"/>
        </a:p>
      </dgm:t>
    </dgm:pt>
    <dgm:pt modelId="{ADF9B2E1-102F-4F92-962A-D0C91B79E477}">
      <dgm:prSet phldrT="[文字]" custT="1"/>
      <dgm:spPr/>
      <dgm:t>
        <a:bodyPr/>
        <a:lstStyle/>
        <a:p>
          <a:r>
            <a:rPr lang="en-US" altLang="zh-TW" sz="1800" b="1" dirty="0" smtClean="0"/>
            <a:t>Sharing teaching resources </a:t>
          </a:r>
          <a:r>
            <a:rPr lang="en-US" altLang="zh-TW" sz="1800" dirty="0" smtClean="0"/>
            <a:t>among schools of similar needs</a:t>
          </a:r>
          <a:endParaRPr lang="zh-TW" altLang="en-US" sz="1800" dirty="0"/>
        </a:p>
      </dgm:t>
    </dgm:pt>
    <dgm:pt modelId="{79887244-0994-4282-A72D-7557F2F04A45}" type="parTrans" cxnId="{34D0F18C-D66A-4C01-ADF8-6908E661067F}">
      <dgm:prSet/>
      <dgm:spPr/>
      <dgm:t>
        <a:bodyPr/>
        <a:lstStyle/>
        <a:p>
          <a:endParaRPr lang="zh-TW" altLang="en-US"/>
        </a:p>
      </dgm:t>
    </dgm:pt>
    <dgm:pt modelId="{4299A1C5-CD07-44B8-A195-4F066F971D53}" type="sibTrans" cxnId="{34D0F18C-D66A-4C01-ADF8-6908E661067F}">
      <dgm:prSet/>
      <dgm:spPr/>
      <dgm:t>
        <a:bodyPr/>
        <a:lstStyle/>
        <a:p>
          <a:endParaRPr lang="zh-TW" altLang="en-US"/>
        </a:p>
      </dgm:t>
    </dgm:pt>
    <dgm:pt modelId="{4DB1D62A-7966-4929-A76A-EAFFAD502D5D}">
      <dgm:prSet phldrT="[文字]" custT="1">
        <dgm:style>
          <a:lnRef idx="1">
            <a:schemeClr val="accent4"/>
          </a:lnRef>
          <a:fillRef idx="2">
            <a:schemeClr val="accent4"/>
          </a:fillRef>
          <a:effectRef idx="1">
            <a:schemeClr val="accent4"/>
          </a:effectRef>
          <a:fontRef idx="minor">
            <a:schemeClr val="dk1"/>
          </a:fontRef>
        </dgm:style>
      </dgm:prSet>
      <dgm:spPr/>
      <dgm:t>
        <a:bodyPr/>
        <a:lstStyle/>
        <a:p>
          <a:r>
            <a:rPr lang="en-US" altLang="zh-TW" sz="4400" dirty="0" smtClean="0"/>
            <a:t>Students</a:t>
          </a:r>
          <a:endParaRPr lang="zh-TW" altLang="en-US" sz="4400" dirty="0"/>
        </a:p>
      </dgm:t>
    </dgm:pt>
    <dgm:pt modelId="{71D208D4-1A9D-4B2B-9BBC-E924991BA612}" type="parTrans" cxnId="{000D9C0E-7D7F-4022-9723-0F18131CF85F}">
      <dgm:prSet/>
      <dgm:spPr/>
      <dgm:t>
        <a:bodyPr/>
        <a:lstStyle/>
        <a:p>
          <a:endParaRPr lang="zh-TW" altLang="en-US"/>
        </a:p>
      </dgm:t>
    </dgm:pt>
    <dgm:pt modelId="{3B742CC8-3662-472E-B534-734B6ECA2BB5}" type="sibTrans" cxnId="{000D9C0E-7D7F-4022-9723-0F18131CF85F}">
      <dgm:prSet/>
      <dgm:spPr/>
      <dgm:t>
        <a:bodyPr/>
        <a:lstStyle/>
        <a:p>
          <a:endParaRPr lang="zh-TW" altLang="en-US"/>
        </a:p>
      </dgm:t>
    </dgm:pt>
    <dgm:pt modelId="{B2AC3B42-3FFC-4C5E-91F6-BB119053FE53}">
      <dgm:prSet phldrT="[文字]" custT="1"/>
      <dgm:spPr/>
      <dgm:t>
        <a:bodyPr/>
        <a:lstStyle/>
        <a:p>
          <a:r>
            <a:rPr lang="en-US" altLang="zh-TW" sz="1800" dirty="0" smtClean="0"/>
            <a:t>Helping students to reflect on their learning through </a:t>
          </a:r>
          <a:r>
            <a:rPr lang="en-US" altLang="zh-TW" sz="1800" b="1" dirty="0" smtClean="0"/>
            <a:t>self/peer assessment</a:t>
          </a:r>
          <a:endParaRPr lang="zh-TW" altLang="en-US" sz="1800" b="1" dirty="0"/>
        </a:p>
      </dgm:t>
    </dgm:pt>
    <dgm:pt modelId="{E0976E03-7865-4754-9CED-78455411A20D}" type="parTrans" cxnId="{F97B54E3-9861-42A1-83B9-49C9951F5DDD}">
      <dgm:prSet/>
      <dgm:spPr/>
      <dgm:t>
        <a:bodyPr/>
        <a:lstStyle/>
        <a:p>
          <a:endParaRPr lang="zh-TW" altLang="en-US"/>
        </a:p>
      </dgm:t>
    </dgm:pt>
    <dgm:pt modelId="{840954E2-8DF6-4859-8AE8-2F57B094F1E3}" type="sibTrans" cxnId="{F97B54E3-9861-42A1-83B9-49C9951F5DDD}">
      <dgm:prSet/>
      <dgm:spPr/>
      <dgm:t>
        <a:bodyPr/>
        <a:lstStyle/>
        <a:p>
          <a:endParaRPr lang="zh-TW" altLang="en-US"/>
        </a:p>
      </dgm:t>
    </dgm:pt>
    <dgm:pt modelId="{D731FCC8-88E0-4A04-871F-59ABCE33215D}">
      <dgm:prSet phldrT="[文字]" custT="1"/>
      <dgm:spPr/>
      <dgm:t>
        <a:bodyPr/>
        <a:lstStyle/>
        <a:p>
          <a:r>
            <a:rPr lang="en-US" altLang="zh-TW" sz="1800" dirty="0" smtClean="0"/>
            <a:t>Helping students to </a:t>
          </a:r>
          <a:r>
            <a:rPr lang="en-US" altLang="zh-TW" sz="1800" b="1" dirty="0" smtClean="0"/>
            <a:t>develop metacognitive learning strategies</a:t>
          </a:r>
          <a:endParaRPr lang="zh-TW" altLang="en-US" sz="1800" b="1" dirty="0"/>
        </a:p>
      </dgm:t>
    </dgm:pt>
    <dgm:pt modelId="{2E491CF3-27CE-499E-A834-2E93FA1320DB}" type="parTrans" cxnId="{27C58E94-BAA4-4397-83ED-47CBFE238379}">
      <dgm:prSet/>
      <dgm:spPr/>
      <dgm:t>
        <a:bodyPr/>
        <a:lstStyle/>
        <a:p>
          <a:endParaRPr lang="zh-TW" altLang="en-US"/>
        </a:p>
      </dgm:t>
    </dgm:pt>
    <dgm:pt modelId="{BBA0D674-C5FF-442A-A1E0-57E8AB4979EC}" type="sibTrans" cxnId="{27C58E94-BAA4-4397-83ED-47CBFE238379}">
      <dgm:prSet/>
      <dgm:spPr/>
      <dgm:t>
        <a:bodyPr/>
        <a:lstStyle/>
        <a:p>
          <a:endParaRPr lang="zh-TW" altLang="en-US"/>
        </a:p>
      </dgm:t>
    </dgm:pt>
    <dgm:pt modelId="{DA9D2FF4-E167-439C-8915-FEBA2279BBAA}">
      <dgm:prSet phldrT="[文字]" custT="1">
        <dgm:style>
          <a:lnRef idx="1">
            <a:schemeClr val="accent6"/>
          </a:lnRef>
          <a:fillRef idx="2">
            <a:schemeClr val="accent6"/>
          </a:fillRef>
          <a:effectRef idx="1">
            <a:schemeClr val="accent6"/>
          </a:effectRef>
          <a:fontRef idx="minor">
            <a:schemeClr val="dk1"/>
          </a:fontRef>
        </dgm:style>
      </dgm:prSet>
      <dgm:spPr/>
      <dgm:t>
        <a:bodyPr/>
        <a:lstStyle/>
        <a:p>
          <a:r>
            <a:rPr lang="en-US" altLang="zh-TW" sz="3600" dirty="0" smtClean="0"/>
            <a:t>Curriculum</a:t>
          </a:r>
          <a:endParaRPr lang="zh-TW" altLang="en-US" sz="3600" dirty="0"/>
        </a:p>
      </dgm:t>
    </dgm:pt>
    <dgm:pt modelId="{8B34DF3C-95AF-466D-A99B-4BC7A7759777}" type="parTrans" cxnId="{93771680-2FC4-4EFB-A032-F0BA6F624EF7}">
      <dgm:prSet/>
      <dgm:spPr/>
      <dgm:t>
        <a:bodyPr/>
        <a:lstStyle/>
        <a:p>
          <a:endParaRPr lang="zh-TW" altLang="en-US"/>
        </a:p>
      </dgm:t>
    </dgm:pt>
    <dgm:pt modelId="{00CF1933-8AD4-4837-9BF0-F6E16650F6D1}" type="sibTrans" cxnId="{93771680-2FC4-4EFB-A032-F0BA6F624EF7}">
      <dgm:prSet/>
      <dgm:spPr/>
      <dgm:t>
        <a:bodyPr/>
        <a:lstStyle/>
        <a:p>
          <a:endParaRPr lang="zh-TW" altLang="en-US"/>
        </a:p>
      </dgm:t>
    </dgm:pt>
    <dgm:pt modelId="{A0C99B2C-0398-4B9C-A5C4-7C46F726CFC2}">
      <dgm:prSet phldrT="[文字]" custT="1"/>
      <dgm:spPr/>
      <dgm:t>
        <a:bodyPr/>
        <a:lstStyle/>
        <a:p>
          <a:r>
            <a:rPr lang="en-US" altLang="zh-TW" sz="1800" dirty="0" smtClean="0"/>
            <a:t>Further enhancing the materials development at </a:t>
          </a:r>
          <a:r>
            <a:rPr lang="en-US" altLang="zh-TW" sz="1800" b="1" dirty="0" smtClean="0"/>
            <a:t>KS2</a:t>
          </a:r>
          <a:endParaRPr lang="zh-TW" altLang="en-US" sz="1800" b="1" dirty="0"/>
        </a:p>
      </dgm:t>
    </dgm:pt>
    <dgm:pt modelId="{20DCA857-7821-4F1D-88E2-5E7B4D6F92A2}" type="parTrans" cxnId="{9F33E318-02FF-4A68-9AEF-662AC0C466D9}">
      <dgm:prSet/>
      <dgm:spPr/>
      <dgm:t>
        <a:bodyPr/>
        <a:lstStyle/>
        <a:p>
          <a:endParaRPr lang="zh-TW" altLang="en-US"/>
        </a:p>
      </dgm:t>
    </dgm:pt>
    <dgm:pt modelId="{A6CB5509-BF94-4487-85FE-4FC23E3C3A2F}" type="sibTrans" cxnId="{9F33E318-02FF-4A68-9AEF-662AC0C466D9}">
      <dgm:prSet/>
      <dgm:spPr/>
      <dgm:t>
        <a:bodyPr/>
        <a:lstStyle/>
        <a:p>
          <a:endParaRPr lang="zh-TW" altLang="en-US"/>
        </a:p>
      </dgm:t>
    </dgm:pt>
    <dgm:pt modelId="{7882C385-BC3C-4691-A43C-904EEC2B3CB8}">
      <dgm:prSet phldrT="[文字]" custT="1"/>
      <dgm:spPr/>
      <dgm:t>
        <a:bodyPr/>
        <a:lstStyle/>
        <a:p>
          <a:r>
            <a:rPr lang="en-US" altLang="zh-TW" sz="1800" dirty="0" smtClean="0"/>
            <a:t>Exploring strategies to cater for learner diversity at </a:t>
          </a:r>
          <a:r>
            <a:rPr lang="en-US" altLang="zh-TW" sz="1800" b="1" dirty="0" smtClean="0"/>
            <a:t>KS1</a:t>
          </a:r>
          <a:endParaRPr lang="zh-TW" altLang="en-US" sz="1800" b="1" dirty="0"/>
        </a:p>
      </dgm:t>
    </dgm:pt>
    <dgm:pt modelId="{ADBE2797-623D-459C-B503-EA3E9B966145}" type="parTrans" cxnId="{F323556D-84E7-4873-8DA9-D89D953D4864}">
      <dgm:prSet/>
      <dgm:spPr/>
      <dgm:t>
        <a:bodyPr/>
        <a:lstStyle/>
        <a:p>
          <a:endParaRPr lang="zh-TW" altLang="en-US"/>
        </a:p>
      </dgm:t>
    </dgm:pt>
    <dgm:pt modelId="{F2BCA3FE-C9C5-437E-87F7-38B2321D477A}" type="sibTrans" cxnId="{F323556D-84E7-4873-8DA9-D89D953D4864}">
      <dgm:prSet/>
      <dgm:spPr/>
      <dgm:t>
        <a:bodyPr/>
        <a:lstStyle/>
        <a:p>
          <a:endParaRPr lang="zh-TW" altLang="en-US"/>
        </a:p>
      </dgm:t>
    </dgm:pt>
    <dgm:pt modelId="{ECFBF867-600C-456D-BB46-C816F1C34052}" type="pres">
      <dgm:prSet presAssocID="{A48744E2-78EB-4ED0-8261-05CFF12B725D}" presName="Name0" presStyleCnt="0">
        <dgm:presLayoutVars>
          <dgm:chMax val="7"/>
          <dgm:dir/>
          <dgm:animLvl val="lvl"/>
          <dgm:resizeHandles val="exact"/>
        </dgm:presLayoutVars>
      </dgm:prSet>
      <dgm:spPr/>
      <dgm:t>
        <a:bodyPr/>
        <a:lstStyle/>
        <a:p>
          <a:endParaRPr lang="zh-TW" altLang="en-US"/>
        </a:p>
      </dgm:t>
    </dgm:pt>
    <dgm:pt modelId="{B6F15D6B-7C6D-4D7E-B5E3-73A9C1A85F40}" type="pres">
      <dgm:prSet presAssocID="{B49B9EB2-1B1D-4498-8A21-F7D1BA2DB627}" presName="circle1" presStyleLbl="node1" presStyleIdx="0" presStyleCnt="3" custScaleY="102900" custLinFactNeighborY="-1290"/>
      <dgm:spPr/>
    </dgm:pt>
    <dgm:pt modelId="{3F214418-9766-4FC5-9DA9-1327F8678B58}" type="pres">
      <dgm:prSet presAssocID="{B49B9EB2-1B1D-4498-8A21-F7D1BA2DB627}" presName="space" presStyleCnt="0"/>
      <dgm:spPr/>
    </dgm:pt>
    <dgm:pt modelId="{1A63D070-7208-4316-AE58-7EA3D69E53E8}" type="pres">
      <dgm:prSet presAssocID="{B49B9EB2-1B1D-4498-8A21-F7D1BA2DB627}" presName="rect1" presStyleLbl="alignAcc1" presStyleIdx="0" presStyleCnt="3" custScaleX="102795" custScaleY="105480"/>
      <dgm:spPr/>
      <dgm:t>
        <a:bodyPr/>
        <a:lstStyle/>
        <a:p>
          <a:endParaRPr lang="zh-TW" altLang="en-US"/>
        </a:p>
      </dgm:t>
    </dgm:pt>
    <dgm:pt modelId="{85EBB98D-8AC5-4466-85A5-6B6CA9A623AA}" type="pres">
      <dgm:prSet presAssocID="{4DB1D62A-7966-4929-A76A-EAFFAD502D5D}" presName="vertSpace2" presStyleLbl="node1" presStyleIdx="0" presStyleCnt="3"/>
      <dgm:spPr/>
    </dgm:pt>
    <dgm:pt modelId="{D605FD51-B622-4F36-91DD-E879FD57A901}" type="pres">
      <dgm:prSet presAssocID="{4DB1D62A-7966-4929-A76A-EAFFAD502D5D}" presName="circle2" presStyleLbl="node1" presStyleIdx="1" presStyleCnt="3" custLinFactNeighborX="1003" custLinFactNeighborY="1248"/>
      <dgm:spPr/>
    </dgm:pt>
    <dgm:pt modelId="{0DBDA3CD-11B1-4717-92AB-3E73A95080D0}" type="pres">
      <dgm:prSet presAssocID="{4DB1D62A-7966-4929-A76A-EAFFAD502D5D}" presName="rect2" presStyleLbl="alignAcc1" presStyleIdx="1" presStyleCnt="3" custScaleX="101242" custLinFactNeighborX="-155" custLinFactNeighborY="1248"/>
      <dgm:spPr/>
      <dgm:t>
        <a:bodyPr/>
        <a:lstStyle/>
        <a:p>
          <a:endParaRPr lang="zh-TW" altLang="en-US"/>
        </a:p>
      </dgm:t>
    </dgm:pt>
    <dgm:pt modelId="{DFA09510-6510-48D2-B230-2C86FC043B28}" type="pres">
      <dgm:prSet presAssocID="{DA9D2FF4-E167-439C-8915-FEBA2279BBAA}" presName="vertSpace3" presStyleLbl="node1" presStyleIdx="1" presStyleCnt="3"/>
      <dgm:spPr/>
    </dgm:pt>
    <dgm:pt modelId="{B374DAD2-0560-4126-B9E0-4B2B6FD22397}" type="pres">
      <dgm:prSet presAssocID="{DA9D2FF4-E167-439C-8915-FEBA2279BBAA}" presName="circle3" presStyleLbl="node1" presStyleIdx="2" presStyleCnt="3" custLinFactNeighborY="14539"/>
      <dgm:spPr/>
    </dgm:pt>
    <dgm:pt modelId="{A59E9FE4-1B8B-45BB-9B02-0826C1F0B776}" type="pres">
      <dgm:prSet presAssocID="{DA9D2FF4-E167-439C-8915-FEBA2279BBAA}" presName="rect3" presStyleLbl="alignAcc1" presStyleIdx="2" presStyleCnt="3" custLinFactNeighborX="-776" custLinFactNeighborY="14539"/>
      <dgm:spPr/>
      <dgm:t>
        <a:bodyPr/>
        <a:lstStyle/>
        <a:p>
          <a:endParaRPr lang="zh-TW" altLang="en-US"/>
        </a:p>
      </dgm:t>
    </dgm:pt>
    <dgm:pt modelId="{AA37FFE0-26DE-443A-8542-6367A176705E}" type="pres">
      <dgm:prSet presAssocID="{B49B9EB2-1B1D-4498-8A21-F7D1BA2DB627}" presName="rect1ParTx" presStyleLbl="alignAcc1" presStyleIdx="2" presStyleCnt="3">
        <dgm:presLayoutVars>
          <dgm:chMax val="1"/>
          <dgm:bulletEnabled val="1"/>
        </dgm:presLayoutVars>
      </dgm:prSet>
      <dgm:spPr/>
      <dgm:t>
        <a:bodyPr/>
        <a:lstStyle/>
        <a:p>
          <a:endParaRPr lang="zh-TW" altLang="en-US"/>
        </a:p>
      </dgm:t>
    </dgm:pt>
    <dgm:pt modelId="{6F9CC170-943C-4416-B639-DCFB2E805CF8}" type="pres">
      <dgm:prSet presAssocID="{B49B9EB2-1B1D-4498-8A21-F7D1BA2DB627}" presName="rect1ChTx" presStyleLbl="alignAcc1" presStyleIdx="2" presStyleCnt="3" custScaleX="113664" custLinFactNeighborY="-4302">
        <dgm:presLayoutVars>
          <dgm:bulletEnabled val="1"/>
        </dgm:presLayoutVars>
      </dgm:prSet>
      <dgm:spPr/>
      <dgm:t>
        <a:bodyPr/>
        <a:lstStyle/>
        <a:p>
          <a:endParaRPr lang="zh-TW" altLang="en-US"/>
        </a:p>
      </dgm:t>
    </dgm:pt>
    <dgm:pt modelId="{D0072B29-1FFB-4F86-B9F8-63BE9D7EC851}" type="pres">
      <dgm:prSet presAssocID="{4DB1D62A-7966-4929-A76A-EAFFAD502D5D}" presName="rect2ParTx" presStyleLbl="alignAcc1" presStyleIdx="2" presStyleCnt="3">
        <dgm:presLayoutVars>
          <dgm:chMax val="1"/>
          <dgm:bulletEnabled val="1"/>
        </dgm:presLayoutVars>
      </dgm:prSet>
      <dgm:spPr/>
      <dgm:t>
        <a:bodyPr/>
        <a:lstStyle/>
        <a:p>
          <a:endParaRPr lang="zh-TW" altLang="en-US"/>
        </a:p>
      </dgm:t>
    </dgm:pt>
    <dgm:pt modelId="{5F16B0C1-3409-4213-ADB9-62C4937B7AC5}" type="pres">
      <dgm:prSet presAssocID="{4DB1D62A-7966-4929-A76A-EAFFAD502D5D}" presName="rect2ChTx" presStyleLbl="alignAcc1" presStyleIdx="2" presStyleCnt="3" custScaleX="111801" custLinFactNeighborY="3428">
        <dgm:presLayoutVars>
          <dgm:bulletEnabled val="1"/>
        </dgm:presLayoutVars>
      </dgm:prSet>
      <dgm:spPr/>
      <dgm:t>
        <a:bodyPr/>
        <a:lstStyle/>
        <a:p>
          <a:endParaRPr lang="zh-TW" altLang="en-US"/>
        </a:p>
      </dgm:t>
    </dgm:pt>
    <dgm:pt modelId="{AAD489E5-A70C-4CB8-9568-08408CE7FFCD}" type="pres">
      <dgm:prSet presAssocID="{DA9D2FF4-E167-439C-8915-FEBA2279BBAA}" presName="rect3ParTx" presStyleLbl="alignAcc1" presStyleIdx="2" presStyleCnt="3">
        <dgm:presLayoutVars>
          <dgm:chMax val="1"/>
          <dgm:bulletEnabled val="1"/>
        </dgm:presLayoutVars>
      </dgm:prSet>
      <dgm:spPr/>
      <dgm:t>
        <a:bodyPr/>
        <a:lstStyle/>
        <a:p>
          <a:endParaRPr lang="zh-TW" altLang="en-US"/>
        </a:p>
      </dgm:t>
    </dgm:pt>
    <dgm:pt modelId="{BBE7C4E8-7C4D-404A-8DAC-53E16E4A648D}" type="pres">
      <dgm:prSet presAssocID="{DA9D2FF4-E167-439C-8915-FEBA2279BBAA}" presName="rect3ChTx" presStyleLbl="alignAcc1" presStyleIdx="2" presStyleCnt="3" custScaleX="111802" custLinFactNeighborY="14539">
        <dgm:presLayoutVars>
          <dgm:bulletEnabled val="1"/>
        </dgm:presLayoutVars>
      </dgm:prSet>
      <dgm:spPr/>
      <dgm:t>
        <a:bodyPr/>
        <a:lstStyle/>
        <a:p>
          <a:endParaRPr lang="zh-TW" altLang="en-US"/>
        </a:p>
      </dgm:t>
    </dgm:pt>
  </dgm:ptLst>
  <dgm:cxnLst>
    <dgm:cxn modelId="{AACABA6C-AB1C-40C5-9254-35231629607E}" type="presOf" srcId="{A0C99B2C-0398-4B9C-A5C4-7C46F726CFC2}" destId="{BBE7C4E8-7C4D-404A-8DAC-53E16E4A648D}" srcOrd="0" destOrd="0" presId="urn:microsoft.com/office/officeart/2005/8/layout/target3"/>
    <dgm:cxn modelId="{2EC339B3-73F5-44DD-B45B-67B914A265B6}" type="presOf" srcId="{4DB1D62A-7966-4929-A76A-EAFFAD502D5D}" destId="{D0072B29-1FFB-4F86-B9F8-63BE9D7EC851}" srcOrd="1" destOrd="0" presId="urn:microsoft.com/office/officeart/2005/8/layout/target3"/>
    <dgm:cxn modelId="{9F33E318-02FF-4A68-9AEF-662AC0C466D9}" srcId="{DA9D2FF4-E167-439C-8915-FEBA2279BBAA}" destId="{A0C99B2C-0398-4B9C-A5C4-7C46F726CFC2}" srcOrd="0" destOrd="0" parTransId="{20DCA857-7821-4F1D-88E2-5E7B4D6F92A2}" sibTransId="{A6CB5509-BF94-4487-85FE-4FC23E3C3A2F}"/>
    <dgm:cxn modelId="{E850852E-BDFA-4E22-A491-6257DED364A1}" type="presOf" srcId="{B49B9EB2-1B1D-4498-8A21-F7D1BA2DB627}" destId="{1A63D070-7208-4316-AE58-7EA3D69E53E8}" srcOrd="0" destOrd="0" presId="urn:microsoft.com/office/officeart/2005/8/layout/target3"/>
    <dgm:cxn modelId="{C76630AA-A29B-4F6A-98AB-BE11E59661E4}" type="presOf" srcId="{8EA35CAC-D979-4E14-A1A8-814D27D940F3}" destId="{6F9CC170-943C-4416-B639-DCFB2E805CF8}" srcOrd="0" destOrd="0" presId="urn:microsoft.com/office/officeart/2005/8/layout/target3"/>
    <dgm:cxn modelId="{FE1772C9-1DB4-4547-AEB6-315327B675FC}" type="presOf" srcId="{B2AC3B42-3FFC-4C5E-91F6-BB119053FE53}" destId="{5F16B0C1-3409-4213-ADB9-62C4937B7AC5}" srcOrd="0" destOrd="0" presId="urn:microsoft.com/office/officeart/2005/8/layout/target3"/>
    <dgm:cxn modelId="{000D9C0E-7D7F-4022-9723-0F18131CF85F}" srcId="{A48744E2-78EB-4ED0-8261-05CFF12B725D}" destId="{4DB1D62A-7966-4929-A76A-EAFFAD502D5D}" srcOrd="1" destOrd="0" parTransId="{71D208D4-1A9D-4B2B-9BBC-E924991BA612}" sibTransId="{3B742CC8-3662-472E-B534-734B6ECA2BB5}"/>
    <dgm:cxn modelId="{E88C8750-A8DB-4729-BDCC-A7E383518CB5}" type="presOf" srcId="{7882C385-BC3C-4691-A43C-904EEC2B3CB8}" destId="{BBE7C4E8-7C4D-404A-8DAC-53E16E4A648D}" srcOrd="0" destOrd="1" presId="urn:microsoft.com/office/officeart/2005/8/layout/target3"/>
    <dgm:cxn modelId="{F97B54E3-9861-42A1-83B9-49C9951F5DDD}" srcId="{4DB1D62A-7966-4929-A76A-EAFFAD502D5D}" destId="{B2AC3B42-3FFC-4C5E-91F6-BB119053FE53}" srcOrd="0" destOrd="0" parTransId="{E0976E03-7865-4754-9CED-78455411A20D}" sibTransId="{840954E2-8DF6-4859-8AE8-2F57B094F1E3}"/>
    <dgm:cxn modelId="{F610E4E7-F992-4DC6-9AF9-71CB99FF9E36}" srcId="{A48744E2-78EB-4ED0-8261-05CFF12B725D}" destId="{B49B9EB2-1B1D-4498-8A21-F7D1BA2DB627}" srcOrd="0" destOrd="0" parTransId="{DF7FEBB0-922B-413A-9E0E-7CCBB210AE52}" sibTransId="{D7BB7523-A987-4790-8FA5-E5FE174629F5}"/>
    <dgm:cxn modelId="{EFF779C7-8C34-4034-8C05-981C7726B1CA}" type="presOf" srcId="{DA9D2FF4-E167-439C-8915-FEBA2279BBAA}" destId="{AAD489E5-A70C-4CB8-9568-08408CE7FFCD}" srcOrd="1" destOrd="0" presId="urn:microsoft.com/office/officeart/2005/8/layout/target3"/>
    <dgm:cxn modelId="{A99B70D0-982B-43A1-AD0D-B68E9047C76E}" srcId="{B49B9EB2-1B1D-4498-8A21-F7D1BA2DB627}" destId="{8EA35CAC-D979-4E14-A1A8-814D27D940F3}" srcOrd="0" destOrd="0" parTransId="{57B4A939-BD5D-4881-9082-63C5FF6821CF}" sibTransId="{82E19D3B-BC3C-4ABE-BF0F-ED2467261A1C}"/>
    <dgm:cxn modelId="{1D6CEE2C-7C37-4789-AA56-1629844F6AD6}" type="presOf" srcId="{DA9D2FF4-E167-439C-8915-FEBA2279BBAA}" destId="{A59E9FE4-1B8B-45BB-9B02-0826C1F0B776}" srcOrd="0" destOrd="0" presId="urn:microsoft.com/office/officeart/2005/8/layout/target3"/>
    <dgm:cxn modelId="{F323556D-84E7-4873-8DA9-D89D953D4864}" srcId="{DA9D2FF4-E167-439C-8915-FEBA2279BBAA}" destId="{7882C385-BC3C-4691-A43C-904EEC2B3CB8}" srcOrd="1" destOrd="0" parTransId="{ADBE2797-623D-459C-B503-EA3E9B966145}" sibTransId="{F2BCA3FE-C9C5-437E-87F7-38B2321D477A}"/>
    <dgm:cxn modelId="{93771680-2FC4-4EFB-A032-F0BA6F624EF7}" srcId="{A48744E2-78EB-4ED0-8261-05CFF12B725D}" destId="{DA9D2FF4-E167-439C-8915-FEBA2279BBAA}" srcOrd="2" destOrd="0" parTransId="{8B34DF3C-95AF-466D-A99B-4BC7A7759777}" sibTransId="{00CF1933-8AD4-4837-9BF0-F6E16650F6D1}"/>
    <dgm:cxn modelId="{34D0F18C-D66A-4C01-ADF8-6908E661067F}" srcId="{B49B9EB2-1B1D-4498-8A21-F7D1BA2DB627}" destId="{ADF9B2E1-102F-4F92-962A-D0C91B79E477}" srcOrd="1" destOrd="0" parTransId="{79887244-0994-4282-A72D-7557F2F04A45}" sibTransId="{4299A1C5-CD07-44B8-A195-4F066F971D53}"/>
    <dgm:cxn modelId="{51E2A3E6-FF1E-449C-8D3B-46ADC66826E7}" type="presOf" srcId="{B49B9EB2-1B1D-4498-8A21-F7D1BA2DB627}" destId="{AA37FFE0-26DE-443A-8542-6367A176705E}" srcOrd="1" destOrd="0" presId="urn:microsoft.com/office/officeart/2005/8/layout/target3"/>
    <dgm:cxn modelId="{9829349D-C2D3-40A7-98BC-513D87FDCC19}" type="presOf" srcId="{D731FCC8-88E0-4A04-871F-59ABCE33215D}" destId="{5F16B0C1-3409-4213-ADB9-62C4937B7AC5}" srcOrd="0" destOrd="1" presId="urn:microsoft.com/office/officeart/2005/8/layout/target3"/>
    <dgm:cxn modelId="{90B408B4-5293-45F3-BE05-FECB2124A359}" type="presOf" srcId="{A48744E2-78EB-4ED0-8261-05CFF12B725D}" destId="{ECFBF867-600C-456D-BB46-C816F1C34052}" srcOrd="0" destOrd="0" presId="urn:microsoft.com/office/officeart/2005/8/layout/target3"/>
    <dgm:cxn modelId="{D0EDEC3F-31B5-4B0D-9154-CE58430ACF9E}" type="presOf" srcId="{4DB1D62A-7966-4929-A76A-EAFFAD502D5D}" destId="{0DBDA3CD-11B1-4717-92AB-3E73A95080D0}" srcOrd="0" destOrd="0" presId="urn:microsoft.com/office/officeart/2005/8/layout/target3"/>
    <dgm:cxn modelId="{1E5BEC54-A16E-42D9-8186-39A0EA70E3DC}" type="presOf" srcId="{ADF9B2E1-102F-4F92-962A-D0C91B79E477}" destId="{6F9CC170-943C-4416-B639-DCFB2E805CF8}" srcOrd="0" destOrd="1" presId="urn:microsoft.com/office/officeart/2005/8/layout/target3"/>
    <dgm:cxn modelId="{27C58E94-BAA4-4397-83ED-47CBFE238379}" srcId="{4DB1D62A-7966-4929-A76A-EAFFAD502D5D}" destId="{D731FCC8-88E0-4A04-871F-59ABCE33215D}" srcOrd="1" destOrd="0" parTransId="{2E491CF3-27CE-499E-A834-2E93FA1320DB}" sibTransId="{BBA0D674-C5FF-442A-A1E0-57E8AB4979EC}"/>
    <dgm:cxn modelId="{65600471-26C4-448E-91FB-C960B04E60A5}" type="presParOf" srcId="{ECFBF867-600C-456D-BB46-C816F1C34052}" destId="{B6F15D6B-7C6D-4D7E-B5E3-73A9C1A85F40}" srcOrd="0" destOrd="0" presId="urn:microsoft.com/office/officeart/2005/8/layout/target3"/>
    <dgm:cxn modelId="{D47D58E9-2EEB-443A-A837-6FA4D09D3A94}" type="presParOf" srcId="{ECFBF867-600C-456D-BB46-C816F1C34052}" destId="{3F214418-9766-4FC5-9DA9-1327F8678B58}" srcOrd="1" destOrd="0" presId="urn:microsoft.com/office/officeart/2005/8/layout/target3"/>
    <dgm:cxn modelId="{5CCDF498-2E13-4692-AF36-7FB95192AD89}" type="presParOf" srcId="{ECFBF867-600C-456D-BB46-C816F1C34052}" destId="{1A63D070-7208-4316-AE58-7EA3D69E53E8}" srcOrd="2" destOrd="0" presId="urn:microsoft.com/office/officeart/2005/8/layout/target3"/>
    <dgm:cxn modelId="{495A8F77-AAC1-431F-97E0-9B52818E8680}" type="presParOf" srcId="{ECFBF867-600C-456D-BB46-C816F1C34052}" destId="{85EBB98D-8AC5-4466-85A5-6B6CA9A623AA}" srcOrd="3" destOrd="0" presId="urn:microsoft.com/office/officeart/2005/8/layout/target3"/>
    <dgm:cxn modelId="{67F1220D-2D62-40D6-AA5A-0B53B1C4F573}" type="presParOf" srcId="{ECFBF867-600C-456D-BB46-C816F1C34052}" destId="{D605FD51-B622-4F36-91DD-E879FD57A901}" srcOrd="4" destOrd="0" presId="urn:microsoft.com/office/officeart/2005/8/layout/target3"/>
    <dgm:cxn modelId="{92A2C155-E327-4787-B590-20D3B39872F5}" type="presParOf" srcId="{ECFBF867-600C-456D-BB46-C816F1C34052}" destId="{0DBDA3CD-11B1-4717-92AB-3E73A95080D0}" srcOrd="5" destOrd="0" presId="urn:microsoft.com/office/officeart/2005/8/layout/target3"/>
    <dgm:cxn modelId="{4313DFBE-3D39-49FA-8B58-A3CF9486C9CD}" type="presParOf" srcId="{ECFBF867-600C-456D-BB46-C816F1C34052}" destId="{DFA09510-6510-48D2-B230-2C86FC043B28}" srcOrd="6" destOrd="0" presId="urn:microsoft.com/office/officeart/2005/8/layout/target3"/>
    <dgm:cxn modelId="{99CBA852-2F7E-4347-96D9-80CAF01E03DB}" type="presParOf" srcId="{ECFBF867-600C-456D-BB46-C816F1C34052}" destId="{B374DAD2-0560-4126-B9E0-4B2B6FD22397}" srcOrd="7" destOrd="0" presId="urn:microsoft.com/office/officeart/2005/8/layout/target3"/>
    <dgm:cxn modelId="{703B3619-211B-4BCE-81C7-44A64984EEDE}" type="presParOf" srcId="{ECFBF867-600C-456D-BB46-C816F1C34052}" destId="{A59E9FE4-1B8B-45BB-9B02-0826C1F0B776}" srcOrd="8" destOrd="0" presId="urn:microsoft.com/office/officeart/2005/8/layout/target3"/>
    <dgm:cxn modelId="{94F9C5F6-333E-45E2-8754-7CE689E25CEC}" type="presParOf" srcId="{ECFBF867-600C-456D-BB46-C816F1C34052}" destId="{AA37FFE0-26DE-443A-8542-6367A176705E}" srcOrd="9" destOrd="0" presId="urn:microsoft.com/office/officeart/2005/8/layout/target3"/>
    <dgm:cxn modelId="{AF3D6094-E58D-469F-94D2-B8D4A393B4C4}" type="presParOf" srcId="{ECFBF867-600C-456D-BB46-C816F1C34052}" destId="{6F9CC170-943C-4416-B639-DCFB2E805CF8}" srcOrd="10" destOrd="0" presId="urn:microsoft.com/office/officeart/2005/8/layout/target3"/>
    <dgm:cxn modelId="{FE7C22CE-87C1-421B-ACFE-CC7D295B7003}" type="presParOf" srcId="{ECFBF867-600C-456D-BB46-C816F1C34052}" destId="{D0072B29-1FFB-4F86-B9F8-63BE9D7EC851}" srcOrd="11" destOrd="0" presId="urn:microsoft.com/office/officeart/2005/8/layout/target3"/>
    <dgm:cxn modelId="{A0852D1E-6516-4C1C-A684-A348587D3419}" type="presParOf" srcId="{ECFBF867-600C-456D-BB46-C816F1C34052}" destId="{5F16B0C1-3409-4213-ADB9-62C4937B7AC5}" srcOrd="12" destOrd="0" presId="urn:microsoft.com/office/officeart/2005/8/layout/target3"/>
    <dgm:cxn modelId="{85B6C7B1-BF5E-4A6E-815A-41CCFECDEEE7}" type="presParOf" srcId="{ECFBF867-600C-456D-BB46-C816F1C34052}" destId="{AAD489E5-A70C-4CB8-9568-08408CE7FFCD}" srcOrd="13" destOrd="0" presId="urn:microsoft.com/office/officeart/2005/8/layout/target3"/>
    <dgm:cxn modelId="{B3B9E874-3CA2-400B-A7AA-7D1DB8C94DE2}" type="presParOf" srcId="{ECFBF867-600C-456D-BB46-C816F1C34052}" destId="{BBE7C4E8-7C4D-404A-8DAC-53E16E4A648D}"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692EC0-9AF7-4ECE-82A7-FA6D18D9A033}" type="doc">
      <dgm:prSet loTypeId="urn:microsoft.com/office/officeart/2005/8/layout/chevron2" loCatId="process" qsTypeId="urn:microsoft.com/office/officeart/2005/8/quickstyle/3d3" qsCatId="3D" csTypeId="urn:microsoft.com/office/officeart/2005/8/colors/colorful1#7" csCatId="colorful" phldr="1"/>
      <dgm:spPr/>
      <dgm:t>
        <a:bodyPr/>
        <a:lstStyle/>
        <a:p>
          <a:endParaRPr lang="zh-TW" altLang="en-US"/>
        </a:p>
      </dgm:t>
    </dgm:pt>
    <dgm:pt modelId="{15BBA064-9FD1-4123-85CE-BB14CBB5B907}">
      <dgm:prSet phldrT="[文字]"/>
      <dgm:spPr/>
      <dgm:t>
        <a:bodyPr/>
        <a:lstStyle/>
        <a:p>
          <a:r>
            <a:rPr lang="en-US" altLang="zh-TW" b="1" dirty="0" smtClean="0"/>
            <a:t>Mar 2014</a:t>
          </a:r>
          <a:endParaRPr lang="zh-TW" altLang="en-US" b="1" dirty="0"/>
        </a:p>
      </dgm:t>
    </dgm:pt>
    <dgm:pt modelId="{C454ECDD-92B2-4F65-9FB7-C285481CA8D7}" type="parTrans" cxnId="{D977DD28-8CBB-4641-B172-F7B9B5D1FC00}">
      <dgm:prSet/>
      <dgm:spPr/>
      <dgm:t>
        <a:bodyPr/>
        <a:lstStyle/>
        <a:p>
          <a:endParaRPr lang="zh-TW" altLang="en-US"/>
        </a:p>
      </dgm:t>
    </dgm:pt>
    <dgm:pt modelId="{91923E85-68C8-4375-9864-DFEFD893B864}" type="sibTrans" cxnId="{D977DD28-8CBB-4641-B172-F7B9B5D1FC00}">
      <dgm:prSet/>
      <dgm:spPr/>
      <dgm:t>
        <a:bodyPr/>
        <a:lstStyle/>
        <a:p>
          <a:endParaRPr lang="zh-TW" altLang="en-US"/>
        </a:p>
      </dgm:t>
    </dgm:pt>
    <dgm:pt modelId="{1072317B-A918-4343-8A33-C9E4C639893F}">
      <dgm:prSet phldrT="[文字]"/>
      <dgm:spPr/>
      <dgm:t>
        <a:bodyPr/>
        <a:lstStyle/>
        <a:p>
          <a:r>
            <a:rPr lang="en-US" altLang="zh-TW" b="1" dirty="0" smtClean="0"/>
            <a:t>Networking activity 2: </a:t>
          </a:r>
          <a:r>
            <a:rPr lang="en-US" altLang="zh-TW" dirty="0" smtClean="0"/>
            <a:t>Professional sharing on school-based materials developed by Network schools</a:t>
          </a:r>
          <a:endParaRPr lang="zh-TW" altLang="en-US" dirty="0"/>
        </a:p>
      </dgm:t>
    </dgm:pt>
    <dgm:pt modelId="{442EE548-0648-4791-80E4-82CE9A004A0A}" type="parTrans" cxnId="{D47C80B1-50B1-4211-B660-B13860AE2156}">
      <dgm:prSet/>
      <dgm:spPr/>
      <dgm:t>
        <a:bodyPr/>
        <a:lstStyle/>
        <a:p>
          <a:endParaRPr lang="zh-TW" altLang="en-US"/>
        </a:p>
      </dgm:t>
    </dgm:pt>
    <dgm:pt modelId="{D0422384-9569-4E6E-B9D1-F5DF4DE5C180}" type="sibTrans" cxnId="{D47C80B1-50B1-4211-B660-B13860AE2156}">
      <dgm:prSet/>
      <dgm:spPr/>
      <dgm:t>
        <a:bodyPr/>
        <a:lstStyle/>
        <a:p>
          <a:endParaRPr lang="zh-TW" altLang="en-US"/>
        </a:p>
      </dgm:t>
    </dgm:pt>
    <dgm:pt modelId="{0322B269-55EB-444F-9B1C-596292B6A78E}">
      <dgm:prSet phldrT="[文字]"/>
      <dgm:spPr/>
      <dgm:t>
        <a:bodyPr/>
        <a:lstStyle/>
        <a:p>
          <a:r>
            <a:rPr lang="en-US" altLang="zh-TW" b="1" dirty="0" smtClean="0"/>
            <a:t>Dec 2013</a:t>
          </a:r>
          <a:endParaRPr lang="zh-TW" altLang="en-US" b="1" dirty="0"/>
        </a:p>
      </dgm:t>
    </dgm:pt>
    <dgm:pt modelId="{93F71679-96D9-4B7D-BDE7-43A9F590CAAD}" type="parTrans" cxnId="{D544DB31-5F25-4C09-BD54-E66C86914A1B}">
      <dgm:prSet/>
      <dgm:spPr/>
      <dgm:t>
        <a:bodyPr/>
        <a:lstStyle/>
        <a:p>
          <a:endParaRPr lang="zh-TW" altLang="en-US"/>
        </a:p>
      </dgm:t>
    </dgm:pt>
    <dgm:pt modelId="{E7C72593-9957-4BE9-AB2A-3C677696AD5C}" type="sibTrans" cxnId="{D544DB31-5F25-4C09-BD54-E66C86914A1B}">
      <dgm:prSet/>
      <dgm:spPr/>
      <dgm:t>
        <a:bodyPr/>
        <a:lstStyle/>
        <a:p>
          <a:endParaRPr lang="zh-TW" altLang="en-US"/>
        </a:p>
      </dgm:t>
    </dgm:pt>
    <dgm:pt modelId="{A8D723D8-9A58-4556-98D0-0CBF6C5E03A3}">
      <dgm:prSet phldrT="[文字]"/>
      <dgm:spPr/>
      <dgm:t>
        <a:bodyPr/>
        <a:lstStyle/>
        <a:p>
          <a:r>
            <a:rPr lang="en-US" altLang="zh-TW" b="1" dirty="0" smtClean="0"/>
            <a:t>Networking activity 1: </a:t>
          </a:r>
          <a:r>
            <a:rPr lang="en-US" altLang="zh-TW" dirty="0" smtClean="0"/>
            <a:t>Professional sharing on tryout materials </a:t>
          </a:r>
          <a:endParaRPr lang="zh-TW" altLang="en-US" b="1" dirty="0"/>
        </a:p>
      </dgm:t>
    </dgm:pt>
    <dgm:pt modelId="{CD78C79C-FEB9-4114-9B4E-58124EEA2C5C}" type="parTrans" cxnId="{AE641FA4-17D2-40D1-9C04-44F749AC21BC}">
      <dgm:prSet/>
      <dgm:spPr/>
      <dgm:t>
        <a:bodyPr/>
        <a:lstStyle/>
        <a:p>
          <a:endParaRPr lang="zh-TW" altLang="en-US"/>
        </a:p>
      </dgm:t>
    </dgm:pt>
    <dgm:pt modelId="{7407CDE1-7F2D-4560-AE89-561D0624C257}" type="sibTrans" cxnId="{AE641FA4-17D2-40D1-9C04-44F749AC21BC}">
      <dgm:prSet/>
      <dgm:spPr/>
      <dgm:t>
        <a:bodyPr/>
        <a:lstStyle/>
        <a:p>
          <a:endParaRPr lang="zh-TW" altLang="en-US"/>
        </a:p>
      </dgm:t>
    </dgm:pt>
    <dgm:pt modelId="{64CCBA90-E50E-4DF0-8B33-DE4B26F89A81}">
      <dgm:prSet phldrT="[文字]"/>
      <dgm:spPr/>
      <dgm:t>
        <a:bodyPr/>
        <a:lstStyle/>
        <a:p>
          <a:r>
            <a:rPr lang="en-US" altLang="zh-TW" b="1" dirty="0" smtClean="0"/>
            <a:t>Oct 2013</a:t>
          </a:r>
          <a:endParaRPr lang="zh-TW" altLang="en-US" b="1" dirty="0"/>
        </a:p>
      </dgm:t>
    </dgm:pt>
    <dgm:pt modelId="{D742A084-E7AB-40A8-A1AC-B713E3AA3FAF}" type="parTrans" cxnId="{7546BB96-6BCC-45CC-BFDF-257847DF71F6}">
      <dgm:prSet/>
      <dgm:spPr/>
      <dgm:t>
        <a:bodyPr/>
        <a:lstStyle/>
        <a:p>
          <a:endParaRPr lang="zh-TW" altLang="en-US"/>
        </a:p>
      </dgm:t>
    </dgm:pt>
    <dgm:pt modelId="{89B9C411-1DE6-4D3D-A70E-45B6FCBFD2CE}" type="sibTrans" cxnId="{7546BB96-6BCC-45CC-BFDF-257847DF71F6}">
      <dgm:prSet/>
      <dgm:spPr/>
      <dgm:t>
        <a:bodyPr/>
        <a:lstStyle/>
        <a:p>
          <a:endParaRPr lang="zh-TW" altLang="en-US"/>
        </a:p>
      </dgm:t>
    </dgm:pt>
    <dgm:pt modelId="{33371A0E-6598-4DF1-A554-BAAC06722411}">
      <dgm:prSet phldrT="[文字]"/>
      <dgm:spPr/>
      <dgm:t>
        <a:bodyPr/>
        <a:lstStyle/>
        <a:p>
          <a:r>
            <a:rPr lang="en-US" altLang="zh-TW" b="1" dirty="0" smtClean="0"/>
            <a:t>Workshop</a:t>
          </a:r>
          <a:r>
            <a:rPr lang="en-US" altLang="zh-TW" dirty="0" smtClean="0"/>
            <a:t> on Using Differentiated Instruction to Cater for Learner Diversity in the English Classroom</a:t>
          </a:r>
          <a:endParaRPr lang="zh-TW" altLang="en-US" dirty="0"/>
        </a:p>
      </dgm:t>
    </dgm:pt>
    <dgm:pt modelId="{DE13373A-1C9E-4A34-9F20-C7CF2EC8D1BC}" type="parTrans" cxnId="{37DF7FCC-AB9D-44F5-B49A-A706AF78BC4F}">
      <dgm:prSet/>
      <dgm:spPr/>
      <dgm:t>
        <a:bodyPr/>
        <a:lstStyle/>
        <a:p>
          <a:endParaRPr lang="zh-TW" altLang="en-US"/>
        </a:p>
      </dgm:t>
    </dgm:pt>
    <dgm:pt modelId="{D1ECEC2B-B52F-4503-887B-F656C8B6891F}" type="sibTrans" cxnId="{37DF7FCC-AB9D-44F5-B49A-A706AF78BC4F}">
      <dgm:prSet/>
      <dgm:spPr/>
      <dgm:t>
        <a:bodyPr/>
        <a:lstStyle/>
        <a:p>
          <a:endParaRPr lang="zh-TW" altLang="en-US"/>
        </a:p>
      </dgm:t>
    </dgm:pt>
    <dgm:pt modelId="{215AB69B-1835-4599-B8A0-42FB7C840069}" type="pres">
      <dgm:prSet presAssocID="{0F692EC0-9AF7-4ECE-82A7-FA6D18D9A033}" presName="linearFlow" presStyleCnt="0">
        <dgm:presLayoutVars>
          <dgm:dir/>
          <dgm:animLvl val="lvl"/>
          <dgm:resizeHandles val="exact"/>
        </dgm:presLayoutVars>
      </dgm:prSet>
      <dgm:spPr/>
      <dgm:t>
        <a:bodyPr/>
        <a:lstStyle/>
        <a:p>
          <a:endParaRPr lang="zh-TW" altLang="en-US"/>
        </a:p>
      </dgm:t>
    </dgm:pt>
    <dgm:pt modelId="{C0DD8740-B15D-4B73-BFD0-2C5DBF5E51C2}" type="pres">
      <dgm:prSet presAssocID="{15BBA064-9FD1-4123-85CE-BB14CBB5B907}" presName="composite" presStyleCnt="0"/>
      <dgm:spPr/>
    </dgm:pt>
    <dgm:pt modelId="{B522B70B-37BE-4CA8-BF8F-B1A231929840}" type="pres">
      <dgm:prSet presAssocID="{15BBA064-9FD1-4123-85CE-BB14CBB5B907}" presName="parentText" presStyleLbl="alignNode1" presStyleIdx="0" presStyleCnt="3">
        <dgm:presLayoutVars>
          <dgm:chMax val="1"/>
          <dgm:bulletEnabled val="1"/>
        </dgm:presLayoutVars>
      </dgm:prSet>
      <dgm:spPr/>
      <dgm:t>
        <a:bodyPr/>
        <a:lstStyle/>
        <a:p>
          <a:endParaRPr lang="zh-TW" altLang="en-US"/>
        </a:p>
      </dgm:t>
    </dgm:pt>
    <dgm:pt modelId="{271AF989-822B-45E8-8ADC-7AF9CE8052F5}" type="pres">
      <dgm:prSet presAssocID="{15BBA064-9FD1-4123-85CE-BB14CBB5B907}" presName="descendantText" presStyleLbl="alignAcc1" presStyleIdx="0" presStyleCnt="3">
        <dgm:presLayoutVars>
          <dgm:bulletEnabled val="1"/>
        </dgm:presLayoutVars>
      </dgm:prSet>
      <dgm:spPr/>
      <dgm:t>
        <a:bodyPr/>
        <a:lstStyle/>
        <a:p>
          <a:endParaRPr lang="zh-TW" altLang="en-US"/>
        </a:p>
      </dgm:t>
    </dgm:pt>
    <dgm:pt modelId="{0362E1CD-97CB-423E-B7B8-861523990D2F}" type="pres">
      <dgm:prSet presAssocID="{91923E85-68C8-4375-9864-DFEFD893B864}" presName="sp" presStyleCnt="0"/>
      <dgm:spPr/>
    </dgm:pt>
    <dgm:pt modelId="{69F0511A-824F-44D6-A6EC-77EA8497F909}" type="pres">
      <dgm:prSet presAssocID="{0322B269-55EB-444F-9B1C-596292B6A78E}" presName="composite" presStyleCnt="0"/>
      <dgm:spPr/>
    </dgm:pt>
    <dgm:pt modelId="{7B267771-A16E-4E6B-AB2B-2F25C4B0D3AE}" type="pres">
      <dgm:prSet presAssocID="{0322B269-55EB-444F-9B1C-596292B6A78E}" presName="parentText" presStyleLbl="alignNode1" presStyleIdx="1" presStyleCnt="3">
        <dgm:presLayoutVars>
          <dgm:chMax val="1"/>
          <dgm:bulletEnabled val="1"/>
        </dgm:presLayoutVars>
      </dgm:prSet>
      <dgm:spPr/>
      <dgm:t>
        <a:bodyPr/>
        <a:lstStyle/>
        <a:p>
          <a:endParaRPr lang="zh-TW" altLang="en-US"/>
        </a:p>
      </dgm:t>
    </dgm:pt>
    <dgm:pt modelId="{2A0F4956-9AB1-4D02-A412-344FBC5B41B0}" type="pres">
      <dgm:prSet presAssocID="{0322B269-55EB-444F-9B1C-596292B6A78E}" presName="descendantText" presStyleLbl="alignAcc1" presStyleIdx="1" presStyleCnt="3">
        <dgm:presLayoutVars>
          <dgm:bulletEnabled val="1"/>
        </dgm:presLayoutVars>
      </dgm:prSet>
      <dgm:spPr/>
      <dgm:t>
        <a:bodyPr/>
        <a:lstStyle/>
        <a:p>
          <a:endParaRPr lang="zh-TW" altLang="en-US"/>
        </a:p>
      </dgm:t>
    </dgm:pt>
    <dgm:pt modelId="{0CDB1718-9494-453E-BEA8-2019FEB74F27}" type="pres">
      <dgm:prSet presAssocID="{E7C72593-9957-4BE9-AB2A-3C677696AD5C}" presName="sp" presStyleCnt="0"/>
      <dgm:spPr/>
    </dgm:pt>
    <dgm:pt modelId="{8C730CFF-A22B-48E7-8AB1-B7906FDF335B}" type="pres">
      <dgm:prSet presAssocID="{64CCBA90-E50E-4DF0-8B33-DE4B26F89A81}" presName="composite" presStyleCnt="0"/>
      <dgm:spPr/>
    </dgm:pt>
    <dgm:pt modelId="{39467CFA-BD79-461F-AC2C-D76A6F59923E}" type="pres">
      <dgm:prSet presAssocID="{64CCBA90-E50E-4DF0-8B33-DE4B26F89A81}" presName="parentText" presStyleLbl="alignNode1" presStyleIdx="2" presStyleCnt="3">
        <dgm:presLayoutVars>
          <dgm:chMax val="1"/>
          <dgm:bulletEnabled val="1"/>
        </dgm:presLayoutVars>
      </dgm:prSet>
      <dgm:spPr/>
      <dgm:t>
        <a:bodyPr/>
        <a:lstStyle/>
        <a:p>
          <a:endParaRPr lang="zh-TW" altLang="en-US"/>
        </a:p>
      </dgm:t>
    </dgm:pt>
    <dgm:pt modelId="{9D7773FF-7EDD-4668-98A3-CDE41194AEF8}" type="pres">
      <dgm:prSet presAssocID="{64CCBA90-E50E-4DF0-8B33-DE4B26F89A81}" presName="descendantText" presStyleLbl="alignAcc1" presStyleIdx="2" presStyleCnt="3">
        <dgm:presLayoutVars>
          <dgm:bulletEnabled val="1"/>
        </dgm:presLayoutVars>
      </dgm:prSet>
      <dgm:spPr/>
      <dgm:t>
        <a:bodyPr/>
        <a:lstStyle/>
        <a:p>
          <a:endParaRPr lang="zh-TW" altLang="en-US"/>
        </a:p>
      </dgm:t>
    </dgm:pt>
  </dgm:ptLst>
  <dgm:cxnLst>
    <dgm:cxn modelId="{5849F93A-4D37-4239-AC1C-4202F3EC5F27}" type="presOf" srcId="{A8D723D8-9A58-4556-98D0-0CBF6C5E03A3}" destId="{2A0F4956-9AB1-4D02-A412-344FBC5B41B0}" srcOrd="0" destOrd="0" presId="urn:microsoft.com/office/officeart/2005/8/layout/chevron2"/>
    <dgm:cxn modelId="{D47C80B1-50B1-4211-B660-B13860AE2156}" srcId="{15BBA064-9FD1-4123-85CE-BB14CBB5B907}" destId="{1072317B-A918-4343-8A33-C9E4C639893F}" srcOrd="0" destOrd="0" parTransId="{442EE548-0648-4791-80E4-82CE9A004A0A}" sibTransId="{D0422384-9569-4E6E-B9D1-F5DF4DE5C180}"/>
    <dgm:cxn modelId="{AE641FA4-17D2-40D1-9C04-44F749AC21BC}" srcId="{0322B269-55EB-444F-9B1C-596292B6A78E}" destId="{A8D723D8-9A58-4556-98D0-0CBF6C5E03A3}" srcOrd="0" destOrd="0" parTransId="{CD78C79C-FEB9-4114-9B4E-58124EEA2C5C}" sibTransId="{7407CDE1-7F2D-4560-AE89-561D0624C257}"/>
    <dgm:cxn modelId="{76542258-690C-4672-97EA-83FC343D7447}" type="presOf" srcId="{0322B269-55EB-444F-9B1C-596292B6A78E}" destId="{7B267771-A16E-4E6B-AB2B-2F25C4B0D3AE}" srcOrd="0" destOrd="0" presId="urn:microsoft.com/office/officeart/2005/8/layout/chevron2"/>
    <dgm:cxn modelId="{37DF7FCC-AB9D-44F5-B49A-A706AF78BC4F}" srcId="{64CCBA90-E50E-4DF0-8B33-DE4B26F89A81}" destId="{33371A0E-6598-4DF1-A554-BAAC06722411}" srcOrd="0" destOrd="0" parTransId="{DE13373A-1C9E-4A34-9F20-C7CF2EC8D1BC}" sibTransId="{D1ECEC2B-B52F-4503-887B-F656C8B6891F}"/>
    <dgm:cxn modelId="{D977DD28-8CBB-4641-B172-F7B9B5D1FC00}" srcId="{0F692EC0-9AF7-4ECE-82A7-FA6D18D9A033}" destId="{15BBA064-9FD1-4123-85CE-BB14CBB5B907}" srcOrd="0" destOrd="0" parTransId="{C454ECDD-92B2-4F65-9FB7-C285481CA8D7}" sibTransId="{91923E85-68C8-4375-9864-DFEFD893B864}"/>
    <dgm:cxn modelId="{B2AA4B8A-0CA9-429F-BA56-9624BC4F238E}" type="presOf" srcId="{33371A0E-6598-4DF1-A554-BAAC06722411}" destId="{9D7773FF-7EDD-4668-98A3-CDE41194AEF8}" srcOrd="0" destOrd="0" presId="urn:microsoft.com/office/officeart/2005/8/layout/chevron2"/>
    <dgm:cxn modelId="{7546BB96-6BCC-45CC-BFDF-257847DF71F6}" srcId="{0F692EC0-9AF7-4ECE-82A7-FA6D18D9A033}" destId="{64CCBA90-E50E-4DF0-8B33-DE4B26F89A81}" srcOrd="2" destOrd="0" parTransId="{D742A084-E7AB-40A8-A1AC-B713E3AA3FAF}" sibTransId="{89B9C411-1DE6-4D3D-A70E-45B6FCBFD2CE}"/>
    <dgm:cxn modelId="{1A0D7E85-EFE8-43D9-9276-88EF125F5781}" type="presOf" srcId="{15BBA064-9FD1-4123-85CE-BB14CBB5B907}" destId="{B522B70B-37BE-4CA8-BF8F-B1A231929840}" srcOrd="0" destOrd="0" presId="urn:microsoft.com/office/officeart/2005/8/layout/chevron2"/>
    <dgm:cxn modelId="{D544DB31-5F25-4C09-BD54-E66C86914A1B}" srcId="{0F692EC0-9AF7-4ECE-82A7-FA6D18D9A033}" destId="{0322B269-55EB-444F-9B1C-596292B6A78E}" srcOrd="1" destOrd="0" parTransId="{93F71679-96D9-4B7D-BDE7-43A9F590CAAD}" sibTransId="{E7C72593-9957-4BE9-AB2A-3C677696AD5C}"/>
    <dgm:cxn modelId="{EE64BDEE-59B2-4F2F-B55E-C8B868485C70}" type="presOf" srcId="{0F692EC0-9AF7-4ECE-82A7-FA6D18D9A033}" destId="{215AB69B-1835-4599-B8A0-42FB7C840069}" srcOrd="0" destOrd="0" presId="urn:microsoft.com/office/officeart/2005/8/layout/chevron2"/>
    <dgm:cxn modelId="{066D0024-2A7E-4302-9DCE-583EBA6D2E57}" type="presOf" srcId="{64CCBA90-E50E-4DF0-8B33-DE4B26F89A81}" destId="{39467CFA-BD79-461F-AC2C-D76A6F59923E}" srcOrd="0" destOrd="0" presId="urn:microsoft.com/office/officeart/2005/8/layout/chevron2"/>
    <dgm:cxn modelId="{0FB4CEC1-E706-45D6-8C62-20C94460DFCB}" type="presOf" srcId="{1072317B-A918-4343-8A33-C9E4C639893F}" destId="{271AF989-822B-45E8-8ADC-7AF9CE8052F5}" srcOrd="0" destOrd="0" presId="urn:microsoft.com/office/officeart/2005/8/layout/chevron2"/>
    <dgm:cxn modelId="{1D4BB654-8CCF-4344-9DCA-1A6ABA85584F}" type="presParOf" srcId="{215AB69B-1835-4599-B8A0-42FB7C840069}" destId="{C0DD8740-B15D-4B73-BFD0-2C5DBF5E51C2}" srcOrd="0" destOrd="0" presId="urn:microsoft.com/office/officeart/2005/8/layout/chevron2"/>
    <dgm:cxn modelId="{E12551AC-5BBB-46C9-AE24-7E13CB3C0B7F}" type="presParOf" srcId="{C0DD8740-B15D-4B73-BFD0-2C5DBF5E51C2}" destId="{B522B70B-37BE-4CA8-BF8F-B1A231929840}" srcOrd="0" destOrd="0" presId="urn:microsoft.com/office/officeart/2005/8/layout/chevron2"/>
    <dgm:cxn modelId="{FAFF0D08-5C83-4BAE-B7CD-5FDB9756170A}" type="presParOf" srcId="{C0DD8740-B15D-4B73-BFD0-2C5DBF5E51C2}" destId="{271AF989-822B-45E8-8ADC-7AF9CE8052F5}" srcOrd="1" destOrd="0" presId="urn:microsoft.com/office/officeart/2005/8/layout/chevron2"/>
    <dgm:cxn modelId="{95EE4A10-4869-4EEF-BB31-AFFB34A9D8B6}" type="presParOf" srcId="{215AB69B-1835-4599-B8A0-42FB7C840069}" destId="{0362E1CD-97CB-423E-B7B8-861523990D2F}" srcOrd="1" destOrd="0" presId="urn:microsoft.com/office/officeart/2005/8/layout/chevron2"/>
    <dgm:cxn modelId="{CA7BDF56-B3F1-4C21-AEEB-9B64C050BFB1}" type="presParOf" srcId="{215AB69B-1835-4599-B8A0-42FB7C840069}" destId="{69F0511A-824F-44D6-A6EC-77EA8497F909}" srcOrd="2" destOrd="0" presId="urn:microsoft.com/office/officeart/2005/8/layout/chevron2"/>
    <dgm:cxn modelId="{9B6BB446-61CB-4865-B0B7-560ED91314EB}" type="presParOf" srcId="{69F0511A-824F-44D6-A6EC-77EA8497F909}" destId="{7B267771-A16E-4E6B-AB2B-2F25C4B0D3AE}" srcOrd="0" destOrd="0" presId="urn:microsoft.com/office/officeart/2005/8/layout/chevron2"/>
    <dgm:cxn modelId="{3D9581A4-6C03-4252-A42F-FF4446846A9D}" type="presParOf" srcId="{69F0511A-824F-44D6-A6EC-77EA8497F909}" destId="{2A0F4956-9AB1-4D02-A412-344FBC5B41B0}" srcOrd="1" destOrd="0" presId="urn:microsoft.com/office/officeart/2005/8/layout/chevron2"/>
    <dgm:cxn modelId="{4049D061-47B9-4BFA-BF78-3E82CB0924A2}" type="presParOf" srcId="{215AB69B-1835-4599-B8A0-42FB7C840069}" destId="{0CDB1718-9494-453E-BEA8-2019FEB74F27}" srcOrd="3" destOrd="0" presId="urn:microsoft.com/office/officeart/2005/8/layout/chevron2"/>
    <dgm:cxn modelId="{ED5260A3-FDDF-497C-8DCE-F3ED2CCC6B06}" type="presParOf" srcId="{215AB69B-1835-4599-B8A0-42FB7C840069}" destId="{8C730CFF-A22B-48E7-8AB1-B7906FDF335B}" srcOrd="4" destOrd="0" presId="urn:microsoft.com/office/officeart/2005/8/layout/chevron2"/>
    <dgm:cxn modelId="{5C48067E-8B64-4401-9DDD-A962EF735A09}" type="presParOf" srcId="{8C730CFF-A22B-48E7-8AB1-B7906FDF335B}" destId="{39467CFA-BD79-461F-AC2C-D76A6F59923E}" srcOrd="0" destOrd="0" presId="urn:microsoft.com/office/officeart/2005/8/layout/chevron2"/>
    <dgm:cxn modelId="{744DF4D3-1D1A-4460-BBBF-EF74BD47E684}" type="presParOf" srcId="{8C730CFF-A22B-48E7-8AB1-B7906FDF335B}" destId="{9D7773FF-7EDD-4668-98A3-CDE41194AEF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30F38-6BF8-48DB-B836-4CE352A3791C}" type="doc">
      <dgm:prSet loTypeId="urn:microsoft.com/office/officeart/2005/8/layout/hProcess11" loCatId="process" qsTypeId="urn:microsoft.com/office/officeart/2005/8/quickstyle/simple1#3" qsCatId="simple" csTypeId="urn:microsoft.com/office/officeart/2005/8/colors/colorful5" csCatId="colorful" phldr="1"/>
      <dgm:spPr/>
      <dgm:t>
        <a:bodyPr/>
        <a:lstStyle/>
        <a:p>
          <a:endParaRPr lang="zh-HK" altLang="en-US"/>
        </a:p>
      </dgm:t>
    </dgm:pt>
    <dgm:pt modelId="{4B414DB6-0E1B-4F7E-93D8-D93A7FDF8B98}">
      <dgm:prSet phldrT="[文字]" custT="1"/>
      <dgm:spPr/>
      <dgm:t>
        <a:bodyPr/>
        <a:lstStyle/>
        <a:p>
          <a:pPr algn="l">
            <a:lnSpc>
              <a:spcPct val="90000"/>
            </a:lnSpc>
          </a:pPr>
          <a:r>
            <a:rPr lang="en-US" altLang="zh-HK" sz="1600" b="1" dirty="0" smtClean="0"/>
            <a:t>E-teaching tryout:</a:t>
          </a:r>
        </a:p>
        <a:p>
          <a:pPr marL="0" indent="0" algn="l">
            <a:lnSpc>
              <a:spcPct val="90000"/>
            </a:lnSpc>
          </a:pPr>
          <a:r>
            <a:rPr lang="en-US" altLang="zh-HK" sz="1200" dirty="0" smtClean="0">
              <a:solidFill>
                <a:schemeClr val="accent2"/>
              </a:solidFill>
            </a:rPr>
            <a:t>Tryout period:    26/10</a:t>
          </a:r>
        </a:p>
        <a:p>
          <a:pPr algn="l">
            <a:lnSpc>
              <a:spcPct val="100000"/>
            </a:lnSpc>
          </a:pPr>
          <a:r>
            <a:rPr lang="en-US" altLang="zh-HK" sz="1000" dirty="0" smtClean="0"/>
            <a:t>To prepare both teachers and students for the use of IT in learning and teaching.</a:t>
          </a:r>
        </a:p>
        <a:p>
          <a:pPr algn="ctr">
            <a:lnSpc>
              <a:spcPct val="90000"/>
            </a:lnSpc>
          </a:pPr>
          <a:endParaRPr lang="zh-HK" altLang="en-US" sz="1000" dirty="0"/>
        </a:p>
      </dgm:t>
    </dgm:pt>
    <dgm:pt modelId="{5FADCD5D-904A-426A-B340-2A65146086C0}" type="parTrans" cxnId="{B653E516-BE37-4713-BF14-F20F98BC2E86}">
      <dgm:prSet/>
      <dgm:spPr/>
      <dgm:t>
        <a:bodyPr/>
        <a:lstStyle/>
        <a:p>
          <a:endParaRPr lang="zh-HK" altLang="en-US"/>
        </a:p>
      </dgm:t>
    </dgm:pt>
    <dgm:pt modelId="{43FCF209-473B-4622-B7D6-05726BE1BD01}" type="sibTrans" cxnId="{B653E516-BE37-4713-BF14-F20F98BC2E86}">
      <dgm:prSet/>
      <dgm:spPr/>
      <dgm:t>
        <a:bodyPr/>
        <a:lstStyle/>
        <a:p>
          <a:endParaRPr lang="zh-HK" altLang="en-US"/>
        </a:p>
      </dgm:t>
    </dgm:pt>
    <dgm:pt modelId="{C453F947-59F6-4F04-95E4-5EF7554C160D}">
      <dgm:prSet phldrT="[文字]" custT="1"/>
      <dgm:spPr/>
      <dgm:t>
        <a:bodyPr/>
        <a:lstStyle/>
        <a:p>
          <a:pPr algn="l">
            <a:lnSpc>
              <a:spcPct val="90000"/>
            </a:lnSpc>
          </a:pPr>
          <a:r>
            <a:rPr lang="en-US" altLang="zh-HK" sz="1600" b="1" dirty="0" smtClean="0"/>
            <a:t>Planning:</a:t>
          </a:r>
        </a:p>
        <a:p>
          <a:pPr marL="92075" indent="-92075" algn="l">
            <a:lnSpc>
              <a:spcPct val="100000"/>
            </a:lnSpc>
          </a:pPr>
          <a:r>
            <a:rPr lang="en-US" altLang="zh-HK" sz="900" dirty="0" smtClean="0"/>
            <a:t>1. To identify the learning target</a:t>
          </a:r>
        </a:p>
        <a:p>
          <a:pPr marL="85725" indent="-85725" algn="l">
            <a:lnSpc>
              <a:spcPct val="100000"/>
            </a:lnSpc>
          </a:pPr>
          <a:r>
            <a:rPr lang="en-US" altLang="zh-HK" sz="900" dirty="0" smtClean="0"/>
            <a:t>2. To select / design core and extended teaching content</a:t>
          </a:r>
        </a:p>
        <a:p>
          <a:pPr marL="174625" indent="-174625" algn="l">
            <a:lnSpc>
              <a:spcPct val="100000"/>
            </a:lnSpc>
          </a:pPr>
          <a:r>
            <a:rPr lang="en-US" altLang="zh-HK" sz="900" dirty="0" smtClean="0"/>
            <a:t>3. To design an overall plan</a:t>
          </a:r>
          <a:endParaRPr lang="zh-HK" altLang="en-US" sz="900" dirty="0"/>
        </a:p>
      </dgm:t>
    </dgm:pt>
    <dgm:pt modelId="{4F3960B8-C16D-4AD7-A354-E87026A4F077}" type="parTrans" cxnId="{93F4CC26-AB1A-406B-8765-CE4D17158A8B}">
      <dgm:prSet/>
      <dgm:spPr/>
      <dgm:t>
        <a:bodyPr/>
        <a:lstStyle/>
        <a:p>
          <a:endParaRPr lang="zh-HK" altLang="en-US"/>
        </a:p>
      </dgm:t>
    </dgm:pt>
    <dgm:pt modelId="{3333BB6A-F63C-4D2C-BBC4-4232920C84A0}" type="sibTrans" cxnId="{93F4CC26-AB1A-406B-8765-CE4D17158A8B}">
      <dgm:prSet/>
      <dgm:spPr/>
      <dgm:t>
        <a:bodyPr/>
        <a:lstStyle/>
        <a:p>
          <a:endParaRPr lang="zh-HK" altLang="en-US"/>
        </a:p>
      </dgm:t>
    </dgm:pt>
    <dgm:pt modelId="{660BE3F2-CACC-4F3E-A2A5-613187DC5E1B}">
      <dgm:prSet custT="1"/>
      <dgm:spPr/>
      <dgm:t>
        <a:bodyPr/>
        <a:lstStyle/>
        <a:p>
          <a:pPr algn="l">
            <a:lnSpc>
              <a:spcPct val="90000"/>
            </a:lnSpc>
          </a:pPr>
          <a:r>
            <a:rPr lang="en-US" altLang="zh-HK" sz="1600" b="1" dirty="0" smtClean="0"/>
            <a:t>Evaluation:</a:t>
          </a:r>
        </a:p>
        <a:p>
          <a:pPr algn="l">
            <a:lnSpc>
              <a:spcPct val="100000"/>
            </a:lnSpc>
          </a:pPr>
          <a:r>
            <a:rPr lang="en-US" altLang="zh-HK" sz="1000" b="0" dirty="0" smtClean="0"/>
            <a:t>Post tryout interview / questionnaires with teachers and students</a:t>
          </a:r>
          <a:endParaRPr lang="zh-HK" altLang="en-US" sz="1000" b="0" dirty="0"/>
        </a:p>
      </dgm:t>
    </dgm:pt>
    <dgm:pt modelId="{EFB907DB-ECCD-45F7-9B17-A464FE3E3958}" type="sibTrans" cxnId="{B4CB78C2-16F0-40AF-B73F-F2AF298118CE}">
      <dgm:prSet/>
      <dgm:spPr/>
      <dgm:t>
        <a:bodyPr/>
        <a:lstStyle/>
        <a:p>
          <a:endParaRPr lang="zh-HK" altLang="en-US"/>
        </a:p>
      </dgm:t>
    </dgm:pt>
    <dgm:pt modelId="{16F2D16F-32B0-442E-8505-1216BF4ED3B2}" type="parTrans" cxnId="{B4CB78C2-16F0-40AF-B73F-F2AF298118CE}">
      <dgm:prSet/>
      <dgm:spPr/>
      <dgm:t>
        <a:bodyPr/>
        <a:lstStyle/>
        <a:p>
          <a:endParaRPr lang="zh-HK" altLang="en-US"/>
        </a:p>
      </dgm:t>
    </dgm:pt>
    <dgm:pt modelId="{4893D7BF-A1B6-4952-9933-C4E16A30849B}">
      <dgm:prSet custT="1"/>
      <dgm:spPr/>
      <dgm:t>
        <a:bodyPr/>
        <a:lstStyle/>
        <a:p>
          <a:pPr algn="l">
            <a:lnSpc>
              <a:spcPct val="90000"/>
            </a:lnSpc>
          </a:pPr>
          <a:r>
            <a:rPr lang="en-US" altLang="zh-HK" sz="1600" b="1" dirty="0" smtClean="0"/>
            <a:t>Implementation:</a:t>
          </a:r>
        </a:p>
      </dgm:t>
    </dgm:pt>
    <dgm:pt modelId="{5918F083-A555-4BDB-8450-04F2A1152E65}" type="parTrans" cxnId="{40321AF2-EBD8-40B9-A8F4-C4B6A7F06193}">
      <dgm:prSet/>
      <dgm:spPr/>
      <dgm:t>
        <a:bodyPr/>
        <a:lstStyle/>
        <a:p>
          <a:endParaRPr lang="zh-HK" altLang="en-US"/>
        </a:p>
      </dgm:t>
    </dgm:pt>
    <dgm:pt modelId="{3273811A-20A0-4763-A52E-9B1C50AEA7B4}" type="sibTrans" cxnId="{40321AF2-EBD8-40B9-A8F4-C4B6A7F06193}">
      <dgm:prSet/>
      <dgm:spPr/>
      <dgm:t>
        <a:bodyPr/>
        <a:lstStyle/>
        <a:p>
          <a:endParaRPr lang="zh-HK" altLang="en-US"/>
        </a:p>
      </dgm:t>
    </dgm:pt>
    <dgm:pt modelId="{DE9DF2D6-142E-44FD-B33C-6570A524AD24}">
      <dgm:prSet phldrT="[文字]" custT="1"/>
      <dgm:spPr/>
      <dgm:t>
        <a:bodyPr/>
        <a:lstStyle/>
        <a:p>
          <a:pPr marL="0" indent="0" algn="l">
            <a:lnSpc>
              <a:spcPct val="90000"/>
            </a:lnSpc>
          </a:pPr>
          <a:r>
            <a:rPr lang="en-US" altLang="zh-HK" sz="1600" b="1" dirty="0" smtClean="0"/>
            <a:t>Questionnaires:</a:t>
          </a:r>
          <a:r>
            <a:rPr lang="en-US" altLang="zh-HK" sz="1600" dirty="0" smtClean="0"/>
            <a:t> </a:t>
          </a:r>
        </a:p>
        <a:p>
          <a:pPr marL="0" indent="0" algn="l">
            <a:lnSpc>
              <a:spcPct val="90000"/>
            </a:lnSpc>
          </a:pPr>
          <a:r>
            <a:rPr lang="en-US" altLang="zh-HK" sz="1200" dirty="0" smtClean="0">
              <a:solidFill>
                <a:schemeClr val="accent2"/>
              </a:solidFill>
            </a:rPr>
            <a:t>Completed on </a:t>
          </a:r>
          <a:r>
            <a:rPr lang="en-US" altLang="zh-HK" sz="1200" dirty="0" smtClean="0">
              <a:solidFill>
                <a:schemeClr val="accent2"/>
              </a:solidFill>
            </a:rPr>
            <a:t>5/10</a:t>
          </a:r>
        </a:p>
        <a:p>
          <a:pPr marL="0" indent="0" algn="l">
            <a:lnSpc>
              <a:spcPct val="100000"/>
            </a:lnSpc>
          </a:pPr>
          <a:r>
            <a:rPr lang="en-US" altLang="zh-HK" sz="900" dirty="0" smtClean="0"/>
            <a:t>To find out the students’:</a:t>
          </a:r>
        </a:p>
        <a:p>
          <a:pPr marL="0" indent="0" algn="l">
            <a:lnSpc>
              <a:spcPct val="100000"/>
            </a:lnSpc>
          </a:pPr>
          <a:r>
            <a:rPr lang="en-US" altLang="zh-HK" sz="900" u="none" dirty="0" smtClean="0"/>
            <a:t>1. learning styles</a:t>
          </a:r>
        </a:p>
        <a:p>
          <a:pPr marL="0" indent="0" algn="l">
            <a:lnSpc>
              <a:spcPct val="100000"/>
            </a:lnSpc>
          </a:pPr>
          <a:r>
            <a:rPr lang="en-US" altLang="zh-HK" sz="900" u="none" dirty="0" smtClean="0"/>
            <a:t>2. e-learning experience </a:t>
          </a:r>
        </a:p>
        <a:p>
          <a:pPr marL="0" indent="0" algn="l">
            <a:lnSpc>
              <a:spcPct val="100000"/>
            </a:lnSpc>
          </a:pPr>
          <a:r>
            <a:rPr lang="en-US" altLang="zh-HK" sz="900" u="none" dirty="0" smtClean="0"/>
            <a:t>3. learning strategies</a:t>
          </a:r>
          <a:endParaRPr lang="zh-HK" altLang="en-US" sz="900" u="none" dirty="0"/>
        </a:p>
      </dgm:t>
    </dgm:pt>
    <dgm:pt modelId="{343EC5F9-B990-44B7-9FDA-D6BD5AB7BF5B}" type="sibTrans" cxnId="{EEB94C78-193E-459F-BEEE-6FA84C1286DB}">
      <dgm:prSet/>
      <dgm:spPr/>
      <dgm:t>
        <a:bodyPr/>
        <a:lstStyle/>
        <a:p>
          <a:endParaRPr lang="zh-HK" altLang="en-US"/>
        </a:p>
      </dgm:t>
    </dgm:pt>
    <dgm:pt modelId="{0C60A1CB-8318-4926-AA5C-283D430B590C}" type="parTrans" cxnId="{EEB94C78-193E-459F-BEEE-6FA84C1286DB}">
      <dgm:prSet/>
      <dgm:spPr/>
      <dgm:t>
        <a:bodyPr/>
        <a:lstStyle/>
        <a:p>
          <a:endParaRPr lang="zh-HK" altLang="en-US"/>
        </a:p>
      </dgm:t>
    </dgm:pt>
    <dgm:pt modelId="{D8A03BBD-64CF-4644-A97C-949417200A1C}" type="pres">
      <dgm:prSet presAssocID="{FFE30F38-6BF8-48DB-B836-4CE352A3791C}" presName="Name0" presStyleCnt="0">
        <dgm:presLayoutVars>
          <dgm:dir/>
          <dgm:resizeHandles val="exact"/>
        </dgm:presLayoutVars>
      </dgm:prSet>
      <dgm:spPr/>
      <dgm:t>
        <a:bodyPr/>
        <a:lstStyle/>
        <a:p>
          <a:endParaRPr lang="zh-HK" altLang="en-US"/>
        </a:p>
      </dgm:t>
    </dgm:pt>
    <dgm:pt modelId="{B1938D0C-0711-4476-996A-44072F949606}" type="pres">
      <dgm:prSet presAssocID="{FFE30F38-6BF8-48DB-B836-4CE352A3791C}" presName="arrow" presStyleLbl="bgShp" presStyleIdx="0" presStyleCnt="1"/>
      <dgm:spPr/>
    </dgm:pt>
    <dgm:pt modelId="{E7C45BCA-3003-4A3A-93CE-FAC4E43C7559}" type="pres">
      <dgm:prSet presAssocID="{FFE30F38-6BF8-48DB-B836-4CE352A3791C}" presName="points" presStyleCnt="0"/>
      <dgm:spPr/>
    </dgm:pt>
    <dgm:pt modelId="{CE9C5A5C-3F69-4A99-BE05-3A1F35833192}" type="pres">
      <dgm:prSet presAssocID="{DE9DF2D6-142E-44FD-B33C-6570A524AD24}" presName="compositeA" presStyleCnt="0"/>
      <dgm:spPr/>
    </dgm:pt>
    <dgm:pt modelId="{56FC2780-44C7-4CC4-943B-2F697C6BDD9A}" type="pres">
      <dgm:prSet presAssocID="{DE9DF2D6-142E-44FD-B33C-6570A524AD24}" presName="textA" presStyleLbl="revTx" presStyleIdx="0" presStyleCnt="5" custScaleX="257351">
        <dgm:presLayoutVars>
          <dgm:bulletEnabled val="1"/>
        </dgm:presLayoutVars>
      </dgm:prSet>
      <dgm:spPr/>
      <dgm:t>
        <a:bodyPr/>
        <a:lstStyle/>
        <a:p>
          <a:endParaRPr lang="zh-HK" altLang="en-US"/>
        </a:p>
      </dgm:t>
    </dgm:pt>
    <dgm:pt modelId="{661F49C7-81AF-4821-9839-F4F5A2140F26}" type="pres">
      <dgm:prSet presAssocID="{DE9DF2D6-142E-44FD-B33C-6570A524AD24}" presName="circleA" presStyleLbl="node1" presStyleIdx="0" presStyleCnt="5"/>
      <dgm:spPr/>
    </dgm:pt>
    <dgm:pt modelId="{3A1BF7EA-F43D-48D7-B007-4336729576F5}" type="pres">
      <dgm:prSet presAssocID="{DE9DF2D6-142E-44FD-B33C-6570A524AD24}" presName="spaceA" presStyleCnt="0"/>
      <dgm:spPr/>
    </dgm:pt>
    <dgm:pt modelId="{FBBAAB34-A70F-422A-A8D2-C4543E964F92}" type="pres">
      <dgm:prSet presAssocID="{343EC5F9-B990-44B7-9FDA-D6BD5AB7BF5B}" presName="space" presStyleCnt="0"/>
      <dgm:spPr/>
    </dgm:pt>
    <dgm:pt modelId="{2A5F0094-EB1F-4D18-AB42-7188420FA85D}" type="pres">
      <dgm:prSet presAssocID="{4B414DB6-0E1B-4F7E-93D8-D93A7FDF8B98}" presName="compositeB" presStyleCnt="0"/>
      <dgm:spPr/>
    </dgm:pt>
    <dgm:pt modelId="{A3A55804-6533-4F9A-9344-95DBE4B903DA}" type="pres">
      <dgm:prSet presAssocID="{4B414DB6-0E1B-4F7E-93D8-D93A7FDF8B98}" presName="textB" presStyleLbl="revTx" presStyleIdx="1" presStyleCnt="5" custScaleX="201593">
        <dgm:presLayoutVars>
          <dgm:bulletEnabled val="1"/>
        </dgm:presLayoutVars>
      </dgm:prSet>
      <dgm:spPr/>
      <dgm:t>
        <a:bodyPr/>
        <a:lstStyle/>
        <a:p>
          <a:endParaRPr lang="zh-HK" altLang="en-US"/>
        </a:p>
      </dgm:t>
    </dgm:pt>
    <dgm:pt modelId="{85FA6B14-91FC-4796-80EE-9CF0CA70CD44}" type="pres">
      <dgm:prSet presAssocID="{4B414DB6-0E1B-4F7E-93D8-D93A7FDF8B98}" presName="circleB" presStyleLbl="node1" presStyleIdx="1" presStyleCnt="5"/>
      <dgm:spPr/>
    </dgm:pt>
    <dgm:pt modelId="{D34BB0B2-AC64-432C-B00F-BC2B9ED38F31}" type="pres">
      <dgm:prSet presAssocID="{4B414DB6-0E1B-4F7E-93D8-D93A7FDF8B98}" presName="spaceB" presStyleCnt="0"/>
      <dgm:spPr/>
    </dgm:pt>
    <dgm:pt modelId="{418D8F0F-0DA8-4A9C-AB2E-51AA13693F29}" type="pres">
      <dgm:prSet presAssocID="{43FCF209-473B-4622-B7D6-05726BE1BD01}" presName="space" presStyleCnt="0"/>
      <dgm:spPr/>
    </dgm:pt>
    <dgm:pt modelId="{1923D3B1-DF30-44E6-9EC1-3F61A70E3369}" type="pres">
      <dgm:prSet presAssocID="{C453F947-59F6-4F04-95E4-5EF7554C160D}" presName="compositeA" presStyleCnt="0"/>
      <dgm:spPr/>
    </dgm:pt>
    <dgm:pt modelId="{75CF2895-C108-46A8-B1CA-E3A8B11E9EB2}" type="pres">
      <dgm:prSet presAssocID="{C453F947-59F6-4F04-95E4-5EF7554C160D}" presName="textA" presStyleLbl="revTx" presStyleIdx="2" presStyleCnt="5" custScaleX="243180">
        <dgm:presLayoutVars>
          <dgm:bulletEnabled val="1"/>
        </dgm:presLayoutVars>
      </dgm:prSet>
      <dgm:spPr/>
      <dgm:t>
        <a:bodyPr/>
        <a:lstStyle/>
        <a:p>
          <a:endParaRPr lang="zh-HK" altLang="en-US"/>
        </a:p>
      </dgm:t>
    </dgm:pt>
    <dgm:pt modelId="{EFEC5F70-8378-4450-9451-7EB19CF0ECC1}" type="pres">
      <dgm:prSet presAssocID="{C453F947-59F6-4F04-95E4-5EF7554C160D}" presName="circleA" presStyleLbl="node1" presStyleIdx="2" presStyleCnt="5"/>
      <dgm:spPr/>
    </dgm:pt>
    <dgm:pt modelId="{20963B66-0B3C-4BC1-8B88-B1CF4FC7C195}" type="pres">
      <dgm:prSet presAssocID="{C453F947-59F6-4F04-95E4-5EF7554C160D}" presName="spaceA" presStyleCnt="0"/>
      <dgm:spPr/>
    </dgm:pt>
    <dgm:pt modelId="{0FDA3856-67CE-46DA-89E4-0C9699BC0366}" type="pres">
      <dgm:prSet presAssocID="{3333BB6A-F63C-4D2C-BBC4-4232920C84A0}" presName="space" presStyleCnt="0"/>
      <dgm:spPr/>
    </dgm:pt>
    <dgm:pt modelId="{15219584-45E7-4C62-8DEF-3EFF24F938DF}" type="pres">
      <dgm:prSet presAssocID="{4893D7BF-A1B6-4952-9933-C4E16A30849B}" presName="compositeB" presStyleCnt="0"/>
      <dgm:spPr/>
    </dgm:pt>
    <dgm:pt modelId="{C10C8426-63FE-418A-9913-AAA639EC7C5F}" type="pres">
      <dgm:prSet presAssocID="{4893D7BF-A1B6-4952-9933-C4E16A30849B}" presName="textB" presStyleLbl="revTx" presStyleIdx="3" presStyleCnt="5" custScaleX="266192">
        <dgm:presLayoutVars>
          <dgm:bulletEnabled val="1"/>
        </dgm:presLayoutVars>
      </dgm:prSet>
      <dgm:spPr/>
      <dgm:t>
        <a:bodyPr/>
        <a:lstStyle/>
        <a:p>
          <a:endParaRPr lang="zh-HK" altLang="en-US"/>
        </a:p>
      </dgm:t>
    </dgm:pt>
    <dgm:pt modelId="{45AD34F8-AE19-4F47-B706-C7EE6C380B8A}" type="pres">
      <dgm:prSet presAssocID="{4893D7BF-A1B6-4952-9933-C4E16A30849B}" presName="circleB" presStyleLbl="node1" presStyleIdx="3" presStyleCnt="5"/>
      <dgm:spPr/>
    </dgm:pt>
    <dgm:pt modelId="{88FEC834-EA11-4A16-A618-356E385816AB}" type="pres">
      <dgm:prSet presAssocID="{4893D7BF-A1B6-4952-9933-C4E16A30849B}" presName="spaceB" presStyleCnt="0"/>
      <dgm:spPr/>
    </dgm:pt>
    <dgm:pt modelId="{38E9ACC6-9232-46A2-988C-B51624636D8F}" type="pres">
      <dgm:prSet presAssocID="{3273811A-20A0-4763-A52E-9B1C50AEA7B4}" presName="space" presStyleCnt="0"/>
      <dgm:spPr/>
    </dgm:pt>
    <dgm:pt modelId="{CEAACAAB-AE73-41F0-A767-D39F15D2999E}" type="pres">
      <dgm:prSet presAssocID="{660BE3F2-CACC-4F3E-A2A5-613187DC5E1B}" presName="compositeA" presStyleCnt="0"/>
      <dgm:spPr/>
    </dgm:pt>
    <dgm:pt modelId="{7EE4F53D-E9E8-4BDB-A26A-D78287FB819A}" type="pres">
      <dgm:prSet presAssocID="{660BE3F2-CACC-4F3E-A2A5-613187DC5E1B}" presName="textA" presStyleLbl="revTx" presStyleIdx="4" presStyleCnt="5" custScaleX="196806">
        <dgm:presLayoutVars>
          <dgm:bulletEnabled val="1"/>
        </dgm:presLayoutVars>
      </dgm:prSet>
      <dgm:spPr/>
      <dgm:t>
        <a:bodyPr/>
        <a:lstStyle/>
        <a:p>
          <a:endParaRPr lang="zh-HK" altLang="en-US"/>
        </a:p>
      </dgm:t>
    </dgm:pt>
    <dgm:pt modelId="{A6A54D33-6597-4B3E-BD3A-1D83CFC8F69A}" type="pres">
      <dgm:prSet presAssocID="{660BE3F2-CACC-4F3E-A2A5-613187DC5E1B}" presName="circleA" presStyleLbl="node1" presStyleIdx="4" presStyleCnt="5"/>
      <dgm:spPr/>
    </dgm:pt>
    <dgm:pt modelId="{5A5CE320-0CD4-4D3A-96B0-7D9B12C776D4}" type="pres">
      <dgm:prSet presAssocID="{660BE3F2-CACC-4F3E-A2A5-613187DC5E1B}" presName="spaceA" presStyleCnt="0"/>
      <dgm:spPr/>
    </dgm:pt>
  </dgm:ptLst>
  <dgm:cxnLst>
    <dgm:cxn modelId="{40321AF2-EBD8-40B9-A8F4-C4B6A7F06193}" srcId="{FFE30F38-6BF8-48DB-B836-4CE352A3791C}" destId="{4893D7BF-A1B6-4952-9933-C4E16A30849B}" srcOrd="3" destOrd="0" parTransId="{5918F083-A555-4BDB-8450-04F2A1152E65}" sibTransId="{3273811A-20A0-4763-A52E-9B1C50AEA7B4}"/>
    <dgm:cxn modelId="{EEB94C78-193E-459F-BEEE-6FA84C1286DB}" srcId="{FFE30F38-6BF8-48DB-B836-4CE352A3791C}" destId="{DE9DF2D6-142E-44FD-B33C-6570A524AD24}" srcOrd="0" destOrd="0" parTransId="{0C60A1CB-8318-4926-AA5C-283D430B590C}" sibTransId="{343EC5F9-B990-44B7-9FDA-D6BD5AB7BF5B}"/>
    <dgm:cxn modelId="{EA8F47A3-B73D-4802-891D-618D4F7F2320}" type="presOf" srcId="{660BE3F2-CACC-4F3E-A2A5-613187DC5E1B}" destId="{7EE4F53D-E9E8-4BDB-A26A-D78287FB819A}" srcOrd="0" destOrd="0" presId="urn:microsoft.com/office/officeart/2005/8/layout/hProcess11"/>
    <dgm:cxn modelId="{B4CB78C2-16F0-40AF-B73F-F2AF298118CE}" srcId="{FFE30F38-6BF8-48DB-B836-4CE352A3791C}" destId="{660BE3F2-CACC-4F3E-A2A5-613187DC5E1B}" srcOrd="4" destOrd="0" parTransId="{16F2D16F-32B0-442E-8505-1216BF4ED3B2}" sibTransId="{EFB907DB-ECCD-45F7-9B17-A464FE3E3958}"/>
    <dgm:cxn modelId="{EC074278-AF80-4D37-943D-0AB57D1553AE}" type="presOf" srcId="{FFE30F38-6BF8-48DB-B836-4CE352A3791C}" destId="{D8A03BBD-64CF-4644-A97C-949417200A1C}" srcOrd="0" destOrd="0" presId="urn:microsoft.com/office/officeart/2005/8/layout/hProcess11"/>
    <dgm:cxn modelId="{6C47ADB2-535A-46BB-B24B-4D4996318D70}" type="presOf" srcId="{4893D7BF-A1B6-4952-9933-C4E16A30849B}" destId="{C10C8426-63FE-418A-9913-AAA639EC7C5F}" srcOrd="0" destOrd="0" presId="urn:microsoft.com/office/officeart/2005/8/layout/hProcess11"/>
    <dgm:cxn modelId="{B653E516-BE37-4713-BF14-F20F98BC2E86}" srcId="{FFE30F38-6BF8-48DB-B836-4CE352A3791C}" destId="{4B414DB6-0E1B-4F7E-93D8-D93A7FDF8B98}" srcOrd="1" destOrd="0" parTransId="{5FADCD5D-904A-426A-B340-2A65146086C0}" sibTransId="{43FCF209-473B-4622-B7D6-05726BE1BD01}"/>
    <dgm:cxn modelId="{F9FB5114-5EEF-463D-AB16-D4532C2705D9}" type="presOf" srcId="{4B414DB6-0E1B-4F7E-93D8-D93A7FDF8B98}" destId="{A3A55804-6533-4F9A-9344-95DBE4B903DA}" srcOrd="0" destOrd="0" presId="urn:microsoft.com/office/officeart/2005/8/layout/hProcess11"/>
    <dgm:cxn modelId="{93F4CC26-AB1A-406B-8765-CE4D17158A8B}" srcId="{FFE30F38-6BF8-48DB-B836-4CE352A3791C}" destId="{C453F947-59F6-4F04-95E4-5EF7554C160D}" srcOrd="2" destOrd="0" parTransId="{4F3960B8-C16D-4AD7-A354-E87026A4F077}" sibTransId="{3333BB6A-F63C-4D2C-BBC4-4232920C84A0}"/>
    <dgm:cxn modelId="{C3BD1AF5-6E86-4FDE-81E9-ADEDE2DDFC5F}" type="presOf" srcId="{C453F947-59F6-4F04-95E4-5EF7554C160D}" destId="{75CF2895-C108-46A8-B1CA-E3A8B11E9EB2}" srcOrd="0" destOrd="0" presId="urn:microsoft.com/office/officeart/2005/8/layout/hProcess11"/>
    <dgm:cxn modelId="{D10BAC1F-3181-4816-BC52-56DEF229C615}" type="presOf" srcId="{DE9DF2D6-142E-44FD-B33C-6570A524AD24}" destId="{56FC2780-44C7-4CC4-943B-2F697C6BDD9A}" srcOrd="0" destOrd="0" presId="urn:microsoft.com/office/officeart/2005/8/layout/hProcess11"/>
    <dgm:cxn modelId="{C3CAAE85-2CFC-45A6-8454-A94D42E84517}" type="presParOf" srcId="{D8A03BBD-64CF-4644-A97C-949417200A1C}" destId="{B1938D0C-0711-4476-996A-44072F949606}" srcOrd="0" destOrd="0" presId="urn:microsoft.com/office/officeart/2005/8/layout/hProcess11"/>
    <dgm:cxn modelId="{91AD2B48-921A-413E-A73E-DFCB1C2ED118}" type="presParOf" srcId="{D8A03BBD-64CF-4644-A97C-949417200A1C}" destId="{E7C45BCA-3003-4A3A-93CE-FAC4E43C7559}" srcOrd="1" destOrd="0" presId="urn:microsoft.com/office/officeart/2005/8/layout/hProcess11"/>
    <dgm:cxn modelId="{F3B36B2C-BAC2-4871-9F93-B686E35C92AD}" type="presParOf" srcId="{E7C45BCA-3003-4A3A-93CE-FAC4E43C7559}" destId="{CE9C5A5C-3F69-4A99-BE05-3A1F35833192}" srcOrd="0" destOrd="0" presId="urn:microsoft.com/office/officeart/2005/8/layout/hProcess11"/>
    <dgm:cxn modelId="{C6A937A2-566E-4BEF-AA51-0BDE6F33CA34}" type="presParOf" srcId="{CE9C5A5C-3F69-4A99-BE05-3A1F35833192}" destId="{56FC2780-44C7-4CC4-943B-2F697C6BDD9A}" srcOrd="0" destOrd="0" presId="urn:microsoft.com/office/officeart/2005/8/layout/hProcess11"/>
    <dgm:cxn modelId="{4AF5A3B9-B7F7-49D8-AEDB-FE343A8E3A6D}" type="presParOf" srcId="{CE9C5A5C-3F69-4A99-BE05-3A1F35833192}" destId="{661F49C7-81AF-4821-9839-F4F5A2140F26}" srcOrd="1" destOrd="0" presId="urn:microsoft.com/office/officeart/2005/8/layout/hProcess11"/>
    <dgm:cxn modelId="{E029DAA0-DBF8-4E70-8B69-B977B7F08395}" type="presParOf" srcId="{CE9C5A5C-3F69-4A99-BE05-3A1F35833192}" destId="{3A1BF7EA-F43D-48D7-B007-4336729576F5}" srcOrd="2" destOrd="0" presId="urn:microsoft.com/office/officeart/2005/8/layout/hProcess11"/>
    <dgm:cxn modelId="{41B0EC9E-8B85-4AA9-B41C-ABA42C70F2A4}" type="presParOf" srcId="{E7C45BCA-3003-4A3A-93CE-FAC4E43C7559}" destId="{FBBAAB34-A70F-422A-A8D2-C4543E964F92}" srcOrd="1" destOrd="0" presId="urn:microsoft.com/office/officeart/2005/8/layout/hProcess11"/>
    <dgm:cxn modelId="{8201FF59-F936-4DD4-8168-5C1ACDC86FF9}" type="presParOf" srcId="{E7C45BCA-3003-4A3A-93CE-FAC4E43C7559}" destId="{2A5F0094-EB1F-4D18-AB42-7188420FA85D}" srcOrd="2" destOrd="0" presId="urn:microsoft.com/office/officeart/2005/8/layout/hProcess11"/>
    <dgm:cxn modelId="{564CD181-267C-4ED7-86C5-D3FD2067A16A}" type="presParOf" srcId="{2A5F0094-EB1F-4D18-AB42-7188420FA85D}" destId="{A3A55804-6533-4F9A-9344-95DBE4B903DA}" srcOrd="0" destOrd="0" presId="urn:microsoft.com/office/officeart/2005/8/layout/hProcess11"/>
    <dgm:cxn modelId="{24997E9B-FB16-4CA9-9992-793AB5A0B065}" type="presParOf" srcId="{2A5F0094-EB1F-4D18-AB42-7188420FA85D}" destId="{85FA6B14-91FC-4796-80EE-9CF0CA70CD44}" srcOrd="1" destOrd="0" presId="urn:microsoft.com/office/officeart/2005/8/layout/hProcess11"/>
    <dgm:cxn modelId="{A4A897E6-B7E8-4181-9699-617DACDB7D51}" type="presParOf" srcId="{2A5F0094-EB1F-4D18-AB42-7188420FA85D}" destId="{D34BB0B2-AC64-432C-B00F-BC2B9ED38F31}" srcOrd="2" destOrd="0" presId="urn:microsoft.com/office/officeart/2005/8/layout/hProcess11"/>
    <dgm:cxn modelId="{98B1FA78-B9EC-4796-8BAF-0FCC1CAD394E}" type="presParOf" srcId="{E7C45BCA-3003-4A3A-93CE-FAC4E43C7559}" destId="{418D8F0F-0DA8-4A9C-AB2E-51AA13693F29}" srcOrd="3" destOrd="0" presId="urn:microsoft.com/office/officeart/2005/8/layout/hProcess11"/>
    <dgm:cxn modelId="{8CA60B2F-E65D-4374-9A27-03F7091F38D9}" type="presParOf" srcId="{E7C45BCA-3003-4A3A-93CE-FAC4E43C7559}" destId="{1923D3B1-DF30-44E6-9EC1-3F61A70E3369}" srcOrd="4" destOrd="0" presId="urn:microsoft.com/office/officeart/2005/8/layout/hProcess11"/>
    <dgm:cxn modelId="{B14D2CFF-4675-48F0-88C6-9A10191A3703}" type="presParOf" srcId="{1923D3B1-DF30-44E6-9EC1-3F61A70E3369}" destId="{75CF2895-C108-46A8-B1CA-E3A8B11E9EB2}" srcOrd="0" destOrd="0" presId="urn:microsoft.com/office/officeart/2005/8/layout/hProcess11"/>
    <dgm:cxn modelId="{F515C7C5-E5B6-40A5-BAF1-9F3AF04D4731}" type="presParOf" srcId="{1923D3B1-DF30-44E6-9EC1-3F61A70E3369}" destId="{EFEC5F70-8378-4450-9451-7EB19CF0ECC1}" srcOrd="1" destOrd="0" presId="urn:microsoft.com/office/officeart/2005/8/layout/hProcess11"/>
    <dgm:cxn modelId="{9B2C1662-85E9-4442-873D-902FDE47ECC6}" type="presParOf" srcId="{1923D3B1-DF30-44E6-9EC1-3F61A70E3369}" destId="{20963B66-0B3C-4BC1-8B88-B1CF4FC7C195}" srcOrd="2" destOrd="0" presId="urn:microsoft.com/office/officeart/2005/8/layout/hProcess11"/>
    <dgm:cxn modelId="{4055FAB4-C32E-4AE4-A063-3CDE976F079F}" type="presParOf" srcId="{E7C45BCA-3003-4A3A-93CE-FAC4E43C7559}" destId="{0FDA3856-67CE-46DA-89E4-0C9699BC0366}" srcOrd="5" destOrd="0" presId="urn:microsoft.com/office/officeart/2005/8/layout/hProcess11"/>
    <dgm:cxn modelId="{B5E6D033-1B86-4111-B8D4-C1AE30522E49}" type="presParOf" srcId="{E7C45BCA-3003-4A3A-93CE-FAC4E43C7559}" destId="{15219584-45E7-4C62-8DEF-3EFF24F938DF}" srcOrd="6" destOrd="0" presId="urn:microsoft.com/office/officeart/2005/8/layout/hProcess11"/>
    <dgm:cxn modelId="{490C811C-A479-4EC3-85B0-BD3F94D4FB1D}" type="presParOf" srcId="{15219584-45E7-4C62-8DEF-3EFF24F938DF}" destId="{C10C8426-63FE-418A-9913-AAA639EC7C5F}" srcOrd="0" destOrd="0" presId="urn:microsoft.com/office/officeart/2005/8/layout/hProcess11"/>
    <dgm:cxn modelId="{A184BEAF-11B4-4F68-BBCC-83F0907DDAE9}" type="presParOf" srcId="{15219584-45E7-4C62-8DEF-3EFF24F938DF}" destId="{45AD34F8-AE19-4F47-B706-C7EE6C380B8A}" srcOrd="1" destOrd="0" presId="urn:microsoft.com/office/officeart/2005/8/layout/hProcess11"/>
    <dgm:cxn modelId="{CCE50D0C-AC46-4104-966C-C3AAC23BA57E}" type="presParOf" srcId="{15219584-45E7-4C62-8DEF-3EFF24F938DF}" destId="{88FEC834-EA11-4A16-A618-356E385816AB}" srcOrd="2" destOrd="0" presId="urn:microsoft.com/office/officeart/2005/8/layout/hProcess11"/>
    <dgm:cxn modelId="{474C2348-6545-44A8-AA3D-79B56E976226}" type="presParOf" srcId="{E7C45BCA-3003-4A3A-93CE-FAC4E43C7559}" destId="{38E9ACC6-9232-46A2-988C-B51624636D8F}" srcOrd="7" destOrd="0" presId="urn:microsoft.com/office/officeart/2005/8/layout/hProcess11"/>
    <dgm:cxn modelId="{A0B8DBA8-C7E5-4339-A0E3-91D720FB9099}" type="presParOf" srcId="{E7C45BCA-3003-4A3A-93CE-FAC4E43C7559}" destId="{CEAACAAB-AE73-41F0-A767-D39F15D2999E}" srcOrd="8" destOrd="0" presId="urn:microsoft.com/office/officeart/2005/8/layout/hProcess11"/>
    <dgm:cxn modelId="{C62807FE-CD61-40CD-A508-D4C9ED273494}" type="presParOf" srcId="{CEAACAAB-AE73-41F0-A767-D39F15D2999E}" destId="{7EE4F53D-E9E8-4BDB-A26A-D78287FB819A}" srcOrd="0" destOrd="0" presId="urn:microsoft.com/office/officeart/2005/8/layout/hProcess11"/>
    <dgm:cxn modelId="{871D7581-C42A-470D-9B68-1000F6F96ABE}" type="presParOf" srcId="{CEAACAAB-AE73-41F0-A767-D39F15D2999E}" destId="{A6A54D33-6597-4B3E-BD3A-1D83CFC8F69A}" srcOrd="1" destOrd="0" presId="urn:microsoft.com/office/officeart/2005/8/layout/hProcess11"/>
    <dgm:cxn modelId="{3BBC3D65-37F9-40DF-B42B-B8DEFE0856B4}" type="presParOf" srcId="{CEAACAAB-AE73-41F0-A767-D39F15D2999E}" destId="{5A5CE320-0CD4-4D3A-96B0-7D9B12C776D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0F272-C793-4AEF-90F5-E6F0D3E405F4}" type="doc">
      <dgm:prSet loTypeId="urn:microsoft.com/office/officeart/2009/layout/ReverseList" loCatId="relationship" qsTypeId="urn:microsoft.com/office/officeart/2005/8/quickstyle/simple1#4" qsCatId="simple" csTypeId="urn:microsoft.com/office/officeart/2005/8/colors/colorful1#2" csCatId="colorful" phldr="1"/>
      <dgm:spPr/>
      <dgm:t>
        <a:bodyPr/>
        <a:lstStyle/>
        <a:p>
          <a:endParaRPr lang="zh-HK" altLang="en-US"/>
        </a:p>
      </dgm:t>
    </dgm:pt>
    <dgm:pt modelId="{895CE1B5-E82D-407C-A931-E64AF5FB8F3B}">
      <dgm:prSet phldrT="[文字]"/>
      <dgm:spPr/>
      <dgm:t>
        <a:bodyPr/>
        <a:lstStyle/>
        <a:p>
          <a:r>
            <a:rPr lang="en-US" altLang="zh-HK" b="1" dirty="0" smtClean="0"/>
            <a:t>Self-directed learning</a:t>
          </a:r>
        </a:p>
        <a:p>
          <a:r>
            <a:rPr lang="en-US" altLang="zh-HK" dirty="0" smtClean="0"/>
            <a:t>- e-dictionary</a:t>
          </a:r>
        </a:p>
        <a:p>
          <a:r>
            <a:rPr lang="en-US" altLang="zh-HK" dirty="0" smtClean="0"/>
            <a:t>- Practices</a:t>
          </a:r>
        </a:p>
        <a:p>
          <a:r>
            <a:rPr lang="en-US" altLang="zh-HK" dirty="0" smtClean="0"/>
            <a:t>- Games  </a:t>
          </a:r>
          <a:endParaRPr lang="zh-HK" altLang="en-US" dirty="0"/>
        </a:p>
      </dgm:t>
    </dgm:pt>
    <dgm:pt modelId="{59820441-8469-42F7-A108-C1B2A6688489}" type="parTrans" cxnId="{501B1BD4-D4BC-4BF4-8C75-9DE7264F7F1A}">
      <dgm:prSet/>
      <dgm:spPr/>
      <dgm:t>
        <a:bodyPr/>
        <a:lstStyle/>
        <a:p>
          <a:endParaRPr lang="zh-HK" altLang="en-US"/>
        </a:p>
      </dgm:t>
    </dgm:pt>
    <dgm:pt modelId="{DCD86BE7-B390-4EE8-B876-12958E20F13E}" type="sibTrans" cxnId="{501B1BD4-D4BC-4BF4-8C75-9DE7264F7F1A}">
      <dgm:prSet/>
      <dgm:spPr/>
      <dgm:t>
        <a:bodyPr/>
        <a:lstStyle/>
        <a:p>
          <a:endParaRPr lang="zh-HK" altLang="en-US"/>
        </a:p>
      </dgm:t>
    </dgm:pt>
    <dgm:pt modelId="{4618B1CE-0850-48D8-BF0C-DAFBBDD42486}">
      <dgm:prSet phldrT="[文字]"/>
      <dgm:spPr/>
      <dgm:t>
        <a:bodyPr/>
        <a:lstStyle/>
        <a:p>
          <a:r>
            <a:rPr lang="en-US" altLang="zh-HK" b="1" dirty="0" smtClean="0"/>
            <a:t>Teaching</a:t>
          </a:r>
        </a:p>
        <a:p>
          <a:r>
            <a:rPr lang="en-US" altLang="zh-HK" dirty="0" smtClean="0"/>
            <a:t>- e-book</a:t>
          </a:r>
        </a:p>
        <a:p>
          <a:r>
            <a:rPr lang="en-US" altLang="zh-HK" dirty="0" smtClean="0"/>
            <a:t>- Websites</a:t>
          </a:r>
        </a:p>
        <a:p>
          <a:r>
            <a:rPr lang="en-US" altLang="zh-HK" dirty="0" smtClean="0"/>
            <a:t>(e.g. WLTS, PEERS, One-stop portal)</a:t>
          </a:r>
        </a:p>
        <a:p>
          <a:r>
            <a:rPr lang="en-US" altLang="zh-HK" dirty="0" smtClean="0"/>
            <a:t>- Movie clip</a:t>
          </a:r>
        </a:p>
        <a:p>
          <a:endParaRPr lang="zh-HK" altLang="en-US" dirty="0"/>
        </a:p>
      </dgm:t>
    </dgm:pt>
    <dgm:pt modelId="{D4F99078-BDA3-45D1-90AF-2E630C5B6885}" type="parTrans" cxnId="{257BE3EC-68E0-4EA0-B5A8-F46553C00835}">
      <dgm:prSet/>
      <dgm:spPr/>
      <dgm:t>
        <a:bodyPr/>
        <a:lstStyle/>
        <a:p>
          <a:endParaRPr lang="zh-HK" altLang="en-US"/>
        </a:p>
      </dgm:t>
    </dgm:pt>
    <dgm:pt modelId="{040AEB01-BB61-44AF-929C-47F62C7C3017}" type="sibTrans" cxnId="{257BE3EC-68E0-4EA0-B5A8-F46553C00835}">
      <dgm:prSet/>
      <dgm:spPr/>
      <dgm:t>
        <a:bodyPr/>
        <a:lstStyle/>
        <a:p>
          <a:endParaRPr lang="zh-HK" altLang="en-US"/>
        </a:p>
      </dgm:t>
    </dgm:pt>
    <dgm:pt modelId="{C2D302EA-0F04-4EAD-9803-CBB10C605098}" type="pres">
      <dgm:prSet presAssocID="{7ED0F272-C793-4AEF-90F5-E6F0D3E405F4}" presName="Name0" presStyleCnt="0">
        <dgm:presLayoutVars>
          <dgm:chMax val="2"/>
          <dgm:chPref val="2"/>
          <dgm:animLvl val="lvl"/>
        </dgm:presLayoutVars>
      </dgm:prSet>
      <dgm:spPr/>
      <dgm:t>
        <a:bodyPr/>
        <a:lstStyle/>
        <a:p>
          <a:endParaRPr lang="zh-HK" altLang="en-US"/>
        </a:p>
      </dgm:t>
    </dgm:pt>
    <dgm:pt modelId="{52C0EA68-6F7E-4A9F-94CB-8CD96AFCA6EC}" type="pres">
      <dgm:prSet presAssocID="{7ED0F272-C793-4AEF-90F5-E6F0D3E405F4}" presName="LeftText" presStyleLbl="revTx" presStyleIdx="0" presStyleCnt="0">
        <dgm:presLayoutVars>
          <dgm:bulletEnabled val="1"/>
        </dgm:presLayoutVars>
      </dgm:prSet>
      <dgm:spPr/>
      <dgm:t>
        <a:bodyPr/>
        <a:lstStyle/>
        <a:p>
          <a:endParaRPr lang="zh-HK" altLang="en-US"/>
        </a:p>
      </dgm:t>
    </dgm:pt>
    <dgm:pt modelId="{AB768878-5F9E-48C9-B059-4CC3836763C5}" type="pres">
      <dgm:prSet presAssocID="{7ED0F272-C793-4AEF-90F5-E6F0D3E405F4}" presName="LeftNode" presStyleLbl="bgImgPlace1" presStyleIdx="0" presStyleCnt="2">
        <dgm:presLayoutVars>
          <dgm:chMax val="2"/>
          <dgm:chPref val="2"/>
        </dgm:presLayoutVars>
      </dgm:prSet>
      <dgm:spPr/>
      <dgm:t>
        <a:bodyPr/>
        <a:lstStyle/>
        <a:p>
          <a:endParaRPr lang="zh-HK" altLang="en-US"/>
        </a:p>
      </dgm:t>
    </dgm:pt>
    <dgm:pt modelId="{B23ED6E3-4A85-47CF-99CD-AC7B2937C614}" type="pres">
      <dgm:prSet presAssocID="{7ED0F272-C793-4AEF-90F5-E6F0D3E405F4}" presName="RightText" presStyleLbl="revTx" presStyleIdx="0" presStyleCnt="0">
        <dgm:presLayoutVars>
          <dgm:bulletEnabled val="1"/>
        </dgm:presLayoutVars>
      </dgm:prSet>
      <dgm:spPr/>
      <dgm:t>
        <a:bodyPr/>
        <a:lstStyle/>
        <a:p>
          <a:endParaRPr lang="zh-HK" altLang="en-US"/>
        </a:p>
      </dgm:t>
    </dgm:pt>
    <dgm:pt modelId="{504813AF-F048-45C9-8683-00B99D72850F}" type="pres">
      <dgm:prSet presAssocID="{7ED0F272-C793-4AEF-90F5-E6F0D3E405F4}" presName="RightNode" presStyleLbl="bgImgPlace1" presStyleIdx="1" presStyleCnt="2" custAng="0">
        <dgm:presLayoutVars>
          <dgm:chMax val="0"/>
          <dgm:chPref val="0"/>
        </dgm:presLayoutVars>
      </dgm:prSet>
      <dgm:spPr/>
      <dgm:t>
        <a:bodyPr/>
        <a:lstStyle/>
        <a:p>
          <a:endParaRPr lang="zh-HK" altLang="en-US"/>
        </a:p>
      </dgm:t>
    </dgm:pt>
    <dgm:pt modelId="{F20A5F0F-BAB3-49B2-A02C-A31F97AD959C}" type="pres">
      <dgm:prSet presAssocID="{7ED0F272-C793-4AEF-90F5-E6F0D3E405F4}" presName="TopArrow" presStyleLbl="node1" presStyleIdx="0" presStyleCnt="2"/>
      <dgm:spPr/>
    </dgm:pt>
    <dgm:pt modelId="{69174C95-F944-4214-B91A-BEA046C2AB44}" type="pres">
      <dgm:prSet presAssocID="{7ED0F272-C793-4AEF-90F5-E6F0D3E405F4}" presName="BottomArrow" presStyleLbl="node1" presStyleIdx="1" presStyleCnt="2"/>
      <dgm:spPr/>
    </dgm:pt>
  </dgm:ptLst>
  <dgm:cxnLst>
    <dgm:cxn modelId="{501B1BD4-D4BC-4BF4-8C75-9DE7264F7F1A}" srcId="{7ED0F272-C793-4AEF-90F5-E6F0D3E405F4}" destId="{895CE1B5-E82D-407C-A931-E64AF5FB8F3B}" srcOrd="0" destOrd="0" parTransId="{59820441-8469-42F7-A108-C1B2A6688489}" sibTransId="{DCD86BE7-B390-4EE8-B876-12958E20F13E}"/>
    <dgm:cxn modelId="{C5516740-9877-4B9B-8624-32B2F21A0125}" type="presOf" srcId="{895CE1B5-E82D-407C-A931-E64AF5FB8F3B}" destId="{52C0EA68-6F7E-4A9F-94CB-8CD96AFCA6EC}" srcOrd="0" destOrd="0" presId="urn:microsoft.com/office/officeart/2009/layout/ReverseList"/>
    <dgm:cxn modelId="{5B747094-63E7-4DF7-B933-DF301A9855CA}" type="presOf" srcId="{895CE1B5-E82D-407C-A931-E64AF5FB8F3B}" destId="{AB768878-5F9E-48C9-B059-4CC3836763C5}" srcOrd="1" destOrd="0" presId="urn:microsoft.com/office/officeart/2009/layout/ReverseList"/>
    <dgm:cxn modelId="{257BE3EC-68E0-4EA0-B5A8-F46553C00835}" srcId="{7ED0F272-C793-4AEF-90F5-E6F0D3E405F4}" destId="{4618B1CE-0850-48D8-BF0C-DAFBBDD42486}" srcOrd="1" destOrd="0" parTransId="{D4F99078-BDA3-45D1-90AF-2E630C5B6885}" sibTransId="{040AEB01-BB61-44AF-929C-47F62C7C3017}"/>
    <dgm:cxn modelId="{2B47C513-6157-49BA-A9E3-0BDE683512C9}" type="presOf" srcId="{4618B1CE-0850-48D8-BF0C-DAFBBDD42486}" destId="{B23ED6E3-4A85-47CF-99CD-AC7B2937C614}" srcOrd="0" destOrd="0" presId="urn:microsoft.com/office/officeart/2009/layout/ReverseList"/>
    <dgm:cxn modelId="{92E74ADA-1B52-4859-8FAF-D41ACD3BCCF5}" type="presOf" srcId="{4618B1CE-0850-48D8-BF0C-DAFBBDD42486}" destId="{504813AF-F048-45C9-8683-00B99D72850F}" srcOrd="1" destOrd="0" presId="urn:microsoft.com/office/officeart/2009/layout/ReverseList"/>
    <dgm:cxn modelId="{E9B192DC-B40E-46F1-BB5E-3B6D2C5769A4}" type="presOf" srcId="{7ED0F272-C793-4AEF-90F5-E6F0D3E405F4}" destId="{C2D302EA-0F04-4EAD-9803-CBB10C605098}" srcOrd="0" destOrd="0" presId="urn:microsoft.com/office/officeart/2009/layout/ReverseList"/>
    <dgm:cxn modelId="{FEA3AB80-8674-4FA7-965D-82FC6558C899}" type="presParOf" srcId="{C2D302EA-0F04-4EAD-9803-CBB10C605098}" destId="{52C0EA68-6F7E-4A9F-94CB-8CD96AFCA6EC}" srcOrd="0" destOrd="0" presId="urn:microsoft.com/office/officeart/2009/layout/ReverseList"/>
    <dgm:cxn modelId="{E913B748-A02F-442A-B332-9FFB302C2284}" type="presParOf" srcId="{C2D302EA-0F04-4EAD-9803-CBB10C605098}" destId="{AB768878-5F9E-48C9-B059-4CC3836763C5}" srcOrd="1" destOrd="0" presId="urn:microsoft.com/office/officeart/2009/layout/ReverseList"/>
    <dgm:cxn modelId="{8DB03590-4976-4DDE-869D-AB87F47D8A25}" type="presParOf" srcId="{C2D302EA-0F04-4EAD-9803-CBB10C605098}" destId="{B23ED6E3-4A85-47CF-99CD-AC7B2937C614}" srcOrd="2" destOrd="0" presId="urn:microsoft.com/office/officeart/2009/layout/ReverseList"/>
    <dgm:cxn modelId="{42827AE1-0F5B-4CD7-B2BC-98F60B32D18F}" type="presParOf" srcId="{C2D302EA-0F04-4EAD-9803-CBB10C605098}" destId="{504813AF-F048-45C9-8683-00B99D72850F}" srcOrd="3" destOrd="0" presId="urn:microsoft.com/office/officeart/2009/layout/ReverseList"/>
    <dgm:cxn modelId="{6FE2D338-9899-4462-9102-5429000C0A43}" type="presParOf" srcId="{C2D302EA-0F04-4EAD-9803-CBB10C605098}" destId="{F20A5F0F-BAB3-49B2-A02C-A31F97AD959C}" srcOrd="4" destOrd="0" presId="urn:microsoft.com/office/officeart/2009/layout/ReverseList"/>
    <dgm:cxn modelId="{60F5DD43-D68E-4131-A155-D27D0786D73A}" type="presParOf" srcId="{C2D302EA-0F04-4EAD-9803-CBB10C605098}" destId="{69174C95-F944-4214-B91A-BEA046C2AB44}"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FFCE31-D19D-4224-8267-CC9F8A18B1D1}" type="doc">
      <dgm:prSet loTypeId="urn:microsoft.com/office/officeart/2009/3/layout/StepUpProcess" loCatId="process" qsTypeId="urn:microsoft.com/office/officeart/2005/8/quickstyle/simple1#5" qsCatId="simple" csTypeId="urn:microsoft.com/office/officeart/2005/8/colors/accent1_2#2" csCatId="accent1" phldr="1"/>
      <dgm:spPr/>
      <dgm:t>
        <a:bodyPr/>
        <a:lstStyle/>
        <a:p>
          <a:endParaRPr lang="zh-HK" altLang="en-US"/>
        </a:p>
      </dgm:t>
    </dgm:pt>
    <dgm:pt modelId="{E98EE3AE-4CE0-4702-A4B2-5FBB08BC3D98}">
      <dgm:prSet phldrT="[文字]"/>
      <dgm:spPr/>
      <dgm:t>
        <a:bodyPr/>
        <a:lstStyle/>
        <a:p>
          <a:r>
            <a:rPr lang="en-US" altLang="zh-HK" dirty="0" smtClean="0"/>
            <a:t>Direct explanation</a:t>
          </a:r>
          <a:endParaRPr lang="zh-HK" altLang="en-US" dirty="0"/>
        </a:p>
      </dgm:t>
    </dgm:pt>
    <dgm:pt modelId="{127239A3-1533-4A14-8FA1-6710AE0C3479}" type="parTrans" cxnId="{FABCD91B-7445-424D-9AB9-F01EF9A96180}">
      <dgm:prSet/>
      <dgm:spPr/>
      <dgm:t>
        <a:bodyPr/>
        <a:lstStyle/>
        <a:p>
          <a:endParaRPr lang="zh-HK" altLang="en-US"/>
        </a:p>
      </dgm:t>
    </dgm:pt>
    <dgm:pt modelId="{599EC12A-900C-4A39-8CE9-666CD1AC4075}" type="sibTrans" cxnId="{FABCD91B-7445-424D-9AB9-F01EF9A96180}">
      <dgm:prSet/>
      <dgm:spPr/>
      <dgm:t>
        <a:bodyPr/>
        <a:lstStyle/>
        <a:p>
          <a:endParaRPr lang="zh-HK" altLang="en-US"/>
        </a:p>
      </dgm:t>
    </dgm:pt>
    <dgm:pt modelId="{D78E920E-AECF-44EC-92C1-31A146A6F6C8}">
      <dgm:prSet phldrT="[文字]"/>
      <dgm:spPr/>
      <dgm:t>
        <a:bodyPr/>
        <a:lstStyle/>
        <a:p>
          <a:r>
            <a:rPr lang="en-US" altLang="zh-HK" dirty="0" smtClean="0"/>
            <a:t>Group writing </a:t>
          </a:r>
          <a:endParaRPr lang="zh-HK" altLang="en-US" dirty="0"/>
        </a:p>
      </dgm:t>
    </dgm:pt>
    <dgm:pt modelId="{0C505A54-8DD9-4E87-8F16-3C2C2BACA111}" type="parTrans" cxnId="{B1CBCB8C-03C5-4F86-BA06-6BC7BCB511DC}">
      <dgm:prSet/>
      <dgm:spPr/>
      <dgm:t>
        <a:bodyPr/>
        <a:lstStyle/>
        <a:p>
          <a:endParaRPr lang="zh-HK" altLang="en-US"/>
        </a:p>
      </dgm:t>
    </dgm:pt>
    <dgm:pt modelId="{CC49745B-4A00-4CD0-B69E-58CAF962F2AB}" type="sibTrans" cxnId="{B1CBCB8C-03C5-4F86-BA06-6BC7BCB511DC}">
      <dgm:prSet/>
      <dgm:spPr/>
      <dgm:t>
        <a:bodyPr/>
        <a:lstStyle/>
        <a:p>
          <a:endParaRPr lang="zh-HK" altLang="en-US"/>
        </a:p>
      </dgm:t>
    </dgm:pt>
    <dgm:pt modelId="{C0B79CBF-4451-4DD4-91B0-5C2CF7E5A89F}">
      <dgm:prSet phldrT="[文字]"/>
      <dgm:spPr/>
      <dgm:t>
        <a:bodyPr/>
        <a:lstStyle/>
        <a:p>
          <a:r>
            <a:rPr lang="en-US" altLang="zh-HK" dirty="0" err="1" smtClean="0"/>
            <a:t>Modelling</a:t>
          </a:r>
          <a:endParaRPr lang="zh-HK" altLang="en-US" dirty="0"/>
        </a:p>
      </dgm:t>
    </dgm:pt>
    <dgm:pt modelId="{E8DC8CAB-0BB8-4595-8E5F-6D78D3612A24}" type="parTrans" cxnId="{A469F04E-4CC7-47AB-856C-3F648B787F19}">
      <dgm:prSet/>
      <dgm:spPr/>
      <dgm:t>
        <a:bodyPr/>
        <a:lstStyle/>
        <a:p>
          <a:endParaRPr lang="zh-HK" altLang="en-US"/>
        </a:p>
      </dgm:t>
    </dgm:pt>
    <dgm:pt modelId="{BA25B248-BE68-490D-80E4-6676C6B7D4C6}" type="sibTrans" cxnId="{A469F04E-4CC7-47AB-856C-3F648B787F19}">
      <dgm:prSet/>
      <dgm:spPr/>
      <dgm:t>
        <a:bodyPr/>
        <a:lstStyle/>
        <a:p>
          <a:endParaRPr lang="zh-HK" altLang="en-US"/>
        </a:p>
      </dgm:t>
    </dgm:pt>
    <dgm:pt modelId="{84312CBB-8D34-4398-B354-CD05E39BACD8}">
      <dgm:prSet/>
      <dgm:spPr/>
      <dgm:t>
        <a:bodyPr/>
        <a:lstStyle/>
        <a:p>
          <a:r>
            <a:rPr lang="en-US" altLang="zh-HK" dirty="0" smtClean="0"/>
            <a:t>Independent  writing</a:t>
          </a:r>
          <a:endParaRPr lang="zh-HK" altLang="en-US" dirty="0"/>
        </a:p>
      </dgm:t>
    </dgm:pt>
    <dgm:pt modelId="{076724F3-01F3-449E-A98E-F6C8864CDBB6}" type="sibTrans" cxnId="{B473C6C4-AB6A-4BB9-BF8C-EDA9E40531F2}">
      <dgm:prSet/>
      <dgm:spPr/>
      <dgm:t>
        <a:bodyPr/>
        <a:lstStyle/>
        <a:p>
          <a:endParaRPr lang="zh-HK" altLang="en-US"/>
        </a:p>
      </dgm:t>
    </dgm:pt>
    <dgm:pt modelId="{93F95E02-EAE4-4D3D-BBB0-9EC918A2805C}" type="parTrans" cxnId="{B473C6C4-AB6A-4BB9-BF8C-EDA9E40531F2}">
      <dgm:prSet/>
      <dgm:spPr/>
      <dgm:t>
        <a:bodyPr/>
        <a:lstStyle/>
        <a:p>
          <a:endParaRPr lang="zh-HK" altLang="en-US"/>
        </a:p>
      </dgm:t>
    </dgm:pt>
    <dgm:pt modelId="{8E8FA51A-1021-496D-8DB5-4912F831AA81}" type="pres">
      <dgm:prSet presAssocID="{9EFFCE31-D19D-4224-8267-CC9F8A18B1D1}" presName="rootnode" presStyleCnt="0">
        <dgm:presLayoutVars>
          <dgm:chMax/>
          <dgm:chPref/>
          <dgm:dir/>
          <dgm:animLvl val="lvl"/>
        </dgm:presLayoutVars>
      </dgm:prSet>
      <dgm:spPr/>
      <dgm:t>
        <a:bodyPr/>
        <a:lstStyle/>
        <a:p>
          <a:endParaRPr lang="zh-HK" altLang="en-US"/>
        </a:p>
      </dgm:t>
    </dgm:pt>
    <dgm:pt modelId="{6725595B-3C69-4F9E-BE8B-9CB4C3623750}" type="pres">
      <dgm:prSet presAssocID="{E98EE3AE-4CE0-4702-A4B2-5FBB08BC3D98}" presName="composite" presStyleCnt="0"/>
      <dgm:spPr/>
      <dgm:t>
        <a:bodyPr/>
        <a:lstStyle/>
        <a:p>
          <a:endParaRPr lang="zh-HK" altLang="en-US"/>
        </a:p>
      </dgm:t>
    </dgm:pt>
    <dgm:pt modelId="{588E3DA1-57EC-4AAB-B976-398EE5CE5B89}" type="pres">
      <dgm:prSet presAssocID="{E98EE3AE-4CE0-4702-A4B2-5FBB08BC3D98}" presName="LShape" presStyleLbl="alignNode1" presStyleIdx="0" presStyleCnt="7"/>
      <dgm:spPr>
        <a:solidFill>
          <a:srgbClr val="CCFF66"/>
        </a:solidFill>
      </dgm:spPr>
      <dgm:t>
        <a:bodyPr/>
        <a:lstStyle/>
        <a:p>
          <a:endParaRPr lang="zh-HK" altLang="en-US"/>
        </a:p>
      </dgm:t>
    </dgm:pt>
    <dgm:pt modelId="{4848ABB9-51D5-4AD6-A6A1-2AE8E116EE0B}" type="pres">
      <dgm:prSet presAssocID="{E98EE3AE-4CE0-4702-A4B2-5FBB08BC3D98}" presName="ParentText" presStyleLbl="revTx" presStyleIdx="0" presStyleCnt="4">
        <dgm:presLayoutVars>
          <dgm:chMax val="0"/>
          <dgm:chPref val="0"/>
          <dgm:bulletEnabled val="1"/>
        </dgm:presLayoutVars>
      </dgm:prSet>
      <dgm:spPr/>
      <dgm:t>
        <a:bodyPr/>
        <a:lstStyle/>
        <a:p>
          <a:endParaRPr lang="zh-HK" altLang="en-US"/>
        </a:p>
      </dgm:t>
    </dgm:pt>
    <dgm:pt modelId="{C9FB8A50-7AEB-4437-9CF2-30BE6B2A4119}" type="pres">
      <dgm:prSet presAssocID="{E98EE3AE-4CE0-4702-A4B2-5FBB08BC3D98}" presName="Triangle" presStyleLbl="alignNode1" presStyleIdx="1" presStyleCnt="7"/>
      <dgm:spPr/>
      <dgm:t>
        <a:bodyPr/>
        <a:lstStyle/>
        <a:p>
          <a:endParaRPr lang="zh-HK" altLang="en-US"/>
        </a:p>
      </dgm:t>
    </dgm:pt>
    <dgm:pt modelId="{841F267C-C74A-4092-A728-8BC01AAEF635}" type="pres">
      <dgm:prSet presAssocID="{599EC12A-900C-4A39-8CE9-666CD1AC4075}" presName="sibTrans" presStyleCnt="0"/>
      <dgm:spPr/>
      <dgm:t>
        <a:bodyPr/>
        <a:lstStyle/>
        <a:p>
          <a:endParaRPr lang="zh-HK" altLang="en-US"/>
        </a:p>
      </dgm:t>
    </dgm:pt>
    <dgm:pt modelId="{7E76F3E8-ADC3-46DA-A96C-B741E7F59459}" type="pres">
      <dgm:prSet presAssocID="{599EC12A-900C-4A39-8CE9-666CD1AC4075}" presName="space" presStyleCnt="0"/>
      <dgm:spPr/>
      <dgm:t>
        <a:bodyPr/>
        <a:lstStyle/>
        <a:p>
          <a:endParaRPr lang="zh-HK" altLang="en-US"/>
        </a:p>
      </dgm:t>
    </dgm:pt>
    <dgm:pt modelId="{9390E77A-2E77-4BA8-87E2-467B99CDD72A}" type="pres">
      <dgm:prSet presAssocID="{C0B79CBF-4451-4DD4-91B0-5C2CF7E5A89F}" presName="composite" presStyleCnt="0"/>
      <dgm:spPr/>
      <dgm:t>
        <a:bodyPr/>
        <a:lstStyle/>
        <a:p>
          <a:endParaRPr lang="zh-HK" altLang="en-US"/>
        </a:p>
      </dgm:t>
    </dgm:pt>
    <dgm:pt modelId="{94ACD79C-30C3-4B96-BEDE-169DBF97D24E}" type="pres">
      <dgm:prSet presAssocID="{C0B79CBF-4451-4DD4-91B0-5C2CF7E5A89F}" presName="LShape" presStyleLbl="alignNode1" presStyleIdx="2" presStyleCnt="7"/>
      <dgm:spPr>
        <a:solidFill>
          <a:srgbClr val="CCFF66"/>
        </a:solidFill>
      </dgm:spPr>
      <dgm:t>
        <a:bodyPr/>
        <a:lstStyle/>
        <a:p>
          <a:endParaRPr lang="zh-HK" altLang="en-US"/>
        </a:p>
      </dgm:t>
    </dgm:pt>
    <dgm:pt modelId="{04FAF973-1DA5-48D5-9BAD-26B894D45965}" type="pres">
      <dgm:prSet presAssocID="{C0B79CBF-4451-4DD4-91B0-5C2CF7E5A89F}" presName="ParentText" presStyleLbl="revTx" presStyleIdx="1" presStyleCnt="4">
        <dgm:presLayoutVars>
          <dgm:chMax val="0"/>
          <dgm:chPref val="0"/>
          <dgm:bulletEnabled val="1"/>
        </dgm:presLayoutVars>
      </dgm:prSet>
      <dgm:spPr/>
      <dgm:t>
        <a:bodyPr/>
        <a:lstStyle/>
        <a:p>
          <a:endParaRPr lang="zh-HK" altLang="en-US"/>
        </a:p>
      </dgm:t>
    </dgm:pt>
    <dgm:pt modelId="{DFF0CF55-7528-4868-9FD6-D93D9F19E8FB}" type="pres">
      <dgm:prSet presAssocID="{C0B79CBF-4451-4DD4-91B0-5C2CF7E5A89F}" presName="Triangle" presStyleLbl="alignNode1" presStyleIdx="3" presStyleCnt="7"/>
      <dgm:spPr/>
      <dgm:t>
        <a:bodyPr/>
        <a:lstStyle/>
        <a:p>
          <a:endParaRPr lang="zh-HK" altLang="en-US"/>
        </a:p>
      </dgm:t>
    </dgm:pt>
    <dgm:pt modelId="{82438F59-6BD8-460C-B9AB-A80DBE8FFFD3}" type="pres">
      <dgm:prSet presAssocID="{BA25B248-BE68-490D-80E4-6676C6B7D4C6}" presName="sibTrans" presStyleCnt="0"/>
      <dgm:spPr/>
      <dgm:t>
        <a:bodyPr/>
        <a:lstStyle/>
        <a:p>
          <a:endParaRPr lang="zh-HK" altLang="en-US"/>
        </a:p>
      </dgm:t>
    </dgm:pt>
    <dgm:pt modelId="{00E9F7B0-AC79-4A70-B4A7-18C906210197}" type="pres">
      <dgm:prSet presAssocID="{BA25B248-BE68-490D-80E4-6676C6B7D4C6}" presName="space" presStyleCnt="0"/>
      <dgm:spPr/>
      <dgm:t>
        <a:bodyPr/>
        <a:lstStyle/>
        <a:p>
          <a:endParaRPr lang="zh-HK" altLang="en-US"/>
        </a:p>
      </dgm:t>
    </dgm:pt>
    <dgm:pt modelId="{BB36B5B1-8610-4507-B6F9-6D468EF6695D}" type="pres">
      <dgm:prSet presAssocID="{D78E920E-AECF-44EC-92C1-31A146A6F6C8}" presName="composite" presStyleCnt="0"/>
      <dgm:spPr/>
      <dgm:t>
        <a:bodyPr/>
        <a:lstStyle/>
        <a:p>
          <a:endParaRPr lang="zh-HK" altLang="en-US"/>
        </a:p>
      </dgm:t>
    </dgm:pt>
    <dgm:pt modelId="{DD50A34B-3848-432B-B21D-693EB47FE135}" type="pres">
      <dgm:prSet presAssocID="{D78E920E-AECF-44EC-92C1-31A146A6F6C8}" presName="LShape" presStyleLbl="alignNode1" presStyleIdx="4" presStyleCnt="7"/>
      <dgm:spPr>
        <a:solidFill>
          <a:srgbClr val="CCFF66"/>
        </a:solidFill>
      </dgm:spPr>
      <dgm:t>
        <a:bodyPr/>
        <a:lstStyle/>
        <a:p>
          <a:endParaRPr lang="zh-HK" altLang="en-US"/>
        </a:p>
      </dgm:t>
    </dgm:pt>
    <dgm:pt modelId="{12D61385-0A49-47B5-B5EB-436000329823}" type="pres">
      <dgm:prSet presAssocID="{D78E920E-AECF-44EC-92C1-31A146A6F6C8}" presName="ParentText" presStyleLbl="revTx" presStyleIdx="2" presStyleCnt="4">
        <dgm:presLayoutVars>
          <dgm:chMax val="0"/>
          <dgm:chPref val="0"/>
          <dgm:bulletEnabled val="1"/>
        </dgm:presLayoutVars>
      </dgm:prSet>
      <dgm:spPr/>
      <dgm:t>
        <a:bodyPr/>
        <a:lstStyle/>
        <a:p>
          <a:endParaRPr lang="zh-HK" altLang="en-US"/>
        </a:p>
      </dgm:t>
    </dgm:pt>
    <dgm:pt modelId="{9B25F09F-F381-470F-A356-8AA40F352015}" type="pres">
      <dgm:prSet presAssocID="{D78E920E-AECF-44EC-92C1-31A146A6F6C8}" presName="Triangle" presStyleLbl="alignNode1" presStyleIdx="5" presStyleCnt="7"/>
      <dgm:spPr/>
      <dgm:t>
        <a:bodyPr/>
        <a:lstStyle/>
        <a:p>
          <a:endParaRPr lang="zh-HK" altLang="en-US"/>
        </a:p>
      </dgm:t>
    </dgm:pt>
    <dgm:pt modelId="{65ACF630-EE2F-4F1B-B8C9-242A86C061C9}" type="pres">
      <dgm:prSet presAssocID="{CC49745B-4A00-4CD0-B69E-58CAF962F2AB}" presName="sibTrans" presStyleCnt="0"/>
      <dgm:spPr/>
      <dgm:t>
        <a:bodyPr/>
        <a:lstStyle/>
        <a:p>
          <a:endParaRPr lang="zh-HK" altLang="en-US"/>
        </a:p>
      </dgm:t>
    </dgm:pt>
    <dgm:pt modelId="{F5A70FD9-D031-44C3-9BAD-4F501067E824}" type="pres">
      <dgm:prSet presAssocID="{CC49745B-4A00-4CD0-B69E-58CAF962F2AB}" presName="space" presStyleCnt="0"/>
      <dgm:spPr/>
      <dgm:t>
        <a:bodyPr/>
        <a:lstStyle/>
        <a:p>
          <a:endParaRPr lang="zh-HK" altLang="en-US"/>
        </a:p>
      </dgm:t>
    </dgm:pt>
    <dgm:pt modelId="{6B62BB86-13AE-4F6C-B69C-B7DD6A3788B1}" type="pres">
      <dgm:prSet presAssocID="{84312CBB-8D34-4398-B354-CD05E39BACD8}" presName="composite" presStyleCnt="0"/>
      <dgm:spPr/>
      <dgm:t>
        <a:bodyPr/>
        <a:lstStyle/>
        <a:p>
          <a:endParaRPr lang="zh-HK" altLang="en-US"/>
        </a:p>
      </dgm:t>
    </dgm:pt>
    <dgm:pt modelId="{BF6F1211-231D-4D53-8428-B0F0220E4DAF}" type="pres">
      <dgm:prSet presAssocID="{84312CBB-8D34-4398-B354-CD05E39BACD8}" presName="LShape" presStyleLbl="alignNode1" presStyleIdx="6" presStyleCnt="7"/>
      <dgm:spPr>
        <a:solidFill>
          <a:srgbClr val="CCFF66"/>
        </a:solidFill>
      </dgm:spPr>
      <dgm:t>
        <a:bodyPr/>
        <a:lstStyle/>
        <a:p>
          <a:endParaRPr lang="zh-HK" altLang="en-US"/>
        </a:p>
      </dgm:t>
    </dgm:pt>
    <dgm:pt modelId="{DBDF903E-6B94-4B30-948D-D79F2E720FC3}" type="pres">
      <dgm:prSet presAssocID="{84312CBB-8D34-4398-B354-CD05E39BACD8}" presName="ParentText" presStyleLbl="revTx" presStyleIdx="3" presStyleCnt="4">
        <dgm:presLayoutVars>
          <dgm:chMax val="0"/>
          <dgm:chPref val="0"/>
          <dgm:bulletEnabled val="1"/>
        </dgm:presLayoutVars>
      </dgm:prSet>
      <dgm:spPr/>
      <dgm:t>
        <a:bodyPr/>
        <a:lstStyle/>
        <a:p>
          <a:endParaRPr lang="zh-HK" altLang="en-US"/>
        </a:p>
      </dgm:t>
    </dgm:pt>
  </dgm:ptLst>
  <dgm:cxnLst>
    <dgm:cxn modelId="{8015F6E4-2106-493D-A903-ED6FC668CCCE}" type="presOf" srcId="{D78E920E-AECF-44EC-92C1-31A146A6F6C8}" destId="{12D61385-0A49-47B5-B5EB-436000329823}" srcOrd="0" destOrd="0" presId="urn:microsoft.com/office/officeart/2009/3/layout/StepUpProcess"/>
    <dgm:cxn modelId="{97676675-B734-4E5C-A0BC-0284B6BB3B59}" type="presOf" srcId="{E98EE3AE-4CE0-4702-A4B2-5FBB08BC3D98}" destId="{4848ABB9-51D5-4AD6-A6A1-2AE8E116EE0B}" srcOrd="0" destOrd="0" presId="urn:microsoft.com/office/officeart/2009/3/layout/StepUpProcess"/>
    <dgm:cxn modelId="{FABCD91B-7445-424D-9AB9-F01EF9A96180}" srcId="{9EFFCE31-D19D-4224-8267-CC9F8A18B1D1}" destId="{E98EE3AE-4CE0-4702-A4B2-5FBB08BC3D98}" srcOrd="0" destOrd="0" parTransId="{127239A3-1533-4A14-8FA1-6710AE0C3479}" sibTransId="{599EC12A-900C-4A39-8CE9-666CD1AC4075}"/>
    <dgm:cxn modelId="{B473C6C4-AB6A-4BB9-BF8C-EDA9E40531F2}" srcId="{9EFFCE31-D19D-4224-8267-CC9F8A18B1D1}" destId="{84312CBB-8D34-4398-B354-CD05E39BACD8}" srcOrd="3" destOrd="0" parTransId="{93F95E02-EAE4-4D3D-BBB0-9EC918A2805C}" sibTransId="{076724F3-01F3-449E-A98E-F6C8864CDBB6}"/>
    <dgm:cxn modelId="{AA9AEC51-351C-4730-8699-7BD29304FE47}" type="presOf" srcId="{84312CBB-8D34-4398-B354-CD05E39BACD8}" destId="{DBDF903E-6B94-4B30-948D-D79F2E720FC3}" srcOrd="0" destOrd="0" presId="urn:microsoft.com/office/officeart/2009/3/layout/StepUpProcess"/>
    <dgm:cxn modelId="{F06BBBDC-9CFF-4F87-8397-01EF4B1458CA}" type="presOf" srcId="{C0B79CBF-4451-4DD4-91B0-5C2CF7E5A89F}" destId="{04FAF973-1DA5-48D5-9BAD-26B894D45965}" srcOrd="0" destOrd="0" presId="urn:microsoft.com/office/officeart/2009/3/layout/StepUpProcess"/>
    <dgm:cxn modelId="{B1CBCB8C-03C5-4F86-BA06-6BC7BCB511DC}" srcId="{9EFFCE31-D19D-4224-8267-CC9F8A18B1D1}" destId="{D78E920E-AECF-44EC-92C1-31A146A6F6C8}" srcOrd="2" destOrd="0" parTransId="{0C505A54-8DD9-4E87-8F16-3C2C2BACA111}" sibTransId="{CC49745B-4A00-4CD0-B69E-58CAF962F2AB}"/>
    <dgm:cxn modelId="{5FE84402-CAC8-4B8C-8708-769DD1F2FD54}" type="presOf" srcId="{9EFFCE31-D19D-4224-8267-CC9F8A18B1D1}" destId="{8E8FA51A-1021-496D-8DB5-4912F831AA81}" srcOrd="0" destOrd="0" presId="urn:microsoft.com/office/officeart/2009/3/layout/StepUpProcess"/>
    <dgm:cxn modelId="{A469F04E-4CC7-47AB-856C-3F648B787F19}" srcId="{9EFFCE31-D19D-4224-8267-CC9F8A18B1D1}" destId="{C0B79CBF-4451-4DD4-91B0-5C2CF7E5A89F}" srcOrd="1" destOrd="0" parTransId="{E8DC8CAB-0BB8-4595-8E5F-6D78D3612A24}" sibTransId="{BA25B248-BE68-490D-80E4-6676C6B7D4C6}"/>
    <dgm:cxn modelId="{AA156A0D-9D8E-4016-9DFA-38C28DBB19C3}" type="presParOf" srcId="{8E8FA51A-1021-496D-8DB5-4912F831AA81}" destId="{6725595B-3C69-4F9E-BE8B-9CB4C3623750}" srcOrd="0" destOrd="0" presId="urn:microsoft.com/office/officeart/2009/3/layout/StepUpProcess"/>
    <dgm:cxn modelId="{71832F17-DB12-4601-A200-88F738EBF6B7}" type="presParOf" srcId="{6725595B-3C69-4F9E-BE8B-9CB4C3623750}" destId="{588E3DA1-57EC-4AAB-B976-398EE5CE5B89}" srcOrd="0" destOrd="0" presId="urn:microsoft.com/office/officeart/2009/3/layout/StepUpProcess"/>
    <dgm:cxn modelId="{ACC3F046-C66A-4ADB-A85E-0D7129623C3B}" type="presParOf" srcId="{6725595B-3C69-4F9E-BE8B-9CB4C3623750}" destId="{4848ABB9-51D5-4AD6-A6A1-2AE8E116EE0B}" srcOrd="1" destOrd="0" presId="urn:microsoft.com/office/officeart/2009/3/layout/StepUpProcess"/>
    <dgm:cxn modelId="{146B02A9-765D-45D1-A73A-8AA48AD19948}" type="presParOf" srcId="{6725595B-3C69-4F9E-BE8B-9CB4C3623750}" destId="{C9FB8A50-7AEB-4437-9CF2-30BE6B2A4119}" srcOrd="2" destOrd="0" presId="urn:microsoft.com/office/officeart/2009/3/layout/StepUpProcess"/>
    <dgm:cxn modelId="{234EE740-3E16-46DC-B424-F28D20827CAC}" type="presParOf" srcId="{8E8FA51A-1021-496D-8DB5-4912F831AA81}" destId="{841F267C-C74A-4092-A728-8BC01AAEF635}" srcOrd="1" destOrd="0" presId="urn:microsoft.com/office/officeart/2009/3/layout/StepUpProcess"/>
    <dgm:cxn modelId="{9FC18FAA-C17B-40D6-B246-9B73A55C2A69}" type="presParOf" srcId="{841F267C-C74A-4092-A728-8BC01AAEF635}" destId="{7E76F3E8-ADC3-46DA-A96C-B741E7F59459}" srcOrd="0" destOrd="0" presId="urn:microsoft.com/office/officeart/2009/3/layout/StepUpProcess"/>
    <dgm:cxn modelId="{47547E14-6183-4EB8-8D85-42C881B29727}" type="presParOf" srcId="{8E8FA51A-1021-496D-8DB5-4912F831AA81}" destId="{9390E77A-2E77-4BA8-87E2-467B99CDD72A}" srcOrd="2" destOrd="0" presId="urn:microsoft.com/office/officeart/2009/3/layout/StepUpProcess"/>
    <dgm:cxn modelId="{AA0A0761-DF54-4324-9D4E-E2B345443C9A}" type="presParOf" srcId="{9390E77A-2E77-4BA8-87E2-467B99CDD72A}" destId="{94ACD79C-30C3-4B96-BEDE-169DBF97D24E}" srcOrd="0" destOrd="0" presId="urn:microsoft.com/office/officeart/2009/3/layout/StepUpProcess"/>
    <dgm:cxn modelId="{4FE24335-A5FA-4E1E-A7A8-33D32404DD9F}" type="presParOf" srcId="{9390E77A-2E77-4BA8-87E2-467B99CDD72A}" destId="{04FAF973-1DA5-48D5-9BAD-26B894D45965}" srcOrd="1" destOrd="0" presId="urn:microsoft.com/office/officeart/2009/3/layout/StepUpProcess"/>
    <dgm:cxn modelId="{34E0CABF-88C6-4F57-945E-6712CAC724D9}" type="presParOf" srcId="{9390E77A-2E77-4BA8-87E2-467B99CDD72A}" destId="{DFF0CF55-7528-4868-9FD6-D93D9F19E8FB}" srcOrd="2" destOrd="0" presId="urn:microsoft.com/office/officeart/2009/3/layout/StepUpProcess"/>
    <dgm:cxn modelId="{DFD3A0B3-0E70-4974-9FC6-6A82DFA0F7FB}" type="presParOf" srcId="{8E8FA51A-1021-496D-8DB5-4912F831AA81}" destId="{82438F59-6BD8-460C-B9AB-A80DBE8FFFD3}" srcOrd="3" destOrd="0" presId="urn:microsoft.com/office/officeart/2009/3/layout/StepUpProcess"/>
    <dgm:cxn modelId="{B93B9842-6689-41FD-BA3F-42778005B2D5}" type="presParOf" srcId="{82438F59-6BD8-460C-B9AB-A80DBE8FFFD3}" destId="{00E9F7B0-AC79-4A70-B4A7-18C906210197}" srcOrd="0" destOrd="0" presId="urn:microsoft.com/office/officeart/2009/3/layout/StepUpProcess"/>
    <dgm:cxn modelId="{9F99924E-14BC-4666-AC71-19F2E252A8D9}" type="presParOf" srcId="{8E8FA51A-1021-496D-8DB5-4912F831AA81}" destId="{BB36B5B1-8610-4507-B6F9-6D468EF6695D}" srcOrd="4" destOrd="0" presId="urn:microsoft.com/office/officeart/2009/3/layout/StepUpProcess"/>
    <dgm:cxn modelId="{C7F71BDA-F09F-468B-991E-7F24F76A5D13}" type="presParOf" srcId="{BB36B5B1-8610-4507-B6F9-6D468EF6695D}" destId="{DD50A34B-3848-432B-B21D-693EB47FE135}" srcOrd="0" destOrd="0" presId="urn:microsoft.com/office/officeart/2009/3/layout/StepUpProcess"/>
    <dgm:cxn modelId="{31EFA93E-5184-478B-8251-D684F8E47602}" type="presParOf" srcId="{BB36B5B1-8610-4507-B6F9-6D468EF6695D}" destId="{12D61385-0A49-47B5-B5EB-436000329823}" srcOrd="1" destOrd="0" presId="urn:microsoft.com/office/officeart/2009/3/layout/StepUpProcess"/>
    <dgm:cxn modelId="{79DC537A-F473-40FC-9C5C-CBA710598C72}" type="presParOf" srcId="{BB36B5B1-8610-4507-B6F9-6D468EF6695D}" destId="{9B25F09F-F381-470F-A356-8AA40F352015}" srcOrd="2" destOrd="0" presId="urn:microsoft.com/office/officeart/2009/3/layout/StepUpProcess"/>
    <dgm:cxn modelId="{21AA39C5-4D21-4C89-9148-D7C37082EDA5}" type="presParOf" srcId="{8E8FA51A-1021-496D-8DB5-4912F831AA81}" destId="{65ACF630-EE2F-4F1B-B8C9-242A86C061C9}" srcOrd="5" destOrd="0" presId="urn:microsoft.com/office/officeart/2009/3/layout/StepUpProcess"/>
    <dgm:cxn modelId="{E57008AA-133C-4982-846F-BA099408E1D2}" type="presParOf" srcId="{65ACF630-EE2F-4F1B-B8C9-242A86C061C9}" destId="{F5A70FD9-D031-44C3-9BAD-4F501067E824}" srcOrd="0" destOrd="0" presId="urn:microsoft.com/office/officeart/2009/3/layout/StepUpProcess"/>
    <dgm:cxn modelId="{845270F5-4249-4854-92CF-D2639E131A4E}" type="presParOf" srcId="{8E8FA51A-1021-496D-8DB5-4912F831AA81}" destId="{6B62BB86-13AE-4F6C-B69C-B7DD6A3788B1}" srcOrd="6" destOrd="0" presId="urn:microsoft.com/office/officeart/2009/3/layout/StepUpProcess"/>
    <dgm:cxn modelId="{1B0B4BCA-25A9-446A-B372-A12BF4E3C672}" type="presParOf" srcId="{6B62BB86-13AE-4F6C-B69C-B7DD6A3788B1}" destId="{BF6F1211-231D-4D53-8428-B0F0220E4DAF}" srcOrd="0" destOrd="0" presId="urn:microsoft.com/office/officeart/2009/3/layout/StepUpProcess"/>
    <dgm:cxn modelId="{8E737AC4-572E-4931-BD93-EF36917AF5BA}" type="presParOf" srcId="{6B62BB86-13AE-4F6C-B69C-B7DD6A3788B1}" destId="{DBDF903E-6B94-4B30-948D-D79F2E720FC3}"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7C6308-623D-4576-A502-9E0FC769DE7D}" type="doc">
      <dgm:prSet loTypeId="urn:microsoft.com/office/officeart/2005/8/layout/venn1" loCatId="relationship" qsTypeId="urn:microsoft.com/office/officeart/2005/8/quickstyle/simple2" qsCatId="simple" csTypeId="urn:microsoft.com/office/officeart/2005/8/colors/accent4_1" csCatId="accent4" phldr="1"/>
      <dgm:spPr/>
    </dgm:pt>
    <dgm:pt modelId="{EE5DE663-3ABA-4D9F-B44A-1B3E36DACF97}">
      <dgm:prSet phldrT="[文字]" custT="1"/>
      <dgm:spPr/>
      <dgm:t>
        <a:bodyPr/>
        <a:lstStyle/>
        <a:p>
          <a:pPr algn="l"/>
          <a:r>
            <a:rPr lang="en-US" altLang="zh-HK" sz="1800" b="1" dirty="0" smtClean="0"/>
            <a:t>Visual</a:t>
          </a:r>
        </a:p>
        <a:p>
          <a:pPr algn="l"/>
          <a:r>
            <a:rPr lang="en-US" altLang="zh-HK" sz="1400" dirty="0" smtClean="0"/>
            <a:t>Using graphic </a:t>
          </a:r>
          <a:r>
            <a:rPr lang="en-US" altLang="zh-HK" sz="1400" dirty="0" err="1" smtClean="0"/>
            <a:t>organiser</a:t>
          </a:r>
          <a:endParaRPr lang="en-US" altLang="zh-HK" sz="1400" dirty="0" smtClean="0"/>
        </a:p>
        <a:p>
          <a:pPr algn="l"/>
          <a:r>
            <a:rPr lang="en-US" altLang="zh-TW" sz="1400" dirty="0" smtClean="0"/>
            <a:t>Using pictures / visual aids</a:t>
          </a:r>
          <a:endParaRPr lang="en-US" altLang="zh-HK" sz="1400" dirty="0" smtClean="0"/>
        </a:p>
        <a:p>
          <a:pPr algn="l"/>
          <a:r>
            <a:rPr lang="en-US" altLang="zh-HK" sz="1400" dirty="0" smtClean="0"/>
            <a:t>Watching video clip</a:t>
          </a:r>
        </a:p>
      </dgm:t>
    </dgm:pt>
    <dgm:pt modelId="{CF1ECD99-28B6-4F48-9CBE-B7C8309832BE}" type="parTrans" cxnId="{AE2CEC8D-D8A0-40A4-B712-67CEE106D29D}">
      <dgm:prSet/>
      <dgm:spPr/>
      <dgm:t>
        <a:bodyPr/>
        <a:lstStyle/>
        <a:p>
          <a:endParaRPr lang="zh-HK" altLang="en-US"/>
        </a:p>
      </dgm:t>
    </dgm:pt>
    <dgm:pt modelId="{D2590830-AF2C-46FF-89C4-2E026D71C2BB}" type="sibTrans" cxnId="{AE2CEC8D-D8A0-40A4-B712-67CEE106D29D}">
      <dgm:prSet/>
      <dgm:spPr/>
      <dgm:t>
        <a:bodyPr/>
        <a:lstStyle/>
        <a:p>
          <a:endParaRPr lang="zh-HK" altLang="en-US"/>
        </a:p>
      </dgm:t>
    </dgm:pt>
    <dgm:pt modelId="{8127F38E-7ACE-4326-B7E2-3CEACE997D55}">
      <dgm:prSet phldrT="[文字]" custT="1"/>
      <dgm:spPr/>
      <dgm:t>
        <a:bodyPr/>
        <a:lstStyle/>
        <a:p>
          <a:pPr algn="l" defTabSz="666750">
            <a:lnSpc>
              <a:spcPct val="90000"/>
            </a:lnSpc>
            <a:spcBef>
              <a:spcPct val="0"/>
            </a:spcBef>
            <a:spcAft>
              <a:spcPct val="35000"/>
            </a:spcAft>
          </a:pPr>
          <a:r>
            <a:rPr lang="en-US" altLang="zh-HK" sz="1800" b="1" dirty="0" smtClean="0"/>
            <a:t>Kinaesthetic</a:t>
          </a:r>
        </a:p>
        <a:p>
          <a:pPr algn="l" defTabSz="666750">
            <a:lnSpc>
              <a:spcPct val="90000"/>
            </a:lnSpc>
            <a:spcBef>
              <a:spcPct val="0"/>
            </a:spcBef>
            <a:spcAft>
              <a:spcPct val="35000"/>
            </a:spcAft>
          </a:pPr>
          <a:r>
            <a:rPr lang="en-US" altLang="zh-HK" sz="1400" dirty="0" smtClean="0"/>
            <a:t>Group Activity</a:t>
          </a:r>
        </a:p>
        <a:p>
          <a:pPr algn="l" defTabSz="666750">
            <a:lnSpc>
              <a:spcPct val="90000"/>
            </a:lnSpc>
            <a:spcBef>
              <a:spcPct val="0"/>
            </a:spcBef>
            <a:spcAft>
              <a:spcPct val="35000"/>
            </a:spcAft>
          </a:pPr>
          <a:endParaRPr lang="en-US" altLang="zh-HK" sz="1400" dirty="0" smtClean="0"/>
        </a:p>
      </dgm:t>
    </dgm:pt>
    <dgm:pt modelId="{4F6D61F0-5956-4A40-A589-2B7398A52374}" type="parTrans" cxnId="{6982225F-865A-4F5B-88B8-7F82D6127B6A}">
      <dgm:prSet/>
      <dgm:spPr/>
      <dgm:t>
        <a:bodyPr/>
        <a:lstStyle/>
        <a:p>
          <a:endParaRPr lang="zh-HK" altLang="en-US"/>
        </a:p>
      </dgm:t>
    </dgm:pt>
    <dgm:pt modelId="{002EED7D-93CA-48AF-AAFF-AE0726E51909}" type="sibTrans" cxnId="{6982225F-865A-4F5B-88B8-7F82D6127B6A}">
      <dgm:prSet/>
      <dgm:spPr/>
      <dgm:t>
        <a:bodyPr/>
        <a:lstStyle/>
        <a:p>
          <a:endParaRPr lang="zh-HK" altLang="en-US"/>
        </a:p>
      </dgm:t>
    </dgm:pt>
    <dgm:pt modelId="{1BDDE6DD-EF02-48E6-85AF-9E6C1F7294B1}">
      <dgm:prSet phldrT="[文字]" custT="1"/>
      <dgm:spPr/>
      <dgm:t>
        <a:bodyPr/>
        <a:lstStyle/>
        <a:p>
          <a:pPr algn="l"/>
          <a:r>
            <a:rPr lang="en-US" altLang="zh-HK" sz="1800" b="1" dirty="0" smtClean="0"/>
            <a:t>Auditory</a:t>
          </a:r>
        </a:p>
        <a:p>
          <a:pPr algn="l"/>
          <a:r>
            <a:rPr lang="en-US" altLang="zh-HK" sz="1400" dirty="0" smtClean="0"/>
            <a:t>Group Discussion</a:t>
          </a:r>
        </a:p>
        <a:p>
          <a:pPr algn="l"/>
          <a:r>
            <a:rPr lang="en-US" altLang="zh-HK" sz="1400" dirty="0" smtClean="0"/>
            <a:t>Presentation</a:t>
          </a:r>
          <a:endParaRPr lang="zh-HK" altLang="en-US" sz="1400" dirty="0"/>
        </a:p>
      </dgm:t>
    </dgm:pt>
    <dgm:pt modelId="{47B03F1B-3A2D-40F2-8561-7C4DD2E3934F}" type="parTrans" cxnId="{17BFBEB2-2880-48EC-B48E-ED82E0858D83}">
      <dgm:prSet/>
      <dgm:spPr/>
      <dgm:t>
        <a:bodyPr/>
        <a:lstStyle/>
        <a:p>
          <a:endParaRPr lang="zh-HK" altLang="en-US"/>
        </a:p>
      </dgm:t>
    </dgm:pt>
    <dgm:pt modelId="{57C35124-71BC-44D1-853F-40BE33A840D3}" type="sibTrans" cxnId="{17BFBEB2-2880-48EC-B48E-ED82E0858D83}">
      <dgm:prSet/>
      <dgm:spPr/>
      <dgm:t>
        <a:bodyPr/>
        <a:lstStyle/>
        <a:p>
          <a:endParaRPr lang="zh-HK" altLang="en-US"/>
        </a:p>
      </dgm:t>
    </dgm:pt>
    <dgm:pt modelId="{4EBFC2FD-979D-4FFB-A007-C64867643926}" type="pres">
      <dgm:prSet presAssocID="{2B7C6308-623D-4576-A502-9E0FC769DE7D}" presName="compositeShape" presStyleCnt="0">
        <dgm:presLayoutVars>
          <dgm:chMax val="7"/>
          <dgm:dir/>
          <dgm:resizeHandles val="exact"/>
        </dgm:presLayoutVars>
      </dgm:prSet>
      <dgm:spPr/>
    </dgm:pt>
    <dgm:pt modelId="{5B757EFE-47A7-491C-8D10-82672F197A54}" type="pres">
      <dgm:prSet presAssocID="{EE5DE663-3ABA-4D9F-B44A-1B3E36DACF97}" presName="circ1" presStyleLbl="vennNode1" presStyleIdx="0" presStyleCnt="3"/>
      <dgm:spPr/>
      <dgm:t>
        <a:bodyPr/>
        <a:lstStyle/>
        <a:p>
          <a:endParaRPr lang="zh-HK" altLang="en-US"/>
        </a:p>
      </dgm:t>
    </dgm:pt>
    <dgm:pt modelId="{912F1A6E-367E-4257-8B06-60CB398737B6}" type="pres">
      <dgm:prSet presAssocID="{EE5DE663-3ABA-4D9F-B44A-1B3E36DACF97}" presName="circ1Tx" presStyleLbl="revTx" presStyleIdx="0" presStyleCnt="0">
        <dgm:presLayoutVars>
          <dgm:chMax val="0"/>
          <dgm:chPref val="0"/>
          <dgm:bulletEnabled val="1"/>
        </dgm:presLayoutVars>
      </dgm:prSet>
      <dgm:spPr/>
      <dgm:t>
        <a:bodyPr/>
        <a:lstStyle/>
        <a:p>
          <a:endParaRPr lang="zh-HK" altLang="en-US"/>
        </a:p>
      </dgm:t>
    </dgm:pt>
    <dgm:pt modelId="{C3E16FD1-841C-47F1-900D-BF0955FEC8C0}" type="pres">
      <dgm:prSet presAssocID="{8127F38E-7ACE-4326-B7E2-3CEACE997D55}" presName="circ2" presStyleLbl="vennNode1" presStyleIdx="1" presStyleCnt="3" custLinFactNeighborY="261"/>
      <dgm:spPr/>
      <dgm:t>
        <a:bodyPr/>
        <a:lstStyle/>
        <a:p>
          <a:endParaRPr lang="zh-HK" altLang="en-US"/>
        </a:p>
      </dgm:t>
    </dgm:pt>
    <dgm:pt modelId="{D845B081-D2B2-4A7E-A054-849306E16AC2}" type="pres">
      <dgm:prSet presAssocID="{8127F38E-7ACE-4326-B7E2-3CEACE997D55}" presName="circ2Tx" presStyleLbl="revTx" presStyleIdx="0" presStyleCnt="0">
        <dgm:presLayoutVars>
          <dgm:chMax val="0"/>
          <dgm:chPref val="0"/>
          <dgm:bulletEnabled val="1"/>
        </dgm:presLayoutVars>
      </dgm:prSet>
      <dgm:spPr/>
      <dgm:t>
        <a:bodyPr/>
        <a:lstStyle/>
        <a:p>
          <a:endParaRPr lang="zh-HK" altLang="en-US"/>
        </a:p>
      </dgm:t>
    </dgm:pt>
    <dgm:pt modelId="{89DC7485-C331-4B29-A58C-AEF179A0A0BA}" type="pres">
      <dgm:prSet presAssocID="{1BDDE6DD-EF02-48E6-85AF-9E6C1F7294B1}" presName="circ3" presStyleLbl="vennNode1" presStyleIdx="2" presStyleCnt="3"/>
      <dgm:spPr/>
      <dgm:t>
        <a:bodyPr/>
        <a:lstStyle/>
        <a:p>
          <a:endParaRPr lang="zh-HK" altLang="en-US"/>
        </a:p>
      </dgm:t>
    </dgm:pt>
    <dgm:pt modelId="{30AA4693-EF02-4CED-BC4D-CADD39D021ED}" type="pres">
      <dgm:prSet presAssocID="{1BDDE6DD-EF02-48E6-85AF-9E6C1F7294B1}" presName="circ3Tx" presStyleLbl="revTx" presStyleIdx="0" presStyleCnt="0">
        <dgm:presLayoutVars>
          <dgm:chMax val="0"/>
          <dgm:chPref val="0"/>
          <dgm:bulletEnabled val="1"/>
        </dgm:presLayoutVars>
      </dgm:prSet>
      <dgm:spPr/>
      <dgm:t>
        <a:bodyPr/>
        <a:lstStyle/>
        <a:p>
          <a:endParaRPr lang="zh-HK" altLang="en-US"/>
        </a:p>
      </dgm:t>
    </dgm:pt>
  </dgm:ptLst>
  <dgm:cxnLst>
    <dgm:cxn modelId="{AE2CEC8D-D8A0-40A4-B712-67CEE106D29D}" srcId="{2B7C6308-623D-4576-A502-9E0FC769DE7D}" destId="{EE5DE663-3ABA-4D9F-B44A-1B3E36DACF97}" srcOrd="0" destOrd="0" parTransId="{CF1ECD99-28B6-4F48-9CBE-B7C8309832BE}" sibTransId="{D2590830-AF2C-46FF-89C4-2E026D71C2BB}"/>
    <dgm:cxn modelId="{2B7333CF-E3C8-4540-A553-84ECA625491A}" type="presOf" srcId="{2B7C6308-623D-4576-A502-9E0FC769DE7D}" destId="{4EBFC2FD-979D-4FFB-A007-C64867643926}" srcOrd="0" destOrd="0" presId="urn:microsoft.com/office/officeart/2005/8/layout/venn1"/>
    <dgm:cxn modelId="{C4A241E1-D939-4BCB-9E3C-54CA4C4A13B5}" type="presOf" srcId="{8127F38E-7ACE-4326-B7E2-3CEACE997D55}" destId="{C3E16FD1-841C-47F1-900D-BF0955FEC8C0}" srcOrd="0" destOrd="0" presId="urn:microsoft.com/office/officeart/2005/8/layout/venn1"/>
    <dgm:cxn modelId="{6F1818D5-409E-4E8B-B913-D41C18B7DA25}" type="presOf" srcId="{1BDDE6DD-EF02-48E6-85AF-9E6C1F7294B1}" destId="{89DC7485-C331-4B29-A58C-AEF179A0A0BA}" srcOrd="0" destOrd="0" presId="urn:microsoft.com/office/officeart/2005/8/layout/venn1"/>
    <dgm:cxn modelId="{778457DD-81BE-4DA1-BA06-DC757F1E51E9}" type="presOf" srcId="{1BDDE6DD-EF02-48E6-85AF-9E6C1F7294B1}" destId="{30AA4693-EF02-4CED-BC4D-CADD39D021ED}" srcOrd="1" destOrd="0" presId="urn:microsoft.com/office/officeart/2005/8/layout/venn1"/>
    <dgm:cxn modelId="{3BCDD097-9A59-497F-98D8-0264C678E53B}" type="presOf" srcId="{EE5DE663-3ABA-4D9F-B44A-1B3E36DACF97}" destId="{5B757EFE-47A7-491C-8D10-82672F197A54}" srcOrd="0" destOrd="0" presId="urn:microsoft.com/office/officeart/2005/8/layout/venn1"/>
    <dgm:cxn modelId="{FE9DA328-76F9-4EB1-8497-21BA1CC88928}" type="presOf" srcId="{EE5DE663-3ABA-4D9F-B44A-1B3E36DACF97}" destId="{912F1A6E-367E-4257-8B06-60CB398737B6}" srcOrd="1" destOrd="0" presId="urn:microsoft.com/office/officeart/2005/8/layout/venn1"/>
    <dgm:cxn modelId="{CC076291-0238-4617-878D-16F6D2F4DA17}" type="presOf" srcId="{8127F38E-7ACE-4326-B7E2-3CEACE997D55}" destId="{D845B081-D2B2-4A7E-A054-849306E16AC2}" srcOrd="1" destOrd="0" presId="urn:microsoft.com/office/officeart/2005/8/layout/venn1"/>
    <dgm:cxn modelId="{6982225F-865A-4F5B-88B8-7F82D6127B6A}" srcId="{2B7C6308-623D-4576-A502-9E0FC769DE7D}" destId="{8127F38E-7ACE-4326-B7E2-3CEACE997D55}" srcOrd="1" destOrd="0" parTransId="{4F6D61F0-5956-4A40-A589-2B7398A52374}" sibTransId="{002EED7D-93CA-48AF-AAFF-AE0726E51909}"/>
    <dgm:cxn modelId="{17BFBEB2-2880-48EC-B48E-ED82E0858D83}" srcId="{2B7C6308-623D-4576-A502-9E0FC769DE7D}" destId="{1BDDE6DD-EF02-48E6-85AF-9E6C1F7294B1}" srcOrd="2" destOrd="0" parTransId="{47B03F1B-3A2D-40F2-8561-7C4DD2E3934F}" sibTransId="{57C35124-71BC-44D1-853F-40BE33A840D3}"/>
    <dgm:cxn modelId="{B566BB8E-2DBB-4B94-B93F-C8229335FEB3}" type="presParOf" srcId="{4EBFC2FD-979D-4FFB-A007-C64867643926}" destId="{5B757EFE-47A7-491C-8D10-82672F197A54}" srcOrd="0" destOrd="0" presId="urn:microsoft.com/office/officeart/2005/8/layout/venn1"/>
    <dgm:cxn modelId="{8993B4D2-A67E-4A2F-BDA2-E2C3C43B2004}" type="presParOf" srcId="{4EBFC2FD-979D-4FFB-A007-C64867643926}" destId="{912F1A6E-367E-4257-8B06-60CB398737B6}" srcOrd="1" destOrd="0" presId="urn:microsoft.com/office/officeart/2005/8/layout/venn1"/>
    <dgm:cxn modelId="{0A5C2FAA-DFA5-4E45-A8ED-2CFFAE391A0B}" type="presParOf" srcId="{4EBFC2FD-979D-4FFB-A007-C64867643926}" destId="{C3E16FD1-841C-47F1-900D-BF0955FEC8C0}" srcOrd="2" destOrd="0" presId="urn:microsoft.com/office/officeart/2005/8/layout/venn1"/>
    <dgm:cxn modelId="{898A1742-7040-4073-8842-0E5CA3B891F3}" type="presParOf" srcId="{4EBFC2FD-979D-4FFB-A007-C64867643926}" destId="{D845B081-D2B2-4A7E-A054-849306E16AC2}" srcOrd="3" destOrd="0" presId="urn:microsoft.com/office/officeart/2005/8/layout/venn1"/>
    <dgm:cxn modelId="{554922A9-CA90-4CB1-81A7-D02E8388FAB4}" type="presParOf" srcId="{4EBFC2FD-979D-4FFB-A007-C64867643926}" destId="{89DC7485-C331-4B29-A58C-AEF179A0A0BA}" srcOrd="4" destOrd="0" presId="urn:microsoft.com/office/officeart/2005/8/layout/venn1"/>
    <dgm:cxn modelId="{1875D58D-4EA2-44A5-8E75-C7E9ADC796FE}" type="presParOf" srcId="{4EBFC2FD-979D-4FFB-A007-C64867643926}" destId="{30AA4693-EF02-4CED-BC4D-CADD39D021E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FFCE31-D19D-4224-8267-CC9F8A18B1D1}" type="doc">
      <dgm:prSet loTypeId="urn:microsoft.com/office/officeart/2009/3/layout/StepUpProcess" loCatId="process" qsTypeId="urn:microsoft.com/office/officeart/2005/8/quickstyle/simple1#1" qsCatId="simple" csTypeId="urn:microsoft.com/office/officeart/2005/8/colors/accent2_5" csCatId="accent2" phldr="1"/>
      <dgm:spPr/>
      <dgm:t>
        <a:bodyPr/>
        <a:lstStyle/>
        <a:p>
          <a:endParaRPr lang="zh-HK" altLang="en-US"/>
        </a:p>
      </dgm:t>
    </dgm:pt>
    <dgm:pt modelId="{E98EE3AE-4CE0-4702-A4B2-5FBB08BC3D98}">
      <dgm:prSet phldrT="[文字]"/>
      <dgm:spPr/>
      <dgm:t>
        <a:bodyPr/>
        <a:lstStyle/>
        <a:p>
          <a:r>
            <a:rPr lang="en-US" altLang="zh-HK" dirty="0" smtClean="0"/>
            <a:t>Input </a:t>
          </a:r>
          <a:endParaRPr lang="zh-HK" altLang="en-US" dirty="0"/>
        </a:p>
      </dgm:t>
    </dgm:pt>
    <dgm:pt modelId="{127239A3-1533-4A14-8FA1-6710AE0C3479}" type="parTrans" cxnId="{FABCD91B-7445-424D-9AB9-F01EF9A96180}">
      <dgm:prSet/>
      <dgm:spPr/>
      <dgm:t>
        <a:bodyPr/>
        <a:lstStyle/>
        <a:p>
          <a:endParaRPr lang="zh-HK" altLang="en-US"/>
        </a:p>
      </dgm:t>
    </dgm:pt>
    <dgm:pt modelId="{599EC12A-900C-4A39-8CE9-666CD1AC4075}" type="sibTrans" cxnId="{FABCD91B-7445-424D-9AB9-F01EF9A96180}">
      <dgm:prSet/>
      <dgm:spPr/>
      <dgm:t>
        <a:bodyPr/>
        <a:lstStyle/>
        <a:p>
          <a:endParaRPr lang="zh-HK" altLang="en-US"/>
        </a:p>
      </dgm:t>
    </dgm:pt>
    <dgm:pt modelId="{D78E920E-AECF-44EC-92C1-31A146A6F6C8}">
      <dgm:prSet phldrT="[文字]"/>
      <dgm:spPr/>
      <dgm:t>
        <a:bodyPr/>
        <a:lstStyle/>
        <a:p>
          <a:r>
            <a:rPr lang="en-US" altLang="zh-TW" smtClean="0"/>
            <a:t>Group</a:t>
          </a:r>
          <a:r>
            <a:rPr lang="en-US" altLang="zh-HK" smtClean="0"/>
            <a:t> </a:t>
          </a:r>
          <a:r>
            <a:rPr lang="en-US" altLang="zh-HK" dirty="0" smtClean="0"/>
            <a:t>writing </a:t>
          </a:r>
          <a:endParaRPr lang="zh-HK" altLang="en-US" dirty="0"/>
        </a:p>
      </dgm:t>
    </dgm:pt>
    <dgm:pt modelId="{0C505A54-8DD9-4E87-8F16-3C2C2BACA111}" type="parTrans" cxnId="{B1CBCB8C-03C5-4F86-BA06-6BC7BCB511DC}">
      <dgm:prSet/>
      <dgm:spPr/>
      <dgm:t>
        <a:bodyPr/>
        <a:lstStyle/>
        <a:p>
          <a:endParaRPr lang="zh-HK" altLang="en-US"/>
        </a:p>
      </dgm:t>
    </dgm:pt>
    <dgm:pt modelId="{CC49745B-4A00-4CD0-B69E-58CAF962F2AB}" type="sibTrans" cxnId="{B1CBCB8C-03C5-4F86-BA06-6BC7BCB511DC}">
      <dgm:prSet/>
      <dgm:spPr/>
      <dgm:t>
        <a:bodyPr/>
        <a:lstStyle/>
        <a:p>
          <a:endParaRPr lang="zh-HK" altLang="en-US"/>
        </a:p>
      </dgm:t>
    </dgm:pt>
    <dgm:pt modelId="{C0B79CBF-4451-4DD4-91B0-5C2CF7E5A89F}">
      <dgm:prSet phldrT="[文字]"/>
      <dgm:spPr/>
      <dgm:t>
        <a:bodyPr/>
        <a:lstStyle/>
        <a:p>
          <a:r>
            <a:rPr lang="en-US" altLang="zh-HK" dirty="0" err="1" smtClean="0"/>
            <a:t>Modelling</a:t>
          </a:r>
          <a:endParaRPr lang="zh-HK" altLang="en-US" dirty="0"/>
        </a:p>
      </dgm:t>
    </dgm:pt>
    <dgm:pt modelId="{E8DC8CAB-0BB8-4595-8E5F-6D78D3612A24}" type="parTrans" cxnId="{A469F04E-4CC7-47AB-856C-3F648B787F19}">
      <dgm:prSet/>
      <dgm:spPr/>
      <dgm:t>
        <a:bodyPr/>
        <a:lstStyle/>
        <a:p>
          <a:endParaRPr lang="zh-HK" altLang="en-US"/>
        </a:p>
      </dgm:t>
    </dgm:pt>
    <dgm:pt modelId="{BA25B248-BE68-490D-80E4-6676C6B7D4C6}" type="sibTrans" cxnId="{A469F04E-4CC7-47AB-856C-3F648B787F19}">
      <dgm:prSet/>
      <dgm:spPr/>
      <dgm:t>
        <a:bodyPr/>
        <a:lstStyle/>
        <a:p>
          <a:endParaRPr lang="zh-HK" altLang="en-US"/>
        </a:p>
      </dgm:t>
    </dgm:pt>
    <dgm:pt modelId="{84312CBB-8D34-4398-B354-CD05E39BACD8}">
      <dgm:prSet/>
      <dgm:spPr/>
      <dgm:t>
        <a:bodyPr/>
        <a:lstStyle/>
        <a:p>
          <a:r>
            <a:rPr lang="en-US" altLang="zh-HK" dirty="0" smtClean="0"/>
            <a:t>Independent writing</a:t>
          </a:r>
          <a:endParaRPr lang="zh-HK" altLang="en-US" dirty="0"/>
        </a:p>
      </dgm:t>
    </dgm:pt>
    <dgm:pt modelId="{93F95E02-EAE4-4D3D-BBB0-9EC918A2805C}" type="parTrans" cxnId="{B473C6C4-AB6A-4BB9-BF8C-EDA9E40531F2}">
      <dgm:prSet/>
      <dgm:spPr/>
      <dgm:t>
        <a:bodyPr/>
        <a:lstStyle/>
        <a:p>
          <a:endParaRPr lang="zh-HK" altLang="en-US"/>
        </a:p>
      </dgm:t>
    </dgm:pt>
    <dgm:pt modelId="{076724F3-01F3-449E-A98E-F6C8864CDBB6}" type="sibTrans" cxnId="{B473C6C4-AB6A-4BB9-BF8C-EDA9E40531F2}">
      <dgm:prSet/>
      <dgm:spPr/>
      <dgm:t>
        <a:bodyPr/>
        <a:lstStyle/>
        <a:p>
          <a:endParaRPr lang="zh-HK" altLang="en-US"/>
        </a:p>
      </dgm:t>
    </dgm:pt>
    <dgm:pt modelId="{8E8FA51A-1021-496D-8DB5-4912F831AA81}" type="pres">
      <dgm:prSet presAssocID="{9EFFCE31-D19D-4224-8267-CC9F8A18B1D1}" presName="rootnode" presStyleCnt="0">
        <dgm:presLayoutVars>
          <dgm:chMax/>
          <dgm:chPref/>
          <dgm:dir/>
          <dgm:animLvl val="lvl"/>
        </dgm:presLayoutVars>
      </dgm:prSet>
      <dgm:spPr/>
      <dgm:t>
        <a:bodyPr/>
        <a:lstStyle/>
        <a:p>
          <a:endParaRPr lang="zh-HK" altLang="en-US"/>
        </a:p>
      </dgm:t>
    </dgm:pt>
    <dgm:pt modelId="{6725595B-3C69-4F9E-BE8B-9CB4C3623750}" type="pres">
      <dgm:prSet presAssocID="{E98EE3AE-4CE0-4702-A4B2-5FBB08BC3D98}" presName="composite" presStyleCnt="0"/>
      <dgm:spPr/>
      <dgm:t>
        <a:bodyPr/>
        <a:lstStyle/>
        <a:p>
          <a:endParaRPr lang="zh-HK" altLang="en-US"/>
        </a:p>
      </dgm:t>
    </dgm:pt>
    <dgm:pt modelId="{588E3DA1-57EC-4AAB-B976-398EE5CE5B89}" type="pres">
      <dgm:prSet presAssocID="{E98EE3AE-4CE0-4702-A4B2-5FBB08BC3D98}" presName="LShape" presStyleLbl="alignNode1" presStyleIdx="0" presStyleCnt="7">
        <dgm:style>
          <a:lnRef idx="2">
            <a:schemeClr val="accent4"/>
          </a:lnRef>
          <a:fillRef idx="1">
            <a:schemeClr val="lt1"/>
          </a:fillRef>
          <a:effectRef idx="0">
            <a:schemeClr val="accent4"/>
          </a:effectRef>
          <a:fontRef idx="minor">
            <a:schemeClr val="dk1"/>
          </a:fontRef>
        </dgm:style>
      </dgm:prSet>
      <dgm:spPr>
        <a:solidFill>
          <a:srgbClr val="CCFF66"/>
        </a:solidFill>
      </dgm:spPr>
      <dgm:t>
        <a:bodyPr/>
        <a:lstStyle/>
        <a:p>
          <a:endParaRPr lang="zh-HK" altLang="en-US"/>
        </a:p>
      </dgm:t>
    </dgm:pt>
    <dgm:pt modelId="{4848ABB9-51D5-4AD6-A6A1-2AE8E116EE0B}" type="pres">
      <dgm:prSet presAssocID="{E98EE3AE-4CE0-4702-A4B2-5FBB08BC3D98}" presName="ParentText" presStyleLbl="revTx" presStyleIdx="0" presStyleCnt="4">
        <dgm:presLayoutVars>
          <dgm:chMax val="0"/>
          <dgm:chPref val="0"/>
          <dgm:bulletEnabled val="1"/>
        </dgm:presLayoutVars>
      </dgm:prSet>
      <dgm:spPr/>
      <dgm:t>
        <a:bodyPr/>
        <a:lstStyle/>
        <a:p>
          <a:endParaRPr lang="zh-HK" altLang="en-US"/>
        </a:p>
      </dgm:t>
    </dgm:pt>
    <dgm:pt modelId="{C9FB8A50-7AEB-4437-9CF2-30BE6B2A4119}" type="pres">
      <dgm:prSet presAssocID="{E98EE3AE-4CE0-4702-A4B2-5FBB08BC3D98}" presName="Triangle" presStyleLbl="alignNode1" presStyleIdx="1" presStyleCnt="7"/>
      <dgm:spPr/>
      <dgm:t>
        <a:bodyPr/>
        <a:lstStyle/>
        <a:p>
          <a:endParaRPr lang="zh-HK" altLang="en-US"/>
        </a:p>
      </dgm:t>
    </dgm:pt>
    <dgm:pt modelId="{841F267C-C74A-4092-A728-8BC01AAEF635}" type="pres">
      <dgm:prSet presAssocID="{599EC12A-900C-4A39-8CE9-666CD1AC4075}" presName="sibTrans" presStyleCnt="0"/>
      <dgm:spPr/>
      <dgm:t>
        <a:bodyPr/>
        <a:lstStyle/>
        <a:p>
          <a:endParaRPr lang="zh-HK" altLang="en-US"/>
        </a:p>
      </dgm:t>
    </dgm:pt>
    <dgm:pt modelId="{7E76F3E8-ADC3-46DA-A96C-B741E7F59459}" type="pres">
      <dgm:prSet presAssocID="{599EC12A-900C-4A39-8CE9-666CD1AC4075}" presName="space" presStyleCnt="0"/>
      <dgm:spPr/>
      <dgm:t>
        <a:bodyPr/>
        <a:lstStyle/>
        <a:p>
          <a:endParaRPr lang="zh-HK" altLang="en-US"/>
        </a:p>
      </dgm:t>
    </dgm:pt>
    <dgm:pt modelId="{9390E77A-2E77-4BA8-87E2-467B99CDD72A}" type="pres">
      <dgm:prSet presAssocID="{C0B79CBF-4451-4DD4-91B0-5C2CF7E5A89F}" presName="composite" presStyleCnt="0"/>
      <dgm:spPr/>
      <dgm:t>
        <a:bodyPr/>
        <a:lstStyle/>
        <a:p>
          <a:endParaRPr lang="zh-HK" altLang="en-US"/>
        </a:p>
      </dgm:t>
    </dgm:pt>
    <dgm:pt modelId="{94ACD79C-30C3-4B96-BEDE-169DBF97D24E}" type="pres">
      <dgm:prSet presAssocID="{C0B79CBF-4451-4DD4-91B0-5C2CF7E5A89F}" presName="LShape" presStyleLbl="alignNode1" presStyleIdx="2" presStyleCnt="7">
        <dgm:style>
          <a:lnRef idx="2">
            <a:schemeClr val="accent4"/>
          </a:lnRef>
          <a:fillRef idx="1">
            <a:schemeClr val="lt1"/>
          </a:fillRef>
          <a:effectRef idx="0">
            <a:schemeClr val="accent4"/>
          </a:effectRef>
          <a:fontRef idx="minor">
            <a:schemeClr val="dk1"/>
          </a:fontRef>
        </dgm:style>
      </dgm:prSet>
      <dgm:spPr>
        <a:solidFill>
          <a:srgbClr val="CCFF66"/>
        </a:solidFill>
      </dgm:spPr>
      <dgm:t>
        <a:bodyPr/>
        <a:lstStyle/>
        <a:p>
          <a:endParaRPr lang="zh-HK" altLang="en-US"/>
        </a:p>
      </dgm:t>
    </dgm:pt>
    <dgm:pt modelId="{04FAF973-1DA5-48D5-9BAD-26B894D45965}" type="pres">
      <dgm:prSet presAssocID="{C0B79CBF-4451-4DD4-91B0-5C2CF7E5A89F}" presName="ParentText" presStyleLbl="revTx" presStyleIdx="1" presStyleCnt="4">
        <dgm:presLayoutVars>
          <dgm:chMax val="0"/>
          <dgm:chPref val="0"/>
          <dgm:bulletEnabled val="1"/>
        </dgm:presLayoutVars>
      </dgm:prSet>
      <dgm:spPr/>
      <dgm:t>
        <a:bodyPr/>
        <a:lstStyle/>
        <a:p>
          <a:endParaRPr lang="zh-HK" altLang="en-US"/>
        </a:p>
      </dgm:t>
    </dgm:pt>
    <dgm:pt modelId="{DFF0CF55-7528-4868-9FD6-D93D9F19E8FB}" type="pres">
      <dgm:prSet presAssocID="{C0B79CBF-4451-4DD4-91B0-5C2CF7E5A89F}" presName="Triangle" presStyleLbl="alignNode1" presStyleIdx="3" presStyleCnt="7"/>
      <dgm:spPr/>
      <dgm:t>
        <a:bodyPr/>
        <a:lstStyle/>
        <a:p>
          <a:endParaRPr lang="zh-HK" altLang="en-US"/>
        </a:p>
      </dgm:t>
    </dgm:pt>
    <dgm:pt modelId="{82438F59-6BD8-460C-B9AB-A80DBE8FFFD3}" type="pres">
      <dgm:prSet presAssocID="{BA25B248-BE68-490D-80E4-6676C6B7D4C6}" presName="sibTrans" presStyleCnt="0"/>
      <dgm:spPr/>
      <dgm:t>
        <a:bodyPr/>
        <a:lstStyle/>
        <a:p>
          <a:endParaRPr lang="zh-HK" altLang="en-US"/>
        </a:p>
      </dgm:t>
    </dgm:pt>
    <dgm:pt modelId="{00E9F7B0-AC79-4A70-B4A7-18C906210197}" type="pres">
      <dgm:prSet presAssocID="{BA25B248-BE68-490D-80E4-6676C6B7D4C6}" presName="space" presStyleCnt="0"/>
      <dgm:spPr/>
      <dgm:t>
        <a:bodyPr/>
        <a:lstStyle/>
        <a:p>
          <a:endParaRPr lang="zh-HK" altLang="en-US"/>
        </a:p>
      </dgm:t>
    </dgm:pt>
    <dgm:pt modelId="{BB36B5B1-8610-4507-B6F9-6D468EF6695D}" type="pres">
      <dgm:prSet presAssocID="{D78E920E-AECF-44EC-92C1-31A146A6F6C8}" presName="composite" presStyleCnt="0"/>
      <dgm:spPr/>
      <dgm:t>
        <a:bodyPr/>
        <a:lstStyle/>
        <a:p>
          <a:endParaRPr lang="zh-HK" altLang="en-US"/>
        </a:p>
      </dgm:t>
    </dgm:pt>
    <dgm:pt modelId="{DD50A34B-3848-432B-B21D-693EB47FE135}" type="pres">
      <dgm:prSet presAssocID="{D78E920E-AECF-44EC-92C1-31A146A6F6C8}" presName="LShape" presStyleLbl="alignNode1" presStyleIdx="4" presStyleCnt="7">
        <dgm:style>
          <a:lnRef idx="2">
            <a:schemeClr val="accent4"/>
          </a:lnRef>
          <a:fillRef idx="1">
            <a:schemeClr val="lt1"/>
          </a:fillRef>
          <a:effectRef idx="0">
            <a:schemeClr val="accent4"/>
          </a:effectRef>
          <a:fontRef idx="minor">
            <a:schemeClr val="dk1"/>
          </a:fontRef>
        </dgm:style>
      </dgm:prSet>
      <dgm:spPr>
        <a:solidFill>
          <a:srgbClr val="CCFF66"/>
        </a:solidFill>
      </dgm:spPr>
      <dgm:t>
        <a:bodyPr/>
        <a:lstStyle/>
        <a:p>
          <a:endParaRPr lang="zh-HK" altLang="en-US"/>
        </a:p>
      </dgm:t>
    </dgm:pt>
    <dgm:pt modelId="{12D61385-0A49-47B5-B5EB-436000329823}" type="pres">
      <dgm:prSet presAssocID="{D78E920E-AECF-44EC-92C1-31A146A6F6C8}" presName="ParentText" presStyleLbl="revTx" presStyleIdx="2" presStyleCnt="4">
        <dgm:presLayoutVars>
          <dgm:chMax val="0"/>
          <dgm:chPref val="0"/>
          <dgm:bulletEnabled val="1"/>
        </dgm:presLayoutVars>
      </dgm:prSet>
      <dgm:spPr/>
      <dgm:t>
        <a:bodyPr/>
        <a:lstStyle/>
        <a:p>
          <a:endParaRPr lang="zh-HK" altLang="en-US"/>
        </a:p>
      </dgm:t>
    </dgm:pt>
    <dgm:pt modelId="{9B25F09F-F381-470F-A356-8AA40F352015}" type="pres">
      <dgm:prSet presAssocID="{D78E920E-AECF-44EC-92C1-31A146A6F6C8}" presName="Triangle" presStyleLbl="alignNode1" presStyleIdx="5" presStyleCnt="7"/>
      <dgm:spPr/>
      <dgm:t>
        <a:bodyPr/>
        <a:lstStyle/>
        <a:p>
          <a:endParaRPr lang="zh-HK" altLang="en-US"/>
        </a:p>
      </dgm:t>
    </dgm:pt>
    <dgm:pt modelId="{65ACF630-EE2F-4F1B-B8C9-242A86C061C9}" type="pres">
      <dgm:prSet presAssocID="{CC49745B-4A00-4CD0-B69E-58CAF962F2AB}" presName="sibTrans" presStyleCnt="0"/>
      <dgm:spPr/>
      <dgm:t>
        <a:bodyPr/>
        <a:lstStyle/>
        <a:p>
          <a:endParaRPr lang="zh-HK" altLang="en-US"/>
        </a:p>
      </dgm:t>
    </dgm:pt>
    <dgm:pt modelId="{F5A70FD9-D031-44C3-9BAD-4F501067E824}" type="pres">
      <dgm:prSet presAssocID="{CC49745B-4A00-4CD0-B69E-58CAF962F2AB}" presName="space" presStyleCnt="0"/>
      <dgm:spPr/>
      <dgm:t>
        <a:bodyPr/>
        <a:lstStyle/>
        <a:p>
          <a:endParaRPr lang="zh-HK" altLang="en-US"/>
        </a:p>
      </dgm:t>
    </dgm:pt>
    <dgm:pt modelId="{6B62BB86-13AE-4F6C-B69C-B7DD6A3788B1}" type="pres">
      <dgm:prSet presAssocID="{84312CBB-8D34-4398-B354-CD05E39BACD8}" presName="composite" presStyleCnt="0"/>
      <dgm:spPr/>
      <dgm:t>
        <a:bodyPr/>
        <a:lstStyle/>
        <a:p>
          <a:endParaRPr lang="zh-HK" altLang="en-US"/>
        </a:p>
      </dgm:t>
    </dgm:pt>
    <dgm:pt modelId="{BF6F1211-231D-4D53-8428-B0F0220E4DAF}" type="pres">
      <dgm:prSet presAssocID="{84312CBB-8D34-4398-B354-CD05E39BACD8}" presName="LShape" presStyleLbl="alignNode1" presStyleIdx="6" presStyleCnt="7">
        <dgm:style>
          <a:lnRef idx="2">
            <a:schemeClr val="accent4"/>
          </a:lnRef>
          <a:fillRef idx="1">
            <a:schemeClr val="lt1"/>
          </a:fillRef>
          <a:effectRef idx="0">
            <a:schemeClr val="accent4"/>
          </a:effectRef>
          <a:fontRef idx="minor">
            <a:schemeClr val="dk1"/>
          </a:fontRef>
        </dgm:style>
      </dgm:prSet>
      <dgm:spPr>
        <a:solidFill>
          <a:srgbClr val="CCFF66"/>
        </a:solidFill>
      </dgm:spPr>
      <dgm:t>
        <a:bodyPr/>
        <a:lstStyle/>
        <a:p>
          <a:endParaRPr lang="zh-HK" altLang="en-US"/>
        </a:p>
      </dgm:t>
    </dgm:pt>
    <dgm:pt modelId="{DBDF903E-6B94-4B30-948D-D79F2E720FC3}" type="pres">
      <dgm:prSet presAssocID="{84312CBB-8D34-4398-B354-CD05E39BACD8}" presName="ParentText" presStyleLbl="revTx" presStyleIdx="3" presStyleCnt="4">
        <dgm:presLayoutVars>
          <dgm:chMax val="0"/>
          <dgm:chPref val="0"/>
          <dgm:bulletEnabled val="1"/>
        </dgm:presLayoutVars>
      </dgm:prSet>
      <dgm:spPr/>
      <dgm:t>
        <a:bodyPr/>
        <a:lstStyle/>
        <a:p>
          <a:endParaRPr lang="zh-HK" altLang="en-US"/>
        </a:p>
      </dgm:t>
    </dgm:pt>
  </dgm:ptLst>
  <dgm:cxnLst>
    <dgm:cxn modelId="{5E7DCA38-79AF-47A6-9EE3-9BBE38894DDB}" type="presOf" srcId="{9EFFCE31-D19D-4224-8267-CC9F8A18B1D1}" destId="{8E8FA51A-1021-496D-8DB5-4912F831AA81}" srcOrd="0" destOrd="0" presId="urn:microsoft.com/office/officeart/2009/3/layout/StepUpProcess"/>
    <dgm:cxn modelId="{C1ED3BAA-2E39-439E-A173-10964B1E6992}" type="presOf" srcId="{C0B79CBF-4451-4DD4-91B0-5C2CF7E5A89F}" destId="{04FAF973-1DA5-48D5-9BAD-26B894D45965}" srcOrd="0" destOrd="0" presId="urn:microsoft.com/office/officeart/2009/3/layout/StepUpProcess"/>
    <dgm:cxn modelId="{FABCD91B-7445-424D-9AB9-F01EF9A96180}" srcId="{9EFFCE31-D19D-4224-8267-CC9F8A18B1D1}" destId="{E98EE3AE-4CE0-4702-A4B2-5FBB08BC3D98}" srcOrd="0" destOrd="0" parTransId="{127239A3-1533-4A14-8FA1-6710AE0C3479}" sibTransId="{599EC12A-900C-4A39-8CE9-666CD1AC4075}"/>
    <dgm:cxn modelId="{B473C6C4-AB6A-4BB9-BF8C-EDA9E40531F2}" srcId="{9EFFCE31-D19D-4224-8267-CC9F8A18B1D1}" destId="{84312CBB-8D34-4398-B354-CD05E39BACD8}" srcOrd="3" destOrd="0" parTransId="{93F95E02-EAE4-4D3D-BBB0-9EC918A2805C}" sibTransId="{076724F3-01F3-449E-A98E-F6C8864CDBB6}"/>
    <dgm:cxn modelId="{DB55CFDE-B282-4AF8-961D-892687F7E786}" type="presOf" srcId="{E98EE3AE-4CE0-4702-A4B2-5FBB08BC3D98}" destId="{4848ABB9-51D5-4AD6-A6A1-2AE8E116EE0B}" srcOrd="0" destOrd="0" presId="urn:microsoft.com/office/officeart/2009/3/layout/StepUpProcess"/>
    <dgm:cxn modelId="{44061376-3344-41D4-A770-803548E159D3}" type="presOf" srcId="{D78E920E-AECF-44EC-92C1-31A146A6F6C8}" destId="{12D61385-0A49-47B5-B5EB-436000329823}" srcOrd="0" destOrd="0" presId="urn:microsoft.com/office/officeart/2009/3/layout/StepUpProcess"/>
    <dgm:cxn modelId="{B1CBCB8C-03C5-4F86-BA06-6BC7BCB511DC}" srcId="{9EFFCE31-D19D-4224-8267-CC9F8A18B1D1}" destId="{D78E920E-AECF-44EC-92C1-31A146A6F6C8}" srcOrd="2" destOrd="0" parTransId="{0C505A54-8DD9-4E87-8F16-3C2C2BACA111}" sibTransId="{CC49745B-4A00-4CD0-B69E-58CAF962F2AB}"/>
    <dgm:cxn modelId="{A469F04E-4CC7-47AB-856C-3F648B787F19}" srcId="{9EFFCE31-D19D-4224-8267-CC9F8A18B1D1}" destId="{C0B79CBF-4451-4DD4-91B0-5C2CF7E5A89F}" srcOrd="1" destOrd="0" parTransId="{E8DC8CAB-0BB8-4595-8E5F-6D78D3612A24}" sibTransId="{BA25B248-BE68-490D-80E4-6676C6B7D4C6}"/>
    <dgm:cxn modelId="{BCE8A95E-C8F5-497E-B483-C20B528B85B6}" type="presOf" srcId="{84312CBB-8D34-4398-B354-CD05E39BACD8}" destId="{DBDF903E-6B94-4B30-948D-D79F2E720FC3}" srcOrd="0" destOrd="0" presId="urn:microsoft.com/office/officeart/2009/3/layout/StepUpProcess"/>
    <dgm:cxn modelId="{98B567D0-CF58-4AFF-9058-B936C32033B5}" type="presParOf" srcId="{8E8FA51A-1021-496D-8DB5-4912F831AA81}" destId="{6725595B-3C69-4F9E-BE8B-9CB4C3623750}" srcOrd="0" destOrd="0" presId="urn:microsoft.com/office/officeart/2009/3/layout/StepUpProcess"/>
    <dgm:cxn modelId="{CBCA6AA5-D75B-4B37-A8AA-6F746DFFC87A}" type="presParOf" srcId="{6725595B-3C69-4F9E-BE8B-9CB4C3623750}" destId="{588E3DA1-57EC-4AAB-B976-398EE5CE5B89}" srcOrd="0" destOrd="0" presId="urn:microsoft.com/office/officeart/2009/3/layout/StepUpProcess"/>
    <dgm:cxn modelId="{66B02137-4113-47A7-97FA-5169360A49E6}" type="presParOf" srcId="{6725595B-3C69-4F9E-BE8B-9CB4C3623750}" destId="{4848ABB9-51D5-4AD6-A6A1-2AE8E116EE0B}" srcOrd="1" destOrd="0" presId="urn:microsoft.com/office/officeart/2009/3/layout/StepUpProcess"/>
    <dgm:cxn modelId="{C3EFA5FB-16C9-4125-AEC9-B5772B921CC7}" type="presParOf" srcId="{6725595B-3C69-4F9E-BE8B-9CB4C3623750}" destId="{C9FB8A50-7AEB-4437-9CF2-30BE6B2A4119}" srcOrd="2" destOrd="0" presId="urn:microsoft.com/office/officeart/2009/3/layout/StepUpProcess"/>
    <dgm:cxn modelId="{D8A88A9C-F04F-42F6-8B69-C356B64339B2}" type="presParOf" srcId="{8E8FA51A-1021-496D-8DB5-4912F831AA81}" destId="{841F267C-C74A-4092-A728-8BC01AAEF635}" srcOrd="1" destOrd="0" presId="urn:microsoft.com/office/officeart/2009/3/layout/StepUpProcess"/>
    <dgm:cxn modelId="{F47D9692-22A7-4DA6-878B-649DD4A28D51}" type="presParOf" srcId="{841F267C-C74A-4092-A728-8BC01AAEF635}" destId="{7E76F3E8-ADC3-46DA-A96C-B741E7F59459}" srcOrd="0" destOrd="0" presId="urn:microsoft.com/office/officeart/2009/3/layout/StepUpProcess"/>
    <dgm:cxn modelId="{861DDCF7-3ED4-4209-994C-B07FFCA48864}" type="presParOf" srcId="{8E8FA51A-1021-496D-8DB5-4912F831AA81}" destId="{9390E77A-2E77-4BA8-87E2-467B99CDD72A}" srcOrd="2" destOrd="0" presId="urn:microsoft.com/office/officeart/2009/3/layout/StepUpProcess"/>
    <dgm:cxn modelId="{6AECCC8E-D525-4837-8E43-1F713C3D2E88}" type="presParOf" srcId="{9390E77A-2E77-4BA8-87E2-467B99CDD72A}" destId="{94ACD79C-30C3-4B96-BEDE-169DBF97D24E}" srcOrd="0" destOrd="0" presId="urn:microsoft.com/office/officeart/2009/3/layout/StepUpProcess"/>
    <dgm:cxn modelId="{69A8F2D5-4EAB-43CA-9269-AF39DC5B0786}" type="presParOf" srcId="{9390E77A-2E77-4BA8-87E2-467B99CDD72A}" destId="{04FAF973-1DA5-48D5-9BAD-26B894D45965}" srcOrd="1" destOrd="0" presId="urn:microsoft.com/office/officeart/2009/3/layout/StepUpProcess"/>
    <dgm:cxn modelId="{859C6D1D-69AD-47A7-B6FA-A202D4DA8852}" type="presParOf" srcId="{9390E77A-2E77-4BA8-87E2-467B99CDD72A}" destId="{DFF0CF55-7528-4868-9FD6-D93D9F19E8FB}" srcOrd="2" destOrd="0" presId="urn:microsoft.com/office/officeart/2009/3/layout/StepUpProcess"/>
    <dgm:cxn modelId="{6D668446-2FB0-4EF4-97A5-AF232F92ED06}" type="presParOf" srcId="{8E8FA51A-1021-496D-8DB5-4912F831AA81}" destId="{82438F59-6BD8-460C-B9AB-A80DBE8FFFD3}" srcOrd="3" destOrd="0" presId="urn:microsoft.com/office/officeart/2009/3/layout/StepUpProcess"/>
    <dgm:cxn modelId="{9DA90862-8A90-45B5-B83D-33EC322AA60D}" type="presParOf" srcId="{82438F59-6BD8-460C-B9AB-A80DBE8FFFD3}" destId="{00E9F7B0-AC79-4A70-B4A7-18C906210197}" srcOrd="0" destOrd="0" presId="urn:microsoft.com/office/officeart/2009/3/layout/StepUpProcess"/>
    <dgm:cxn modelId="{9AE1A262-7D2B-47AD-93F8-BC98D74D28FC}" type="presParOf" srcId="{8E8FA51A-1021-496D-8DB5-4912F831AA81}" destId="{BB36B5B1-8610-4507-B6F9-6D468EF6695D}" srcOrd="4" destOrd="0" presId="urn:microsoft.com/office/officeart/2009/3/layout/StepUpProcess"/>
    <dgm:cxn modelId="{AE91F491-A663-4D7F-920C-EFB52CA5DB4A}" type="presParOf" srcId="{BB36B5B1-8610-4507-B6F9-6D468EF6695D}" destId="{DD50A34B-3848-432B-B21D-693EB47FE135}" srcOrd="0" destOrd="0" presId="urn:microsoft.com/office/officeart/2009/3/layout/StepUpProcess"/>
    <dgm:cxn modelId="{0F445766-0AED-4D10-A22D-E911E3A53EAB}" type="presParOf" srcId="{BB36B5B1-8610-4507-B6F9-6D468EF6695D}" destId="{12D61385-0A49-47B5-B5EB-436000329823}" srcOrd="1" destOrd="0" presId="urn:microsoft.com/office/officeart/2009/3/layout/StepUpProcess"/>
    <dgm:cxn modelId="{9F53F1AD-0BC7-4FFD-AE5C-CE5DAC51851D}" type="presParOf" srcId="{BB36B5B1-8610-4507-B6F9-6D468EF6695D}" destId="{9B25F09F-F381-470F-A356-8AA40F352015}" srcOrd="2" destOrd="0" presId="urn:microsoft.com/office/officeart/2009/3/layout/StepUpProcess"/>
    <dgm:cxn modelId="{21EEDF4C-1C12-4DBF-BF64-C9FBF298ABAE}" type="presParOf" srcId="{8E8FA51A-1021-496D-8DB5-4912F831AA81}" destId="{65ACF630-EE2F-4F1B-B8C9-242A86C061C9}" srcOrd="5" destOrd="0" presId="urn:microsoft.com/office/officeart/2009/3/layout/StepUpProcess"/>
    <dgm:cxn modelId="{E2CC3866-77D3-46D2-9043-AF8C84EA976B}" type="presParOf" srcId="{65ACF630-EE2F-4F1B-B8C9-242A86C061C9}" destId="{F5A70FD9-D031-44C3-9BAD-4F501067E824}" srcOrd="0" destOrd="0" presId="urn:microsoft.com/office/officeart/2009/3/layout/StepUpProcess"/>
    <dgm:cxn modelId="{2B92F6B4-2243-4FD0-868B-723DDA0954F1}" type="presParOf" srcId="{8E8FA51A-1021-496D-8DB5-4912F831AA81}" destId="{6B62BB86-13AE-4F6C-B69C-B7DD6A3788B1}" srcOrd="6" destOrd="0" presId="urn:microsoft.com/office/officeart/2009/3/layout/StepUpProcess"/>
    <dgm:cxn modelId="{7822AD65-FE1F-4F66-AFFF-0E12ACB834FC}" type="presParOf" srcId="{6B62BB86-13AE-4F6C-B69C-B7DD6A3788B1}" destId="{BF6F1211-231D-4D53-8428-B0F0220E4DAF}" srcOrd="0" destOrd="0" presId="urn:microsoft.com/office/officeart/2009/3/layout/StepUpProcess"/>
    <dgm:cxn modelId="{259F9B41-04FB-4A3D-8B61-60D645AA1184}" type="presParOf" srcId="{6B62BB86-13AE-4F6C-B69C-B7DD6A3788B1}" destId="{DBDF903E-6B94-4B30-948D-D79F2E720FC3}" srcOrd="1" destOrd="0" presId="urn:microsoft.com/office/officeart/2009/3/layout/StepUp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FFCE31-D19D-4224-8267-CC9F8A18B1D1}" type="doc">
      <dgm:prSet loTypeId="urn:microsoft.com/office/officeart/2009/3/layout/StepUpProcess" loCatId="process" qsTypeId="urn:microsoft.com/office/officeart/2005/8/quickstyle/simple1#2" qsCatId="simple" csTypeId="urn:microsoft.com/office/officeart/2005/8/colors/accent1_2#1" csCatId="accent1" phldr="1"/>
      <dgm:spPr/>
      <dgm:t>
        <a:bodyPr/>
        <a:lstStyle/>
        <a:p>
          <a:endParaRPr lang="zh-HK" altLang="en-US"/>
        </a:p>
      </dgm:t>
    </dgm:pt>
    <dgm:pt modelId="{E98EE3AE-4CE0-4702-A4B2-5FBB08BC3D98}">
      <dgm:prSet phldrT="[文字]"/>
      <dgm:spPr/>
      <dgm:t>
        <a:bodyPr/>
        <a:lstStyle/>
        <a:p>
          <a:r>
            <a:rPr lang="en-US" altLang="zh-HK" dirty="0" smtClean="0"/>
            <a:t>Lead in</a:t>
          </a:r>
          <a:endParaRPr lang="zh-HK" altLang="en-US" dirty="0"/>
        </a:p>
      </dgm:t>
    </dgm:pt>
    <dgm:pt modelId="{127239A3-1533-4A14-8FA1-6710AE0C3479}" type="parTrans" cxnId="{FABCD91B-7445-424D-9AB9-F01EF9A96180}">
      <dgm:prSet/>
      <dgm:spPr/>
      <dgm:t>
        <a:bodyPr/>
        <a:lstStyle/>
        <a:p>
          <a:endParaRPr lang="zh-HK" altLang="en-US"/>
        </a:p>
      </dgm:t>
    </dgm:pt>
    <dgm:pt modelId="{599EC12A-900C-4A39-8CE9-666CD1AC4075}" type="sibTrans" cxnId="{FABCD91B-7445-424D-9AB9-F01EF9A96180}">
      <dgm:prSet/>
      <dgm:spPr/>
      <dgm:t>
        <a:bodyPr/>
        <a:lstStyle/>
        <a:p>
          <a:endParaRPr lang="zh-HK" altLang="en-US"/>
        </a:p>
      </dgm:t>
    </dgm:pt>
    <dgm:pt modelId="{D78E920E-AECF-44EC-92C1-31A146A6F6C8}">
      <dgm:prSet phldrT="[文字]"/>
      <dgm:spPr/>
      <dgm:t>
        <a:bodyPr/>
        <a:lstStyle/>
        <a:p>
          <a:r>
            <a:rPr lang="en-US" altLang="zh-HK" dirty="0" smtClean="0"/>
            <a:t>Guided Practice </a:t>
          </a:r>
          <a:endParaRPr lang="zh-HK" altLang="en-US" dirty="0"/>
        </a:p>
      </dgm:t>
    </dgm:pt>
    <dgm:pt modelId="{0C505A54-8DD9-4E87-8F16-3C2C2BACA111}" type="parTrans" cxnId="{B1CBCB8C-03C5-4F86-BA06-6BC7BCB511DC}">
      <dgm:prSet/>
      <dgm:spPr/>
      <dgm:t>
        <a:bodyPr/>
        <a:lstStyle/>
        <a:p>
          <a:endParaRPr lang="zh-HK" altLang="en-US"/>
        </a:p>
      </dgm:t>
    </dgm:pt>
    <dgm:pt modelId="{CC49745B-4A00-4CD0-B69E-58CAF962F2AB}" type="sibTrans" cxnId="{B1CBCB8C-03C5-4F86-BA06-6BC7BCB511DC}">
      <dgm:prSet/>
      <dgm:spPr/>
      <dgm:t>
        <a:bodyPr/>
        <a:lstStyle/>
        <a:p>
          <a:endParaRPr lang="zh-HK" altLang="en-US"/>
        </a:p>
      </dgm:t>
    </dgm:pt>
    <dgm:pt modelId="{C0B79CBF-4451-4DD4-91B0-5C2CF7E5A89F}">
      <dgm:prSet phldrT="[文字]"/>
      <dgm:spPr/>
      <dgm:t>
        <a:bodyPr/>
        <a:lstStyle/>
        <a:p>
          <a:r>
            <a:rPr lang="en-US" altLang="zh-HK" dirty="0" err="1" smtClean="0"/>
            <a:t>Modelling</a:t>
          </a:r>
          <a:endParaRPr lang="zh-HK" altLang="en-US" dirty="0"/>
        </a:p>
      </dgm:t>
    </dgm:pt>
    <dgm:pt modelId="{E8DC8CAB-0BB8-4595-8E5F-6D78D3612A24}" type="parTrans" cxnId="{A469F04E-4CC7-47AB-856C-3F648B787F19}">
      <dgm:prSet/>
      <dgm:spPr/>
      <dgm:t>
        <a:bodyPr/>
        <a:lstStyle/>
        <a:p>
          <a:endParaRPr lang="zh-HK" altLang="en-US"/>
        </a:p>
      </dgm:t>
    </dgm:pt>
    <dgm:pt modelId="{BA25B248-BE68-490D-80E4-6676C6B7D4C6}" type="sibTrans" cxnId="{A469F04E-4CC7-47AB-856C-3F648B787F19}">
      <dgm:prSet/>
      <dgm:spPr/>
      <dgm:t>
        <a:bodyPr/>
        <a:lstStyle/>
        <a:p>
          <a:endParaRPr lang="zh-HK" altLang="en-US"/>
        </a:p>
      </dgm:t>
    </dgm:pt>
    <dgm:pt modelId="{84312CBB-8D34-4398-B354-CD05E39BACD8}">
      <dgm:prSet/>
      <dgm:spPr/>
      <dgm:t>
        <a:bodyPr/>
        <a:lstStyle/>
        <a:p>
          <a:r>
            <a:rPr lang="en-US" altLang="zh-HK" dirty="0" smtClean="0"/>
            <a:t>Group work</a:t>
          </a:r>
          <a:endParaRPr lang="zh-HK" altLang="en-US" dirty="0"/>
        </a:p>
      </dgm:t>
    </dgm:pt>
    <dgm:pt modelId="{076724F3-01F3-449E-A98E-F6C8864CDBB6}" type="sibTrans" cxnId="{B473C6C4-AB6A-4BB9-BF8C-EDA9E40531F2}">
      <dgm:prSet/>
      <dgm:spPr/>
      <dgm:t>
        <a:bodyPr/>
        <a:lstStyle/>
        <a:p>
          <a:endParaRPr lang="zh-HK" altLang="en-US"/>
        </a:p>
      </dgm:t>
    </dgm:pt>
    <dgm:pt modelId="{93F95E02-EAE4-4D3D-BBB0-9EC918A2805C}" type="parTrans" cxnId="{B473C6C4-AB6A-4BB9-BF8C-EDA9E40531F2}">
      <dgm:prSet/>
      <dgm:spPr/>
      <dgm:t>
        <a:bodyPr/>
        <a:lstStyle/>
        <a:p>
          <a:endParaRPr lang="zh-HK" altLang="en-US"/>
        </a:p>
      </dgm:t>
    </dgm:pt>
    <dgm:pt modelId="{8E8FA51A-1021-496D-8DB5-4912F831AA81}" type="pres">
      <dgm:prSet presAssocID="{9EFFCE31-D19D-4224-8267-CC9F8A18B1D1}" presName="rootnode" presStyleCnt="0">
        <dgm:presLayoutVars>
          <dgm:chMax/>
          <dgm:chPref/>
          <dgm:dir/>
          <dgm:animLvl val="lvl"/>
        </dgm:presLayoutVars>
      </dgm:prSet>
      <dgm:spPr/>
      <dgm:t>
        <a:bodyPr/>
        <a:lstStyle/>
        <a:p>
          <a:endParaRPr lang="zh-HK" altLang="en-US"/>
        </a:p>
      </dgm:t>
    </dgm:pt>
    <dgm:pt modelId="{6725595B-3C69-4F9E-BE8B-9CB4C3623750}" type="pres">
      <dgm:prSet presAssocID="{E98EE3AE-4CE0-4702-A4B2-5FBB08BC3D98}" presName="composite" presStyleCnt="0"/>
      <dgm:spPr/>
      <dgm:t>
        <a:bodyPr/>
        <a:lstStyle/>
        <a:p>
          <a:endParaRPr lang="zh-HK" altLang="en-US"/>
        </a:p>
      </dgm:t>
    </dgm:pt>
    <dgm:pt modelId="{588E3DA1-57EC-4AAB-B976-398EE5CE5B89}" type="pres">
      <dgm:prSet presAssocID="{E98EE3AE-4CE0-4702-A4B2-5FBB08BC3D98}" presName="LShape" presStyleLbl="alignNode1" presStyleIdx="0" presStyleCnt="7"/>
      <dgm:spPr>
        <a:solidFill>
          <a:srgbClr val="CCFF66"/>
        </a:solidFill>
      </dgm:spPr>
      <dgm:t>
        <a:bodyPr/>
        <a:lstStyle/>
        <a:p>
          <a:endParaRPr lang="zh-HK" altLang="en-US"/>
        </a:p>
      </dgm:t>
    </dgm:pt>
    <dgm:pt modelId="{4848ABB9-51D5-4AD6-A6A1-2AE8E116EE0B}" type="pres">
      <dgm:prSet presAssocID="{E98EE3AE-4CE0-4702-A4B2-5FBB08BC3D98}" presName="ParentText" presStyleLbl="revTx" presStyleIdx="0" presStyleCnt="4" custLinFactNeighborY="-5868">
        <dgm:presLayoutVars>
          <dgm:chMax val="0"/>
          <dgm:chPref val="0"/>
          <dgm:bulletEnabled val="1"/>
        </dgm:presLayoutVars>
      </dgm:prSet>
      <dgm:spPr/>
      <dgm:t>
        <a:bodyPr/>
        <a:lstStyle/>
        <a:p>
          <a:endParaRPr lang="zh-HK" altLang="en-US"/>
        </a:p>
      </dgm:t>
    </dgm:pt>
    <dgm:pt modelId="{C9FB8A50-7AEB-4437-9CF2-30BE6B2A4119}" type="pres">
      <dgm:prSet presAssocID="{E98EE3AE-4CE0-4702-A4B2-5FBB08BC3D98}" presName="Triangle" presStyleLbl="alignNode1" presStyleIdx="1" presStyleCnt="7"/>
      <dgm:spPr/>
      <dgm:t>
        <a:bodyPr/>
        <a:lstStyle/>
        <a:p>
          <a:endParaRPr lang="zh-HK" altLang="en-US"/>
        </a:p>
      </dgm:t>
    </dgm:pt>
    <dgm:pt modelId="{841F267C-C74A-4092-A728-8BC01AAEF635}" type="pres">
      <dgm:prSet presAssocID="{599EC12A-900C-4A39-8CE9-666CD1AC4075}" presName="sibTrans" presStyleCnt="0"/>
      <dgm:spPr/>
      <dgm:t>
        <a:bodyPr/>
        <a:lstStyle/>
        <a:p>
          <a:endParaRPr lang="zh-HK" altLang="en-US"/>
        </a:p>
      </dgm:t>
    </dgm:pt>
    <dgm:pt modelId="{7E76F3E8-ADC3-46DA-A96C-B741E7F59459}" type="pres">
      <dgm:prSet presAssocID="{599EC12A-900C-4A39-8CE9-666CD1AC4075}" presName="space" presStyleCnt="0"/>
      <dgm:spPr/>
      <dgm:t>
        <a:bodyPr/>
        <a:lstStyle/>
        <a:p>
          <a:endParaRPr lang="zh-HK" altLang="en-US"/>
        </a:p>
      </dgm:t>
    </dgm:pt>
    <dgm:pt modelId="{9390E77A-2E77-4BA8-87E2-467B99CDD72A}" type="pres">
      <dgm:prSet presAssocID="{C0B79CBF-4451-4DD4-91B0-5C2CF7E5A89F}" presName="composite" presStyleCnt="0"/>
      <dgm:spPr/>
      <dgm:t>
        <a:bodyPr/>
        <a:lstStyle/>
        <a:p>
          <a:endParaRPr lang="zh-HK" altLang="en-US"/>
        </a:p>
      </dgm:t>
    </dgm:pt>
    <dgm:pt modelId="{94ACD79C-30C3-4B96-BEDE-169DBF97D24E}" type="pres">
      <dgm:prSet presAssocID="{C0B79CBF-4451-4DD4-91B0-5C2CF7E5A89F}" presName="LShape" presStyleLbl="alignNode1" presStyleIdx="2" presStyleCnt="7"/>
      <dgm:spPr>
        <a:solidFill>
          <a:srgbClr val="CCFF66"/>
        </a:solidFill>
      </dgm:spPr>
      <dgm:t>
        <a:bodyPr/>
        <a:lstStyle/>
        <a:p>
          <a:endParaRPr lang="zh-HK" altLang="en-US"/>
        </a:p>
      </dgm:t>
    </dgm:pt>
    <dgm:pt modelId="{04FAF973-1DA5-48D5-9BAD-26B894D45965}" type="pres">
      <dgm:prSet presAssocID="{C0B79CBF-4451-4DD4-91B0-5C2CF7E5A89F}" presName="ParentText" presStyleLbl="revTx" presStyleIdx="1" presStyleCnt="4">
        <dgm:presLayoutVars>
          <dgm:chMax val="0"/>
          <dgm:chPref val="0"/>
          <dgm:bulletEnabled val="1"/>
        </dgm:presLayoutVars>
      </dgm:prSet>
      <dgm:spPr/>
      <dgm:t>
        <a:bodyPr/>
        <a:lstStyle/>
        <a:p>
          <a:endParaRPr lang="zh-HK" altLang="en-US"/>
        </a:p>
      </dgm:t>
    </dgm:pt>
    <dgm:pt modelId="{DFF0CF55-7528-4868-9FD6-D93D9F19E8FB}" type="pres">
      <dgm:prSet presAssocID="{C0B79CBF-4451-4DD4-91B0-5C2CF7E5A89F}" presName="Triangle" presStyleLbl="alignNode1" presStyleIdx="3" presStyleCnt="7"/>
      <dgm:spPr/>
      <dgm:t>
        <a:bodyPr/>
        <a:lstStyle/>
        <a:p>
          <a:endParaRPr lang="zh-HK" altLang="en-US"/>
        </a:p>
      </dgm:t>
    </dgm:pt>
    <dgm:pt modelId="{82438F59-6BD8-460C-B9AB-A80DBE8FFFD3}" type="pres">
      <dgm:prSet presAssocID="{BA25B248-BE68-490D-80E4-6676C6B7D4C6}" presName="sibTrans" presStyleCnt="0"/>
      <dgm:spPr/>
      <dgm:t>
        <a:bodyPr/>
        <a:lstStyle/>
        <a:p>
          <a:endParaRPr lang="zh-HK" altLang="en-US"/>
        </a:p>
      </dgm:t>
    </dgm:pt>
    <dgm:pt modelId="{00E9F7B0-AC79-4A70-B4A7-18C906210197}" type="pres">
      <dgm:prSet presAssocID="{BA25B248-BE68-490D-80E4-6676C6B7D4C6}" presName="space" presStyleCnt="0"/>
      <dgm:spPr/>
      <dgm:t>
        <a:bodyPr/>
        <a:lstStyle/>
        <a:p>
          <a:endParaRPr lang="zh-HK" altLang="en-US"/>
        </a:p>
      </dgm:t>
    </dgm:pt>
    <dgm:pt modelId="{BB36B5B1-8610-4507-B6F9-6D468EF6695D}" type="pres">
      <dgm:prSet presAssocID="{D78E920E-AECF-44EC-92C1-31A146A6F6C8}" presName="composite" presStyleCnt="0"/>
      <dgm:spPr/>
      <dgm:t>
        <a:bodyPr/>
        <a:lstStyle/>
        <a:p>
          <a:endParaRPr lang="zh-HK" altLang="en-US"/>
        </a:p>
      </dgm:t>
    </dgm:pt>
    <dgm:pt modelId="{DD50A34B-3848-432B-B21D-693EB47FE135}" type="pres">
      <dgm:prSet presAssocID="{D78E920E-AECF-44EC-92C1-31A146A6F6C8}" presName="LShape" presStyleLbl="alignNode1" presStyleIdx="4" presStyleCnt="7"/>
      <dgm:spPr>
        <a:solidFill>
          <a:srgbClr val="CCFF66"/>
        </a:solidFill>
      </dgm:spPr>
      <dgm:t>
        <a:bodyPr/>
        <a:lstStyle/>
        <a:p>
          <a:endParaRPr lang="zh-HK" altLang="en-US"/>
        </a:p>
      </dgm:t>
    </dgm:pt>
    <dgm:pt modelId="{12D61385-0A49-47B5-B5EB-436000329823}" type="pres">
      <dgm:prSet presAssocID="{D78E920E-AECF-44EC-92C1-31A146A6F6C8}" presName="ParentText" presStyleLbl="revTx" presStyleIdx="2" presStyleCnt="4">
        <dgm:presLayoutVars>
          <dgm:chMax val="0"/>
          <dgm:chPref val="0"/>
          <dgm:bulletEnabled val="1"/>
        </dgm:presLayoutVars>
      </dgm:prSet>
      <dgm:spPr/>
      <dgm:t>
        <a:bodyPr/>
        <a:lstStyle/>
        <a:p>
          <a:endParaRPr lang="zh-HK" altLang="en-US"/>
        </a:p>
      </dgm:t>
    </dgm:pt>
    <dgm:pt modelId="{9B25F09F-F381-470F-A356-8AA40F352015}" type="pres">
      <dgm:prSet presAssocID="{D78E920E-AECF-44EC-92C1-31A146A6F6C8}" presName="Triangle" presStyleLbl="alignNode1" presStyleIdx="5" presStyleCnt="7"/>
      <dgm:spPr/>
      <dgm:t>
        <a:bodyPr/>
        <a:lstStyle/>
        <a:p>
          <a:endParaRPr lang="zh-HK" altLang="en-US"/>
        </a:p>
      </dgm:t>
    </dgm:pt>
    <dgm:pt modelId="{65ACF630-EE2F-4F1B-B8C9-242A86C061C9}" type="pres">
      <dgm:prSet presAssocID="{CC49745B-4A00-4CD0-B69E-58CAF962F2AB}" presName="sibTrans" presStyleCnt="0"/>
      <dgm:spPr/>
      <dgm:t>
        <a:bodyPr/>
        <a:lstStyle/>
        <a:p>
          <a:endParaRPr lang="zh-HK" altLang="en-US"/>
        </a:p>
      </dgm:t>
    </dgm:pt>
    <dgm:pt modelId="{F5A70FD9-D031-44C3-9BAD-4F501067E824}" type="pres">
      <dgm:prSet presAssocID="{CC49745B-4A00-4CD0-B69E-58CAF962F2AB}" presName="space" presStyleCnt="0"/>
      <dgm:spPr/>
      <dgm:t>
        <a:bodyPr/>
        <a:lstStyle/>
        <a:p>
          <a:endParaRPr lang="zh-HK" altLang="en-US"/>
        </a:p>
      </dgm:t>
    </dgm:pt>
    <dgm:pt modelId="{6B62BB86-13AE-4F6C-B69C-B7DD6A3788B1}" type="pres">
      <dgm:prSet presAssocID="{84312CBB-8D34-4398-B354-CD05E39BACD8}" presName="composite" presStyleCnt="0"/>
      <dgm:spPr/>
      <dgm:t>
        <a:bodyPr/>
        <a:lstStyle/>
        <a:p>
          <a:endParaRPr lang="zh-HK" altLang="en-US"/>
        </a:p>
      </dgm:t>
    </dgm:pt>
    <dgm:pt modelId="{BF6F1211-231D-4D53-8428-B0F0220E4DAF}" type="pres">
      <dgm:prSet presAssocID="{84312CBB-8D34-4398-B354-CD05E39BACD8}" presName="LShape" presStyleLbl="alignNode1" presStyleIdx="6" presStyleCnt="7"/>
      <dgm:spPr>
        <a:solidFill>
          <a:srgbClr val="CCFF66"/>
        </a:solidFill>
      </dgm:spPr>
      <dgm:t>
        <a:bodyPr/>
        <a:lstStyle/>
        <a:p>
          <a:endParaRPr lang="zh-HK" altLang="en-US"/>
        </a:p>
      </dgm:t>
    </dgm:pt>
    <dgm:pt modelId="{DBDF903E-6B94-4B30-948D-D79F2E720FC3}" type="pres">
      <dgm:prSet presAssocID="{84312CBB-8D34-4398-B354-CD05E39BACD8}" presName="ParentText" presStyleLbl="revTx" presStyleIdx="3" presStyleCnt="4">
        <dgm:presLayoutVars>
          <dgm:chMax val="0"/>
          <dgm:chPref val="0"/>
          <dgm:bulletEnabled val="1"/>
        </dgm:presLayoutVars>
      </dgm:prSet>
      <dgm:spPr/>
      <dgm:t>
        <a:bodyPr/>
        <a:lstStyle/>
        <a:p>
          <a:endParaRPr lang="zh-HK" altLang="en-US"/>
        </a:p>
      </dgm:t>
    </dgm:pt>
  </dgm:ptLst>
  <dgm:cxnLst>
    <dgm:cxn modelId="{4882E354-100F-4C47-9513-CAF955898A0B}" type="presOf" srcId="{E98EE3AE-4CE0-4702-A4B2-5FBB08BC3D98}" destId="{4848ABB9-51D5-4AD6-A6A1-2AE8E116EE0B}" srcOrd="0" destOrd="0" presId="urn:microsoft.com/office/officeart/2009/3/layout/StepUpProcess"/>
    <dgm:cxn modelId="{38544AB4-5B5E-4B72-9E2F-6EB0DC3EBF30}" type="presOf" srcId="{9EFFCE31-D19D-4224-8267-CC9F8A18B1D1}" destId="{8E8FA51A-1021-496D-8DB5-4912F831AA81}" srcOrd="0" destOrd="0" presId="urn:microsoft.com/office/officeart/2009/3/layout/StepUpProcess"/>
    <dgm:cxn modelId="{7E18322A-674F-4334-89C5-A6A42351C5A0}" type="presOf" srcId="{D78E920E-AECF-44EC-92C1-31A146A6F6C8}" destId="{12D61385-0A49-47B5-B5EB-436000329823}" srcOrd="0" destOrd="0" presId="urn:microsoft.com/office/officeart/2009/3/layout/StepUpProcess"/>
    <dgm:cxn modelId="{FABCD91B-7445-424D-9AB9-F01EF9A96180}" srcId="{9EFFCE31-D19D-4224-8267-CC9F8A18B1D1}" destId="{E98EE3AE-4CE0-4702-A4B2-5FBB08BC3D98}" srcOrd="0" destOrd="0" parTransId="{127239A3-1533-4A14-8FA1-6710AE0C3479}" sibTransId="{599EC12A-900C-4A39-8CE9-666CD1AC4075}"/>
    <dgm:cxn modelId="{B473C6C4-AB6A-4BB9-BF8C-EDA9E40531F2}" srcId="{9EFFCE31-D19D-4224-8267-CC9F8A18B1D1}" destId="{84312CBB-8D34-4398-B354-CD05E39BACD8}" srcOrd="3" destOrd="0" parTransId="{93F95E02-EAE4-4D3D-BBB0-9EC918A2805C}" sibTransId="{076724F3-01F3-449E-A98E-F6C8864CDBB6}"/>
    <dgm:cxn modelId="{B1CBCB8C-03C5-4F86-BA06-6BC7BCB511DC}" srcId="{9EFFCE31-D19D-4224-8267-CC9F8A18B1D1}" destId="{D78E920E-AECF-44EC-92C1-31A146A6F6C8}" srcOrd="2" destOrd="0" parTransId="{0C505A54-8DD9-4E87-8F16-3C2C2BACA111}" sibTransId="{CC49745B-4A00-4CD0-B69E-58CAF962F2AB}"/>
    <dgm:cxn modelId="{367E8B45-4A37-4163-BCF0-286F52573C6B}" type="presOf" srcId="{C0B79CBF-4451-4DD4-91B0-5C2CF7E5A89F}" destId="{04FAF973-1DA5-48D5-9BAD-26B894D45965}" srcOrd="0" destOrd="0" presId="urn:microsoft.com/office/officeart/2009/3/layout/StepUpProcess"/>
    <dgm:cxn modelId="{A469F04E-4CC7-47AB-856C-3F648B787F19}" srcId="{9EFFCE31-D19D-4224-8267-CC9F8A18B1D1}" destId="{C0B79CBF-4451-4DD4-91B0-5C2CF7E5A89F}" srcOrd="1" destOrd="0" parTransId="{E8DC8CAB-0BB8-4595-8E5F-6D78D3612A24}" sibTransId="{BA25B248-BE68-490D-80E4-6676C6B7D4C6}"/>
    <dgm:cxn modelId="{B246E306-F386-42FE-97FA-46D5B637F503}" type="presOf" srcId="{84312CBB-8D34-4398-B354-CD05E39BACD8}" destId="{DBDF903E-6B94-4B30-948D-D79F2E720FC3}" srcOrd="0" destOrd="0" presId="urn:microsoft.com/office/officeart/2009/3/layout/StepUpProcess"/>
    <dgm:cxn modelId="{F13CEC5D-2D90-4AFF-9180-FC4CC72248CD}" type="presParOf" srcId="{8E8FA51A-1021-496D-8DB5-4912F831AA81}" destId="{6725595B-3C69-4F9E-BE8B-9CB4C3623750}" srcOrd="0" destOrd="0" presId="urn:microsoft.com/office/officeart/2009/3/layout/StepUpProcess"/>
    <dgm:cxn modelId="{DC06DF75-354A-409D-8757-18D4DB7B80B7}" type="presParOf" srcId="{6725595B-3C69-4F9E-BE8B-9CB4C3623750}" destId="{588E3DA1-57EC-4AAB-B976-398EE5CE5B89}" srcOrd="0" destOrd="0" presId="urn:microsoft.com/office/officeart/2009/3/layout/StepUpProcess"/>
    <dgm:cxn modelId="{9E0E2480-30F9-4BB4-9BA8-B5EE25A6CC59}" type="presParOf" srcId="{6725595B-3C69-4F9E-BE8B-9CB4C3623750}" destId="{4848ABB9-51D5-4AD6-A6A1-2AE8E116EE0B}" srcOrd="1" destOrd="0" presId="urn:microsoft.com/office/officeart/2009/3/layout/StepUpProcess"/>
    <dgm:cxn modelId="{FF64EA50-A173-402D-AB4A-0CB0C6DEEB34}" type="presParOf" srcId="{6725595B-3C69-4F9E-BE8B-9CB4C3623750}" destId="{C9FB8A50-7AEB-4437-9CF2-30BE6B2A4119}" srcOrd="2" destOrd="0" presId="urn:microsoft.com/office/officeart/2009/3/layout/StepUpProcess"/>
    <dgm:cxn modelId="{2BCB3538-064A-4162-9D74-5C1B312F3B9A}" type="presParOf" srcId="{8E8FA51A-1021-496D-8DB5-4912F831AA81}" destId="{841F267C-C74A-4092-A728-8BC01AAEF635}" srcOrd="1" destOrd="0" presId="urn:microsoft.com/office/officeart/2009/3/layout/StepUpProcess"/>
    <dgm:cxn modelId="{E897506B-AE88-47B1-87A4-668600D0317F}" type="presParOf" srcId="{841F267C-C74A-4092-A728-8BC01AAEF635}" destId="{7E76F3E8-ADC3-46DA-A96C-B741E7F59459}" srcOrd="0" destOrd="0" presId="urn:microsoft.com/office/officeart/2009/3/layout/StepUpProcess"/>
    <dgm:cxn modelId="{E34259E6-EDBC-498A-B524-1FBA08CE67A8}" type="presParOf" srcId="{8E8FA51A-1021-496D-8DB5-4912F831AA81}" destId="{9390E77A-2E77-4BA8-87E2-467B99CDD72A}" srcOrd="2" destOrd="0" presId="urn:microsoft.com/office/officeart/2009/3/layout/StepUpProcess"/>
    <dgm:cxn modelId="{8749690F-E025-4535-BC26-5DDD826B30C4}" type="presParOf" srcId="{9390E77A-2E77-4BA8-87E2-467B99CDD72A}" destId="{94ACD79C-30C3-4B96-BEDE-169DBF97D24E}" srcOrd="0" destOrd="0" presId="urn:microsoft.com/office/officeart/2009/3/layout/StepUpProcess"/>
    <dgm:cxn modelId="{A30445EB-E105-457E-8AB8-25688ADE263C}" type="presParOf" srcId="{9390E77A-2E77-4BA8-87E2-467B99CDD72A}" destId="{04FAF973-1DA5-48D5-9BAD-26B894D45965}" srcOrd="1" destOrd="0" presId="urn:microsoft.com/office/officeart/2009/3/layout/StepUpProcess"/>
    <dgm:cxn modelId="{BA8FE910-8247-444F-AEBB-9E8A8C74BA52}" type="presParOf" srcId="{9390E77A-2E77-4BA8-87E2-467B99CDD72A}" destId="{DFF0CF55-7528-4868-9FD6-D93D9F19E8FB}" srcOrd="2" destOrd="0" presId="urn:microsoft.com/office/officeart/2009/3/layout/StepUpProcess"/>
    <dgm:cxn modelId="{FB96748A-D000-44B8-8A1B-FE745D235537}" type="presParOf" srcId="{8E8FA51A-1021-496D-8DB5-4912F831AA81}" destId="{82438F59-6BD8-460C-B9AB-A80DBE8FFFD3}" srcOrd="3" destOrd="0" presId="urn:microsoft.com/office/officeart/2009/3/layout/StepUpProcess"/>
    <dgm:cxn modelId="{7B88AB22-A778-467D-B4D9-7F48F1A17DE4}" type="presParOf" srcId="{82438F59-6BD8-460C-B9AB-A80DBE8FFFD3}" destId="{00E9F7B0-AC79-4A70-B4A7-18C906210197}" srcOrd="0" destOrd="0" presId="urn:microsoft.com/office/officeart/2009/3/layout/StepUpProcess"/>
    <dgm:cxn modelId="{14806082-E8A9-40FC-B40B-E780D5742D4B}" type="presParOf" srcId="{8E8FA51A-1021-496D-8DB5-4912F831AA81}" destId="{BB36B5B1-8610-4507-B6F9-6D468EF6695D}" srcOrd="4" destOrd="0" presId="urn:microsoft.com/office/officeart/2009/3/layout/StepUpProcess"/>
    <dgm:cxn modelId="{0DB5AE61-7FC8-4BAE-94E8-B040C98E9CCC}" type="presParOf" srcId="{BB36B5B1-8610-4507-B6F9-6D468EF6695D}" destId="{DD50A34B-3848-432B-B21D-693EB47FE135}" srcOrd="0" destOrd="0" presId="urn:microsoft.com/office/officeart/2009/3/layout/StepUpProcess"/>
    <dgm:cxn modelId="{B7BAABE1-019B-4F2C-B0FE-4046AE5AB183}" type="presParOf" srcId="{BB36B5B1-8610-4507-B6F9-6D468EF6695D}" destId="{12D61385-0A49-47B5-B5EB-436000329823}" srcOrd="1" destOrd="0" presId="urn:microsoft.com/office/officeart/2009/3/layout/StepUpProcess"/>
    <dgm:cxn modelId="{6074544A-D2C6-4F41-BBE7-422E64829309}" type="presParOf" srcId="{BB36B5B1-8610-4507-B6F9-6D468EF6695D}" destId="{9B25F09F-F381-470F-A356-8AA40F352015}" srcOrd="2" destOrd="0" presId="urn:microsoft.com/office/officeart/2009/3/layout/StepUpProcess"/>
    <dgm:cxn modelId="{C9F5C753-E398-454F-B745-09202C2F3F39}" type="presParOf" srcId="{8E8FA51A-1021-496D-8DB5-4912F831AA81}" destId="{65ACF630-EE2F-4F1B-B8C9-242A86C061C9}" srcOrd="5" destOrd="0" presId="urn:microsoft.com/office/officeart/2009/3/layout/StepUpProcess"/>
    <dgm:cxn modelId="{C539F800-0DC8-40BF-8965-BED6195950B7}" type="presParOf" srcId="{65ACF630-EE2F-4F1B-B8C9-242A86C061C9}" destId="{F5A70FD9-D031-44C3-9BAD-4F501067E824}" srcOrd="0" destOrd="0" presId="urn:microsoft.com/office/officeart/2009/3/layout/StepUpProcess"/>
    <dgm:cxn modelId="{7107D7F0-282D-4208-8214-0A378E7F7247}" type="presParOf" srcId="{8E8FA51A-1021-496D-8DB5-4912F831AA81}" destId="{6B62BB86-13AE-4F6C-B69C-B7DD6A3788B1}" srcOrd="6" destOrd="0" presId="urn:microsoft.com/office/officeart/2009/3/layout/StepUpProcess"/>
    <dgm:cxn modelId="{2D8C9374-9ED8-4F23-A9CF-A7E3EC0699BF}" type="presParOf" srcId="{6B62BB86-13AE-4F6C-B69C-B7DD6A3788B1}" destId="{BF6F1211-231D-4D53-8428-B0F0220E4DAF}" srcOrd="0" destOrd="0" presId="urn:microsoft.com/office/officeart/2009/3/layout/StepUpProcess"/>
    <dgm:cxn modelId="{D82D756A-F2EB-4EFB-BD9B-DAD34AACAEA3}" type="presParOf" srcId="{6B62BB86-13AE-4F6C-B69C-B7DD6A3788B1}" destId="{DBDF903E-6B94-4B30-948D-D79F2E720FC3}"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BCD4AF-B6D5-4C25-BB54-F4759608C719}"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zh-TW" altLang="en-US"/>
        </a:p>
      </dgm:t>
    </dgm:pt>
    <dgm:pt modelId="{FE85D2C2-5E4C-4E06-8B54-238E4131B9C5}">
      <dgm:prSet phldrT="[文字]"/>
      <dgm:spPr/>
      <dgm:t>
        <a:bodyPr/>
        <a:lstStyle/>
        <a:p>
          <a:r>
            <a:rPr lang="en-US" altLang="zh-TW" smtClean="0"/>
            <a:t>Learning attitude</a:t>
          </a:r>
          <a:endParaRPr lang="zh-TW" altLang="en-US" dirty="0"/>
        </a:p>
      </dgm:t>
    </dgm:pt>
    <dgm:pt modelId="{58AA7F42-F935-427D-848E-934B827F9E12}" type="parTrans" cxnId="{77FF5460-A9AA-4F4E-B024-FA6ED5E17E10}">
      <dgm:prSet/>
      <dgm:spPr/>
      <dgm:t>
        <a:bodyPr/>
        <a:lstStyle/>
        <a:p>
          <a:endParaRPr lang="zh-TW" altLang="en-US"/>
        </a:p>
      </dgm:t>
    </dgm:pt>
    <dgm:pt modelId="{9D1A9E38-54E4-4759-B01A-227679822029}" type="sibTrans" cxnId="{77FF5460-A9AA-4F4E-B024-FA6ED5E17E10}">
      <dgm:prSet/>
      <dgm:spPr/>
      <dgm:t>
        <a:bodyPr/>
        <a:lstStyle/>
        <a:p>
          <a:endParaRPr lang="zh-TW" altLang="en-US"/>
        </a:p>
      </dgm:t>
    </dgm:pt>
    <dgm:pt modelId="{4D2ADD93-3B4A-42FB-8EFD-4457F2F0E912}">
      <dgm:prSet phldrT="[文字]" custT="1"/>
      <dgm:spPr/>
      <dgm:t>
        <a:bodyPr/>
        <a:lstStyle/>
        <a:p>
          <a:r>
            <a:rPr lang="en-US" altLang="en-US" sz="1800" b="1" dirty="0" smtClean="0"/>
            <a:t>more motivated </a:t>
          </a:r>
          <a:r>
            <a:rPr lang="en-US" altLang="en-US" sz="1800" dirty="0" smtClean="0"/>
            <a:t>to learn English because of the interesting topics and resources, as well as the meaningful tasks</a:t>
          </a:r>
          <a:endParaRPr lang="zh-TW" altLang="en-US" sz="1800" dirty="0"/>
        </a:p>
      </dgm:t>
    </dgm:pt>
    <dgm:pt modelId="{731EE666-BD37-48DF-B92F-5F915F30DFBB}" type="parTrans" cxnId="{7C102E06-7AE2-465E-ABBC-11A131A0D958}">
      <dgm:prSet/>
      <dgm:spPr/>
      <dgm:t>
        <a:bodyPr/>
        <a:lstStyle/>
        <a:p>
          <a:endParaRPr lang="zh-TW" altLang="en-US"/>
        </a:p>
      </dgm:t>
    </dgm:pt>
    <dgm:pt modelId="{8C27571E-F8BB-42AD-A942-842664F87491}" type="sibTrans" cxnId="{7C102E06-7AE2-465E-ABBC-11A131A0D958}">
      <dgm:prSet/>
      <dgm:spPr/>
      <dgm:t>
        <a:bodyPr/>
        <a:lstStyle/>
        <a:p>
          <a:endParaRPr lang="zh-TW" altLang="en-US"/>
        </a:p>
      </dgm:t>
    </dgm:pt>
    <dgm:pt modelId="{1D9C7BEB-E9A9-47F6-9891-1DC1AC7280E3}">
      <dgm:prSet phldrT="[文字]"/>
      <dgm:spPr/>
      <dgm:t>
        <a:bodyPr/>
        <a:lstStyle/>
        <a:p>
          <a:r>
            <a:rPr lang="en-US" altLang="zh-TW" dirty="0" smtClean="0"/>
            <a:t>Learning outcome</a:t>
          </a:r>
          <a:endParaRPr lang="zh-TW" altLang="en-US" dirty="0"/>
        </a:p>
      </dgm:t>
    </dgm:pt>
    <dgm:pt modelId="{A90DB1B9-3F1B-4B84-B27F-67A5F50D89CA}" type="parTrans" cxnId="{A28BA227-4F8C-42A1-995F-DC685C65B4DF}">
      <dgm:prSet/>
      <dgm:spPr/>
      <dgm:t>
        <a:bodyPr/>
        <a:lstStyle/>
        <a:p>
          <a:endParaRPr lang="zh-TW" altLang="en-US"/>
        </a:p>
      </dgm:t>
    </dgm:pt>
    <dgm:pt modelId="{BD306595-B65F-421F-B83F-FE00BFCC4805}" type="sibTrans" cxnId="{A28BA227-4F8C-42A1-995F-DC685C65B4DF}">
      <dgm:prSet/>
      <dgm:spPr/>
      <dgm:t>
        <a:bodyPr/>
        <a:lstStyle/>
        <a:p>
          <a:endParaRPr lang="zh-TW" altLang="en-US"/>
        </a:p>
      </dgm:t>
    </dgm:pt>
    <dgm:pt modelId="{13816ABF-5B3A-4C1E-A534-0AD9750A2DBC}">
      <dgm:prSet phldrT="[文字]" custT="1"/>
      <dgm:spPr/>
      <dgm:t>
        <a:bodyPr/>
        <a:lstStyle/>
        <a:p>
          <a:r>
            <a:rPr lang="en-US" altLang="en-US" sz="1800" b="0" dirty="0" smtClean="0"/>
            <a:t>using the </a:t>
          </a:r>
          <a:r>
            <a:rPr lang="en-US" altLang="en-US" sz="1800" b="1" dirty="0" smtClean="0"/>
            <a:t>target language forms and functions </a:t>
          </a:r>
          <a:r>
            <a:rPr lang="en-US" altLang="en-US" sz="1800" dirty="0" smtClean="0"/>
            <a:t>in writing and speaking tasks</a:t>
          </a:r>
          <a:endParaRPr lang="zh-TW" altLang="en-US" sz="1800" dirty="0"/>
        </a:p>
      </dgm:t>
    </dgm:pt>
    <dgm:pt modelId="{D748F023-356B-40E0-8055-989C75A873FA}" type="parTrans" cxnId="{7656851B-5831-41B3-8D57-F5477EB3BB91}">
      <dgm:prSet/>
      <dgm:spPr/>
      <dgm:t>
        <a:bodyPr/>
        <a:lstStyle/>
        <a:p>
          <a:endParaRPr lang="zh-TW" altLang="en-US"/>
        </a:p>
      </dgm:t>
    </dgm:pt>
    <dgm:pt modelId="{95936268-A571-47EC-A47A-C3BB5ABB0072}" type="sibTrans" cxnId="{7656851B-5831-41B3-8D57-F5477EB3BB91}">
      <dgm:prSet/>
      <dgm:spPr/>
      <dgm:t>
        <a:bodyPr/>
        <a:lstStyle/>
        <a:p>
          <a:endParaRPr lang="zh-TW" altLang="en-US"/>
        </a:p>
      </dgm:t>
    </dgm:pt>
    <dgm:pt modelId="{C7910E02-E5B6-44A9-9337-A2CD9111A21D}">
      <dgm:prSet phldrT="[文字]"/>
      <dgm:spPr/>
      <dgm:t>
        <a:bodyPr/>
        <a:lstStyle/>
        <a:p>
          <a:r>
            <a:rPr lang="en-US" altLang="zh-TW" smtClean="0"/>
            <a:t>Language development strategies</a:t>
          </a:r>
          <a:endParaRPr lang="zh-TW" altLang="en-US" dirty="0"/>
        </a:p>
      </dgm:t>
    </dgm:pt>
    <dgm:pt modelId="{A5F9E2A6-27DC-4331-B444-C56B489A340A}" type="parTrans" cxnId="{A8D7533A-F43F-4D91-A1BF-B39CAFDB2033}">
      <dgm:prSet/>
      <dgm:spPr/>
      <dgm:t>
        <a:bodyPr/>
        <a:lstStyle/>
        <a:p>
          <a:endParaRPr lang="zh-TW" altLang="en-US"/>
        </a:p>
      </dgm:t>
    </dgm:pt>
    <dgm:pt modelId="{6AB07E24-5D71-442F-9B46-AF10E30D2AD7}" type="sibTrans" cxnId="{A8D7533A-F43F-4D91-A1BF-B39CAFDB2033}">
      <dgm:prSet/>
      <dgm:spPr/>
      <dgm:t>
        <a:bodyPr/>
        <a:lstStyle/>
        <a:p>
          <a:endParaRPr lang="zh-TW" altLang="en-US"/>
        </a:p>
      </dgm:t>
    </dgm:pt>
    <dgm:pt modelId="{DB99266C-2FCF-415B-8987-DB7ECD025F12}">
      <dgm:prSet phldrT="[文字]" custT="1"/>
      <dgm:spPr/>
      <dgm:t>
        <a:bodyPr/>
        <a:lstStyle/>
        <a:p>
          <a:r>
            <a:rPr lang="en-US" altLang="en-US" sz="1800" dirty="0" smtClean="0"/>
            <a:t>making use </a:t>
          </a:r>
          <a:r>
            <a:rPr lang="en-US" altLang="en-US" sz="1800" b="0" dirty="0" smtClean="0"/>
            <a:t>of</a:t>
          </a:r>
          <a:r>
            <a:rPr lang="en-US" altLang="en-US" sz="1800" b="1" dirty="0" smtClean="0"/>
            <a:t> graphic </a:t>
          </a:r>
          <a:r>
            <a:rPr lang="en-US" altLang="en-US" sz="1800" b="1" dirty="0" err="1" smtClean="0"/>
            <a:t>organisers</a:t>
          </a:r>
          <a:r>
            <a:rPr lang="en-US" altLang="en-US" sz="1800" b="1" dirty="0" smtClean="0"/>
            <a:t> </a:t>
          </a:r>
          <a:r>
            <a:rPr lang="en-US" altLang="en-US" sz="1800" dirty="0" smtClean="0"/>
            <a:t>in vocabulary learning and writing</a:t>
          </a:r>
          <a:endParaRPr lang="zh-TW" altLang="en-US" sz="1800" dirty="0"/>
        </a:p>
      </dgm:t>
    </dgm:pt>
    <dgm:pt modelId="{F63CFF1D-5043-4E99-820D-AFC4ED1A09FA}" type="parTrans" cxnId="{4043BEA0-D93C-4C6F-8C5D-365822BD6243}">
      <dgm:prSet/>
      <dgm:spPr/>
      <dgm:t>
        <a:bodyPr/>
        <a:lstStyle/>
        <a:p>
          <a:endParaRPr lang="zh-TW" altLang="en-US"/>
        </a:p>
      </dgm:t>
    </dgm:pt>
    <dgm:pt modelId="{6A0438E3-8682-4013-BCE6-31EB8C139FE0}" type="sibTrans" cxnId="{4043BEA0-D93C-4C6F-8C5D-365822BD6243}">
      <dgm:prSet/>
      <dgm:spPr/>
      <dgm:t>
        <a:bodyPr/>
        <a:lstStyle/>
        <a:p>
          <a:endParaRPr lang="zh-TW" altLang="en-US"/>
        </a:p>
      </dgm:t>
    </dgm:pt>
    <dgm:pt modelId="{A921856F-6CD6-481E-8857-69C7D1784795}">
      <dgm:prSet custT="1"/>
      <dgm:spPr/>
      <dgm:t>
        <a:bodyPr/>
        <a:lstStyle/>
        <a:p>
          <a:r>
            <a:rPr lang="en-US" altLang="en-US" sz="1800" dirty="0" smtClean="0"/>
            <a:t>more </a:t>
          </a:r>
          <a:r>
            <a:rPr lang="en-US" altLang="en-US" sz="1800" b="1" dirty="0" smtClean="0"/>
            <a:t>positive attitudes towards English writing and speaking activities</a:t>
          </a:r>
          <a:endParaRPr lang="zh-TW" altLang="en-US" sz="1800" b="1" dirty="0"/>
        </a:p>
      </dgm:t>
    </dgm:pt>
    <dgm:pt modelId="{B97D2229-9106-4314-8C25-AE580F5AFBE8}" type="parTrans" cxnId="{8423BCD3-E30E-42BC-B8FB-3A6201E2A604}">
      <dgm:prSet/>
      <dgm:spPr/>
      <dgm:t>
        <a:bodyPr/>
        <a:lstStyle/>
        <a:p>
          <a:endParaRPr lang="zh-TW" altLang="en-US"/>
        </a:p>
      </dgm:t>
    </dgm:pt>
    <dgm:pt modelId="{E12A1879-9735-415C-BC44-224970885CC4}" type="sibTrans" cxnId="{8423BCD3-E30E-42BC-B8FB-3A6201E2A604}">
      <dgm:prSet/>
      <dgm:spPr/>
      <dgm:t>
        <a:bodyPr/>
        <a:lstStyle/>
        <a:p>
          <a:endParaRPr lang="zh-TW" altLang="en-US"/>
        </a:p>
      </dgm:t>
    </dgm:pt>
    <dgm:pt modelId="{46884D08-0827-4DFC-88FD-5D7AA4328277}">
      <dgm:prSet custT="1"/>
      <dgm:spPr/>
      <dgm:t>
        <a:bodyPr/>
        <a:lstStyle/>
        <a:p>
          <a:r>
            <a:rPr lang="en-US" altLang="en-US" sz="1800" dirty="0" smtClean="0"/>
            <a:t>using the </a:t>
          </a:r>
          <a:r>
            <a:rPr lang="en-US" altLang="en-US" sz="1800" b="1" dirty="0" smtClean="0"/>
            <a:t>story map </a:t>
          </a:r>
          <a:r>
            <a:rPr lang="en-US" altLang="en-US" sz="1800" dirty="0" smtClean="0"/>
            <a:t>that comprises the 5 elements to </a:t>
          </a:r>
          <a:r>
            <a:rPr lang="en-US" altLang="en-US" sz="1800" b="1" dirty="0" smtClean="0"/>
            <a:t>write and present a story</a:t>
          </a:r>
          <a:endParaRPr lang="zh-TW" altLang="en-US" sz="1800" b="1" dirty="0"/>
        </a:p>
      </dgm:t>
    </dgm:pt>
    <dgm:pt modelId="{E9D7DC58-5408-4949-B814-8219186718AE}" type="parTrans" cxnId="{32825BE0-A990-4DF2-BF38-8164D149576C}">
      <dgm:prSet/>
      <dgm:spPr/>
      <dgm:t>
        <a:bodyPr/>
        <a:lstStyle/>
        <a:p>
          <a:endParaRPr lang="zh-TW" altLang="en-US"/>
        </a:p>
      </dgm:t>
    </dgm:pt>
    <dgm:pt modelId="{54AAF05C-A037-43EB-BA48-3744BFA486C2}" type="sibTrans" cxnId="{32825BE0-A990-4DF2-BF38-8164D149576C}">
      <dgm:prSet/>
      <dgm:spPr/>
      <dgm:t>
        <a:bodyPr/>
        <a:lstStyle/>
        <a:p>
          <a:endParaRPr lang="zh-TW" altLang="en-US"/>
        </a:p>
      </dgm:t>
    </dgm:pt>
    <dgm:pt modelId="{3DE5DA4A-D56B-485A-8532-7F7589027B94}">
      <dgm:prSet custT="1"/>
      <dgm:spPr/>
      <dgm:t>
        <a:bodyPr/>
        <a:lstStyle/>
        <a:p>
          <a:r>
            <a:rPr lang="en-US" altLang="en-US" sz="1800" dirty="0" smtClean="0"/>
            <a:t>making use of </a:t>
          </a:r>
          <a:r>
            <a:rPr lang="en-US" altLang="en-US" sz="1800" b="1" dirty="0" smtClean="0"/>
            <a:t>framework/structures</a:t>
          </a:r>
          <a:r>
            <a:rPr lang="en-US" altLang="en-US" sz="1800" dirty="0" smtClean="0"/>
            <a:t> to generate and </a:t>
          </a:r>
          <a:r>
            <a:rPr lang="en-US" altLang="en-US" sz="1800" dirty="0" err="1" smtClean="0"/>
            <a:t>organise</a:t>
          </a:r>
          <a:r>
            <a:rPr lang="en-US" altLang="en-US" sz="1800" dirty="0" smtClean="0"/>
            <a:t> ideas</a:t>
          </a:r>
          <a:endParaRPr lang="zh-TW" altLang="en-US" sz="1800" dirty="0"/>
        </a:p>
      </dgm:t>
    </dgm:pt>
    <dgm:pt modelId="{30A1A97C-AE78-462D-ABA5-D6EA245B1400}" type="parTrans" cxnId="{5204BE14-9D3D-4F24-AF9F-2D33DCB6E10B}">
      <dgm:prSet/>
      <dgm:spPr/>
      <dgm:t>
        <a:bodyPr/>
        <a:lstStyle/>
        <a:p>
          <a:endParaRPr lang="zh-TW" altLang="en-US"/>
        </a:p>
      </dgm:t>
    </dgm:pt>
    <dgm:pt modelId="{F6F11929-3A66-4F01-B67D-4013110E0F35}" type="sibTrans" cxnId="{5204BE14-9D3D-4F24-AF9F-2D33DCB6E10B}">
      <dgm:prSet/>
      <dgm:spPr/>
      <dgm:t>
        <a:bodyPr/>
        <a:lstStyle/>
        <a:p>
          <a:endParaRPr lang="zh-TW" altLang="en-US"/>
        </a:p>
      </dgm:t>
    </dgm:pt>
    <dgm:pt modelId="{97618651-E18B-4BB8-84AF-C5EB3837D405}">
      <dgm:prSet custT="1"/>
      <dgm:spPr/>
      <dgm:t>
        <a:bodyPr/>
        <a:lstStyle/>
        <a:p>
          <a:r>
            <a:rPr lang="en-US" altLang="en-US" sz="1800" dirty="0" smtClean="0"/>
            <a:t>making use of </a:t>
          </a:r>
          <a:r>
            <a:rPr lang="en-US" altLang="en-US" sz="1800" b="1" dirty="0" smtClean="0"/>
            <a:t>e-learning resources </a:t>
          </a:r>
          <a:r>
            <a:rPr lang="en-US" altLang="en-US" sz="1800" dirty="0" smtClean="0"/>
            <a:t>both inside and outside the classroom</a:t>
          </a:r>
          <a:endParaRPr lang="zh-TW" altLang="en-US" sz="1800" dirty="0"/>
        </a:p>
      </dgm:t>
    </dgm:pt>
    <dgm:pt modelId="{6A5A2020-9C0A-40F4-8D6A-B1F84E9D902D}" type="parTrans" cxnId="{3BE8DC57-5ADF-4D37-BCD2-D25106863D76}">
      <dgm:prSet/>
      <dgm:spPr/>
      <dgm:t>
        <a:bodyPr/>
        <a:lstStyle/>
        <a:p>
          <a:endParaRPr lang="zh-TW" altLang="en-US"/>
        </a:p>
      </dgm:t>
    </dgm:pt>
    <dgm:pt modelId="{C0BF9F53-B2E0-4FFB-B5F1-FF6F1493FF7A}" type="sibTrans" cxnId="{3BE8DC57-5ADF-4D37-BCD2-D25106863D76}">
      <dgm:prSet/>
      <dgm:spPr/>
      <dgm:t>
        <a:bodyPr/>
        <a:lstStyle/>
        <a:p>
          <a:endParaRPr lang="zh-TW" altLang="en-US"/>
        </a:p>
      </dgm:t>
    </dgm:pt>
    <dgm:pt modelId="{0B7BD2B8-11A1-4BFA-8398-F31D02F646D7}">
      <dgm:prSet custT="1"/>
      <dgm:spPr/>
      <dgm:t>
        <a:bodyPr/>
        <a:lstStyle/>
        <a:p>
          <a:r>
            <a:rPr lang="en-US" altLang="zh-TW" sz="1800" b="0" dirty="0" smtClean="0"/>
            <a:t>Having greater </a:t>
          </a:r>
          <a:r>
            <a:rPr lang="en-US" altLang="zh-TW" sz="1800" b="1" dirty="0" smtClean="0"/>
            <a:t>awareness </a:t>
          </a:r>
          <a:r>
            <a:rPr lang="en-US" altLang="zh-TW" sz="1800" dirty="0" smtClean="0"/>
            <a:t>of using different </a:t>
          </a:r>
          <a:r>
            <a:rPr lang="en-US" altLang="zh-TW" sz="1800" b="1" dirty="0" smtClean="0"/>
            <a:t>learning strategies</a:t>
          </a:r>
          <a:r>
            <a:rPr lang="en-US" altLang="zh-TW" sz="1800" dirty="0" smtClean="0"/>
            <a:t>, e.g. note-taking, high-lighting keywords</a:t>
          </a:r>
          <a:endParaRPr lang="zh-TW" altLang="en-US" sz="1800" dirty="0"/>
        </a:p>
      </dgm:t>
    </dgm:pt>
    <dgm:pt modelId="{B36394CF-1961-4490-9933-E2D143D520B2}" type="parTrans" cxnId="{D34C82F1-4EFA-4069-A01B-A77A54DCED3D}">
      <dgm:prSet/>
      <dgm:spPr/>
      <dgm:t>
        <a:bodyPr/>
        <a:lstStyle/>
        <a:p>
          <a:endParaRPr lang="zh-TW" altLang="en-US"/>
        </a:p>
      </dgm:t>
    </dgm:pt>
    <dgm:pt modelId="{A5662586-5D32-45FA-85B0-CDFDE136CD0A}" type="sibTrans" cxnId="{D34C82F1-4EFA-4069-A01B-A77A54DCED3D}">
      <dgm:prSet/>
      <dgm:spPr/>
      <dgm:t>
        <a:bodyPr/>
        <a:lstStyle/>
        <a:p>
          <a:endParaRPr lang="zh-TW" altLang="en-US"/>
        </a:p>
      </dgm:t>
    </dgm:pt>
    <dgm:pt modelId="{D3A80055-CFD1-4932-941D-8D31861B84AF}" type="pres">
      <dgm:prSet presAssocID="{01BCD4AF-B6D5-4C25-BB54-F4759608C719}" presName="Name0" presStyleCnt="0">
        <dgm:presLayoutVars>
          <dgm:dir/>
          <dgm:animLvl val="lvl"/>
          <dgm:resizeHandles val="exact"/>
        </dgm:presLayoutVars>
      </dgm:prSet>
      <dgm:spPr/>
      <dgm:t>
        <a:bodyPr/>
        <a:lstStyle/>
        <a:p>
          <a:endParaRPr lang="zh-TW" altLang="en-US"/>
        </a:p>
      </dgm:t>
    </dgm:pt>
    <dgm:pt modelId="{ED0C45EA-670B-4344-AC1F-6DE651FDE432}" type="pres">
      <dgm:prSet presAssocID="{FE85D2C2-5E4C-4E06-8B54-238E4131B9C5}" presName="linNode" presStyleCnt="0"/>
      <dgm:spPr/>
    </dgm:pt>
    <dgm:pt modelId="{D439AF02-C877-43EE-8F3D-63A1C40885C1}" type="pres">
      <dgm:prSet presAssocID="{FE85D2C2-5E4C-4E06-8B54-238E4131B9C5}" presName="parentText" presStyleLbl="node1" presStyleIdx="0" presStyleCnt="3">
        <dgm:presLayoutVars>
          <dgm:chMax val="1"/>
          <dgm:bulletEnabled val="1"/>
        </dgm:presLayoutVars>
      </dgm:prSet>
      <dgm:spPr/>
      <dgm:t>
        <a:bodyPr/>
        <a:lstStyle/>
        <a:p>
          <a:endParaRPr lang="zh-TW" altLang="en-US"/>
        </a:p>
      </dgm:t>
    </dgm:pt>
    <dgm:pt modelId="{72F649AE-DF5D-4322-9134-927E9A2C0672}" type="pres">
      <dgm:prSet presAssocID="{FE85D2C2-5E4C-4E06-8B54-238E4131B9C5}" presName="descendantText" presStyleLbl="alignAccFollowNode1" presStyleIdx="0" presStyleCnt="3" custScaleY="162172">
        <dgm:presLayoutVars>
          <dgm:bulletEnabled val="1"/>
        </dgm:presLayoutVars>
      </dgm:prSet>
      <dgm:spPr/>
      <dgm:t>
        <a:bodyPr/>
        <a:lstStyle/>
        <a:p>
          <a:endParaRPr lang="zh-TW" altLang="en-US"/>
        </a:p>
      </dgm:t>
    </dgm:pt>
    <dgm:pt modelId="{691ED1CA-B36D-47E7-A116-A917BDE10B21}" type="pres">
      <dgm:prSet presAssocID="{9D1A9E38-54E4-4759-B01A-227679822029}" presName="sp" presStyleCnt="0"/>
      <dgm:spPr/>
    </dgm:pt>
    <dgm:pt modelId="{546489AF-6154-4E03-9425-A00C7E928E5B}" type="pres">
      <dgm:prSet presAssocID="{1D9C7BEB-E9A9-47F6-9891-1DC1AC7280E3}" presName="linNode" presStyleCnt="0"/>
      <dgm:spPr/>
    </dgm:pt>
    <dgm:pt modelId="{1365688A-9D04-4EF9-BC9B-81C26ACB9FD9}" type="pres">
      <dgm:prSet presAssocID="{1D9C7BEB-E9A9-47F6-9891-1DC1AC7280E3}" presName="parentText" presStyleLbl="node1" presStyleIdx="1" presStyleCnt="3">
        <dgm:presLayoutVars>
          <dgm:chMax val="1"/>
          <dgm:bulletEnabled val="1"/>
        </dgm:presLayoutVars>
      </dgm:prSet>
      <dgm:spPr/>
      <dgm:t>
        <a:bodyPr/>
        <a:lstStyle/>
        <a:p>
          <a:endParaRPr lang="zh-TW" altLang="en-US"/>
        </a:p>
      </dgm:t>
    </dgm:pt>
    <dgm:pt modelId="{1B26DE14-B0DF-47BE-9A3D-F88E8A0B1B5A}" type="pres">
      <dgm:prSet presAssocID="{1D9C7BEB-E9A9-47F6-9891-1DC1AC7280E3}" presName="descendantText" presStyleLbl="alignAccFollowNode1" presStyleIdx="1" presStyleCnt="3" custScaleY="113974">
        <dgm:presLayoutVars>
          <dgm:bulletEnabled val="1"/>
        </dgm:presLayoutVars>
      </dgm:prSet>
      <dgm:spPr/>
      <dgm:t>
        <a:bodyPr/>
        <a:lstStyle/>
        <a:p>
          <a:endParaRPr lang="zh-TW" altLang="en-US"/>
        </a:p>
      </dgm:t>
    </dgm:pt>
    <dgm:pt modelId="{9E6BCDFA-F6B8-4CAC-8E89-68A62EF255B4}" type="pres">
      <dgm:prSet presAssocID="{BD306595-B65F-421F-B83F-FE00BFCC4805}" presName="sp" presStyleCnt="0"/>
      <dgm:spPr/>
    </dgm:pt>
    <dgm:pt modelId="{29A2E2D0-EB9C-4BFE-94B4-5F4C887457D3}" type="pres">
      <dgm:prSet presAssocID="{C7910E02-E5B6-44A9-9337-A2CD9111A21D}" presName="linNode" presStyleCnt="0"/>
      <dgm:spPr/>
    </dgm:pt>
    <dgm:pt modelId="{1806356D-B910-4652-A839-3187587A81A2}" type="pres">
      <dgm:prSet presAssocID="{C7910E02-E5B6-44A9-9337-A2CD9111A21D}" presName="parentText" presStyleLbl="node1" presStyleIdx="2" presStyleCnt="3">
        <dgm:presLayoutVars>
          <dgm:chMax val="1"/>
          <dgm:bulletEnabled val="1"/>
        </dgm:presLayoutVars>
      </dgm:prSet>
      <dgm:spPr/>
      <dgm:t>
        <a:bodyPr/>
        <a:lstStyle/>
        <a:p>
          <a:endParaRPr lang="zh-TW" altLang="en-US"/>
        </a:p>
      </dgm:t>
    </dgm:pt>
    <dgm:pt modelId="{B00AE051-19B6-4F3F-8D6B-3FCB1B3C0CAA}" type="pres">
      <dgm:prSet presAssocID="{C7910E02-E5B6-44A9-9337-A2CD9111A21D}" presName="descendantText" presStyleLbl="alignAccFollowNode1" presStyleIdx="2" presStyleCnt="3" custScaleX="100598" custScaleY="142201">
        <dgm:presLayoutVars>
          <dgm:bulletEnabled val="1"/>
        </dgm:presLayoutVars>
      </dgm:prSet>
      <dgm:spPr/>
      <dgm:t>
        <a:bodyPr/>
        <a:lstStyle/>
        <a:p>
          <a:endParaRPr lang="zh-TW" altLang="en-US"/>
        </a:p>
      </dgm:t>
    </dgm:pt>
  </dgm:ptLst>
  <dgm:cxnLst>
    <dgm:cxn modelId="{89C3B44D-63A8-45C4-B5F5-FFE070C43868}" type="presOf" srcId="{A921856F-6CD6-481E-8857-69C7D1784795}" destId="{72F649AE-DF5D-4322-9134-927E9A2C0672}" srcOrd="0" destOrd="1" presId="urn:microsoft.com/office/officeart/2005/8/layout/vList5"/>
    <dgm:cxn modelId="{C9D3CFEB-A9E7-4F1C-BCB9-8A80DC278120}" type="presOf" srcId="{4D2ADD93-3B4A-42FB-8EFD-4457F2F0E912}" destId="{72F649AE-DF5D-4322-9134-927E9A2C0672}" srcOrd="0" destOrd="0" presId="urn:microsoft.com/office/officeart/2005/8/layout/vList5"/>
    <dgm:cxn modelId="{3444533B-1B5F-4C2F-8B06-5E4EF8E3B081}" type="presOf" srcId="{C7910E02-E5B6-44A9-9337-A2CD9111A21D}" destId="{1806356D-B910-4652-A839-3187587A81A2}" srcOrd="0" destOrd="0" presId="urn:microsoft.com/office/officeart/2005/8/layout/vList5"/>
    <dgm:cxn modelId="{A28BA227-4F8C-42A1-995F-DC685C65B4DF}" srcId="{01BCD4AF-B6D5-4C25-BB54-F4759608C719}" destId="{1D9C7BEB-E9A9-47F6-9891-1DC1AC7280E3}" srcOrd="1" destOrd="0" parTransId="{A90DB1B9-3F1B-4B84-B27F-67A5F50D89CA}" sibTransId="{BD306595-B65F-421F-B83F-FE00BFCC4805}"/>
    <dgm:cxn modelId="{4043BEA0-D93C-4C6F-8C5D-365822BD6243}" srcId="{C7910E02-E5B6-44A9-9337-A2CD9111A21D}" destId="{DB99266C-2FCF-415B-8987-DB7ECD025F12}" srcOrd="0" destOrd="0" parTransId="{F63CFF1D-5043-4E99-820D-AFC4ED1A09FA}" sibTransId="{6A0438E3-8682-4013-BCE6-31EB8C139FE0}"/>
    <dgm:cxn modelId="{FFF22BB3-FD69-4CB3-8259-7454DEEFF0DF}" type="presOf" srcId="{1D9C7BEB-E9A9-47F6-9891-1DC1AC7280E3}" destId="{1365688A-9D04-4EF9-BC9B-81C26ACB9FD9}" srcOrd="0" destOrd="0" presId="urn:microsoft.com/office/officeart/2005/8/layout/vList5"/>
    <dgm:cxn modelId="{A8D7533A-F43F-4D91-A1BF-B39CAFDB2033}" srcId="{01BCD4AF-B6D5-4C25-BB54-F4759608C719}" destId="{C7910E02-E5B6-44A9-9337-A2CD9111A21D}" srcOrd="2" destOrd="0" parTransId="{A5F9E2A6-27DC-4331-B444-C56B489A340A}" sibTransId="{6AB07E24-5D71-442F-9B46-AF10E30D2AD7}"/>
    <dgm:cxn modelId="{CD3BC4DB-285A-4663-A591-0F6C72DCBB27}" type="presOf" srcId="{46884D08-0827-4DFC-88FD-5D7AA4328277}" destId="{1B26DE14-B0DF-47BE-9A3D-F88E8A0B1B5A}" srcOrd="0" destOrd="1" presId="urn:microsoft.com/office/officeart/2005/8/layout/vList5"/>
    <dgm:cxn modelId="{D34C82F1-4EFA-4069-A01B-A77A54DCED3D}" srcId="{C7910E02-E5B6-44A9-9337-A2CD9111A21D}" destId="{0B7BD2B8-11A1-4BFA-8398-F31D02F646D7}" srcOrd="2" destOrd="0" parTransId="{B36394CF-1961-4490-9933-E2D143D520B2}" sibTransId="{A5662586-5D32-45FA-85B0-CDFDE136CD0A}"/>
    <dgm:cxn modelId="{3BE8DC57-5ADF-4D37-BCD2-D25106863D76}" srcId="{FE85D2C2-5E4C-4E06-8B54-238E4131B9C5}" destId="{97618651-E18B-4BB8-84AF-C5EB3837D405}" srcOrd="2" destOrd="0" parTransId="{6A5A2020-9C0A-40F4-8D6A-B1F84E9D902D}" sibTransId="{C0BF9F53-B2E0-4FFB-B5F1-FF6F1493FF7A}"/>
    <dgm:cxn modelId="{87D7C4C8-E699-45F6-B0AA-886318B03B22}" type="presOf" srcId="{3DE5DA4A-D56B-485A-8532-7F7589027B94}" destId="{B00AE051-19B6-4F3F-8D6B-3FCB1B3C0CAA}" srcOrd="0" destOrd="1" presId="urn:microsoft.com/office/officeart/2005/8/layout/vList5"/>
    <dgm:cxn modelId="{7C102E06-7AE2-465E-ABBC-11A131A0D958}" srcId="{FE85D2C2-5E4C-4E06-8B54-238E4131B9C5}" destId="{4D2ADD93-3B4A-42FB-8EFD-4457F2F0E912}" srcOrd="0" destOrd="0" parTransId="{731EE666-BD37-48DF-B92F-5F915F30DFBB}" sibTransId="{8C27571E-F8BB-42AD-A942-842664F87491}"/>
    <dgm:cxn modelId="{7656851B-5831-41B3-8D57-F5477EB3BB91}" srcId="{1D9C7BEB-E9A9-47F6-9891-1DC1AC7280E3}" destId="{13816ABF-5B3A-4C1E-A534-0AD9750A2DBC}" srcOrd="0" destOrd="0" parTransId="{D748F023-356B-40E0-8055-989C75A873FA}" sibTransId="{95936268-A571-47EC-A47A-C3BB5ABB0072}"/>
    <dgm:cxn modelId="{F31B257F-E3EE-4305-B7AE-FA9AD31E3D04}" type="presOf" srcId="{DB99266C-2FCF-415B-8987-DB7ECD025F12}" destId="{B00AE051-19B6-4F3F-8D6B-3FCB1B3C0CAA}" srcOrd="0" destOrd="0" presId="urn:microsoft.com/office/officeart/2005/8/layout/vList5"/>
    <dgm:cxn modelId="{19C900C2-EA52-4811-83E2-E39FFC669618}" type="presOf" srcId="{01BCD4AF-B6D5-4C25-BB54-F4759608C719}" destId="{D3A80055-CFD1-4932-941D-8D31861B84AF}" srcOrd="0" destOrd="0" presId="urn:microsoft.com/office/officeart/2005/8/layout/vList5"/>
    <dgm:cxn modelId="{8BBC0508-97DF-407E-830D-60C0AA4EF7A0}" type="presOf" srcId="{97618651-E18B-4BB8-84AF-C5EB3837D405}" destId="{72F649AE-DF5D-4322-9134-927E9A2C0672}" srcOrd="0" destOrd="2" presId="urn:microsoft.com/office/officeart/2005/8/layout/vList5"/>
    <dgm:cxn modelId="{34EB635B-B5EE-414E-ABBF-710F5F0C20C3}" type="presOf" srcId="{FE85D2C2-5E4C-4E06-8B54-238E4131B9C5}" destId="{D439AF02-C877-43EE-8F3D-63A1C40885C1}" srcOrd="0" destOrd="0" presId="urn:microsoft.com/office/officeart/2005/8/layout/vList5"/>
    <dgm:cxn modelId="{CEF22CF1-BDC0-4844-B7A7-4848B3E2403D}" type="presOf" srcId="{0B7BD2B8-11A1-4BFA-8398-F31D02F646D7}" destId="{B00AE051-19B6-4F3F-8D6B-3FCB1B3C0CAA}" srcOrd="0" destOrd="2" presId="urn:microsoft.com/office/officeart/2005/8/layout/vList5"/>
    <dgm:cxn modelId="{5204BE14-9D3D-4F24-AF9F-2D33DCB6E10B}" srcId="{C7910E02-E5B6-44A9-9337-A2CD9111A21D}" destId="{3DE5DA4A-D56B-485A-8532-7F7589027B94}" srcOrd="1" destOrd="0" parTransId="{30A1A97C-AE78-462D-ABA5-D6EA245B1400}" sibTransId="{F6F11929-3A66-4F01-B67D-4013110E0F35}"/>
    <dgm:cxn modelId="{32825BE0-A990-4DF2-BF38-8164D149576C}" srcId="{1D9C7BEB-E9A9-47F6-9891-1DC1AC7280E3}" destId="{46884D08-0827-4DFC-88FD-5D7AA4328277}" srcOrd="1" destOrd="0" parTransId="{E9D7DC58-5408-4949-B814-8219186718AE}" sibTransId="{54AAF05C-A037-43EB-BA48-3744BFA486C2}"/>
    <dgm:cxn modelId="{7AEFD6B6-B84D-4AB0-BEEB-DD77F28DF199}" type="presOf" srcId="{13816ABF-5B3A-4C1E-A534-0AD9750A2DBC}" destId="{1B26DE14-B0DF-47BE-9A3D-F88E8A0B1B5A}" srcOrd="0" destOrd="0" presId="urn:microsoft.com/office/officeart/2005/8/layout/vList5"/>
    <dgm:cxn modelId="{8423BCD3-E30E-42BC-B8FB-3A6201E2A604}" srcId="{FE85D2C2-5E4C-4E06-8B54-238E4131B9C5}" destId="{A921856F-6CD6-481E-8857-69C7D1784795}" srcOrd="1" destOrd="0" parTransId="{B97D2229-9106-4314-8C25-AE580F5AFBE8}" sibTransId="{E12A1879-9735-415C-BC44-224970885CC4}"/>
    <dgm:cxn modelId="{77FF5460-A9AA-4F4E-B024-FA6ED5E17E10}" srcId="{01BCD4AF-B6D5-4C25-BB54-F4759608C719}" destId="{FE85D2C2-5E4C-4E06-8B54-238E4131B9C5}" srcOrd="0" destOrd="0" parTransId="{58AA7F42-F935-427D-848E-934B827F9E12}" sibTransId="{9D1A9E38-54E4-4759-B01A-227679822029}"/>
    <dgm:cxn modelId="{7444E5A9-F909-4EBA-828A-A9A3D58CBFFF}" type="presParOf" srcId="{D3A80055-CFD1-4932-941D-8D31861B84AF}" destId="{ED0C45EA-670B-4344-AC1F-6DE651FDE432}" srcOrd="0" destOrd="0" presId="urn:microsoft.com/office/officeart/2005/8/layout/vList5"/>
    <dgm:cxn modelId="{D96246AD-DD08-48CB-B422-C2E24FB56BDA}" type="presParOf" srcId="{ED0C45EA-670B-4344-AC1F-6DE651FDE432}" destId="{D439AF02-C877-43EE-8F3D-63A1C40885C1}" srcOrd="0" destOrd="0" presId="urn:microsoft.com/office/officeart/2005/8/layout/vList5"/>
    <dgm:cxn modelId="{EA50F780-1A95-4704-963A-BDBE6DFDD687}" type="presParOf" srcId="{ED0C45EA-670B-4344-AC1F-6DE651FDE432}" destId="{72F649AE-DF5D-4322-9134-927E9A2C0672}" srcOrd="1" destOrd="0" presId="urn:microsoft.com/office/officeart/2005/8/layout/vList5"/>
    <dgm:cxn modelId="{F8749D8A-22B1-47FD-A51B-CC84E2BE16F1}" type="presParOf" srcId="{D3A80055-CFD1-4932-941D-8D31861B84AF}" destId="{691ED1CA-B36D-47E7-A116-A917BDE10B21}" srcOrd="1" destOrd="0" presId="urn:microsoft.com/office/officeart/2005/8/layout/vList5"/>
    <dgm:cxn modelId="{D28C340D-5115-4EF9-8429-B2F3472DBA5B}" type="presParOf" srcId="{D3A80055-CFD1-4932-941D-8D31861B84AF}" destId="{546489AF-6154-4E03-9425-A00C7E928E5B}" srcOrd="2" destOrd="0" presId="urn:microsoft.com/office/officeart/2005/8/layout/vList5"/>
    <dgm:cxn modelId="{0F075DFB-1E79-42DC-A886-E44FFEA6873C}" type="presParOf" srcId="{546489AF-6154-4E03-9425-A00C7E928E5B}" destId="{1365688A-9D04-4EF9-BC9B-81C26ACB9FD9}" srcOrd="0" destOrd="0" presId="urn:microsoft.com/office/officeart/2005/8/layout/vList5"/>
    <dgm:cxn modelId="{20637F55-884D-402A-9D83-4C613EDB51F7}" type="presParOf" srcId="{546489AF-6154-4E03-9425-A00C7E928E5B}" destId="{1B26DE14-B0DF-47BE-9A3D-F88E8A0B1B5A}" srcOrd="1" destOrd="0" presId="urn:microsoft.com/office/officeart/2005/8/layout/vList5"/>
    <dgm:cxn modelId="{F65E2247-11DE-4FD4-AE64-69067404C344}" type="presParOf" srcId="{D3A80055-CFD1-4932-941D-8D31861B84AF}" destId="{9E6BCDFA-F6B8-4CAC-8E89-68A62EF255B4}" srcOrd="3" destOrd="0" presId="urn:microsoft.com/office/officeart/2005/8/layout/vList5"/>
    <dgm:cxn modelId="{75F2A776-576B-402E-91DA-C328F7516AB0}" type="presParOf" srcId="{D3A80055-CFD1-4932-941D-8D31861B84AF}" destId="{29A2E2D0-EB9C-4BFE-94B4-5F4C887457D3}" srcOrd="4" destOrd="0" presId="urn:microsoft.com/office/officeart/2005/8/layout/vList5"/>
    <dgm:cxn modelId="{F797EDE8-ECF5-41E7-810F-227C53D77D97}" type="presParOf" srcId="{29A2E2D0-EB9C-4BFE-94B4-5F4C887457D3}" destId="{1806356D-B910-4652-A839-3187587A81A2}" srcOrd="0" destOrd="0" presId="urn:microsoft.com/office/officeart/2005/8/layout/vList5"/>
    <dgm:cxn modelId="{F3F504F9-F44B-48E0-AA87-6829B0EDA2B2}" type="presParOf" srcId="{29A2E2D0-EB9C-4BFE-94B4-5F4C887457D3}" destId="{B00AE051-19B6-4F3F-8D6B-3FCB1B3C0C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CC3BFA-8FF5-4AB1-A870-18F016238510}" type="doc">
      <dgm:prSet loTypeId="urn:microsoft.com/office/officeart/2005/8/layout/cycle4#4" loCatId="cycle" qsTypeId="urn:microsoft.com/office/officeart/2005/8/quickstyle/simple2" qsCatId="simple" csTypeId="urn:microsoft.com/office/officeart/2005/8/colors/accent2_2" csCatId="accent2" phldr="1"/>
      <dgm:spPr/>
      <dgm:t>
        <a:bodyPr/>
        <a:lstStyle/>
        <a:p>
          <a:endParaRPr lang="zh-TW" altLang="en-US"/>
        </a:p>
      </dgm:t>
    </dgm:pt>
    <dgm:pt modelId="{0B3E8D41-697A-4FE6-86B5-3980B00D57C6}">
      <dgm:prSet phldrT="[文字]" custT="1"/>
      <dgm:spPr/>
      <dgm:t>
        <a:bodyPr/>
        <a:lstStyle/>
        <a:p>
          <a:r>
            <a:rPr lang="en-US" altLang="zh-TW" sz="2000" b="1" dirty="0" smtClean="0"/>
            <a:t>Unit Plan</a:t>
          </a:r>
          <a:endParaRPr lang="zh-TW" altLang="en-US" sz="2000" b="1" dirty="0"/>
        </a:p>
      </dgm:t>
    </dgm:pt>
    <dgm:pt modelId="{38A78BB8-1B36-409E-B4C7-CCBA0657D384}" type="parTrans" cxnId="{980855FA-2D9E-4972-BED0-2B0ED0BEFD6C}">
      <dgm:prSet/>
      <dgm:spPr/>
      <dgm:t>
        <a:bodyPr/>
        <a:lstStyle/>
        <a:p>
          <a:endParaRPr lang="zh-TW" altLang="en-US"/>
        </a:p>
      </dgm:t>
    </dgm:pt>
    <dgm:pt modelId="{A75F374E-72AD-4530-A3B0-68089341B3BE}" type="sibTrans" cxnId="{980855FA-2D9E-4972-BED0-2B0ED0BEFD6C}">
      <dgm:prSet/>
      <dgm:spPr/>
      <dgm:t>
        <a:bodyPr/>
        <a:lstStyle/>
        <a:p>
          <a:endParaRPr lang="zh-TW" altLang="en-US"/>
        </a:p>
      </dgm:t>
    </dgm:pt>
    <dgm:pt modelId="{2D8E2B8F-529F-4FAE-AD98-06CAE8980FE6}">
      <dgm:prSet phldrT="[文字]" custT="1"/>
      <dgm:spPr/>
      <dgm:t>
        <a:bodyPr/>
        <a:lstStyle/>
        <a:p>
          <a:r>
            <a:rPr lang="en-US" altLang="en-US" sz="1800" dirty="0" smtClean="0"/>
            <a:t>Making a </a:t>
          </a:r>
          <a:r>
            <a:rPr lang="en-US" altLang="en-US" sz="1800" b="1" dirty="0" smtClean="0"/>
            <a:t>clear connection </a:t>
          </a:r>
          <a:r>
            <a:rPr lang="en-US" altLang="en-US" sz="1800" dirty="0" smtClean="0"/>
            <a:t>between pre-tasks and the main task</a:t>
          </a:r>
          <a:endParaRPr lang="zh-TW" altLang="en-US" sz="1800" dirty="0"/>
        </a:p>
      </dgm:t>
    </dgm:pt>
    <dgm:pt modelId="{4165ED99-4B1F-4FE8-9655-534DFC1D70CF}" type="parTrans" cxnId="{7096A3BF-51A3-4FB7-B482-F1388C0D8374}">
      <dgm:prSet/>
      <dgm:spPr/>
      <dgm:t>
        <a:bodyPr/>
        <a:lstStyle/>
        <a:p>
          <a:endParaRPr lang="zh-TW" altLang="en-US"/>
        </a:p>
      </dgm:t>
    </dgm:pt>
    <dgm:pt modelId="{C227EC9C-2657-47B1-80A1-5D5268027AC5}" type="sibTrans" cxnId="{7096A3BF-51A3-4FB7-B482-F1388C0D8374}">
      <dgm:prSet/>
      <dgm:spPr/>
      <dgm:t>
        <a:bodyPr/>
        <a:lstStyle/>
        <a:p>
          <a:endParaRPr lang="zh-TW" altLang="en-US"/>
        </a:p>
      </dgm:t>
    </dgm:pt>
    <dgm:pt modelId="{BFF66CBC-EAEC-46A2-8AF8-335125C01E7C}">
      <dgm:prSet phldrT="[文字]" custT="1"/>
      <dgm:spPr/>
      <dgm:t>
        <a:bodyPr/>
        <a:lstStyle/>
        <a:p>
          <a:r>
            <a:rPr lang="en-US" altLang="zh-TW" sz="2000" b="1" dirty="0" smtClean="0"/>
            <a:t>L&amp;T resources</a:t>
          </a:r>
          <a:endParaRPr lang="zh-TW" altLang="en-US" sz="2000" b="1" dirty="0"/>
        </a:p>
      </dgm:t>
    </dgm:pt>
    <dgm:pt modelId="{BAD2BCB4-C6B8-4416-9152-3DB566B39801}" type="parTrans" cxnId="{D3BAAE58-9655-4871-8EEF-F9C28689E1A6}">
      <dgm:prSet/>
      <dgm:spPr/>
      <dgm:t>
        <a:bodyPr/>
        <a:lstStyle/>
        <a:p>
          <a:endParaRPr lang="zh-TW" altLang="en-US"/>
        </a:p>
      </dgm:t>
    </dgm:pt>
    <dgm:pt modelId="{6806317E-F7FE-4558-A9A7-63D7FF389024}" type="sibTrans" cxnId="{D3BAAE58-9655-4871-8EEF-F9C28689E1A6}">
      <dgm:prSet/>
      <dgm:spPr/>
      <dgm:t>
        <a:bodyPr/>
        <a:lstStyle/>
        <a:p>
          <a:endParaRPr lang="zh-TW" altLang="en-US"/>
        </a:p>
      </dgm:t>
    </dgm:pt>
    <dgm:pt modelId="{A257C3F1-2904-457E-AC85-150E74A4A02E}">
      <dgm:prSet phldrT="[文字]" custT="1"/>
      <dgm:spPr/>
      <dgm:t>
        <a:bodyPr/>
        <a:lstStyle/>
        <a:p>
          <a:r>
            <a:rPr lang="en-US" altLang="en-US" sz="1800" dirty="0" smtClean="0"/>
            <a:t>Integrating different resources into the lessons</a:t>
          </a:r>
          <a:endParaRPr lang="zh-TW" altLang="en-US" sz="1800" dirty="0"/>
        </a:p>
      </dgm:t>
    </dgm:pt>
    <dgm:pt modelId="{5013AD72-BEB4-4E67-94D0-CC9EFE3E1A07}" type="parTrans" cxnId="{01792D17-9FFD-43A7-920D-11D415447F66}">
      <dgm:prSet/>
      <dgm:spPr/>
      <dgm:t>
        <a:bodyPr/>
        <a:lstStyle/>
        <a:p>
          <a:endParaRPr lang="zh-TW" altLang="en-US"/>
        </a:p>
      </dgm:t>
    </dgm:pt>
    <dgm:pt modelId="{D45838CE-4215-45BE-9C5F-2BEA2CD45526}" type="sibTrans" cxnId="{01792D17-9FFD-43A7-920D-11D415447F66}">
      <dgm:prSet/>
      <dgm:spPr/>
      <dgm:t>
        <a:bodyPr/>
        <a:lstStyle/>
        <a:p>
          <a:endParaRPr lang="zh-TW" altLang="en-US"/>
        </a:p>
      </dgm:t>
    </dgm:pt>
    <dgm:pt modelId="{C770C4D6-81D6-4549-B680-861941D2A3BD}">
      <dgm:prSet phldrT="[文字]" custT="1"/>
      <dgm:spPr/>
      <dgm:t>
        <a:bodyPr/>
        <a:lstStyle/>
        <a:p>
          <a:r>
            <a:rPr lang="en-US" altLang="zh-TW" sz="1800" b="1" dirty="0" smtClean="0"/>
            <a:t>L&amp;T </a:t>
          </a:r>
          <a:r>
            <a:rPr lang="en-US" altLang="zh-TW" sz="1600" b="1" dirty="0" smtClean="0"/>
            <a:t>effectiveness</a:t>
          </a:r>
          <a:endParaRPr lang="zh-TW" altLang="en-US" sz="1600" b="1" dirty="0"/>
        </a:p>
      </dgm:t>
    </dgm:pt>
    <dgm:pt modelId="{B8A6D872-EE3A-4AA3-B31D-5383EA702511}" type="parTrans" cxnId="{19E959A3-BC91-44CC-85C7-2260B3D65D00}">
      <dgm:prSet/>
      <dgm:spPr/>
      <dgm:t>
        <a:bodyPr/>
        <a:lstStyle/>
        <a:p>
          <a:endParaRPr lang="zh-TW" altLang="en-US"/>
        </a:p>
      </dgm:t>
    </dgm:pt>
    <dgm:pt modelId="{2EC0F211-83EA-4884-8F25-BE5430ED65C0}" type="sibTrans" cxnId="{19E959A3-BC91-44CC-85C7-2260B3D65D00}">
      <dgm:prSet/>
      <dgm:spPr/>
      <dgm:t>
        <a:bodyPr/>
        <a:lstStyle/>
        <a:p>
          <a:endParaRPr lang="zh-TW" altLang="en-US"/>
        </a:p>
      </dgm:t>
    </dgm:pt>
    <dgm:pt modelId="{E9348A03-B7F2-452F-B67B-7B7C088D8093}">
      <dgm:prSet phldrT="[文字]" custT="1"/>
      <dgm:spPr/>
      <dgm:t>
        <a:bodyPr/>
        <a:lstStyle/>
        <a:p>
          <a:r>
            <a:rPr lang="en-US" altLang="zh-TW" sz="1900" b="1" dirty="0" smtClean="0"/>
            <a:t>Assessment</a:t>
          </a:r>
          <a:r>
            <a:rPr lang="en-US" altLang="zh-TW" sz="2000" b="1" dirty="0" smtClean="0"/>
            <a:t> for learning</a:t>
          </a:r>
          <a:endParaRPr lang="zh-TW" altLang="en-US" sz="2000" b="1" dirty="0"/>
        </a:p>
      </dgm:t>
    </dgm:pt>
    <dgm:pt modelId="{19FA6523-C744-446D-B6C6-7ECA401ACEF8}" type="parTrans" cxnId="{8635E25F-BCB2-4F72-B7A4-039001237D9A}">
      <dgm:prSet/>
      <dgm:spPr/>
      <dgm:t>
        <a:bodyPr/>
        <a:lstStyle/>
        <a:p>
          <a:endParaRPr lang="zh-TW" altLang="en-US"/>
        </a:p>
      </dgm:t>
    </dgm:pt>
    <dgm:pt modelId="{C59E0AC8-571E-473D-9180-531A35CA06FC}" type="sibTrans" cxnId="{8635E25F-BCB2-4F72-B7A4-039001237D9A}">
      <dgm:prSet/>
      <dgm:spPr/>
      <dgm:t>
        <a:bodyPr/>
        <a:lstStyle/>
        <a:p>
          <a:endParaRPr lang="zh-TW" altLang="en-US"/>
        </a:p>
      </dgm:t>
    </dgm:pt>
    <dgm:pt modelId="{CEBBDBE7-6444-4603-AAAE-4AC00343140B}">
      <dgm:prSet phldrT="[文字]" custT="1"/>
      <dgm:spPr/>
      <dgm:t>
        <a:bodyPr/>
        <a:lstStyle/>
        <a:p>
          <a:r>
            <a:rPr lang="en-US" altLang="en-US" sz="1800" dirty="0" smtClean="0"/>
            <a:t>Designing task specific </a:t>
          </a:r>
          <a:r>
            <a:rPr lang="en-US" altLang="en-US" sz="1800" b="1" dirty="0" smtClean="0"/>
            <a:t>assessment rubrics</a:t>
          </a:r>
          <a:endParaRPr lang="zh-TW" altLang="en-US" sz="1800" b="1" dirty="0"/>
        </a:p>
      </dgm:t>
    </dgm:pt>
    <dgm:pt modelId="{B4C36EDC-493A-4E86-BCCC-79E5CF1A9C54}" type="parTrans" cxnId="{F4CDFE85-0563-4110-9914-9CFF6F234B0B}">
      <dgm:prSet/>
      <dgm:spPr/>
      <dgm:t>
        <a:bodyPr/>
        <a:lstStyle/>
        <a:p>
          <a:endParaRPr lang="zh-TW" altLang="en-US"/>
        </a:p>
      </dgm:t>
    </dgm:pt>
    <dgm:pt modelId="{756AFAC9-4CD4-40B0-9F7A-F43B17C8218D}" type="sibTrans" cxnId="{F4CDFE85-0563-4110-9914-9CFF6F234B0B}">
      <dgm:prSet/>
      <dgm:spPr/>
      <dgm:t>
        <a:bodyPr/>
        <a:lstStyle/>
        <a:p>
          <a:endParaRPr lang="zh-TW" altLang="en-US"/>
        </a:p>
      </dgm:t>
    </dgm:pt>
    <dgm:pt modelId="{64FC2B98-D6C4-4B86-AA40-637F98276EE3}">
      <dgm:prSet phldrT="[文字]" custT="1"/>
      <dgm:spPr/>
      <dgm:t>
        <a:bodyPr/>
        <a:lstStyle/>
        <a:p>
          <a:r>
            <a:rPr lang="en-US" altLang="en-US" sz="1800" b="1" dirty="0" smtClean="0"/>
            <a:t>Introducing learning strategies</a:t>
          </a:r>
          <a:r>
            <a:rPr lang="en-US" altLang="en-US" sz="1800" dirty="0" smtClean="0"/>
            <a:t> explicitly to students</a:t>
          </a:r>
          <a:endParaRPr lang="zh-TW" altLang="en-US" sz="1800" dirty="0"/>
        </a:p>
      </dgm:t>
    </dgm:pt>
    <dgm:pt modelId="{FF14EEDF-2B42-494D-B057-7F6F91E8F97B}" type="parTrans" cxnId="{7B28ED7C-F825-46CA-8813-445A3EEBFEA4}">
      <dgm:prSet/>
      <dgm:spPr/>
      <dgm:t>
        <a:bodyPr/>
        <a:lstStyle/>
        <a:p>
          <a:endParaRPr lang="zh-TW" altLang="en-US"/>
        </a:p>
      </dgm:t>
    </dgm:pt>
    <dgm:pt modelId="{C71A736D-2213-492F-83E6-4353A63E29CD}" type="sibTrans" cxnId="{7B28ED7C-F825-46CA-8813-445A3EEBFEA4}">
      <dgm:prSet/>
      <dgm:spPr/>
      <dgm:t>
        <a:bodyPr/>
        <a:lstStyle/>
        <a:p>
          <a:endParaRPr lang="zh-TW" altLang="en-US"/>
        </a:p>
      </dgm:t>
    </dgm:pt>
    <dgm:pt modelId="{CF15D6A9-D4AF-44EF-BCDF-19A3967012C5}">
      <dgm:prSet phldrT="[文字]" custT="1"/>
      <dgm:spPr/>
      <dgm:t>
        <a:bodyPr/>
        <a:lstStyle/>
        <a:p>
          <a:r>
            <a:rPr lang="en-US" altLang="en-US" sz="1800" dirty="0" smtClean="0"/>
            <a:t>Making use of the </a:t>
          </a:r>
          <a:r>
            <a:rPr lang="en-US" altLang="en-US" sz="1800" b="1" dirty="0" smtClean="0"/>
            <a:t>e-resources and tools </a:t>
          </a:r>
          <a:r>
            <a:rPr lang="en-US" altLang="en-US" sz="1800" dirty="0" smtClean="0"/>
            <a:t>in the L&amp;T process</a:t>
          </a:r>
          <a:endParaRPr lang="zh-TW" altLang="en-US" sz="1800" dirty="0"/>
        </a:p>
      </dgm:t>
    </dgm:pt>
    <dgm:pt modelId="{438FE541-1F03-4F49-B6E3-B0C9FDA8CCC2}" type="parTrans" cxnId="{5BE4CE14-FE3B-4D45-A36C-35E3C7A2F1F8}">
      <dgm:prSet/>
      <dgm:spPr/>
      <dgm:t>
        <a:bodyPr/>
        <a:lstStyle/>
        <a:p>
          <a:endParaRPr lang="zh-TW" altLang="en-US"/>
        </a:p>
      </dgm:t>
    </dgm:pt>
    <dgm:pt modelId="{8D78F479-A20F-460D-A1C5-64B0D52212F2}" type="sibTrans" cxnId="{5BE4CE14-FE3B-4D45-A36C-35E3C7A2F1F8}">
      <dgm:prSet/>
      <dgm:spPr/>
      <dgm:t>
        <a:bodyPr/>
        <a:lstStyle/>
        <a:p>
          <a:endParaRPr lang="zh-TW" altLang="en-US"/>
        </a:p>
      </dgm:t>
    </dgm:pt>
    <dgm:pt modelId="{8C38B6AA-F306-4531-BCE0-81F5B8A26B88}">
      <dgm:prSet custT="1"/>
      <dgm:spPr/>
      <dgm:t>
        <a:bodyPr/>
        <a:lstStyle/>
        <a:p>
          <a:r>
            <a:rPr lang="en-US" altLang="en-US" sz="1800" dirty="0" smtClean="0"/>
            <a:t>Reinforcing </a:t>
          </a:r>
          <a:r>
            <a:rPr lang="en-US" altLang="en-US" sz="1800" b="1" dirty="0" smtClean="0"/>
            <a:t>peer assessment </a:t>
          </a:r>
          <a:r>
            <a:rPr lang="en-US" altLang="en-US" sz="1800" dirty="0" smtClean="0"/>
            <a:t>through </a:t>
          </a:r>
          <a:r>
            <a:rPr lang="en-US" altLang="en-US" sz="1800" dirty="0" err="1" smtClean="0"/>
            <a:t>modelling</a:t>
          </a:r>
          <a:r>
            <a:rPr lang="en-US" altLang="en-US" sz="1800" dirty="0" smtClean="0"/>
            <a:t> and constructive feedback</a:t>
          </a:r>
          <a:endParaRPr lang="zh-TW" altLang="en-US" sz="1800" dirty="0"/>
        </a:p>
      </dgm:t>
    </dgm:pt>
    <dgm:pt modelId="{9A9BA20A-755A-4BD5-B87C-5B064CD00E5F}" type="parTrans" cxnId="{565CBD5D-2C11-48F3-834A-E39966EEAFDA}">
      <dgm:prSet/>
      <dgm:spPr/>
      <dgm:t>
        <a:bodyPr/>
        <a:lstStyle/>
        <a:p>
          <a:endParaRPr lang="zh-TW" altLang="en-US"/>
        </a:p>
      </dgm:t>
    </dgm:pt>
    <dgm:pt modelId="{A9DA21C8-D856-416B-A685-4DB93A1AD8DA}" type="sibTrans" cxnId="{565CBD5D-2C11-48F3-834A-E39966EEAFDA}">
      <dgm:prSet/>
      <dgm:spPr/>
      <dgm:t>
        <a:bodyPr/>
        <a:lstStyle/>
        <a:p>
          <a:endParaRPr lang="zh-TW" altLang="en-US"/>
        </a:p>
      </dgm:t>
    </dgm:pt>
    <dgm:pt modelId="{B7B5EF7F-A419-40C8-BFE6-67FE0AB08100}">
      <dgm:prSet custT="1"/>
      <dgm:spPr/>
      <dgm:t>
        <a:bodyPr/>
        <a:lstStyle/>
        <a:p>
          <a:r>
            <a:rPr lang="en-US" altLang="en-US" sz="1800" dirty="0" smtClean="0"/>
            <a:t>Stretching the ability of the more able students</a:t>
          </a:r>
          <a:endParaRPr lang="zh-TW" altLang="en-US" sz="1800" dirty="0"/>
        </a:p>
      </dgm:t>
    </dgm:pt>
    <dgm:pt modelId="{88E61E82-C397-4674-9233-7C211BFCA9CF}" type="sibTrans" cxnId="{08D1DBC5-F365-43DB-B3E9-6E5B6C2E8359}">
      <dgm:prSet/>
      <dgm:spPr/>
      <dgm:t>
        <a:bodyPr/>
        <a:lstStyle/>
        <a:p>
          <a:endParaRPr lang="zh-TW" altLang="en-US"/>
        </a:p>
      </dgm:t>
    </dgm:pt>
    <dgm:pt modelId="{45CF5E49-E051-4887-9A27-8A868C6CFC81}" type="parTrans" cxnId="{08D1DBC5-F365-43DB-B3E9-6E5B6C2E8359}">
      <dgm:prSet/>
      <dgm:spPr/>
      <dgm:t>
        <a:bodyPr/>
        <a:lstStyle/>
        <a:p>
          <a:endParaRPr lang="zh-TW" altLang="en-US"/>
        </a:p>
      </dgm:t>
    </dgm:pt>
    <dgm:pt modelId="{D19F28FE-6E76-4ACF-9969-5950CCF0F5EB}">
      <dgm:prSet phldrT="[文字]" custT="1"/>
      <dgm:spPr/>
      <dgm:t>
        <a:bodyPr/>
        <a:lstStyle/>
        <a:p>
          <a:r>
            <a:rPr lang="en-US" altLang="en-US" sz="1800" dirty="0" smtClean="0"/>
            <a:t>Helping the less able students </a:t>
          </a:r>
          <a:r>
            <a:rPr lang="en-US" altLang="en-US" sz="1800" b="1" dirty="0" smtClean="0"/>
            <a:t>achieve the learning objectives</a:t>
          </a:r>
          <a:endParaRPr lang="zh-TW" altLang="en-US" sz="1800" b="1" dirty="0"/>
        </a:p>
      </dgm:t>
    </dgm:pt>
    <dgm:pt modelId="{63BFEE98-448F-4814-8A20-D57A16774B3A}" type="sibTrans" cxnId="{071CB568-9BEF-40B8-BA8E-051D799371F8}">
      <dgm:prSet/>
      <dgm:spPr/>
      <dgm:t>
        <a:bodyPr/>
        <a:lstStyle/>
        <a:p>
          <a:endParaRPr lang="zh-TW" altLang="en-US"/>
        </a:p>
      </dgm:t>
    </dgm:pt>
    <dgm:pt modelId="{7E7AB0AA-C90D-4FB8-A44D-A929EFB244FD}" type="parTrans" cxnId="{071CB568-9BEF-40B8-BA8E-051D799371F8}">
      <dgm:prSet/>
      <dgm:spPr/>
      <dgm:t>
        <a:bodyPr/>
        <a:lstStyle/>
        <a:p>
          <a:endParaRPr lang="zh-TW" altLang="en-US"/>
        </a:p>
      </dgm:t>
    </dgm:pt>
    <dgm:pt modelId="{BFF93F8F-831A-474A-BBC2-8C35ECF257D4}" type="pres">
      <dgm:prSet presAssocID="{4FCC3BFA-8FF5-4AB1-A870-18F016238510}" presName="cycleMatrixDiagram" presStyleCnt="0">
        <dgm:presLayoutVars>
          <dgm:chMax val="1"/>
          <dgm:dir/>
          <dgm:animLvl val="lvl"/>
          <dgm:resizeHandles val="exact"/>
        </dgm:presLayoutVars>
      </dgm:prSet>
      <dgm:spPr/>
      <dgm:t>
        <a:bodyPr/>
        <a:lstStyle/>
        <a:p>
          <a:endParaRPr lang="zh-TW" altLang="en-US"/>
        </a:p>
      </dgm:t>
    </dgm:pt>
    <dgm:pt modelId="{A2AEB417-612F-4755-9819-2336D6A61D3A}" type="pres">
      <dgm:prSet presAssocID="{4FCC3BFA-8FF5-4AB1-A870-18F016238510}" presName="children" presStyleCnt="0"/>
      <dgm:spPr/>
      <dgm:t>
        <a:bodyPr/>
        <a:lstStyle/>
        <a:p>
          <a:endParaRPr lang="zh-TW" altLang="en-US"/>
        </a:p>
      </dgm:t>
    </dgm:pt>
    <dgm:pt modelId="{60F6A94C-456D-4F19-95E3-CB7EE8A7ADCB}" type="pres">
      <dgm:prSet presAssocID="{4FCC3BFA-8FF5-4AB1-A870-18F016238510}" presName="child1group" presStyleCnt="0"/>
      <dgm:spPr/>
      <dgm:t>
        <a:bodyPr/>
        <a:lstStyle/>
        <a:p>
          <a:endParaRPr lang="zh-TW" altLang="en-US"/>
        </a:p>
      </dgm:t>
    </dgm:pt>
    <dgm:pt modelId="{EBA79884-9015-46CC-B8A6-FEB60FA0F1AE}" type="pres">
      <dgm:prSet presAssocID="{4FCC3BFA-8FF5-4AB1-A870-18F016238510}" presName="child1" presStyleLbl="bgAcc1" presStyleIdx="0" presStyleCnt="4" custScaleX="157651" custScaleY="131661" custLinFactNeighborX="-38933" custLinFactNeighborY="6864"/>
      <dgm:spPr/>
      <dgm:t>
        <a:bodyPr/>
        <a:lstStyle/>
        <a:p>
          <a:endParaRPr lang="zh-TW" altLang="en-US"/>
        </a:p>
      </dgm:t>
    </dgm:pt>
    <dgm:pt modelId="{5576B7A3-AAA7-4D40-B220-56CC2D94814E}" type="pres">
      <dgm:prSet presAssocID="{4FCC3BFA-8FF5-4AB1-A870-18F016238510}" presName="child1Text" presStyleLbl="bgAcc1" presStyleIdx="0" presStyleCnt="4">
        <dgm:presLayoutVars>
          <dgm:bulletEnabled val="1"/>
        </dgm:presLayoutVars>
      </dgm:prSet>
      <dgm:spPr/>
      <dgm:t>
        <a:bodyPr/>
        <a:lstStyle/>
        <a:p>
          <a:endParaRPr lang="zh-TW" altLang="en-US"/>
        </a:p>
      </dgm:t>
    </dgm:pt>
    <dgm:pt modelId="{72061A8E-0C33-42E4-85C8-704A5E2E6CFE}" type="pres">
      <dgm:prSet presAssocID="{4FCC3BFA-8FF5-4AB1-A870-18F016238510}" presName="child2group" presStyleCnt="0"/>
      <dgm:spPr/>
      <dgm:t>
        <a:bodyPr/>
        <a:lstStyle/>
        <a:p>
          <a:endParaRPr lang="zh-TW" altLang="en-US"/>
        </a:p>
      </dgm:t>
    </dgm:pt>
    <dgm:pt modelId="{BD01A433-1657-4DBF-851A-D96C695B135E}" type="pres">
      <dgm:prSet presAssocID="{4FCC3BFA-8FF5-4AB1-A870-18F016238510}" presName="child2" presStyleLbl="bgAcc1" presStyleIdx="1" presStyleCnt="4" custScaleX="171261" custScaleY="114400" custLinFactNeighborX="24420" custLinFactNeighborY="-9848"/>
      <dgm:spPr/>
      <dgm:t>
        <a:bodyPr/>
        <a:lstStyle/>
        <a:p>
          <a:endParaRPr lang="zh-TW" altLang="en-US"/>
        </a:p>
      </dgm:t>
    </dgm:pt>
    <dgm:pt modelId="{CFA18028-C1B3-4DAD-872C-9178805A1783}" type="pres">
      <dgm:prSet presAssocID="{4FCC3BFA-8FF5-4AB1-A870-18F016238510}" presName="child2Text" presStyleLbl="bgAcc1" presStyleIdx="1" presStyleCnt="4">
        <dgm:presLayoutVars>
          <dgm:bulletEnabled val="1"/>
        </dgm:presLayoutVars>
      </dgm:prSet>
      <dgm:spPr/>
      <dgm:t>
        <a:bodyPr/>
        <a:lstStyle/>
        <a:p>
          <a:endParaRPr lang="zh-TW" altLang="en-US"/>
        </a:p>
      </dgm:t>
    </dgm:pt>
    <dgm:pt modelId="{B72189C9-9879-4B17-8F92-267A47B42923}" type="pres">
      <dgm:prSet presAssocID="{4FCC3BFA-8FF5-4AB1-A870-18F016238510}" presName="child3group" presStyleCnt="0"/>
      <dgm:spPr/>
      <dgm:t>
        <a:bodyPr/>
        <a:lstStyle/>
        <a:p>
          <a:endParaRPr lang="zh-TW" altLang="en-US"/>
        </a:p>
      </dgm:t>
    </dgm:pt>
    <dgm:pt modelId="{FC09B430-15BD-4C61-88A9-E2159DDDF8D0}" type="pres">
      <dgm:prSet presAssocID="{4FCC3BFA-8FF5-4AB1-A870-18F016238510}" presName="child3" presStyleLbl="bgAcc1" presStyleIdx="2" presStyleCnt="4" custScaleX="166753" custScaleY="151200" custLinFactNeighborX="18505" custLinFactNeighborY="-2863"/>
      <dgm:spPr/>
      <dgm:t>
        <a:bodyPr/>
        <a:lstStyle/>
        <a:p>
          <a:endParaRPr lang="zh-TW" altLang="en-US"/>
        </a:p>
      </dgm:t>
    </dgm:pt>
    <dgm:pt modelId="{61C60B13-ED23-47E1-B7EF-F9E111A5B2A6}" type="pres">
      <dgm:prSet presAssocID="{4FCC3BFA-8FF5-4AB1-A870-18F016238510}" presName="child3Text" presStyleLbl="bgAcc1" presStyleIdx="2" presStyleCnt="4">
        <dgm:presLayoutVars>
          <dgm:bulletEnabled val="1"/>
        </dgm:presLayoutVars>
      </dgm:prSet>
      <dgm:spPr/>
      <dgm:t>
        <a:bodyPr/>
        <a:lstStyle/>
        <a:p>
          <a:endParaRPr lang="zh-TW" altLang="en-US"/>
        </a:p>
      </dgm:t>
    </dgm:pt>
    <dgm:pt modelId="{93028DC0-3012-4361-A6F1-359BD2C46411}" type="pres">
      <dgm:prSet presAssocID="{4FCC3BFA-8FF5-4AB1-A870-18F016238510}" presName="child4group" presStyleCnt="0"/>
      <dgm:spPr/>
      <dgm:t>
        <a:bodyPr/>
        <a:lstStyle/>
        <a:p>
          <a:endParaRPr lang="zh-TW" altLang="en-US"/>
        </a:p>
      </dgm:t>
    </dgm:pt>
    <dgm:pt modelId="{902C327B-4C43-4034-9A70-9C91B83D03F2}" type="pres">
      <dgm:prSet presAssocID="{4FCC3BFA-8FF5-4AB1-A870-18F016238510}" presName="child4" presStyleLbl="bgAcc1" presStyleIdx="3" presStyleCnt="4" custScaleX="166517" custScaleY="146843" custLinFactNeighborX="-16251" custLinFactNeighborY="5095"/>
      <dgm:spPr/>
      <dgm:t>
        <a:bodyPr/>
        <a:lstStyle/>
        <a:p>
          <a:endParaRPr lang="zh-TW" altLang="en-US"/>
        </a:p>
      </dgm:t>
    </dgm:pt>
    <dgm:pt modelId="{0EDAD9A0-8C66-4B35-AC1C-312B41E07711}" type="pres">
      <dgm:prSet presAssocID="{4FCC3BFA-8FF5-4AB1-A870-18F016238510}" presName="child4Text" presStyleLbl="bgAcc1" presStyleIdx="3" presStyleCnt="4">
        <dgm:presLayoutVars>
          <dgm:bulletEnabled val="1"/>
        </dgm:presLayoutVars>
      </dgm:prSet>
      <dgm:spPr/>
      <dgm:t>
        <a:bodyPr/>
        <a:lstStyle/>
        <a:p>
          <a:endParaRPr lang="zh-TW" altLang="en-US"/>
        </a:p>
      </dgm:t>
    </dgm:pt>
    <dgm:pt modelId="{CD5E30C4-F05B-480D-9D5C-1115F7CD66B2}" type="pres">
      <dgm:prSet presAssocID="{4FCC3BFA-8FF5-4AB1-A870-18F016238510}" presName="childPlaceholder" presStyleCnt="0"/>
      <dgm:spPr/>
      <dgm:t>
        <a:bodyPr/>
        <a:lstStyle/>
        <a:p>
          <a:endParaRPr lang="zh-TW" altLang="en-US"/>
        </a:p>
      </dgm:t>
    </dgm:pt>
    <dgm:pt modelId="{546FBF0C-6BF1-4762-B39D-55288D166E57}" type="pres">
      <dgm:prSet presAssocID="{4FCC3BFA-8FF5-4AB1-A870-18F016238510}" presName="circle" presStyleCnt="0"/>
      <dgm:spPr/>
      <dgm:t>
        <a:bodyPr/>
        <a:lstStyle/>
        <a:p>
          <a:endParaRPr lang="zh-TW" altLang="en-US"/>
        </a:p>
      </dgm:t>
    </dgm:pt>
    <dgm:pt modelId="{5068561B-45A8-4773-AC2F-C18D4284FF20}" type="pres">
      <dgm:prSet presAssocID="{4FCC3BFA-8FF5-4AB1-A870-18F016238510}" presName="quadrant1" presStyleLbl="node1" presStyleIdx="0" presStyleCnt="4">
        <dgm:presLayoutVars>
          <dgm:chMax val="1"/>
          <dgm:bulletEnabled val="1"/>
        </dgm:presLayoutVars>
      </dgm:prSet>
      <dgm:spPr/>
      <dgm:t>
        <a:bodyPr/>
        <a:lstStyle/>
        <a:p>
          <a:endParaRPr lang="zh-TW" altLang="en-US"/>
        </a:p>
      </dgm:t>
    </dgm:pt>
    <dgm:pt modelId="{978DF388-A11C-43B8-9224-7F6F4A37AD3C}" type="pres">
      <dgm:prSet presAssocID="{4FCC3BFA-8FF5-4AB1-A870-18F016238510}" presName="quadrant2" presStyleLbl="node1" presStyleIdx="1" presStyleCnt="4">
        <dgm:presLayoutVars>
          <dgm:chMax val="1"/>
          <dgm:bulletEnabled val="1"/>
        </dgm:presLayoutVars>
      </dgm:prSet>
      <dgm:spPr/>
      <dgm:t>
        <a:bodyPr/>
        <a:lstStyle/>
        <a:p>
          <a:endParaRPr lang="zh-TW" altLang="en-US"/>
        </a:p>
      </dgm:t>
    </dgm:pt>
    <dgm:pt modelId="{B6186AE6-3EFA-4BB2-92F1-5C2FF0771B24}" type="pres">
      <dgm:prSet presAssocID="{4FCC3BFA-8FF5-4AB1-A870-18F016238510}" presName="quadrant3" presStyleLbl="node1" presStyleIdx="2" presStyleCnt="4" custScaleX="100329" custScaleY="98702">
        <dgm:presLayoutVars>
          <dgm:chMax val="1"/>
          <dgm:bulletEnabled val="1"/>
        </dgm:presLayoutVars>
      </dgm:prSet>
      <dgm:spPr/>
      <dgm:t>
        <a:bodyPr/>
        <a:lstStyle/>
        <a:p>
          <a:endParaRPr lang="zh-TW" altLang="en-US"/>
        </a:p>
      </dgm:t>
    </dgm:pt>
    <dgm:pt modelId="{B18B4FFC-B67F-45BE-9020-105F0F2B1616}" type="pres">
      <dgm:prSet presAssocID="{4FCC3BFA-8FF5-4AB1-A870-18F016238510}" presName="quadrant4" presStyleLbl="node1" presStyleIdx="3" presStyleCnt="4">
        <dgm:presLayoutVars>
          <dgm:chMax val="1"/>
          <dgm:bulletEnabled val="1"/>
        </dgm:presLayoutVars>
      </dgm:prSet>
      <dgm:spPr/>
      <dgm:t>
        <a:bodyPr/>
        <a:lstStyle/>
        <a:p>
          <a:endParaRPr lang="zh-TW" altLang="en-US"/>
        </a:p>
      </dgm:t>
    </dgm:pt>
    <dgm:pt modelId="{092110B1-A330-49AD-9307-70AA3FD39822}" type="pres">
      <dgm:prSet presAssocID="{4FCC3BFA-8FF5-4AB1-A870-18F016238510}" presName="quadrantPlaceholder" presStyleCnt="0"/>
      <dgm:spPr/>
      <dgm:t>
        <a:bodyPr/>
        <a:lstStyle/>
        <a:p>
          <a:endParaRPr lang="zh-TW" altLang="en-US"/>
        </a:p>
      </dgm:t>
    </dgm:pt>
    <dgm:pt modelId="{97F33B52-C4BA-4465-965D-E1CA5B1130D0}" type="pres">
      <dgm:prSet presAssocID="{4FCC3BFA-8FF5-4AB1-A870-18F016238510}" presName="center1" presStyleLbl="fgShp" presStyleIdx="0" presStyleCnt="2"/>
      <dgm:spPr/>
      <dgm:t>
        <a:bodyPr/>
        <a:lstStyle/>
        <a:p>
          <a:endParaRPr lang="zh-TW" altLang="en-US"/>
        </a:p>
      </dgm:t>
    </dgm:pt>
    <dgm:pt modelId="{F0B6AC9C-07C6-4638-A53F-F2B806C6F106}" type="pres">
      <dgm:prSet presAssocID="{4FCC3BFA-8FF5-4AB1-A870-18F016238510}" presName="center2" presStyleLbl="fgShp" presStyleIdx="1" presStyleCnt="2"/>
      <dgm:spPr/>
      <dgm:t>
        <a:bodyPr/>
        <a:lstStyle/>
        <a:p>
          <a:endParaRPr lang="zh-TW" altLang="en-US"/>
        </a:p>
      </dgm:t>
    </dgm:pt>
  </dgm:ptLst>
  <dgm:cxnLst>
    <dgm:cxn modelId="{8635E25F-BCB2-4F72-B7A4-039001237D9A}" srcId="{4FCC3BFA-8FF5-4AB1-A870-18F016238510}" destId="{E9348A03-B7F2-452F-B67B-7B7C088D8093}" srcOrd="3" destOrd="0" parTransId="{19FA6523-C744-446D-B6C6-7ECA401ACEF8}" sibTransId="{C59E0AC8-571E-473D-9180-531A35CA06FC}"/>
    <dgm:cxn modelId="{2C308F07-639E-41F4-9134-6B9443152C11}" type="presOf" srcId="{8C38B6AA-F306-4531-BCE0-81F5B8A26B88}" destId="{902C327B-4C43-4034-9A70-9C91B83D03F2}" srcOrd="0" destOrd="1" presId="urn:microsoft.com/office/officeart/2005/8/layout/cycle4#4"/>
    <dgm:cxn modelId="{0F54B0C8-B734-446C-9AB2-BE2E13E0FB04}" type="presOf" srcId="{C770C4D6-81D6-4549-B680-861941D2A3BD}" destId="{B6186AE6-3EFA-4BB2-92F1-5C2FF0771B24}" srcOrd="0" destOrd="0" presId="urn:microsoft.com/office/officeart/2005/8/layout/cycle4#4"/>
    <dgm:cxn modelId="{1C797A40-324D-4E21-A66A-17A9F7C72AEB}" type="presOf" srcId="{D19F28FE-6E76-4ACF-9969-5950CCF0F5EB}" destId="{61C60B13-ED23-47E1-B7EF-F9E111A5B2A6}" srcOrd="1" destOrd="0" presId="urn:microsoft.com/office/officeart/2005/8/layout/cycle4#4"/>
    <dgm:cxn modelId="{7B709F46-A00F-49E5-B2BF-CC83755B279F}" type="presOf" srcId="{CEBBDBE7-6444-4603-AAAE-4AC00343140B}" destId="{902C327B-4C43-4034-9A70-9C91B83D03F2}" srcOrd="0" destOrd="0" presId="urn:microsoft.com/office/officeart/2005/8/layout/cycle4#4"/>
    <dgm:cxn modelId="{2EC26E1A-879D-4CCF-A1DF-0EE5FFAA019B}" type="presOf" srcId="{64FC2B98-D6C4-4B86-AA40-637F98276EE3}" destId="{EBA79884-9015-46CC-B8A6-FEB60FA0F1AE}" srcOrd="0" destOrd="1" presId="urn:microsoft.com/office/officeart/2005/8/layout/cycle4#4"/>
    <dgm:cxn modelId="{9786BDA8-5258-40D6-8C19-D1AEA6B17C9E}" type="presOf" srcId="{E9348A03-B7F2-452F-B67B-7B7C088D8093}" destId="{B18B4FFC-B67F-45BE-9020-105F0F2B1616}" srcOrd="0" destOrd="0" presId="urn:microsoft.com/office/officeart/2005/8/layout/cycle4#4"/>
    <dgm:cxn modelId="{A70A86E0-7DDE-44CB-8926-731AD570802D}" type="presOf" srcId="{0B3E8D41-697A-4FE6-86B5-3980B00D57C6}" destId="{5068561B-45A8-4773-AC2F-C18D4284FF20}" srcOrd="0" destOrd="0" presId="urn:microsoft.com/office/officeart/2005/8/layout/cycle4#4"/>
    <dgm:cxn modelId="{7096A3BF-51A3-4FB7-B482-F1388C0D8374}" srcId="{0B3E8D41-697A-4FE6-86B5-3980B00D57C6}" destId="{2D8E2B8F-529F-4FAE-AD98-06CAE8980FE6}" srcOrd="0" destOrd="0" parTransId="{4165ED99-4B1F-4FE8-9655-534DFC1D70CF}" sibTransId="{C227EC9C-2657-47B1-80A1-5D5268027AC5}"/>
    <dgm:cxn modelId="{980855FA-2D9E-4972-BED0-2B0ED0BEFD6C}" srcId="{4FCC3BFA-8FF5-4AB1-A870-18F016238510}" destId="{0B3E8D41-697A-4FE6-86B5-3980B00D57C6}" srcOrd="0" destOrd="0" parTransId="{38A78BB8-1B36-409E-B4C7-CCBA0657D384}" sibTransId="{A75F374E-72AD-4530-A3B0-68089341B3BE}"/>
    <dgm:cxn modelId="{5D381CA6-ADB1-434D-9C9A-6B0C52374EAD}" type="presOf" srcId="{BFF66CBC-EAEC-46A2-8AF8-335125C01E7C}" destId="{978DF388-A11C-43B8-9224-7F6F4A37AD3C}" srcOrd="0" destOrd="0" presId="urn:microsoft.com/office/officeart/2005/8/layout/cycle4#4"/>
    <dgm:cxn modelId="{FF7AB120-B7C2-4162-857D-2629CC9D9E68}" type="presOf" srcId="{2D8E2B8F-529F-4FAE-AD98-06CAE8980FE6}" destId="{EBA79884-9015-46CC-B8A6-FEB60FA0F1AE}" srcOrd="0" destOrd="0" presId="urn:microsoft.com/office/officeart/2005/8/layout/cycle4#4"/>
    <dgm:cxn modelId="{F21CC1DE-588C-4619-B9F6-B9E5A55A63D4}" type="presOf" srcId="{B7B5EF7F-A419-40C8-BFE6-67FE0AB08100}" destId="{61C60B13-ED23-47E1-B7EF-F9E111A5B2A6}" srcOrd="1" destOrd="1" presId="urn:microsoft.com/office/officeart/2005/8/layout/cycle4#4"/>
    <dgm:cxn modelId="{F4CDFE85-0563-4110-9914-9CFF6F234B0B}" srcId="{E9348A03-B7F2-452F-B67B-7B7C088D8093}" destId="{CEBBDBE7-6444-4603-AAAE-4AC00343140B}" srcOrd="0" destOrd="0" parTransId="{B4C36EDC-493A-4E86-BCCC-79E5CF1A9C54}" sibTransId="{756AFAC9-4CD4-40B0-9F7A-F43B17C8218D}"/>
    <dgm:cxn modelId="{07ECEEE6-25F2-4CA0-93F3-4B1E4E34D105}" type="presOf" srcId="{64FC2B98-D6C4-4B86-AA40-637F98276EE3}" destId="{5576B7A3-AAA7-4D40-B220-56CC2D94814E}" srcOrd="1" destOrd="1" presId="urn:microsoft.com/office/officeart/2005/8/layout/cycle4#4"/>
    <dgm:cxn modelId="{7587F5B2-904B-43D2-8C88-654D9DB5C448}" type="presOf" srcId="{CF15D6A9-D4AF-44EF-BCDF-19A3967012C5}" destId="{BD01A433-1657-4DBF-851A-D96C695B135E}" srcOrd="0" destOrd="1" presId="urn:microsoft.com/office/officeart/2005/8/layout/cycle4#4"/>
    <dgm:cxn modelId="{D3BAAE58-9655-4871-8EEF-F9C28689E1A6}" srcId="{4FCC3BFA-8FF5-4AB1-A870-18F016238510}" destId="{BFF66CBC-EAEC-46A2-8AF8-335125C01E7C}" srcOrd="1" destOrd="0" parTransId="{BAD2BCB4-C6B8-4416-9152-3DB566B39801}" sibTransId="{6806317E-F7FE-4558-A9A7-63D7FF389024}"/>
    <dgm:cxn modelId="{5BE4CE14-FE3B-4D45-A36C-35E3C7A2F1F8}" srcId="{BFF66CBC-EAEC-46A2-8AF8-335125C01E7C}" destId="{CF15D6A9-D4AF-44EF-BCDF-19A3967012C5}" srcOrd="1" destOrd="0" parTransId="{438FE541-1F03-4F49-B6E3-B0C9FDA8CCC2}" sibTransId="{8D78F479-A20F-460D-A1C5-64B0D52212F2}"/>
    <dgm:cxn modelId="{071CB568-9BEF-40B8-BA8E-051D799371F8}" srcId="{C770C4D6-81D6-4549-B680-861941D2A3BD}" destId="{D19F28FE-6E76-4ACF-9969-5950CCF0F5EB}" srcOrd="0" destOrd="0" parTransId="{7E7AB0AA-C90D-4FB8-A44D-A929EFB244FD}" sibTransId="{63BFEE98-448F-4814-8A20-D57A16774B3A}"/>
    <dgm:cxn modelId="{7B28ED7C-F825-46CA-8813-445A3EEBFEA4}" srcId="{0B3E8D41-697A-4FE6-86B5-3980B00D57C6}" destId="{64FC2B98-D6C4-4B86-AA40-637F98276EE3}" srcOrd="1" destOrd="0" parTransId="{FF14EEDF-2B42-494D-B057-7F6F91E8F97B}" sibTransId="{C71A736D-2213-492F-83E6-4353A63E29CD}"/>
    <dgm:cxn modelId="{491D8EE0-A508-4678-9F74-4DAB035532D7}" type="presOf" srcId="{4FCC3BFA-8FF5-4AB1-A870-18F016238510}" destId="{BFF93F8F-831A-474A-BBC2-8C35ECF257D4}" srcOrd="0" destOrd="0" presId="urn:microsoft.com/office/officeart/2005/8/layout/cycle4#4"/>
    <dgm:cxn modelId="{0244518B-2321-4D22-8CA8-9ACEB0824018}" type="presOf" srcId="{A257C3F1-2904-457E-AC85-150E74A4A02E}" destId="{BD01A433-1657-4DBF-851A-D96C695B135E}" srcOrd="0" destOrd="0" presId="urn:microsoft.com/office/officeart/2005/8/layout/cycle4#4"/>
    <dgm:cxn modelId="{E9BEB55B-7297-4D2C-9BAC-957D0AFFD27B}" type="presOf" srcId="{CF15D6A9-D4AF-44EF-BCDF-19A3967012C5}" destId="{CFA18028-C1B3-4DAD-872C-9178805A1783}" srcOrd="1" destOrd="1" presId="urn:microsoft.com/office/officeart/2005/8/layout/cycle4#4"/>
    <dgm:cxn modelId="{19E959A3-BC91-44CC-85C7-2260B3D65D00}" srcId="{4FCC3BFA-8FF5-4AB1-A870-18F016238510}" destId="{C770C4D6-81D6-4549-B680-861941D2A3BD}" srcOrd="2" destOrd="0" parTransId="{B8A6D872-EE3A-4AA3-B31D-5383EA702511}" sibTransId="{2EC0F211-83EA-4884-8F25-BE5430ED65C0}"/>
    <dgm:cxn modelId="{6C9711DE-C5F5-49CA-93BE-1B8382281D71}" type="presOf" srcId="{D19F28FE-6E76-4ACF-9969-5950CCF0F5EB}" destId="{FC09B430-15BD-4C61-88A9-E2159DDDF8D0}" srcOrd="0" destOrd="0" presId="urn:microsoft.com/office/officeart/2005/8/layout/cycle4#4"/>
    <dgm:cxn modelId="{B8B55D49-0707-429A-B88C-1A5E8B04F085}" type="presOf" srcId="{A257C3F1-2904-457E-AC85-150E74A4A02E}" destId="{CFA18028-C1B3-4DAD-872C-9178805A1783}" srcOrd="1" destOrd="0" presId="urn:microsoft.com/office/officeart/2005/8/layout/cycle4#4"/>
    <dgm:cxn modelId="{565CBD5D-2C11-48F3-834A-E39966EEAFDA}" srcId="{E9348A03-B7F2-452F-B67B-7B7C088D8093}" destId="{8C38B6AA-F306-4531-BCE0-81F5B8A26B88}" srcOrd="1" destOrd="0" parTransId="{9A9BA20A-755A-4BD5-B87C-5B064CD00E5F}" sibTransId="{A9DA21C8-D856-416B-A685-4DB93A1AD8DA}"/>
    <dgm:cxn modelId="{08D1DBC5-F365-43DB-B3E9-6E5B6C2E8359}" srcId="{C770C4D6-81D6-4549-B680-861941D2A3BD}" destId="{B7B5EF7F-A419-40C8-BFE6-67FE0AB08100}" srcOrd="1" destOrd="0" parTransId="{45CF5E49-E051-4887-9A27-8A868C6CFC81}" sibTransId="{88E61E82-C397-4674-9233-7C211BFCA9CF}"/>
    <dgm:cxn modelId="{4060CB34-67A0-4A14-8C56-B701F5A3432C}" type="presOf" srcId="{CEBBDBE7-6444-4603-AAAE-4AC00343140B}" destId="{0EDAD9A0-8C66-4B35-AC1C-312B41E07711}" srcOrd="1" destOrd="0" presId="urn:microsoft.com/office/officeart/2005/8/layout/cycle4#4"/>
    <dgm:cxn modelId="{CC6EA70D-6639-4060-8378-1F197F8B10A9}" type="presOf" srcId="{2D8E2B8F-529F-4FAE-AD98-06CAE8980FE6}" destId="{5576B7A3-AAA7-4D40-B220-56CC2D94814E}" srcOrd="1" destOrd="0" presId="urn:microsoft.com/office/officeart/2005/8/layout/cycle4#4"/>
    <dgm:cxn modelId="{D9810ABF-C603-4023-B03C-EF241586B68B}" type="presOf" srcId="{8C38B6AA-F306-4531-BCE0-81F5B8A26B88}" destId="{0EDAD9A0-8C66-4B35-AC1C-312B41E07711}" srcOrd="1" destOrd="1" presId="urn:microsoft.com/office/officeart/2005/8/layout/cycle4#4"/>
    <dgm:cxn modelId="{01792D17-9FFD-43A7-920D-11D415447F66}" srcId="{BFF66CBC-EAEC-46A2-8AF8-335125C01E7C}" destId="{A257C3F1-2904-457E-AC85-150E74A4A02E}" srcOrd="0" destOrd="0" parTransId="{5013AD72-BEB4-4E67-94D0-CC9EFE3E1A07}" sibTransId="{D45838CE-4215-45BE-9C5F-2BEA2CD45526}"/>
    <dgm:cxn modelId="{B6F9A3F8-33F3-48C2-B9B3-679C9DC7E8FB}" type="presOf" srcId="{B7B5EF7F-A419-40C8-BFE6-67FE0AB08100}" destId="{FC09B430-15BD-4C61-88A9-E2159DDDF8D0}" srcOrd="0" destOrd="1" presId="urn:microsoft.com/office/officeart/2005/8/layout/cycle4#4"/>
    <dgm:cxn modelId="{56D2E290-E458-42D1-A8A8-889F19766A5A}" type="presParOf" srcId="{BFF93F8F-831A-474A-BBC2-8C35ECF257D4}" destId="{A2AEB417-612F-4755-9819-2336D6A61D3A}" srcOrd="0" destOrd="0" presId="urn:microsoft.com/office/officeart/2005/8/layout/cycle4#4"/>
    <dgm:cxn modelId="{BD10BF29-28DE-4F5D-8CA4-AF0E66B91C68}" type="presParOf" srcId="{A2AEB417-612F-4755-9819-2336D6A61D3A}" destId="{60F6A94C-456D-4F19-95E3-CB7EE8A7ADCB}" srcOrd="0" destOrd="0" presId="urn:microsoft.com/office/officeart/2005/8/layout/cycle4#4"/>
    <dgm:cxn modelId="{19B6E833-6209-469C-8B8E-E6EF785AFC18}" type="presParOf" srcId="{60F6A94C-456D-4F19-95E3-CB7EE8A7ADCB}" destId="{EBA79884-9015-46CC-B8A6-FEB60FA0F1AE}" srcOrd="0" destOrd="0" presId="urn:microsoft.com/office/officeart/2005/8/layout/cycle4#4"/>
    <dgm:cxn modelId="{2FBEB15D-8F93-41BD-8B0A-7B370858E8A0}" type="presParOf" srcId="{60F6A94C-456D-4F19-95E3-CB7EE8A7ADCB}" destId="{5576B7A3-AAA7-4D40-B220-56CC2D94814E}" srcOrd="1" destOrd="0" presId="urn:microsoft.com/office/officeart/2005/8/layout/cycle4#4"/>
    <dgm:cxn modelId="{20B5D644-198C-4102-9C5F-852CF21B4A16}" type="presParOf" srcId="{A2AEB417-612F-4755-9819-2336D6A61D3A}" destId="{72061A8E-0C33-42E4-85C8-704A5E2E6CFE}" srcOrd="1" destOrd="0" presId="urn:microsoft.com/office/officeart/2005/8/layout/cycle4#4"/>
    <dgm:cxn modelId="{9F23405B-A7BA-4253-B981-E0E23F37307F}" type="presParOf" srcId="{72061A8E-0C33-42E4-85C8-704A5E2E6CFE}" destId="{BD01A433-1657-4DBF-851A-D96C695B135E}" srcOrd="0" destOrd="0" presId="urn:microsoft.com/office/officeart/2005/8/layout/cycle4#4"/>
    <dgm:cxn modelId="{5CF9F3CB-D351-44C9-A502-B62C14CD3B2A}" type="presParOf" srcId="{72061A8E-0C33-42E4-85C8-704A5E2E6CFE}" destId="{CFA18028-C1B3-4DAD-872C-9178805A1783}" srcOrd="1" destOrd="0" presId="urn:microsoft.com/office/officeart/2005/8/layout/cycle4#4"/>
    <dgm:cxn modelId="{63AEC2DD-CD56-49E6-A7DB-C3467D5A64A1}" type="presParOf" srcId="{A2AEB417-612F-4755-9819-2336D6A61D3A}" destId="{B72189C9-9879-4B17-8F92-267A47B42923}" srcOrd="2" destOrd="0" presId="urn:microsoft.com/office/officeart/2005/8/layout/cycle4#4"/>
    <dgm:cxn modelId="{10FF40E3-B168-414E-8406-30A70DA30859}" type="presParOf" srcId="{B72189C9-9879-4B17-8F92-267A47B42923}" destId="{FC09B430-15BD-4C61-88A9-E2159DDDF8D0}" srcOrd="0" destOrd="0" presId="urn:microsoft.com/office/officeart/2005/8/layout/cycle4#4"/>
    <dgm:cxn modelId="{DF3C287E-3077-4A0D-A228-64B1EF2C0E6F}" type="presParOf" srcId="{B72189C9-9879-4B17-8F92-267A47B42923}" destId="{61C60B13-ED23-47E1-B7EF-F9E111A5B2A6}" srcOrd="1" destOrd="0" presId="urn:microsoft.com/office/officeart/2005/8/layout/cycle4#4"/>
    <dgm:cxn modelId="{95A9AF7A-8912-4CFC-8470-23F3752142EE}" type="presParOf" srcId="{A2AEB417-612F-4755-9819-2336D6A61D3A}" destId="{93028DC0-3012-4361-A6F1-359BD2C46411}" srcOrd="3" destOrd="0" presId="urn:microsoft.com/office/officeart/2005/8/layout/cycle4#4"/>
    <dgm:cxn modelId="{60695A7E-CF0B-4463-9204-A86D3D0F5A68}" type="presParOf" srcId="{93028DC0-3012-4361-A6F1-359BD2C46411}" destId="{902C327B-4C43-4034-9A70-9C91B83D03F2}" srcOrd="0" destOrd="0" presId="urn:microsoft.com/office/officeart/2005/8/layout/cycle4#4"/>
    <dgm:cxn modelId="{B55DA6A9-1D91-43A8-91AB-D5926339D831}" type="presParOf" srcId="{93028DC0-3012-4361-A6F1-359BD2C46411}" destId="{0EDAD9A0-8C66-4B35-AC1C-312B41E07711}" srcOrd="1" destOrd="0" presId="urn:microsoft.com/office/officeart/2005/8/layout/cycle4#4"/>
    <dgm:cxn modelId="{A72248B5-8F73-4B47-8292-EA901CD7BBA5}" type="presParOf" srcId="{A2AEB417-612F-4755-9819-2336D6A61D3A}" destId="{CD5E30C4-F05B-480D-9D5C-1115F7CD66B2}" srcOrd="4" destOrd="0" presId="urn:microsoft.com/office/officeart/2005/8/layout/cycle4#4"/>
    <dgm:cxn modelId="{4DA4EC89-BF64-43C4-A25A-F22C51230531}" type="presParOf" srcId="{BFF93F8F-831A-474A-BBC2-8C35ECF257D4}" destId="{546FBF0C-6BF1-4762-B39D-55288D166E57}" srcOrd="1" destOrd="0" presId="urn:microsoft.com/office/officeart/2005/8/layout/cycle4#4"/>
    <dgm:cxn modelId="{6327CE91-FB38-430C-89F7-6F4B925A9ADB}" type="presParOf" srcId="{546FBF0C-6BF1-4762-B39D-55288D166E57}" destId="{5068561B-45A8-4773-AC2F-C18D4284FF20}" srcOrd="0" destOrd="0" presId="urn:microsoft.com/office/officeart/2005/8/layout/cycle4#4"/>
    <dgm:cxn modelId="{2283A4C7-9E4C-4DEC-B53E-E3FF3CBB55A4}" type="presParOf" srcId="{546FBF0C-6BF1-4762-B39D-55288D166E57}" destId="{978DF388-A11C-43B8-9224-7F6F4A37AD3C}" srcOrd="1" destOrd="0" presId="urn:microsoft.com/office/officeart/2005/8/layout/cycle4#4"/>
    <dgm:cxn modelId="{59B5CA00-879E-4074-AC7C-3F785577E6F0}" type="presParOf" srcId="{546FBF0C-6BF1-4762-B39D-55288D166E57}" destId="{B6186AE6-3EFA-4BB2-92F1-5C2FF0771B24}" srcOrd="2" destOrd="0" presId="urn:microsoft.com/office/officeart/2005/8/layout/cycle4#4"/>
    <dgm:cxn modelId="{AE7E79AC-2FC0-4612-88E0-118C6A1BE45C}" type="presParOf" srcId="{546FBF0C-6BF1-4762-B39D-55288D166E57}" destId="{B18B4FFC-B67F-45BE-9020-105F0F2B1616}" srcOrd="3" destOrd="0" presId="urn:microsoft.com/office/officeart/2005/8/layout/cycle4#4"/>
    <dgm:cxn modelId="{5E02F512-CB98-45F5-BF3B-8C4497873914}" type="presParOf" srcId="{546FBF0C-6BF1-4762-B39D-55288D166E57}" destId="{092110B1-A330-49AD-9307-70AA3FD39822}" srcOrd="4" destOrd="0" presId="urn:microsoft.com/office/officeart/2005/8/layout/cycle4#4"/>
    <dgm:cxn modelId="{4EF385D3-9C3F-4D13-BE97-7020EB7F7A5D}" type="presParOf" srcId="{BFF93F8F-831A-474A-BBC2-8C35ECF257D4}" destId="{97F33B52-C4BA-4465-965D-E1CA5B1130D0}" srcOrd="2" destOrd="0" presId="urn:microsoft.com/office/officeart/2005/8/layout/cycle4#4"/>
    <dgm:cxn modelId="{7CA2CDA1-04DD-40FF-8F88-DC0119387909}" type="presParOf" srcId="{BFF93F8F-831A-474A-BBC2-8C35ECF257D4}" destId="{F0B6AC9C-07C6-4638-A53F-F2B806C6F106}" srcOrd="3" destOrd="0" presId="urn:microsoft.com/office/officeart/2005/8/layout/cycle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7EFE-47A7-491C-8D10-82672F197A54}">
      <dsp:nvSpPr>
        <dsp:cNvPr id="0" name=""/>
        <dsp:cNvSpPr/>
      </dsp:nvSpPr>
      <dsp:spPr>
        <a:xfrm>
          <a:off x="1315686" y="2063"/>
          <a:ext cx="3110745" cy="3110745"/>
        </a:xfrm>
        <a:prstGeom prst="ellipse">
          <a:avLst/>
        </a:prstGeom>
        <a:solidFill>
          <a:schemeClr val="lt1">
            <a:alpha val="50000"/>
            <a:hueOff val="0"/>
            <a:satOff val="0"/>
            <a:lumOff val="0"/>
            <a:alphaOff val="0"/>
          </a:schemeClr>
        </a:solidFill>
        <a:ln w="381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altLang="zh-HK" sz="2800" b="1" kern="1200" dirty="0" smtClean="0"/>
            <a:t>Visual </a:t>
          </a:r>
        </a:p>
        <a:p>
          <a:pPr lvl="0" algn="ctr" defTabSz="1244600">
            <a:lnSpc>
              <a:spcPct val="90000"/>
            </a:lnSpc>
            <a:spcBef>
              <a:spcPct val="0"/>
            </a:spcBef>
            <a:spcAft>
              <a:spcPct val="35000"/>
            </a:spcAft>
          </a:pPr>
          <a:r>
            <a:rPr lang="en-US" altLang="zh-HK" sz="1800" b="1" kern="1200" dirty="0" smtClean="0">
              <a:solidFill>
                <a:srgbClr val="FF0000"/>
              </a:solidFill>
            </a:rPr>
            <a:t>Learn best by seeing</a:t>
          </a:r>
          <a:endParaRPr lang="en-US" altLang="zh-HK" sz="2800" b="1" kern="1200" dirty="0" smtClean="0">
            <a:solidFill>
              <a:srgbClr val="FF0000"/>
            </a:solidFill>
          </a:endParaRPr>
        </a:p>
      </dsp:txBody>
      <dsp:txXfrm>
        <a:off x="1730452" y="546443"/>
        <a:ext cx="2281213" cy="1399835"/>
      </dsp:txXfrm>
    </dsp:sp>
    <dsp:sp modelId="{C3E16FD1-841C-47F1-900D-BF0955FEC8C0}">
      <dsp:nvSpPr>
        <dsp:cNvPr id="0" name=""/>
        <dsp:cNvSpPr/>
      </dsp:nvSpPr>
      <dsp:spPr>
        <a:xfrm>
          <a:off x="2370768" y="2017142"/>
          <a:ext cx="3110745" cy="3110745"/>
        </a:xfrm>
        <a:prstGeom prst="ellipse">
          <a:avLst/>
        </a:prstGeom>
        <a:solidFill>
          <a:schemeClr val="lt1">
            <a:alpha val="50000"/>
            <a:hueOff val="0"/>
            <a:satOff val="0"/>
            <a:lumOff val="0"/>
            <a:alphaOff val="0"/>
          </a:schemeClr>
        </a:solidFill>
        <a:ln w="381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US" altLang="zh-HK" sz="2800" b="1" kern="1200" dirty="0" smtClean="0"/>
            <a:t>Kinesthetic</a:t>
          </a:r>
        </a:p>
        <a:p>
          <a:pPr lvl="0" algn="l" defTabSz="666750">
            <a:lnSpc>
              <a:spcPct val="90000"/>
            </a:lnSpc>
            <a:spcBef>
              <a:spcPct val="0"/>
            </a:spcBef>
            <a:spcAft>
              <a:spcPct val="35000"/>
            </a:spcAft>
          </a:pPr>
          <a:r>
            <a:rPr lang="en-US" altLang="zh-HK" sz="1800" b="1" kern="1200" dirty="0" smtClean="0">
              <a:solidFill>
                <a:srgbClr val="FF0000"/>
              </a:solidFill>
            </a:rPr>
            <a:t>Learn best by doing</a:t>
          </a:r>
        </a:p>
        <a:p>
          <a:pPr lvl="0" algn="l" defTabSz="666750">
            <a:lnSpc>
              <a:spcPct val="90000"/>
            </a:lnSpc>
            <a:spcBef>
              <a:spcPct val="0"/>
            </a:spcBef>
            <a:spcAft>
              <a:spcPct val="35000"/>
            </a:spcAft>
          </a:pPr>
          <a:endParaRPr lang="en-US" altLang="zh-HK" sz="2000" kern="1200" dirty="0" smtClean="0"/>
        </a:p>
      </dsp:txBody>
      <dsp:txXfrm>
        <a:off x="3322138" y="2820751"/>
        <a:ext cx="1866447" cy="1710910"/>
      </dsp:txXfrm>
    </dsp:sp>
    <dsp:sp modelId="{89DC7485-C331-4B29-A58C-AEF179A0A0BA}">
      <dsp:nvSpPr>
        <dsp:cNvPr id="0" name=""/>
        <dsp:cNvSpPr/>
      </dsp:nvSpPr>
      <dsp:spPr>
        <a:xfrm>
          <a:off x="125846" y="2009023"/>
          <a:ext cx="3110745" cy="3110745"/>
        </a:xfrm>
        <a:prstGeom prst="ellipse">
          <a:avLst/>
        </a:prstGeom>
        <a:solidFill>
          <a:schemeClr val="lt1">
            <a:alpha val="50000"/>
            <a:hueOff val="0"/>
            <a:satOff val="0"/>
            <a:lumOff val="0"/>
            <a:alphaOff val="0"/>
          </a:schemeClr>
        </a:solidFill>
        <a:ln w="381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altLang="zh-HK" sz="2800" b="1" kern="1200" dirty="0" smtClean="0"/>
            <a:t>Auditory</a:t>
          </a:r>
        </a:p>
        <a:p>
          <a:pPr lvl="0" algn="ctr" defTabSz="1244600">
            <a:lnSpc>
              <a:spcPct val="90000"/>
            </a:lnSpc>
            <a:spcBef>
              <a:spcPct val="0"/>
            </a:spcBef>
            <a:spcAft>
              <a:spcPct val="35000"/>
            </a:spcAft>
          </a:pPr>
          <a:r>
            <a:rPr lang="en-US" altLang="zh-HK" sz="1800" b="1" kern="1200" dirty="0" smtClean="0">
              <a:solidFill>
                <a:srgbClr val="FF0000"/>
              </a:solidFill>
            </a:rPr>
            <a:t>Learn best by hearing</a:t>
          </a:r>
        </a:p>
        <a:p>
          <a:pPr lvl="0" algn="ctr" defTabSz="1244600">
            <a:lnSpc>
              <a:spcPct val="90000"/>
            </a:lnSpc>
            <a:spcBef>
              <a:spcPct val="0"/>
            </a:spcBef>
            <a:spcAft>
              <a:spcPct val="35000"/>
            </a:spcAft>
          </a:pPr>
          <a:endParaRPr lang="en-US" altLang="zh-HK" sz="2800" b="1" kern="1200" dirty="0" smtClean="0"/>
        </a:p>
      </dsp:txBody>
      <dsp:txXfrm>
        <a:off x="418775" y="2812632"/>
        <a:ext cx="1866447" cy="17109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15D6B-7C6D-4D7E-B5E3-73A9C1A85F40}">
      <dsp:nvSpPr>
        <dsp:cNvPr id="0" name=""/>
        <dsp:cNvSpPr/>
      </dsp:nvSpPr>
      <dsp:spPr>
        <a:xfrm>
          <a:off x="-99006" y="15765"/>
          <a:ext cx="4968552" cy="5112640"/>
        </a:xfrm>
        <a:prstGeom prst="pie">
          <a:avLst>
            <a:gd name="adj1" fmla="val 5400000"/>
            <a:gd name="adj2" fmla="val 162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A63D070-7208-4316-AE58-7EA3D69E53E8}">
      <dsp:nvSpPr>
        <dsp:cNvPr id="0" name=""/>
        <dsp:cNvSpPr/>
      </dsp:nvSpPr>
      <dsp:spPr>
        <a:xfrm>
          <a:off x="2304261" y="15765"/>
          <a:ext cx="5958660" cy="5240828"/>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altLang="zh-TW" sz="5400" kern="1200" dirty="0" smtClean="0"/>
            <a:t>Teachers</a:t>
          </a:r>
          <a:endParaRPr lang="zh-TW" altLang="en-US" sz="5400" kern="1200" dirty="0"/>
        </a:p>
      </dsp:txBody>
      <dsp:txXfrm>
        <a:off x="2304261" y="15765"/>
        <a:ext cx="2979330" cy="1572252"/>
      </dsp:txXfrm>
    </dsp:sp>
    <dsp:sp modelId="{D605FD51-B622-4F36-91DD-E879FD57A901}">
      <dsp:nvSpPr>
        <dsp:cNvPr id="0" name=""/>
        <dsp:cNvSpPr/>
      </dsp:nvSpPr>
      <dsp:spPr>
        <a:xfrm>
          <a:off x="802883" y="1682777"/>
          <a:ext cx="3229555" cy="3229555"/>
        </a:xfrm>
        <a:prstGeom prst="pie">
          <a:avLst>
            <a:gd name="adj1" fmla="val 5400000"/>
            <a:gd name="adj2" fmla="val 16200000"/>
          </a:avLst>
        </a:prstGeom>
        <a:solidFill>
          <a:schemeClr val="accent5">
            <a:hueOff val="5319050"/>
            <a:satOff val="-230"/>
            <a:lumOff val="-1049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DBDA3CD-11B1-4717-92AB-3E73A95080D0}">
      <dsp:nvSpPr>
        <dsp:cNvPr id="0" name=""/>
        <dsp:cNvSpPr/>
      </dsp:nvSpPr>
      <dsp:spPr>
        <a:xfrm>
          <a:off x="2340287" y="1682777"/>
          <a:ext cx="5868638" cy="322955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altLang="zh-TW" sz="4400" kern="1200" dirty="0" smtClean="0"/>
            <a:t>Students</a:t>
          </a:r>
          <a:endParaRPr lang="zh-TW" altLang="en-US" sz="4400" kern="1200" dirty="0"/>
        </a:p>
      </dsp:txBody>
      <dsp:txXfrm>
        <a:off x="2340287" y="1682777"/>
        <a:ext cx="2934319" cy="1490563"/>
      </dsp:txXfrm>
    </dsp:sp>
    <dsp:sp modelId="{B374DAD2-0560-4126-B9E0-4B2B6FD22397}">
      <dsp:nvSpPr>
        <dsp:cNvPr id="0" name=""/>
        <dsp:cNvSpPr/>
      </dsp:nvSpPr>
      <dsp:spPr>
        <a:xfrm>
          <a:off x="1639987" y="3349749"/>
          <a:ext cx="1490564" cy="1490564"/>
        </a:xfrm>
        <a:prstGeom prst="pie">
          <a:avLst>
            <a:gd name="adj1" fmla="val 5400000"/>
            <a:gd name="adj2" fmla="val 16200000"/>
          </a:avLst>
        </a:prstGeom>
        <a:solidFill>
          <a:schemeClr val="accent5">
            <a:hueOff val="10638099"/>
            <a:satOff val="-460"/>
            <a:lumOff val="-209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59E9FE4-1B8B-45BB-9B02-0826C1F0B776}">
      <dsp:nvSpPr>
        <dsp:cNvPr id="0" name=""/>
        <dsp:cNvSpPr/>
      </dsp:nvSpPr>
      <dsp:spPr>
        <a:xfrm>
          <a:off x="2340287" y="3349749"/>
          <a:ext cx="5796643" cy="149056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altLang="zh-TW" sz="3600" kern="1200" dirty="0" smtClean="0"/>
            <a:t>Curriculum</a:t>
          </a:r>
          <a:endParaRPr lang="zh-TW" altLang="en-US" sz="3600" kern="1200" dirty="0"/>
        </a:p>
      </dsp:txBody>
      <dsp:txXfrm>
        <a:off x="2340287" y="3349749"/>
        <a:ext cx="2898321" cy="1490564"/>
      </dsp:txXfrm>
    </dsp:sp>
    <dsp:sp modelId="{6F9CC170-943C-4416-B639-DCFB2E805CF8}">
      <dsp:nvSpPr>
        <dsp:cNvPr id="0" name=""/>
        <dsp:cNvSpPr/>
      </dsp:nvSpPr>
      <dsp:spPr>
        <a:xfrm>
          <a:off x="5085577" y="87779"/>
          <a:ext cx="3294348" cy="1490568"/>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altLang="zh-TW" sz="1800" b="1" kern="1200" dirty="0" smtClean="0"/>
            <a:t>Forming teacher network </a:t>
          </a:r>
          <a:r>
            <a:rPr lang="en-US" altLang="zh-TW" sz="1800" kern="1200" dirty="0" smtClean="0"/>
            <a:t>to facilitate professional development</a:t>
          </a:r>
          <a:endParaRPr lang="zh-TW" altLang="en-US" sz="1800" kern="1200" dirty="0"/>
        </a:p>
        <a:p>
          <a:pPr marL="171450" lvl="1" indent="-171450" algn="l" defTabSz="800100">
            <a:lnSpc>
              <a:spcPct val="90000"/>
            </a:lnSpc>
            <a:spcBef>
              <a:spcPct val="0"/>
            </a:spcBef>
            <a:spcAft>
              <a:spcPct val="15000"/>
            </a:spcAft>
            <a:buChar char="••"/>
          </a:pPr>
          <a:r>
            <a:rPr lang="en-US" altLang="zh-TW" sz="1800" b="1" kern="1200" dirty="0" smtClean="0"/>
            <a:t>Sharing teaching resources </a:t>
          </a:r>
          <a:r>
            <a:rPr lang="en-US" altLang="zh-TW" sz="1800" kern="1200" dirty="0" smtClean="0"/>
            <a:t>among schools of similar needs</a:t>
          </a:r>
          <a:endParaRPr lang="zh-TW" altLang="en-US" sz="1800" kern="1200" dirty="0"/>
        </a:p>
      </dsp:txBody>
      <dsp:txXfrm>
        <a:off x="5085577" y="87779"/>
        <a:ext cx="3294348" cy="1490568"/>
      </dsp:txXfrm>
    </dsp:sp>
    <dsp:sp modelId="{5F16B0C1-3409-4213-ADB9-62C4937B7AC5}">
      <dsp:nvSpPr>
        <dsp:cNvPr id="0" name=""/>
        <dsp:cNvSpPr/>
      </dsp:nvSpPr>
      <dsp:spPr>
        <a:xfrm>
          <a:off x="5112575" y="1693569"/>
          <a:ext cx="3240352" cy="1490563"/>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altLang="zh-TW" sz="1800" kern="1200" dirty="0" smtClean="0"/>
            <a:t>Helping students to reflect on their learning through </a:t>
          </a:r>
          <a:r>
            <a:rPr lang="en-US" altLang="zh-TW" sz="1800" b="1" kern="1200" dirty="0" smtClean="0"/>
            <a:t>self/peer assessment</a:t>
          </a:r>
          <a:endParaRPr lang="zh-TW" altLang="en-US" sz="1800" b="1" kern="1200" dirty="0"/>
        </a:p>
        <a:p>
          <a:pPr marL="171450" lvl="1" indent="-171450" algn="l" defTabSz="800100">
            <a:lnSpc>
              <a:spcPct val="90000"/>
            </a:lnSpc>
            <a:spcBef>
              <a:spcPct val="0"/>
            </a:spcBef>
            <a:spcAft>
              <a:spcPct val="15000"/>
            </a:spcAft>
            <a:buChar char="••"/>
          </a:pPr>
          <a:r>
            <a:rPr lang="en-US" altLang="zh-TW" sz="1800" kern="1200" dirty="0" smtClean="0"/>
            <a:t>Helping students to </a:t>
          </a:r>
          <a:r>
            <a:rPr lang="en-US" altLang="zh-TW" sz="1800" b="1" kern="1200" dirty="0" smtClean="0"/>
            <a:t>develop metacognitive learning strategies</a:t>
          </a:r>
          <a:endParaRPr lang="zh-TW" altLang="en-US" sz="1800" b="1" kern="1200" dirty="0"/>
        </a:p>
      </dsp:txBody>
      <dsp:txXfrm>
        <a:off x="5112575" y="1693569"/>
        <a:ext cx="3240352" cy="1490563"/>
      </dsp:txXfrm>
    </dsp:sp>
    <dsp:sp modelId="{BBE7C4E8-7C4D-404A-8DAC-53E16E4A648D}">
      <dsp:nvSpPr>
        <dsp:cNvPr id="0" name=""/>
        <dsp:cNvSpPr/>
      </dsp:nvSpPr>
      <dsp:spPr>
        <a:xfrm>
          <a:off x="5112561" y="3349749"/>
          <a:ext cx="3240381" cy="1490564"/>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altLang="zh-TW" sz="1800" kern="1200" dirty="0" smtClean="0"/>
            <a:t>Further enhancing the materials development at </a:t>
          </a:r>
          <a:r>
            <a:rPr lang="en-US" altLang="zh-TW" sz="1800" b="1" kern="1200" dirty="0" smtClean="0"/>
            <a:t>KS2</a:t>
          </a:r>
          <a:endParaRPr lang="zh-TW" altLang="en-US" sz="1800" b="1" kern="1200" dirty="0"/>
        </a:p>
        <a:p>
          <a:pPr marL="171450" lvl="1" indent="-171450" algn="l" defTabSz="800100">
            <a:lnSpc>
              <a:spcPct val="90000"/>
            </a:lnSpc>
            <a:spcBef>
              <a:spcPct val="0"/>
            </a:spcBef>
            <a:spcAft>
              <a:spcPct val="15000"/>
            </a:spcAft>
            <a:buChar char="••"/>
          </a:pPr>
          <a:r>
            <a:rPr lang="en-US" altLang="zh-TW" sz="1800" kern="1200" dirty="0" smtClean="0"/>
            <a:t>Exploring strategies to cater for learner diversity at </a:t>
          </a:r>
          <a:r>
            <a:rPr lang="en-US" altLang="zh-TW" sz="1800" b="1" kern="1200" dirty="0" smtClean="0"/>
            <a:t>KS1</a:t>
          </a:r>
          <a:endParaRPr lang="zh-TW" altLang="en-US" sz="1800" b="1" kern="1200" dirty="0"/>
        </a:p>
      </dsp:txBody>
      <dsp:txXfrm>
        <a:off x="5112561" y="3349749"/>
        <a:ext cx="3240381" cy="14905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2B70B-37BE-4CA8-BF8F-B1A231929840}">
      <dsp:nvSpPr>
        <dsp:cNvPr id="0" name=""/>
        <dsp:cNvSpPr/>
      </dsp:nvSpPr>
      <dsp:spPr>
        <a:xfrm rot="5400000">
          <a:off x="-264804" y="265427"/>
          <a:ext cx="1765365" cy="1235755"/>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altLang="zh-TW" sz="2300" b="1" kern="1200" dirty="0" smtClean="0"/>
            <a:t>Mar 2014</a:t>
          </a:r>
          <a:endParaRPr lang="zh-TW" altLang="en-US" sz="2300" b="1" kern="1200" dirty="0"/>
        </a:p>
      </dsp:txBody>
      <dsp:txXfrm rot="-5400000">
        <a:off x="2" y="618500"/>
        <a:ext cx="1235755" cy="529610"/>
      </dsp:txXfrm>
    </dsp:sp>
    <dsp:sp modelId="{271AF989-822B-45E8-8ADC-7AF9CE8052F5}">
      <dsp:nvSpPr>
        <dsp:cNvPr id="0" name=""/>
        <dsp:cNvSpPr/>
      </dsp:nvSpPr>
      <dsp:spPr>
        <a:xfrm rot="5400000">
          <a:off x="3932566" y="-2696188"/>
          <a:ext cx="1147487" cy="654110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t>Networking activity 2: </a:t>
          </a:r>
          <a:r>
            <a:rPr lang="en-US" altLang="zh-TW" sz="2400" kern="1200" dirty="0" smtClean="0"/>
            <a:t>Professional sharing on school-based materials developed by Network schools</a:t>
          </a:r>
          <a:endParaRPr lang="zh-TW" altLang="en-US" sz="2400" kern="1200" dirty="0"/>
        </a:p>
      </dsp:txBody>
      <dsp:txXfrm rot="-5400000">
        <a:off x="1235756" y="56638"/>
        <a:ext cx="6485092" cy="1035455"/>
      </dsp:txXfrm>
    </dsp:sp>
    <dsp:sp modelId="{7B267771-A16E-4E6B-AB2B-2F25C4B0D3AE}">
      <dsp:nvSpPr>
        <dsp:cNvPr id="0" name=""/>
        <dsp:cNvSpPr/>
      </dsp:nvSpPr>
      <dsp:spPr>
        <a:xfrm rot="5400000">
          <a:off x="-264804" y="1838282"/>
          <a:ext cx="1765365" cy="1235755"/>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altLang="zh-TW" sz="2300" b="1" kern="1200" dirty="0" smtClean="0"/>
            <a:t>Dec 2013</a:t>
          </a:r>
          <a:endParaRPr lang="zh-TW" altLang="en-US" sz="2300" b="1" kern="1200" dirty="0"/>
        </a:p>
      </dsp:txBody>
      <dsp:txXfrm rot="-5400000">
        <a:off x="2" y="2191355"/>
        <a:ext cx="1235755" cy="529610"/>
      </dsp:txXfrm>
    </dsp:sp>
    <dsp:sp modelId="{2A0F4956-9AB1-4D02-A412-344FBC5B41B0}">
      <dsp:nvSpPr>
        <dsp:cNvPr id="0" name=""/>
        <dsp:cNvSpPr/>
      </dsp:nvSpPr>
      <dsp:spPr>
        <a:xfrm rot="5400000">
          <a:off x="3932566" y="-1123333"/>
          <a:ext cx="1147487" cy="654110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t>Networking activity 1: </a:t>
          </a:r>
          <a:r>
            <a:rPr lang="en-US" altLang="zh-TW" sz="2400" kern="1200" dirty="0" smtClean="0"/>
            <a:t>Professional sharing on tryout materials </a:t>
          </a:r>
          <a:endParaRPr lang="zh-TW" altLang="en-US" sz="2400" b="1" kern="1200" dirty="0"/>
        </a:p>
      </dsp:txBody>
      <dsp:txXfrm rot="-5400000">
        <a:off x="1235756" y="1629493"/>
        <a:ext cx="6485092" cy="1035455"/>
      </dsp:txXfrm>
    </dsp:sp>
    <dsp:sp modelId="{39467CFA-BD79-461F-AC2C-D76A6F59923E}">
      <dsp:nvSpPr>
        <dsp:cNvPr id="0" name=""/>
        <dsp:cNvSpPr/>
      </dsp:nvSpPr>
      <dsp:spPr>
        <a:xfrm rot="5400000">
          <a:off x="-264804" y="3411137"/>
          <a:ext cx="1765365" cy="1235755"/>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altLang="zh-TW" sz="2300" b="1" kern="1200" dirty="0" smtClean="0"/>
            <a:t>Oct 2013</a:t>
          </a:r>
          <a:endParaRPr lang="zh-TW" altLang="en-US" sz="2300" b="1" kern="1200" dirty="0"/>
        </a:p>
      </dsp:txBody>
      <dsp:txXfrm rot="-5400000">
        <a:off x="2" y="3764210"/>
        <a:ext cx="1235755" cy="529610"/>
      </dsp:txXfrm>
    </dsp:sp>
    <dsp:sp modelId="{9D7773FF-7EDD-4668-98A3-CDE41194AEF8}">
      <dsp:nvSpPr>
        <dsp:cNvPr id="0" name=""/>
        <dsp:cNvSpPr/>
      </dsp:nvSpPr>
      <dsp:spPr>
        <a:xfrm rot="5400000">
          <a:off x="3932566" y="449521"/>
          <a:ext cx="1147487" cy="654110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TW" sz="2400" b="1" kern="1200" dirty="0" smtClean="0"/>
            <a:t>Workshop</a:t>
          </a:r>
          <a:r>
            <a:rPr lang="en-US" altLang="zh-TW" sz="2400" kern="1200" dirty="0" smtClean="0"/>
            <a:t> on Using Differentiated Instruction to Cater for Learner Diversity in the English Classroom</a:t>
          </a:r>
          <a:endParaRPr lang="zh-TW" altLang="en-US" sz="2400" kern="1200" dirty="0"/>
        </a:p>
      </dsp:txBody>
      <dsp:txXfrm rot="-5400000">
        <a:off x="1235756" y="3202347"/>
        <a:ext cx="6485092" cy="1035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38D0C-0711-4476-996A-44072F949606}">
      <dsp:nvSpPr>
        <dsp:cNvPr id="0" name=""/>
        <dsp:cNvSpPr/>
      </dsp:nvSpPr>
      <dsp:spPr>
        <a:xfrm>
          <a:off x="0" y="1357788"/>
          <a:ext cx="8229600" cy="1810385"/>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FC2780-44C7-4CC4-943B-2F697C6BDD9A}">
      <dsp:nvSpPr>
        <dsp:cNvPr id="0" name=""/>
        <dsp:cNvSpPr/>
      </dsp:nvSpPr>
      <dsp:spPr>
        <a:xfrm>
          <a:off x="1268" y="0"/>
          <a:ext cx="1607811"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l" defTabSz="711200">
            <a:lnSpc>
              <a:spcPct val="90000"/>
            </a:lnSpc>
            <a:spcBef>
              <a:spcPct val="0"/>
            </a:spcBef>
            <a:spcAft>
              <a:spcPct val="35000"/>
            </a:spcAft>
          </a:pPr>
          <a:r>
            <a:rPr lang="en-US" altLang="zh-HK" sz="1600" b="1" kern="1200" dirty="0" smtClean="0"/>
            <a:t>Questionnaires:</a:t>
          </a:r>
          <a:r>
            <a:rPr lang="en-US" altLang="zh-HK" sz="1600" kern="1200" dirty="0" smtClean="0"/>
            <a:t> </a:t>
          </a:r>
        </a:p>
        <a:p>
          <a:pPr marL="0" lvl="0" indent="0" algn="l" defTabSz="711200">
            <a:lnSpc>
              <a:spcPct val="90000"/>
            </a:lnSpc>
            <a:spcBef>
              <a:spcPct val="0"/>
            </a:spcBef>
            <a:spcAft>
              <a:spcPct val="35000"/>
            </a:spcAft>
          </a:pPr>
          <a:r>
            <a:rPr lang="en-US" altLang="zh-HK" sz="1200" kern="1200" dirty="0" smtClean="0">
              <a:solidFill>
                <a:schemeClr val="accent2"/>
              </a:solidFill>
            </a:rPr>
            <a:t>Completed on </a:t>
          </a:r>
          <a:r>
            <a:rPr lang="en-US" altLang="zh-HK" sz="1200" kern="1200" dirty="0" smtClean="0">
              <a:solidFill>
                <a:schemeClr val="accent2"/>
              </a:solidFill>
            </a:rPr>
            <a:t>5/10</a:t>
          </a:r>
        </a:p>
        <a:p>
          <a:pPr marL="0" lvl="0" indent="0" algn="l" defTabSz="711200">
            <a:lnSpc>
              <a:spcPct val="100000"/>
            </a:lnSpc>
            <a:spcBef>
              <a:spcPct val="0"/>
            </a:spcBef>
            <a:spcAft>
              <a:spcPct val="35000"/>
            </a:spcAft>
          </a:pPr>
          <a:r>
            <a:rPr lang="en-US" altLang="zh-HK" sz="900" kern="1200" dirty="0" smtClean="0"/>
            <a:t>To find out the students’:</a:t>
          </a:r>
        </a:p>
        <a:p>
          <a:pPr marL="0" lvl="0" indent="0" algn="l" defTabSz="711200">
            <a:lnSpc>
              <a:spcPct val="100000"/>
            </a:lnSpc>
            <a:spcBef>
              <a:spcPct val="0"/>
            </a:spcBef>
            <a:spcAft>
              <a:spcPct val="35000"/>
            </a:spcAft>
          </a:pPr>
          <a:r>
            <a:rPr lang="en-US" altLang="zh-HK" sz="900" u="none" kern="1200" dirty="0" smtClean="0"/>
            <a:t>1. learning styles</a:t>
          </a:r>
        </a:p>
        <a:p>
          <a:pPr marL="0" lvl="0" indent="0" algn="l" defTabSz="711200">
            <a:lnSpc>
              <a:spcPct val="100000"/>
            </a:lnSpc>
            <a:spcBef>
              <a:spcPct val="0"/>
            </a:spcBef>
            <a:spcAft>
              <a:spcPct val="35000"/>
            </a:spcAft>
          </a:pPr>
          <a:r>
            <a:rPr lang="en-US" altLang="zh-HK" sz="900" u="none" kern="1200" dirty="0" smtClean="0"/>
            <a:t>2. e-learning experience </a:t>
          </a:r>
        </a:p>
        <a:p>
          <a:pPr marL="0" lvl="0" indent="0" algn="l" defTabSz="711200">
            <a:lnSpc>
              <a:spcPct val="100000"/>
            </a:lnSpc>
            <a:spcBef>
              <a:spcPct val="0"/>
            </a:spcBef>
            <a:spcAft>
              <a:spcPct val="35000"/>
            </a:spcAft>
          </a:pPr>
          <a:r>
            <a:rPr lang="en-US" altLang="zh-HK" sz="900" u="none" kern="1200" dirty="0" smtClean="0"/>
            <a:t>3. learning strategies</a:t>
          </a:r>
          <a:endParaRPr lang="zh-HK" altLang="en-US" sz="900" u="none" kern="1200" dirty="0"/>
        </a:p>
      </dsp:txBody>
      <dsp:txXfrm>
        <a:off x="1268" y="0"/>
        <a:ext cx="1607811" cy="1810385"/>
      </dsp:txXfrm>
    </dsp:sp>
    <dsp:sp modelId="{661F49C7-81AF-4821-9839-F4F5A2140F26}">
      <dsp:nvSpPr>
        <dsp:cNvPr id="0" name=""/>
        <dsp:cNvSpPr/>
      </dsp:nvSpPr>
      <dsp:spPr>
        <a:xfrm>
          <a:off x="578876" y="2036683"/>
          <a:ext cx="452596" cy="45259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55804-6533-4F9A-9344-95DBE4B903DA}">
      <dsp:nvSpPr>
        <dsp:cNvPr id="0" name=""/>
        <dsp:cNvSpPr/>
      </dsp:nvSpPr>
      <dsp:spPr>
        <a:xfrm>
          <a:off x="1640318" y="2715577"/>
          <a:ext cx="1259461"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altLang="zh-HK" sz="1600" b="1" kern="1200" dirty="0" smtClean="0"/>
            <a:t>E-teaching tryout:</a:t>
          </a:r>
        </a:p>
        <a:p>
          <a:pPr marL="0" lvl="0" indent="0" algn="l" defTabSz="711200">
            <a:lnSpc>
              <a:spcPct val="90000"/>
            </a:lnSpc>
            <a:spcBef>
              <a:spcPct val="0"/>
            </a:spcBef>
            <a:spcAft>
              <a:spcPct val="35000"/>
            </a:spcAft>
          </a:pPr>
          <a:r>
            <a:rPr lang="en-US" altLang="zh-HK" sz="1200" kern="1200" dirty="0" smtClean="0">
              <a:solidFill>
                <a:schemeClr val="accent2"/>
              </a:solidFill>
            </a:rPr>
            <a:t>Tryout period:    26/10</a:t>
          </a:r>
        </a:p>
        <a:p>
          <a:pPr lvl="0" algn="l" defTabSz="711200">
            <a:lnSpc>
              <a:spcPct val="100000"/>
            </a:lnSpc>
            <a:spcBef>
              <a:spcPct val="0"/>
            </a:spcBef>
            <a:spcAft>
              <a:spcPct val="35000"/>
            </a:spcAft>
          </a:pPr>
          <a:r>
            <a:rPr lang="en-US" altLang="zh-HK" sz="1000" kern="1200" dirty="0" smtClean="0"/>
            <a:t>To prepare both teachers and students for the use of IT in learning and teaching.</a:t>
          </a:r>
        </a:p>
        <a:p>
          <a:pPr lvl="0" algn="ctr" defTabSz="711200">
            <a:lnSpc>
              <a:spcPct val="90000"/>
            </a:lnSpc>
            <a:spcBef>
              <a:spcPct val="0"/>
            </a:spcBef>
            <a:spcAft>
              <a:spcPct val="35000"/>
            </a:spcAft>
          </a:pPr>
          <a:endParaRPr lang="zh-HK" altLang="en-US" sz="1000" kern="1200" dirty="0"/>
        </a:p>
      </dsp:txBody>
      <dsp:txXfrm>
        <a:off x="1640318" y="2715577"/>
        <a:ext cx="1259461" cy="1810385"/>
      </dsp:txXfrm>
    </dsp:sp>
    <dsp:sp modelId="{85FA6B14-91FC-4796-80EE-9CF0CA70CD44}">
      <dsp:nvSpPr>
        <dsp:cNvPr id="0" name=""/>
        <dsp:cNvSpPr/>
      </dsp:nvSpPr>
      <dsp:spPr>
        <a:xfrm>
          <a:off x="2043750" y="2036683"/>
          <a:ext cx="452596" cy="452596"/>
        </a:xfrm>
        <a:prstGeom prst="ellipse">
          <a:avLst/>
        </a:prstGeom>
        <a:solidFill>
          <a:schemeClr val="accent5">
            <a:hueOff val="2659525"/>
            <a:satOff val="-115"/>
            <a:lumOff val="-52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F2895-C108-46A8-B1CA-E3A8B11E9EB2}">
      <dsp:nvSpPr>
        <dsp:cNvPr id="0" name=""/>
        <dsp:cNvSpPr/>
      </dsp:nvSpPr>
      <dsp:spPr>
        <a:xfrm>
          <a:off x="2931017" y="0"/>
          <a:ext cx="151927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a:lnSpc>
              <a:spcPct val="90000"/>
            </a:lnSpc>
            <a:spcBef>
              <a:spcPct val="0"/>
            </a:spcBef>
            <a:spcAft>
              <a:spcPct val="35000"/>
            </a:spcAft>
          </a:pPr>
          <a:r>
            <a:rPr lang="en-US" altLang="zh-HK" sz="1600" b="1" kern="1200" dirty="0" smtClean="0"/>
            <a:t>Planning:</a:t>
          </a:r>
        </a:p>
        <a:p>
          <a:pPr marL="92075" lvl="0" indent="-92075" algn="l" defTabSz="711200">
            <a:lnSpc>
              <a:spcPct val="100000"/>
            </a:lnSpc>
            <a:spcBef>
              <a:spcPct val="0"/>
            </a:spcBef>
            <a:spcAft>
              <a:spcPct val="35000"/>
            </a:spcAft>
          </a:pPr>
          <a:r>
            <a:rPr lang="en-US" altLang="zh-HK" sz="900" kern="1200" dirty="0" smtClean="0"/>
            <a:t>1. To identify the learning target</a:t>
          </a:r>
        </a:p>
        <a:p>
          <a:pPr marL="85725" lvl="0" indent="-85725" algn="l" defTabSz="711200">
            <a:lnSpc>
              <a:spcPct val="100000"/>
            </a:lnSpc>
            <a:spcBef>
              <a:spcPct val="0"/>
            </a:spcBef>
            <a:spcAft>
              <a:spcPct val="35000"/>
            </a:spcAft>
          </a:pPr>
          <a:r>
            <a:rPr lang="en-US" altLang="zh-HK" sz="900" kern="1200" dirty="0" smtClean="0"/>
            <a:t>2. To select / design core and extended teaching content</a:t>
          </a:r>
        </a:p>
        <a:p>
          <a:pPr marL="174625" lvl="0" indent="-174625" algn="l" defTabSz="711200">
            <a:lnSpc>
              <a:spcPct val="100000"/>
            </a:lnSpc>
            <a:spcBef>
              <a:spcPct val="0"/>
            </a:spcBef>
            <a:spcAft>
              <a:spcPct val="35000"/>
            </a:spcAft>
          </a:pPr>
          <a:r>
            <a:rPr lang="en-US" altLang="zh-HK" sz="900" kern="1200" dirty="0" smtClean="0"/>
            <a:t>3. To design an overall plan</a:t>
          </a:r>
          <a:endParaRPr lang="zh-HK" altLang="en-US" sz="900" kern="1200" dirty="0"/>
        </a:p>
      </dsp:txBody>
      <dsp:txXfrm>
        <a:off x="2931017" y="0"/>
        <a:ext cx="1519277" cy="1810385"/>
      </dsp:txXfrm>
    </dsp:sp>
    <dsp:sp modelId="{EFEC5F70-8378-4450-9451-7EB19CF0ECC1}">
      <dsp:nvSpPr>
        <dsp:cNvPr id="0" name=""/>
        <dsp:cNvSpPr/>
      </dsp:nvSpPr>
      <dsp:spPr>
        <a:xfrm>
          <a:off x="3464358" y="2036683"/>
          <a:ext cx="452596" cy="452596"/>
        </a:xfrm>
        <a:prstGeom prst="ellipse">
          <a:avLst/>
        </a:prstGeom>
        <a:solidFill>
          <a:schemeClr val="accent5">
            <a:hueOff val="5319050"/>
            <a:satOff val="-230"/>
            <a:lumOff val="-10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C8426-63FE-418A-9913-AAA639EC7C5F}">
      <dsp:nvSpPr>
        <dsp:cNvPr id="0" name=""/>
        <dsp:cNvSpPr/>
      </dsp:nvSpPr>
      <dsp:spPr>
        <a:xfrm>
          <a:off x="4481532" y="2715577"/>
          <a:ext cx="1663046"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altLang="zh-HK" sz="1600" b="1" kern="1200" dirty="0" smtClean="0"/>
            <a:t>Implementation:</a:t>
          </a:r>
        </a:p>
      </dsp:txBody>
      <dsp:txXfrm>
        <a:off x="4481532" y="2715577"/>
        <a:ext cx="1663046" cy="1810385"/>
      </dsp:txXfrm>
    </dsp:sp>
    <dsp:sp modelId="{45AD34F8-AE19-4F47-B706-C7EE6C380B8A}">
      <dsp:nvSpPr>
        <dsp:cNvPr id="0" name=""/>
        <dsp:cNvSpPr/>
      </dsp:nvSpPr>
      <dsp:spPr>
        <a:xfrm>
          <a:off x="5086757" y="2036683"/>
          <a:ext cx="452596" cy="452596"/>
        </a:xfrm>
        <a:prstGeom prst="ellipse">
          <a:avLst/>
        </a:prstGeom>
        <a:solidFill>
          <a:schemeClr val="accent5">
            <a:hueOff val="7978575"/>
            <a:satOff val="-345"/>
            <a:lumOff val="-157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4F53D-E9E8-4BDB-A26A-D78287FB819A}">
      <dsp:nvSpPr>
        <dsp:cNvPr id="0" name=""/>
        <dsp:cNvSpPr/>
      </dsp:nvSpPr>
      <dsp:spPr>
        <a:xfrm>
          <a:off x="6175816" y="0"/>
          <a:ext cx="122955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a:lnSpc>
              <a:spcPct val="90000"/>
            </a:lnSpc>
            <a:spcBef>
              <a:spcPct val="0"/>
            </a:spcBef>
            <a:spcAft>
              <a:spcPct val="35000"/>
            </a:spcAft>
          </a:pPr>
          <a:r>
            <a:rPr lang="en-US" altLang="zh-HK" sz="1600" b="1" kern="1200" dirty="0" smtClean="0"/>
            <a:t>Evaluation:</a:t>
          </a:r>
        </a:p>
        <a:p>
          <a:pPr lvl="0" algn="l" defTabSz="711200">
            <a:lnSpc>
              <a:spcPct val="100000"/>
            </a:lnSpc>
            <a:spcBef>
              <a:spcPct val="0"/>
            </a:spcBef>
            <a:spcAft>
              <a:spcPct val="35000"/>
            </a:spcAft>
          </a:pPr>
          <a:r>
            <a:rPr lang="en-US" altLang="zh-HK" sz="1000" b="0" kern="1200" dirty="0" smtClean="0"/>
            <a:t>Post tryout interview / questionnaires with teachers and students</a:t>
          </a:r>
          <a:endParaRPr lang="zh-HK" altLang="en-US" sz="1000" b="0" kern="1200" dirty="0"/>
        </a:p>
      </dsp:txBody>
      <dsp:txXfrm>
        <a:off x="6175816" y="0"/>
        <a:ext cx="1229554" cy="1810385"/>
      </dsp:txXfrm>
    </dsp:sp>
    <dsp:sp modelId="{A6A54D33-6597-4B3E-BD3A-1D83CFC8F69A}">
      <dsp:nvSpPr>
        <dsp:cNvPr id="0" name=""/>
        <dsp:cNvSpPr/>
      </dsp:nvSpPr>
      <dsp:spPr>
        <a:xfrm>
          <a:off x="6564295" y="2036683"/>
          <a:ext cx="452596" cy="452596"/>
        </a:xfrm>
        <a:prstGeom prst="ellipse">
          <a:avLst/>
        </a:prstGeom>
        <a:solidFill>
          <a:schemeClr val="accent5">
            <a:hueOff val="10638099"/>
            <a:satOff val="-460"/>
            <a:lumOff val="-2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68878-5F9E-48C9-B059-4CC3836763C5}">
      <dsp:nvSpPr>
        <dsp:cNvPr id="0" name=""/>
        <dsp:cNvSpPr/>
      </dsp:nvSpPr>
      <dsp:spPr>
        <a:xfrm rot="16200000">
          <a:off x="1033768" y="1728192"/>
          <a:ext cx="3659481" cy="223633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139700" rIns="125730" bIns="139700" numCol="1" spcCol="1270" anchor="t" anchorCtr="0">
          <a:noAutofit/>
        </a:bodyPr>
        <a:lstStyle/>
        <a:p>
          <a:pPr lvl="0" algn="l" defTabSz="977900">
            <a:lnSpc>
              <a:spcPct val="90000"/>
            </a:lnSpc>
            <a:spcBef>
              <a:spcPct val="0"/>
            </a:spcBef>
            <a:spcAft>
              <a:spcPct val="35000"/>
            </a:spcAft>
          </a:pPr>
          <a:r>
            <a:rPr lang="en-US" altLang="zh-HK" sz="2200" b="1" kern="1200" dirty="0" smtClean="0"/>
            <a:t>Self-directed learning</a:t>
          </a:r>
        </a:p>
        <a:p>
          <a:pPr lvl="0" algn="l" defTabSz="977900">
            <a:lnSpc>
              <a:spcPct val="90000"/>
            </a:lnSpc>
            <a:spcBef>
              <a:spcPct val="0"/>
            </a:spcBef>
            <a:spcAft>
              <a:spcPct val="35000"/>
            </a:spcAft>
          </a:pPr>
          <a:r>
            <a:rPr lang="en-US" altLang="zh-HK" sz="2200" kern="1200" dirty="0" smtClean="0"/>
            <a:t>- e-dictionary</a:t>
          </a:r>
        </a:p>
        <a:p>
          <a:pPr lvl="0" algn="l" defTabSz="977900">
            <a:lnSpc>
              <a:spcPct val="90000"/>
            </a:lnSpc>
            <a:spcBef>
              <a:spcPct val="0"/>
            </a:spcBef>
            <a:spcAft>
              <a:spcPct val="35000"/>
            </a:spcAft>
          </a:pPr>
          <a:r>
            <a:rPr lang="en-US" altLang="zh-HK" sz="2200" kern="1200" dirty="0" smtClean="0"/>
            <a:t>- Practices</a:t>
          </a:r>
        </a:p>
        <a:p>
          <a:pPr lvl="0" algn="l" defTabSz="977900">
            <a:lnSpc>
              <a:spcPct val="90000"/>
            </a:lnSpc>
            <a:spcBef>
              <a:spcPct val="0"/>
            </a:spcBef>
            <a:spcAft>
              <a:spcPct val="35000"/>
            </a:spcAft>
          </a:pPr>
          <a:r>
            <a:rPr lang="en-US" altLang="zh-HK" sz="2200" kern="1200" dirty="0" smtClean="0"/>
            <a:t>- Games  </a:t>
          </a:r>
          <a:endParaRPr lang="zh-HK" altLang="en-US" sz="2200" kern="1200" dirty="0"/>
        </a:p>
      </dsp:txBody>
      <dsp:txXfrm rot="5400000">
        <a:off x="1854531" y="1125805"/>
        <a:ext cx="2127142" cy="3441105"/>
      </dsp:txXfrm>
    </dsp:sp>
    <dsp:sp modelId="{504813AF-F048-45C9-8683-00B99D72850F}">
      <dsp:nvSpPr>
        <dsp:cNvPr id="0" name=""/>
        <dsp:cNvSpPr/>
      </dsp:nvSpPr>
      <dsp:spPr>
        <a:xfrm rot="5400000">
          <a:off x="3371646" y="1728192"/>
          <a:ext cx="3659481" cy="2236330"/>
        </a:xfrm>
        <a:prstGeom prst="round2SameRect">
          <a:avLst>
            <a:gd name="adj1" fmla="val 16670"/>
            <a:gd name="adj2" fmla="val 0"/>
          </a:avLst>
        </a:prstGeom>
        <a:solidFill>
          <a:schemeClr val="accent1">
            <a:tint val="50000"/>
            <a:hueOff val="-12436103"/>
            <a:satOff val="89163"/>
            <a:lumOff val="153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39700" rIns="83820" bIns="139700" numCol="1" spcCol="1270" anchor="t" anchorCtr="0">
          <a:noAutofit/>
        </a:bodyPr>
        <a:lstStyle/>
        <a:p>
          <a:pPr lvl="0" algn="l" defTabSz="977900">
            <a:lnSpc>
              <a:spcPct val="90000"/>
            </a:lnSpc>
            <a:spcBef>
              <a:spcPct val="0"/>
            </a:spcBef>
            <a:spcAft>
              <a:spcPct val="35000"/>
            </a:spcAft>
          </a:pPr>
          <a:r>
            <a:rPr lang="en-US" altLang="zh-HK" sz="2200" b="1" kern="1200" dirty="0" smtClean="0"/>
            <a:t>Teaching</a:t>
          </a:r>
        </a:p>
        <a:p>
          <a:pPr lvl="0" algn="l" defTabSz="977900">
            <a:lnSpc>
              <a:spcPct val="90000"/>
            </a:lnSpc>
            <a:spcBef>
              <a:spcPct val="0"/>
            </a:spcBef>
            <a:spcAft>
              <a:spcPct val="35000"/>
            </a:spcAft>
          </a:pPr>
          <a:r>
            <a:rPr lang="en-US" altLang="zh-HK" sz="2200" kern="1200" dirty="0" smtClean="0"/>
            <a:t>- e-book</a:t>
          </a:r>
        </a:p>
        <a:p>
          <a:pPr lvl="0" algn="l" defTabSz="977900">
            <a:lnSpc>
              <a:spcPct val="90000"/>
            </a:lnSpc>
            <a:spcBef>
              <a:spcPct val="0"/>
            </a:spcBef>
            <a:spcAft>
              <a:spcPct val="35000"/>
            </a:spcAft>
          </a:pPr>
          <a:r>
            <a:rPr lang="en-US" altLang="zh-HK" sz="2200" kern="1200" dirty="0" smtClean="0"/>
            <a:t>- Websites</a:t>
          </a:r>
        </a:p>
        <a:p>
          <a:pPr lvl="0" algn="l" defTabSz="977900">
            <a:lnSpc>
              <a:spcPct val="90000"/>
            </a:lnSpc>
            <a:spcBef>
              <a:spcPct val="0"/>
            </a:spcBef>
            <a:spcAft>
              <a:spcPct val="35000"/>
            </a:spcAft>
          </a:pPr>
          <a:r>
            <a:rPr lang="en-US" altLang="zh-HK" sz="2200" kern="1200" dirty="0" smtClean="0"/>
            <a:t>(e.g. WLTS, PEERS, One-stop portal)</a:t>
          </a:r>
        </a:p>
        <a:p>
          <a:pPr lvl="0" algn="l" defTabSz="977900">
            <a:lnSpc>
              <a:spcPct val="90000"/>
            </a:lnSpc>
            <a:spcBef>
              <a:spcPct val="0"/>
            </a:spcBef>
            <a:spcAft>
              <a:spcPct val="35000"/>
            </a:spcAft>
          </a:pPr>
          <a:r>
            <a:rPr lang="en-US" altLang="zh-HK" sz="2200" kern="1200" dirty="0" smtClean="0"/>
            <a:t>- Movie clip</a:t>
          </a:r>
        </a:p>
        <a:p>
          <a:pPr lvl="0" algn="l" defTabSz="977900">
            <a:lnSpc>
              <a:spcPct val="90000"/>
            </a:lnSpc>
            <a:spcBef>
              <a:spcPct val="0"/>
            </a:spcBef>
            <a:spcAft>
              <a:spcPct val="35000"/>
            </a:spcAft>
          </a:pPr>
          <a:endParaRPr lang="zh-HK" altLang="en-US" sz="2200" kern="1200" dirty="0"/>
        </a:p>
      </dsp:txBody>
      <dsp:txXfrm rot="-5400000">
        <a:off x="4083221" y="1125805"/>
        <a:ext cx="2127142" cy="3441105"/>
      </dsp:txXfrm>
    </dsp:sp>
    <dsp:sp modelId="{F20A5F0F-BAB3-49B2-A02C-A31F97AD959C}">
      <dsp:nvSpPr>
        <dsp:cNvPr id="0" name=""/>
        <dsp:cNvSpPr/>
      </dsp:nvSpPr>
      <dsp:spPr>
        <a:xfrm>
          <a:off x="2863280" y="0"/>
          <a:ext cx="2337878" cy="2337764"/>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174C95-F944-4214-B91A-BEA046C2AB44}">
      <dsp:nvSpPr>
        <dsp:cNvPr id="0" name=""/>
        <dsp:cNvSpPr/>
      </dsp:nvSpPr>
      <dsp:spPr>
        <a:xfrm rot="10800000">
          <a:off x="2863280" y="3354382"/>
          <a:ext cx="2337878" cy="2337764"/>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E3DA1-57EC-4AAB-B976-398EE5CE5B89}">
      <dsp:nvSpPr>
        <dsp:cNvPr id="0" name=""/>
        <dsp:cNvSpPr/>
      </dsp:nvSpPr>
      <dsp:spPr>
        <a:xfrm rot="5400000">
          <a:off x="586919" y="1266059"/>
          <a:ext cx="1224232" cy="2037095"/>
        </a:xfrm>
        <a:prstGeom prst="corner">
          <a:avLst>
            <a:gd name="adj1" fmla="val 16120"/>
            <a:gd name="adj2" fmla="val 16110"/>
          </a:avLst>
        </a:prstGeom>
        <a:solidFill>
          <a:srgbClr val="CCFF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8ABB9-51D5-4AD6-A6A1-2AE8E116EE0B}">
      <dsp:nvSpPr>
        <dsp:cNvPr id="0" name=""/>
        <dsp:cNvSpPr/>
      </dsp:nvSpPr>
      <dsp:spPr>
        <a:xfrm>
          <a:off x="382564" y="1874712"/>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HK" sz="2400" kern="1200" dirty="0" smtClean="0"/>
            <a:t>Direct explanation</a:t>
          </a:r>
          <a:endParaRPr lang="zh-HK" altLang="en-US" sz="2400" kern="1200" dirty="0"/>
        </a:p>
      </dsp:txBody>
      <dsp:txXfrm>
        <a:off x="382564" y="1874712"/>
        <a:ext cx="1839101" cy="1612080"/>
      </dsp:txXfrm>
    </dsp:sp>
    <dsp:sp modelId="{C9FB8A50-7AEB-4437-9CF2-30BE6B2A4119}">
      <dsp:nvSpPr>
        <dsp:cNvPr id="0" name=""/>
        <dsp:cNvSpPr/>
      </dsp:nvSpPr>
      <dsp:spPr>
        <a:xfrm>
          <a:off x="1874665" y="1116086"/>
          <a:ext cx="347000" cy="3470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CD79C-30C3-4B96-BEDE-169DBF97D24E}">
      <dsp:nvSpPr>
        <dsp:cNvPr id="0" name=""/>
        <dsp:cNvSpPr/>
      </dsp:nvSpPr>
      <dsp:spPr>
        <a:xfrm rot="5400000">
          <a:off x="2838339" y="708943"/>
          <a:ext cx="1224232" cy="2037095"/>
        </a:xfrm>
        <a:prstGeom prst="corner">
          <a:avLst>
            <a:gd name="adj1" fmla="val 16120"/>
            <a:gd name="adj2" fmla="val 16110"/>
          </a:avLst>
        </a:prstGeom>
        <a:solidFill>
          <a:srgbClr val="CCFF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AF973-1DA5-48D5-9BAD-26B894D45965}">
      <dsp:nvSpPr>
        <dsp:cNvPr id="0" name=""/>
        <dsp:cNvSpPr/>
      </dsp:nvSpPr>
      <dsp:spPr>
        <a:xfrm>
          <a:off x="2633984" y="1317596"/>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HK" sz="2400" kern="1200" dirty="0" err="1" smtClean="0"/>
            <a:t>Modelling</a:t>
          </a:r>
          <a:endParaRPr lang="zh-HK" altLang="en-US" sz="2400" kern="1200" dirty="0"/>
        </a:p>
      </dsp:txBody>
      <dsp:txXfrm>
        <a:off x="2633984" y="1317596"/>
        <a:ext cx="1839101" cy="1612080"/>
      </dsp:txXfrm>
    </dsp:sp>
    <dsp:sp modelId="{DFF0CF55-7528-4868-9FD6-D93D9F19E8FB}">
      <dsp:nvSpPr>
        <dsp:cNvPr id="0" name=""/>
        <dsp:cNvSpPr/>
      </dsp:nvSpPr>
      <dsp:spPr>
        <a:xfrm>
          <a:off x="4126085" y="558970"/>
          <a:ext cx="347000" cy="3470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0A34B-3848-432B-B21D-693EB47FE135}">
      <dsp:nvSpPr>
        <dsp:cNvPr id="0" name=""/>
        <dsp:cNvSpPr/>
      </dsp:nvSpPr>
      <dsp:spPr>
        <a:xfrm rot="5400000">
          <a:off x="5089758" y="151827"/>
          <a:ext cx="1224232" cy="2037095"/>
        </a:xfrm>
        <a:prstGeom prst="corner">
          <a:avLst>
            <a:gd name="adj1" fmla="val 16120"/>
            <a:gd name="adj2" fmla="val 16110"/>
          </a:avLst>
        </a:prstGeom>
        <a:solidFill>
          <a:srgbClr val="CCFF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61385-0A49-47B5-B5EB-436000329823}">
      <dsp:nvSpPr>
        <dsp:cNvPr id="0" name=""/>
        <dsp:cNvSpPr/>
      </dsp:nvSpPr>
      <dsp:spPr>
        <a:xfrm>
          <a:off x="4885403" y="760480"/>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HK" sz="2400" kern="1200" dirty="0" smtClean="0"/>
            <a:t>Group writing </a:t>
          </a:r>
          <a:endParaRPr lang="zh-HK" altLang="en-US" sz="2400" kern="1200" dirty="0"/>
        </a:p>
      </dsp:txBody>
      <dsp:txXfrm>
        <a:off x="4885403" y="760480"/>
        <a:ext cx="1839101" cy="1612080"/>
      </dsp:txXfrm>
    </dsp:sp>
    <dsp:sp modelId="{9B25F09F-F381-470F-A356-8AA40F352015}">
      <dsp:nvSpPr>
        <dsp:cNvPr id="0" name=""/>
        <dsp:cNvSpPr/>
      </dsp:nvSpPr>
      <dsp:spPr>
        <a:xfrm>
          <a:off x="6377505" y="1854"/>
          <a:ext cx="347000" cy="3470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F1211-231D-4D53-8428-B0F0220E4DAF}">
      <dsp:nvSpPr>
        <dsp:cNvPr id="0" name=""/>
        <dsp:cNvSpPr/>
      </dsp:nvSpPr>
      <dsp:spPr>
        <a:xfrm rot="5400000">
          <a:off x="7341178" y="-405288"/>
          <a:ext cx="1224232" cy="2037095"/>
        </a:xfrm>
        <a:prstGeom prst="corner">
          <a:avLst>
            <a:gd name="adj1" fmla="val 16120"/>
            <a:gd name="adj2" fmla="val 16110"/>
          </a:avLst>
        </a:prstGeom>
        <a:solidFill>
          <a:srgbClr val="CCFF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F903E-6B94-4B30-948D-D79F2E720FC3}">
      <dsp:nvSpPr>
        <dsp:cNvPr id="0" name=""/>
        <dsp:cNvSpPr/>
      </dsp:nvSpPr>
      <dsp:spPr>
        <a:xfrm>
          <a:off x="7136823" y="203364"/>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HK" sz="2400" kern="1200" dirty="0" smtClean="0"/>
            <a:t>Independent  writing</a:t>
          </a:r>
          <a:endParaRPr lang="zh-HK" altLang="en-US" sz="2400" kern="1200" dirty="0"/>
        </a:p>
      </dsp:txBody>
      <dsp:txXfrm>
        <a:off x="7136823" y="203364"/>
        <a:ext cx="1839101" cy="1612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7EFE-47A7-491C-8D10-82672F197A54}">
      <dsp:nvSpPr>
        <dsp:cNvPr id="0" name=""/>
        <dsp:cNvSpPr/>
      </dsp:nvSpPr>
      <dsp:spPr>
        <a:xfrm>
          <a:off x="2875086" y="66964"/>
          <a:ext cx="3214315" cy="3214315"/>
        </a:xfrm>
        <a:prstGeom prst="ellipse">
          <a:avLst/>
        </a:prstGeom>
        <a:solidFill>
          <a:schemeClr val="lt1">
            <a:alpha val="50000"/>
            <a:hueOff val="0"/>
            <a:satOff val="0"/>
            <a:lumOff val="0"/>
            <a:alphaOff val="0"/>
          </a:schemeClr>
        </a:solidFill>
        <a:ln w="381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US" altLang="zh-HK" sz="1800" b="1" kern="1200" dirty="0" smtClean="0"/>
            <a:t>Visual</a:t>
          </a:r>
        </a:p>
        <a:p>
          <a:pPr lvl="0" algn="l" defTabSz="800100">
            <a:lnSpc>
              <a:spcPct val="90000"/>
            </a:lnSpc>
            <a:spcBef>
              <a:spcPct val="0"/>
            </a:spcBef>
            <a:spcAft>
              <a:spcPct val="35000"/>
            </a:spcAft>
          </a:pPr>
          <a:r>
            <a:rPr lang="en-US" altLang="zh-HK" sz="1400" kern="1200" dirty="0" smtClean="0"/>
            <a:t>Using graphic </a:t>
          </a:r>
          <a:r>
            <a:rPr lang="en-US" altLang="zh-HK" sz="1400" kern="1200" dirty="0" err="1" smtClean="0"/>
            <a:t>organiser</a:t>
          </a:r>
          <a:endParaRPr lang="en-US" altLang="zh-HK" sz="1400" kern="1200" dirty="0" smtClean="0"/>
        </a:p>
        <a:p>
          <a:pPr lvl="0" algn="l" defTabSz="800100">
            <a:lnSpc>
              <a:spcPct val="90000"/>
            </a:lnSpc>
            <a:spcBef>
              <a:spcPct val="0"/>
            </a:spcBef>
            <a:spcAft>
              <a:spcPct val="35000"/>
            </a:spcAft>
          </a:pPr>
          <a:r>
            <a:rPr lang="en-US" altLang="zh-TW" sz="1400" kern="1200" dirty="0" smtClean="0"/>
            <a:t>Using pictures / visual aids</a:t>
          </a:r>
          <a:endParaRPr lang="en-US" altLang="zh-HK" sz="1400" kern="1200" dirty="0" smtClean="0"/>
        </a:p>
        <a:p>
          <a:pPr lvl="0" algn="l" defTabSz="800100">
            <a:lnSpc>
              <a:spcPct val="90000"/>
            </a:lnSpc>
            <a:spcBef>
              <a:spcPct val="0"/>
            </a:spcBef>
            <a:spcAft>
              <a:spcPct val="35000"/>
            </a:spcAft>
          </a:pPr>
          <a:r>
            <a:rPr lang="en-US" altLang="zh-HK" sz="1400" kern="1200" dirty="0" smtClean="0"/>
            <a:t>Watching video clip</a:t>
          </a:r>
        </a:p>
      </dsp:txBody>
      <dsp:txXfrm>
        <a:off x="3303661" y="629470"/>
        <a:ext cx="2357164" cy="1446441"/>
      </dsp:txXfrm>
    </dsp:sp>
    <dsp:sp modelId="{C3E16FD1-841C-47F1-900D-BF0955FEC8C0}">
      <dsp:nvSpPr>
        <dsp:cNvPr id="0" name=""/>
        <dsp:cNvSpPr/>
      </dsp:nvSpPr>
      <dsp:spPr>
        <a:xfrm>
          <a:off x="4034918" y="2084301"/>
          <a:ext cx="3214315" cy="3214315"/>
        </a:xfrm>
        <a:prstGeom prst="ellipse">
          <a:avLst/>
        </a:prstGeom>
        <a:solidFill>
          <a:schemeClr val="lt1">
            <a:alpha val="50000"/>
            <a:hueOff val="0"/>
            <a:satOff val="0"/>
            <a:lumOff val="0"/>
            <a:alphaOff val="0"/>
          </a:schemeClr>
        </a:solidFill>
        <a:ln w="381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US" altLang="zh-HK" sz="1800" b="1" kern="1200" dirty="0" smtClean="0"/>
            <a:t>Kinaesthetic</a:t>
          </a:r>
        </a:p>
        <a:p>
          <a:pPr lvl="0" algn="l" defTabSz="666750">
            <a:lnSpc>
              <a:spcPct val="90000"/>
            </a:lnSpc>
            <a:spcBef>
              <a:spcPct val="0"/>
            </a:spcBef>
            <a:spcAft>
              <a:spcPct val="35000"/>
            </a:spcAft>
          </a:pPr>
          <a:r>
            <a:rPr lang="en-US" altLang="zh-HK" sz="1400" kern="1200" dirty="0" smtClean="0"/>
            <a:t>Group Activity</a:t>
          </a:r>
        </a:p>
        <a:p>
          <a:pPr lvl="0" algn="l" defTabSz="666750">
            <a:lnSpc>
              <a:spcPct val="90000"/>
            </a:lnSpc>
            <a:spcBef>
              <a:spcPct val="0"/>
            </a:spcBef>
            <a:spcAft>
              <a:spcPct val="35000"/>
            </a:spcAft>
          </a:pPr>
          <a:endParaRPr lang="en-US" altLang="zh-HK" sz="1400" kern="1200" dirty="0" smtClean="0"/>
        </a:p>
      </dsp:txBody>
      <dsp:txXfrm>
        <a:off x="5017963" y="2914666"/>
        <a:ext cx="1928589" cy="1767873"/>
      </dsp:txXfrm>
    </dsp:sp>
    <dsp:sp modelId="{89DC7485-C331-4B29-A58C-AEF179A0A0BA}">
      <dsp:nvSpPr>
        <dsp:cNvPr id="0" name=""/>
        <dsp:cNvSpPr/>
      </dsp:nvSpPr>
      <dsp:spPr>
        <a:xfrm>
          <a:off x="1715254" y="2075911"/>
          <a:ext cx="3214315" cy="3214315"/>
        </a:xfrm>
        <a:prstGeom prst="ellipse">
          <a:avLst/>
        </a:prstGeom>
        <a:solidFill>
          <a:schemeClr val="lt1">
            <a:alpha val="50000"/>
            <a:hueOff val="0"/>
            <a:satOff val="0"/>
            <a:lumOff val="0"/>
            <a:alphaOff val="0"/>
          </a:schemeClr>
        </a:solidFill>
        <a:ln w="38100"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US" altLang="zh-HK" sz="1800" b="1" kern="1200" dirty="0" smtClean="0"/>
            <a:t>Auditory</a:t>
          </a:r>
        </a:p>
        <a:p>
          <a:pPr lvl="0" algn="l" defTabSz="800100">
            <a:lnSpc>
              <a:spcPct val="90000"/>
            </a:lnSpc>
            <a:spcBef>
              <a:spcPct val="0"/>
            </a:spcBef>
            <a:spcAft>
              <a:spcPct val="35000"/>
            </a:spcAft>
          </a:pPr>
          <a:r>
            <a:rPr lang="en-US" altLang="zh-HK" sz="1400" kern="1200" dirty="0" smtClean="0"/>
            <a:t>Group Discussion</a:t>
          </a:r>
        </a:p>
        <a:p>
          <a:pPr lvl="0" algn="l" defTabSz="800100">
            <a:lnSpc>
              <a:spcPct val="90000"/>
            </a:lnSpc>
            <a:spcBef>
              <a:spcPct val="0"/>
            </a:spcBef>
            <a:spcAft>
              <a:spcPct val="35000"/>
            </a:spcAft>
          </a:pPr>
          <a:r>
            <a:rPr lang="en-US" altLang="zh-HK" sz="1400" kern="1200" dirty="0" smtClean="0"/>
            <a:t>Presentation</a:t>
          </a:r>
          <a:endParaRPr lang="zh-HK" altLang="en-US" sz="1400" kern="1200" dirty="0"/>
        </a:p>
      </dsp:txBody>
      <dsp:txXfrm>
        <a:off x="2017935" y="2906276"/>
        <a:ext cx="1928589" cy="17678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E3DA1-57EC-4AAB-B976-398EE5CE5B89}">
      <dsp:nvSpPr>
        <dsp:cNvPr id="0" name=""/>
        <dsp:cNvSpPr/>
      </dsp:nvSpPr>
      <dsp:spPr>
        <a:xfrm rot="5400000">
          <a:off x="586919" y="1266059"/>
          <a:ext cx="1224232" cy="2037095"/>
        </a:xfrm>
        <a:prstGeom prst="corner">
          <a:avLst>
            <a:gd name="adj1" fmla="val 16120"/>
            <a:gd name="adj2" fmla="val 16110"/>
          </a:avLst>
        </a:prstGeom>
        <a:solidFill>
          <a:srgbClr val="CCFF66"/>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4848ABB9-51D5-4AD6-A6A1-2AE8E116EE0B}">
      <dsp:nvSpPr>
        <dsp:cNvPr id="0" name=""/>
        <dsp:cNvSpPr/>
      </dsp:nvSpPr>
      <dsp:spPr>
        <a:xfrm>
          <a:off x="382564" y="1874712"/>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HK" sz="2400" kern="1200" dirty="0" smtClean="0"/>
            <a:t>Input </a:t>
          </a:r>
          <a:endParaRPr lang="zh-HK" altLang="en-US" sz="2400" kern="1200" dirty="0"/>
        </a:p>
      </dsp:txBody>
      <dsp:txXfrm>
        <a:off x="382564" y="1874712"/>
        <a:ext cx="1839101" cy="1612080"/>
      </dsp:txXfrm>
    </dsp:sp>
    <dsp:sp modelId="{C9FB8A50-7AEB-4437-9CF2-30BE6B2A4119}">
      <dsp:nvSpPr>
        <dsp:cNvPr id="0" name=""/>
        <dsp:cNvSpPr/>
      </dsp:nvSpPr>
      <dsp:spPr>
        <a:xfrm>
          <a:off x="1874665" y="1116086"/>
          <a:ext cx="347000" cy="347000"/>
        </a:xfrm>
        <a:prstGeom prst="triangle">
          <a:avLst>
            <a:gd name="adj" fmla="val 100000"/>
          </a:avLst>
        </a:prstGeom>
        <a:solidFill>
          <a:schemeClr val="accent2">
            <a:alpha val="90000"/>
            <a:hueOff val="0"/>
            <a:satOff val="0"/>
            <a:lumOff val="0"/>
            <a:alphaOff val="-6667"/>
          </a:schemeClr>
        </a:solidFill>
        <a:ln w="25400" cap="flat" cmpd="sng" algn="ctr">
          <a:solidFill>
            <a:schemeClr val="accent2">
              <a:alpha val="90000"/>
              <a:hueOff val="0"/>
              <a:satOff val="0"/>
              <a:lumOff val="0"/>
              <a:alphaOff val="-6667"/>
            </a:schemeClr>
          </a:solidFill>
          <a:prstDash val="solid"/>
        </a:ln>
        <a:effectLst/>
      </dsp:spPr>
      <dsp:style>
        <a:lnRef idx="2">
          <a:scrgbClr r="0" g="0" b="0"/>
        </a:lnRef>
        <a:fillRef idx="1">
          <a:scrgbClr r="0" g="0" b="0"/>
        </a:fillRef>
        <a:effectRef idx="0">
          <a:scrgbClr r="0" g="0" b="0"/>
        </a:effectRef>
        <a:fontRef idx="minor">
          <a:schemeClr val="lt1"/>
        </a:fontRef>
      </dsp:style>
    </dsp:sp>
    <dsp:sp modelId="{94ACD79C-30C3-4B96-BEDE-169DBF97D24E}">
      <dsp:nvSpPr>
        <dsp:cNvPr id="0" name=""/>
        <dsp:cNvSpPr/>
      </dsp:nvSpPr>
      <dsp:spPr>
        <a:xfrm rot="5400000">
          <a:off x="2838339" y="708943"/>
          <a:ext cx="1224232" cy="2037095"/>
        </a:xfrm>
        <a:prstGeom prst="corner">
          <a:avLst>
            <a:gd name="adj1" fmla="val 16120"/>
            <a:gd name="adj2" fmla="val 16110"/>
          </a:avLst>
        </a:prstGeom>
        <a:solidFill>
          <a:srgbClr val="CCFF66"/>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04FAF973-1DA5-48D5-9BAD-26B894D45965}">
      <dsp:nvSpPr>
        <dsp:cNvPr id="0" name=""/>
        <dsp:cNvSpPr/>
      </dsp:nvSpPr>
      <dsp:spPr>
        <a:xfrm>
          <a:off x="2633984" y="1317596"/>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HK" sz="2400" kern="1200" dirty="0" err="1" smtClean="0"/>
            <a:t>Modelling</a:t>
          </a:r>
          <a:endParaRPr lang="zh-HK" altLang="en-US" sz="2400" kern="1200" dirty="0"/>
        </a:p>
      </dsp:txBody>
      <dsp:txXfrm>
        <a:off x="2633984" y="1317596"/>
        <a:ext cx="1839101" cy="1612080"/>
      </dsp:txXfrm>
    </dsp:sp>
    <dsp:sp modelId="{DFF0CF55-7528-4868-9FD6-D93D9F19E8FB}">
      <dsp:nvSpPr>
        <dsp:cNvPr id="0" name=""/>
        <dsp:cNvSpPr/>
      </dsp:nvSpPr>
      <dsp:spPr>
        <a:xfrm>
          <a:off x="4126085" y="558970"/>
          <a:ext cx="347000" cy="347000"/>
        </a:xfrm>
        <a:prstGeom prst="triangle">
          <a:avLst>
            <a:gd name="adj" fmla="val 100000"/>
          </a:avLst>
        </a:prstGeom>
        <a:solidFill>
          <a:schemeClr val="accent2">
            <a:alpha val="90000"/>
            <a:hueOff val="0"/>
            <a:satOff val="0"/>
            <a:lumOff val="0"/>
            <a:alphaOff val="-2000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DD50A34B-3848-432B-B21D-693EB47FE135}">
      <dsp:nvSpPr>
        <dsp:cNvPr id="0" name=""/>
        <dsp:cNvSpPr/>
      </dsp:nvSpPr>
      <dsp:spPr>
        <a:xfrm rot="5400000">
          <a:off x="5089758" y="151827"/>
          <a:ext cx="1224232" cy="2037095"/>
        </a:xfrm>
        <a:prstGeom prst="corner">
          <a:avLst>
            <a:gd name="adj1" fmla="val 16120"/>
            <a:gd name="adj2" fmla="val 16110"/>
          </a:avLst>
        </a:prstGeom>
        <a:solidFill>
          <a:srgbClr val="CCFF66"/>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12D61385-0A49-47B5-B5EB-436000329823}">
      <dsp:nvSpPr>
        <dsp:cNvPr id="0" name=""/>
        <dsp:cNvSpPr/>
      </dsp:nvSpPr>
      <dsp:spPr>
        <a:xfrm>
          <a:off x="4885403" y="760480"/>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TW" sz="2400" kern="1200" smtClean="0"/>
            <a:t>Group</a:t>
          </a:r>
          <a:r>
            <a:rPr lang="en-US" altLang="zh-HK" sz="2400" kern="1200" smtClean="0"/>
            <a:t> </a:t>
          </a:r>
          <a:r>
            <a:rPr lang="en-US" altLang="zh-HK" sz="2400" kern="1200" dirty="0" smtClean="0"/>
            <a:t>writing </a:t>
          </a:r>
          <a:endParaRPr lang="zh-HK" altLang="en-US" sz="2400" kern="1200" dirty="0"/>
        </a:p>
      </dsp:txBody>
      <dsp:txXfrm>
        <a:off x="4885403" y="760480"/>
        <a:ext cx="1839101" cy="1612080"/>
      </dsp:txXfrm>
    </dsp:sp>
    <dsp:sp modelId="{9B25F09F-F381-470F-A356-8AA40F352015}">
      <dsp:nvSpPr>
        <dsp:cNvPr id="0" name=""/>
        <dsp:cNvSpPr/>
      </dsp:nvSpPr>
      <dsp:spPr>
        <a:xfrm>
          <a:off x="6377505" y="1854"/>
          <a:ext cx="347000" cy="347000"/>
        </a:xfrm>
        <a:prstGeom prst="triangle">
          <a:avLst>
            <a:gd name="adj" fmla="val 100000"/>
          </a:avLst>
        </a:prstGeom>
        <a:solidFill>
          <a:schemeClr val="accent2">
            <a:alpha val="90000"/>
            <a:hueOff val="0"/>
            <a:satOff val="0"/>
            <a:lumOff val="0"/>
            <a:alphaOff val="-33333"/>
          </a:schemeClr>
        </a:solidFill>
        <a:ln w="25400" cap="flat" cmpd="sng" algn="ctr">
          <a:solidFill>
            <a:schemeClr val="accent2">
              <a:alpha val="90000"/>
              <a:hueOff val="0"/>
              <a:satOff val="0"/>
              <a:lumOff val="0"/>
              <a:alphaOff val="-33333"/>
            </a:schemeClr>
          </a:solidFill>
          <a:prstDash val="solid"/>
        </a:ln>
        <a:effectLst/>
      </dsp:spPr>
      <dsp:style>
        <a:lnRef idx="2">
          <a:scrgbClr r="0" g="0" b="0"/>
        </a:lnRef>
        <a:fillRef idx="1">
          <a:scrgbClr r="0" g="0" b="0"/>
        </a:fillRef>
        <a:effectRef idx="0">
          <a:scrgbClr r="0" g="0" b="0"/>
        </a:effectRef>
        <a:fontRef idx="minor">
          <a:schemeClr val="lt1"/>
        </a:fontRef>
      </dsp:style>
    </dsp:sp>
    <dsp:sp modelId="{BF6F1211-231D-4D53-8428-B0F0220E4DAF}">
      <dsp:nvSpPr>
        <dsp:cNvPr id="0" name=""/>
        <dsp:cNvSpPr/>
      </dsp:nvSpPr>
      <dsp:spPr>
        <a:xfrm rot="5400000">
          <a:off x="7341178" y="-405288"/>
          <a:ext cx="1224232" cy="2037095"/>
        </a:xfrm>
        <a:prstGeom prst="corner">
          <a:avLst>
            <a:gd name="adj1" fmla="val 16120"/>
            <a:gd name="adj2" fmla="val 16110"/>
          </a:avLst>
        </a:prstGeom>
        <a:solidFill>
          <a:srgbClr val="CCFF66"/>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DBDF903E-6B94-4B30-948D-D79F2E720FC3}">
      <dsp:nvSpPr>
        <dsp:cNvPr id="0" name=""/>
        <dsp:cNvSpPr/>
      </dsp:nvSpPr>
      <dsp:spPr>
        <a:xfrm>
          <a:off x="7136823" y="203364"/>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HK" sz="2400" kern="1200" dirty="0" smtClean="0"/>
            <a:t>Independent writing</a:t>
          </a:r>
          <a:endParaRPr lang="zh-HK" altLang="en-US" sz="2400" kern="1200" dirty="0"/>
        </a:p>
      </dsp:txBody>
      <dsp:txXfrm>
        <a:off x="7136823" y="203364"/>
        <a:ext cx="1839101" cy="1612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E3DA1-57EC-4AAB-B976-398EE5CE5B89}">
      <dsp:nvSpPr>
        <dsp:cNvPr id="0" name=""/>
        <dsp:cNvSpPr/>
      </dsp:nvSpPr>
      <dsp:spPr>
        <a:xfrm rot="5400000">
          <a:off x="586919" y="1266059"/>
          <a:ext cx="1224232" cy="2037095"/>
        </a:xfrm>
        <a:prstGeom prst="corner">
          <a:avLst>
            <a:gd name="adj1" fmla="val 16120"/>
            <a:gd name="adj2" fmla="val 16110"/>
          </a:avLst>
        </a:prstGeom>
        <a:solidFill>
          <a:srgbClr val="CCFF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8ABB9-51D5-4AD6-A6A1-2AE8E116EE0B}">
      <dsp:nvSpPr>
        <dsp:cNvPr id="0" name=""/>
        <dsp:cNvSpPr/>
      </dsp:nvSpPr>
      <dsp:spPr>
        <a:xfrm>
          <a:off x="382564" y="1780115"/>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altLang="zh-HK" sz="3000" kern="1200" dirty="0" smtClean="0"/>
            <a:t>Lead in</a:t>
          </a:r>
          <a:endParaRPr lang="zh-HK" altLang="en-US" sz="3000" kern="1200" dirty="0"/>
        </a:p>
      </dsp:txBody>
      <dsp:txXfrm>
        <a:off x="382564" y="1780115"/>
        <a:ext cx="1839101" cy="1612080"/>
      </dsp:txXfrm>
    </dsp:sp>
    <dsp:sp modelId="{C9FB8A50-7AEB-4437-9CF2-30BE6B2A4119}">
      <dsp:nvSpPr>
        <dsp:cNvPr id="0" name=""/>
        <dsp:cNvSpPr/>
      </dsp:nvSpPr>
      <dsp:spPr>
        <a:xfrm>
          <a:off x="1874665" y="1116086"/>
          <a:ext cx="347000" cy="3470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CD79C-30C3-4B96-BEDE-169DBF97D24E}">
      <dsp:nvSpPr>
        <dsp:cNvPr id="0" name=""/>
        <dsp:cNvSpPr/>
      </dsp:nvSpPr>
      <dsp:spPr>
        <a:xfrm rot="5400000">
          <a:off x="2838339" y="708943"/>
          <a:ext cx="1224232" cy="2037095"/>
        </a:xfrm>
        <a:prstGeom prst="corner">
          <a:avLst>
            <a:gd name="adj1" fmla="val 16120"/>
            <a:gd name="adj2" fmla="val 16110"/>
          </a:avLst>
        </a:prstGeom>
        <a:solidFill>
          <a:srgbClr val="CCFF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AF973-1DA5-48D5-9BAD-26B894D45965}">
      <dsp:nvSpPr>
        <dsp:cNvPr id="0" name=""/>
        <dsp:cNvSpPr/>
      </dsp:nvSpPr>
      <dsp:spPr>
        <a:xfrm>
          <a:off x="2633984" y="1317596"/>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altLang="zh-HK" sz="3000" kern="1200" dirty="0" err="1" smtClean="0"/>
            <a:t>Modelling</a:t>
          </a:r>
          <a:endParaRPr lang="zh-HK" altLang="en-US" sz="3000" kern="1200" dirty="0"/>
        </a:p>
      </dsp:txBody>
      <dsp:txXfrm>
        <a:off x="2633984" y="1317596"/>
        <a:ext cx="1839101" cy="1612080"/>
      </dsp:txXfrm>
    </dsp:sp>
    <dsp:sp modelId="{DFF0CF55-7528-4868-9FD6-D93D9F19E8FB}">
      <dsp:nvSpPr>
        <dsp:cNvPr id="0" name=""/>
        <dsp:cNvSpPr/>
      </dsp:nvSpPr>
      <dsp:spPr>
        <a:xfrm>
          <a:off x="4126085" y="558970"/>
          <a:ext cx="347000" cy="3470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0A34B-3848-432B-B21D-693EB47FE135}">
      <dsp:nvSpPr>
        <dsp:cNvPr id="0" name=""/>
        <dsp:cNvSpPr/>
      </dsp:nvSpPr>
      <dsp:spPr>
        <a:xfrm rot="5400000">
          <a:off x="5089758" y="151827"/>
          <a:ext cx="1224232" cy="2037095"/>
        </a:xfrm>
        <a:prstGeom prst="corner">
          <a:avLst>
            <a:gd name="adj1" fmla="val 16120"/>
            <a:gd name="adj2" fmla="val 16110"/>
          </a:avLst>
        </a:prstGeom>
        <a:solidFill>
          <a:srgbClr val="CCFF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61385-0A49-47B5-B5EB-436000329823}">
      <dsp:nvSpPr>
        <dsp:cNvPr id="0" name=""/>
        <dsp:cNvSpPr/>
      </dsp:nvSpPr>
      <dsp:spPr>
        <a:xfrm>
          <a:off x="4885403" y="760480"/>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altLang="zh-HK" sz="3000" kern="1200" dirty="0" smtClean="0"/>
            <a:t>Guided Practice </a:t>
          </a:r>
          <a:endParaRPr lang="zh-HK" altLang="en-US" sz="3000" kern="1200" dirty="0"/>
        </a:p>
      </dsp:txBody>
      <dsp:txXfrm>
        <a:off x="4885403" y="760480"/>
        <a:ext cx="1839101" cy="1612080"/>
      </dsp:txXfrm>
    </dsp:sp>
    <dsp:sp modelId="{9B25F09F-F381-470F-A356-8AA40F352015}">
      <dsp:nvSpPr>
        <dsp:cNvPr id="0" name=""/>
        <dsp:cNvSpPr/>
      </dsp:nvSpPr>
      <dsp:spPr>
        <a:xfrm>
          <a:off x="6377505" y="1854"/>
          <a:ext cx="347000" cy="3470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F1211-231D-4D53-8428-B0F0220E4DAF}">
      <dsp:nvSpPr>
        <dsp:cNvPr id="0" name=""/>
        <dsp:cNvSpPr/>
      </dsp:nvSpPr>
      <dsp:spPr>
        <a:xfrm rot="5400000">
          <a:off x="7341178" y="-405288"/>
          <a:ext cx="1224232" cy="2037095"/>
        </a:xfrm>
        <a:prstGeom prst="corner">
          <a:avLst>
            <a:gd name="adj1" fmla="val 16120"/>
            <a:gd name="adj2" fmla="val 16110"/>
          </a:avLst>
        </a:prstGeom>
        <a:solidFill>
          <a:srgbClr val="CCFF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F903E-6B94-4B30-948D-D79F2E720FC3}">
      <dsp:nvSpPr>
        <dsp:cNvPr id="0" name=""/>
        <dsp:cNvSpPr/>
      </dsp:nvSpPr>
      <dsp:spPr>
        <a:xfrm>
          <a:off x="7136823" y="203364"/>
          <a:ext cx="1839101" cy="16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altLang="zh-HK" sz="3000" kern="1200" dirty="0" smtClean="0"/>
            <a:t>Group work</a:t>
          </a:r>
          <a:endParaRPr lang="zh-HK" altLang="en-US" sz="3000" kern="1200" dirty="0"/>
        </a:p>
      </dsp:txBody>
      <dsp:txXfrm>
        <a:off x="7136823" y="203364"/>
        <a:ext cx="1839101" cy="1612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649AE-DF5D-4322-9134-927E9A2C0672}">
      <dsp:nvSpPr>
        <dsp:cNvPr id="0" name=""/>
        <dsp:cNvSpPr/>
      </dsp:nvSpPr>
      <dsp:spPr>
        <a:xfrm rot="5400000">
          <a:off x="4909610" y="-1777402"/>
          <a:ext cx="2007283" cy="5565413"/>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altLang="en-US" sz="1800" b="1" kern="1200" dirty="0" smtClean="0"/>
            <a:t>more motivated </a:t>
          </a:r>
          <a:r>
            <a:rPr lang="en-US" altLang="en-US" sz="1800" kern="1200" dirty="0" smtClean="0"/>
            <a:t>to learn English because of the interesting topics and resources, as well as the meaningful tasks</a:t>
          </a:r>
          <a:endParaRPr lang="zh-TW" altLang="en-US" sz="1800" kern="1200" dirty="0"/>
        </a:p>
        <a:p>
          <a:pPr marL="171450" lvl="1" indent="-171450" algn="l" defTabSz="800100">
            <a:lnSpc>
              <a:spcPct val="90000"/>
            </a:lnSpc>
            <a:spcBef>
              <a:spcPct val="0"/>
            </a:spcBef>
            <a:spcAft>
              <a:spcPct val="15000"/>
            </a:spcAft>
            <a:buChar char="••"/>
          </a:pPr>
          <a:r>
            <a:rPr lang="en-US" altLang="en-US" sz="1800" kern="1200" dirty="0" smtClean="0"/>
            <a:t>more </a:t>
          </a:r>
          <a:r>
            <a:rPr lang="en-US" altLang="en-US" sz="1800" b="1" kern="1200" dirty="0" smtClean="0"/>
            <a:t>positive attitudes towards English writing and speaking activities</a:t>
          </a:r>
          <a:endParaRPr lang="zh-TW" altLang="en-US" sz="1800" b="1" kern="1200" dirty="0"/>
        </a:p>
        <a:p>
          <a:pPr marL="171450" lvl="1" indent="-171450" algn="l" defTabSz="800100">
            <a:lnSpc>
              <a:spcPct val="90000"/>
            </a:lnSpc>
            <a:spcBef>
              <a:spcPct val="0"/>
            </a:spcBef>
            <a:spcAft>
              <a:spcPct val="15000"/>
            </a:spcAft>
            <a:buChar char="••"/>
          </a:pPr>
          <a:r>
            <a:rPr lang="en-US" altLang="en-US" sz="1800" kern="1200" dirty="0" smtClean="0"/>
            <a:t>making use of </a:t>
          </a:r>
          <a:r>
            <a:rPr lang="en-US" altLang="en-US" sz="1800" b="1" kern="1200" dirty="0" smtClean="0"/>
            <a:t>e-learning resources </a:t>
          </a:r>
          <a:r>
            <a:rPr lang="en-US" altLang="en-US" sz="1800" kern="1200" dirty="0" smtClean="0"/>
            <a:t>both inside and outside the classroom</a:t>
          </a:r>
          <a:endParaRPr lang="zh-TW" altLang="en-US" sz="1800" kern="1200" dirty="0"/>
        </a:p>
      </dsp:txBody>
      <dsp:txXfrm rot="-5400000">
        <a:off x="3130546" y="99649"/>
        <a:ext cx="5467426" cy="1811309"/>
      </dsp:txXfrm>
    </dsp:sp>
    <dsp:sp modelId="{D439AF02-C877-43EE-8F3D-63A1C40885C1}">
      <dsp:nvSpPr>
        <dsp:cNvPr id="0" name=""/>
        <dsp:cNvSpPr/>
      </dsp:nvSpPr>
      <dsp:spPr>
        <a:xfrm>
          <a:off x="0" y="231710"/>
          <a:ext cx="3130545" cy="154718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kern="1200" smtClean="0"/>
            <a:t>Learning attitude</a:t>
          </a:r>
          <a:endParaRPr lang="zh-TW" altLang="en-US" sz="3000" kern="1200" dirty="0"/>
        </a:p>
      </dsp:txBody>
      <dsp:txXfrm>
        <a:off x="75527" y="307237"/>
        <a:ext cx="2979491" cy="1396133"/>
      </dsp:txXfrm>
    </dsp:sp>
    <dsp:sp modelId="{1B26DE14-B0DF-47BE-9A3D-F88E8A0B1B5A}">
      <dsp:nvSpPr>
        <dsp:cNvPr id="0" name=""/>
        <dsp:cNvSpPr/>
      </dsp:nvSpPr>
      <dsp:spPr>
        <a:xfrm rot="5400000">
          <a:off x="5219461" y="71749"/>
          <a:ext cx="1410713" cy="5576299"/>
        </a:xfrm>
        <a:prstGeom prst="round2SameRect">
          <a:avLst/>
        </a:prstGeom>
        <a:solidFill>
          <a:schemeClr val="accent2">
            <a:tint val="40000"/>
            <a:alpha val="90000"/>
            <a:hueOff val="5939497"/>
            <a:satOff val="-17235"/>
            <a:lumOff val="-1215"/>
            <a:alphaOff val="0"/>
          </a:schemeClr>
        </a:solidFill>
        <a:ln w="9525" cap="flat" cmpd="sng" algn="ctr">
          <a:solidFill>
            <a:schemeClr val="accent2">
              <a:tint val="40000"/>
              <a:alpha val="90000"/>
              <a:hueOff val="5939497"/>
              <a:satOff val="-17235"/>
              <a:lumOff val="-12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altLang="en-US" sz="1800" b="0" kern="1200" dirty="0" smtClean="0"/>
            <a:t>using the </a:t>
          </a:r>
          <a:r>
            <a:rPr lang="en-US" altLang="en-US" sz="1800" b="1" kern="1200" dirty="0" smtClean="0"/>
            <a:t>target language forms and functions </a:t>
          </a:r>
          <a:r>
            <a:rPr lang="en-US" altLang="en-US" sz="1800" kern="1200" dirty="0" smtClean="0"/>
            <a:t>in writing and speaking tasks</a:t>
          </a:r>
          <a:endParaRPr lang="zh-TW" altLang="en-US" sz="1800" kern="1200" dirty="0"/>
        </a:p>
        <a:p>
          <a:pPr marL="171450" lvl="1" indent="-171450" algn="l" defTabSz="800100">
            <a:lnSpc>
              <a:spcPct val="90000"/>
            </a:lnSpc>
            <a:spcBef>
              <a:spcPct val="0"/>
            </a:spcBef>
            <a:spcAft>
              <a:spcPct val="15000"/>
            </a:spcAft>
            <a:buChar char="••"/>
          </a:pPr>
          <a:r>
            <a:rPr lang="en-US" altLang="en-US" sz="1800" kern="1200" dirty="0" smtClean="0"/>
            <a:t>using the </a:t>
          </a:r>
          <a:r>
            <a:rPr lang="en-US" altLang="en-US" sz="1800" b="1" kern="1200" dirty="0" smtClean="0"/>
            <a:t>story map </a:t>
          </a:r>
          <a:r>
            <a:rPr lang="en-US" altLang="en-US" sz="1800" kern="1200" dirty="0" smtClean="0"/>
            <a:t>that comprises the 5 elements to </a:t>
          </a:r>
          <a:r>
            <a:rPr lang="en-US" altLang="en-US" sz="1800" b="1" kern="1200" dirty="0" smtClean="0"/>
            <a:t>write and present a story</a:t>
          </a:r>
          <a:endParaRPr lang="zh-TW" altLang="en-US" sz="1800" b="1" kern="1200" dirty="0"/>
        </a:p>
      </dsp:txBody>
      <dsp:txXfrm rot="-5400000">
        <a:off x="3136669" y="2223407"/>
        <a:ext cx="5507434" cy="1272983"/>
      </dsp:txXfrm>
    </dsp:sp>
    <dsp:sp modelId="{1365688A-9D04-4EF9-BC9B-81C26ACB9FD9}">
      <dsp:nvSpPr>
        <dsp:cNvPr id="0" name=""/>
        <dsp:cNvSpPr/>
      </dsp:nvSpPr>
      <dsp:spPr>
        <a:xfrm>
          <a:off x="0" y="2086305"/>
          <a:ext cx="3136668" cy="1547187"/>
        </a:xfrm>
        <a:prstGeom prst="roundRect">
          <a:avLst/>
        </a:prstGeom>
        <a:gradFill rotWithShape="0">
          <a:gsLst>
            <a:gs pos="0">
              <a:schemeClr val="accent2">
                <a:hueOff val="5241764"/>
                <a:satOff val="-994"/>
                <a:lumOff val="-5000"/>
                <a:alphaOff val="0"/>
                <a:shade val="51000"/>
                <a:satMod val="130000"/>
              </a:schemeClr>
            </a:gs>
            <a:gs pos="80000">
              <a:schemeClr val="accent2">
                <a:hueOff val="5241764"/>
                <a:satOff val="-994"/>
                <a:lumOff val="-5000"/>
                <a:alphaOff val="0"/>
                <a:shade val="93000"/>
                <a:satMod val="130000"/>
              </a:schemeClr>
            </a:gs>
            <a:gs pos="100000">
              <a:schemeClr val="accent2">
                <a:hueOff val="5241764"/>
                <a:satOff val="-994"/>
                <a:lumOff val="-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kern="1200" dirty="0" smtClean="0"/>
            <a:t>Learning outcome</a:t>
          </a:r>
          <a:endParaRPr lang="zh-TW" altLang="en-US" sz="3000" kern="1200" dirty="0"/>
        </a:p>
      </dsp:txBody>
      <dsp:txXfrm>
        <a:off x="75527" y="2161832"/>
        <a:ext cx="2985614" cy="1396133"/>
      </dsp:txXfrm>
    </dsp:sp>
    <dsp:sp modelId="{B00AE051-19B6-4F3F-8D6B-3FCB1B3C0CAA}">
      <dsp:nvSpPr>
        <dsp:cNvPr id="0" name=""/>
        <dsp:cNvSpPr/>
      </dsp:nvSpPr>
      <dsp:spPr>
        <a:xfrm rot="5400000">
          <a:off x="5038235" y="1797032"/>
          <a:ext cx="1760092" cy="5587733"/>
        </a:xfrm>
        <a:prstGeom prst="round2SameRect">
          <a:avLst/>
        </a:prstGeom>
        <a:solidFill>
          <a:schemeClr val="accent2">
            <a:tint val="40000"/>
            <a:alpha val="90000"/>
            <a:hueOff val="11878995"/>
            <a:satOff val="-34470"/>
            <a:lumOff val="-2429"/>
            <a:alphaOff val="0"/>
          </a:schemeClr>
        </a:solidFill>
        <a:ln w="9525" cap="flat" cmpd="sng" algn="ctr">
          <a:solidFill>
            <a:schemeClr val="accent2">
              <a:tint val="40000"/>
              <a:alpha val="90000"/>
              <a:hueOff val="11878995"/>
              <a:satOff val="-34470"/>
              <a:lumOff val="-242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altLang="en-US" sz="1800" kern="1200" dirty="0" smtClean="0"/>
            <a:t>making use </a:t>
          </a:r>
          <a:r>
            <a:rPr lang="en-US" altLang="en-US" sz="1800" b="0" kern="1200" dirty="0" smtClean="0"/>
            <a:t>of</a:t>
          </a:r>
          <a:r>
            <a:rPr lang="en-US" altLang="en-US" sz="1800" b="1" kern="1200" dirty="0" smtClean="0"/>
            <a:t> graphic </a:t>
          </a:r>
          <a:r>
            <a:rPr lang="en-US" altLang="en-US" sz="1800" b="1" kern="1200" dirty="0" err="1" smtClean="0"/>
            <a:t>organisers</a:t>
          </a:r>
          <a:r>
            <a:rPr lang="en-US" altLang="en-US" sz="1800" b="1" kern="1200" dirty="0" smtClean="0"/>
            <a:t> </a:t>
          </a:r>
          <a:r>
            <a:rPr lang="en-US" altLang="en-US" sz="1800" kern="1200" dirty="0" smtClean="0"/>
            <a:t>in vocabulary learning and writing</a:t>
          </a:r>
          <a:endParaRPr lang="zh-TW" altLang="en-US" sz="1800" kern="1200" dirty="0"/>
        </a:p>
        <a:p>
          <a:pPr marL="171450" lvl="1" indent="-171450" algn="l" defTabSz="800100">
            <a:lnSpc>
              <a:spcPct val="90000"/>
            </a:lnSpc>
            <a:spcBef>
              <a:spcPct val="0"/>
            </a:spcBef>
            <a:spcAft>
              <a:spcPct val="15000"/>
            </a:spcAft>
            <a:buChar char="••"/>
          </a:pPr>
          <a:r>
            <a:rPr lang="en-US" altLang="en-US" sz="1800" kern="1200" dirty="0" smtClean="0"/>
            <a:t>making use of </a:t>
          </a:r>
          <a:r>
            <a:rPr lang="en-US" altLang="en-US" sz="1800" b="1" kern="1200" dirty="0" smtClean="0"/>
            <a:t>framework/structures</a:t>
          </a:r>
          <a:r>
            <a:rPr lang="en-US" altLang="en-US" sz="1800" kern="1200" dirty="0" smtClean="0"/>
            <a:t> to generate and </a:t>
          </a:r>
          <a:r>
            <a:rPr lang="en-US" altLang="en-US" sz="1800" kern="1200" dirty="0" err="1" smtClean="0"/>
            <a:t>organise</a:t>
          </a:r>
          <a:r>
            <a:rPr lang="en-US" altLang="en-US" sz="1800" kern="1200" dirty="0" smtClean="0"/>
            <a:t> ideas</a:t>
          </a:r>
          <a:endParaRPr lang="zh-TW" altLang="en-US" sz="1800" kern="1200" dirty="0"/>
        </a:p>
        <a:p>
          <a:pPr marL="171450" lvl="1" indent="-171450" algn="l" defTabSz="800100">
            <a:lnSpc>
              <a:spcPct val="90000"/>
            </a:lnSpc>
            <a:spcBef>
              <a:spcPct val="0"/>
            </a:spcBef>
            <a:spcAft>
              <a:spcPct val="15000"/>
            </a:spcAft>
            <a:buChar char="••"/>
          </a:pPr>
          <a:r>
            <a:rPr lang="en-US" altLang="zh-TW" sz="1800" b="0" kern="1200" dirty="0" smtClean="0"/>
            <a:t>Having greater </a:t>
          </a:r>
          <a:r>
            <a:rPr lang="en-US" altLang="zh-TW" sz="1800" b="1" kern="1200" dirty="0" smtClean="0"/>
            <a:t>awareness </a:t>
          </a:r>
          <a:r>
            <a:rPr lang="en-US" altLang="zh-TW" sz="1800" kern="1200" dirty="0" smtClean="0"/>
            <a:t>of using different </a:t>
          </a:r>
          <a:r>
            <a:rPr lang="en-US" altLang="zh-TW" sz="1800" b="1" kern="1200" dirty="0" smtClean="0"/>
            <a:t>learning strategies</a:t>
          </a:r>
          <a:r>
            <a:rPr lang="en-US" altLang="zh-TW" sz="1800" kern="1200" dirty="0" smtClean="0"/>
            <a:t>, e.g. note-taking, high-lighting keywords</a:t>
          </a:r>
          <a:endParaRPr lang="zh-TW" altLang="en-US" sz="1800" kern="1200" dirty="0"/>
        </a:p>
      </dsp:txBody>
      <dsp:txXfrm rot="-5400000">
        <a:off x="3124415" y="3796774"/>
        <a:ext cx="5501812" cy="1588250"/>
      </dsp:txXfrm>
    </dsp:sp>
    <dsp:sp modelId="{1806356D-B910-4652-A839-3187587A81A2}">
      <dsp:nvSpPr>
        <dsp:cNvPr id="0" name=""/>
        <dsp:cNvSpPr/>
      </dsp:nvSpPr>
      <dsp:spPr>
        <a:xfrm>
          <a:off x="0" y="3817305"/>
          <a:ext cx="3124415" cy="1547187"/>
        </a:xfrm>
        <a:prstGeom prst="roundRect">
          <a:avLst/>
        </a:prstGeom>
        <a:gradFill rotWithShape="0">
          <a:gsLst>
            <a:gs pos="0">
              <a:schemeClr val="accent2">
                <a:hueOff val="10483529"/>
                <a:satOff val="-1988"/>
                <a:lumOff val="-9999"/>
                <a:alphaOff val="0"/>
                <a:shade val="51000"/>
                <a:satMod val="130000"/>
              </a:schemeClr>
            </a:gs>
            <a:gs pos="80000">
              <a:schemeClr val="accent2">
                <a:hueOff val="10483529"/>
                <a:satOff val="-1988"/>
                <a:lumOff val="-9999"/>
                <a:alphaOff val="0"/>
                <a:shade val="93000"/>
                <a:satMod val="130000"/>
              </a:schemeClr>
            </a:gs>
            <a:gs pos="100000">
              <a:schemeClr val="accent2">
                <a:hueOff val="10483529"/>
                <a:satOff val="-1988"/>
                <a:lumOff val="-99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altLang="zh-TW" sz="3000" kern="1200" smtClean="0"/>
            <a:t>Language development strategies</a:t>
          </a:r>
          <a:endParaRPr lang="zh-TW" altLang="en-US" sz="3000" kern="1200" dirty="0"/>
        </a:p>
      </dsp:txBody>
      <dsp:txXfrm>
        <a:off x="75527" y="3892832"/>
        <a:ext cx="2973361" cy="13961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9B430-15BD-4C61-88A9-E2159DDDF8D0}">
      <dsp:nvSpPr>
        <dsp:cNvPr id="0" name=""/>
        <dsp:cNvSpPr/>
      </dsp:nvSpPr>
      <dsp:spPr>
        <a:xfrm>
          <a:off x="4722875" y="2776766"/>
          <a:ext cx="3936289" cy="231200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smtClean="0"/>
            <a:t>Helping the less able students </a:t>
          </a:r>
          <a:r>
            <a:rPr lang="en-US" altLang="en-US" sz="1800" b="1" kern="1200" dirty="0" smtClean="0"/>
            <a:t>achieve the learning objectives</a:t>
          </a:r>
          <a:endParaRPr lang="zh-TW" altLang="en-US" sz="1800" b="1" kern="1200" dirty="0"/>
        </a:p>
        <a:p>
          <a:pPr marL="171450" lvl="1" indent="-171450" algn="l" defTabSz="800100">
            <a:lnSpc>
              <a:spcPct val="90000"/>
            </a:lnSpc>
            <a:spcBef>
              <a:spcPct val="0"/>
            </a:spcBef>
            <a:spcAft>
              <a:spcPct val="15000"/>
            </a:spcAft>
            <a:buChar char="••"/>
          </a:pPr>
          <a:r>
            <a:rPr lang="en-US" altLang="en-US" sz="1800" kern="1200" dirty="0" smtClean="0"/>
            <a:t>Stretching the ability of the more able students</a:t>
          </a:r>
          <a:endParaRPr lang="zh-TW" altLang="en-US" sz="1800" kern="1200" dirty="0"/>
        </a:p>
      </dsp:txBody>
      <dsp:txXfrm>
        <a:off x="5954549" y="3405554"/>
        <a:ext cx="2653828" cy="1632427"/>
      </dsp:txXfrm>
    </dsp:sp>
    <dsp:sp modelId="{902C327B-4C43-4034-9A70-9C91B83D03F2}">
      <dsp:nvSpPr>
        <dsp:cNvPr id="0" name=""/>
        <dsp:cNvSpPr/>
      </dsp:nvSpPr>
      <dsp:spPr>
        <a:xfrm>
          <a:off x="53802" y="2853856"/>
          <a:ext cx="3930718" cy="224537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smtClean="0"/>
            <a:t>Designing task specific </a:t>
          </a:r>
          <a:r>
            <a:rPr lang="en-US" altLang="en-US" sz="1800" b="1" kern="1200" dirty="0" smtClean="0"/>
            <a:t>assessment rubrics</a:t>
          </a:r>
          <a:endParaRPr lang="zh-TW" altLang="en-US" sz="1800" b="1" kern="1200" dirty="0"/>
        </a:p>
        <a:p>
          <a:pPr marL="171450" lvl="1" indent="-171450" algn="l" defTabSz="800100">
            <a:lnSpc>
              <a:spcPct val="90000"/>
            </a:lnSpc>
            <a:spcBef>
              <a:spcPct val="0"/>
            </a:spcBef>
            <a:spcAft>
              <a:spcPct val="15000"/>
            </a:spcAft>
            <a:buChar char="••"/>
          </a:pPr>
          <a:r>
            <a:rPr lang="en-US" altLang="en-US" sz="1800" kern="1200" dirty="0" smtClean="0"/>
            <a:t>Reinforcing </a:t>
          </a:r>
          <a:r>
            <a:rPr lang="en-US" altLang="en-US" sz="1800" b="1" kern="1200" dirty="0" smtClean="0"/>
            <a:t>peer assessment </a:t>
          </a:r>
          <a:r>
            <a:rPr lang="en-US" altLang="en-US" sz="1800" kern="1200" dirty="0" smtClean="0"/>
            <a:t>through </a:t>
          </a:r>
          <a:r>
            <a:rPr lang="en-US" altLang="en-US" sz="1800" kern="1200" dirty="0" err="1" smtClean="0"/>
            <a:t>modelling</a:t>
          </a:r>
          <a:r>
            <a:rPr lang="en-US" altLang="en-US" sz="1800" kern="1200" dirty="0" smtClean="0"/>
            <a:t> and constructive feedback</a:t>
          </a:r>
          <a:endParaRPr lang="zh-TW" altLang="en-US" sz="1800" kern="1200" dirty="0"/>
        </a:p>
      </dsp:txBody>
      <dsp:txXfrm>
        <a:off x="103126" y="3464525"/>
        <a:ext cx="2652855" cy="1585386"/>
      </dsp:txXfrm>
    </dsp:sp>
    <dsp:sp modelId="{BD01A433-1657-4DBF-851A-D96C695B135E}">
      <dsp:nvSpPr>
        <dsp:cNvPr id="0" name=""/>
        <dsp:cNvSpPr/>
      </dsp:nvSpPr>
      <dsp:spPr>
        <a:xfrm>
          <a:off x="4670264" y="-147441"/>
          <a:ext cx="4042703" cy="17492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smtClean="0"/>
            <a:t>Integrating different resources into the lessons</a:t>
          </a:r>
          <a:endParaRPr lang="zh-TW" altLang="en-US" sz="1800" kern="1200" dirty="0"/>
        </a:p>
        <a:p>
          <a:pPr marL="171450" lvl="1" indent="-171450" algn="l" defTabSz="800100">
            <a:lnSpc>
              <a:spcPct val="90000"/>
            </a:lnSpc>
            <a:spcBef>
              <a:spcPct val="0"/>
            </a:spcBef>
            <a:spcAft>
              <a:spcPct val="15000"/>
            </a:spcAft>
            <a:buChar char="••"/>
          </a:pPr>
          <a:r>
            <a:rPr lang="en-US" altLang="en-US" sz="1800" kern="1200" dirty="0" smtClean="0"/>
            <a:t>Making use of the </a:t>
          </a:r>
          <a:r>
            <a:rPr lang="en-US" altLang="en-US" sz="1800" b="1" kern="1200" dirty="0" smtClean="0"/>
            <a:t>e-resources and tools </a:t>
          </a:r>
          <a:r>
            <a:rPr lang="en-US" altLang="en-US" sz="1800" kern="1200" dirty="0" smtClean="0"/>
            <a:t>in the L&amp;T process</a:t>
          </a:r>
          <a:endParaRPr lang="zh-TW" altLang="en-US" sz="1800" kern="1200" dirty="0"/>
        </a:p>
      </dsp:txBody>
      <dsp:txXfrm>
        <a:off x="5921501" y="-109015"/>
        <a:ext cx="2753040" cy="1235117"/>
      </dsp:txXfrm>
    </dsp:sp>
    <dsp:sp modelId="{EBA79884-9015-46CC-B8A6-FEB60FA0F1AE}">
      <dsp:nvSpPr>
        <dsp:cNvPr id="0" name=""/>
        <dsp:cNvSpPr/>
      </dsp:nvSpPr>
      <dsp:spPr>
        <a:xfrm>
          <a:off x="0" y="-174453"/>
          <a:ext cx="3721432" cy="20132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smtClean="0"/>
            <a:t>Making a </a:t>
          </a:r>
          <a:r>
            <a:rPr lang="en-US" altLang="en-US" sz="1800" b="1" kern="1200" dirty="0" smtClean="0"/>
            <a:t>clear connection </a:t>
          </a:r>
          <a:r>
            <a:rPr lang="en-US" altLang="en-US" sz="1800" kern="1200" dirty="0" smtClean="0"/>
            <a:t>between pre-tasks and the main task</a:t>
          </a:r>
          <a:endParaRPr lang="zh-TW" altLang="en-US" sz="1800" kern="1200" dirty="0"/>
        </a:p>
        <a:p>
          <a:pPr marL="171450" lvl="1" indent="-171450" algn="l" defTabSz="800100">
            <a:lnSpc>
              <a:spcPct val="90000"/>
            </a:lnSpc>
            <a:spcBef>
              <a:spcPct val="0"/>
            </a:spcBef>
            <a:spcAft>
              <a:spcPct val="15000"/>
            </a:spcAft>
            <a:buChar char="••"/>
          </a:pPr>
          <a:r>
            <a:rPr lang="en-US" altLang="en-US" sz="1800" b="1" kern="1200" dirty="0" smtClean="0"/>
            <a:t>Introducing learning strategies</a:t>
          </a:r>
          <a:r>
            <a:rPr lang="en-US" altLang="en-US" sz="1800" kern="1200" dirty="0" smtClean="0"/>
            <a:t> explicitly to students</a:t>
          </a:r>
          <a:endParaRPr lang="zh-TW" altLang="en-US" sz="1800" kern="1200" dirty="0"/>
        </a:p>
      </dsp:txBody>
      <dsp:txXfrm>
        <a:off x="44224" y="-130229"/>
        <a:ext cx="2516554" cy="1421475"/>
      </dsp:txXfrm>
    </dsp:sp>
    <dsp:sp modelId="{5068561B-45A8-4773-AC2F-C18D4284FF20}">
      <dsp:nvSpPr>
        <dsp:cNvPr id="0" name=""/>
        <dsp:cNvSpPr/>
      </dsp:nvSpPr>
      <dsp:spPr>
        <a:xfrm>
          <a:off x="2239633" y="309717"/>
          <a:ext cx="2069065" cy="2069065"/>
        </a:xfrm>
        <a:prstGeom prst="pieWedg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altLang="zh-TW" sz="2000" b="1" kern="1200" dirty="0" smtClean="0"/>
            <a:t>Unit Plan</a:t>
          </a:r>
          <a:endParaRPr lang="zh-TW" altLang="en-US" sz="2000" b="1" kern="1200" dirty="0"/>
        </a:p>
      </dsp:txBody>
      <dsp:txXfrm>
        <a:off x="2845648" y="915732"/>
        <a:ext cx="1463050" cy="1463050"/>
      </dsp:txXfrm>
    </dsp:sp>
    <dsp:sp modelId="{978DF388-A11C-43B8-9224-7F6F4A37AD3C}">
      <dsp:nvSpPr>
        <dsp:cNvPr id="0" name=""/>
        <dsp:cNvSpPr/>
      </dsp:nvSpPr>
      <dsp:spPr>
        <a:xfrm rot="5400000">
          <a:off x="4404268" y="309717"/>
          <a:ext cx="2069065" cy="2069065"/>
        </a:xfrm>
        <a:prstGeom prst="pieWedg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altLang="zh-TW" sz="2000" b="1" kern="1200" dirty="0" smtClean="0"/>
            <a:t>L&amp;T resources</a:t>
          </a:r>
          <a:endParaRPr lang="zh-TW" altLang="en-US" sz="2000" b="1" kern="1200" dirty="0"/>
        </a:p>
      </dsp:txBody>
      <dsp:txXfrm rot="-5400000">
        <a:off x="4404268" y="915732"/>
        <a:ext cx="1463050" cy="1463050"/>
      </dsp:txXfrm>
    </dsp:sp>
    <dsp:sp modelId="{B6186AE6-3EFA-4BB2-92F1-5C2FF0771B24}">
      <dsp:nvSpPr>
        <dsp:cNvPr id="0" name=""/>
        <dsp:cNvSpPr/>
      </dsp:nvSpPr>
      <dsp:spPr>
        <a:xfrm rot="10800000">
          <a:off x="4400864" y="2487780"/>
          <a:ext cx="2075873" cy="2042209"/>
        </a:xfrm>
        <a:prstGeom prst="pieWedg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TW" sz="1800" b="1" kern="1200" dirty="0" smtClean="0"/>
            <a:t>L&amp;T </a:t>
          </a:r>
          <a:r>
            <a:rPr lang="en-US" altLang="zh-TW" sz="1600" b="1" kern="1200" dirty="0" smtClean="0"/>
            <a:t>effectiveness</a:t>
          </a:r>
          <a:endParaRPr lang="zh-TW" altLang="en-US" sz="1600" b="1" kern="1200" dirty="0"/>
        </a:p>
      </dsp:txBody>
      <dsp:txXfrm rot="10800000">
        <a:off x="4400864" y="2487780"/>
        <a:ext cx="1467864" cy="1444060"/>
      </dsp:txXfrm>
    </dsp:sp>
    <dsp:sp modelId="{B18B4FFC-B67F-45BE-9020-105F0F2B1616}">
      <dsp:nvSpPr>
        <dsp:cNvPr id="0" name=""/>
        <dsp:cNvSpPr/>
      </dsp:nvSpPr>
      <dsp:spPr>
        <a:xfrm rot="16200000">
          <a:off x="2239633" y="2474352"/>
          <a:ext cx="2069065" cy="2069065"/>
        </a:xfrm>
        <a:prstGeom prst="pieWedg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altLang="zh-TW" sz="1900" b="1" kern="1200" dirty="0" smtClean="0"/>
            <a:t>Assessment</a:t>
          </a:r>
          <a:r>
            <a:rPr lang="en-US" altLang="zh-TW" sz="2000" b="1" kern="1200" dirty="0" smtClean="0"/>
            <a:t> for learning</a:t>
          </a:r>
          <a:endParaRPr lang="zh-TW" altLang="en-US" sz="2000" b="1" kern="1200" dirty="0"/>
        </a:p>
      </dsp:txBody>
      <dsp:txXfrm rot="5400000">
        <a:off x="2845648" y="2474352"/>
        <a:ext cx="1463050" cy="1463050"/>
      </dsp:txXfrm>
    </dsp:sp>
    <dsp:sp modelId="{97F33B52-C4BA-4465-965D-E1CA5B1130D0}">
      <dsp:nvSpPr>
        <dsp:cNvPr id="0" name=""/>
        <dsp:cNvSpPr/>
      </dsp:nvSpPr>
      <dsp:spPr>
        <a:xfrm>
          <a:off x="3999295" y="1996508"/>
          <a:ext cx="714377" cy="621197"/>
        </a:xfrm>
        <a:prstGeom prst="circularArrow">
          <a:avLst/>
        </a:prstGeom>
        <a:solidFill>
          <a:schemeClr val="accent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0B6AC9C-07C6-4638-A53F-F2B806C6F106}">
      <dsp:nvSpPr>
        <dsp:cNvPr id="0" name=""/>
        <dsp:cNvSpPr/>
      </dsp:nvSpPr>
      <dsp:spPr>
        <a:xfrm rot="10800000">
          <a:off x="3999295" y="2235430"/>
          <a:ext cx="714377" cy="621197"/>
        </a:xfrm>
        <a:prstGeom prst="circularArrow">
          <a:avLst/>
        </a:prstGeom>
        <a:solidFill>
          <a:schemeClr val="accent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4#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0.80308</cdr:x>
      <cdr:y>0.07669</cdr:y>
    </cdr:from>
    <cdr:to>
      <cdr:x>0.85027</cdr:x>
      <cdr:y>0.15337</cdr:y>
    </cdr:to>
    <cdr:sp macro="" textlink="">
      <cdr:nvSpPr>
        <cdr:cNvPr id="2" name="文字方塊 1"/>
        <cdr:cNvSpPr txBox="1"/>
      </cdr:nvSpPr>
      <cdr:spPr>
        <a:xfrm xmlns:a="http://schemas.openxmlformats.org/drawingml/2006/main">
          <a:off x="7352928" y="432048"/>
          <a:ext cx="43204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800" b="1" dirty="0" smtClean="0">
              <a:solidFill>
                <a:schemeClr val="bg1"/>
              </a:solidFill>
            </a:rPr>
            <a:t>1</a:t>
          </a:r>
          <a:r>
            <a:rPr lang="en-US" altLang="zh-TW" sz="1800" b="1" baseline="30000" dirty="0" smtClean="0">
              <a:solidFill>
                <a:schemeClr val="bg1"/>
              </a:solidFill>
            </a:rPr>
            <a:t>st</a:t>
          </a:r>
          <a:r>
            <a:rPr lang="en-US" altLang="zh-TW" sz="1800" b="1" dirty="0" smtClean="0">
              <a:solidFill>
                <a:schemeClr val="bg1"/>
              </a:solidFill>
            </a:rPr>
            <a:t> </a:t>
          </a:r>
          <a:endParaRPr lang="zh-TW" altLang="en-US" sz="1800" b="1" dirty="0">
            <a:solidFill>
              <a:schemeClr val="bg1"/>
            </a:solidFill>
          </a:endParaRPr>
        </a:p>
      </cdr:txBody>
    </cdr:sp>
  </cdr:relSizeAnchor>
  <cdr:relSizeAnchor xmlns:cdr="http://schemas.openxmlformats.org/drawingml/2006/chartDrawing">
    <cdr:from>
      <cdr:x>0.1975</cdr:x>
      <cdr:y>0.3323</cdr:y>
    </cdr:from>
    <cdr:to>
      <cdr:x>0.25255</cdr:x>
      <cdr:y>0.42177</cdr:y>
    </cdr:to>
    <cdr:sp macro="" textlink="">
      <cdr:nvSpPr>
        <cdr:cNvPr id="3" name="文字方塊 1"/>
        <cdr:cNvSpPr txBox="1"/>
      </cdr:nvSpPr>
      <cdr:spPr>
        <a:xfrm xmlns:a="http://schemas.openxmlformats.org/drawingml/2006/main">
          <a:off x="1808312" y="1872208"/>
          <a:ext cx="504056"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TW" sz="1800" b="1" dirty="0" smtClean="0">
              <a:solidFill>
                <a:schemeClr val="bg1"/>
              </a:solidFill>
            </a:rPr>
            <a:t>2</a:t>
          </a:r>
          <a:r>
            <a:rPr lang="en-US" altLang="zh-TW" sz="1800" b="1" baseline="30000" dirty="0" smtClean="0">
              <a:solidFill>
                <a:schemeClr val="bg1"/>
              </a:solidFill>
            </a:rPr>
            <a:t>nd</a:t>
          </a:r>
          <a:r>
            <a:rPr lang="en-US" altLang="zh-TW" sz="1800" b="1" dirty="0" smtClean="0">
              <a:solidFill>
                <a:schemeClr val="bg1"/>
              </a:solidFill>
            </a:rPr>
            <a:t> </a:t>
          </a:r>
          <a:endParaRPr lang="zh-TW" altLang="en-US" sz="1800" b="1" dirty="0">
            <a:solidFill>
              <a:schemeClr val="bg1"/>
            </a:solidFill>
          </a:endParaRPr>
        </a:p>
      </cdr:txBody>
    </cdr:sp>
  </cdr:relSizeAnchor>
  <cdr:relSizeAnchor xmlns:cdr="http://schemas.openxmlformats.org/drawingml/2006/chartDrawing">
    <cdr:from>
      <cdr:x>0.67725</cdr:x>
      <cdr:y>0.43455</cdr:y>
    </cdr:from>
    <cdr:to>
      <cdr:x>0.7323</cdr:x>
      <cdr:y>0.52402</cdr:y>
    </cdr:to>
    <cdr:sp macro="" textlink="">
      <cdr:nvSpPr>
        <cdr:cNvPr id="4" name="文字方塊 1"/>
        <cdr:cNvSpPr txBox="1"/>
      </cdr:nvSpPr>
      <cdr:spPr>
        <a:xfrm xmlns:a="http://schemas.openxmlformats.org/drawingml/2006/main">
          <a:off x="6200800" y="2448272"/>
          <a:ext cx="504056"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zh-TW" sz="1800" b="1" dirty="0" smtClean="0">
              <a:solidFill>
                <a:schemeClr val="bg1"/>
              </a:solidFill>
            </a:rPr>
            <a:t>3</a:t>
          </a:r>
          <a:r>
            <a:rPr lang="en-US" altLang="zh-TW" sz="1800" b="1" baseline="30000" dirty="0" smtClean="0">
              <a:solidFill>
                <a:schemeClr val="bg1"/>
              </a:solidFill>
            </a:rPr>
            <a:t>rd</a:t>
          </a:r>
          <a:r>
            <a:rPr lang="en-US" altLang="zh-TW" sz="1800" b="1" dirty="0" smtClean="0">
              <a:solidFill>
                <a:schemeClr val="bg1"/>
              </a:solidFill>
            </a:rPr>
            <a:t> </a:t>
          </a:r>
          <a:endParaRPr lang="zh-TW" altLang="en-US" sz="18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HK"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6902183C-DC96-4AC7-AA0C-01DBBDF0738C}" type="datetimeFigureOut">
              <a:rPr lang="zh-HK" altLang="en-US"/>
              <a:pPr>
                <a:defRPr/>
              </a:pPr>
              <a:t>5/5/2017</a:t>
            </a:fld>
            <a:endParaRPr lang="zh-HK" altLang="en-US"/>
          </a:p>
        </p:txBody>
      </p:sp>
      <p:sp>
        <p:nvSpPr>
          <p:cNvPr id="4" name="投影片圖像版面配置區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zh-HK" altLang="en-US" noProof="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HK" altLang="en-US" noProof="0"/>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HK"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5834BE1E-0ED9-4684-8DF1-61D090A1ED7C}" type="slidenum">
              <a:rPr lang="zh-HK" altLang="en-US"/>
              <a:pPr>
                <a:defRPr/>
              </a:pPr>
              <a:t>‹#›</a:t>
            </a:fld>
            <a:endParaRPr lang="zh-HK" altLang="en-US"/>
          </a:p>
        </p:txBody>
      </p:sp>
    </p:spTree>
    <p:extLst>
      <p:ext uri="{BB962C8B-B14F-4D97-AF65-F5344CB8AC3E}">
        <p14:creationId xmlns:p14="http://schemas.microsoft.com/office/powerpoint/2010/main" val="28672130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fontAlgn="auto">
              <a:spcBef>
                <a:spcPts val="0"/>
              </a:spcBef>
              <a:spcAft>
                <a:spcPts val="0"/>
              </a:spcAft>
              <a:defRPr/>
            </a:pPr>
            <a:r>
              <a:rPr lang="en-US" altLang="zh-HK" dirty="0" smtClean="0"/>
              <a:t>Thank you for joining the year end sharing today.</a:t>
            </a:r>
          </a:p>
          <a:p>
            <a:pPr marL="171450" indent="-171450" fontAlgn="auto">
              <a:spcBef>
                <a:spcPts val="0"/>
              </a:spcBef>
              <a:spcAft>
                <a:spcPts val="0"/>
              </a:spcAft>
              <a:buFontTx/>
              <a:buChar char="-"/>
              <a:defRPr/>
            </a:pPr>
            <a:r>
              <a:rPr lang="en-US" altLang="zh-HK" dirty="0" smtClean="0"/>
              <a:t>Introducing myself and my partner, Grace Wong</a:t>
            </a:r>
          </a:p>
          <a:p>
            <a:pPr fontAlgn="auto">
              <a:spcBef>
                <a:spcPts val="0"/>
              </a:spcBef>
              <a:spcAft>
                <a:spcPts val="0"/>
              </a:spcAft>
              <a:defRPr/>
            </a:pPr>
            <a:endParaRPr lang="zh-HK" altLang="en-US" dirty="0"/>
          </a:p>
        </p:txBody>
      </p:sp>
      <p:sp>
        <p:nvSpPr>
          <p:cNvPr id="153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D972DE-3840-4CCA-B22C-7947EB1F9C44}" type="slidenum">
              <a:rPr lang="zh-HK" altLang="en-US"/>
              <a:pPr fontAlgn="base">
                <a:spcBef>
                  <a:spcPct val="0"/>
                </a:spcBef>
                <a:spcAft>
                  <a:spcPct val="0"/>
                </a:spcAft>
              </a:pPr>
              <a:t>1</a:t>
            </a:fld>
            <a:endParaRPr lang="zh-HK"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HK" sz="1400" dirty="0" smtClean="0"/>
          </a:p>
        </p:txBody>
      </p:sp>
      <p:sp>
        <p:nvSpPr>
          <p:cNvPr id="368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A5AA2B-61F3-40A8-ABD8-43486E694EEA}" type="slidenum">
              <a:rPr lang="zh-HK" altLang="en-US"/>
              <a:pPr fontAlgn="base">
                <a:spcBef>
                  <a:spcPct val="0"/>
                </a:spcBef>
                <a:spcAft>
                  <a:spcPct val="0"/>
                </a:spcAft>
              </a:pPr>
              <a:t>10</a:t>
            </a:fld>
            <a:endParaRPr lang="en-US" altLang="zh-H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p:cNvSpPr>
          <p:nvPr>
            <p:ph type="sldImg"/>
          </p:nvPr>
        </p:nvSpPr>
        <p:spPr bwMode="auto">
          <a:noFill/>
          <a:ln>
            <a:solidFill>
              <a:srgbClr val="000000"/>
            </a:solidFill>
            <a:miter lim="800000"/>
            <a:headEnd/>
            <a:tailEnd/>
          </a:ln>
        </p:spPr>
      </p:sp>
      <p:sp>
        <p:nvSpPr>
          <p:cNvPr id="3891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HK" sz="1400" dirty="0" smtClean="0"/>
          </a:p>
        </p:txBody>
      </p:sp>
      <p:sp>
        <p:nvSpPr>
          <p:cNvPr id="389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1D3CE4-F7E9-4486-8E71-5DC4D4269524}" type="slidenum">
              <a:rPr lang="zh-HK" altLang="en-US"/>
              <a:pPr fontAlgn="base">
                <a:spcBef>
                  <a:spcPct val="0"/>
                </a:spcBef>
                <a:spcAft>
                  <a:spcPct val="0"/>
                </a:spcAft>
              </a:pPr>
              <a:t>11</a:t>
            </a:fld>
            <a:endParaRPr lang="en-US" altLang="zh-H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dirty="0" smtClean="0"/>
          </a:p>
          <a:p>
            <a:pPr>
              <a:spcBef>
                <a:spcPct val="0"/>
              </a:spcBef>
            </a:pPr>
            <a:endParaRPr lang="zh-TW" altLang="en-US" dirty="0" smtClean="0"/>
          </a:p>
          <a:p>
            <a:pPr>
              <a:spcBef>
                <a:spcPct val="0"/>
              </a:spcBef>
            </a:pPr>
            <a:endParaRPr lang="zh-TW" altLang="en-US" dirty="0" smtClean="0"/>
          </a:p>
        </p:txBody>
      </p:sp>
      <p:sp>
        <p:nvSpPr>
          <p:cNvPr id="409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D7FC8C-DAED-46D1-B544-4A0956825CE0}" type="slidenum">
              <a:rPr lang="en-GB" altLang="zh-TW">
                <a:latin typeface="Arial" charset="0"/>
              </a:rPr>
              <a:pPr fontAlgn="base">
                <a:spcBef>
                  <a:spcPct val="0"/>
                </a:spcBef>
                <a:spcAft>
                  <a:spcPct val="0"/>
                </a:spcAft>
              </a:pPr>
              <a:t>12</a:t>
            </a:fld>
            <a:endParaRPr lang="en-GB" altLang="zh-TW">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sz="1400" dirty="0"/>
          </a:p>
        </p:txBody>
      </p:sp>
      <p:sp>
        <p:nvSpPr>
          <p:cNvPr id="4" name="投影片編號版面配置區 3"/>
          <p:cNvSpPr>
            <a:spLocks noGrp="1"/>
          </p:cNvSpPr>
          <p:nvPr>
            <p:ph type="sldNum" sz="quarter" idx="10"/>
          </p:nvPr>
        </p:nvSpPr>
        <p:spPr/>
        <p:txBody>
          <a:bodyPr/>
          <a:lstStyle/>
          <a:p>
            <a:pPr>
              <a:defRPr/>
            </a:pPr>
            <a:fld id="{5834BE1E-0ED9-4684-8DF1-61D090A1ED7C}" type="slidenum">
              <a:rPr lang="zh-HK" altLang="en-US" smtClean="0"/>
              <a:pPr>
                <a:defRPr/>
              </a:pPr>
              <a:t>13</a:t>
            </a:fld>
            <a:endParaRPr lang="zh-HK"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en-US" altLang="zh-HK" b="0" dirty="0" smtClean="0">
              <a:solidFill>
                <a:srgbClr val="0070C0"/>
              </a:solidFill>
            </a:endParaRPr>
          </a:p>
        </p:txBody>
      </p:sp>
      <p:sp>
        <p:nvSpPr>
          <p:cNvPr id="460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318D7D-8F81-465F-900E-AF934D3FD7D7}" type="slidenum">
              <a:rPr lang="zh-HK" altLang="en-US"/>
              <a:pPr fontAlgn="base">
                <a:spcBef>
                  <a:spcPct val="0"/>
                </a:spcBef>
                <a:spcAft>
                  <a:spcPct val="0"/>
                </a:spcAft>
              </a:pPr>
              <a:t>14</a:t>
            </a:fld>
            <a:endParaRPr lang="en-US" altLang="zh-H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圖像版面配置區 1"/>
          <p:cNvSpPr>
            <a:spLocks noGrp="1" noRot="1" noChangeAspect="1"/>
          </p:cNvSpPr>
          <p:nvPr>
            <p:ph type="sldImg"/>
          </p:nvPr>
        </p:nvSpPr>
        <p:spPr bwMode="auto">
          <a:noFill/>
          <a:ln>
            <a:solidFill>
              <a:srgbClr val="000000"/>
            </a:solidFill>
            <a:miter lim="800000"/>
            <a:headEnd/>
            <a:tailEnd/>
          </a:ln>
        </p:spPr>
      </p:sp>
      <p:sp>
        <p:nvSpPr>
          <p:cNvPr id="5017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HK" sz="1400" dirty="0" smtClean="0"/>
          </a:p>
        </p:txBody>
      </p:sp>
      <p:sp>
        <p:nvSpPr>
          <p:cNvPr id="501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1A6CA4-9320-46A3-B8BF-C3F1A9A4D82F}" type="slidenum">
              <a:rPr lang="zh-HK" altLang="en-US"/>
              <a:pPr fontAlgn="base">
                <a:spcBef>
                  <a:spcPct val="0"/>
                </a:spcBef>
                <a:spcAft>
                  <a:spcPct val="0"/>
                </a:spcAft>
              </a:pPr>
              <a:t>15</a:t>
            </a:fld>
            <a:endParaRPr lang="en-US" altLang="zh-H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HK" sz="1400" dirty="0" smtClean="0"/>
              <a:t>Let me show you some interesting resources we used and developed.</a:t>
            </a:r>
          </a:p>
          <a:p>
            <a:pPr>
              <a:spcBef>
                <a:spcPct val="0"/>
              </a:spcBef>
            </a:pPr>
            <a:endParaRPr lang="en-US" altLang="zh-HK" sz="1400" dirty="0" smtClean="0"/>
          </a:p>
          <a:p>
            <a:pPr>
              <a:spcBef>
                <a:spcPct val="0"/>
              </a:spcBef>
            </a:pPr>
            <a:r>
              <a:rPr lang="en-US" altLang="zh-HK" sz="1400" dirty="0" smtClean="0"/>
              <a:t>We designed a sentence making game and a video</a:t>
            </a:r>
            <a:r>
              <a:rPr lang="en-US" altLang="zh-HK" sz="1400" baseline="0" dirty="0" smtClean="0"/>
              <a:t> clip</a:t>
            </a:r>
            <a:r>
              <a:rPr lang="en-US" altLang="zh-HK" sz="1400" dirty="0" smtClean="0"/>
              <a:t> and we make use of the </a:t>
            </a:r>
            <a:r>
              <a:rPr lang="en-US" altLang="zh-HK" sz="1400" dirty="0" err="1" smtClean="0"/>
              <a:t>ebook</a:t>
            </a:r>
            <a:r>
              <a:rPr lang="en-US" altLang="zh-HK" sz="1400" dirty="0" smtClean="0"/>
              <a:t> which provided by the developer. </a:t>
            </a:r>
          </a:p>
          <a:p>
            <a:pPr>
              <a:spcBef>
                <a:spcPct val="0"/>
              </a:spcBef>
            </a:pPr>
            <a:endParaRPr lang="en-US" altLang="zh-HK" sz="1400" dirty="0" smtClean="0"/>
          </a:p>
          <a:p>
            <a:pPr>
              <a:spcBef>
                <a:spcPct val="0"/>
              </a:spcBef>
            </a:pPr>
            <a:r>
              <a:rPr lang="en-US" altLang="zh-HK" sz="1400" dirty="0" smtClean="0"/>
              <a:t>Now,</a:t>
            </a:r>
            <a:r>
              <a:rPr lang="en-US" altLang="zh-HK" sz="1400" baseline="0" dirty="0" smtClean="0"/>
              <a:t> I am going to show you a video on the use of e-resources to teach sentence making.</a:t>
            </a:r>
          </a:p>
          <a:p>
            <a:pPr>
              <a:spcBef>
                <a:spcPct val="0"/>
              </a:spcBef>
            </a:pPr>
            <a:endParaRPr lang="en-US" altLang="zh-HK" sz="1400" baseline="0" dirty="0" smtClean="0"/>
          </a:p>
          <a:p>
            <a:pPr>
              <a:spcBef>
                <a:spcPct val="0"/>
              </a:spcBef>
            </a:pPr>
            <a:r>
              <a:rPr lang="en-US" altLang="zh-HK" sz="1400" dirty="0" smtClean="0"/>
              <a:t>You</a:t>
            </a:r>
            <a:r>
              <a:rPr lang="en-US" altLang="zh-HK" sz="1400" baseline="0" dirty="0" smtClean="0"/>
              <a:t> can easily find the </a:t>
            </a:r>
            <a:r>
              <a:rPr lang="en-US" altLang="zh-HK" sz="1400" dirty="0" smtClean="0"/>
              <a:t>difference of sentence making game and a task sheet. </a:t>
            </a:r>
          </a:p>
          <a:p>
            <a:pPr>
              <a:spcBef>
                <a:spcPct val="0"/>
              </a:spcBef>
            </a:pPr>
            <a:r>
              <a:rPr lang="en-US" altLang="zh-HK" sz="1400" dirty="0" smtClean="0"/>
              <a:t>You can</a:t>
            </a:r>
            <a:r>
              <a:rPr lang="en-US" altLang="zh-HK" sz="1400" baseline="0" dirty="0" smtClean="0"/>
              <a:t> see it is a motivating resource for the students, they response immediately after receiving the immediate feedback.  </a:t>
            </a:r>
          </a:p>
          <a:p>
            <a:pPr>
              <a:spcBef>
                <a:spcPct val="0"/>
              </a:spcBef>
            </a:pPr>
            <a:r>
              <a:rPr lang="en-US" altLang="zh-HK" sz="1400" baseline="0" dirty="0" smtClean="0"/>
              <a:t>Also, they have the autonomy on choosing the level of difficulties.</a:t>
            </a:r>
          </a:p>
          <a:p>
            <a:pPr>
              <a:spcBef>
                <a:spcPct val="0"/>
              </a:spcBef>
            </a:pPr>
            <a:r>
              <a:rPr lang="en-US" altLang="zh-HK" sz="1400" dirty="0" smtClean="0"/>
              <a:t>The students in the video can check answer by themselves and learn from mistakes they made.</a:t>
            </a:r>
          </a:p>
          <a:p>
            <a:pPr>
              <a:spcBef>
                <a:spcPct val="0"/>
              </a:spcBef>
            </a:pPr>
            <a:endParaRPr lang="en-US" altLang="zh-HK" sz="1400" dirty="0" smtClean="0"/>
          </a:p>
          <a:p>
            <a:pPr>
              <a:spcBef>
                <a:spcPct val="0"/>
              </a:spcBef>
            </a:pPr>
            <a:r>
              <a:rPr lang="en-US" altLang="zh-HK" sz="1400" dirty="0" smtClean="0"/>
              <a:t>This is a movie clip designed by myself using an online program called ‘</a:t>
            </a:r>
            <a:r>
              <a:rPr lang="en-US" altLang="zh-HK" sz="1400" dirty="0" err="1" smtClean="0"/>
              <a:t>Zimmerick</a:t>
            </a:r>
            <a:r>
              <a:rPr lang="en-US" altLang="zh-HK" sz="1400" dirty="0" smtClean="0"/>
              <a:t>’  which is very user friendly. </a:t>
            </a:r>
          </a:p>
          <a:p>
            <a:pPr>
              <a:spcBef>
                <a:spcPct val="0"/>
              </a:spcBef>
            </a:pPr>
            <a:r>
              <a:rPr lang="en-US" altLang="zh-HK" sz="1400" dirty="0" smtClean="0"/>
              <a:t>The good point of using movie clip is that I can incorporate the story elements in it.  </a:t>
            </a:r>
          </a:p>
          <a:p>
            <a:pPr>
              <a:spcBef>
                <a:spcPct val="0"/>
              </a:spcBef>
            </a:pPr>
            <a:r>
              <a:rPr lang="en-US" altLang="zh-HK" sz="1400" dirty="0" smtClean="0"/>
              <a:t>For a good story, which should implement the problem and solution. </a:t>
            </a:r>
          </a:p>
          <a:p>
            <a:pPr>
              <a:spcBef>
                <a:spcPct val="0"/>
              </a:spcBef>
            </a:pPr>
            <a:r>
              <a:rPr lang="en-US" altLang="zh-HK" sz="1400" dirty="0" smtClean="0"/>
              <a:t>We used different activities to let the students remember the story structure which they can use again in their writing.</a:t>
            </a:r>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F180D-813F-4CE4-8F2A-66EED778D37D}" type="slidenum">
              <a:rPr lang="zh-HK" altLang="en-US"/>
              <a:pPr fontAlgn="base">
                <a:spcBef>
                  <a:spcPct val="0"/>
                </a:spcBef>
                <a:spcAft>
                  <a:spcPct val="0"/>
                </a:spcAft>
              </a:pPr>
              <a:t>16</a:t>
            </a:fld>
            <a:endParaRPr lang="en-US" altLang="zh-H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投影片圖像版面配置區 1"/>
          <p:cNvSpPr>
            <a:spLocks noGrp="1" noRot="1" noChangeAspect="1"/>
          </p:cNvSpPr>
          <p:nvPr>
            <p:ph type="sldImg"/>
          </p:nvPr>
        </p:nvSpPr>
        <p:spPr bwMode="auto">
          <a:noFill/>
          <a:ln>
            <a:solidFill>
              <a:srgbClr val="000000"/>
            </a:solidFill>
            <a:miter lim="800000"/>
            <a:headEnd/>
            <a:tailEnd/>
          </a:ln>
        </p:spPr>
      </p:sp>
      <p:sp>
        <p:nvSpPr>
          <p:cNvPr id="5427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z="1200" dirty="0" smtClean="0"/>
              <a:t>As I have mentioned,</a:t>
            </a:r>
            <a:r>
              <a:rPr lang="en-US" altLang="zh-TW" sz="1200" baseline="0" dirty="0" smtClean="0"/>
              <a:t> w</a:t>
            </a:r>
            <a:r>
              <a:rPr lang="en-US" altLang="zh-TW" sz="1200" dirty="0" smtClean="0"/>
              <a:t>e also used some e-learning tools to facilitate students learning outside classroom</a:t>
            </a:r>
            <a:endParaRPr lang="en-US" altLang="zh-HK" sz="1200" dirty="0" smtClean="0"/>
          </a:p>
          <a:p>
            <a:pPr>
              <a:spcBef>
                <a:spcPct val="0"/>
              </a:spcBef>
            </a:pPr>
            <a:endParaRPr lang="en-US" altLang="zh-HK" sz="1200" dirty="0" smtClean="0"/>
          </a:p>
          <a:p>
            <a:pPr>
              <a:spcBef>
                <a:spcPct val="0"/>
              </a:spcBef>
            </a:pPr>
            <a:r>
              <a:rPr lang="en-US" altLang="zh-HK" sz="1200" dirty="0" smtClean="0"/>
              <a:t>The rationale is that </a:t>
            </a:r>
          </a:p>
          <a:p>
            <a:pPr>
              <a:spcBef>
                <a:spcPct val="0"/>
              </a:spcBef>
            </a:pPr>
            <a:r>
              <a:rPr lang="en-US" altLang="zh-HK" sz="1200" dirty="0" smtClean="0"/>
              <a:t>1.We show them the e-resources, how it works,</a:t>
            </a:r>
            <a:r>
              <a:rPr lang="en-US" altLang="zh-HK" sz="1200" baseline="0" dirty="0" smtClean="0"/>
              <a:t> in the lessons.</a:t>
            </a:r>
            <a:endParaRPr lang="en-US" altLang="zh-HK" sz="1200" dirty="0" smtClean="0"/>
          </a:p>
          <a:p>
            <a:pPr>
              <a:spcBef>
                <a:spcPct val="0"/>
              </a:spcBef>
            </a:pPr>
            <a:r>
              <a:rPr lang="en-US" altLang="zh-HK" sz="1200" dirty="0" smtClean="0"/>
              <a:t>2. Teachers</a:t>
            </a:r>
            <a:r>
              <a:rPr lang="en-US" altLang="zh-HK" sz="1200" baseline="0" dirty="0" smtClean="0"/>
              <a:t> m</a:t>
            </a:r>
            <a:r>
              <a:rPr lang="en-US" altLang="zh-HK" sz="1200" dirty="0" smtClean="0"/>
              <a:t>onitor the progress to check whether the students did or not.</a:t>
            </a:r>
          </a:p>
          <a:p>
            <a:pPr>
              <a:spcBef>
                <a:spcPct val="0"/>
              </a:spcBef>
            </a:pPr>
            <a:endParaRPr lang="en-US" altLang="zh-HK" sz="1200" dirty="0" smtClean="0"/>
          </a:p>
          <a:p>
            <a:pPr>
              <a:spcBef>
                <a:spcPct val="0"/>
              </a:spcBef>
            </a:pPr>
            <a:r>
              <a:rPr lang="en-US" altLang="zh-HK" sz="1200" dirty="0" smtClean="0"/>
              <a:t>I guess the</a:t>
            </a:r>
            <a:r>
              <a:rPr lang="en-US" altLang="zh-HK" sz="1200" baseline="0" dirty="0" smtClean="0"/>
              <a:t> online grammar practice is nothing new to you all.</a:t>
            </a:r>
          </a:p>
          <a:p>
            <a:pPr>
              <a:spcBef>
                <a:spcPct val="0"/>
              </a:spcBef>
            </a:pPr>
            <a:endParaRPr lang="en-US" altLang="zh-HK" sz="1200" baseline="0" dirty="0" smtClean="0"/>
          </a:p>
          <a:p>
            <a:pPr>
              <a:spcBef>
                <a:spcPct val="0"/>
              </a:spcBef>
            </a:pPr>
            <a:r>
              <a:rPr lang="en-US" altLang="zh-HK" sz="1200" baseline="0" dirty="0" smtClean="0"/>
              <a:t>You may wonder why we integrated the typing practice into our plan. </a:t>
            </a:r>
          </a:p>
          <a:p>
            <a:pPr>
              <a:spcBef>
                <a:spcPct val="0"/>
              </a:spcBef>
            </a:pPr>
            <a:r>
              <a:rPr lang="en-US" altLang="zh-HK" sz="1200" dirty="0" smtClean="0"/>
              <a:t>After the e-teaching tryout lesson,</a:t>
            </a:r>
            <a:r>
              <a:rPr lang="en-US" altLang="zh-HK" sz="1200" baseline="0" dirty="0" smtClean="0"/>
              <a:t> w</a:t>
            </a:r>
            <a:r>
              <a:rPr lang="en-US" altLang="zh-HK" sz="1200" dirty="0" smtClean="0"/>
              <a:t>e found that the students</a:t>
            </a:r>
            <a:r>
              <a:rPr lang="en-US" altLang="zh-HK" sz="1200" baseline="0" dirty="0" smtClean="0"/>
              <a:t> have a great difficulty on typing. </a:t>
            </a:r>
          </a:p>
          <a:p>
            <a:pPr>
              <a:spcBef>
                <a:spcPct val="0"/>
              </a:spcBef>
            </a:pPr>
            <a:r>
              <a:rPr lang="en-US" altLang="zh-HK" sz="1200" baseline="0" dirty="0" smtClean="0"/>
              <a:t>Therefore, we took this opportunity to teach students on the format of English typing, like the punctuation in a dialogue and the use of spacing.</a:t>
            </a:r>
          </a:p>
          <a:p>
            <a:pPr>
              <a:spcBef>
                <a:spcPct val="0"/>
              </a:spcBef>
            </a:pPr>
            <a:r>
              <a:rPr lang="en-US" altLang="zh-HK" sz="1200" dirty="0" smtClean="0"/>
              <a:t> </a:t>
            </a:r>
          </a:p>
          <a:p>
            <a:pPr>
              <a:spcBef>
                <a:spcPct val="0"/>
              </a:spcBef>
            </a:pPr>
            <a:r>
              <a:rPr lang="en-US" altLang="zh-HK" sz="1200" dirty="0" smtClean="0"/>
              <a:t>Since the students learnt the</a:t>
            </a:r>
            <a:r>
              <a:rPr lang="en-US" altLang="zh-HK" sz="1200" baseline="0" dirty="0" smtClean="0"/>
              <a:t> present perfect tense for the very first time. </a:t>
            </a:r>
          </a:p>
          <a:p>
            <a:pPr>
              <a:spcBef>
                <a:spcPct val="0"/>
              </a:spcBef>
            </a:pPr>
            <a:r>
              <a:rPr lang="en-US" altLang="zh-HK" sz="1200" baseline="0" dirty="0" smtClean="0"/>
              <a:t>They had to learn the spelling and the pronunciation of the past participle. </a:t>
            </a:r>
          </a:p>
          <a:p>
            <a:pPr>
              <a:spcBef>
                <a:spcPct val="0"/>
              </a:spcBef>
            </a:pPr>
            <a:r>
              <a:rPr lang="en-US" altLang="zh-HK" sz="1200" baseline="0" dirty="0" smtClean="0"/>
              <a:t>There are </a:t>
            </a:r>
            <a:r>
              <a:rPr lang="en-US" altLang="zh-HK" sz="1200" dirty="0" smtClean="0"/>
              <a:t>many online dictionaries available on the internet. </a:t>
            </a:r>
          </a:p>
          <a:p>
            <a:pPr>
              <a:spcBef>
                <a:spcPct val="0"/>
              </a:spcBef>
            </a:pPr>
            <a:r>
              <a:rPr lang="en-US" altLang="zh-HK" sz="1200" dirty="0" smtClean="0"/>
              <a:t>We actually visited different websites and finally</a:t>
            </a:r>
            <a:r>
              <a:rPr lang="en-US" altLang="zh-HK" sz="1200" baseline="0" dirty="0" smtClean="0"/>
              <a:t> we</a:t>
            </a:r>
            <a:r>
              <a:rPr lang="en-US" altLang="zh-HK" sz="1200" dirty="0" smtClean="0"/>
              <a:t> chose the most suitable one for our students.</a:t>
            </a:r>
          </a:p>
          <a:p>
            <a:pPr>
              <a:spcBef>
                <a:spcPct val="0"/>
              </a:spcBef>
            </a:pPr>
            <a:r>
              <a:rPr lang="en-US" altLang="zh-HK" sz="1200" dirty="0" smtClean="0"/>
              <a:t>For more able students, they were not very interested as they knew the spelling</a:t>
            </a:r>
            <a:r>
              <a:rPr lang="en-US" altLang="zh-HK" sz="1200" baseline="0" dirty="0" smtClean="0"/>
              <a:t> and the pronunciation of words on their own.</a:t>
            </a:r>
            <a:r>
              <a:rPr lang="en-US" altLang="zh-HK" sz="1200" dirty="0" smtClean="0"/>
              <a:t> </a:t>
            </a:r>
          </a:p>
          <a:p>
            <a:pPr>
              <a:spcBef>
                <a:spcPct val="0"/>
              </a:spcBef>
            </a:pPr>
            <a:r>
              <a:rPr lang="en-US" altLang="zh-HK" sz="1200" dirty="0" smtClean="0"/>
              <a:t>For less able and average students, they found it useful and worked on it patiently. </a:t>
            </a:r>
          </a:p>
          <a:p>
            <a:pPr>
              <a:spcBef>
                <a:spcPct val="0"/>
              </a:spcBef>
            </a:pPr>
            <a:r>
              <a:rPr lang="en-US" altLang="zh-HK" sz="1200" dirty="0" smtClean="0"/>
              <a:t>So we found meaningful to look for some useful tools for our students.</a:t>
            </a:r>
          </a:p>
          <a:p>
            <a:pPr>
              <a:spcBef>
                <a:spcPct val="0"/>
              </a:spcBef>
            </a:pPr>
            <a:endParaRPr lang="en-US" altLang="zh-HK" dirty="0" smtClean="0"/>
          </a:p>
        </p:txBody>
      </p:sp>
      <p:sp>
        <p:nvSpPr>
          <p:cNvPr id="542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85051A-DA9A-406C-8801-18957FB77621}" type="slidenum">
              <a:rPr lang="zh-HK" altLang="en-US"/>
              <a:pPr fontAlgn="base">
                <a:spcBef>
                  <a:spcPct val="0"/>
                </a:spcBef>
                <a:spcAft>
                  <a:spcPct val="0"/>
                </a:spcAft>
              </a:pPr>
              <a:t>17</a:t>
            </a:fld>
            <a:endParaRPr lang="en-US" altLang="zh-H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xfrm>
            <a:off x="931863" y="741363"/>
            <a:ext cx="4938712" cy="3703637"/>
          </a:xfrm>
          <a:noFill/>
          <a:ln>
            <a:solidFill>
              <a:srgbClr val="000000"/>
            </a:solidFill>
            <a:miter lim="800000"/>
            <a:headEnd/>
            <a:tailEnd/>
          </a:ln>
        </p:spPr>
      </p:sp>
      <p:sp>
        <p:nvSpPr>
          <p:cNvPr id="94211" name="備忘稿版面配置區 2"/>
          <p:cNvSpPr>
            <a:spLocks noGrp="1"/>
          </p:cNvSpPr>
          <p:nvPr>
            <p:ph type="body" idx="1"/>
          </p:nvPr>
        </p:nvSpPr>
        <p:spPr bwMode="auto">
          <a:xfrm>
            <a:off x="906463" y="4689475"/>
            <a:ext cx="4984750" cy="4443413"/>
          </a:xfrm>
          <a:noFill/>
        </p:spPr>
        <p:txBody>
          <a:bodyPr wrap="square" lIns="90603" tIns="45300" rIns="90603" bIns="45300" numCol="1" anchor="t" anchorCtr="0" compatLnSpc="1">
            <a:prstTxWarp prst="textNoShape">
              <a:avLst/>
            </a:prstTxWarp>
          </a:bodyPr>
          <a:lstStyle/>
          <a:p>
            <a:endParaRPr lang="zh-HK" altLang="en-US" dirty="0" smtClean="0"/>
          </a:p>
        </p:txBody>
      </p:sp>
      <p:sp>
        <p:nvSpPr>
          <p:cNvPr id="94212" name="投影片編號版面配置區 3"/>
          <p:cNvSpPr txBox="1">
            <a:spLocks noGrp="1"/>
          </p:cNvSpPr>
          <p:nvPr/>
        </p:nvSpPr>
        <p:spPr bwMode="auto">
          <a:xfrm>
            <a:off x="3851275" y="9380538"/>
            <a:ext cx="2946400" cy="493712"/>
          </a:xfrm>
          <a:prstGeom prst="rect">
            <a:avLst/>
          </a:prstGeom>
          <a:noFill/>
          <a:ln w="9525">
            <a:noFill/>
            <a:miter lim="800000"/>
            <a:headEnd/>
            <a:tailEnd/>
          </a:ln>
        </p:spPr>
        <p:txBody>
          <a:bodyPr lIns="90603" tIns="45300" rIns="90603" bIns="45300" anchor="b"/>
          <a:lstStyle/>
          <a:p>
            <a:pPr algn="r" defTabSz="906463"/>
            <a:fld id="{69B99005-673B-491A-824D-AF2EB09F99A6}" type="slidenum">
              <a:rPr lang="zh-HK" altLang="en-US" sz="1200">
                <a:latin typeface="Times New Roman" pitchFamily="18" charset="0"/>
              </a:rPr>
              <a:pPr algn="r" defTabSz="906463"/>
              <a:t>18</a:t>
            </a:fld>
            <a:endParaRPr lang="en-US" altLang="zh-HK"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圖像版面配置區 1"/>
          <p:cNvSpPr>
            <a:spLocks noGrp="1" noRot="1" noChangeAspect="1"/>
          </p:cNvSpPr>
          <p:nvPr>
            <p:ph type="sldImg"/>
          </p:nvPr>
        </p:nvSpPr>
        <p:spPr bwMode="auto">
          <a:noFill/>
          <a:ln>
            <a:solidFill>
              <a:srgbClr val="000000"/>
            </a:solidFill>
            <a:miter lim="800000"/>
            <a:headEnd/>
            <a:tailEnd/>
          </a:ln>
        </p:spPr>
      </p:sp>
      <p:sp>
        <p:nvSpPr>
          <p:cNvPr id="5837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HK" sz="1400" dirty="0" smtClean="0"/>
              <a:t>This is</a:t>
            </a:r>
            <a:r>
              <a:rPr lang="en-US" altLang="zh-HK" sz="1400" baseline="0" dirty="0" smtClean="0"/>
              <a:t> how we pave the way from reading to the final writing task.</a:t>
            </a:r>
          </a:p>
          <a:p>
            <a:pPr>
              <a:spcBef>
                <a:spcPct val="0"/>
              </a:spcBef>
            </a:pPr>
            <a:r>
              <a:rPr lang="en-US" altLang="zh-HK" sz="1400" baseline="0" dirty="0" smtClean="0"/>
              <a:t>Before students wrote a surprise party, teachers explained the storyline to students.</a:t>
            </a:r>
          </a:p>
          <a:p>
            <a:pPr>
              <a:spcBef>
                <a:spcPct val="0"/>
              </a:spcBef>
            </a:pPr>
            <a:r>
              <a:rPr lang="en-US" altLang="zh-HK" sz="1400" baseline="0" dirty="0" smtClean="0"/>
              <a:t>Teachers then demonstrated how to write a story using the creative story map.</a:t>
            </a:r>
          </a:p>
          <a:p>
            <a:pPr>
              <a:spcBef>
                <a:spcPct val="0"/>
              </a:spcBef>
            </a:pPr>
            <a:endParaRPr lang="en-US" altLang="zh-HK" sz="1400" baseline="0" dirty="0" smtClean="0"/>
          </a:p>
          <a:p>
            <a:pPr>
              <a:spcBef>
                <a:spcPct val="0"/>
              </a:spcBef>
            </a:pPr>
            <a:r>
              <a:rPr lang="en-US" altLang="zh-HK" sz="1400" dirty="0" smtClean="0"/>
              <a:t>Before students wrote a surprise party, teachers revisited the passages students had previously read.  </a:t>
            </a:r>
            <a:endParaRPr lang="zh-TW" altLang="zh-HK" sz="1400" dirty="0" smtClean="0"/>
          </a:p>
          <a:p>
            <a:pPr>
              <a:spcBef>
                <a:spcPct val="0"/>
              </a:spcBef>
            </a:pPr>
            <a:r>
              <a:rPr lang="en-US" altLang="zh-HK" sz="1400" dirty="0" smtClean="0"/>
              <a:t>Teachers guided students to find out the elements of a story line. I would further explain</a:t>
            </a:r>
            <a:r>
              <a:rPr lang="en-US" altLang="zh-HK" sz="1400" baseline="0" dirty="0" smtClean="0"/>
              <a:t> this later.</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zh-TW" sz="1400" baseline="0" dirty="0" smtClean="0"/>
              <a:t>Then, students work in groups under teachers ‘guidance.</a:t>
            </a:r>
            <a:r>
              <a:rPr lang="en-US" altLang="zh-HK" sz="1400" dirty="0" smtClean="0"/>
              <a:t> Teachers reinforced the teaching of the present perfect tense, past tense and writing dialogues.</a:t>
            </a:r>
            <a:endParaRPr lang="zh-HK" altLang="en-US" sz="1400" dirty="0" smtClean="0"/>
          </a:p>
          <a:p>
            <a:pPr>
              <a:spcBef>
                <a:spcPct val="0"/>
              </a:spcBef>
            </a:pPr>
            <a:r>
              <a:rPr lang="en-US" altLang="zh-TW" sz="1400" baseline="0" dirty="0" smtClean="0"/>
              <a:t>Lastly, the students worked independently.</a:t>
            </a:r>
            <a:endParaRPr lang="zh-TW" altLang="zh-HK" sz="1400" dirty="0" smtClean="0"/>
          </a:p>
          <a:p>
            <a:pPr>
              <a:spcBef>
                <a:spcPct val="0"/>
              </a:spcBef>
            </a:pPr>
            <a:endParaRPr lang="zh-HK" altLang="en-US" dirty="0" smtClean="0"/>
          </a:p>
        </p:txBody>
      </p:sp>
      <p:sp>
        <p:nvSpPr>
          <p:cNvPr id="583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611BC-3891-4410-8D06-3513F5BC6B5F}" type="slidenum">
              <a:rPr lang="zh-HK" altLang="en-US"/>
              <a:pPr fontAlgn="base">
                <a:spcBef>
                  <a:spcPct val="0"/>
                </a:spcBef>
                <a:spcAft>
                  <a:spcPct val="0"/>
                </a:spcAft>
              </a:pPr>
              <a:t>19</a:t>
            </a:fld>
            <a:endParaRPr lang="en-US" altLang="zh-H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p:cNvSpPr>
          <p:nvPr>
            <p:ph type="sldImg"/>
          </p:nvPr>
        </p:nvSpPr>
        <p:spPr bwMode="auto">
          <a:noFill/>
          <a:ln>
            <a:solidFill>
              <a:srgbClr val="000000"/>
            </a:solidFill>
            <a:miter lim="800000"/>
            <a:headEnd/>
            <a:tailEnd/>
          </a:ln>
        </p:spPr>
      </p:sp>
      <p:sp>
        <p:nvSpPr>
          <p:cNvPr id="1741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z="1400" dirty="0" smtClean="0"/>
          </a:p>
        </p:txBody>
      </p:sp>
      <p:sp>
        <p:nvSpPr>
          <p:cNvPr id="174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E78638-7A47-497F-A01F-A9F7C6111ECF}" type="slidenum">
              <a:rPr lang="zh-HK" altLang="en-US"/>
              <a:pPr fontAlgn="base">
                <a:spcBef>
                  <a:spcPct val="0"/>
                </a:spcBef>
                <a:spcAft>
                  <a:spcPct val="0"/>
                </a:spcAft>
              </a:pPr>
              <a:t>2</a:t>
            </a:fld>
            <a:endParaRPr lang="zh-HK"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wrap="square" numCol="1" anchor="t" anchorCtr="0" compatLnSpc="1">
            <a:prstTxWarp prst="textNoShape">
              <a:avLst/>
            </a:prstTxWarp>
          </a:bodyPr>
          <a:lstStyle/>
          <a:p>
            <a:pPr marL="228600" indent="-228600">
              <a:spcBef>
                <a:spcPct val="0"/>
              </a:spcBef>
            </a:pPr>
            <a:r>
              <a:rPr lang="en-US" altLang="zh-HK" sz="1400" dirty="0" smtClean="0"/>
              <a:t>Another learning and teaching strategy is catering for different learning styles.</a:t>
            </a:r>
          </a:p>
          <a:p>
            <a:pPr marL="228600" indent="-228600">
              <a:spcBef>
                <a:spcPct val="0"/>
              </a:spcBef>
            </a:pPr>
            <a:r>
              <a:rPr lang="en-US" altLang="zh-HK" sz="1400" dirty="0" smtClean="0"/>
              <a:t>We all understand the</a:t>
            </a:r>
            <a:r>
              <a:rPr lang="en-US" altLang="zh-HK" sz="1400" baseline="0" dirty="0" smtClean="0"/>
              <a:t> ways to cater for visual and auditory learners.</a:t>
            </a:r>
          </a:p>
          <a:p>
            <a:pPr marL="228600" indent="-228600">
              <a:spcBef>
                <a:spcPct val="0"/>
              </a:spcBef>
            </a:pPr>
            <a:r>
              <a:rPr lang="en-US" altLang="zh-HK" sz="1400" baseline="0" dirty="0" smtClean="0"/>
              <a:t>This time, our focus is </a:t>
            </a:r>
            <a:r>
              <a:rPr lang="en-US" altLang="zh-HK" sz="1400" dirty="0" smtClean="0"/>
              <a:t>on </a:t>
            </a:r>
            <a:r>
              <a:rPr lang="en-US" altLang="zh-HK" sz="1400" dirty="0" err="1" smtClean="0"/>
              <a:t>kinaesthetic</a:t>
            </a:r>
            <a:r>
              <a:rPr lang="en-US" altLang="zh-HK" sz="1400" dirty="0" smtClean="0"/>
              <a:t> learners.</a:t>
            </a:r>
          </a:p>
          <a:p>
            <a:pPr marL="228600" indent="-228600">
              <a:spcBef>
                <a:spcPct val="0"/>
              </a:spcBef>
            </a:pPr>
            <a:endParaRPr lang="en-US" altLang="zh-HK" sz="1400" dirty="0" smtClean="0"/>
          </a:p>
          <a:p>
            <a:pPr marL="228600" indent="-228600">
              <a:spcBef>
                <a:spcPct val="0"/>
              </a:spcBef>
              <a:buFontTx/>
              <a:buNone/>
            </a:pPr>
            <a:r>
              <a:rPr lang="en-US" altLang="zh-HK" sz="1400" dirty="0" smtClean="0"/>
              <a:t>We designed games such as</a:t>
            </a:r>
            <a:r>
              <a:rPr lang="en-US" altLang="zh-HK" sz="1400" baseline="0" dirty="0" smtClean="0"/>
              <a:t> </a:t>
            </a:r>
            <a:r>
              <a:rPr lang="en-US" altLang="zh-HK" sz="1400" dirty="0" smtClean="0"/>
              <a:t>matching/card games to motivate kinesthetic learners</a:t>
            </a:r>
            <a:endParaRPr lang="zh-HK" altLang="en-US" sz="1400" dirty="0" smtClean="0"/>
          </a:p>
          <a:p>
            <a:pPr marL="228600" indent="-228600">
              <a:spcBef>
                <a:spcPct val="0"/>
              </a:spcBef>
              <a:buFontTx/>
              <a:buChar char="•"/>
            </a:pPr>
            <a:endParaRPr lang="zh-TW" altLang="zh-HK" dirty="0" smtClean="0"/>
          </a:p>
          <a:p>
            <a:pPr marL="228600" indent="-228600">
              <a:spcBef>
                <a:spcPct val="0"/>
              </a:spcBef>
              <a:buFontTx/>
              <a:buChar char="•"/>
            </a:pPr>
            <a:endParaRPr lang="zh-TW" altLang="zh-HK" dirty="0" smtClean="0"/>
          </a:p>
          <a:p>
            <a:pPr marL="228600" indent="-228600">
              <a:spcBef>
                <a:spcPct val="0"/>
              </a:spcBef>
            </a:pPr>
            <a:endParaRPr lang="zh-HK" altLang="en-US" dirty="0" smtClean="0"/>
          </a:p>
        </p:txBody>
      </p:sp>
      <p:sp>
        <p:nvSpPr>
          <p:cNvPr id="604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9EB7AF-6B3D-4CEF-91D8-C3CC48B677B8}" type="slidenum">
              <a:rPr lang="zh-HK" altLang="en-US"/>
              <a:pPr fontAlgn="base">
                <a:spcBef>
                  <a:spcPct val="0"/>
                </a:spcBef>
                <a:spcAft>
                  <a:spcPct val="0"/>
                </a:spcAft>
              </a:pPr>
              <a:t>20</a:t>
            </a:fld>
            <a:endParaRPr lang="en-US" altLang="zh-H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p:cNvSpPr>
          <p:nvPr>
            <p:ph type="sldImg"/>
          </p:nvPr>
        </p:nvSpPr>
        <p:spPr bwMode="auto">
          <a:noFill/>
          <a:ln>
            <a:solidFill>
              <a:srgbClr val="000000"/>
            </a:solidFill>
            <a:miter lim="800000"/>
            <a:headEnd/>
            <a:tailEnd/>
          </a:ln>
        </p:spPr>
      </p:sp>
      <p:sp>
        <p:nvSpPr>
          <p:cNvPr id="6246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HK" sz="1400" dirty="0" smtClean="0"/>
          </a:p>
        </p:txBody>
      </p:sp>
      <p:sp>
        <p:nvSpPr>
          <p:cNvPr id="624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C70759-CA3F-49C6-843F-D9738764B427}" type="slidenum">
              <a:rPr lang="zh-HK" altLang="en-US"/>
              <a:pPr fontAlgn="base">
                <a:spcBef>
                  <a:spcPct val="0"/>
                </a:spcBef>
                <a:spcAft>
                  <a:spcPct val="0"/>
                </a:spcAft>
              </a:pPr>
              <a:t>21</a:t>
            </a:fld>
            <a:endParaRPr lang="en-US" altLang="zh-H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HK" baseline="0" dirty="0" smtClean="0"/>
          </a:p>
          <a:p>
            <a:pPr>
              <a:spcBef>
                <a:spcPct val="0"/>
              </a:spcBef>
            </a:pPr>
            <a:endParaRPr lang="en-US" altLang="zh-HK" baseline="0" dirty="0" smtClean="0"/>
          </a:p>
          <a:p>
            <a:pPr>
              <a:spcBef>
                <a:spcPct val="0"/>
              </a:spcBef>
            </a:pPr>
            <a:endParaRPr lang="zh-HK" altLang="en-US" dirty="0" smtClean="0"/>
          </a:p>
        </p:txBody>
      </p:sp>
      <p:sp>
        <p:nvSpPr>
          <p:cNvPr id="686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5983B9-35A5-4B0B-9F82-05B49E6A2FE7}" type="slidenum">
              <a:rPr lang="zh-HK" altLang="en-US"/>
              <a:pPr fontAlgn="base">
                <a:spcBef>
                  <a:spcPct val="0"/>
                </a:spcBef>
                <a:spcAft>
                  <a:spcPct val="0"/>
                </a:spcAft>
              </a:pPr>
              <a:t>22</a:t>
            </a:fld>
            <a:endParaRPr lang="en-US" altLang="zh-H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圖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HK" altLang="en-US" dirty="0" smtClean="0"/>
          </a:p>
        </p:txBody>
      </p:sp>
      <p:sp>
        <p:nvSpPr>
          <p:cNvPr id="706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67A543-397E-475E-8A1E-3499E4D315DB}" type="slidenum">
              <a:rPr lang="zh-HK" altLang="en-US"/>
              <a:pPr fontAlgn="base">
                <a:spcBef>
                  <a:spcPct val="0"/>
                </a:spcBef>
                <a:spcAft>
                  <a:spcPct val="0"/>
                </a:spcAft>
              </a:pPr>
              <a:t>23</a:t>
            </a:fld>
            <a:endParaRPr lang="en-US" altLang="zh-H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圖像版面配置區 1"/>
          <p:cNvSpPr>
            <a:spLocks noGrp="1" noRot="1" noChangeAspect="1"/>
          </p:cNvSpPr>
          <p:nvPr>
            <p:ph type="sldImg"/>
          </p:nvPr>
        </p:nvSpPr>
        <p:spPr bwMode="auto">
          <a:noFill/>
          <a:ln>
            <a:solidFill>
              <a:srgbClr val="000000"/>
            </a:solidFill>
            <a:miter lim="800000"/>
            <a:headEnd/>
            <a:tailEnd/>
          </a:ln>
        </p:spPr>
      </p:sp>
      <p:sp>
        <p:nvSpPr>
          <p:cNvPr id="7270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HK" sz="1400" baseline="0" dirty="0" smtClean="0"/>
          </a:p>
        </p:txBody>
      </p:sp>
      <p:sp>
        <p:nvSpPr>
          <p:cNvPr id="727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707907-288D-4ECA-B19D-FF0EF1F1BD97}" type="slidenum">
              <a:rPr lang="zh-HK" altLang="en-US"/>
              <a:pPr fontAlgn="base">
                <a:spcBef>
                  <a:spcPct val="0"/>
                </a:spcBef>
                <a:spcAft>
                  <a:spcPct val="0"/>
                </a:spcAft>
              </a:pPr>
              <a:t>24</a:t>
            </a:fld>
            <a:endParaRPr lang="en-US" altLang="zh-H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p:cNvSpPr>
          <p:nvPr>
            <p:ph type="sldImg"/>
          </p:nvPr>
        </p:nvSpPr>
        <p:spPr bwMode="auto">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HK" altLang="en-US" sz="1400" dirty="0" smtClean="0"/>
          </a:p>
        </p:txBody>
      </p:sp>
      <p:sp>
        <p:nvSpPr>
          <p:cNvPr id="747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FCDD6F-404C-4823-BCB4-9442AD64412C}" type="slidenum">
              <a:rPr lang="zh-HK" altLang="en-US"/>
              <a:pPr fontAlgn="base">
                <a:spcBef>
                  <a:spcPct val="0"/>
                </a:spcBef>
                <a:spcAft>
                  <a:spcPct val="0"/>
                </a:spcAft>
              </a:pPr>
              <a:t>25</a:t>
            </a:fld>
            <a:endParaRPr lang="en-US" altLang="zh-HK"/>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fontAlgn="auto">
              <a:spcBef>
                <a:spcPts val="0"/>
              </a:spcBef>
              <a:spcAft>
                <a:spcPts val="0"/>
              </a:spcAft>
              <a:defRPr/>
            </a:pPr>
            <a:endParaRPr lang="en-US" altLang="zh-HK" sz="1400" baseline="0" dirty="0" smtClean="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C3F7F6-77CE-47F5-80FE-14C3D171D13E}" type="slidenum">
              <a:rPr lang="zh-HK" altLang="en-US"/>
              <a:pPr fontAlgn="base">
                <a:spcBef>
                  <a:spcPct val="0"/>
                </a:spcBef>
                <a:spcAft>
                  <a:spcPct val="0"/>
                </a:spcAft>
              </a:pPr>
              <a:t>26</a:t>
            </a:fld>
            <a:endParaRPr lang="en-US" altLang="zh-H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圖像版面配置區 1"/>
          <p:cNvSpPr>
            <a:spLocks noGrp="1" noRot="1" noChangeAspect="1"/>
          </p:cNvSpPr>
          <p:nvPr>
            <p:ph type="sldImg"/>
          </p:nvPr>
        </p:nvSpPr>
        <p:spPr bwMode="auto">
          <a:noFill/>
          <a:ln>
            <a:solidFill>
              <a:srgbClr val="000000"/>
            </a:solidFill>
            <a:miter lim="800000"/>
            <a:headEnd/>
            <a:tailEnd/>
          </a:ln>
        </p:spPr>
      </p:sp>
      <p:sp>
        <p:nvSpPr>
          <p:cNvPr id="829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HK" sz="1400" dirty="0" smtClean="0"/>
              <a:t>The</a:t>
            </a:r>
            <a:r>
              <a:rPr lang="en-US" altLang="zh-HK" sz="1400" baseline="0" dirty="0" smtClean="0"/>
              <a:t> peer assessment can also develop students’ writing skills.</a:t>
            </a:r>
          </a:p>
          <a:p>
            <a:pPr>
              <a:spcBef>
                <a:spcPct val="0"/>
              </a:spcBef>
            </a:pPr>
            <a:r>
              <a:rPr lang="en-US" altLang="zh-HK" sz="1400" baseline="0" dirty="0" smtClean="0"/>
              <a:t>Teachers were no longer only focus on the grammar accuracy.</a:t>
            </a:r>
          </a:p>
          <a:p>
            <a:pPr>
              <a:spcBef>
                <a:spcPct val="0"/>
              </a:spcBef>
            </a:pPr>
            <a:r>
              <a:rPr lang="en-US" altLang="zh-HK" sz="1400" baseline="0" dirty="0" smtClean="0"/>
              <a:t>Teachers gave constructive feedback on the context, ideas, and story development.</a:t>
            </a:r>
          </a:p>
          <a:p>
            <a:pPr>
              <a:spcBef>
                <a:spcPct val="0"/>
              </a:spcBef>
            </a:pPr>
            <a:r>
              <a:rPr lang="en-US" altLang="zh-HK" sz="1400" baseline="0" dirty="0" smtClean="0"/>
              <a:t>Students can make improvement based on the feedback from teachers and peers.</a:t>
            </a:r>
            <a:endParaRPr lang="zh-HK" altLang="en-US" sz="1400" dirty="0" smtClean="0"/>
          </a:p>
        </p:txBody>
      </p:sp>
      <p:sp>
        <p:nvSpPr>
          <p:cNvPr id="829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167DB6-3B53-419E-8195-EACEAB8FF4EA}" type="slidenum">
              <a:rPr lang="zh-HK" altLang="en-US"/>
              <a:pPr fontAlgn="base">
                <a:spcBef>
                  <a:spcPct val="0"/>
                </a:spcBef>
                <a:spcAft>
                  <a:spcPct val="0"/>
                </a:spcAft>
              </a:pPr>
              <a:t>27</a:t>
            </a:fld>
            <a:endParaRPr lang="en-US" altLang="zh-H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p:cNvSpPr>
          <p:nvPr>
            <p:ph type="sldImg"/>
          </p:nvPr>
        </p:nvSpPr>
        <p:spPr bwMode="auto">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HK" sz="1400" dirty="0" smtClean="0"/>
          </a:p>
        </p:txBody>
      </p:sp>
      <p:sp>
        <p:nvSpPr>
          <p:cNvPr id="870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773367-A9F4-4268-B089-D0F6ED42F5C3}" type="slidenum">
              <a:rPr lang="zh-HK" altLang="en-US"/>
              <a:pPr fontAlgn="base">
                <a:spcBef>
                  <a:spcPct val="0"/>
                </a:spcBef>
                <a:spcAft>
                  <a:spcPct val="0"/>
                </a:spcAft>
              </a:pPr>
              <a:t>28</a:t>
            </a:fld>
            <a:endParaRPr lang="en-US" altLang="zh-H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sz="1400" dirty="0"/>
          </a:p>
        </p:txBody>
      </p:sp>
      <p:sp>
        <p:nvSpPr>
          <p:cNvPr id="4" name="投影片編號版面配置區 3"/>
          <p:cNvSpPr>
            <a:spLocks noGrp="1"/>
          </p:cNvSpPr>
          <p:nvPr>
            <p:ph type="sldNum" sz="quarter" idx="10"/>
          </p:nvPr>
        </p:nvSpPr>
        <p:spPr/>
        <p:txBody>
          <a:bodyPr/>
          <a:lstStyle/>
          <a:p>
            <a:pPr>
              <a:defRPr/>
            </a:pPr>
            <a:fld id="{5834BE1E-0ED9-4684-8DF1-61D090A1ED7C}" type="slidenum">
              <a:rPr lang="zh-HK" altLang="en-US" smtClean="0"/>
              <a:pPr>
                <a:defRPr/>
              </a:pPr>
              <a:t>29</a:t>
            </a:fld>
            <a:endParaRPr lang="zh-HK"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fontAlgn="auto">
              <a:spcBef>
                <a:spcPts val="0"/>
              </a:spcBef>
              <a:spcAft>
                <a:spcPts val="0"/>
              </a:spcAft>
              <a:buFont typeface="Arial" pitchFamily="34" charset="0"/>
              <a:buNone/>
              <a:defRPr/>
            </a:pPr>
            <a:r>
              <a:rPr lang="en-US" altLang="zh-HK" sz="1400" dirty="0" smtClean="0"/>
              <a:t>We all agree that the issue of learner diversity has been a great concern in many schools. The objectives of the seed project is </a:t>
            </a:r>
          </a:p>
          <a:p>
            <a:pPr marL="171450" indent="-171450" fontAlgn="auto">
              <a:spcBef>
                <a:spcPts val="0"/>
              </a:spcBef>
              <a:spcAft>
                <a:spcPts val="0"/>
              </a:spcAft>
              <a:buFontTx/>
              <a:buChar char="-"/>
              <a:defRPr/>
            </a:pPr>
            <a:r>
              <a:rPr lang="en-US" altLang="zh-HK" sz="1400" dirty="0" smtClean="0"/>
              <a:t>Develop a curriculum framework by making reference to the framework of differentiated instructions</a:t>
            </a:r>
          </a:p>
          <a:p>
            <a:pPr marL="171450" indent="-171450" fontAlgn="auto">
              <a:spcBef>
                <a:spcPts val="0"/>
              </a:spcBef>
              <a:spcAft>
                <a:spcPts val="0"/>
              </a:spcAft>
              <a:buFontTx/>
              <a:buChar char="-"/>
              <a:defRPr/>
            </a:pPr>
            <a:r>
              <a:rPr lang="en-US" altLang="zh-HK" sz="1400" dirty="0" smtClean="0"/>
              <a:t>Explore and incorporate effective Learning and teaching strategies to cater for diverse learning needs and style and to provide appropriate scaffolding and challenges to students</a:t>
            </a:r>
          </a:p>
          <a:p>
            <a:pPr marL="171450" indent="-171450" fontAlgn="auto">
              <a:spcBef>
                <a:spcPts val="0"/>
              </a:spcBef>
              <a:spcAft>
                <a:spcPts val="0"/>
              </a:spcAft>
              <a:buFontTx/>
              <a:buChar char="-"/>
              <a:defRPr/>
            </a:pPr>
            <a:r>
              <a:rPr lang="en-US" altLang="zh-HK" sz="1400" dirty="0" smtClean="0"/>
              <a:t>Integrate textbook learning materials with e-learning and authentic resources</a:t>
            </a:r>
          </a:p>
          <a:p>
            <a:pPr marL="171450" indent="-171450" fontAlgn="auto">
              <a:spcBef>
                <a:spcPts val="0"/>
              </a:spcBef>
              <a:spcAft>
                <a:spcPts val="0"/>
              </a:spcAft>
              <a:buFontTx/>
              <a:buChar char="-"/>
              <a:defRPr/>
            </a:pPr>
            <a:endParaRPr lang="zh-HK" altLang="en-US" dirty="0"/>
          </a:p>
        </p:txBody>
      </p:sp>
      <p:sp>
        <p:nvSpPr>
          <p:cNvPr id="194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476EBE-F3A4-4B48-B804-383634D5BC8F}" type="slidenum">
              <a:rPr lang="zh-HK" altLang="en-US"/>
              <a:pPr fontAlgn="base">
                <a:spcBef>
                  <a:spcPct val="0"/>
                </a:spcBef>
                <a:spcAft>
                  <a:spcPct val="0"/>
                </a:spcAft>
              </a:pPr>
              <a:t>3</a:t>
            </a:fld>
            <a:endParaRPr lang="zh-HK"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dirty="0" smtClean="0"/>
              <a:t>In February</a:t>
            </a:r>
            <a:r>
              <a:rPr lang="en-US" altLang="zh-TW" baseline="0" dirty="0" smtClean="0"/>
              <a:t>, we had our second round of tryout.</a:t>
            </a:r>
          </a:p>
          <a:p>
            <a:pPr>
              <a:spcBef>
                <a:spcPct val="0"/>
              </a:spcBef>
            </a:pPr>
            <a:r>
              <a:rPr lang="en-US" altLang="zh-TW" baseline="0" dirty="0" smtClean="0"/>
              <a:t>The topic we chose is travel advice from Longman Express Book 5B</a:t>
            </a:r>
          </a:p>
          <a:p>
            <a:pPr>
              <a:spcBef>
                <a:spcPct val="0"/>
              </a:spcBef>
            </a:pPr>
            <a:endParaRPr lang="en-US" altLang="zh-TW" dirty="0" smtClean="0"/>
          </a:p>
          <a:p>
            <a:pPr>
              <a:spcBef>
                <a:spcPct val="0"/>
              </a:spcBef>
            </a:pPr>
            <a:r>
              <a:rPr lang="en-US" altLang="zh-TW" dirty="0" smtClean="0"/>
              <a:t>As</a:t>
            </a:r>
            <a:r>
              <a:rPr lang="en-US" altLang="zh-TW" baseline="0" dirty="0" smtClean="0"/>
              <a:t> mentioned, we adopted the differentiated instructions framework into our </a:t>
            </a:r>
            <a:r>
              <a:rPr lang="en-US" altLang="zh-TW" baseline="0" dirty="0" err="1" smtClean="0"/>
              <a:t>currculum</a:t>
            </a:r>
            <a:r>
              <a:rPr lang="en-US" altLang="zh-TW" baseline="0" dirty="0" smtClean="0"/>
              <a:t> planning.</a:t>
            </a:r>
          </a:p>
          <a:p>
            <a:pPr>
              <a:spcBef>
                <a:spcPct val="0"/>
              </a:spcBef>
            </a:pPr>
            <a:r>
              <a:rPr lang="en-US" altLang="zh-TW" baseline="0" dirty="0" smtClean="0"/>
              <a:t>I will only focus on a few significant areas in the 2</a:t>
            </a:r>
            <a:r>
              <a:rPr lang="en-US" altLang="zh-TW" baseline="30000" dirty="0" smtClean="0"/>
              <a:t>nd</a:t>
            </a:r>
            <a:r>
              <a:rPr lang="en-US" altLang="zh-TW" baseline="0" dirty="0" smtClean="0"/>
              <a:t> tryout, like unit plan and open ended task design.</a:t>
            </a:r>
          </a:p>
          <a:p>
            <a:pPr>
              <a:spcBef>
                <a:spcPct val="0"/>
              </a:spcBef>
            </a:pPr>
            <a:endParaRPr lang="en-US" altLang="zh-TW" dirty="0" smtClean="0"/>
          </a:p>
          <a:p>
            <a:pPr>
              <a:spcBef>
                <a:spcPct val="0"/>
              </a:spcBef>
            </a:pPr>
            <a:endParaRPr lang="zh-TW" altLang="en-US" dirty="0" smtClean="0"/>
          </a:p>
          <a:p>
            <a:pPr>
              <a:spcBef>
                <a:spcPct val="0"/>
              </a:spcBef>
            </a:pPr>
            <a:endParaRPr lang="zh-TW" altLang="en-US" dirty="0" smtClean="0"/>
          </a:p>
        </p:txBody>
      </p:sp>
      <p:sp>
        <p:nvSpPr>
          <p:cNvPr id="163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D689BE-508C-4B69-9779-ACC6FEA9697E}" type="slidenum">
              <a:rPr lang="en-GB" altLang="zh-TW">
                <a:latin typeface="Arial" charset="0"/>
              </a:rPr>
              <a:pPr fontAlgn="base">
                <a:spcBef>
                  <a:spcPct val="0"/>
                </a:spcBef>
                <a:spcAft>
                  <a:spcPct val="0"/>
                </a:spcAft>
              </a:pPr>
              <a:t>30</a:t>
            </a:fld>
            <a:endParaRPr lang="en-GB" altLang="zh-TW">
              <a:latin typeface="Arial" charset="0"/>
            </a:endParaRPr>
          </a:p>
        </p:txBody>
      </p:sp>
    </p:spTree>
    <p:extLst>
      <p:ext uri="{BB962C8B-B14F-4D97-AF65-F5344CB8AC3E}">
        <p14:creationId xmlns:p14="http://schemas.microsoft.com/office/powerpoint/2010/main" val="331325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BDF59021-7C72-4905-AF9D-C4B343D706B4}" type="slidenum">
              <a:rPr lang="zh-HK" altLang="en-US" smtClean="0"/>
              <a:pPr>
                <a:defRPr/>
              </a:pPr>
              <a:t>31</a:t>
            </a:fld>
            <a:endParaRPr lang="zh-HK" altLang="en-US"/>
          </a:p>
        </p:txBody>
      </p:sp>
    </p:spTree>
    <p:extLst>
      <p:ext uri="{BB962C8B-B14F-4D97-AF65-F5344CB8AC3E}">
        <p14:creationId xmlns:p14="http://schemas.microsoft.com/office/powerpoint/2010/main" val="2858466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en-US" altLang="zh-TW" b="0" baseline="0" dirty="0" smtClean="0">
              <a:solidFill>
                <a:srgbClr val="0070C0"/>
              </a:solidFill>
            </a:endParaRPr>
          </a:p>
          <a:p>
            <a:pPr>
              <a:spcBef>
                <a:spcPct val="0"/>
              </a:spcBef>
            </a:pPr>
            <a:endParaRPr kumimoji="1" lang="en-US" altLang="zh-TW" b="0" baseline="0" dirty="0" smtClean="0">
              <a:solidFill>
                <a:srgbClr val="0070C0"/>
              </a:solidFill>
            </a:endParaRPr>
          </a:p>
        </p:txBody>
      </p:sp>
      <p:sp>
        <p:nvSpPr>
          <p:cNvPr id="194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3FB904-8B8E-4BD5-B2C7-EE8A1334AD4A}" type="slidenum">
              <a:rPr lang="zh-HK" altLang="en-US"/>
              <a:pPr fontAlgn="base">
                <a:spcBef>
                  <a:spcPct val="0"/>
                </a:spcBef>
                <a:spcAft>
                  <a:spcPct val="0"/>
                </a:spcAft>
              </a:pPr>
              <a:t>32</a:t>
            </a:fld>
            <a:endParaRPr lang="zh-HK" altLang="en-US"/>
          </a:p>
        </p:txBody>
      </p:sp>
    </p:spTree>
    <p:extLst>
      <p:ext uri="{BB962C8B-B14F-4D97-AF65-F5344CB8AC3E}">
        <p14:creationId xmlns:p14="http://schemas.microsoft.com/office/powerpoint/2010/main" val="1828135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bwMode="auto">
          <a:noFill/>
          <a:ln>
            <a:solidFill>
              <a:srgbClr val="000000"/>
            </a:solidFill>
            <a:miter lim="800000"/>
            <a:headEnd/>
            <a:tailEnd/>
          </a:ln>
        </p:spPr>
      </p:sp>
      <p:sp>
        <p:nvSpPr>
          <p:cNvPr id="2355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HK" altLang="en-US" dirty="0" smtClean="0"/>
          </a:p>
        </p:txBody>
      </p:sp>
      <p:sp>
        <p:nvSpPr>
          <p:cNvPr id="235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44ECAC-FF6E-4C75-BD40-669EDCF08FDD}" type="slidenum">
              <a:rPr lang="zh-HK" altLang="en-US"/>
              <a:pPr fontAlgn="base">
                <a:spcBef>
                  <a:spcPct val="0"/>
                </a:spcBef>
                <a:spcAft>
                  <a:spcPct val="0"/>
                </a:spcAft>
              </a:pPr>
              <a:t>33</a:t>
            </a:fld>
            <a:endParaRPr lang="zh-HK" altLang="en-US"/>
          </a:p>
        </p:txBody>
      </p:sp>
    </p:spTree>
    <p:extLst>
      <p:ext uri="{BB962C8B-B14F-4D97-AF65-F5344CB8AC3E}">
        <p14:creationId xmlns:p14="http://schemas.microsoft.com/office/powerpoint/2010/main" val="559256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spcBef>
                <a:spcPct val="0"/>
              </a:spcBef>
            </a:pPr>
            <a:endParaRPr lang="zh-TW" altLang="en-US" dirty="0" smtClean="0"/>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EACE86-B3E4-4099-9AEC-0FDEB0518895}" type="slidenum">
              <a:rPr lang="zh-HK" altLang="en-US"/>
              <a:pPr fontAlgn="base">
                <a:spcBef>
                  <a:spcPct val="0"/>
                </a:spcBef>
                <a:spcAft>
                  <a:spcPct val="0"/>
                </a:spcAft>
              </a:pPr>
              <a:t>34</a:t>
            </a:fld>
            <a:endParaRPr lang="zh-HK" altLang="en-US"/>
          </a:p>
        </p:txBody>
      </p:sp>
    </p:spTree>
    <p:extLst>
      <p:ext uri="{BB962C8B-B14F-4D97-AF65-F5344CB8AC3E}">
        <p14:creationId xmlns:p14="http://schemas.microsoft.com/office/powerpoint/2010/main" val="3330669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spcBef>
                <a:spcPct val="0"/>
              </a:spcBef>
            </a:pPr>
            <a:endParaRPr lang="zh-TW" altLang="en-US"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AEA8F8-D2E1-4C38-B26D-DF7D49A7F079}" type="slidenum">
              <a:rPr lang="zh-HK" altLang="en-US"/>
              <a:pPr fontAlgn="base">
                <a:spcBef>
                  <a:spcPct val="0"/>
                </a:spcBef>
                <a:spcAft>
                  <a:spcPct val="0"/>
                </a:spcAft>
              </a:pPr>
              <a:t>35</a:t>
            </a:fld>
            <a:endParaRPr lang="zh-HK" altLang="en-US"/>
          </a:p>
        </p:txBody>
      </p:sp>
    </p:spTree>
    <p:extLst>
      <p:ext uri="{BB962C8B-B14F-4D97-AF65-F5344CB8AC3E}">
        <p14:creationId xmlns:p14="http://schemas.microsoft.com/office/powerpoint/2010/main" val="1009956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HK" altLang="en-US" dirty="0" smtClean="0"/>
          </a:p>
        </p:txBody>
      </p:sp>
      <p:sp>
        <p:nvSpPr>
          <p:cNvPr id="317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41EA38-7E35-45F4-99E0-B3F5DF23BE74}" type="slidenum">
              <a:rPr lang="zh-HK" altLang="en-US"/>
              <a:pPr fontAlgn="base">
                <a:spcBef>
                  <a:spcPct val="0"/>
                </a:spcBef>
                <a:spcAft>
                  <a:spcPct val="0"/>
                </a:spcAft>
              </a:pPr>
              <a:t>36</a:t>
            </a:fld>
            <a:endParaRPr lang="zh-HK" altLang="en-US"/>
          </a:p>
        </p:txBody>
      </p:sp>
    </p:spTree>
    <p:extLst>
      <p:ext uri="{BB962C8B-B14F-4D97-AF65-F5344CB8AC3E}">
        <p14:creationId xmlns:p14="http://schemas.microsoft.com/office/powerpoint/2010/main" val="2877764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HK" altLang="en-US" dirty="0"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C57C0A-6DAE-404D-BD36-B1A3C8C2B5C0}" type="slidenum">
              <a:rPr lang="zh-HK" altLang="en-US"/>
              <a:pPr fontAlgn="base">
                <a:spcBef>
                  <a:spcPct val="0"/>
                </a:spcBef>
                <a:spcAft>
                  <a:spcPct val="0"/>
                </a:spcAft>
              </a:pPr>
              <a:t>37</a:t>
            </a:fld>
            <a:endParaRPr lang="zh-HK" altLang="en-US"/>
          </a:p>
        </p:txBody>
      </p:sp>
    </p:spTree>
    <p:extLst>
      <p:ext uri="{BB962C8B-B14F-4D97-AF65-F5344CB8AC3E}">
        <p14:creationId xmlns:p14="http://schemas.microsoft.com/office/powerpoint/2010/main" val="855309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DF59021-7C72-4905-AF9D-C4B343D706B4}" type="slidenum">
              <a:rPr lang="zh-HK" altLang="en-US" smtClean="0"/>
              <a:pPr>
                <a:defRPr/>
              </a:pPr>
              <a:t>38</a:t>
            </a:fld>
            <a:endParaRPr lang="zh-HK" altLang="en-US"/>
          </a:p>
        </p:txBody>
      </p:sp>
    </p:spTree>
    <p:extLst>
      <p:ext uri="{BB962C8B-B14F-4D97-AF65-F5344CB8AC3E}">
        <p14:creationId xmlns:p14="http://schemas.microsoft.com/office/powerpoint/2010/main" val="1356872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DF59021-7C72-4905-AF9D-C4B343D706B4}" type="slidenum">
              <a:rPr lang="zh-HK" altLang="en-US" smtClean="0"/>
              <a:pPr>
                <a:defRPr/>
              </a:pPr>
              <a:t>39</a:t>
            </a:fld>
            <a:endParaRPr lang="zh-HK" altLang="en-US"/>
          </a:p>
        </p:txBody>
      </p:sp>
    </p:spTree>
    <p:extLst>
      <p:ext uri="{BB962C8B-B14F-4D97-AF65-F5344CB8AC3E}">
        <p14:creationId xmlns:p14="http://schemas.microsoft.com/office/powerpoint/2010/main" val="160789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altLang="zh-HK" sz="1400" dirty="0" smtClean="0"/>
              <a:t>To promote assessment for learning, we spent time on designing self-assessment tools to help students reflect on their learning and give constructive and quality feedback to help students identify their strengths and </a:t>
            </a:r>
            <a:r>
              <a:rPr lang="en-US" altLang="zh-HK" sz="1400" dirty="0" err="1" smtClean="0"/>
              <a:t>weakenesses</a:t>
            </a:r>
            <a:r>
              <a:rPr lang="en-US" altLang="zh-HK" sz="1400" dirty="0" smtClean="0"/>
              <a:t>.</a:t>
            </a:r>
          </a:p>
          <a:p>
            <a:pPr marL="171450" indent="-171450">
              <a:spcBef>
                <a:spcPct val="0"/>
              </a:spcBef>
              <a:buFontTx/>
              <a:buChar char="•"/>
            </a:pPr>
            <a:r>
              <a:rPr lang="en-US" altLang="zh-HK" sz="1400" dirty="0" smtClean="0"/>
              <a:t>It is hope that a collaborative learning culture can be developed</a:t>
            </a:r>
          </a:p>
          <a:p>
            <a:pPr marL="171450" indent="-171450">
              <a:spcBef>
                <a:spcPct val="0"/>
              </a:spcBef>
              <a:buFontTx/>
              <a:buChar char="•"/>
            </a:pPr>
            <a:r>
              <a:rPr lang="en-US" altLang="zh-HK" sz="1400" dirty="0" smtClean="0"/>
              <a:t>As for students performance,  it is important to raise students’ motivation and confident, enhance their creativity and critical thinking and also the language development strategies.</a:t>
            </a:r>
            <a:endParaRPr lang="zh-HK" altLang="en-US" sz="1400" dirty="0"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30A530-18F1-448D-B400-C250C8B778CE}" type="slidenum">
              <a:rPr lang="zh-HK" altLang="en-US"/>
              <a:pPr fontAlgn="base">
                <a:spcBef>
                  <a:spcPct val="0"/>
                </a:spcBef>
                <a:spcAft>
                  <a:spcPct val="0"/>
                </a:spcAft>
              </a:pPr>
              <a:t>4</a:t>
            </a:fld>
            <a:endParaRPr lang="zh-HK"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dirty="0" smtClean="0"/>
          </a:p>
          <a:p>
            <a:pPr>
              <a:spcBef>
                <a:spcPct val="0"/>
              </a:spcBef>
            </a:pPr>
            <a:endParaRPr lang="zh-TW" altLang="en-US" dirty="0" smtClean="0"/>
          </a:p>
          <a:p>
            <a:pPr>
              <a:spcBef>
                <a:spcPct val="0"/>
              </a:spcBef>
            </a:pPr>
            <a:endParaRPr lang="zh-TW" altLang="en-US" dirty="0" smtClean="0"/>
          </a:p>
        </p:txBody>
      </p:sp>
      <p:sp>
        <p:nvSpPr>
          <p:cNvPr id="450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1A1DB8-1940-4B44-AC5F-BCBB9E287E2E}" type="slidenum">
              <a:rPr lang="en-GB" altLang="zh-TW">
                <a:latin typeface="Arial" charset="0"/>
              </a:rPr>
              <a:pPr fontAlgn="base">
                <a:spcBef>
                  <a:spcPct val="0"/>
                </a:spcBef>
                <a:spcAft>
                  <a:spcPct val="0"/>
                </a:spcAft>
              </a:pPr>
              <a:t>40</a:t>
            </a:fld>
            <a:endParaRPr lang="en-GB" altLang="zh-TW">
              <a:latin typeface="Arial" charset="0"/>
            </a:endParaRPr>
          </a:p>
        </p:txBody>
      </p:sp>
    </p:spTree>
    <p:extLst>
      <p:ext uri="{BB962C8B-B14F-4D97-AF65-F5344CB8AC3E}">
        <p14:creationId xmlns:p14="http://schemas.microsoft.com/office/powerpoint/2010/main" val="3086508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圖像版面配置區 1"/>
          <p:cNvSpPr>
            <a:spLocks noGrp="1" noRot="1" noChangeAspect="1"/>
          </p:cNvSpPr>
          <p:nvPr>
            <p:ph type="sldImg"/>
          </p:nvPr>
        </p:nvSpPr>
        <p:spPr bwMode="auto">
          <a:noFill/>
          <a:ln>
            <a:solidFill>
              <a:srgbClr val="000000"/>
            </a:solidFill>
            <a:miter lim="800000"/>
            <a:headEnd/>
            <a:tailEnd/>
          </a:ln>
        </p:spPr>
      </p:sp>
      <p:sp>
        <p:nvSpPr>
          <p:cNvPr id="47106" name="備忘稿版面配置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zh-HK" baseline="0" dirty="0" smtClean="0"/>
          </a:p>
          <a:p>
            <a:pPr>
              <a:spcBef>
                <a:spcPct val="0"/>
              </a:spcBef>
            </a:pPr>
            <a:endParaRPr lang="zh-HK" altLang="en-US" dirty="0" smtClean="0"/>
          </a:p>
        </p:txBody>
      </p:sp>
      <p:sp>
        <p:nvSpPr>
          <p:cNvPr id="471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DB9DA6-C45F-470F-B680-ECBB02FF0639}" type="slidenum">
              <a:rPr lang="zh-HK" altLang="en-US"/>
              <a:pPr fontAlgn="base">
                <a:spcBef>
                  <a:spcPct val="0"/>
                </a:spcBef>
                <a:spcAft>
                  <a:spcPct val="0"/>
                </a:spcAft>
              </a:pPr>
              <a:t>41</a:t>
            </a:fld>
            <a:endParaRPr lang="en-US" altLang="zh-HK"/>
          </a:p>
        </p:txBody>
      </p:sp>
    </p:spTree>
    <p:extLst>
      <p:ext uri="{BB962C8B-B14F-4D97-AF65-F5344CB8AC3E}">
        <p14:creationId xmlns:p14="http://schemas.microsoft.com/office/powerpoint/2010/main" val="1307798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BDF59021-7C72-4905-AF9D-C4B343D706B4}" type="slidenum">
              <a:rPr lang="zh-HK" altLang="en-US" smtClean="0"/>
              <a:pPr>
                <a:defRPr/>
              </a:pPr>
              <a:t>42</a:t>
            </a:fld>
            <a:endParaRPr lang="zh-HK" altLang="en-US"/>
          </a:p>
        </p:txBody>
      </p:sp>
    </p:spTree>
    <p:extLst>
      <p:ext uri="{BB962C8B-B14F-4D97-AF65-F5344CB8AC3E}">
        <p14:creationId xmlns:p14="http://schemas.microsoft.com/office/powerpoint/2010/main" val="636176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pPr>
              <a:defRPr/>
            </a:pPr>
            <a:fld id="{BDF59021-7C72-4905-AF9D-C4B343D706B4}" type="slidenum">
              <a:rPr lang="zh-HK" altLang="en-US" smtClean="0"/>
              <a:pPr>
                <a:defRPr/>
              </a:pPr>
              <a:t>43</a:t>
            </a:fld>
            <a:endParaRPr lang="zh-HK" altLang="en-US"/>
          </a:p>
        </p:txBody>
      </p:sp>
    </p:spTree>
    <p:extLst>
      <p:ext uri="{BB962C8B-B14F-4D97-AF65-F5344CB8AC3E}">
        <p14:creationId xmlns:p14="http://schemas.microsoft.com/office/powerpoint/2010/main" val="2403487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圖像版面配置區 1"/>
          <p:cNvSpPr>
            <a:spLocks noGrp="1" noRot="1" noChangeAspect="1"/>
          </p:cNvSpPr>
          <p:nvPr>
            <p:ph type="sldImg"/>
          </p:nvPr>
        </p:nvSpPr>
        <p:spPr bwMode="auto">
          <a:noFill/>
          <a:ln>
            <a:solidFill>
              <a:srgbClr val="000000"/>
            </a:solidFill>
            <a:miter lim="800000"/>
            <a:headEnd/>
            <a:tailEnd/>
          </a:ln>
        </p:spPr>
      </p:sp>
      <p:sp>
        <p:nvSpPr>
          <p:cNvPr id="5529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HK" altLang="en-US" dirty="0" smtClean="0"/>
          </a:p>
        </p:txBody>
      </p:sp>
      <p:sp>
        <p:nvSpPr>
          <p:cNvPr id="552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0BB287-1C27-4C5F-BB78-CCFC3D6806E8}" type="slidenum">
              <a:rPr lang="zh-HK" altLang="en-US"/>
              <a:pPr fontAlgn="base">
                <a:spcBef>
                  <a:spcPct val="0"/>
                </a:spcBef>
                <a:spcAft>
                  <a:spcPct val="0"/>
                </a:spcAft>
              </a:pPr>
              <a:t>44</a:t>
            </a:fld>
            <a:endParaRPr lang="en-US" altLang="zh-HK"/>
          </a:p>
        </p:txBody>
      </p:sp>
    </p:spTree>
    <p:extLst>
      <p:ext uri="{BB962C8B-B14F-4D97-AF65-F5344CB8AC3E}">
        <p14:creationId xmlns:p14="http://schemas.microsoft.com/office/powerpoint/2010/main" val="297068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355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dirty="0" smtClean="0"/>
          </a:p>
          <a:p>
            <a:pPr>
              <a:spcBef>
                <a:spcPct val="0"/>
              </a:spcBef>
            </a:pPr>
            <a:endParaRPr lang="zh-TW" altLang="en-US" dirty="0" smtClean="0"/>
          </a:p>
          <a:p>
            <a:pPr>
              <a:spcBef>
                <a:spcPct val="0"/>
              </a:spcBef>
            </a:pPr>
            <a:endParaRPr lang="zh-TW" altLang="en-US" dirty="0" smtClean="0"/>
          </a:p>
        </p:txBody>
      </p:sp>
      <p:sp>
        <p:nvSpPr>
          <p:cNvPr id="235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0B8FDC-AE7F-4FA9-A5C0-7F6FC3E0906E}" type="slidenum">
              <a:rPr lang="en-GB" altLang="zh-TW">
                <a:latin typeface="Arial" charset="0"/>
              </a:rPr>
              <a:pPr fontAlgn="base">
                <a:spcBef>
                  <a:spcPct val="0"/>
                </a:spcBef>
                <a:spcAft>
                  <a:spcPct val="0"/>
                </a:spcAft>
              </a:pPr>
              <a:t>5</a:t>
            </a:fld>
            <a:endParaRPr lang="en-GB" altLang="zh-TW">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HK" altLang="en-US" sz="1400" dirty="0" smtClean="0"/>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D7CC8A-55A2-4DC9-94A8-74E8D6D4D11E}" type="slidenum">
              <a:rPr lang="zh-HK" altLang="en-US"/>
              <a:pPr fontAlgn="base">
                <a:spcBef>
                  <a:spcPct val="0"/>
                </a:spcBef>
                <a:spcAft>
                  <a:spcPct val="0"/>
                </a:spcAft>
              </a:pPr>
              <a:t>6</a:t>
            </a:fld>
            <a:endParaRPr lang="zh-HK"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fontAlgn="auto">
              <a:spcBef>
                <a:spcPct val="0"/>
              </a:spcBef>
              <a:spcAft>
                <a:spcPts val="0"/>
              </a:spcAft>
              <a:defRPr/>
            </a:pPr>
            <a:endParaRPr lang="en-US" altLang="zh-HK" sz="1400" dirty="0"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1F5E62-4BA3-45E2-8C47-EB150EFAFB63}" type="slidenum">
              <a:rPr lang="zh-HK" altLang="en-US"/>
              <a:pPr fontAlgn="base">
                <a:spcBef>
                  <a:spcPct val="0"/>
                </a:spcBef>
                <a:spcAft>
                  <a:spcPct val="0"/>
                </a:spcAft>
              </a:pPr>
              <a:t>7</a:t>
            </a:fld>
            <a:endParaRPr lang="zh-HK"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F40A39-60F5-4180-9D47-83A13C32571C}" type="slidenum">
              <a:rPr lang="zh-TW" altLang="en-US">
                <a:latin typeface="Arial" charset="0"/>
              </a:rPr>
              <a:pPr fontAlgn="base">
                <a:spcBef>
                  <a:spcPct val="0"/>
                </a:spcBef>
                <a:spcAft>
                  <a:spcPct val="0"/>
                </a:spcAft>
              </a:pPr>
              <a:t>8</a:t>
            </a:fld>
            <a:endParaRPr lang="en-US" altLang="zh-TW">
              <a:latin typeface="Arial" charset="0"/>
            </a:endParaRPr>
          </a:p>
        </p:txBody>
      </p:sp>
      <p:sp>
        <p:nvSpPr>
          <p:cNvPr id="29698" name="Rectangle 2"/>
          <p:cNvSpPr>
            <a:spLocks noGrp="1" noRot="1" noChangeAspect="1" noChangeArrowheads="1" noTextEdit="1"/>
          </p:cNvSpPr>
          <p:nvPr>
            <p:ph type="sldImg"/>
          </p:nvPr>
        </p:nvSpPr>
        <p:spPr bwMode="auto">
          <a:xfrm>
            <a:off x="557213" y="0"/>
            <a:ext cx="4937125" cy="3703638"/>
          </a:xfrm>
          <a:noFill/>
          <a:ln>
            <a:solidFill>
              <a:srgbClr val="000000"/>
            </a:solidFill>
            <a:miter lim="800000"/>
            <a:headEnd/>
            <a:tailEnd/>
          </a:ln>
        </p:spPr>
      </p:sp>
      <p:sp>
        <p:nvSpPr>
          <p:cNvPr id="29699" name="Rectangle 3"/>
          <p:cNvSpPr>
            <a:spLocks noGrp="1" noChangeArrowheads="1"/>
          </p:cNvSpPr>
          <p:nvPr>
            <p:ph type="body" idx="1"/>
          </p:nvPr>
        </p:nvSpPr>
        <p:spPr bwMode="auto">
          <a:xfrm>
            <a:off x="754063" y="3949700"/>
            <a:ext cx="4987925" cy="5602288"/>
          </a:xfrm>
          <a:noFill/>
        </p:spPr>
        <p:txBody>
          <a:bodyPr wrap="square" lIns="92762" tIns="46381" rIns="92762" bIns="46381" numCol="1" anchor="t" anchorCtr="0" compatLnSpc="1">
            <a:prstTxWarp prst="textNoShape">
              <a:avLst/>
            </a:prstTxWarp>
          </a:bodyPr>
          <a:lstStyle/>
          <a:p>
            <a:pPr marL="190500" indent="-95250">
              <a:spcBef>
                <a:spcPct val="0"/>
              </a:spcBef>
              <a:tabLst>
                <a:tab pos="190500" algn="l"/>
                <a:tab pos="381000" algn="l"/>
              </a:tabLst>
            </a:pPr>
            <a:endParaRPr lang="en-US" altLang="zh-TW" sz="14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endParaRPr lang="zh-TW" altLang="en-US" sz="1400" dirty="0" smtClean="0"/>
          </a:p>
        </p:txBody>
      </p:sp>
      <p:sp>
        <p:nvSpPr>
          <p:cNvPr id="317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907435-91E1-404F-986D-5B65AC940274}" type="slidenum">
              <a:rPr lang="zh-TW" altLang="en-US"/>
              <a:pPr fontAlgn="base">
                <a:spcBef>
                  <a:spcPct val="0"/>
                </a:spcBef>
                <a:spcAft>
                  <a:spcPct val="0"/>
                </a:spcAft>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lvl1pPr>
              <a:defRPr/>
            </a:lvl1pPr>
          </a:lstStyle>
          <a:p>
            <a:pPr>
              <a:defRPr/>
            </a:pPr>
            <a:fld id="{41EB6EC9-A4B4-4AD4-BA78-DA354B045AF3}" type="datetimeFigureOut">
              <a:rPr lang="zh-HK" altLang="en-US"/>
              <a:pPr>
                <a:defRPr/>
              </a:pPr>
              <a:t>5/5/2017</a:t>
            </a:fld>
            <a:endParaRPr lang="zh-HK" altLang="en-US"/>
          </a:p>
        </p:txBody>
      </p:sp>
      <p:sp>
        <p:nvSpPr>
          <p:cNvPr id="5" name="頁尾版面配置區 4"/>
          <p:cNvSpPr>
            <a:spLocks noGrp="1"/>
          </p:cNvSpPr>
          <p:nvPr>
            <p:ph type="ftr" sz="quarter" idx="11"/>
          </p:nvPr>
        </p:nvSpPr>
        <p:spPr/>
        <p:txBody>
          <a:bodyPr/>
          <a:lstStyle>
            <a:lvl1pPr>
              <a:defRPr/>
            </a:lvl1pPr>
          </a:lstStyle>
          <a:p>
            <a:pPr>
              <a:defRPr/>
            </a:pPr>
            <a:endParaRPr lang="zh-HK" altLang="en-US"/>
          </a:p>
        </p:txBody>
      </p:sp>
      <p:sp>
        <p:nvSpPr>
          <p:cNvPr id="6" name="投影片編號版面配置區 5"/>
          <p:cNvSpPr>
            <a:spLocks noGrp="1"/>
          </p:cNvSpPr>
          <p:nvPr>
            <p:ph type="sldNum" sz="quarter" idx="12"/>
          </p:nvPr>
        </p:nvSpPr>
        <p:spPr/>
        <p:txBody>
          <a:bodyPr/>
          <a:lstStyle>
            <a:lvl1pPr>
              <a:defRPr/>
            </a:lvl1pPr>
          </a:lstStyle>
          <a:p>
            <a:pPr>
              <a:defRPr/>
            </a:pPr>
            <a:fld id="{582E1740-89AB-44F6-B14E-0073DDFB3DE8}" type="slidenum">
              <a:rPr lang="zh-HK" altLang="en-US"/>
              <a:pPr>
                <a:defRPr/>
              </a:pPr>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pPr>
              <a:defRPr/>
            </a:pPr>
            <a:fld id="{37BBC7C3-50B5-4C67-A57C-6235C8F3D372}" type="datetimeFigureOut">
              <a:rPr lang="zh-HK" altLang="en-US"/>
              <a:pPr>
                <a:defRPr/>
              </a:pPr>
              <a:t>5/5/2017</a:t>
            </a:fld>
            <a:endParaRPr lang="zh-HK" altLang="en-US"/>
          </a:p>
        </p:txBody>
      </p:sp>
      <p:sp>
        <p:nvSpPr>
          <p:cNvPr id="5" name="頁尾版面配置區 4"/>
          <p:cNvSpPr>
            <a:spLocks noGrp="1"/>
          </p:cNvSpPr>
          <p:nvPr>
            <p:ph type="ftr" sz="quarter" idx="11"/>
          </p:nvPr>
        </p:nvSpPr>
        <p:spPr/>
        <p:txBody>
          <a:bodyPr/>
          <a:lstStyle>
            <a:lvl1pPr>
              <a:defRPr/>
            </a:lvl1pPr>
          </a:lstStyle>
          <a:p>
            <a:pPr>
              <a:defRPr/>
            </a:pPr>
            <a:endParaRPr lang="zh-HK" altLang="en-US"/>
          </a:p>
        </p:txBody>
      </p:sp>
      <p:sp>
        <p:nvSpPr>
          <p:cNvPr id="6" name="投影片編號版面配置區 5"/>
          <p:cNvSpPr>
            <a:spLocks noGrp="1"/>
          </p:cNvSpPr>
          <p:nvPr>
            <p:ph type="sldNum" sz="quarter" idx="12"/>
          </p:nvPr>
        </p:nvSpPr>
        <p:spPr/>
        <p:txBody>
          <a:bodyPr/>
          <a:lstStyle>
            <a:lvl1pPr>
              <a:defRPr/>
            </a:lvl1pPr>
          </a:lstStyle>
          <a:p>
            <a:pPr>
              <a:defRPr/>
            </a:pPr>
            <a:fld id="{629E925B-CD5E-429F-8E3E-D2CBFC4DA800}" type="slidenum">
              <a:rPr lang="zh-HK" altLang="en-US"/>
              <a:pPr>
                <a:defRPr/>
              </a:pPr>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pPr>
              <a:defRPr/>
            </a:pPr>
            <a:fld id="{6A45B12D-469C-4F2D-8828-3FBA44AC023F}" type="datetimeFigureOut">
              <a:rPr lang="zh-HK" altLang="en-US"/>
              <a:pPr>
                <a:defRPr/>
              </a:pPr>
              <a:t>5/5/2017</a:t>
            </a:fld>
            <a:endParaRPr lang="zh-HK" altLang="en-US"/>
          </a:p>
        </p:txBody>
      </p:sp>
      <p:sp>
        <p:nvSpPr>
          <p:cNvPr id="5" name="頁尾版面配置區 4"/>
          <p:cNvSpPr>
            <a:spLocks noGrp="1"/>
          </p:cNvSpPr>
          <p:nvPr>
            <p:ph type="ftr" sz="quarter" idx="11"/>
          </p:nvPr>
        </p:nvSpPr>
        <p:spPr/>
        <p:txBody>
          <a:bodyPr/>
          <a:lstStyle>
            <a:lvl1pPr>
              <a:defRPr/>
            </a:lvl1pPr>
          </a:lstStyle>
          <a:p>
            <a:pPr>
              <a:defRPr/>
            </a:pPr>
            <a:endParaRPr lang="zh-HK" altLang="en-US"/>
          </a:p>
        </p:txBody>
      </p:sp>
      <p:sp>
        <p:nvSpPr>
          <p:cNvPr id="6" name="投影片編號版面配置區 5"/>
          <p:cNvSpPr>
            <a:spLocks noGrp="1"/>
          </p:cNvSpPr>
          <p:nvPr>
            <p:ph type="sldNum" sz="quarter" idx="12"/>
          </p:nvPr>
        </p:nvSpPr>
        <p:spPr/>
        <p:txBody>
          <a:bodyPr/>
          <a:lstStyle>
            <a:lvl1pPr>
              <a:defRPr/>
            </a:lvl1pPr>
          </a:lstStyle>
          <a:p>
            <a:pPr>
              <a:defRPr/>
            </a:pPr>
            <a:fld id="{0E4FD47F-196D-411D-9005-047B9C96E88B}" type="slidenum">
              <a:rPr lang="zh-HK" altLang="en-US"/>
              <a:pPr>
                <a:defRPr/>
              </a:pPr>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pPr>
              <a:defRPr/>
            </a:pPr>
            <a:fld id="{4AFDE842-9548-414D-8D55-F543754FEB07}" type="datetimeFigureOut">
              <a:rPr lang="zh-HK" altLang="en-US"/>
              <a:pPr>
                <a:defRPr/>
              </a:pPr>
              <a:t>5/5/2017</a:t>
            </a:fld>
            <a:endParaRPr lang="zh-HK" altLang="en-US"/>
          </a:p>
        </p:txBody>
      </p:sp>
      <p:sp>
        <p:nvSpPr>
          <p:cNvPr id="5" name="頁尾版面配置區 4"/>
          <p:cNvSpPr>
            <a:spLocks noGrp="1"/>
          </p:cNvSpPr>
          <p:nvPr>
            <p:ph type="ftr" sz="quarter" idx="11"/>
          </p:nvPr>
        </p:nvSpPr>
        <p:spPr/>
        <p:txBody>
          <a:bodyPr/>
          <a:lstStyle>
            <a:lvl1pPr>
              <a:defRPr/>
            </a:lvl1pPr>
          </a:lstStyle>
          <a:p>
            <a:pPr>
              <a:defRPr/>
            </a:pPr>
            <a:endParaRPr lang="zh-HK" altLang="en-US"/>
          </a:p>
        </p:txBody>
      </p:sp>
      <p:sp>
        <p:nvSpPr>
          <p:cNvPr id="6" name="投影片編號版面配置區 5"/>
          <p:cNvSpPr>
            <a:spLocks noGrp="1"/>
          </p:cNvSpPr>
          <p:nvPr>
            <p:ph type="sldNum" sz="quarter" idx="12"/>
          </p:nvPr>
        </p:nvSpPr>
        <p:spPr/>
        <p:txBody>
          <a:bodyPr/>
          <a:lstStyle>
            <a:lvl1pPr>
              <a:defRPr/>
            </a:lvl1pPr>
          </a:lstStyle>
          <a:p>
            <a:pPr>
              <a:defRPr/>
            </a:pPr>
            <a:fld id="{1FB8A813-1EA1-4159-8A4E-57600855E5A7}" type="slidenum">
              <a:rPr lang="zh-HK" altLang="en-US"/>
              <a:pPr>
                <a:defRPr/>
              </a:pPr>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7AA72A6-7713-44B2-8FD3-791552264F5F}" type="datetimeFigureOut">
              <a:rPr lang="zh-HK" altLang="en-US"/>
              <a:pPr>
                <a:defRPr/>
              </a:pPr>
              <a:t>5/5/2017</a:t>
            </a:fld>
            <a:endParaRPr lang="zh-HK" altLang="en-US"/>
          </a:p>
        </p:txBody>
      </p:sp>
      <p:sp>
        <p:nvSpPr>
          <p:cNvPr id="5" name="頁尾版面配置區 4"/>
          <p:cNvSpPr>
            <a:spLocks noGrp="1"/>
          </p:cNvSpPr>
          <p:nvPr>
            <p:ph type="ftr" sz="quarter" idx="11"/>
          </p:nvPr>
        </p:nvSpPr>
        <p:spPr/>
        <p:txBody>
          <a:bodyPr/>
          <a:lstStyle>
            <a:lvl1pPr>
              <a:defRPr/>
            </a:lvl1pPr>
          </a:lstStyle>
          <a:p>
            <a:pPr>
              <a:defRPr/>
            </a:pPr>
            <a:endParaRPr lang="zh-HK" altLang="en-US"/>
          </a:p>
        </p:txBody>
      </p:sp>
      <p:sp>
        <p:nvSpPr>
          <p:cNvPr id="6" name="投影片編號版面配置區 5"/>
          <p:cNvSpPr>
            <a:spLocks noGrp="1"/>
          </p:cNvSpPr>
          <p:nvPr>
            <p:ph type="sldNum" sz="quarter" idx="12"/>
          </p:nvPr>
        </p:nvSpPr>
        <p:spPr/>
        <p:txBody>
          <a:bodyPr/>
          <a:lstStyle>
            <a:lvl1pPr>
              <a:defRPr/>
            </a:lvl1pPr>
          </a:lstStyle>
          <a:p>
            <a:pPr>
              <a:defRPr/>
            </a:pPr>
            <a:fld id="{DC85A6EE-C744-46B8-B2C8-67F3D343421D}" type="slidenum">
              <a:rPr lang="zh-HK" altLang="en-US"/>
              <a:pPr>
                <a:defRPr/>
              </a:pPr>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3"/>
          <p:cNvSpPr>
            <a:spLocks noGrp="1"/>
          </p:cNvSpPr>
          <p:nvPr>
            <p:ph type="dt" sz="half" idx="10"/>
          </p:nvPr>
        </p:nvSpPr>
        <p:spPr/>
        <p:txBody>
          <a:bodyPr/>
          <a:lstStyle>
            <a:lvl1pPr>
              <a:defRPr/>
            </a:lvl1pPr>
          </a:lstStyle>
          <a:p>
            <a:pPr>
              <a:defRPr/>
            </a:pPr>
            <a:fld id="{85BC88B8-C242-4D27-B865-9A9CE36EFE64}" type="datetimeFigureOut">
              <a:rPr lang="zh-HK" altLang="en-US"/>
              <a:pPr>
                <a:defRPr/>
              </a:pPr>
              <a:t>5/5/2017</a:t>
            </a:fld>
            <a:endParaRPr lang="zh-HK" altLang="en-US"/>
          </a:p>
        </p:txBody>
      </p:sp>
      <p:sp>
        <p:nvSpPr>
          <p:cNvPr id="6" name="頁尾版面配置區 4"/>
          <p:cNvSpPr>
            <a:spLocks noGrp="1"/>
          </p:cNvSpPr>
          <p:nvPr>
            <p:ph type="ftr" sz="quarter" idx="11"/>
          </p:nvPr>
        </p:nvSpPr>
        <p:spPr/>
        <p:txBody>
          <a:bodyPr/>
          <a:lstStyle>
            <a:lvl1pPr>
              <a:defRPr/>
            </a:lvl1pPr>
          </a:lstStyle>
          <a:p>
            <a:pPr>
              <a:defRPr/>
            </a:pPr>
            <a:endParaRPr lang="zh-HK" altLang="en-US"/>
          </a:p>
        </p:txBody>
      </p:sp>
      <p:sp>
        <p:nvSpPr>
          <p:cNvPr id="7" name="投影片編號版面配置區 5"/>
          <p:cNvSpPr>
            <a:spLocks noGrp="1"/>
          </p:cNvSpPr>
          <p:nvPr>
            <p:ph type="sldNum" sz="quarter" idx="12"/>
          </p:nvPr>
        </p:nvSpPr>
        <p:spPr/>
        <p:txBody>
          <a:bodyPr/>
          <a:lstStyle>
            <a:lvl1pPr>
              <a:defRPr/>
            </a:lvl1pPr>
          </a:lstStyle>
          <a:p>
            <a:pPr>
              <a:defRPr/>
            </a:pPr>
            <a:fld id="{FE649F9E-EC30-44B4-9A8E-35C2D6C1D019}" type="slidenum">
              <a:rPr lang="zh-HK" altLang="en-US"/>
              <a:pPr>
                <a:defRPr/>
              </a:pPr>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3"/>
          <p:cNvSpPr>
            <a:spLocks noGrp="1"/>
          </p:cNvSpPr>
          <p:nvPr>
            <p:ph type="dt" sz="half" idx="10"/>
          </p:nvPr>
        </p:nvSpPr>
        <p:spPr/>
        <p:txBody>
          <a:bodyPr/>
          <a:lstStyle>
            <a:lvl1pPr>
              <a:defRPr/>
            </a:lvl1pPr>
          </a:lstStyle>
          <a:p>
            <a:pPr>
              <a:defRPr/>
            </a:pPr>
            <a:fld id="{18D97735-B7C4-43AD-98BA-AE14FECBAC32}" type="datetimeFigureOut">
              <a:rPr lang="zh-HK" altLang="en-US"/>
              <a:pPr>
                <a:defRPr/>
              </a:pPr>
              <a:t>5/5/2017</a:t>
            </a:fld>
            <a:endParaRPr lang="zh-HK" altLang="en-US"/>
          </a:p>
        </p:txBody>
      </p:sp>
      <p:sp>
        <p:nvSpPr>
          <p:cNvPr id="8" name="頁尾版面配置區 4"/>
          <p:cNvSpPr>
            <a:spLocks noGrp="1"/>
          </p:cNvSpPr>
          <p:nvPr>
            <p:ph type="ftr" sz="quarter" idx="11"/>
          </p:nvPr>
        </p:nvSpPr>
        <p:spPr/>
        <p:txBody>
          <a:bodyPr/>
          <a:lstStyle>
            <a:lvl1pPr>
              <a:defRPr/>
            </a:lvl1pPr>
          </a:lstStyle>
          <a:p>
            <a:pPr>
              <a:defRPr/>
            </a:pPr>
            <a:endParaRPr lang="zh-HK" altLang="en-US"/>
          </a:p>
        </p:txBody>
      </p:sp>
      <p:sp>
        <p:nvSpPr>
          <p:cNvPr id="9" name="投影片編號版面配置區 5"/>
          <p:cNvSpPr>
            <a:spLocks noGrp="1"/>
          </p:cNvSpPr>
          <p:nvPr>
            <p:ph type="sldNum" sz="quarter" idx="12"/>
          </p:nvPr>
        </p:nvSpPr>
        <p:spPr/>
        <p:txBody>
          <a:bodyPr/>
          <a:lstStyle>
            <a:lvl1pPr>
              <a:defRPr/>
            </a:lvl1pPr>
          </a:lstStyle>
          <a:p>
            <a:pPr>
              <a:defRPr/>
            </a:pPr>
            <a:fld id="{63F37933-DA90-46F5-A7FA-E7544518E5D4}" type="slidenum">
              <a:rPr lang="zh-HK" altLang="en-US"/>
              <a:pPr>
                <a:defRPr/>
              </a:pPr>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3"/>
          <p:cNvSpPr>
            <a:spLocks noGrp="1"/>
          </p:cNvSpPr>
          <p:nvPr>
            <p:ph type="dt" sz="half" idx="10"/>
          </p:nvPr>
        </p:nvSpPr>
        <p:spPr/>
        <p:txBody>
          <a:bodyPr/>
          <a:lstStyle>
            <a:lvl1pPr>
              <a:defRPr/>
            </a:lvl1pPr>
          </a:lstStyle>
          <a:p>
            <a:pPr>
              <a:defRPr/>
            </a:pPr>
            <a:fld id="{88800A1F-36A3-4CFD-8E7F-8D7A47FC3405}" type="datetimeFigureOut">
              <a:rPr lang="zh-HK" altLang="en-US"/>
              <a:pPr>
                <a:defRPr/>
              </a:pPr>
              <a:t>5/5/2017</a:t>
            </a:fld>
            <a:endParaRPr lang="zh-HK" altLang="en-US"/>
          </a:p>
        </p:txBody>
      </p:sp>
      <p:sp>
        <p:nvSpPr>
          <p:cNvPr id="4" name="頁尾版面配置區 4"/>
          <p:cNvSpPr>
            <a:spLocks noGrp="1"/>
          </p:cNvSpPr>
          <p:nvPr>
            <p:ph type="ftr" sz="quarter" idx="11"/>
          </p:nvPr>
        </p:nvSpPr>
        <p:spPr/>
        <p:txBody>
          <a:bodyPr/>
          <a:lstStyle>
            <a:lvl1pPr>
              <a:defRPr/>
            </a:lvl1pPr>
          </a:lstStyle>
          <a:p>
            <a:pPr>
              <a:defRPr/>
            </a:pPr>
            <a:endParaRPr lang="zh-HK" altLang="en-US"/>
          </a:p>
        </p:txBody>
      </p:sp>
      <p:sp>
        <p:nvSpPr>
          <p:cNvPr id="5" name="投影片編號版面配置區 5"/>
          <p:cNvSpPr>
            <a:spLocks noGrp="1"/>
          </p:cNvSpPr>
          <p:nvPr>
            <p:ph type="sldNum" sz="quarter" idx="12"/>
          </p:nvPr>
        </p:nvSpPr>
        <p:spPr/>
        <p:txBody>
          <a:bodyPr/>
          <a:lstStyle>
            <a:lvl1pPr>
              <a:defRPr/>
            </a:lvl1pPr>
          </a:lstStyle>
          <a:p>
            <a:pPr>
              <a:defRPr/>
            </a:pPr>
            <a:fld id="{8C454F4A-8F11-490A-8E50-3E4EE68184ED}" type="slidenum">
              <a:rPr lang="zh-HK" altLang="en-US"/>
              <a:pPr>
                <a:defRPr/>
              </a:pPr>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11C814C-1C50-44F1-901D-BCDB05B94AF2}" type="datetimeFigureOut">
              <a:rPr lang="zh-HK" altLang="en-US"/>
              <a:pPr>
                <a:defRPr/>
              </a:pPr>
              <a:t>5/5/2017</a:t>
            </a:fld>
            <a:endParaRPr lang="zh-HK" altLang="en-US"/>
          </a:p>
        </p:txBody>
      </p:sp>
      <p:sp>
        <p:nvSpPr>
          <p:cNvPr id="3" name="頁尾版面配置區 4"/>
          <p:cNvSpPr>
            <a:spLocks noGrp="1"/>
          </p:cNvSpPr>
          <p:nvPr>
            <p:ph type="ftr" sz="quarter" idx="11"/>
          </p:nvPr>
        </p:nvSpPr>
        <p:spPr/>
        <p:txBody>
          <a:bodyPr/>
          <a:lstStyle>
            <a:lvl1pPr>
              <a:defRPr/>
            </a:lvl1pPr>
          </a:lstStyle>
          <a:p>
            <a:pPr>
              <a:defRPr/>
            </a:pPr>
            <a:endParaRPr lang="zh-HK" altLang="en-US"/>
          </a:p>
        </p:txBody>
      </p:sp>
      <p:sp>
        <p:nvSpPr>
          <p:cNvPr id="4" name="投影片編號版面配置區 5"/>
          <p:cNvSpPr>
            <a:spLocks noGrp="1"/>
          </p:cNvSpPr>
          <p:nvPr>
            <p:ph type="sldNum" sz="quarter" idx="12"/>
          </p:nvPr>
        </p:nvSpPr>
        <p:spPr/>
        <p:txBody>
          <a:bodyPr/>
          <a:lstStyle>
            <a:lvl1pPr>
              <a:defRPr/>
            </a:lvl1pPr>
          </a:lstStyle>
          <a:p>
            <a:pPr>
              <a:defRPr/>
            </a:pPr>
            <a:fld id="{E68E52F4-3CA2-443F-83FA-CD16152590F6}" type="slidenum">
              <a:rPr lang="zh-HK" altLang="en-US"/>
              <a:pPr>
                <a:defRPr/>
              </a:pPr>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28D9A1D-63AF-4581-86EC-363F13C62433}" type="datetimeFigureOut">
              <a:rPr lang="zh-HK" altLang="en-US"/>
              <a:pPr>
                <a:defRPr/>
              </a:pPr>
              <a:t>5/5/2017</a:t>
            </a:fld>
            <a:endParaRPr lang="zh-HK" altLang="en-US"/>
          </a:p>
        </p:txBody>
      </p:sp>
      <p:sp>
        <p:nvSpPr>
          <p:cNvPr id="6" name="頁尾版面配置區 4"/>
          <p:cNvSpPr>
            <a:spLocks noGrp="1"/>
          </p:cNvSpPr>
          <p:nvPr>
            <p:ph type="ftr" sz="quarter" idx="11"/>
          </p:nvPr>
        </p:nvSpPr>
        <p:spPr/>
        <p:txBody>
          <a:bodyPr/>
          <a:lstStyle>
            <a:lvl1pPr>
              <a:defRPr/>
            </a:lvl1pPr>
          </a:lstStyle>
          <a:p>
            <a:pPr>
              <a:defRPr/>
            </a:pPr>
            <a:endParaRPr lang="zh-HK" altLang="en-US"/>
          </a:p>
        </p:txBody>
      </p:sp>
      <p:sp>
        <p:nvSpPr>
          <p:cNvPr id="7" name="投影片編號版面配置區 5"/>
          <p:cNvSpPr>
            <a:spLocks noGrp="1"/>
          </p:cNvSpPr>
          <p:nvPr>
            <p:ph type="sldNum" sz="quarter" idx="12"/>
          </p:nvPr>
        </p:nvSpPr>
        <p:spPr/>
        <p:txBody>
          <a:bodyPr/>
          <a:lstStyle>
            <a:lvl1pPr>
              <a:defRPr/>
            </a:lvl1pPr>
          </a:lstStyle>
          <a:p>
            <a:pPr>
              <a:defRPr/>
            </a:pPr>
            <a:fld id="{1F985F4E-FE0E-4269-BE60-E0C6DC97C639}" type="slidenum">
              <a:rPr lang="zh-HK" altLang="en-US"/>
              <a:pPr>
                <a:defRPr/>
              </a:pPr>
              <a:t>‹#›</a:t>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HK"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8B75837-0934-4334-99FF-DCC92AC862B8}" type="datetimeFigureOut">
              <a:rPr lang="zh-HK" altLang="en-US"/>
              <a:pPr>
                <a:defRPr/>
              </a:pPr>
              <a:t>5/5/2017</a:t>
            </a:fld>
            <a:endParaRPr lang="zh-HK" altLang="en-US"/>
          </a:p>
        </p:txBody>
      </p:sp>
      <p:sp>
        <p:nvSpPr>
          <p:cNvPr id="6" name="頁尾版面配置區 4"/>
          <p:cNvSpPr>
            <a:spLocks noGrp="1"/>
          </p:cNvSpPr>
          <p:nvPr>
            <p:ph type="ftr" sz="quarter" idx="11"/>
          </p:nvPr>
        </p:nvSpPr>
        <p:spPr/>
        <p:txBody>
          <a:bodyPr/>
          <a:lstStyle>
            <a:lvl1pPr>
              <a:defRPr/>
            </a:lvl1pPr>
          </a:lstStyle>
          <a:p>
            <a:pPr>
              <a:defRPr/>
            </a:pPr>
            <a:endParaRPr lang="zh-HK" altLang="en-US"/>
          </a:p>
        </p:txBody>
      </p:sp>
      <p:sp>
        <p:nvSpPr>
          <p:cNvPr id="7" name="投影片編號版面配置區 5"/>
          <p:cNvSpPr>
            <a:spLocks noGrp="1"/>
          </p:cNvSpPr>
          <p:nvPr>
            <p:ph type="sldNum" sz="quarter" idx="12"/>
          </p:nvPr>
        </p:nvSpPr>
        <p:spPr/>
        <p:txBody>
          <a:bodyPr/>
          <a:lstStyle>
            <a:lvl1pPr>
              <a:defRPr/>
            </a:lvl1pPr>
          </a:lstStyle>
          <a:p>
            <a:pPr>
              <a:defRPr/>
            </a:pPr>
            <a:fld id="{14CC5E3B-1757-48A6-BF8C-974705FA4EBA}" type="slidenum">
              <a:rPr lang="zh-HK" altLang="en-US"/>
              <a:pPr>
                <a:defRPr/>
              </a:pPr>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zh-HK" altLang="en-US" smtClean="0"/>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smtClean="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0F175A85-E516-4380-8446-41632809A1DD}" type="datetimeFigureOut">
              <a:rPr lang="zh-HK" altLang="en-US"/>
              <a:pPr>
                <a:defRPr/>
              </a:pPr>
              <a:t>5/5/2017</a:t>
            </a:fld>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2023031B-6D9E-4862-B161-8BF7B9D2ECFC}" type="slidenum">
              <a:rPr lang="zh-HK" altLang="en-US"/>
              <a:pPr>
                <a:defRPr/>
              </a:pPr>
              <a:t>‹#›</a:t>
            </a:fld>
            <a:endParaRPr lang="zh-HK"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0.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2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33.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slide" Target="slide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4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1.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44.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標題 1"/>
          <p:cNvSpPr>
            <a:spLocks noGrp="1"/>
          </p:cNvSpPr>
          <p:nvPr>
            <p:ph type="ctrTitle"/>
          </p:nvPr>
        </p:nvSpPr>
        <p:spPr/>
        <p:txBody>
          <a:bodyPr/>
          <a:lstStyle/>
          <a:p>
            <a:endParaRPr lang="zh-HK" altLang="en-US" smtClean="0"/>
          </a:p>
        </p:txBody>
      </p:sp>
      <p:sp>
        <p:nvSpPr>
          <p:cNvPr id="5" name="Text Box 4"/>
          <p:cNvSpPr txBox="1">
            <a:spLocks noChangeArrowheads="1"/>
          </p:cNvSpPr>
          <p:nvPr/>
        </p:nvSpPr>
        <p:spPr bwMode="auto">
          <a:xfrm>
            <a:off x="684213" y="765175"/>
            <a:ext cx="7632700" cy="830263"/>
          </a:xfrm>
          <a:prstGeom prst="rect">
            <a:avLst/>
          </a:prstGeom>
          <a:noFill/>
          <a:ln>
            <a:noFill/>
          </a:ln>
          <a:effectLst/>
          <a:extLst/>
        </p:spPr>
        <p:txBody>
          <a:bodyPr>
            <a:spAutoFit/>
          </a:bodyPr>
          <a:lstStyle/>
          <a:p>
            <a:pPr algn="ctr" fontAlgn="auto">
              <a:spcBef>
                <a:spcPts val="0"/>
              </a:spcBef>
              <a:spcAft>
                <a:spcPts val="0"/>
              </a:spcAft>
              <a:defRPr/>
            </a:pPr>
            <a:r>
              <a:rPr kumimoji="0" lang="en-US" altLang="zh-TW" sz="2400" b="1" dirty="0">
                <a:solidFill>
                  <a:schemeClr val="bg1">
                    <a:lumMod val="50000"/>
                  </a:schemeClr>
                </a:solidFill>
                <a:latin typeface="Tahoma" pitchFamily="34" charset="0"/>
                <a:ea typeface="+mn-ea"/>
              </a:rPr>
              <a:t>Collaborative Research &amp; Development</a:t>
            </a:r>
          </a:p>
          <a:p>
            <a:pPr algn="ctr" fontAlgn="auto">
              <a:spcBef>
                <a:spcPts val="0"/>
              </a:spcBef>
              <a:spcAft>
                <a:spcPts val="0"/>
              </a:spcAft>
              <a:defRPr/>
            </a:pPr>
            <a:r>
              <a:rPr kumimoji="0" lang="en-US" altLang="zh-TW" sz="2400" b="1" dirty="0">
                <a:solidFill>
                  <a:schemeClr val="bg1">
                    <a:lumMod val="50000"/>
                  </a:schemeClr>
                </a:solidFill>
                <a:latin typeface="Tahoma" pitchFamily="34" charset="0"/>
                <a:ea typeface="+mn-ea"/>
              </a:rPr>
              <a:t>(“Seed”) Project for 2012/2013</a:t>
            </a:r>
          </a:p>
        </p:txBody>
      </p:sp>
      <p:sp>
        <p:nvSpPr>
          <p:cNvPr id="6" name="Rectangle 2"/>
          <p:cNvSpPr txBox="1">
            <a:spLocks noChangeArrowheads="1"/>
          </p:cNvSpPr>
          <p:nvPr/>
        </p:nvSpPr>
        <p:spPr>
          <a:xfrm>
            <a:off x="-18458" y="1988840"/>
            <a:ext cx="9144000" cy="2232025"/>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p:spPr>
        <p:style>
          <a:lnRef idx="1">
            <a:schemeClr val="accent4"/>
          </a:lnRef>
          <a:fillRef idx="2">
            <a:schemeClr val="accent4"/>
          </a:fillRef>
          <a:effectRef idx="1">
            <a:schemeClr val="accent4"/>
          </a:effectRef>
          <a:fontRef idx="minor">
            <a:schemeClr val="dk1"/>
          </a:fontRef>
        </p:style>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kumimoji="0" lang="en-US" altLang="zh-TW" sz="3200" b="1" dirty="0" smtClean="0"/>
              <a:t>Effective Use of Learning and Teaching Resources to Cater for Learner Diversity in the Learning of English at Primary Level</a:t>
            </a:r>
            <a:endParaRPr kumimoji="0" lang="en-US" altLang="zh-TW" sz="3200" b="1" dirty="0"/>
          </a:p>
        </p:txBody>
      </p:sp>
      <p:sp>
        <p:nvSpPr>
          <p:cNvPr id="14344" name="Rectangle 3"/>
          <p:cNvSpPr txBox="1">
            <a:spLocks noChangeArrowheads="1"/>
          </p:cNvSpPr>
          <p:nvPr/>
        </p:nvSpPr>
        <p:spPr bwMode="auto">
          <a:xfrm>
            <a:off x="1352550" y="4652963"/>
            <a:ext cx="6400800" cy="1752600"/>
          </a:xfrm>
          <a:prstGeom prst="rect">
            <a:avLst/>
          </a:prstGeom>
          <a:noFill/>
          <a:ln w="9525">
            <a:noFill/>
            <a:miter lim="800000"/>
            <a:headEnd/>
            <a:tailEnd/>
          </a:ln>
        </p:spPr>
        <p:txBody>
          <a:bodyPr/>
          <a:lstStyle/>
          <a:p>
            <a:pPr algn="ctr">
              <a:spcBef>
                <a:spcPct val="20000"/>
              </a:spcBef>
              <a:buFont typeface="Arial" charset="0"/>
              <a:buNone/>
            </a:pPr>
            <a:r>
              <a:rPr kumimoji="0" lang="en-US" altLang="zh-TW" sz="2400" b="1">
                <a:solidFill>
                  <a:srgbClr val="0066CC"/>
                </a:solidFill>
                <a:latin typeface="Calibri" pitchFamily="34" charset="0"/>
              </a:rPr>
              <a:t>English Language Education Section</a:t>
            </a:r>
          </a:p>
          <a:p>
            <a:pPr algn="ctr">
              <a:spcBef>
                <a:spcPct val="20000"/>
              </a:spcBef>
              <a:buFont typeface="Arial" charset="0"/>
              <a:buNone/>
            </a:pPr>
            <a:r>
              <a:rPr kumimoji="0" lang="en-US" altLang="zh-TW" sz="2400" b="1">
                <a:solidFill>
                  <a:srgbClr val="0066CC"/>
                </a:solidFill>
                <a:latin typeface="Calibri" pitchFamily="34" charset="0"/>
              </a:rPr>
              <a:t>Curriculum Development Institute</a:t>
            </a:r>
          </a:p>
          <a:p>
            <a:pPr algn="ctr">
              <a:spcBef>
                <a:spcPct val="20000"/>
              </a:spcBef>
              <a:buFont typeface="Arial" charset="0"/>
              <a:buNone/>
            </a:pPr>
            <a:r>
              <a:rPr kumimoji="0" lang="en-US" altLang="zh-TW" sz="2400" b="1">
                <a:solidFill>
                  <a:srgbClr val="0066CC"/>
                </a:solidFill>
                <a:latin typeface="Calibri" pitchFamily="34" charset="0"/>
              </a:rPr>
              <a:t>Education Bureau</a:t>
            </a:r>
          </a:p>
        </p:txBody>
      </p:sp>
    </p:spTree>
  </p:cSld>
  <p:clrMapOvr>
    <a:masterClrMapping/>
  </p:clrMapOvr>
  <p:transition advTm="110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9144000" cy="648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HK" sz="3200" b="1" dirty="0"/>
              <a:t>Timeline </a:t>
            </a:r>
            <a:r>
              <a:rPr lang="en-US" altLang="zh-HK" sz="3200" b="1" dirty="0" smtClean="0"/>
              <a:t>and Workflow of </a:t>
            </a:r>
            <a:r>
              <a:rPr lang="en-US" altLang="zh-HK" sz="3200" b="1" dirty="0"/>
              <a:t>the tryouts</a:t>
            </a:r>
            <a:endParaRPr lang="zh-HK" altLang="en-US" sz="3200"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40538137"/>
              </p:ext>
            </p:extLst>
          </p:nvPr>
        </p:nvGraphicFramePr>
        <p:xfrm>
          <a:off x="457200" y="227687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矩形 13"/>
          <p:cNvSpPr/>
          <p:nvPr/>
        </p:nvSpPr>
        <p:spPr>
          <a:xfrm>
            <a:off x="3371850" y="2492375"/>
            <a:ext cx="5113338" cy="3960813"/>
          </a:xfrm>
          <a:prstGeom prst="rect">
            <a:avLst/>
          </a:prstGeom>
          <a:noFill/>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kumimoji="0" lang="zh-HK" altLang="en-US"/>
          </a:p>
        </p:txBody>
      </p:sp>
      <p:grpSp>
        <p:nvGrpSpPr>
          <p:cNvPr id="30" name="群組 29"/>
          <p:cNvGrpSpPr>
            <a:grpSpLocks/>
          </p:cNvGrpSpPr>
          <p:nvPr/>
        </p:nvGrpSpPr>
        <p:grpSpPr bwMode="auto">
          <a:xfrm>
            <a:off x="107950" y="1571625"/>
            <a:ext cx="8953500" cy="576263"/>
            <a:chOff x="107504" y="1413168"/>
            <a:chExt cx="8954144" cy="575280"/>
          </a:xfrm>
        </p:grpSpPr>
        <p:cxnSp>
          <p:nvCxnSpPr>
            <p:cNvPr id="16" name="直線單箭頭接點 15"/>
            <p:cNvCxnSpPr>
              <a:endCxn id="18" idx="1"/>
            </p:cNvCxnSpPr>
            <p:nvPr/>
          </p:nvCxnSpPr>
          <p:spPr>
            <a:xfrm>
              <a:off x="610778" y="1701600"/>
              <a:ext cx="753640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7504" y="1413168"/>
              <a:ext cx="914466" cy="5752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en-US" altLang="zh-HK" dirty="0"/>
                <a:t>Sept, 2012</a:t>
              </a:r>
              <a:endParaRPr kumimoji="0" lang="zh-HK" altLang="en-US" dirty="0"/>
            </a:p>
          </p:txBody>
        </p:sp>
        <p:sp>
          <p:nvSpPr>
            <p:cNvPr id="18" name="矩形 17"/>
            <p:cNvSpPr/>
            <p:nvPr/>
          </p:nvSpPr>
          <p:spPr>
            <a:xfrm>
              <a:off x="8147182" y="1413168"/>
              <a:ext cx="914466" cy="5752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en-US" altLang="zh-HK" dirty="0"/>
                <a:t>Aug, 2013</a:t>
              </a:r>
              <a:endParaRPr kumimoji="0" lang="zh-HK" altLang="en-US" dirty="0"/>
            </a:p>
          </p:txBody>
        </p:sp>
      </p:grpSp>
      <p:cxnSp>
        <p:nvCxnSpPr>
          <p:cNvPr id="23" name="直線接點 22"/>
          <p:cNvCxnSpPr/>
          <p:nvPr/>
        </p:nvCxnSpPr>
        <p:spPr>
          <a:xfrm>
            <a:off x="4584700" y="1700213"/>
            <a:ext cx="0" cy="28892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4" name="直線接點 23"/>
          <p:cNvCxnSpPr/>
          <p:nvPr/>
        </p:nvCxnSpPr>
        <p:spPr>
          <a:xfrm>
            <a:off x="6872288" y="1700213"/>
            <a:ext cx="0" cy="288925"/>
          </a:xfrm>
          <a:prstGeom prst="line">
            <a:avLst/>
          </a:prstGeom>
          <a:ln/>
        </p:spPr>
        <p:style>
          <a:lnRef idx="2">
            <a:schemeClr val="accent4"/>
          </a:lnRef>
          <a:fillRef idx="0">
            <a:schemeClr val="accent4"/>
          </a:fillRef>
          <a:effectRef idx="1">
            <a:schemeClr val="accent4"/>
          </a:effectRef>
          <a:fontRef idx="minor">
            <a:schemeClr val="tx1"/>
          </a:fontRef>
        </p:style>
      </p:cxnSp>
      <p:grpSp>
        <p:nvGrpSpPr>
          <p:cNvPr id="31" name="群組 30"/>
          <p:cNvGrpSpPr>
            <a:grpSpLocks/>
          </p:cNvGrpSpPr>
          <p:nvPr/>
        </p:nvGrpSpPr>
        <p:grpSpPr bwMode="auto">
          <a:xfrm>
            <a:off x="1522413" y="1139825"/>
            <a:ext cx="1320800" cy="863600"/>
            <a:chOff x="1522512" y="980728"/>
            <a:chExt cx="1321296" cy="863312"/>
          </a:xfrm>
        </p:grpSpPr>
        <p:cxnSp>
          <p:nvCxnSpPr>
            <p:cNvPr id="20" name="直線接點 19"/>
            <p:cNvCxnSpPr/>
            <p:nvPr/>
          </p:nvCxnSpPr>
          <p:spPr>
            <a:xfrm>
              <a:off x="2186336" y="1556799"/>
              <a:ext cx="0" cy="287241"/>
            </a:xfrm>
            <a:prstGeom prst="line">
              <a:avLst/>
            </a:prstGeom>
            <a:ln/>
          </p:spPr>
          <p:style>
            <a:lnRef idx="2">
              <a:schemeClr val="accent5"/>
            </a:lnRef>
            <a:fillRef idx="0">
              <a:schemeClr val="accent5"/>
            </a:fillRef>
            <a:effectRef idx="1">
              <a:schemeClr val="accent5"/>
            </a:effectRef>
            <a:fontRef idx="minor">
              <a:schemeClr val="tx1"/>
            </a:fontRef>
          </p:style>
        </p:cxnSp>
        <p:sp>
          <p:nvSpPr>
            <p:cNvPr id="25" name="矩形 24"/>
            <p:cNvSpPr/>
            <p:nvPr/>
          </p:nvSpPr>
          <p:spPr>
            <a:xfrm>
              <a:off x="1522512" y="980728"/>
              <a:ext cx="1321296" cy="576071"/>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en-US" altLang="zh-HK" dirty="0"/>
                <a:t>1</a:t>
              </a:r>
              <a:r>
                <a:rPr kumimoji="0" lang="en-US" altLang="zh-HK" baseline="30000" dirty="0"/>
                <a:t>st</a:t>
              </a:r>
              <a:r>
                <a:rPr kumimoji="0" lang="en-US" altLang="zh-HK" dirty="0"/>
                <a:t> Tryout</a:t>
              </a:r>
            </a:p>
            <a:p>
              <a:pPr algn="ctr" fontAlgn="auto">
                <a:spcBef>
                  <a:spcPts val="0"/>
                </a:spcBef>
                <a:spcAft>
                  <a:spcPts val="0"/>
                </a:spcAft>
                <a:defRPr/>
              </a:pPr>
              <a:r>
                <a:rPr kumimoji="0" lang="en-US" altLang="zh-HK" dirty="0"/>
                <a:t>19 Nov</a:t>
              </a:r>
              <a:endParaRPr kumimoji="0" lang="zh-HK" altLang="en-US" dirty="0"/>
            </a:p>
          </p:txBody>
        </p:sp>
      </p:grpSp>
      <p:sp>
        <p:nvSpPr>
          <p:cNvPr id="26" name="矩形 25"/>
          <p:cNvSpPr/>
          <p:nvPr/>
        </p:nvSpPr>
        <p:spPr>
          <a:xfrm>
            <a:off x="3924300" y="1131888"/>
            <a:ext cx="1320800" cy="5746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en-US" altLang="zh-HK" dirty="0"/>
              <a:t>2</a:t>
            </a:r>
            <a:r>
              <a:rPr kumimoji="0" lang="en-US" altLang="zh-HK" baseline="30000" dirty="0"/>
              <a:t>nd</a:t>
            </a:r>
            <a:r>
              <a:rPr kumimoji="0" lang="en-US" altLang="zh-HK" dirty="0"/>
              <a:t> Tryout</a:t>
            </a:r>
          </a:p>
          <a:p>
            <a:pPr algn="ctr" fontAlgn="auto">
              <a:spcBef>
                <a:spcPts val="0"/>
              </a:spcBef>
              <a:spcAft>
                <a:spcPts val="0"/>
              </a:spcAft>
              <a:defRPr/>
            </a:pPr>
            <a:r>
              <a:rPr kumimoji="0" lang="en-US" altLang="zh-HK" dirty="0"/>
              <a:t>25 Feb</a:t>
            </a:r>
            <a:endParaRPr kumimoji="0" lang="zh-HK" altLang="en-US" dirty="0"/>
          </a:p>
        </p:txBody>
      </p:sp>
      <p:sp>
        <p:nvSpPr>
          <p:cNvPr id="27" name="矩形 26"/>
          <p:cNvSpPr/>
          <p:nvPr/>
        </p:nvSpPr>
        <p:spPr>
          <a:xfrm>
            <a:off x="6202363" y="1125538"/>
            <a:ext cx="1322387" cy="57467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kumimoji="0" lang="en-US" altLang="zh-HK" dirty="0"/>
              <a:t>3</a:t>
            </a:r>
            <a:r>
              <a:rPr kumimoji="0" lang="en-US" altLang="zh-HK" baseline="30000" dirty="0"/>
              <a:t>rd</a:t>
            </a:r>
            <a:r>
              <a:rPr kumimoji="0" lang="en-US" altLang="zh-HK" dirty="0"/>
              <a:t>  Tryout</a:t>
            </a:r>
          </a:p>
          <a:p>
            <a:pPr algn="ctr" fontAlgn="auto">
              <a:spcBef>
                <a:spcPts val="0"/>
              </a:spcBef>
              <a:spcAft>
                <a:spcPts val="0"/>
              </a:spcAft>
              <a:defRPr/>
            </a:pPr>
            <a:r>
              <a:rPr kumimoji="0" lang="en-US" altLang="zh-HK" dirty="0"/>
              <a:t>13 Jun</a:t>
            </a:r>
            <a:endParaRPr kumimoji="0" lang="zh-HK" altLang="en-US" dirty="0"/>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4"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0" y="202630"/>
            <a:ext cx="9144000" cy="648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HK" sz="3200" b="1" dirty="0" smtClean="0"/>
              <a:t>Themes and Tasks of the Tryouts</a:t>
            </a:r>
            <a:endParaRPr lang="zh-HK" altLang="en-US" sz="3200" b="1" dirty="0"/>
          </a:p>
        </p:txBody>
      </p:sp>
      <p:grpSp>
        <p:nvGrpSpPr>
          <p:cNvPr id="37892" name="群組 29"/>
          <p:cNvGrpSpPr>
            <a:grpSpLocks/>
          </p:cNvGrpSpPr>
          <p:nvPr/>
        </p:nvGrpSpPr>
        <p:grpSpPr bwMode="auto">
          <a:xfrm>
            <a:off x="107950" y="1701800"/>
            <a:ext cx="8953500" cy="574675"/>
            <a:chOff x="107504" y="1413168"/>
            <a:chExt cx="8954144" cy="575280"/>
          </a:xfrm>
        </p:grpSpPr>
        <p:cxnSp>
          <p:nvCxnSpPr>
            <p:cNvPr id="16" name="直線單箭頭接點 15"/>
            <p:cNvCxnSpPr>
              <a:endCxn id="18" idx="1"/>
            </p:cNvCxnSpPr>
            <p:nvPr/>
          </p:nvCxnSpPr>
          <p:spPr>
            <a:xfrm>
              <a:off x="610778" y="1700809"/>
              <a:ext cx="753640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7504" y="1413168"/>
              <a:ext cx="914466" cy="5752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en-US" altLang="zh-HK" dirty="0"/>
                <a:t>Sept, 2012</a:t>
              </a:r>
              <a:endParaRPr kumimoji="0" lang="zh-HK" altLang="en-US" dirty="0"/>
            </a:p>
          </p:txBody>
        </p:sp>
        <p:sp>
          <p:nvSpPr>
            <p:cNvPr id="18" name="矩形 17"/>
            <p:cNvSpPr/>
            <p:nvPr/>
          </p:nvSpPr>
          <p:spPr>
            <a:xfrm>
              <a:off x="8147182" y="1413168"/>
              <a:ext cx="914466" cy="5752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en-US" altLang="zh-HK" dirty="0"/>
                <a:t>Aug, 2013</a:t>
              </a:r>
              <a:endParaRPr kumimoji="0" lang="zh-HK" altLang="en-US" dirty="0"/>
            </a:p>
          </p:txBody>
        </p:sp>
      </p:grpSp>
      <p:grpSp>
        <p:nvGrpSpPr>
          <p:cNvPr id="37893" name="群組 30"/>
          <p:cNvGrpSpPr>
            <a:grpSpLocks/>
          </p:cNvGrpSpPr>
          <p:nvPr/>
        </p:nvGrpSpPr>
        <p:grpSpPr bwMode="auto">
          <a:xfrm>
            <a:off x="1954213" y="1139825"/>
            <a:ext cx="1322387" cy="1071563"/>
            <a:chOff x="1522512" y="980728"/>
            <a:chExt cx="1321296" cy="1071251"/>
          </a:xfrm>
        </p:grpSpPr>
        <p:cxnSp>
          <p:nvCxnSpPr>
            <p:cNvPr id="20" name="直線接點 19"/>
            <p:cNvCxnSpPr/>
            <p:nvPr/>
          </p:nvCxnSpPr>
          <p:spPr>
            <a:xfrm>
              <a:off x="2185540" y="1540953"/>
              <a:ext cx="0" cy="511026"/>
            </a:xfrm>
            <a:prstGeom prst="line">
              <a:avLst/>
            </a:prstGeom>
            <a:ln/>
          </p:spPr>
          <p:style>
            <a:lnRef idx="2">
              <a:schemeClr val="accent5"/>
            </a:lnRef>
            <a:fillRef idx="0">
              <a:schemeClr val="accent5"/>
            </a:fillRef>
            <a:effectRef idx="1">
              <a:schemeClr val="accent5"/>
            </a:effectRef>
            <a:fontRef idx="minor">
              <a:schemeClr val="tx1"/>
            </a:fontRef>
          </p:style>
        </p:cxnSp>
        <p:sp>
          <p:nvSpPr>
            <p:cNvPr id="25" name="矩形 24"/>
            <p:cNvSpPr/>
            <p:nvPr/>
          </p:nvSpPr>
          <p:spPr>
            <a:xfrm>
              <a:off x="1522512" y="980728"/>
              <a:ext cx="1321296" cy="57450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en-US" altLang="zh-HK" dirty="0"/>
                <a:t>1</a:t>
              </a:r>
              <a:r>
                <a:rPr kumimoji="0" lang="en-US" altLang="zh-HK" baseline="30000" dirty="0"/>
                <a:t>st</a:t>
              </a:r>
              <a:r>
                <a:rPr kumimoji="0" lang="en-US" altLang="zh-HK" dirty="0"/>
                <a:t> Tryout</a:t>
              </a:r>
            </a:p>
            <a:p>
              <a:pPr algn="ctr" fontAlgn="auto">
                <a:spcBef>
                  <a:spcPts val="0"/>
                </a:spcBef>
                <a:spcAft>
                  <a:spcPts val="0"/>
                </a:spcAft>
                <a:defRPr/>
              </a:pPr>
              <a:r>
                <a:rPr kumimoji="0" lang="en-US" altLang="zh-HK" dirty="0"/>
                <a:t>19 Nov</a:t>
              </a:r>
              <a:endParaRPr kumimoji="0" lang="zh-HK" altLang="en-US" dirty="0"/>
            </a:p>
          </p:txBody>
        </p:sp>
      </p:grpSp>
      <p:grpSp>
        <p:nvGrpSpPr>
          <p:cNvPr id="37894" name="群組 6"/>
          <p:cNvGrpSpPr>
            <a:grpSpLocks/>
          </p:cNvGrpSpPr>
          <p:nvPr/>
        </p:nvGrpSpPr>
        <p:grpSpPr bwMode="auto">
          <a:xfrm>
            <a:off x="4330700" y="1131888"/>
            <a:ext cx="1320800" cy="1079500"/>
            <a:chOff x="3923928" y="1131520"/>
            <a:chExt cx="1321296" cy="1079555"/>
          </a:xfrm>
        </p:grpSpPr>
        <p:cxnSp>
          <p:nvCxnSpPr>
            <p:cNvPr id="23" name="直線接點 22"/>
            <p:cNvCxnSpPr/>
            <p:nvPr/>
          </p:nvCxnSpPr>
          <p:spPr>
            <a:xfrm>
              <a:off x="4584576" y="1701461"/>
              <a:ext cx="0" cy="509614"/>
            </a:xfrm>
            <a:prstGeom prst="line">
              <a:avLst/>
            </a:prstGeom>
            <a:ln/>
          </p:spPr>
          <p:style>
            <a:lnRef idx="2">
              <a:schemeClr val="accent6"/>
            </a:lnRef>
            <a:fillRef idx="0">
              <a:schemeClr val="accent6"/>
            </a:fillRef>
            <a:effectRef idx="1">
              <a:schemeClr val="accent6"/>
            </a:effectRef>
            <a:fontRef idx="minor">
              <a:schemeClr val="tx1"/>
            </a:fontRef>
          </p:style>
        </p:cxnSp>
        <p:sp>
          <p:nvSpPr>
            <p:cNvPr id="26" name="矩形 25"/>
            <p:cNvSpPr/>
            <p:nvPr/>
          </p:nvSpPr>
          <p:spPr>
            <a:xfrm>
              <a:off x="3923928" y="1131520"/>
              <a:ext cx="1321296" cy="574704"/>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kumimoji="0" lang="en-US" altLang="zh-HK" dirty="0"/>
                <a:t>2</a:t>
              </a:r>
              <a:r>
                <a:rPr kumimoji="0" lang="en-US" altLang="zh-HK" baseline="30000" dirty="0"/>
                <a:t>nd</a:t>
              </a:r>
              <a:r>
                <a:rPr kumimoji="0" lang="en-US" altLang="zh-HK" dirty="0"/>
                <a:t> Tryout</a:t>
              </a:r>
            </a:p>
            <a:p>
              <a:pPr algn="ctr" fontAlgn="auto">
                <a:spcBef>
                  <a:spcPts val="0"/>
                </a:spcBef>
                <a:spcAft>
                  <a:spcPts val="0"/>
                </a:spcAft>
                <a:defRPr/>
              </a:pPr>
              <a:r>
                <a:rPr kumimoji="0" lang="en-US" altLang="zh-HK" dirty="0"/>
                <a:t>25 Feb</a:t>
              </a:r>
              <a:endParaRPr kumimoji="0" lang="zh-HK" altLang="en-US" dirty="0"/>
            </a:p>
          </p:txBody>
        </p:sp>
      </p:grpSp>
      <p:grpSp>
        <p:nvGrpSpPr>
          <p:cNvPr id="37895" name="群組 7"/>
          <p:cNvGrpSpPr>
            <a:grpSpLocks/>
          </p:cNvGrpSpPr>
          <p:nvPr/>
        </p:nvGrpSpPr>
        <p:grpSpPr bwMode="auto">
          <a:xfrm>
            <a:off x="6635750" y="1125538"/>
            <a:ext cx="1320800" cy="1079500"/>
            <a:chOff x="6203032" y="1124744"/>
            <a:chExt cx="1321296" cy="1080120"/>
          </a:xfrm>
        </p:grpSpPr>
        <p:cxnSp>
          <p:nvCxnSpPr>
            <p:cNvPr id="24" name="直線接點 23"/>
            <p:cNvCxnSpPr/>
            <p:nvPr/>
          </p:nvCxnSpPr>
          <p:spPr>
            <a:xfrm>
              <a:off x="6871621" y="1694983"/>
              <a:ext cx="0" cy="509881"/>
            </a:xfrm>
            <a:prstGeom prst="line">
              <a:avLst/>
            </a:prstGeom>
            <a:ln/>
          </p:spPr>
          <p:style>
            <a:lnRef idx="2">
              <a:schemeClr val="accent4"/>
            </a:lnRef>
            <a:fillRef idx="0">
              <a:schemeClr val="accent4"/>
            </a:fillRef>
            <a:effectRef idx="1">
              <a:schemeClr val="accent4"/>
            </a:effectRef>
            <a:fontRef idx="minor">
              <a:schemeClr val="tx1"/>
            </a:fontRef>
          </p:style>
        </p:cxnSp>
        <p:sp>
          <p:nvSpPr>
            <p:cNvPr id="27" name="矩形 26"/>
            <p:cNvSpPr/>
            <p:nvPr/>
          </p:nvSpPr>
          <p:spPr>
            <a:xfrm>
              <a:off x="6203032" y="1124744"/>
              <a:ext cx="1321296" cy="57500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kumimoji="0" lang="en-US" altLang="zh-HK" dirty="0"/>
                <a:t>3</a:t>
              </a:r>
              <a:r>
                <a:rPr kumimoji="0" lang="en-US" altLang="zh-HK" baseline="30000" dirty="0"/>
                <a:t>rd</a:t>
              </a:r>
              <a:r>
                <a:rPr kumimoji="0" lang="en-US" altLang="zh-HK" dirty="0"/>
                <a:t>  Tryout</a:t>
              </a:r>
            </a:p>
            <a:p>
              <a:pPr algn="ctr" fontAlgn="auto">
                <a:spcBef>
                  <a:spcPts val="0"/>
                </a:spcBef>
                <a:spcAft>
                  <a:spcPts val="0"/>
                </a:spcAft>
                <a:defRPr/>
              </a:pPr>
              <a:r>
                <a:rPr kumimoji="0" lang="en-US" altLang="zh-HK" dirty="0"/>
                <a:t>13 Jun</a:t>
              </a:r>
              <a:endParaRPr kumimoji="0" lang="zh-HK" altLang="en-US" dirty="0"/>
            </a:p>
          </p:txBody>
        </p:sp>
      </p:grpSp>
      <p:graphicFrame>
        <p:nvGraphicFramePr>
          <p:cNvPr id="29" name="表格 28"/>
          <p:cNvGraphicFramePr>
            <a:graphicFrameLocks noGrp="1"/>
          </p:cNvGraphicFramePr>
          <p:nvPr/>
        </p:nvGraphicFramePr>
        <p:xfrm>
          <a:off x="179388" y="2671763"/>
          <a:ext cx="1615266" cy="2484864"/>
        </p:xfrm>
        <a:graphic>
          <a:graphicData uri="http://schemas.openxmlformats.org/drawingml/2006/table">
            <a:tbl>
              <a:tblPr firstRow="1" bandRow="1">
                <a:tableStyleId>{BDBED569-4797-4DF1-A0F4-6AAB3CD982D8}</a:tableStyleId>
              </a:tblPr>
              <a:tblGrid>
                <a:gridCol w="1615266">
                  <a:extLst>
                    <a:ext uri="{9D8B030D-6E8A-4147-A177-3AD203B41FA5}">
                      <a16:colId xmlns:a16="http://schemas.microsoft.com/office/drawing/2014/main" val="20000"/>
                    </a:ext>
                  </a:extLst>
                </a:gridCol>
              </a:tblGrid>
              <a:tr h="648072">
                <a:tc>
                  <a:txBody>
                    <a:bodyPr/>
                    <a:lstStyle/>
                    <a:p>
                      <a:r>
                        <a:rPr lang="en-US" altLang="zh-HK" dirty="0" smtClean="0"/>
                        <a:t>Theme</a:t>
                      </a:r>
                      <a:endParaRPr lang="zh-HK" altLang="en-US" dirty="0"/>
                    </a:p>
                  </a:txBody>
                  <a:tcPr/>
                </a:tc>
                <a:extLst>
                  <a:ext uri="{0D108BD9-81ED-4DB2-BD59-A6C34878D82A}">
                    <a16:rowId xmlns:a16="http://schemas.microsoft.com/office/drawing/2014/main" val="10000"/>
                  </a:ext>
                </a:extLst>
              </a:tr>
              <a:tr h="648072">
                <a:tc>
                  <a:txBody>
                    <a:bodyPr/>
                    <a:lstStyle/>
                    <a:p>
                      <a:r>
                        <a:rPr lang="en-US" altLang="zh-HK" dirty="0" smtClean="0"/>
                        <a:t>Language focus</a:t>
                      </a:r>
                    </a:p>
                    <a:p>
                      <a:endParaRPr lang="en-US" altLang="zh-HK" dirty="0" smtClean="0"/>
                    </a:p>
                    <a:p>
                      <a:endParaRPr lang="en-US" altLang="zh-HK" dirty="0" smtClean="0"/>
                    </a:p>
                    <a:p>
                      <a:endParaRPr lang="zh-HK" altLang="en-US" dirty="0"/>
                    </a:p>
                  </a:txBody>
                  <a:tcPr/>
                </a:tc>
                <a:extLst>
                  <a:ext uri="{0D108BD9-81ED-4DB2-BD59-A6C34878D82A}">
                    <a16:rowId xmlns:a16="http://schemas.microsoft.com/office/drawing/2014/main" val="10001"/>
                  </a:ext>
                </a:extLst>
              </a:tr>
              <a:tr h="648072">
                <a:tc>
                  <a:txBody>
                    <a:bodyPr/>
                    <a:lstStyle/>
                    <a:p>
                      <a:r>
                        <a:rPr lang="en-US" altLang="zh-HK" dirty="0" smtClean="0"/>
                        <a:t>Tasks</a:t>
                      </a:r>
                      <a:endParaRPr lang="zh-HK" altLang="en-US" dirty="0"/>
                    </a:p>
                  </a:txBody>
                  <a:tcPr/>
                </a:tc>
                <a:extLst>
                  <a:ext uri="{0D108BD9-81ED-4DB2-BD59-A6C34878D82A}">
                    <a16:rowId xmlns:a16="http://schemas.microsoft.com/office/drawing/2014/main" val="10002"/>
                  </a:ext>
                </a:extLst>
              </a:tr>
            </a:tbl>
          </a:graphicData>
        </a:graphic>
      </p:graphicFrame>
      <p:graphicFrame>
        <p:nvGraphicFramePr>
          <p:cNvPr id="37935" name="Group 47"/>
          <p:cNvGraphicFramePr>
            <a:graphicFrameLocks noGrp="1"/>
          </p:cNvGraphicFramePr>
          <p:nvPr>
            <p:extLst>
              <p:ext uri="{D42A27DB-BD31-4B8C-83A1-F6EECF244321}">
                <p14:modId xmlns:p14="http://schemas.microsoft.com/office/powerpoint/2010/main" val="2351014233"/>
              </p:ext>
            </p:extLst>
          </p:nvPr>
        </p:nvGraphicFramePr>
        <p:xfrm>
          <a:off x="1774825" y="2671763"/>
          <a:ext cx="7029450" cy="2484120"/>
        </p:xfrm>
        <a:graphic>
          <a:graphicData uri="http://schemas.openxmlformats.org/drawingml/2006/table">
            <a:tbl>
              <a:tblPr/>
              <a:tblGrid>
                <a:gridCol w="2343150">
                  <a:extLst>
                    <a:ext uri="{9D8B030D-6E8A-4147-A177-3AD203B41FA5}">
                      <a16:colId xmlns:a16="http://schemas.microsoft.com/office/drawing/2014/main" val="20000"/>
                    </a:ext>
                  </a:extLst>
                </a:gridCol>
                <a:gridCol w="2343150">
                  <a:extLst>
                    <a:ext uri="{9D8B030D-6E8A-4147-A177-3AD203B41FA5}">
                      <a16:colId xmlns:a16="http://schemas.microsoft.com/office/drawing/2014/main" val="20001"/>
                    </a:ext>
                  </a:extLst>
                </a:gridCol>
                <a:gridCol w="2343150">
                  <a:extLst>
                    <a:ext uri="{9D8B030D-6E8A-4147-A177-3AD203B41FA5}">
                      <a16:colId xmlns:a16="http://schemas.microsoft.com/office/drawing/2014/main" val="20002"/>
                    </a:ext>
                  </a:extLst>
                </a:gridCol>
              </a:tblGrid>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smtClean="0">
                          <a:ln>
                            <a:noFill/>
                          </a:ln>
                          <a:solidFill>
                            <a:schemeClr val="tx1"/>
                          </a:solidFill>
                          <a:effectLst/>
                          <a:latin typeface="Calibri" pitchFamily="34" charset="0"/>
                          <a:ea typeface="新細明體" charset="-120"/>
                        </a:rPr>
                        <a:t>A surprise party</a:t>
                      </a:r>
                      <a:endParaRPr kumimoji="0" lang="zh-HK" altLang="en-US" sz="1800" b="1" i="0" u="none" strike="noStrike" cap="none" normalizeH="0" baseline="0" smtClean="0">
                        <a:ln>
                          <a:noFill/>
                        </a:ln>
                        <a:solidFill>
                          <a:schemeClr val="tx1"/>
                        </a:solidFill>
                        <a:effectLst/>
                        <a:latin typeface="Calibri" pitchFamily="34" charset="0"/>
                        <a:ea typeface="新細明體" charset="-120"/>
                      </a:endParaRPr>
                    </a:p>
                  </a:txBody>
                  <a:tcPr horzOverflow="overflow">
                    <a:lnL w="12700" cap="flat" cmpd="sng" algn="ctr">
                      <a:solidFill>
                        <a:srgbClr val="C2AD8D"/>
                      </a:solidFill>
                      <a:prstDash val="solid"/>
                      <a:round/>
                      <a:headEnd type="none" w="med" len="med"/>
                      <a:tailEnd type="none" w="med" len="med"/>
                    </a:lnL>
                    <a:lnR w="12700" cap="flat" cmpd="sng" algn="ctr">
                      <a:solidFill>
                        <a:srgbClr val="C2AD8D"/>
                      </a:solidFill>
                      <a:prstDash val="solid"/>
                      <a:round/>
                      <a:headEnd type="none" w="med" len="med"/>
                      <a:tailEnd type="none" w="med" len="med"/>
                    </a:lnR>
                    <a:lnT w="12700" cap="flat" cmpd="sng" algn="ctr">
                      <a:solidFill>
                        <a:srgbClr val="C2AD8D"/>
                      </a:solidFill>
                      <a:prstDash val="solid"/>
                      <a:round/>
                      <a:headEnd type="none" w="med" len="med"/>
                      <a:tailEnd type="none" w="med" len="med"/>
                    </a:lnT>
                    <a:lnB w="25400" cap="flat" cmpd="sng" algn="ctr">
                      <a:solidFill>
                        <a:srgbClr val="C2AD8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smtClean="0">
                          <a:ln>
                            <a:noFill/>
                          </a:ln>
                          <a:solidFill>
                            <a:schemeClr val="tx1"/>
                          </a:solidFill>
                          <a:effectLst/>
                          <a:latin typeface="Calibri" pitchFamily="34" charset="0"/>
                          <a:ea typeface="新細明體" charset="-120"/>
                        </a:rPr>
                        <a:t>Travel advice</a:t>
                      </a:r>
                      <a:endParaRPr kumimoji="0" lang="zh-HK" altLang="en-US" sz="1800" b="1" i="0" u="none" strike="noStrike" cap="none" normalizeH="0" baseline="0" smtClean="0">
                        <a:ln>
                          <a:noFill/>
                        </a:ln>
                        <a:solidFill>
                          <a:schemeClr val="tx1"/>
                        </a:solidFill>
                        <a:effectLst/>
                        <a:latin typeface="Calibri" pitchFamily="34" charset="0"/>
                        <a:ea typeface="新細明體" charset="-120"/>
                      </a:endParaRPr>
                    </a:p>
                  </a:txBody>
                  <a:tcPr horzOverflow="overflow">
                    <a:lnL w="12700" cap="flat" cmpd="sng" algn="ctr">
                      <a:solidFill>
                        <a:srgbClr val="C2AD8D"/>
                      </a:solidFill>
                      <a:prstDash val="solid"/>
                      <a:round/>
                      <a:headEnd type="none" w="med" len="med"/>
                      <a:tailEnd type="none" w="med" len="med"/>
                    </a:lnL>
                    <a:lnR w="12700" cap="flat" cmpd="sng" algn="ctr">
                      <a:solidFill>
                        <a:srgbClr val="C2AD8D"/>
                      </a:solidFill>
                      <a:prstDash val="solid"/>
                      <a:round/>
                      <a:headEnd type="none" w="med" len="med"/>
                      <a:tailEnd type="none" w="med" len="med"/>
                    </a:lnR>
                    <a:lnT w="12700" cap="flat" cmpd="sng" algn="ctr">
                      <a:solidFill>
                        <a:srgbClr val="C2AD8D"/>
                      </a:solidFill>
                      <a:prstDash val="solid"/>
                      <a:round/>
                      <a:headEnd type="none" w="med" len="med"/>
                      <a:tailEnd type="none" w="med" len="med"/>
                    </a:lnT>
                    <a:lnB w="25400" cap="flat" cmpd="sng" algn="ctr">
                      <a:solidFill>
                        <a:srgbClr val="C2AD8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smtClean="0">
                          <a:ln>
                            <a:noFill/>
                          </a:ln>
                          <a:solidFill>
                            <a:schemeClr val="tx1"/>
                          </a:solidFill>
                          <a:effectLst/>
                          <a:latin typeface="Calibri" pitchFamily="34" charset="0"/>
                          <a:ea typeface="新細明體" charset="-120"/>
                        </a:rPr>
                        <a:t>Helping others</a:t>
                      </a:r>
                      <a:endParaRPr kumimoji="0" lang="zh-HK" altLang="en-US" sz="1800" b="1" i="0" u="none" strike="noStrike" cap="none" normalizeH="0" baseline="0" smtClean="0">
                        <a:ln>
                          <a:noFill/>
                        </a:ln>
                        <a:solidFill>
                          <a:schemeClr val="tx1"/>
                        </a:solidFill>
                        <a:effectLst/>
                        <a:latin typeface="Calibri" pitchFamily="34" charset="0"/>
                        <a:ea typeface="新細明體" charset="-120"/>
                      </a:endParaRPr>
                    </a:p>
                  </a:txBody>
                  <a:tcPr horzOverflow="overflow">
                    <a:lnL w="12700" cap="flat" cmpd="sng" algn="ctr">
                      <a:solidFill>
                        <a:srgbClr val="C2AD8D"/>
                      </a:solidFill>
                      <a:prstDash val="solid"/>
                      <a:round/>
                      <a:headEnd type="none" w="med" len="med"/>
                      <a:tailEnd type="none" w="med" len="med"/>
                    </a:lnL>
                    <a:lnR w="12700" cap="flat" cmpd="sng" algn="ctr">
                      <a:solidFill>
                        <a:srgbClr val="C2AD8D"/>
                      </a:solidFill>
                      <a:prstDash val="solid"/>
                      <a:round/>
                      <a:headEnd type="none" w="med" len="med"/>
                      <a:tailEnd type="none" w="med" len="med"/>
                    </a:lnR>
                    <a:lnT w="12700" cap="flat" cmpd="sng" algn="ctr">
                      <a:solidFill>
                        <a:srgbClr val="C2AD8D"/>
                      </a:solidFill>
                      <a:prstDash val="solid"/>
                      <a:round/>
                      <a:headEnd type="none" w="med" len="med"/>
                      <a:tailEnd type="none" w="med" len="med"/>
                    </a:lnT>
                    <a:lnB w="25400" cap="flat" cmpd="sng" algn="ctr">
                      <a:solidFill>
                        <a:srgbClr val="C2AD8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smtClean="0">
                          <a:ln>
                            <a:noFill/>
                          </a:ln>
                          <a:solidFill>
                            <a:schemeClr val="tx1"/>
                          </a:solidFill>
                          <a:effectLst/>
                          <a:latin typeface="Calibri" pitchFamily="34" charset="0"/>
                          <a:ea typeface="新細明體" charset="-120"/>
                        </a:rPr>
                        <a:t>- Present </a:t>
                      </a:r>
                      <a:r>
                        <a:rPr kumimoji="0" lang="en-US" altLang="zh-HK" sz="1800" b="0" i="0" u="none" strike="noStrike" cap="none" normalizeH="0" baseline="0" dirty="0" smtClean="0">
                          <a:ln>
                            <a:noFill/>
                          </a:ln>
                          <a:solidFill>
                            <a:schemeClr val="tx1"/>
                          </a:solidFill>
                          <a:effectLst/>
                          <a:latin typeface="Calibri" pitchFamily="34" charset="0"/>
                          <a:ea typeface="新細明體" charset="-120"/>
                        </a:rPr>
                        <a:t>perfect tense</a:t>
                      </a:r>
                      <a:r>
                        <a:rPr kumimoji="0" lang="zh-HK" altLang="en-US" sz="1800" b="0" i="0" u="none" strike="noStrike" cap="none" normalizeH="0" baseline="0" dirty="0" smtClean="0">
                          <a:ln>
                            <a:noFill/>
                          </a:ln>
                          <a:solidFill>
                            <a:schemeClr val="tx1"/>
                          </a:solidFill>
                          <a:effectLst/>
                          <a:latin typeface="Calibri" pitchFamily="34" charset="0"/>
                          <a:ea typeface="新細明體" charset="-120"/>
                        </a:rPr>
                        <a:t> </a:t>
                      </a:r>
                      <a:r>
                        <a:rPr kumimoji="0" lang="en-US" altLang="zh-HK" sz="1800" b="0" i="0" u="none" strike="noStrike" cap="none" normalizeH="0" baseline="0" dirty="0" smtClean="0">
                          <a:ln>
                            <a:noFill/>
                          </a:ln>
                          <a:solidFill>
                            <a:schemeClr val="tx1"/>
                          </a:solidFill>
                          <a:effectLst/>
                          <a:latin typeface="Calibri" pitchFamily="34" charset="0"/>
                          <a:ea typeface="新細明體" charset="-120"/>
                        </a:rPr>
                        <a:t> - asking </a:t>
                      </a:r>
                      <a:r>
                        <a:rPr kumimoji="0" lang="en-US" altLang="zh-HK" sz="1800" b="0" i="0" u="none" strike="noStrike" cap="none" normalizeH="0" baseline="0" dirty="0" smtClean="0">
                          <a:ln>
                            <a:noFill/>
                          </a:ln>
                          <a:solidFill>
                            <a:schemeClr val="tx1"/>
                          </a:solidFill>
                          <a:effectLst/>
                          <a:latin typeface="Calibri" pitchFamily="34" charset="0"/>
                          <a:ea typeface="新細明體" charset="-120"/>
                        </a:rPr>
                        <a:t>and answering questions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0" i="0" u="none" strike="noStrike" cap="none" normalizeH="0" baseline="0" dirty="0" smtClean="0">
                        <a:ln>
                          <a:noFill/>
                        </a:ln>
                        <a:solidFill>
                          <a:schemeClr val="tx1"/>
                        </a:solidFill>
                        <a:effectLst/>
                        <a:latin typeface="Calibri" pitchFamily="34" charset="0"/>
                        <a:ea typeface="新細明體" charset="-120"/>
                      </a:endParaRPr>
                    </a:p>
                  </a:txBody>
                  <a:tcPr horzOverflow="overflow">
                    <a:lnL w="12700" cap="flat" cmpd="sng" algn="ctr">
                      <a:solidFill>
                        <a:srgbClr val="C2AD8D"/>
                      </a:solidFill>
                      <a:prstDash val="solid"/>
                      <a:round/>
                      <a:headEnd type="none" w="med" len="med"/>
                      <a:tailEnd type="none" w="med" len="med"/>
                    </a:lnL>
                    <a:lnR w="12700" cap="flat" cmpd="sng" algn="ctr">
                      <a:solidFill>
                        <a:srgbClr val="C2AD8D"/>
                      </a:solidFill>
                      <a:prstDash val="solid"/>
                      <a:round/>
                      <a:headEnd type="none" w="med" len="med"/>
                      <a:tailEnd type="none" w="med" len="med"/>
                    </a:lnR>
                    <a:lnT w="25400" cap="flat" cmpd="sng" algn="ctr">
                      <a:solidFill>
                        <a:srgbClr val="C2AD8D"/>
                      </a:solidFill>
                      <a:prstDash val="solid"/>
                      <a:round/>
                      <a:headEnd type="none" w="med" len="med"/>
                      <a:tailEnd type="none" w="med" len="med"/>
                    </a:lnT>
                    <a:lnB w="12700" cap="flat" cmpd="sng" algn="ctr">
                      <a:solidFill>
                        <a:srgbClr val="C2AD8D"/>
                      </a:solidFill>
                      <a:prstDash val="solid"/>
                      <a:round/>
                      <a:headEnd type="none" w="med" len="med"/>
                      <a:tailEnd type="none" w="med" len="med"/>
                    </a:lnB>
                    <a:lnTlToBr>
                      <a:noFill/>
                    </a:lnTlToBr>
                    <a:lnBlToTr>
                      <a:noFill/>
                    </a:lnBlToTr>
                    <a:solidFill>
                      <a:srgbClr val="C2AD8D">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smtClean="0">
                          <a:ln>
                            <a:noFill/>
                          </a:ln>
                          <a:solidFill>
                            <a:schemeClr val="tx1"/>
                          </a:solidFill>
                          <a:effectLst/>
                          <a:latin typeface="Calibri" pitchFamily="34" charset="0"/>
                          <a:ea typeface="新細明體" charset="-120"/>
                        </a:rPr>
                        <a:t>- ‘</a:t>
                      </a:r>
                      <a:r>
                        <a:rPr kumimoji="0" lang="en-US" altLang="zh-HK" sz="1800" b="0" i="0" u="none" strike="noStrike" cap="none" normalizeH="0" baseline="0" dirty="0" smtClean="0">
                          <a:ln>
                            <a:noFill/>
                          </a:ln>
                          <a:solidFill>
                            <a:schemeClr val="tx1"/>
                          </a:solidFill>
                          <a:effectLst/>
                          <a:latin typeface="Calibri" pitchFamily="34" charset="0"/>
                          <a:ea typeface="新細明體" charset="-120"/>
                        </a:rPr>
                        <a:t>If’ conditional sentence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smtClean="0">
                          <a:ln>
                            <a:noFill/>
                          </a:ln>
                          <a:solidFill>
                            <a:schemeClr val="tx1"/>
                          </a:solidFill>
                          <a:effectLst/>
                          <a:latin typeface="Calibri" pitchFamily="34" charset="0"/>
                          <a:ea typeface="新細明體" charset="-120"/>
                        </a:rPr>
                        <a:t>- giving </a:t>
                      </a:r>
                      <a:r>
                        <a:rPr kumimoji="0" lang="en-US" altLang="zh-HK" sz="1800" b="0" i="0" u="none" strike="noStrike" cap="none" normalizeH="0" baseline="0" dirty="0" smtClean="0">
                          <a:ln>
                            <a:noFill/>
                          </a:ln>
                          <a:solidFill>
                            <a:schemeClr val="tx1"/>
                          </a:solidFill>
                          <a:effectLst/>
                          <a:latin typeface="Calibri" pitchFamily="34" charset="0"/>
                          <a:ea typeface="新細明體" charset="-120"/>
                        </a:rPr>
                        <a:t>advice</a:t>
                      </a:r>
                      <a:endParaRPr kumimoji="0" lang="zh-HK" altLang="en-US" sz="1800" b="0" i="0" u="none" strike="noStrike" cap="none" normalizeH="0" baseline="0" dirty="0" smtClean="0">
                        <a:ln>
                          <a:noFill/>
                        </a:ln>
                        <a:solidFill>
                          <a:schemeClr val="tx1"/>
                        </a:solidFill>
                        <a:effectLst/>
                        <a:latin typeface="Calibri" pitchFamily="34" charset="0"/>
                        <a:ea typeface="新細明體" charset="-120"/>
                      </a:endParaRPr>
                    </a:p>
                  </a:txBody>
                  <a:tcPr horzOverflow="overflow">
                    <a:lnL w="12700" cap="flat" cmpd="sng" algn="ctr">
                      <a:solidFill>
                        <a:srgbClr val="C2AD8D"/>
                      </a:solidFill>
                      <a:prstDash val="solid"/>
                      <a:round/>
                      <a:headEnd type="none" w="med" len="med"/>
                      <a:tailEnd type="none" w="med" len="med"/>
                    </a:lnL>
                    <a:lnR w="12700" cap="flat" cmpd="sng" algn="ctr">
                      <a:solidFill>
                        <a:srgbClr val="C2AD8D"/>
                      </a:solidFill>
                      <a:prstDash val="solid"/>
                      <a:round/>
                      <a:headEnd type="none" w="med" len="med"/>
                      <a:tailEnd type="none" w="med" len="med"/>
                    </a:lnR>
                    <a:lnT w="25400" cap="flat" cmpd="sng" algn="ctr">
                      <a:solidFill>
                        <a:srgbClr val="C2AD8D"/>
                      </a:solidFill>
                      <a:prstDash val="solid"/>
                      <a:round/>
                      <a:headEnd type="none" w="med" len="med"/>
                      <a:tailEnd type="none" w="med" len="med"/>
                    </a:lnT>
                    <a:lnB w="12700" cap="flat" cmpd="sng" algn="ctr">
                      <a:solidFill>
                        <a:srgbClr val="C2AD8D"/>
                      </a:solidFill>
                      <a:prstDash val="solid"/>
                      <a:round/>
                      <a:headEnd type="none" w="med" len="med"/>
                      <a:tailEnd type="none" w="med" len="med"/>
                    </a:lnB>
                    <a:lnTlToBr>
                      <a:noFill/>
                    </a:lnTlToBr>
                    <a:lnBlToTr>
                      <a:noFill/>
                    </a:lnBlToTr>
                    <a:solidFill>
                      <a:srgbClr val="C2AD8D">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smtClean="0">
                          <a:ln>
                            <a:noFill/>
                          </a:ln>
                          <a:solidFill>
                            <a:schemeClr val="tx1"/>
                          </a:solidFill>
                          <a:effectLst/>
                          <a:latin typeface="Calibri" pitchFamily="34" charset="0"/>
                          <a:ea typeface="新細明體" charset="-120"/>
                        </a:rPr>
                        <a:t>- Past </a:t>
                      </a:r>
                      <a:r>
                        <a:rPr kumimoji="0" lang="en-US" altLang="zh-HK" sz="1800" b="0" i="0" u="none" strike="noStrike" cap="none" normalizeH="0" baseline="0" dirty="0" smtClean="0">
                          <a:ln>
                            <a:noFill/>
                          </a:ln>
                          <a:solidFill>
                            <a:schemeClr val="tx1"/>
                          </a:solidFill>
                          <a:effectLst/>
                          <a:latin typeface="Calibri" pitchFamily="34" charset="0"/>
                          <a:ea typeface="新細明體" charset="-120"/>
                        </a:rPr>
                        <a:t>continuous </a:t>
                      </a:r>
                      <a:r>
                        <a:rPr kumimoji="0" lang="en-US" altLang="zh-HK" sz="1800" b="0" i="0" u="none" strike="noStrike" cap="none" normalizeH="0" baseline="0" dirty="0" smtClean="0">
                          <a:ln>
                            <a:noFill/>
                          </a:ln>
                          <a:solidFill>
                            <a:schemeClr val="tx1"/>
                          </a:solidFill>
                          <a:effectLst/>
                          <a:latin typeface="Calibri" pitchFamily="34" charset="0"/>
                          <a:ea typeface="新細明體" charset="-120"/>
                        </a:rPr>
                        <a:t>tense</a:t>
                      </a:r>
                      <a:endParaRPr kumimoji="0" lang="en-US" altLang="zh-HK" sz="1800" b="0" i="0" u="none" strike="noStrike" cap="none" normalizeH="0" baseline="0" dirty="0" smtClean="0">
                        <a:ln>
                          <a:noFill/>
                        </a:ln>
                        <a:solidFill>
                          <a:schemeClr val="tx1"/>
                        </a:solidFill>
                        <a:effectLst/>
                        <a:latin typeface="Calibri" pitchFamily="34" charset="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smtClean="0">
                          <a:ln>
                            <a:noFill/>
                          </a:ln>
                          <a:solidFill>
                            <a:schemeClr val="tx1"/>
                          </a:solidFill>
                          <a:effectLst/>
                          <a:latin typeface="Calibri" pitchFamily="34" charset="0"/>
                          <a:ea typeface="新細明體" charset="-120"/>
                        </a:rPr>
                        <a:t>- ‘</a:t>
                      </a:r>
                      <a:r>
                        <a:rPr kumimoji="0" lang="en-US" altLang="zh-HK" sz="1800" b="0" i="0" u="none" strike="noStrike" cap="none" normalizeH="0" baseline="0" dirty="0" smtClean="0">
                          <a:ln>
                            <a:noFill/>
                          </a:ln>
                          <a:solidFill>
                            <a:schemeClr val="tx1"/>
                          </a:solidFill>
                          <a:effectLst/>
                          <a:latin typeface="Calibri" pitchFamily="34" charset="0"/>
                          <a:ea typeface="新細明體" charset="-120"/>
                        </a:rPr>
                        <a:t>when’ and ‘while’</a:t>
                      </a:r>
                      <a:endParaRPr kumimoji="0" lang="zh-HK" altLang="en-US" sz="1800" b="0" i="0" u="none" strike="noStrike" cap="none" normalizeH="0" baseline="0" dirty="0" smtClean="0">
                        <a:ln>
                          <a:noFill/>
                        </a:ln>
                        <a:solidFill>
                          <a:schemeClr val="tx1"/>
                        </a:solidFill>
                        <a:effectLst/>
                        <a:latin typeface="Calibri" pitchFamily="34" charset="0"/>
                        <a:ea typeface="新細明體" charset="-120"/>
                      </a:endParaRPr>
                    </a:p>
                  </a:txBody>
                  <a:tcPr horzOverflow="overflow">
                    <a:lnL w="12700" cap="flat" cmpd="sng" algn="ctr">
                      <a:solidFill>
                        <a:srgbClr val="C2AD8D"/>
                      </a:solidFill>
                      <a:prstDash val="solid"/>
                      <a:round/>
                      <a:headEnd type="none" w="med" len="med"/>
                      <a:tailEnd type="none" w="med" len="med"/>
                    </a:lnL>
                    <a:lnR w="12700" cap="flat" cmpd="sng" algn="ctr">
                      <a:solidFill>
                        <a:srgbClr val="C2AD8D"/>
                      </a:solidFill>
                      <a:prstDash val="solid"/>
                      <a:round/>
                      <a:headEnd type="none" w="med" len="med"/>
                      <a:tailEnd type="none" w="med" len="med"/>
                    </a:lnR>
                    <a:lnT w="25400" cap="flat" cmpd="sng" algn="ctr">
                      <a:solidFill>
                        <a:srgbClr val="C2AD8D"/>
                      </a:solidFill>
                      <a:prstDash val="solid"/>
                      <a:round/>
                      <a:headEnd type="none" w="med" len="med"/>
                      <a:tailEnd type="none" w="med" len="med"/>
                    </a:lnT>
                    <a:lnB w="12700" cap="flat" cmpd="sng" algn="ctr">
                      <a:solidFill>
                        <a:srgbClr val="C2AD8D"/>
                      </a:solidFill>
                      <a:prstDash val="solid"/>
                      <a:round/>
                      <a:headEnd type="none" w="med" len="med"/>
                      <a:tailEnd type="none" w="med" len="med"/>
                    </a:lnB>
                    <a:lnTlToBr>
                      <a:noFill/>
                    </a:lnTlToBr>
                    <a:lnBlToTr>
                      <a:noFill/>
                    </a:lnBlToTr>
                    <a:solidFill>
                      <a:srgbClr val="C2AD8D">
                        <a:alpha val="20000"/>
                      </a:srgbClr>
                    </a:solid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smtClean="0">
                          <a:ln>
                            <a:noFill/>
                          </a:ln>
                          <a:solidFill>
                            <a:schemeClr val="tx1"/>
                          </a:solidFill>
                          <a:effectLst/>
                          <a:latin typeface="Calibri" pitchFamily="34" charset="0"/>
                          <a:ea typeface="新細明體" charset="-120"/>
                        </a:rPr>
                        <a:t>Writing about a surprise party</a:t>
                      </a:r>
                      <a:endParaRPr kumimoji="0" lang="zh-HK" altLang="en-US" sz="1800" b="0" i="0" u="none" strike="noStrike" cap="none" normalizeH="0" baseline="0" dirty="0" smtClean="0">
                        <a:ln>
                          <a:noFill/>
                        </a:ln>
                        <a:solidFill>
                          <a:schemeClr val="tx1"/>
                        </a:solidFill>
                        <a:effectLst/>
                        <a:latin typeface="Calibri" pitchFamily="34" charset="0"/>
                        <a:ea typeface="新細明體" charset="-120"/>
                      </a:endParaRPr>
                    </a:p>
                  </a:txBody>
                  <a:tcPr horzOverflow="overflow">
                    <a:lnL w="12700" cap="flat" cmpd="sng" algn="ctr">
                      <a:solidFill>
                        <a:srgbClr val="C2AD8D"/>
                      </a:solidFill>
                      <a:prstDash val="solid"/>
                      <a:round/>
                      <a:headEnd type="none" w="med" len="med"/>
                      <a:tailEnd type="none" w="med" len="med"/>
                    </a:lnL>
                    <a:lnR w="12700" cap="flat" cmpd="sng" algn="ctr">
                      <a:solidFill>
                        <a:srgbClr val="C2AD8D"/>
                      </a:solidFill>
                      <a:prstDash val="solid"/>
                      <a:round/>
                      <a:headEnd type="none" w="med" len="med"/>
                      <a:tailEnd type="none" w="med" len="med"/>
                    </a:lnR>
                    <a:lnT w="12700" cap="flat" cmpd="sng" algn="ctr">
                      <a:solidFill>
                        <a:srgbClr val="C2AD8D"/>
                      </a:solidFill>
                      <a:prstDash val="solid"/>
                      <a:round/>
                      <a:headEnd type="none" w="med" len="med"/>
                      <a:tailEnd type="none" w="med" len="med"/>
                    </a:lnT>
                    <a:lnB w="12700" cap="flat" cmpd="sng" algn="ctr">
                      <a:solidFill>
                        <a:srgbClr val="C2AD8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smtClean="0">
                          <a:ln>
                            <a:noFill/>
                          </a:ln>
                          <a:solidFill>
                            <a:schemeClr val="tx1"/>
                          </a:solidFill>
                          <a:effectLst/>
                          <a:latin typeface="Calibri" pitchFamily="34" charset="0"/>
                          <a:ea typeface="新細明體" charset="-120"/>
                        </a:rPr>
                        <a:t>Blog writing</a:t>
                      </a:r>
                      <a:endParaRPr kumimoji="0" lang="zh-HK" altLang="en-US" sz="1800" b="0" i="0" u="none" strike="noStrike" cap="none" normalizeH="0" baseline="0" smtClean="0">
                        <a:ln>
                          <a:noFill/>
                        </a:ln>
                        <a:solidFill>
                          <a:schemeClr val="tx1"/>
                        </a:solidFill>
                        <a:effectLst/>
                        <a:latin typeface="Calibri" pitchFamily="34" charset="0"/>
                        <a:ea typeface="新細明體" charset="-120"/>
                      </a:endParaRPr>
                    </a:p>
                  </a:txBody>
                  <a:tcPr horzOverflow="overflow">
                    <a:lnL w="12700" cap="flat" cmpd="sng" algn="ctr">
                      <a:solidFill>
                        <a:srgbClr val="C2AD8D"/>
                      </a:solidFill>
                      <a:prstDash val="solid"/>
                      <a:round/>
                      <a:headEnd type="none" w="med" len="med"/>
                      <a:tailEnd type="none" w="med" len="med"/>
                    </a:lnL>
                    <a:lnR w="12700" cap="flat" cmpd="sng" algn="ctr">
                      <a:solidFill>
                        <a:srgbClr val="C2AD8D"/>
                      </a:solidFill>
                      <a:prstDash val="solid"/>
                      <a:round/>
                      <a:headEnd type="none" w="med" len="med"/>
                      <a:tailEnd type="none" w="med" len="med"/>
                    </a:lnR>
                    <a:lnT w="12700" cap="flat" cmpd="sng" algn="ctr">
                      <a:solidFill>
                        <a:srgbClr val="C2AD8D"/>
                      </a:solidFill>
                      <a:prstDash val="solid"/>
                      <a:round/>
                      <a:headEnd type="none" w="med" len="med"/>
                      <a:tailEnd type="none" w="med" len="med"/>
                    </a:lnT>
                    <a:lnB w="12700" cap="flat" cmpd="sng" algn="ctr">
                      <a:solidFill>
                        <a:srgbClr val="C2AD8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smtClean="0">
                          <a:ln>
                            <a:noFill/>
                          </a:ln>
                          <a:solidFill>
                            <a:schemeClr val="tx1"/>
                          </a:solidFill>
                          <a:effectLst/>
                          <a:latin typeface="Calibri" pitchFamily="34" charset="0"/>
                          <a:ea typeface="新細明體" charset="-120"/>
                        </a:rPr>
                        <a:t>Presentation,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smtClean="0">
                          <a:ln>
                            <a:noFill/>
                          </a:ln>
                          <a:solidFill>
                            <a:schemeClr val="tx1"/>
                          </a:solidFill>
                          <a:effectLst/>
                          <a:latin typeface="Calibri" pitchFamily="34" charset="0"/>
                          <a:ea typeface="新細明體" charset="-120"/>
                        </a:rPr>
                        <a:t>Storytelling</a:t>
                      </a:r>
                    </a:p>
                  </a:txBody>
                  <a:tcPr horzOverflow="overflow">
                    <a:lnL w="12700" cap="flat" cmpd="sng" algn="ctr">
                      <a:solidFill>
                        <a:srgbClr val="C2AD8D"/>
                      </a:solidFill>
                      <a:prstDash val="solid"/>
                      <a:round/>
                      <a:headEnd type="none" w="med" len="med"/>
                      <a:tailEnd type="none" w="med" len="med"/>
                    </a:lnL>
                    <a:lnR w="12700" cap="flat" cmpd="sng" algn="ctr">
                      <a:solidFill>
                        <a:srgbClr val="C2AD8D"/>
                      </a:solidFill>
                      <a:prstDash val="solid"/>
                      <a:round/>
                      <a:headEnd type="none" w="med" len="med"/>
                      <a:tailEnd type="none" w="med" len="med"/>
                    </a:lnR>
                    <a:lnT w="12700" cap="flat" cmpd="sng" algn="ctr">
                      <a:solidFill>
                        <a:srgbClr val="C2AD8D"/>
                      </a:solidFill>
                      <a:prstDash val="solid"/>
                      <a:round/>
                      <a:headEnd type="none" w="med" len="med"/>
                      <a:tailEnd type="none" w="med" len="med"/>
                    </a:lnT>
                    <a:lnB w="12700" cap="flat" cmpd="sng" algn="ctr">
                      <a:solidFill>
                        <a:srgbClr val="C2AD8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advTm="11161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9"/>
          <p:cNvSpPr>
            <a:spLocks noGrp="1" noChangeArrowheads="1"/>
          </p:cNvSpPr>
          <p:nvPr>
            <p:ph type="title"/>
          </p:nvPr>
        </p:nvSpPr>
        <p:spPr>
          <a:xfrm>
            <a:off x="0" y="404736"/>
            <a:ext cx="9144000" cy="648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TW" sz="3200" b="1" dirty="0" smtClean="0"/>
              <a:t>1</a:t>
            </a:r>
            <a:r>
              <a:rPr lang="en-US" altLang="zh-TW" sz="3200" b="1" baseline="30000" dirty="0" smtClean="0"/>
              <a:t>st</a:t>
            </a:r>
            <a:r>
              <a:rPr lang="en-US" altLang="zh-TW" sz="3200" b="1" dirty="0" smtClean="0"/>
              <a:t> Tryout: A Surprise Party</a:t>
            </a:r>
            <a:endParaRPr lang="en-US" altLang="zh-TW" sz="3200" b="1" dirty="0"/>
          </a:p>
        </p:txBody>
      </p:sp>
      <p:sp>
        <p:nvSpPr>
          <p:cNvPr id="39937" name="Rectangle 3"/>
          <p:cNvSpPr>
            <a:spLocks noGrp="1"/>
          </p:cNvSpPr>
          <p:nvPr>
            <p:ph idx="1"/>
          </p:nvPr>
        </p:nvSpPr>
        <p:spPr>
          <a:xfrm>
            <a:off x="457200" y="1484313"/>
            <a:ext cx="8229600" cy="3716337"/>
          </a:xfrm>
        </p:spPr>
        <p:txBody>
          <a:bodyPr/>
          <a:lstStyle/>
          <a:p>
            <a:pPr algn="ctr">
              <a:buFont typeface="Wingdings 2" pitchFamily="18" charset="2"/>
              <a:buNone/>
            </a:pPr>
            <a:r>
              <a:rPr lang="en-US" altLang="zh-TW" sz="4400" smtClean="0"/>
              <a:t>Differentiated Instructions </a:t>
            </a:r>
          </a:p>
          <a:p>
            <a:pPr>
              <a:buFont typeface="Wingdings 2" pitchFamily="18" charset="2"/>
              <a:buNone/>
            </a:pPr>
            <a:endParaRPr lang="en-US" altLang="zh-TW" sz="1800" smtClean="0"/>
          </a:p>
          <a:p>
            <a:pPr>
              <a:buFont typeface="Wingdings 2" pitchFamily="18" charset="2"/>
              <a:buNone/>
            </a:pPr>
            <a:endParaRPr lang="en-AU" altLang="zh-TW" b="1" smtClean="0"/>
          </a:p>
          <a:p>
            <a:pPr>
              <a:buFont typeface="Wingdings 2" pitchFamily="18" charset="2"/>
              <a:buNone/>
            </a:pPr>
            <a:endParaRPr lang="en-AU" altLang="zh-TW" b="1" smtClean="0"/>
          </a:p>
          <a:p>
            <a:pPr>
              <a:buFont typeface="Wingdings 2" pitchFamily="18" charset="2"/>
              <a:buNone/>
            </a:pPr>
            <a:endParaRPr lang="en-AU" altLang="zh-TW" sz="2000" b="1" smtClean="0"/>
          </a:p>
        </p:txBody>
      </p:sp>
      <p:cxnSp>
        <p:nvCxnSpPr>
          <p:cNvPr id="5" name="Straight Arrow Connector 4"/>
          <p:cNvCxnSpPr/>
          <p:nvPr/>
        </p:nvCxnSpPr>
        <p:spPr>
          <a:xfrm>
            <a:off x="4543425" y="2316163"/>
            <a:ext cx="0" cy="6810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2195513" y="2281238"/>
            <a:ext cx="1157287" cy="6937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786438" y="2281238"/>
            <a:ext cx="1233487" cy="6937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文字方塊 1"/>
          <p:cNvSpPr txBox="1"/>
          <p:nvPr/>
        </p:nvSpPr>
        <p:spPr>
          <a:xfrm>
            <a:off x="107950" y="4508500"/>
            <a:ext cx="2895600" cy="65087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fontAlgn="auto" hangingPunct="1">
              <a:spcBef>
                <a:spcPts val="0"/>
              </a:spcBef>
              <a:spcAft>
                <a:spcPts val="0"/>
              </a:spcAft>
              <a:defRPr/>
            </a:pPr>
            <a:r>
              <a:rPr lang="en-US" altLang="zh-TW" dirty="0">
                <a:latin typeface="Calibri" pitchFamily="34" charset="0"/>
              </a:rPr>
              <a:t>Learning and Teaching </a:t>
            </a:r>
            <a:r>
              <a:rPr lang="en-US" altLang="zh-TW" dirty="0" smtClean="0">
                <a:latin typeface="Calibri" pitchFamily="34" charset="0"/>
              </a:rPr>
              <a:t>Materials</a:t>
            </a:r>
            <a:endParaRPr lang="en-US" altLang="zh-TW" dirty="0">
              <a:latin typeface="Calibri" pitchFamily="34" charset="0"/>
            </a:endParaRPr>
          </a:p>
        </p:txBody>
      </p:sp>
      <p:sp>
        <p:nvSpPr>
          <p:cNvPr id="12" name="矩形 11"/>
          <p:cNvSpPr/>
          <p:nvPr/>
        </p:nvSpPr>
        <p:spPr>
          <a:xfrm>
            <a:off x="107504" y="2809959"/>
            <a:ext cx="2895600"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Content</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
        <p:nvSpPr>
          <p:cNvPr id="25" name="文字方塊 24"/>
          <p:cNvSpPr txBox="1"/>
          <p:nvPr/>
        </p:nvSpPr>
        <p:spPr>
          <a:xfrm>
            <a:off x="107950" y="3629025"/>
            <a:ext cx="2895600" cy="650875"/>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fontAlgn="auto" hangingPunct="1">
              <a:spcBef>
                <a:spcPts val="0"/>
              </a:spcBef>
              <a:spcAft>
                <a:spcPts val="0"/>
              </a:spcAft>
              <a:defRPr/>
            </a:pPr>
            <a:r>
              <a:rPr lang="en-US" altLang="zh-TW" dirty="0" smtClean="0">
                <a:latin typeface="Calibri" pitchFamily="34" charset="0"/>
              </a:rPr>
              <a:t>Unit plan</a:t>
            </a:r>
          </a:p>
          <a:p>
            <a:pPr algn="ctr" eaLnBrk="1" fontAlgn="auto" hangingPunct="1">
              <a:spcBef>
                <a:spcPts val="0"/>
              </a:spcBef>
              <a:spcAft>
                <a:spcPts val="0"/>
              </a:spcAft>
              <a:defRPr/>
            </a:pPr>
            <a:endParaRPr lang="en-US" altLang="zh-TW" dirty="0">
              <a:latin typeface="Calibri" pitchFamily="34" charset="0"/>
            </a:endParaRPr>
          </a:p>
        </p:txBody>
      </p:sp>
      <p:sp>
        <p:nvSpPr>
          <p:cNvPr id="9" name="文字方塊 8"/>
          <p:cNvSpPr txBox="1"/>
          <p:nvPr/>
        </p:nvSpPr>
        <p:spPr>
          <a:xfrm>
            <a:off x="3095625" y="3614879"/>
            <a:ext cx="2895600" cy="316800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auto" hangingPunct="1">
              <a:spcBef>
                <a:spcPts val="0"/>
              </a:spcBef>
              <a:spcAft>
                <a:spcPts val="0"/>
              </a:spcAft>
              <a:defRPr/>
            </a:pPr>
            <a:r>
              <a:rPr lang="en-US" altLang="zh-TW" dirty="0">
                <a:latin typeface="Calibri" pitchFamily="34" charset="0"/>
              </a:rPr>
              <a:t>Learning and Teaching Strategies</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Teaching the structure of different text types explicitly</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Catering for different learning styles</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Appropriate scaffolding and greater flexibility </a:t>
            </a:r>
            <a:r>
              <a:rPr lang="en-US" altLang="zh-TW" dirty="0">
                <a:latin typeface="Calibri" pitchFamily="34" charset="0"/>
              </a:rPr>
              <a:t>for </a:t>
            </a:r>
            <a:r>
              <a:rPr lang="en-US" altLang="zh-TW" dirty="0" smtClean="0">
                <a:latin typeface="Calibri" pitchFamily="34" charset="0"/>
              </a:rPr>
              <a:t>students</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Assessment for/as learning</a:t>
            </a:r>
            <a:endParaRPr lang="zh-TW" altLang="en-US" dirty="0">
              <a:latin typeface="Calibri" pitchFamily="34" charset="0"/>
            </a:endParaRPr>
          </a:p>
        </p:txBody>
      </p:sp>
      <p:sp>
        <p:nvSpPr>
          <p:cNvPr id="22" name="矩形 21"/>
          <p:cNvSpPr/>
          <p:nvPr/>
        </p:nvSpPr>
        <p:spPr>
          <a:xfrm>
            <a:off x="3203848" y="2809959"/>
            <a:ext cx="2678521"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Process</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
        <p:nvSpPr>
          <p:cNvPr id="26" name="文字方塊 25"/>
          <p:cNvSpPr txBox="1"/>
          <p:nvPr/>
        </p:nvSpPr>
        <p:spPr>
          <a:xfrm>
            <a:off x="6122988" y="3614738"/>
            <a:ext cx="2895600" cy="65087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fontAlgn="auto" hangingPunct="1">
              <a:spcBef>
                <a:spcPts val="0"/>
              </a:spcBef>
              <a:spcAft>
                <a:spcPts val="0"/>
              </a:spcAft>
              <a:defRPr/>
            </a:pPr>
            <a:r>
              <a:rPr lang="en-US" altLang="zh-TW" dirty="0" smtClean="0">
                <a:latin typeface="Calibri" pitchFamily="34" charset="0"/>
              </a:rPr>
              <a:t>Open-ended </a:t>
            </a:r>
          </a:p>
          <a:p>
            <a:pPr algn="ctr" eaLnBrk="1" fontAlgn="auto" hangingPunct="1">
              <a:spcBef>
                <a:spcPts val="0"/>
              </a:spcBef>
              <a:spcAft>
                <a:spcPts val="0"/>
              </a:spcAft>
              <a:defRPr/>
            </a:pPr>
            <a:r>
              <a:rPr lang="en-US" altLang="zh-TW" dirty="0" smtClean="0">
                <a:latin typeface="Calibri" pitchFamily="34" charset="0"/>
              </a:rPr>
              <a:t>writing task</a:t>
            </a:r>
            <a:endParaRPr lang="zh-TW" altLang="en-US" dirty="0">
              <a:latin typeface="Calibri" pitchFamily="34" charset="0"/>
            </a:endParaRPr>
          </a:p>
        </p:txBody>
      </p:sp>
      <p:sp>
        <p:nvSpPr>
          <p:cNvPr id="24" name="矩形 23"/>
          <p:cNvSpPr/>
          <p:nvPr/>
        </p:nvSpPr>
        <p:spPr>
          <a:xfrm>
            <a:off x="6088866" y="2809959"/>
            <a:ext cx="3055134"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Product</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Tree>
  </p:cSld>
  <p:clrMapOvr>
    <a:masterClrMapping/>
  </p:clrMapOvr>
  <p:transition advTm="2297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群組 5"/>
          <p:cNvGrpSpPr/>
          <p:nvPr/>
        </p:nvGrpSpPr>
        <p:grpSpPr>
          <a:xfrm>
            <a:off x="107504" y="3429000"/>
            <a:ext cx="4543425" cy="3292475"/>
            <a:chOff x="369888" y="2205038"/>
            <a:chExt cx="4543425" cy="3292475"/>
          </a:xfrm>
        </p:grpSpPr>
        <p:sp>
          <p:nvSpPr>
            <p:cNvPr id="8" name="TextBox 4"/>
            <p:cNvSpPr txBox="1">
              <a:spLocks noChangeArrowheads="1"/>
            </p:cNvSpPr>
            <p:nvPr/>
          </p:nvSpPr>
          <p:spPr bwMode="auto">
            <a:xfrm>
              <a:off x="369888" y="2205038"/>
              <a:ext cx="3832225" cy="3292475"/>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600"/>
                </a:spcBef>
                <a:spcAft>
                  <a:spcPts val="600"/>
                </a:spcAft>
                <a:defRPr/>
              </a:pPr>
              <a:r>
                <a:rPr kumimoji="0" lang="en-US" altLang="zh-TW" sz="2400" dirty="0" smtClean="0">
                  <a:latin typeface="Britannic Bold" pitchFamily="34" charset="0"/>
                </a:rPr>
                <a:t>Problems identified in the main writing task:</a:t>
              </a:r>
              <a:endParaRPr kumimoji="0" lang="en-US" altLang="zh-TW" sz="2400" dirty="0">
                <a:latin typeface="Britannic Bold" pitchFamily="34" charset="0"/>
              </a:endParaRPr>
            </a:p>
            <a:p>
              <a:pPr eaLnBrk="1" fontAlgn="auto" hangingPunct="1">
                <a:spcBef>
                  <a:spcPts val="600"/>
                </a:spcBef>
                <a:spcAft>
                  <a:spcPts val="600"/>
                </a:spcAft>
                <a:buFont typeface="Wingdings" pitchFamily="2" charset="2"/>
                <a:buChar char="§"/>
                <a:defRPr/>
              </a:pPr>
              <a:r>
                <a:rPr kumimoji="0" lang="en-US" altLang="zh-TW" sz="2400" dirty="0">
                  <a:latin typeface="Berlin Sans FB" pitchFamily="34" charset="0"/>
                  <a:sym typeface="Wingdings" pitchFamily="2" charset="2"/>
                </a:rPr>
                <a:t>Not related to the context </a:t>
              </a:r>
              <a:r>
                <a:rPr kumimoji="0" lang="en-US" altLang="zh-TW" sz="2400" dirty="0" smtClean="0">
                  <a:latin typeface="Berlin Sans FB" pitchFamily="34" charset="0"/>
                  <a:sym typeface="Wingdings" pitchFamily="2" charset="2"/>
                </a:rPr>
                <a:t> of </a:t>
              </a:r>
              <a:r>
                <a:rPr kumimoji="0" lang="en-US" altLang="zh-TW" sz="2400" dirty="0">
                  <a:latin typeface="Berlin Sans FB" pitchFamily="34" charset="0"/>
                  <a:sym typeface="Wingdings" pitchFamily="2" charset="2"/>
                </a:rPr>
                <a:t>the other </a:t>
              </a:r>
              <a:r>
                <a:rPr kumimoji="0" lang="en-US" altLang="zh-TW" sz="2400" dirty="0" smtClean="0">
                  <a:latin typeface="Berlin Sans FB" pitchFamily="34" charset="0"/>
                  <a:sym typeface="Wingdings" pitchFamily="2" charset="2"/>
                </a:rPr>
                <a:t>activities</a:t>
              </a:r>
            </a:p>
            <a:p>
              <a:pPr eaLnBrk="1" fontAlgn="auto" hangingPunct="1">
                <a:spcBef>
                  <a:spcPts val="600"/>
                </a:spcBef>
                <a:spcAft>
                  <a:spcPts val="600"/>
                </a:spcAft>
                <a:buFont typeface="Wingdings" pitchFamily="2" charset="2"/>
                <a:buChar char="§"/>
                <a:defRPr/>
              </a:pPr>
              <a:r>
                <a:rPr kumimoji="0" lang="en-US" altLang="zh-TW" sz="2400" dirty="0" smtClean="0">
                  <a:latin typeface="Berlin Sans FB" pitchFamily="34" charset="0"/>
                  <a:sym typeface="Wingdings" pitchFamily="2" charset="2"/>
                </a:rPr>
                <a:t>Not </a:t>
              </a:r>
              <a:r>
                <a:rPr kumimoji="0" lang="en-US" altLang="zh-TW" sz="2400" dirty="0">
                  <a:latin typeface="Berlin Sans FB" pitchFamily="34" charset="0"/>
                  <a:sym typeface="Wingdings" pitchFamily="2" charset="2"/>
                </a:rPr>
                <a:t>meaningful task</a:t>
              </a:r>
            </a:p>
            <a:p>
              <a:pPr eaLnBrk="1" fontAlgn="auto" hangingPunct="1">
                <a:spcBef>
                  <a:spcPts val="600"/>
                </a:spcBef>
                <a:spcAft>
                  <a:spcPts val="600"/>
                </a:spcAft>
                <a:buFont typeface="Wingdings" pitchFamily="2" charset="2"/>
                <a:buChar char="§"/>
                <a:defRPr/>
              </a:pPr>
              <a:r>
                <a:rPr kumimoji="0" lang="en-US" altLang="zh-TW" sz="2400" dirty="0" smtClean="0">
                  <a:latin typeface="Berlin Sans FB" pitchFamily="34" charset="0"/>
                  <a:sym typeface="Wingdings" pitchFamily="2" charset="2"/>
                </a:rPr>
                <a:t>Not authentic</a:t>
              </a:r>
            </a:p>
            <a:p>
              <a:pPr eaLnBrk="1" fontAlgn="auto" hangingPunct="1">
                <a:spcBef>
                  <a:spcPts val="600"/>
                </a:spcBef>
                <a:spcAft>
                  <a:spcPts val="600"/>
                </a:spcAft>
                <a:buFont typeface="Wingdings" pitchFamily="2" charset="2"/>
                <a:buChar char="§"/>
                <a:defRPr/>
              </a:pPr>
              <a:r>
                <a:rPr kumimoji="0" lang="en-US" altLang="zh-TW" sz="2400" dirty="0" smtClean="0">
                  <a:latin typeface="Berlin Sans FB" pitchFamily="34" charset="0"/>
                  <a:sym typeface="Wingdings" pitchFamily="2" charset="2"/>
                </a:rPr>
                <a:t>Too mechanical</a:t>
              </a:r>
            </a:p>
          </p:txBody>
        </p:sp>
        <p:sp>
          <p:nvSpPr>
            <p:cNvPr id="9" name="向右箭號 8"/>
            <p:cNvSpPr/>
            <p:nvPr/>
          </p:nvSpPr>
          <p:spPr bwMode="auto">
            <a:xfrm>
              <a:off x="3933825" y="3465513"/>
              <a:ext cx="979488" cy="720725"/>
            </a:xfrm>
            <a:prstGeom prst="rightArrow">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kumimoji="0" lang="zh-HK" altLang="en-US"/>
            </a:p>
          </p:txBody>
        </p:sp>
      </p:grpSp>
      <p:sp>
        <p:nvSpPr>
          <p:cNvPr id="10" name="TextBox 11"/>
          <p:cNvSpPr txBox="1"/>
          <p:nvPr/>
        </p:nvSpPr>
        <p:spPr bwMode="auto">
          <a:xfrm>
            <a:off x="4932040" y="3939963"/>
            <a:ext cx="3832225" cy="24304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600"/>
              </a:spcBef>
              <a:spcAft>
                <a:spcPts val="600"/>
              </a:spcAft>
              <a:defRPr/>
            </a:pPr>
            <a:r>
              <a:rPr kumimoji="0" lang="en-US" altLang="zh-TW" sz="2400" dirty="0">
                <a:latin typeface="Britannic Bold" pitchFamily="34" charset="0"/>
                <a:cs typeface="Arial" charset="0"/>
              </a:rPr>
              <a:t>Adaptations</a:t>
            </a:r>
          </a:p>
          <a:p>
            <a:pPr marL="173038" indent="-173038" fontAlgn="auto">
              <a:lnSpc>
                <a:spcPct val="150000"/>
              </a:lnSpc>
              <a:spcBef>
                <a:spcPts val="600"/>
              </a:spcBef>
              <a:spcAft>
                <a:spcPts val="600"/>
              </a:spcAft>
              <a:buFont typeface="Arial" pitchFamily="34" charset="0"/>
              <a:buChar char="•"/>
              <a:defRPr/>
            </a:pPr>
            <a:r>
              <a:rPr kumimoji="0" lang="en-US" altLang="zh-TW" sz="2400" dirty="0">
                <a:latin typeface="Berlin Sans FB" pitchFamily="34" charset="0"/>
                <a:cs typeface="Arial" charset="0"/>
              </a:rPr>
              <a:t>Keep the theme of the unit, i.e. a surprise party</a:t>
            </a:r>
          </a:p>
          <a:p>
            <a:pPr marL="173038" indent="-173038" fontAlgn="auto">
              <a:lnSpc>
                <a:spcPct val="150000"/>
              </a:lnSpc>
              <a:spcBef>
                <a:spcPts val="600"/>
              </a:spcBef>
              <a:spcAft>
                <a:spcPts val="600"/>
              </a:spcAft>
              <a:buFont typeface="Arial" pitchFamily="34" charset="0"/>
              <a:buChar char="•"/>
              <a:defRPr/>
            </a:pPr>
            <a:r>
              <a:rPr kumimoji="0" lang="en-US" altLang="zh-TW" sz="2400" dirty="0">
                <a:latin typeface="Berlin Sans FB" pitchFamily="34" charset="0"/>
                <a:cs typeface="Arial" charset="0"/>
              </a:rPr>
              <a:t>Create a new writing task</a:t>
            </a:r>
          </a:p>
        </p:txBody>
      </p:sp>
      <p:sp>
        <p:nvSpPr>
          <p:cNvPr id="11" name="Rectangle 9"/>
          <p:cNvSpPr txBox="1">
            <a:spLocks noChangeArrowheads="1"/>
          </p:cNvSpPr>
          <p:nvPr/>
        </p:nvSpPr>
        <p:spPr bwMode="auto">
          <a:xfrm>
            <a:off x="0" y="188640"/>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Unit </a:t>
            </a:r>
            <a:r>
              <a:rPr kumimoji="0" lang="en-US" altLang="zh-TW" dirty="0"/>
              <a:t>Plan </a:t>
            </a:r>
          </a:p>
        </p:txBody>
      </p:sp>
      <p:sp>
        <p:nvSpPr>
          <p:cNvPr id="12" name="TextBox 11"/>
          <p:cNvSpPr txBox="1"/>
          <p:nvPr/>
        </p:nvSpPr>
        <p:spPr>
          <a:xfrm>
            <a:off x="1835696" y="861354"/>
            <a:ext cx="5224226" cy="243143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fontAlgn="auto">
              <a:spcBef>
                <a:spcPts val="600"/>
              </a:spcBef>
              <a:spcAft>
                <a:spcPts val="600"/>
              </a:spcAft>
              <a:defRPr/>
            </a:pPr>
            <a:r>
              <a:rPr kumimoji="0" lang="en-US" altLang="zh-TW" sz="2400" dirty="0">
                <a:latin typeface="Britannic Bold" pitchFamily="34" charset="0"/>
                <a:cs typeface="Arial" charset="0"/>
              </a:rPr>
              <a:t>Adaptations</a:t>
            </a:r>
          </a:p>
          <a:p>
            <a:pPr marL="265113" indent="-265113" fontAlgn="auto">
              <a:lnSpc>
                <a:spcPct val="150000"/>
              </a:lnSpc>
              <a:spcBef>
                <a:spcPts val="600"/>
              </a:spcBef>
              <a:spcAft>
                <a:spcPts val="600"/>
              </a:spcAft>
              <a:buFont typeface="Wingdings" pitchFamily="2" charset="2"/>
              <a:buChar char="n"/>
              <a:defRPr/>
            </a:pPr>
            <a:r>
              <a:rPr kumimoji="0" lang="en-US" altLang="zh-TW" sz="2400" dirty="0">
                <a:latin typeface="Berlin Sans FB" pitchFamily="34" charset="0"/>
                <a:cs typeface="Arial" charset="0"/>
              </a:rPr>
              <a:t>adapt course book materials </a:t>
            </a:r>
          </a:p>
          <a:p>
            <a:pPr marL="265113" indent="-265113" fontAlgn="auto">
              <a:lnSpc>
                <a:spcPct val="150000"/>
              </a:lnSpc>
              <a:spcBef>
                <a:spcPts val="600"/>
              </a:spcBef>
              <a:spcAft>
                <a:spcPts val="600"/>
              </a:spcAft>
              <a:buFont typeface="Wingdings" pitchFamily="2" charset="2"/>
              <a:buChar char="n"/>
              <a:defRPr/>
            </a:pPr>
            <a:r>
              <a:rPr kumimoji="0" lang="en-US" altLang="zh-TW" sz="2400" dirty="0">
                <a:latin typeface="Berlin Sans FB" pitchFamily="34" charset="0"/>
                <a:cs typeface="Arial" charset="0"/>
              </a:rPr>
              <a:t>integrate selected learning and teaching resources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rotWithShape="1">
          <a:blip r:embed="rId4" cstate="print"/>
          <a:srcRect l="23554" t="13573" r="22714" b="9748"/>
          <a:stretch/>
        </p:blipFill>
        <p:spPr bwMode="auto">
          <a:xfrm>
            <a:off x="179388" y="1204913"/>
            <a:ext cx="5240337" cy="560863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p:spPr>
      </p:pic>
      <p:sp>
        <p:nvSpPr>
          <p:cNvPr id="12" name="向左箭號 11"/>
          <p:cNvSpPr/>
          <p:nvPr/>
        </p:nvSpPr>
        <p:spPr>
          <a:xfrm>
            <a:off x="5327650" y="1052513"/>
            <a:ext cx="3541713" cy="1296987"/>
          </a:xfrm>
          <a:prstGeom prst="lef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kumimoji="0" lang="en-US" altLang="zh-HK" sz="2800" b="1" dirty="0"/>
              <a:t>A starting </a:t>
            </a:r>
            <a:r>
              <a:rPr kumimoji="0" lang="en-US" altLang="zh-HK" sz="2800" b="1" dirty="0" smtClean="0"/>
              <a:t>point</a:t>
            </a:r>
            <a:endParaRPr kumimoji="0" lang="zh-HK" altLang="en-US" sz="2800" b="1" dirty="0"/>
          </a:p>
        </p:txBody>
      </p:sp>
      <p:sp>
        <p:nvSpPr>
          <p:cNvPr id="21" name="TextBox 11"/>
          <p:cNvSpPr txBox="1"/>
          <p:nvPr/>
        </p:nvSpPr>
        <p:spPr>
          <a:xfrm>
            <a:off x="5580063" y="2565400"/>
            <a:ext cx="3386137" cy="3962400"/>
          </a:xfrm>
          <a:prstGeom prst="rect">
            <a:avLst/>
          </a:prstGeom>
          <a:solidFill>
            <a:srgbClr val="93FFFF"/>
          </a:solidFill>
          <a:ln w="28575">
            <a:noFill/>
          </a:ln>
        </p:spPr>
        <p:txBody>
          <a:bodyPr>
            <a:spAutoFit/>
          </a:bodyPr>
          <a:lstStyle/>
          <a:p>
            <a:pPr marL="173038" indent="-173038">
              <a:spcBef>
                <a:spcPts val="600"/>
              </a:spcBef>
              <a:spcAft>
                <a:spcPts val="600"/>
              </a:spcAft>
            </a:pPr>
            <a:r>
              <a:rPr kumimoji="0" lang="en-US" altLang="zh-TW" sz="2400">
                <a:latin typeface="Britannic Bold" pitchFamily="34" charset="0"/>
                <a:cs typeface="Arial" charset="0"/>
              </a:rPr>
              <a:t>Choice of materials:</a:t>
            </a:r>
          </a:p>
          <a:p>
            <a:pPr marL="173038" indent="-173038">
              <a:spcBef>
                <a:spcPts val="600"/>
              </a:spcBef>
              <a:spcAft>
                <a:spcPts val="600"/>
              </a:spcAft>
              <a:buFont typeface="Wingdings" pitchFamily="2" charset="2"/>
              <a:buChar char="Ø"/>
            </a:pPr>
            <a:r>
              <a:rPr kumimoji="0" lang="en-US" altLang="zh-TW" sz="2000">
                <a:latin typeface="Berlin Sans FB" pitchFamily="34" charset="0"/>
                <a:cs typeface="Arial" charset="0"/>
              </a:rPr>
              <a:t>Context: A birthday party for Dad</a:t>
            </a:r>
          </a:p>
          <a:p>
            <a:pPr marL="173038" indent="-173038">
              <a:spcBef>
                <a:spcPts val="600"/>
              </a:spcBef>
              <a:spcAft>
                <a:spcPts val="600"/>
              </a:spcAft>
              <a:buFont typeface="Wingdings" pitchFamily="2" charset="2"/>
              <a:buChar char="Ø"/>
            </a:pPr>
            <a:r>
              <a:rPr kumimoji="0" lang="en-US" altLang="zh-TW" sz="2000">
                <a:latin typeface="Berlin Sans FB" pitchFamily="34" charset="0"/>
                <a:cs typeface="Arial" charset="0"/>
              </a:rPr>
              <a:t>Having an element of surprise</a:t>
            </a:r>
          </a:p>
          <a:p>
            <a:pPr marL="173038" indent="-173038">
              <a:spcBef>
                <a:spcPts val="600"/>
              </a:spcBef>
              <a:spcAft>
                <a:spcPts val="600"/>
              </a:spcAft>
              <a:buFont typeface="Wingdings" pitchFamily="2" charset="2"/>
              <a:buChar char="Ø"/>
            </a:pPr>
            <a:r>
              <a:rPr kumimoji="0" lang="en-US" altLang="zh-TW" sz="2000">
                <a:latin typeface="Berlin Sans FB" pitchFamily="34" charset="0"/>
                <a:cs typeface="Arial" charset="0"/>
              </a:rPr>
              <a:t>Motivating </a:t>
            </a:r>
          </a:p>
          <a:p>
            <a:pPr marL="173038" indent="-173038">
              <a:spcBef>
                <a:spcPts val="600"/>
              </a:spcBef>
              <a:spcAft>
                <a:spcPts val="600"/>
              </a:spcAft>
              <a:buFont typeface="Wingdings" pitchFamily="2" charset="2"/>
              <a:buChar char="Ø"/>
            </a:pPr>
            <a:r>
              <a:rPr kumimoji="0" lang="en-US" altLang="zh-TW" sz="2000">
                <a:latin typeface="Berlin Sans FB" pitchFamily="34" charset="0"/>
                <a:cs typeface="Arial" charset="0"/>
              </a:rPr>
              <a:t>Appropriate level of difficulty </a:t>
            </a:r>
          </a:p>
          <a:p>
            <a:pPr marL="173038" indent="-173038">
              <a:spcBef>
                <a:spcPts val="600"/>
              </a:spcBef>
              <a:spcAft>
                <a:spcPts val="600"/>
              </a:spcAft>
              <a:buFont typeface="Wingdings" pitchFamily="2" charset="2"/>
              <a:buChar char="Ø"/>
            </a:pPr>
            <a:r>
              <a:rPr kumimoji="0" lang="en-US" altLang="zh-TW" sz="2000">
                <a:latin typeface="Berlin Sans FB" pitchFamily="34" charset="0"/>
                <a:cs typeface="Arial" charset="0"/>
              </a:rPr>
              <a:t>Suitable language forms and functions</a:t>
            </a:r>
            <a:endParaRPr kumimoji="0" lang="zh-HK" altLang="en-US" sz="2000">
              <a:latin typeface="Berlin Sans FB" pitchFamily="34" charset="0"/>
              <a:cs typeface="Arial" charset="0"/>
            </a:endParaRPr>
          </a:p>
        </p:txBody>
      </p:sp>
      <p:sp>
        <p:nvSpPr>
          <p:cNvPr id="10" name="Rectangle 9"/>
          <p:cNvSpPr txBox="1">
            <a:spLocks noChangeArrowheads="1"/>
          </p:cNvSpPr>
          <p:nvPr/>
        </p:nvSpPr>
        <p:spPr bwMode="auto">
          <a:xfrm>
            <a:off x="0" y="116632"/>
            <a:ext cx="9144000" cy="900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fontScale="92500" lnSpcReduction="200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Unit </a:t>
            </a:r>
            <a:r>
              <a:rPr kumimoji="0" lang="en-US" altLang="zh-TW" dirty="0"/>
              <a:t>Plan </a:t>
            </a:r>
            <a:endParaRPr kumimoji="0" lang="en-US" altLang="zh-TW" dirty="0" smtClean="0"/>
          </a:p>
          <a:p>
            <a:pPr fontAlgn="auto">
              <a:spcAft>
                <a:spcPts val="0"/>
              </a:spcAft>
              <a:defRPr/>
            </a:pPr>
            <a:r>
              <a:rPr kumimoji="0" lang="en-US" altLang="zh-TW" b="0" dirty="0" smtClean="0"/>
              <a:t>(Coherence making </a:t>
            </a:r>
            <a:r>
              <a:rPr kumimoji="0" lang="en-US" altLang="zh-TW" b="0" dirty="0"/>
              <a:t>throughout the </a:t>
            </a:r>
            <a:r>
              <a:rPr kumimoji="0" lang="en-US" altLang="zh-TW" b="0" dirty="0" smtClean="0"/>
              <a:t>learning activities) </a:t>
            </a:r>
            <a:endParaRPr kumimoji="0" lang="en-US" altLang="zh-TW" b="0" dirty="0"/>
          </a:p>
        </p:txBody>
      </p:sp>
      <p:sp>
        <p:nvSpPr>
          <p:cNvPr id="6" name="TextBox 11"/>
          <p:cNvSpPr txBox="1"/>
          <p:nvPr/>
        </p:nvSpPr>
        <p:spPr>
          <a:xfrm>
            <a:off x="584200" y="2560945"/>
            <a:ext cx="4430712" cy="2616200"/>
          </a:xfrm>
          <a:prstGeom prst="rect">
            <a:avLst/>
          </a:prstGeom>
          <a:solidFill>
            <a:srgbClr val="93FFFF"/>
          </a:solidFill>
          <a:ln w="28575">
            <a:noFill/>
          </a:ln>
        </p:spPr>
        <p:txBody>
          <a:bodyPr>
            <a:spAutoFit/>
          </a:bodyPr>
          <a:lstStyle/>
          <a:p>
            <a:pPr fontAlgn="auto">
              <a:spcBef>
                <a:spcPts val="600"/>
              </a:spcBef>
              <a:spcAft>
                <a:spcPts val="600"/>
              </a:spcAft>
              <a:defRPr/>
            </a:pPr>
            <a:r>
              <a:rPr kumimoji="0" lang="en-US" altLang="zh-TW" sz="2400" dirty="0">
                <a:latin typeface="Britannic Bold" pitchFamily="34" charset="0"/>
                <a:ea typeface="PMingLiU" pitchFamily="18" charset="-120"/>
                <a:cs typeface="Arial" charset="0"/>
              </a:rPr>
              <a:t>Choice of materials:</a:t>
            </a:r>
          </a:p>
          <a:p>
            <a:pPr marL="342900" indent="-342900" fontAlgn="auto">
              <a:spcBef>
                <a:spcPts val="600"/>
              </a:spcBef>
              <a:spcAft>
                <a:spcPts val="600"/>
              </a:spcAft>
              <a:buFont typeface="Wingdings" pitchFamily="2" charset="2"/>
              <a:buChar char="Ø"/>
              <a:defRPr/>
            </a:pPr>
            <a:r>
              <a:rPr kumimoji="0" lang="en-US" altLang="zh-TW" sz="2000" dirty="0">
                <a:latin typeface="Berlin Sans FB" pitchFamily="34" charset="0"/>
                <a:ea typeface="PMingLiU" pitchFamily="18" charset="-120"/>
                <a:cs typeface="Arial" charset="0"/>
              </a:rPr>
              <a:t>Context: A birthday party for a pet</a:t>
            </a:r>
          </a:p>
          <a:p>
            <a:pPr marL="342900" indent="-342900" fontAlgn="auto">
              <a:spcBef>
                <a:spcPts val="600"/>
              </a:spcBef>
              <a:spcAft>
                <a:spcPts val="600"/>
              </a:spcAft>
              <a:buFont typeface="Wingdings" pitchFamily="2" charset="2"/>
              <a:buChar char="Ø"/>
              <a:defRPr/>
            </a:pPr>
            <a:r>
              <a:rPr kumimoji="0" lang="en-US" altLang="zh-TW" sz="2000" dirty="0">
                <a:latin typeface="Berlin Sans FB" pitchFamily="34" charset="0"/>
                <a:ea typeface="PMingLiU" pitchFamily="18" charset="-120"/>
                <a:cs typeface="Arial" charset="0"/>
              </a:rPr>
              <a:t>Motivating </a:t>
            </a:r>
          </a:p>
          <a:p>
            <a:pPr marL="342900" indent="-342900" fontAlgn="auto">
              <a:spcBef>
                <a:spcPts val="600"/>
              </a:spcBef>
              <a:spcAft>
                <a:spcPts val="600"/>
              </a:spcAft>
              <a:buFont typeface="Wingdings" pitchFamily="2" charset="2"/>
              <a:buChar char="Ø"/>
              <a:defRPr/>
            </a:pPr>
            <a:r>
              <a:rPr kumimoji="0" lang="en-US" altLang="zh-TW" sz="2000" dirty="0">
                <a:latin typeface="Berlin Sans FB" pitchFamily="34" charset="0"/>
                <a:ea typeface="PMingLiU" pitchFamily="18" charset="-120"/>
                <a:cs typeface="Arial" charset="0"/>
              </a:rPr>
              <a:t>Appropriate level of difficulty </a:t>
            </a:r>
          </a:p>
          <a:p>
            <a:pPr marL="342900" indent="-342900" fontAlgn="auto">
              <a:spcBef>
                <a:spcPts val="600"/>
              </a:spcBef>
              <a:spcAft>
                <a:spcPts val="600"/>
              </a:spcAft>
              <a:buFont typeface="Wingdings" pitchFamily="2" charset="2"/>
              <a:buChar char="Ø"/>
              <a:defRPr/>
            </a:pPr>
            <a:r>
              <a:rPr kumimoji="0" lang="en-US" altLang="zh-TW" sz="2000" dirty="0">
                <a:latin typeface="Berlin Sans FB" pitchFamily="34" charset="0"/>
                <a:ea typeface="PMingLiU" pitchFamily="18" charset="-120"/>
                <a:cs typeface="Arial" charset="0"/>
              </a:rPr>
              <a:t>Recycling of the language forms and functions</a:t>
            </a:r>
            <a:endParaRPr kumimoji="0" lang="zh-HK" altLang="en-US" sz="2000" dirty="0">
              <a:latin typeface="Berlin Sans FB" pitchFamily="34" charset="0"/>
              <a:ea typeface="PMingLiU" pitchFamily="18" charset="-120"/>
              <a:cs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9"/>
          <p:cNvSpPr>
            <a:spLocks noGrp="1" noChangeArrowheads="1"/>
          </p:cNvSpPr>
          <p:nvPr>
            <p:ph type="title"/>
          </p:nvPr>
        </p:nvSpPr>
        <p:spPr>
          <a:xfrm>
            <a:off x="0" y="188640"/>
            <a:ext cx="9144000" cy="648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TW" sz="3200" b="1" dirty="0"/>
              <a:t>Integrating e-learning resources into the unit plan</a:t>
            </a:r>
          </a:p>
        </p:txBody>
      </p:sp>
      <p:graphicFrame>
        <p:nvGraphicFramePr>
          <p:cNvPr id="10" name="資料庫圖表 9"/>
          <p:cNvGraphicFramePr/>
          <p:nvPr/>
        </p:nvGraphicFramePr>
        <p:xfrm>
          <a:off x="467544" y="1049221"/>
          <a:ext cx="8064896" cy="5692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73025" y="2012475"/>
            <a:ext cx="2794000" cy="708025"/>
          </a:xfrm>
          <a:prstGeom prst="rect">
            <a:avLst/>
          </a:prstGeom>
          <a:solidFill>
            <a:srgbClr val="FDFD4F"/>
          </a:solidFill>
          <a:ln>
            <a:noFill/>
          </a:ln>
          <a:effectLst/>
          <a:extLst/>
        </p:spPr>
        <p:txBody>
          <a:bodyPr>
            <a:spAutoFit/>
          </a:bodyPr>
          <a:lstStyle/>
          <a:p>
            <a:pPr fontAlgn="auto">
              <a:spcBef>
                <a:spcPts val="0"/>
              </a:spcBef>
              <a:spcAft>
                <a:spcPts val="0"/>
              </a:spcAft>
              <a:defRPr/>
            </a:pPr>
            <a:r>
              <a:rPr kumimoji="0" lang="en-US" altLang="zh-TW" sz="2000" b="1" dirty="0">
                <a:latin typeface="+mn-lt"/>
                <a:ea typeface="+mn-ea"/>
              </a:rPr>
              <a:t>Scrambled sentence (L1)</a:t>
            </a:r>
          </a:p>
          <a:p>
            <a:pPr marL="173038" indent="-173038" fontAlgn="auto">
              <a:spcBef>
                <a:spcPts val="0"/>
              </a:spcBef>
              <a:spcAft>
                <a:spcPts val="0"/>
              </a:spcAft>
              <a:buFont typeface="Arial" pitchFamily="34" charset="0"/>
              <a:buChar char="•"/>
              <a:defRPr/>
            </a:pPr>
            <a:r>
              <a:rPr kumimoji="0" lang="en-US" altLang="zh-TW" sz="2000" b="1" dirty="0">
                <a:latin typeface="+mn-lt"/>
                <a:ea typeface="+mn-ea"/>
              </a:rPr>
              <a:t>forms and functions</a:t>
            </a:r>
          </a:p>
        </p:txBody>
      </p:sp>
      <p:sp>
        <p:nvSpPr>
          <p:cNvPr id="13" name="Rectangle 7"/>
          <p:cNvSpPr>
            <a:spLocks noChangeArrowheads="1"/>
          </p:cNvSpPr>
          <p:nvPr/>
        </p:nvSpPr>
        <p:spPr bwMode="auto">
          <a:xfrm>
            <a:off x="3268662" y="2180827"/>
            <a:ext cx="2606675" cy="1016000"/>
          </a:xfrm>
          <a:prstGeom prst="rect">
            <a:avLst/>
          </a:prstGeom>
          <a:solidFill>
            <a:srgbClr val="FDFD4F"/>
          </a:solidFill>
          <a:ln>
            <a:noFill/>
          </a:ln>
          <a:effectLst/>
          <a:extLst/>
        </p:spPr>
        <p:txBody>
          <a:bodyPr>
            <a:spAutoFit/>
          </a:bodyPr>
          <a:lstStyle/>
          <a:p>
            <a:pPr fontAlgn="auto">
              <a:spcBef>
                <a:spcPts val="0"/>
              </a:spcBef>
              <a:spcAft>
                <a:spcPts val="0"/>
              </a:spcAft>
              <a:defRPr/>
            </a:pPr>
            <a:r>
              <a:rPr kumimoji="0" lang="en-US" altLang="zh-TW" sz="2000" b="1" dirty="0">
                <a:latin typeface="+mn-lt"/>
                <a:ea typeface="+mn-ea"/>
              </a:rPr>
              <a:t>Surprise (L3)</a:t>
            </a:r>
          </a:p>
          <a:p>
            <a:pPr indent="-95250" fontAlgn="auto">
              <a:spcBef>
                <a:spcPts val="0"/>
              </a:spcBef>
              <a:spcAft>
                <a:spcPts val="0"/>
              </a:spcAft>
              <a:buFont typeface="Arial" pitchFamily="34" charset="0"/>
              <a:buChar char="•"/>
              <a:defRPr/>
            </a:pPr>
            <a:r>
              <a:rPr kumimoji="0" lang="en-US" altLang="zh-TW" sz="2000" b="1" dirty="0">
                <a:latin typeface="+mn-lt"/>
                <a:ea typeface="+mn-ea"/>
              </a:rPr>
              <a:t>forms and functions </a:t>
            </a:r>
          </a:p>
          <a:p>
            <a:pPr indent="-95250" fontAlgn="auto">
              <a:spcBef>
                <a:spcPts val="0"/>
              </a:spcBef>
              <a:spcAft>
                <a:spcPts val="0"/>
              </a:spcAft>
              <a:buFont typeface="Arial" pitchFamily="34" charset="0"/>
              <a:buChar char="•"/>
              <a:defRPr/>
            </a:pPr>
            <a:r>
              <a:rPr kumimoji="0" lang="en-US" altLang="zh-TW" sz="2000" b="1" dirty="0">
                <a:latin typeface="+mn-lt"/>
                <a:ea typeface="+mn-ea"/>
              </a:rPr>
              <a:t>main idea</a:t>
            </a:r>
          </a:p>
        </p:txBody>
      </p:sp>
      <p:sp>
        <p:nvSpPr>
          <p:cNvPr id="26" name="Rectangle 7"/>
          <p:cNvSpPr>
            <a:spLocks noChangeArrowheads="1"/>
          </p:cNvSpPr>
          <p:nvPr/>
        </p:nvSpPr>
        <p:spPr bwMode="auto">
          <a:xfrm>
            <a:off x="6244942" y="1620301"/>
            <a:ext cx="2606675" cy="1016000"/>
          </a:xfrm>
          <a:prstGeom prst="rect">
            <a:avLst/>
          </a:prstGeom>
          <a:solidFill>
            <a:srgbClr val="FDFD4F"/>
          </a:solidFill>
          <a:ln>
            <a:noFill/>
          </a:ln>
          <a:effectLst/>
          <a:extLst/>
        </p:spPr>
        <p:txBody>
          <a:bodyPr>
            <a:spAutoFit/>
          </a:bodyPr>
          <a:lstStyle/>
          <a:p>
            <a:pPr fontAlgn="auto">
              <a:spcBef>
                <a:spcPts val="0"/>
              </a:spcBef>
              <a:spcAft>
                <a:spcPts val="0"/>
              </a:spcAft>
              <a:defRPr/>
            </a:pPr>
            <a:r>
              <a:rPr kumimoji="0" lang="en-US" altLang="zh-TW" sz="2000" b="1" dirty="0">
                <a:latin typeface="+mn-lt"/>
                <a:ea typeface="+mn-ea"/>
              </a:rPr>
              <a:t>E-book (L3)</a:t>
            </a:r>
          </a:p>
          <a:p>
            <a:pPr indent="-95250" fontAlgn="auto">
              <a:spcBef>
                <a:spcPts val="0"/>
              </a:spcBef>
              <a:spcAft>
                <a:spcPts val="0"/>
              </a:spcAft>
              <a:buFont typeface="Arial" pitchFamily="34" charset="0"/>
              <a:buChar char="•"/>
              <a:defRPr/>
            </a:pPr>
            <a:r>
              <a:rPr kumimoji="0" lang="en-US" altLang="zh-TW" sz="2000" b="1" dirty="0">
                <a:latin typeface="+mn-lt"/>
                <a:ea typeface="+mn-ea"/>
              </a:rPr>
              <a:t>forms and functions </a:t>
            </a:r>
          </a:p>
          <a:p>
            <a:pPr indent="-95250" fontAlgn="auto">
              <a:spcBef>
                <a:spcPts val="0"/>
              </a:spcBef>
              <a:spcAft>
                <a:spcPts val="0"/>
              </a:spcAft>
              <a:buFont typeface="Arial" pitchFamily="34" charset="0"/>
              <a:buChar char="•"/>
              <a:defRPr/>
            </a:pPr>
            <a:r>
              <a:rPr kumimoji="0" lang="en-US" altLang="zh-TW" sz="2000" b="1" dirty="0">
                <a:latin typeface="+mn-lt"/>
                <a:ea typeface="+mn-ea"/>
              </a:rPr>
              <a:t>main idea</a:t>
            </a:r>
          </a:p>
        </p:txBody>
      </p:sp>
      <p:grpSp>
        <p:nvGrpSpPr>
          <p:cNvPr id="34" name="群組 33"/>
          <p:cNvGrpSpPr>
            <a:grpSpLocks/>
          </p:cNvGrpSpPr>
          <p:nvPr/>
        </p:nvGrpSpPr>
        <p:grpSpPr bwMode="auto">
          <a:xfrm>
            <a:off x="705642" y="3625569"/>
            <a:ext cx="7732713" cy="2087562"/>
            <a:chOff x="1231495" y="4653136"/>
            <a:chExt cx="7732993" cy="2088182"/>
          </a:xfrm>
        </p:grpSpPr>
        <p:sp>
          <p:nvSpPr>
            <p:cNvPr id="49" name="Rounded Rectangle 5"/>
            <p:cNvSpPr/>
            <p:nvPr/>
          </p:nvSpPr>
          <p:spPr bwMode="auto">
            <a:xfrm>
              <a:off x="1231495" y="5806003"/>
              <a:ext cx="1584382" cy="9162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solidFill>
                    <a:schemeClr val="bg1"/>
                  </a:solidFill>
                  <a:ea typeface="新細明體" pitchFamily="18" charset="-120"/>
                </a:rPr>
                <a:t>Motivating resources</a:t>
              </a:r>
            </a:p>
          </p:txBody>
        </p:sp>
        <p:sp>
          <p:nvSpPr>
            <p:cNvPr id="47" name="Rounded Rectangle 13"/>
            <p:cNvSpPr/>
            <p:nvPr/>
          </p:nvSpPr>
          <p:spPr bwMode="auto">
            <a:xfrm>
              <a:off x="4111324" y="5732957"/>
              <a:ext cx="1657410" cy="1008361"/>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2200" dirty="0">
                  <a:solidFill>
                    <a:schemeClr val="bg1"/>
                  </a:solidFill>
                  <a:ea typeface="新細明體" pitchFamily="18" charset="-120"/>
                </a:rPr>
                <a:t>Catering for learners’ interest</a:t>
              </a:r>
            </a:p>
          </p:txBody>
        </p:sp>
        <p:sp>
          <p:nvSpPr>
            <p:cNvPr id="45" name="Rounded Rectangle 35"/>
            <p:cNvSpPr/>
            <p:nvPr/>
          </p:nvSpPr>
          <p:spPr bwMode="auto">
            <a:xfrm>
              <a:off x="7194361" y="5726605"/>
              <a:ext cx="1770127" cy="1008361"/>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solidFill>
                    <a:schemeClr val="bg1"/>
                  </a:solidFill>
                  <a:ea typeface="新細明體" pitchFamily="18" charset="-120"/>
                </a:rPr>
                <a:t>Giving immediate feedback</a:t>
              </a:r>
            </a:p>
          </p:txBody>
        </p:sp>
        <p:sp>
          <p:nvSpPr>
            <p:cNvPr id="42" name="Rounded Rectangle 11"/>
            <p:cNvSpPr/>
            <p:nvPr/>
          </p:nvSpPr>
          <p:spPr bwMode="auto">
            <a:xfrm>
              <a:off x="5967180" y="4653136"/>
              <a:ext cx="2016198" cy="100836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2200" dirty="0">
                  <a:solidFill>
                    <a:schemeClr val="bg1"/>
                  </a:solidFill>
                </a:rPr>
                <a:t>Promoting learner autonomy </a:t>
              </a:r>
            </a:p>
          </p:txBody>
        </p:sp>
        <p:sp>
          <p:nvSpPr>
            <p:cNvPr id="40" name="Rounded Rectangle 47"/>
            <p:cNvSpPr/>
            <p:nvPr/>
          </p:nvSpPr>
          <p:spPr bwMode="auto">
            <a:xfrm>
              <a:off x="2172917" y="4653136"/>
              <a:ext cx="1966983" cy="1008361"/>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solidFill>
                    <a:schemeClr val="bg1"/>
                  </a:solidFill>
                  <a:ea typeface="新細明體" pitchFamily="18" charset="-120"/>
                </a:rPr>
                <a:t>Facilitating understanding</a:t>
              </a:r>
            </a:p>
          </p:txBody>
        </p:sp>
      </p:grpSp>
      <p:sp>
        <p:nvSpPr>
          <p:cNvPr id="28" name="Rectangle 9"/>
          <p:cNvSpPr>
            <a:spLocks noGrp="1" noChangeArrowheads="1"/>
          </p:cNvSpPr>
          <p:nvPr>
            <p:ph type="title"/>
          </p:nvPr>
        </p:nvSpPr>
        <p:spPr>
          <a:xfrm>
            <a:off x="0" y="60304"/>
            <a:ext cx="9144000" cy="648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TW" sz="3200" b="1" dirty="0"/>
              <a:t>Integrating e-learning resources into the unit plan</a:t>
            </a:r>
          </a:p>
        </p:txBody>
      </p:sp>
      <p:sp>
        <p:nvSpPr>
          <p:cNvPr id="29" name="Rectangle 7"/>
          <p:cNvSpPr>
            <a:spLocks noChangeArrowheads="1"/>
          </p:cNvSpPr>
          <p:nvPr/>
        </p:nvSpPr>
        <p:spPr bwMode="auto">
          <a:xfrm>
            <a:off x="73025" y="781050"/>
            <a:ext cx="5003800" cy="503238"/>
          </a:xfrm>
          <a:prstGeom prst="rect">
            <a:avLst/>
          </a:prstGeom>
          <a:ln w="28575"/>
        </p:spPr>
        <p:style>
          <a:lnRef idx="2">
            <a:schemeClr val="accent5"/>
          </a:lnRef>
          <a:fillRef idx="1">
            <a:schemeClr val="lt1"/>
          </a:fillRef>
          <a:effectRef idx="0">
            <a:schemeClr val="accent5"/>
          </a:effectRef>
          <a:fontRef idx="minor">
            <a:schemeClr val="dk1"/>
          </a:fontRef>
        </p:style>
        <p:txBody>
          <a:bodyPr>
            <a:spAutoFit/>
          </a:bodyPr>
          <a:lstStyle/>
          <a:p>
            <a:pPr algn="ctr" fontAlgn="auto">
              <a:lnSpc>
                <a:spcPct val="150000"/>
              </a:lnSpc>
              <a:spcBef>
                <a:spcPts val="0"/>
              </a:spcBef>
              <a:spcAft>
                <a:spcPts val="0"/>
              </a:spcAft>
              <a:defRPr/>
            </a:pPr>
            <a:r>
              <a:rPr kumimoji="0" lang="en-US" altLang="zh-TW" sz="2000" b="1" dirty="0"/>
              <a:t>Learning and teaching (Inside the classroom)</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2262188" y="2369859"/>
            <a:ext cx="2174875" cy="1323975"/>
          </a:xfrm>
          <a:prstGeom prst="rect">
            <a:avLst/>
          </a:prstGeom>
          <a:solidFill>
            <a:srgbClr val="FDFD4F"/>
          </a:solidFill>
          <a:ln>
            <a:noFill/>
          </a:ln>
          <a:effectLst/>
          <a:extLst/>
        </p:spPr>
        <p:txBody>
          <a:bodyPr>
            <a:spAutoFit/>
          </a:bodyPr>
          <a:lstStyle/>
          <a:p>
            <a:pPr fontAlgn="auto">
              <a:spcBef>
                <a:spcPts val="0"/>
              </a:spcBef>
              <a:spcAft>
                <a:spcPts val="0"/>
              </a:spcAft>
              <a:defRPr/>
            </a:pPr>
            <a:r>
              <a:rPr kumimoji="0" lang="en-US" altLang="zh-TW" sz="2000" b="1" dirty="0">
                <a:latin typeface="+mn-lt"/>
                <a:ea typeface="+mn-ea"/>
              </a:rPr>
              <a:t>Grammar practice (L2, 4, 5, 7, 8)</a:t>
            </a:r>
          </a:p>
          <a:p>
            <a:pPr marL="173038" indent="-173038" fontAlgn="auto">
              <a:spcBef>
                <a:spcPts val="0"/>
              </a:spcBef>
              <a:spcAft>
                <a:spcPts val="0"/>
              </a:spcAft>
              <a:buFont typeface="Arial" pitchFamily="34" charset="0"/>
              <a:buChar char="•"/>
              <a:defRPr/>
            </a:pPr>
            <a:r>
              <a:rPr kumimoji="0" lang="en-US" altLang="zh-TW" sz="2000" b="1" dirty="0">
                <a:latin typeface="+mn-lt"/>
                <a:ea typeface="+mn-ea"/>
              </a:rPr>
              <a:t>forms and functions</a:t>
            </a:r>
          </a:p>
        </p:txBody>
      </p:sp>
      <p:sp>
        <p:nvSpPr>
          <p:cNvPr id="15" name="Rectangle 7"/>
          <p:cNvSpPr>
            <a:spLocks noChangeArrowheads="1"/>
          </p:cNvSpPr>
          <p:nvPr/>
        </p:nvSpPr>
        <p:spPr bwMode="auto">
          <a:xfrm>
            <a:off x="4497992" y="2523846"/>
            <a:ext cx="2255837" cy="1016000"/>
          </a:xfrm>
          <a:prstGeom prst="rect">
            <a:avLst/>
          </a:prstGeom>
          <a:solidFill>
            <a:srgbClr val="FDFD4F"/>
          </a:solidFill>
          <a:ln>
            <a:noFill/>
          </a:ln>
          <a:effectLst/>
          <a:extLst/>
        </p:spPr>
        <p:txBody>
          <a:bodyPr>
            <a:spAutoFit/>
          </a:bodyPr>
          <a:lstStyle/>
          <a:p>
            <a:pPr fontAlgn="auto">
              <a:spcBef>
                <a:spcPts val="0"/>
              </a:spcBef>
              <a:spcAft>
                <a:spcPts val="0"/>
              </a:spcAft>
              <a:defRPr/>
            </a:pPr>
            <a:r>
              <a:rPr kumimoji="0" lang="en-US" altLang="zh-TW" sz="2000" b="1" dirty="0">
                <a:latin typeface="+mn-lt"/>
                <a:ea typeface="+mn-ea"/>
              </a:rPr>
              <a:t>Typing practice (L4)</a:t>
            </a:r>
          </a:p>
          <a:p>
            <a:pPr marL="342900" indent="-342900" fontAlgn="auto">
              <a:spcBef>
                <a:spcPts val="0"/>
              </a:spcBef>
              <a:spcAft>
                <a:spcPts val="0"/>
              </a:spcAft>
              <a:buFont typeface="Arial" pitchFamily="34" charset="0"/>
              <a:buChar char="•"/>
              <a:defRPr/>
            </a:pPr>
            <a:r>
              <a:rPr kumimoji="0" lang="en-US" altLang="zh-TW" sz="2000" b="1" dirty="0">
                <a:latin typeface="+mn-lt"/>
                <a:ea typeface="+mn-ea"/>
              </a:rPr>
              <a:t>typing conventions </a:t>
            </a:r>
          </a:p>
        </p:txBody>
      </p:sp>
      <p:sp>
        <p:nvSpPr>
          <p:cNvPr id="21" name="Rectangle 7"/>
          <p:cNvSpPr>
            <a:spLocks noChangeArrowheads="1"/>
          </p:cNvSpPr>
          <p:nvPr/>
        </p:nvSpPr>
        <p:spPr bwMode="auto">
          <a:xfrm>
            <a:off x="6814758" y="2523846"/>
            <a:ext cx="2160588" cy="1016000"/>
          </a:xfrm>
          <a:prstGeom prst="rect">
            <a:avLst/>
          </a:prstGeom>
          <a:solidFill>
            <a:srgbClr val="FDFD4F"/>
          </a:solidFill>
          <a:ln>
            <a:noFill/>
          </a:ln>
          <a:effectLst/>
          <a:extLst/>
        </p:spPr>
        <p:txBody>
          <a:bodyPr>
            <a:spAutoFit/>
          </a:bodyPr>
          <a:lstStyle/>
          <a:p>
            <a:pPr fontAlgn="auto">
              <a:spcBef>
                <a:spcPts val="0"/>
              </a:spcBef>
              <a:spcAft>
                <a:spcPts val="0"/>
              </a:spcAft>
              <a:defRPr/>
            </a:pPr>
            <a:r>
              <a:rPr kumimoji="0" lang="en-US" altLang="zh-TW" sz="2000" b="1" dirty="0">
                <a:latin typeface="+mn-lt"/>
                <a:ea typeface="+mn-ea"/>
              </a:rPr>
              <a:t>E-dictionary (L5)</a:t>
            </a:r>
          </a:p>
          <a:p>
            <a:pPr marL="177800" indent="-177800" fontAlgn="auto">
              <a:spcBef>
                <a:spcPts val="0"/>
              </a:spcBef>
              <a:spcAft>
                <a:spcPts val="0"/>
              </a:spcAft>
              <a:buFont typeface="Arial" pitchFamily="34" charset="0"/>
              <a:buChar char="•"/>
              <a:defRPr/>
            </a:pPr>
            <a:r>
              <a:rPr kumimoji="0" lang="en-US" altLang="zh-TW" sz="2000" b="1" dirty="0">
                <a:latin typeface="+mn-lt"/>
                <a:ea typeface="+mn-ea"/>
              </a:rPr>
              <a:t>spelling</a:t>
            </a:r>
          </a:p>
          <a:p>
            <a:pPr marL="177800" indent="-177800" fontAlgn="auto">
              <a:spcBef>
                <a:spcPts val="0"/>
              </a:spcBef>
              <a:spcAft>
                <a:spcPts val="0"/>
              </a:spcAft>
              <a:buFont typeface="Arial" pitchFamily="34" charset="0"/>
              <a:buChar char="•"/>
              <a:defRPr/>
            </a:pPr>
            <a:r>
              <a:rPr kumimoji="0" lang="en-US" altLang="zh-TW" sz="2000" b="1" dirty="0">
                <a:latin typeface="+mn-lt"/>
                <a:ea typeface="+mn-ea"/>
              </a:rPr>
              <a:t>pronunciation</a:t>
            </a:r>
          </a:p>
        </p:txBody>
      </p:sp>
      <p:sp>
        <p:nvSpPr>
          <p:cNvPr id="26" name="Rectangle 7"/>
          <p:cNvSpPr>
            <a:spLocks noChangeArrowheads="1"/>
          </p:cNvSpPr>
          <p:nvPr/>
        </p:nvSpPr>
        <p:spPr bwMode="auto">
          <a:xfrm>
            <a:off x="26988" y="2371600"/>
            <a:ext cx="2171700" cy="1323975"/>
          </a:xfrm>
          <a:prstGeom prst="rect">
            <a:avLst/>
          </a:prstGeom>
          <a:solidFill>
            <a:srgbClr val="FDFD4F"/>
          </a:solidFill>
          <a:ln>
            <a:noFill/>
          </a:ln>
          <a:effectLst/>
          <a:extLst/>
        </p:spPr>
        <p:txBody>
          <a:bodyPr>
            <a:spAutoFit/>
          </a:bodyPr>
          <a:lstStyle/>
          <a:p>
            <a:pPr fontAlgn="auto">
              <a:spcBef>
                <a:spcPts val="0"/>
              </a:spcBef>
              <a:spcAft>
                <a:spcPts val="0"/>
              </a:spcAft>
              <a:defRPr/>
            </a:pPr>
            <a:r>
              <a:rPr kumimoji="0" lang="en-US" altLang="zh-TW" sz="2000" b="1" dirty="0">
                <a:latin typeface="+mn-lt"/>
                <a:ea typeface="+mn-ea"/>
              </a:rPr>
              <a:t>Scrambled sentence (L1)</a:t>
            </a:r>
          </a:p>
          <a:p>
            <a:pPr marL="173038" indent="-173038" fontAlgn="auto">
              <a:spcBef>
                <a:spcPts val="0"/>
              </a:spcBef>
              <a:spcAft>
                <a:spcPts val="0"/>
              </a:spcAft>
              <a:buFont typeface="Arial" pitchFamily="34" charset="0"/>
              <a:buChar char="•"/>
              <a:defRPr/>
            </a:pPr>
            <a:r>
              <a:rPr kumimoji="0" lang="en-US" altLang="zh-TW" sz="2000" b="1" dirty="0">
                <a:latin typeface="+mn-lt"/>
                <a:ea typeface="+mn-ea"/>
              </a:rPr>
              <a:t>forms and functions</a:t>
            </a:r>
          </a:p>
        </p:txBody>
      </p:sp>
      <p:grpSp>
        <p:nvGrpSpPr>
          <p:cNvPr id="32" name="群組 31"/>
          <p:cNvGrpSpPr>
            <a:grpSpLocks/>
          </p:cNvGrpSpPr>
          <p:nvPr/>
        </p:nvGrpSpPr>
        <p:grpSpPr bwMode="auto">
          <a:xfrm>
            <a:off x="1591280" y="4140848"/>
            <a:ext cx="5813424" cy="1844675"/>
            <a:chOff x="1509778" y="4357694"/>
            <a:chExt cx="5813901" cy="1845114"/>
          </a:xfrm>
        </p:grpSpPr>
        <p:sp>
          <p:nvSpPr>
            <p:cNvPr id="52" name="Rounded Rectangle 5"/>
            <p:cNvSpPr/>
            <p:nvPr/>
          </p:nvSpPr>
          <p:spPr bwMode="auto">
            <a:xfrm>
              <a:off x="4572316" y="4357694"/>
              <a:ext cx="2016290" cy="8336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solidFill>
                    <a:schemeClr val="bg1"/>
                  </a:solidFill>
                  <a:ea typeface="新細明體" pitchFamily="18" charset="-120"/>
                </a:rPr>
                <a:t>Motivating resources</a:t>
              </a:r>
            </a:p>
          </p:txBody>
        </p:sp>
        <p:sp>
          <p:nvSpPr>
            <p:cNvPr id="50" name="Rounded Rectangle 32"/>
            <p:cNvSpPr/>
            <p:nvPr/>
          </p:nvSpPr>
          <p:spPr bwMode="auto">
            <a:xfrm>
              <a:off x="1509778" y="4429148"/>
              <a:ext cx="2016290" cy="689139"/>
            </a:xfrm>
            <a:prstGeom prst="roundRect">
              <a:avLst/>
            </a:prstGeom>
            <a:solidFill>
              <a:srgbClr val="66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2200" dirty="0">
                  <a:solidFill>
                    <a:schemeClr val="bg1"/>
                  </a:solidFill>
                  <a:ea typeface="新細明體" pitchFamily="18" charset="-120"/>
                </a:rPr>
                <a:t>Catering for ability</a:t>
              </a:r>
            </a:p>
          </p:txBody>
        </p:sp>
        <p:sp>
          <p:nvSpPr>
            <p:cNvPr id="39" name="Rounded Rectangle 11"/>
            <p:cNvSpPr/>
            <p:nvPr/>
          </p:nvSpPr>
          <p:spPr bwMode="auto">
            <a:xfrm>
              <a:off x="5307389" y="5286602"/>
              <a:ext cx="2016290" cy="91620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2200" dirty="0">
                  <a:solidFill>
                    <a:schemeClr val="bg1"/>
                  </a:solidFill>
                </a:rPr>
                <a:t>Promoting learner autonomy </a:t>
              </a:r>
            </a:p>
          </p:txBody>
        </p:sp>
        <p:sp>
          <p:nvSpPr>
            <p:cNvPr id="37" name="Rounded Rectangle 35"/>
            <p:cNvSpPr/>
            <p:nvPr/>
          </p:nvSpPr>
          <p:spPr bwMode="auto">
            <a:xfrm>
              <a:off x="1820953" y="5215149"/>
              <a:ext cx="2016290" cy="916205"/>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solidFill>
                    <a:schemeClr val="bg1"/>
                  </a:solidFill>
                  <a:ea typeface="新細明體" pitchFamily="18" charset="-120"/>
                </a:rPr>
                <a:t>Giving immediate feedback</a:t>
              </a:r>
            </a:p>
          </p:txBody>
        </p:sp>
      </p:grpSp>
      <p:sp>
        <p:nvSpPr>
          <p:cNvPr id="30" name="Rectangle 7"/>
          <p:cNvSpPr>
            <a:spLocks noChangeArrowheads="1"/>
          </p:cNvSpPr>
          <p:nvPr/>
        </p:nvSpPr>
        <p:spPr bwMode="auto">
          <a:xfrm>
            <a:off x="1620044" y="1335423"/>
            <a:ext cx="6337300" cy="554038"/>
          </a:xfrm>
          <a:prstGeom prst="rect">
            <a:avLst/>
          </a:prstGeom>
          <a:ln w="28575"/>
        </p:spPr>
        <p:style>
          <a:lnRef idx="2">
            <a:schemeClr val="accent5"/>
          </a:lnRef>
          <a:fillRef idx="1">
            <a:schemeClr val="lt1"/>
          </a:fillRef>
          <a:effectRef idx="0">
            <a:schemeClr val="accent5"/>
          </a:effectRef>
          <a:fontRef idx="minor">
            <a:schemeClr val="dk1"/>
          </a:fontRef>
        </p:style>
        <p:txBody>
          <a:bodyPr>
            <a:spAutoFit/>
          </a:bodyPr>
          <a:lstStyle/>
          <a:p>
            <a:pPr algn="ctr" fontAlgn="auto">
              <a:lnSpc>
                <a:spcPct val="150000"/>
              </a:lnSpc>
              <a:spcBef>
                <a:spcPts val="0"/>
              </a:spcBef>
              <a:spcAft>
                <a:spcPts val="0"/>
              </a:spcAft>
              <a:defRPr/>
            </a:pPr>
            <a:r>
              <a:rPr kumimoji="0" lang="en-US" altLang="zh-TW" sz="2000" b="1" dirty="0"/>
              <a:t>Self-directed learning </a:t>
            </a:r>
            <a:r>
              <a:rPr kumimoji="0" lang="en-US" altLang="zh-TW" sz="2000" b="1" dirty="0" smtClean="0"/>
              <a:t>activities </a:t>
            </a:r>
            <a:r>
              <a:rPr kumimoji="0" lang="en-US" altLang="zh-TW" sz="2000" b="1" dirty="0"/>
              <a:t>(Outside the classroom)</a:t>
            </a:r>
          </a:p>
        </p:txBody>
      </p:sp>
      <p:sp>
        <p:nvSpPr>
          <p:cNvPr id="25" name="Rectangle 9"/>
          <p:cNvSpPr>
            <a:spLocks noGrp="1" noChangeArrowheads="1"/>
          </p:cNvSpPr>
          <p:nvPr>
            <p:ph type="title"/>
          </p:nvPr>
        </p:nvSpPr>
        <p:spPr>
          <a:xfrm>
            <a:off x="0" y="188640"/>
            <a:ext cx="9144000" cy="648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TW" sz="3200" b="1" dirty="0"/>
              <a:t>Integrating e-learning resources into the unit plan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extBox 1"/>
          <p:cNvSpPr txBox="1">
            <a:spLocks noChangeArrowheads="1"/>
          </p:cNvSpPr>
          <p:nvPr/>
        </p:nvSpPr>
        <p:spPr bwMode="auto">
          <a:xfrm>
            <a:off x="741363" y="6548438"/>
            <a:ext cx="3686175" cy="307975"/>
          </a:xfrm>
          <a:prstGeom prst="rect">
            <a:avLst/>
          </a:prstGeom>
          <a:noFill/>
          <a:ln w="9525">
            <a:noFill/>
            <a:miter lim="800000"/>
            <a:headEnd/>
            <a:tailEnd/>
          </a:ln>
        </p:spPr>
        <p:txBody>
          <a:bodyPr>
            <a:spAutoFit/>
          </a:bodyPr>
          <a:lstStyle/>
          <a:p>
            <a:pPr>
              <a:spcBef>
                <a:spcPct val="20000"/>
              </a:spcBef>
              <a:buClr>
                <a:schemeClr val="tx2"/>
              </a:buClr>
              <a:buSzPct val="70000"/>
              <a:buFont typeface="Wingdings" pitchFamily="2" charset="2"/>
              <a:buNone/>
            </a:pPr>
            <a:r>
              <a:rPr kumimoji="0" lang="en-US" altLang="zh-TW" sz="1400" b="1" i="1">
                <a:solidFill>
                  <a:schemeClr val="bg1"/>
                </a:solidFill>
                <a:latin typeface="Calibri" pitchFamily="34" charset="0"/>
                <a:cs typeface="Arial" charset="0"/>
              </a:rPr>
              <a:t>Longman Express</a:t>
            </a:r>
            <a:r>
              <a:rPr kumimoji="0" lang="en-US" altLang="zh-TW" sz="1400" b="1">
                <a:solidFill>
                  <a:schemeClr val="bg1"/>
                </a:solidFill>
                <a:latin typeface="Calibri" pitchFamily="34" charset="0"/>
                <a:cs typeface="Arial" charset="0"/>
              </a:rPr>
              <a:t> 5A Unit 5</a:t>
            </a:r>
            <a:endParaRPr kumimoji="0" lang="en-GB" altLang="zh-TW" sz="1400" b="1">
              <a:solidFill>
                <a:schemeClr val="bg1"/>
              </a:solidFill>
              <a:latin typeface="Calibri" pitchFamily="34" charset="0"/>
              <a:cs typeface="Arial" charset="0"/>
            </a:endParaRPr>
          </a:p>
        </p:txBody>
      </p:sp>
      <p:grpSp>
        <p:nvGrpSpPr>
          <p:cNvPr id="70670" name="Group 14"/>
          <p:cNvGrpSpPr>
            <a:grpSpLocks/>
          </p:cNvGrpSpPr>
          <p:nvPr/>
        </p:nvGrpSpPr>
        <p:grpSpPr bwMode="auto">
          <a:xfrm>
            <a:off x="4197781" y="1155550"/>
            <a:ext cx="4560889" cy="5537197"/>
            <a:chOff x="2858" y="1119"/>
            <a:chExt cx="2873" cy="3488"/>
          </a:xfrm>
        </p:grpSpPr>
        <p:grpSp>
          <p:nvGrpSpPr>
            <p:cNvPr id="93190" name="群組 5"/>
            <p:cNvGrpSpPr>
              <a:grpSpLocks/>
            </p:cNvGrpSpPr>
            <p:nvPr/>
          </p:nvGrpSpPr>
          <p:grpSpPr bwMode="auto">
            <a:xfrm>
              <a:off x="3176" y="1119"/>
              <a:ext cx="2555" cy="3130"/>
              <a:chOff x="515779" y="1636711"/>
              <a:chExt cx="4056342" cy="4969802"/>
            </a:xfrm>
          </p:grpSpPr>
          <p:pic>
            <p:nvPicPr>
              <p:cNvPr id="93191" name="圖片 10"/>
              <p:cNvPicPr>
                <a:picLocks noChangeAspect="1" noChangeArrowheads="1"/>
              </p:cNvPicPr>
              <p:nvPr/>
            </p:nvPicPr>
            <p:blipFill>
              <a:blip r:embed="rId4" cstate="print"/>
              <a:srcRect l="53784" t="23743" r="2560" b="51257"/>
              <a:stretch>
                <a:fillRect/>
              </a:stretch>
            </p:blipFill>
            <p:spPr bwMode="auto">
              <a:xfrm>
                <a:off x="515779" y="1636711"/>
                <a:ext cx="4009544" cy="1440385"/>
              </a:xfrm>
              <a:prstGeom prst="rect">
                <a:avLst/>
              </a:prstGeom>
              <a:noFill/>
              <a:ln w="9525">
                <a:solidFill>
                  <a:schemeClr val="accent1"/>
                </a:solidFill>
                <a:miter lim="800000"/>
                <a:headEnd/>
                <a:tailEnd/>
              </a:ln>
            </p:spPr>
          </p:pic>
          <p:pic>
            <p:nvPicPr>
              <p:cNvPr id="93192" name="圖片 11"/>
              <p:cNvPicPr>
                <a:picLocks noChangeAspect="1" noChangeArrowheads="1"/>
              </p:cNvPicPr>
              <p:nvPr/>
            </p:nvPicPr>
            <p:blipFill>
              <a:blip r:embed="rId5" cstate="print"/>
              <a:srcRect l="28886" t="20000" r="27583" b="17964"/>
              <a:stretch>
                <a:fillRect/>
              </a:stretch>
            </p:blipFill>
            <p:spPr bwMode="auto">
              <a:xfrm>
                <a:off x="539390" y="3221286"/>
                <a:ext cx="4032731" cy="3385227"/>
              </a:xfrm>
              <a:prstGeom prst="rect">
                <a:avLst/>
              </a:prstGeom>
              <a:noFill/>
              <a:ln w="9525">
                <a:solidFill>
                  <a:schemeClr val="accent1"/>
                </a:solidFill>
                <a:miter lim="800000"/>
                <a:headEnd/>
                <a:tailEnd/>
              </a:ln>
            </p:spPr>
          </p:pic>
        </p:grpSp>
        <p:sp>
          <p:nvSpPr>
            <p:cNvPr id="2" name="弧形箭號 (上彎) 1"/>
            <p:cNvSpPr/>
            <p:nvPr/>
          </p:nvSpPr>
          <p:spPr>
            <a:xfrm rot="20032984">
              <a:off x="2858" y="4162"/>
              <a:ext cx="1156" cy="445"/>
            </a:xfrm>
            <a:prstGeom prst="curvedUpArrow">
              <a:avLst/>
            </a:prstGeom>
          </p:spPr>
          <p:style>
            <a:lnRef idx="1">
              <a:schemeClr val="accent2"/>
            </a:lnRef>
            <a:fillRef idx="3">
              <a:schemeClr val="accent2"/>
            </a:fillRef>
            <a:effectRef idx="2">
              <a:schemeClr val="accent2"/>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kumimoji="0" lang="zh-TW" altLang="en-US" sz="800" b="1">
                <a:solidFill>
                  <a:schemeClr val="tx1"/>
                </a:solidFill>
              </a:endParaRPr>
            </a:p>
          </p:txBody>
        </p:sp>
      </p:grpSp>
      <p:pic>
        <p:nvPicPr>
          <p:cNvPr id="93195" name="圖片 13"/>
          <p:cNvPicPr>
            <a:picLocks noChangeAspect="1" noChangeArrowheads="1"/>
          </p:cNvPicPr>
          <p:nvPr/>
        </p:nvPicPr>
        <p:blipFill>
          <a:blip r:embed="rId6" cstate="print"/>
          <a:srcRect l="33653" t="21875" r="19754" b="15485"/>
          <a:stretch>
            <a:fillRect/>
          </a:stretch>
        </p:blipFill>
        <p:spPr bwMode="auto">
          <a:xfrm>
            <a:off x="395962" y="2924944"/>
            <a:ext cx="3744913" cy="2638425"/>
          </a:xfrm>
          <a:prstGeom prst="rect">
            <a:avLst/>
          </a:prstGeom>
          <a:noFill/>
          <a:ln w="9525">
            <a:solidFill>
              <a:schemeClr val="accent1"/>
            </a:solidFill>
            <a:miter lim="800000"/>
            <a:headEnd/>
            <a:tailEnd/>
          </a:ln>
        </p:spPr>
      </p:pic>
      <p:sp>
        <p:nvSpPr>
          <p:cNvPr id="4" name="Rectangle 9"/>
          <p:cNvSpPr txBox="1">
            <a:spLocks noChangeArrowheads="1"/>
          </p:cNvSpPr>
          <p:nvPr/>
        </p:nvSpPr>
        <p:spPr bwMode="auto">
          <a:xfrm>
            <a:off x="-36512" y="129332"/>
            <a:ext cx="9143999" cy="792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fontScale="85000" lnSpcReduction="200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Learning and Teaching Strategy: </a:t>
            </a:r>
          </a:p>
          <a:p>
            <a:pPr fontAlgn="auto">
              <a:spcAft>
                <a:spcPts val="0"/>
              </a:spcAft>
              <a:defRPr/>
            </a:pPr>
            <a:r>
              <a:rPr kumimoji="0" lang="en-US" altLang="zh-TW" dirty="0" smtClean="0"/>
              <a:t>1. Teaching the structure of </a:t>
            </a:r>
            <a:r>
              <a:rPr kumimoji="0" lang="en-US" altLang="zh-TW" dirty="0"/>
              <a:t>different text </a:t>
            </a:r>
            <a:r>
              <a:rPr kumimoji="0" lang="en-US" altLang="zh-TW" dirty="0" smtClean="0"/>
              <a:t>types explicitly</a:t>
            </a:r>
            <a:endParaRPr kumimoji="0" lang="en-US" altLang="zh-TW"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0670"/>
                                        </p:tgtEl>
                                        <p:attrNameLst>
                                          <p:attrName>style.visibility</p:attrName>
                                        </p:attrNameLst>
                                      </p:cBhvr>
                                      <p:to>
                                        <p:strVal val="visible"/>
                                      </p:to>
                                    </p:set>
                                    <p:animEffect transition="in" filter="slide(fromBottom)">
                                      <p:cBhvr>
                                        <p:cTn id="7" dur="500"/>
                                        <p:tgtEl>
                                          <p:spTgt spid="70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2765815" y="548680"/>
            <a:ext cx="3551758" cy="8382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kumimoji="0" lang="en-US" altLang="zh-HK" sz="2400" b="1" dirty="0"/>
              <a:t>1</a:t>
            </a:r>
            <a:r>
              <a:rPr kumimoji="0" lang="en-US" altLang="zh-HK" sz="2400" b="1" baseline="30000" dirty="0"/>
              <a:t>st</a:t>
            </a:r>
            <a:r>
              <a:rPr kumimoji="0" lang="en-US" altLang="zh-HK" sz="2400" b="1" dirty="0"/>
              <a:t> tryout: </a:t>
            </a:r>
            <a:r>
              <a:rPr kumimoji="0" lang="en-US" altLang="zh-HK" sz="2400" b="1" dirty="0" smtClean="0"/>
              <a:t>A surprise party</a:t>
            </a:r>
            <a:endParaRPr kumimoji="0" lang="en-US" altLang="zh-HK" sz="2400" b="1" dirty="0"/>
          </a:p>
          <a:p>
            <a:pPr fontAlgn="auto">
              <a:spcBef>
                <a:spcPts val="0"/>
              </a:spcBef>
              <a:spcAft>
                <a:spcPts val="0"/>
              </a:spcAft>
              <a:defRPr/>
            </a:pPr>
            <a:r>
              <a:rPr kumimoji="0" lang="en-US" altLang="zh-HK" sz="2400" dirty="0"/>
              <a:t>Reading </a:t>
            </a:r>
            <a:r>
              <a:rPr kumimoji="0" lang="en-US" altLang="zh-HK" sz="2400" dirty="0">
                <a:sym typeface="Wingdings"/>
              </a:rPr>
              <a:t></a:t>
            </a:r>
            <a:r>
              <a:rPr kumimoji="0" lang="en-US" altLang="zh-HK" sz="2400" dirty="0"/>
              <a:t> Writing</a:t>
            </a:r>
            <a:endParaRPr kumimoji="0" lang="zh-HK" altLang="en-US" sz="2400" dirty="0"/>
          </a:p>
        </p:txBody>
      </p:sp>
      <p:graphicFrame>
        <p:nvGraphicFramePr>
          <p:cNvPr id="20" name="資料庫圖表 19"/>
          <p:cNvGraphicFramePr/>
          <p:nvPr>
            <p:extLst>
              <p:ext uri="{D42A27DB-BD31-4B8C-83A1-F6EECF244321}">
                <p14:modId xmlns:p14="http://schemas.microsoft.com/office/powerpoint/2010/main" val="1590038660"/>
              </p:ext>
            </p:extLst>
          </p:nvPr>
        </p:nvGraphicFramePr>
        <p:xfrm>
          <a:off x="-12413" y="1909858"/>
          <a:ext cx="9156413" cy="3487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矩形 24"/>
          <p:cNvSpPr/>
          <p:nvPr/>
        </p:nvSpPr>
        <p:spPr>
          <a:xfrm>
            <a:off x="250825" y="5589588"/>
            <a:ext cx="1872000" cy="935037"/>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HK" dirty="0" smtClean="0">
                <a:solidFill>
                  <a:schemeClr val="tx1"/>
                </a:solidFill>
              </a:rPr>
              <a:t>Explaining the </a:t>
            </a:r>
            <a:r>
              <a:rPr kumimoji="0" lang="en-US" altLang="zh-HK" dirty="0">
                <a:solidFill>
                  <a:schemeClr val="tx1"/>
                </a:solidFill>
              </a:rPr>
              <a:t>storyline</a:t>
            </a:r>
            <a:endParaRPr kumimoji="0" lang="zh-HK" altLang="en-US" dirty="0">
              <a:solidFill>
                <a:schemeClr val="tx1"/>
              </a:solidFill>
            </a:endParaRPr>
          </a:p>
          <a:p>
            <a:pPr fontAlgn="auto">
              <a:spcBef>
                <a:spcPts val="0"/>
              </a:spcBef>
              <a:spcAft>
                <a:spcPts val="0"/>
              </a:spcAft>
              <a:defRPr/>
            </a:pPr>
            <a:r>
              <a:rPr kumimoji="0" lang="en-US" altLang="zh-HK" dirty="0">
                <a:solidFill>
                  <a:schemeClr val="tx1"/>
                </a:solidFill>
              </a:rPr>
              <a:t>to students</a:t>
            </a:r>
            <a:endParaRPr kumimoji="0" lang="zh-HK" altLang="en-US" dirty="0">
              <a:solidFill>
                <a:schemeClr val="tx1"/>
              </a:solidFill>
            </a:endParaRPr>
          </a:p>
        </p:txBody>
      </p:sp>
      <p:sp>
        <p:nvSpPr>
          <p:cNvPr id="26" name="矩形 25"/>
          <p:cNvSpPr/>
          <p:nvPr/>
        </p:nvSpPr>
        <p:spPr>
          <a:xfrm>
            <a:off x="2515970" y="4979225"/>
            <a:ext cx="1872000" cy="1528762"/>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0" lang="en-US" altLang="zh-HK" dirty="0" smtClean="0">
                <a:solidFill>
                  <a:schemeClr val="tx1"/>
                </a:solidFill>
              </a:rPr>
              <a:t>Demonstrating how </a:t>
            </a:r>
            <a:r>
              <a:rPr kumimoji="0" lang="en-US" altLang="zh-HK" dirty="0">
                <a:solidFill>
                  <a:schemeClr val="tx1"/>
                </a:solidFill>
              </a:rPr>
              <a:t>to write a story using the creative story map</a:t>
            </a:r>
            <a:endParaRPr kumimoji="0" lang="zh-HK" altLang="en-US" dirty="0">
              <a:solidFill>
                <a:schemeClr val="tx1"/>
              </a:solidFill>
            </a:endParaRPr>
          </a:p>
        </p:txBody>
      </p:sp>
      <p:sp>
        <p:nvSpPr>
          <p:cNvPr id="27" name="矩形 26"/>
          <p:cNvSpPr/>
          <p:nvPr/>
        </p:nvSpPr>
        <p:spPr>
          <a:xfrm>
            <a:off x="4756150" y="4452938"/>
            <a:ext cx="1872000" cy="9366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HK" dirty="0" smtClean="0">
                <a:solidFill>
                  <a:schemeClr val="tx1"/>
                </a:solidFill>
              </a:rPr>
              <a:t>Guiding students </a:t>
            </a:r>
            <a:r>
              <a:rPr kumimoji="0" lang="en-US" altLang="zh-HK" dirty="0">
                <a:solidFill>
                  <a:schemeClr val="tx1"/>
                </a:solidFill>
              </a:rPr>
              <a:t>on working in groups</a:t>
            </a:r>
            <a:endParaRPr kumimoji="0" lang="zh-HK" altLang="en-US" dirty="0">
              <a:solidFill>
                <a:schemeClr val="tx1"/>
              </a:solidFill>
            </a:endParaRPr>
          </a:p>
        </p:txBody>
      </p:sp>
      <p:sp>
        <p:nvSpPr>
          <p:cNvPr id="28" name="矩形 27"/>
          <p:cNvSpPr/>
          <p:nvPr/>
        </p:nvSpPr>
        <p:spPr>
          <a:xfrm>
            <a:off x="7019925" y="3892550"/>
            <a:ext cx="1872000" cy="936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HK" dirty="0">
                <a:solidFill>
                  <a:schemeClr val="tx1"/>
                </a:solidFill>
              </a:rPr>
              <a:t>Students worked independently</a:t>
            </a:r>
            <a:endParaRPr kumimoji="0" lang="zh-HK" altLang="en-US" dirty="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Group 33"/>
          <p:cNvGraphicFramePr>
            <a:graphicFrameLocks/>
          </p:cNvGraphicFramePr>
          <p:nvPr/>
        </p:nvGraphicFramePr>
        <p:xfrm>
          <a:off x="344488" y="1622129"/>
          <a:ext cx="8331200" cy="4471167"/>
        </p:xfrm>
        <a:graphic>
          <a:graphicData uri="http://schemas.openxmlformats.org/drawingml/2006/table">
            <a:tbl>
              <a:tblPr>
                <a:tableStyleId>{616DA210-FB5B-4158-B5E0-FEB733F419BA}</a:tableStyleId>
              </a:tblPr>
              <a:tblGrid>
                <a:gridCol w="1987550">
                  <a:extLst>
                    <a:ext uri="{9D8B030D-6E8A-4147-A177-3AD203B41FA5}">
                      <a16:colId xmlns:a16="http://schemas.microsoft.com/office/drawing/2014/main" val="20000"/>
                    </a:ext>
                  </a:extLst>
                </a:gridCol>
                <a:gridCol w="6343650">
                  <a:extLst>
                    <a:ext uri="{9D8B030D-6E8A-4147-A177-3AD203B41FA5}">
                      <a16:colId xmlns:a16="http://schemas.microsoft.com/office/drawing/2014/main" val="20001"/>
                    </a:ext>
                  </a:extLst>
                </a:gridCol>
              </a:tblGrid>
              <a:tr h="53975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000" b="1" u="none" strike="noStrike" cap="none" normalizeH="0" baseline="0" dirty="0" smtClean="0">
                          <a:ln>
                            <a:noFill/>
                          </a:ln>
                          <a:effectLst/>
                        </a:rPr>
                        <a:t>2:00 – 2:10 PM</a:t>
                      </a:r>
                      <a:endParaRPr kumimoji="0" lang="en-US" altLang="zh-TW" sz="2000" b="1" i="0" u="none" strike="noStrike" cap="none" normalizeH="0" baseline="0" dirty="0" smtClean="0">
                        <a:ln>
                          <a:noFill/>
                        </a:ln>
                        <a:solidFill>
                          <a:schemeClr val="tx1"/>
                        </a:solidFill>
                        <a:effectLst/>
                        <a:latin typeface="Arial" charset="0"/>
                        <a:ea typeface="新細明體" charset="-120"/>
                      </a:endParaRPr>
                    </a:p>
                  </a:txBody>
                  <a:tcPr marL="89997" marR="89997" marT="107988" marB="71993" horzOverflow="overflow">
                    <a:solidFill>
                      <a:schemeClr val="bg1">
                        <a:alpha val="8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400" b="1" u="none" strike="noStrike" cap="none" normalizeH="0" baseline="0" dirty="0" smtClean="0">
                          <a:ln>
                            <a:noFill/>
                          </a:ln>
                          <a:effectLst/>
                        </a:rPr>
                        <a:t>Registration</a:t>
                      </a:r>
                      <a:endParaRPr kumimoji="0" lang="en-US" altLang="zh-TW" sz="2400" b="1" i="0" u="none" strike="noStrike" cap="none" normalizeH="0" baseline="0" dirty="0" smtClean="0">
                        <a:ln>
                          <a:noFill/>
                        </a:ln>
                        <a:solidFill>
                          <a:schemeClr val="accent2"/>
                        </a:solidFill>
                        <a:effectLst/>
                        <a:latin typeface="Arial" charset="0"/>
                        <a:ea typeface="新細明體" charset="-120"/>
                      </a:endParaRPr>
                    </a:p>
                  </a:txBody>
                  <a:tcPr marL="89997" marR="89997" marT="107988" marB="71993" horzOverflow="overflow">
                    <a:solidFill>
                      <a:schemeClr val="bg1">
                        <a:alpha val="85000"/>
                      </a:schemeClr>
                    </a:solidFill>
                  </a:tcPr>
                </a:tc>
                <a:extLst>
                  <a:ext uri="{0D108BD9-81ED-4DB2-BD59-A6C34878D82A}">
                    <a16:rowId xmlns:a16="http://schemas.microsoft.com/office/drawing/2014/main" val="10000"/>
                  </a:ext>
                </a:extLst>
              </a:tr>
              <a:tr h="78898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000" b="1" u="none" strike="noStrike" cap="none" normalizeH="0" baseline="0" smtClean="0">
                          <a:ln>
                            <a:noFill/>
                          </a:ln>
                          <a:effectLst/>
                        </a:rPr>
                        <a:t>2:10 – 2:30 PM</a:t>
                      </a:r>
                      <a:endParaRPr kumimoji="0" lang="en-US" altLang="zh-TW" sz="2000" b="1" i="0" u="none" strike="noStrike" cap="none" normalizeH="0" baseline="0" smtClean="0">
                        <a:ln>
                          <a:noFill/>
                        </a:ln>
                        <a:solidFill>
                          <a:schemeClr val="tx1"/>
                        </a:solidFill>
                        <a:effectLst/>
                        <a:latin typeface="Arial" charset="0"/>
                        <a:ea typeface="新細明體" charset="-120"/>
                      </a:endParaRPr>
                    </a:p>
                  </a:txBody>
                  <a:tcPr marL="89997" marR="89997" marT="107988" marB="71993" horzOverflow="overflow">
                    <a:solidFill>
                      <a:schemeClr val="bg1">
                        <a:alpha val="8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400" b="1" u="none" strike="noStrike" cap="none" normalizeH="0" baseline="0" dirty="0" smtClean="0">
                          <a:ln>
                            <a:noFill/>
                          </a:ln>
                          <a:effectLst/>
                        </a:rPr>
                        <a:t>Introduction to the Seed Project – objectives and strategies used</a:t>
                      </a:r>
                    </a:p>
                  </a:txBody>
                  <a:tcPr marL="89997" marR="89997" marT="107988" marB="71993" horzOverflow="overflow">
                    <a:solidFill>
                      <a:schemeClr val="bg1">
                        <a:alpha val="85000"/>
                      </a:schemeClr>
                    </a:solidFill>
                  </a:tcPr>
                </a:tc>
                <a:extLst>
                  <a:ext uri="{0D108BD9-81ED-4DB2-BD59-A6C34878D82A}">
                    <a16:rowId xmlns:a16="http://schemas.microsoft.com/office/drawing/2014/main" val="10001"/>
                  </a:ext>
                </a:extLst>
              </a:tr>
              <a:tr h="69540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000" b="1" u="none" strike="noStrike" cap="none" normalizeH="0" baseline="0" dirty="0" smtClean="0">
                          <a:ln>
                            <a:noFill/>
                          </a:ln>
                          <a:effectLst/>
                        </a:rPr>
                        <a:t>2:30 – 3:30 PM</a:t>
                      </a:r>
                      <a:endParaRPr kumimoji="0" lang="en-US" altLang="zh-TW" sz="2000" b="1" i="0" u="none" strike="noStrike" cap="none" normalizeH="0" baseline="0" dirty="0" smtClean="0">
                        <a:ln>
                          <a:noFill/>
                        </a:ln>
                        <a:solidFill>
                          <a:schemeClr val="tx1"/>
                        </a:solidFill>
                        <a:effectLst/>
                        <a:latin typeface="Arial" charset="0"/>
                        <a:ea typeface="新細明體" charset="-120"/>
                      </a:endParaRPr>
                    </a:p>
                  </a:txBody>
                  <a:tcPr marL="89997" marR="89997" marT="107988" marB="71993" horzOverflow="overflow">
                    <a:solidFill>
                      <a:schemeClr val="bg1">
                        <a:alpha val="8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400" b="1" u="none" strike="noStrike" cap="none" normalizeH="0" baseline="0" dirty="0" smtClean="0">
                          <a:ln>
                            <a:noFill/>
                          </a:ln>
                          <a:effectLst/>
                        </a:rPr>
                        <a:t>Sharing on the 1</a:t>
                      </a:r>
                      <a:r>
                        <a:rPr kumimoji="0" lang="en-US" altLang="zh-TW" sz="2400" b="1" u="none" strike="noStrike" cap="none" normalizeH="0" baseline="30000" dirty="0" smtClean="0">
                          <a:ln>
                            <a:noFill/>
                          </a:ln>
                          <a:effectLst/>
                        </a:rPr>
                        <a:t>st</a:t>
                      </a:r>
                      <a:r>
                        <a:rPr kumimoji="0" lang="en-US" altLang="zh-TW" sz="2400" b="1" u="none" strike="noStrike" cap="none" normalizeH="0" baseline="0" dirty="0" smtClean="0">
                          <a:ln>
                            <a:noFill/>
                          </a:ln>
                          <a:effectLst/>
                        </a:rPr>
                        <a:t> tryout experience</a:t>
                      </a:r>
                      <a:endParaRPr kumimoji="0" lang="en-US" altLang="zh-TW" sz="2400" b="1" i="0" u="none" strike="noStrike" cap="none" normalizeH="0" baseline="0" dirty="0" smtClean="0">
                        <a:ln>
                          <a:noFill/>
                        </a:ln>
                        <a:solidFill>
                          <a:schemeClr val="tx1"/>
                        </a:solidFill>
                        <a:effectLst/>
                        <a:latin typeface="Arial" charset="0"/>
                        <a:ea typeface="新細明體" charset="-120"/>
                      </a:endParaRPr>
                    </a:p>
                  </a:txBody>
                  <a:tcPr marL="89997" marR="89997" marT="107988" marB="71993" horzOverflow="overflow">
                    <a:solidFill>
                      <a:schemeClr val="bg1">
                        <a:alpha val="85000"/>
                      </a:schemeClr>
                    </a:solidFill>
                  </a:tcPr>
                </a:tc>
                <a:extLst>
                  <a:ext uri="{0D108BD9-81ED-4DB2-BD59-A6C34878D82A}">
                    <a16:rowId xmlns:a16="http://schemas.microsoft.com/office/drawing/2014/main" val="10002"/>
                  </a:ext>
                </a:extLst>
              </a:tr>
              <a:tr h="48418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000" b="1" u="none" strike="noStrike" cap="none" normalizeH="0" baseline="0" dirty="0" smtClean="0">
                          <a:ln>
                            <a:noFill/>
                          </a:ln>
                          <a:effectLst/>
                        </a:rPr>
                        <a:t>3:30 – 3:45 PM</a:t>
                      </a:r>
                      <a:endParaRPr kumimoji="0" lang="en-US" altLang="zh-TW" sz="2000" b="1" i="0" u="none" strike="noStrike" cap="none" normalizeH="0" baseline="0" dirty="0" smtClean="0">
                        <a:ln>
                          <a:noFill/>
                        </a:ln>
                        <a:solidFill>
                          <a:schemeClr val="tx1"/>
                        </a:solidFill>
                        <a:effectLst/>
                        <a:latin typeface="Arial" charset="0"/>
                        <a:ea typeface="新細明體" charset="-120"/>
                      </a:endParaRPr>
                    </a:p>
                  </a:txBody>
                  <a:tcPr marL="89997" marR="89997" marT="107988" marB="71993" horzOverflow="overflow">
                    <a:solidFill>
                      <a:schemeClr val="bg1">
                        <a:alpha val="8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400" b="1" u="none" strike="noStrike" cap="none" normalizeH="0" baseline="0" dirty="0" smtClean="0">
                          <a:ln>
                            <a:noFill/>
                          </a:ln>
                          <a:effectLst/>
                        </a:rPr>
                        <a:t>Break</a:t>
                      </a:r>
                      <a:endParaRPr kumimoji="0" lang="en-US" altLang="zh-TW" sz="2400" b="1" i="0" u="none" strike="noStrike" cap="none" normalizeH="0" baseline="0" dirty="0" smtClean="0">
                        <a:ln>
                          <a:noFill/>
                        </a:ln>
                        <a:solidFill>
                          <a:schemeClr val="accent2"/>
                        </a:solidFill>
                        <a:effectLst/>
                        <a:latin typeface="Arial" charset="0"/>
                        <a:ea typeface="新細明體" charset="-120"/>
                      </a:endParaRPr>
                    </a:p>
                  </a:txBody>
                  <a:tcPr marL="89997" marR="89997" marT="107988" marB="71993" horzOverflow="overflow">
                    <a:solidFill>
                      <a:schemeClr val="bg1">
                        <a:alpha val="85000"/>
                      </a:schemeClr>
                    </a:solidFill>
                  </a:tcPr>
                </a:tc>
                <a:extLst>
                  <a:ext uri="{0D108BD9-81ED-4DB2-BD59-A6C34878D82A}">
                    <a16:rowId xmlns:a16="http://schemas.microsoft.com/office/drawing/2014/main" val="10003"/>
                  </a:ext>
                </a:extLst>
              </a:tr>
              <a:tr h="678395">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000" b="1" u="none" strike="noStrike" cap="none" normalizeH="0" baseline="0" dirty="0" smtClean="0">
                          <a:ln>
                            <a:noFill/>
                          </a:ln>
                          <a:effectLst/>
                        </a:rPr>
                        <a:t>3:45 – 4:30 PM</a:t>
                      </a:r>
                      <a:endParaRPr kumimoji="0" lang="en-US" altLang="zh-TW" sz="2000" b="1" i="0" u="none" strike="noStrike" cap="none" normalizeH="0" baseline="0" dirty="0" smtClean="0">
                        <a:ln>
                          <a:noFill/>
                        </a:ln>
                        <a:solidFill>
                          <a:schemeClr val="tx1"/>
                        </a:solidFill>
                        <a:effectLst/>
                        <a:latin typeface="Arial" charset="0"/>
                        <a:ea typeface="新細明體" charset="-120"/>
                      </a:endParaRPr>
                    </a:p>
                  </a:txBody>
                  <a:tcPr marL="89997" marR="89997" marT="107988" marB="71993" horzOverflow="overflow">
                    <a:solidFill>
                      <a:schemeClr val="bg1">
                        <a:alpha val="8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400" b="1" u="none" strike="noStrike" cap="none" normalizeH="0" baseline="0" dirty="0" smtClean="0">
                          <a:ln>
                            <a:noFill/>
                          </a:ln>
                          <a:effectLst/>
                        </a:rPr>
                        <a:t>Sharing on the 2</a:t>
                      </a:r>
                      <a:r>
                        <a:rPr kumimoji="0" lang="en-US" altLang="zh-TW" sz="2400" b="1" u="none" strike="noStrike" cap="none" normalizeH="0" baseline="30000" dirty="0" smtClean="0">
                          <a:ln>
                            <a:noFill/>
                          </a:ln>
                          <a:effectLst/>
                        </a:rPr>
                        <a:t>nd</a:t>
                      </a:r>
                      <a:r>
                        <a:rPr kumimoji="0" lang="en-US" altLang="zh-TW" sz="2400" b="1" u="none" strike="noStrike" cap="none" normalizeH="0" baseline="0" dirty="0" smtClean="0">
                          <a:ln>
                            <a:noFill/>
                          </a:ln>
                          <a:effectLst/>
                        </a:rPr>
                        <a:t> and 3</a:t>
                      </a:r>
                      <a:r>
                        <a:rPr kumimoji="0" lang="en-US" altLang="zh-TW" sz="2400" b="1" u="none" strike="noStrike" cap="none" normalizeH="0" baseline="30000" dirty="0" smtClean="0">
                          <a:ln>
                            <a:noFill/>
                          </a:ln>
                          <a:effectLst/>
                        </a:rPr>
                        <a:t>rd</a:t>
                      </a:r>
                      <a:r>
                        <a:rPr kumimoji="0" lang="en-US" altLang="zh-TW" sz="2400" b="1" u="none" strike="noStrike" cap="none" normalizeH="0" baseline="0" dirty="0" smtClean="0">
                          <a:ln>
                            <a:noFill/>
                          </a:ln>
                          <a:effectLst/>
                        </a:rPr>
                        <a:t> tryout experience</a:t>
                      </a:r>
                      <a:endParaRPr kumimoji="0" lang="en-US" altLang="zh-TW" sz="2400" b="1" i="0" u="none" strike="noStrike" cap="none" normalizeH="0" baseline="0" dirty="0" smtClean="0">
                        <a:ln>
                          <a:noFill/>
                        </a:ln>
                        <a:solidFill>
                          <a:schemeClr val="tx1"/>
                        </a:solidFill>
                        <a:effectLst/>
                        <a:latin typeface="Arial" charset="0"/>
                        <a:ea typeface="新細明體" charset="-120"/>
                      </a:endParaRPr>
                    </a:p>
                  </a:txBody>
                  <a:tcPr marL="89997" marR="89997" marT="107988" marB="71993" horzOverflow="overflow">
                    <a:solidFill>
                      <a:schemeClr val="bg1">
                        <a:alpha val="85000"/>
                      </a:schemeClr>
                    </a:solidFill>
                  </a:tcPr>
                </a:tc>
                <a:extLst>
                  <a:ext uri="{0D108BD9-81ED-4DB2-BD59-A6C34878D82A}">
                    <a16:rowId xmlns:a16="http://schemas.microsoft.com/office/drawing/2014/main" val="10004"/>
                  </a:ext>
                </a:extLst>
              </a:tr>
              <a:tr h="57308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000" b="1" u="none" strike="noStrike" cap="none" normalizeH="0" baseline="0" dirty="0" smtClean="0">
                          <a:ln>
                            <a:noFill/>
                          </a:ln>
                          <a:effectLst/>
                        </a:rPr>
                        <a:t>4:30 – 5:00 PM</a:t>
                      </a:r>
                      <a:endParaRPr kumimoji="0" lang="en-US" altLang="zh-TW" sz="2000" b="1" i="0" u="none" strike="noStrike" cap="none" normalizeH="0" baseline="0" dirty="0" smtClean="0">
                        <a:ln>
                          <a:noFill/>
                        </a:ln>
                        <a:solidFill>
                          <a:schemeClr val="tx1"/>
                        </a:solidFill>
                        <a:effectLst/>
                        <a:latin typeface="Arial" charset="0"/>
                        <a:ea typeface="新細明體" charset="-120"/>
                      </a:endParaRPr>
                    </a:p>
                  </a:txBody>
                  <a:tcPr marL="89997" marR="89997" marT="107988" marB="71993" horzOverflow="overflow">
                    <a:solidFill>
                      <a:schemeClr val="bg1">
                        <a:alpha val="85000"/>
                      </a:schemeClr>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400" b="1" u="none" strike="noStrike" kern="1200" cap="none" normalizeH="0" baseline="0" dirty="0" smtClean="0">
                          <a:ln>
                            <a:noFill/>
                          </a:ln>
                          <a:effectLst/>
                        </a:rPr>
                        <a:t>Way forward </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zh-TW" sz="2400" b="1" u="none" strike="noStrike" cap="none" normalizeH="0" baseline="0" dirty="0" smtClean="0">
                          <a:ln>
                            <a:noFill/>
                          </a:ln>
                          <a:effectLst/>
                        </a:rPr>
                        <a:t>Q &amp; A</a:t>
                      </a:r>
                      <a:endParaRPr kumimoji="0" lang="en-US" altLang="zh-TW" sz="2400" b="1" i="0" u="none" strike="noStrike" cap="none" normalizeH="0" baseline="0" dirty="0" smtClean="0">
                        <a:ln>
                          <a:noFill/>
                        </a:ln>
                        <a:solidFill>
                          <a:schemeClr val="accent2"/>
                        </a:solidFill>
                        <a:effectLst/>
                        <a:latin typeface="Arial" charset="0"/>
                        <a:ea typeface="新細明體" charset="-120"/>
                      </a:endParaRPr>
                    </a:p>
                  </a:txBody>
                  <a:tcPr marL="89997" marR="89997" marT="107988" marB="71993" horzOverflow="overflow">
                    <a:solidFill>
                      <a:schemeClr val="bg1">
                        <a:alpha val="85000"/>
                      </a:schemeClr>
                    </a:solidFill>
                  </a:tcPr>
                </a:tc>
                <a:extLst>
                  <a:ext uri="{0D108BD9-81ED-4DB2-BD59-A6C34878D82A}">
                    <a16:rowId xmlns:a16="http://schemas.microsoft.com/office/drawing/2014/main" val="10005"/>
                  </a:ext>
                </a:extLst>
              </a:tr>
            </a:tbl>
          </a:graphicData>
        </a:graphic>
      </p:graphicFrame>
      <p:sp>
        <p:nvSpPr>
          <p:cNvPr id="6" name="Rectangle 4"/>
          <p:cNvSpPr>
            <a:spLocks noChangeArrowheads="1"/>
          </p:cNvSpPr>
          <p:nvPr/>
        </p:nvSpPr>
        <p:spPr bwMode="auto">
          <a:xfrm>
            <a:off x="0" y="332728"/>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r="100000" b="100000"/>
            </a:path>
            <a:tileRect l="-100000" t="-100000"/>
          </a:gradFill>
          <a:ln/>
        </p:spPr>
        <p:style>
          <a:lnRef idx="1">
            <a:schemeClr val="accent4"/>
          </a:lnRef>
          <a:fillRef idx="2">
            <a:schemeClr val="accent4"/>
          </a:fillRef>
          <a:effectRef idx="1">
            <a:schemeClr val="accent4"/>
          </a:effectRef>
          <a:fontRef idx="minor">
            <a:schemeClr val="dk1"/>
          </a:fontRef>
        </p:style>
        <p:txBody>
          <a:bodyPr anchor="ctr">
            <a:normAutofit/>
          </a:bodyPr>
          <a:lstStyle/>
          <a:p>
            <a:pPr algn="ctr" fontAlgn="auto">
              <a:spcAft>
                <a:spcPts val="0"/>
              </a:spcAft>
              <a:defRPr/>
            </a:pPr>
            <a:r>
              <a:rPr kumimoji="0" lang="en-US" altLang="zh-TW" sz="3200" b="1" dirty="0" smtClean="0"/>
              <a:t>Rundown </a:t>
            </a:r>
            <a:r>
              <a:rPr kumimoji="0" lang="en-US" altLang="zh-TW" sz="3200" b="1" dirty="0"/>
              <a:t>of Today’s </a:t>
            </a:r>
            <a:r>
              <a:rPr kumimoji="0" lang="en-US" altLang="zh-TW" sz="3200" b="1" dirty="0" err="1"/>
              <a:t>Programme</a:t>
            </a:r>
            <a:r>
              <a:rPr kumimoji="0" lang="en-US" altLang="zh-TW" sz="3200" b="1" dirty="0"/>
              <a:t> </a:t>
            </a:r>
          </a:p>
        </p:txBody>
      </p:sp>
    </p:spTree>
  </p:cSld>
  <p:clrMapOvr>
    <a:masterClrMapping/>
  </p:clrMapOvr>
  <p:transition advTm="249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9"/>
          <p:cNvSpPr txBox="1">
            <a:spLocks noChangeArrowheads="1"/>
          </p:cNvSpPr>
          <p:nvPr/>
        </p:nvSpPr>
        <p:spPr bwMode="auto">
          <a:xfrm>
            <a:off x="0" y="269776"/>
            <a:ext cx="9144000" cy="792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fontScale="85000" lnSpcReduction="200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a:t>Learning and Teaching Strategy: </a:t>
            </a:r>
          </a:p>
          <a:p>
            <a:pPr fontAlgn="auto">
              <a:spcAft>
                <a:spcPts val="0"/>
              </a:spcAft>
              <a:defRPr/>
            </a:pPr>
            <a:r>
              <a:rPr kumimoji="0" lang="en-US" altLang="zh-TW" dirty="0" smtClean="0"/>
              <a:t>2. Catering for different learning styles</a:t>
            </a:r>
            <a:endParaRPr kumimoji="0" lang="en-US" altLang="zh-TW" dirty="0"/>
          </a:p>
        </p:txBody>
      </p:sp>
      <p:graphicFrame>
        <p:nvGraphicFramePr>
          <p:cNvPr id="12" name="內容版面配置區 4"/>
          <p:cNvGraphicFramePr>
            <a:graphicFrameLocks noGrp="1"/>
          </p:cNvGraphicFramePr>
          <p:nvPr>
            <p:ph idx="1"/>
          </p:nvPr>
        </p:nvGraphicFramePr>
        <p:xfrm>
          <a:off x="35496" y="1384176"/>
          <a:ext cx="8964488" cy="5357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9"/>
          <p:cNvSpPr txBox="1">
            <a:spLocks noChangeArrowheads="1"/>
          </p:cNvSpPr>
          <p:nvPr/>
        </p:nvSpPr>
        <p:spPr bwMode="auto">
          <a:xfrm>
            <a:off x="0" y="188640"/>
            <a:ext cx="9144000" cy="792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fontScale="85000" lnSpcReduction="200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 Enhancing </a:t>
            </a:r>
            <a:r>
              <a:rPr kumimoji="0" lang="en-US" altLang="zh-TW" dirty="0" smtClean="0"/>
              <a:t>students’ participation through</a:t>
            </a:r>
          </a:p>
          <a:p>
            <a:pPr fontAlgn="auto">
              <a:spcAft>
                <a:spcPts val="0"/>
              </a:spcAft>
              <a:defRPr/>
            </a:pPr>
            <a:r>
              <a:rPr kumimoji="0" lang="en-US" altLang="zh-TW" dirty="0" smtClean="0"/>
              <a:t>kinesthetic learning activities</a:t>
            </a:r>
            <a:endParaRPr kumimoji="0" lang="zh-TW" altLang="zh-HK" dirty="0"/>
          </a:p>
        </p:txBody>
      </p:sp>
      <p:sp>
        <p:nvSpPr>
          <p:cNvPr id="3" name="弧形向右箭號 2"/>
          <p:cNvSpPr>
            <a:spLocks noChangeArrowheads="1"/>
          </p:cNvSpPr>
          <p:nvPr/>
        </p:nvSpPr>
        <p:spPr bwMode="auto">
          <a:xfrm rot="-2697959">
            <a:off x="2256279" y="1869620"/>
            <a:ext cx="592138" cy="1943100"/>
          </a:xfrm>
          <a:prstGeom prst="curvedRightArrow">
            <a:avLst>
              <a:gd name="adj1" fmla="val 30916"/>
              <a:gd name="adj2" fmla="val 61817"/>
              <a:gd name="adj3" fmla="val 25000"/>
            </a:avLst>
          </a:prstGeom>
          <a:gradFill rotWithShape="1">
            <a:gsLst>
              <a:gs pos="0">
                <a:srgbClr val="A3201D"/>
              </a:gs>
              <a:gs pos="80000">
                <a:srgbClr val="D52E2A"/>
              </a:gs>
              <a:gs pos="100000">
                <a:srgbClr val="DA2B27"/>
              </a:gs>
            </a:gsLst>
            <a:lin ang="16200000"/>
          </a:gradFill>
          <a:ln w="9525" algn="ctr">
            <a:solidFill>
              <a:srgbClr val="C73E3B"/>
            </a:solidFill>
            <a:miter lim="800000"/>
            <a:headEnd/>
            <a:tailEnd/>
          </a:ln>
          <a:effectLst>
            <a:outerShdw dist="38100" dir="8100000" rotWithShape="0">
              <a:srgbClr val="000000">
                <a:alpha val="45000"/>
              </a:srgbClr>
            </a:outerShdw>
          </a:effectLst>
        </p:spPr>
        <p:txBody>
          <a:bodyPr anchor="ctr"/>
          <a:lstStyle/>
          <a:p>
            <a:pPr algn="ctr">
              <a:spcBef>
                <a:spcPct val="20000"/>
              </a:spcBef>
              <a:buClr>
                <a:schemeClr val="tx2"/>
              </a:buClr>
              <a:buSzPct val="70000"/>
              <a:buFont typeface="Wingdings" pitchFamily="2" charset="2"/>
              <a:buNone/>
              <a:defRPr/>
            </a:pPr>
            <a:endParaRPr kumimoji="0" lang="zh-TW" altLang="en-US" sz="800" b="1">
              <a:latin typeface="+mn-lt"/>
              <a:ea typeface="+mn-ea"/>
            </a:endParaRPr>
          </a:p>
        </p:txBody>
      </p:sp>
      <p:sp>
        <p:nvSpPr>
          <p:cNvPr id="2" name="弧形向右箭號 2"/>
          <p:cNvSpPr>
            <a:spLocks noChangeArrowheads="1"/>
          </p:cNvSpPr>
          <p:nvPr/>
        </p:nvSpPr>
        <p:spPr bwMode="auto">
          <a:xfrm rot="-7912754">
            <a:off x="6204724" y="1681556"/>
            <a:ext cx="360362" cy="1943100"/>
          </a:xfrm>
          <a:prstGeom prst="curvedRightArrow">
            <a:avLst>
              <a:gd name="adj1" fmla="val 50800"/>
              <a:gd name="adj2" fmla="val 101576"/>
              <a:gd name="adj3" fmla="val 25000"/>
            </a:avLst>
          </a:prstGeom>
          <a:gradFill rotWithShape="1">
            <a:gsLst>
              <a:gs pos="0">
                <a:srgbClr val="A3201D"/>
              </a:gs>
              <a:gs pos="80000">
                <a:srgbClr val="D52E2A"/>
              </a:gs>
              <a:gs pos="100000">
                <a:srgbClr val="DA2B27"/>
              </a:gs>
            </a:gsLst>
            <a:lin ang="16200000"/>
          </a:gradFill>
          <a:ln w="9525" algn="ctr">
            <a:solidFill>
              <a:srgbClr val="C73E3B"/>
            </a:solidFill>
            <a:miter lim="800000"/>
            <a:headEnd/>
            <a:tailEnd/>
          </a:ln>
          <a:effectLst>
            <a:outerShdw dist="38100" dir="8100000" rotWithShape="0">
              <a:srgbClr val="000000">
                <a:alpha val="45000"/>
              </a:srgbClr>
            </a:outerShdw>
          </a:effectLst>
        </p:spPr>
        <p:txBody>
          <a:bodyPr vert="eaVert" anchor="ctr"/>
          <a:lstStyle/>
          <a:p>
            <a:pPr algn="ctr">
              <a:spcBef>
                <a:spcPct val="20000"/>
              </a:spcBef>
              <a:buClr>
                <a:schemeClr val="tx2"/>
              </a:buClr>
              <a:buSzPct val="70000"/>
              <a:buFont typeface="Wingdings" pitchFamily="2" charset="2"/>
              <a:buNone/>
              <a:defRPr/>
            </a:pPr>
            <a:endParaRPr kumimoji="0" lang="zh-TW" altLang="en-US" sz="800" b="1">
              <a:latin typeface="+mn-lt"/>
              <a:ea typeface="+mn-ea"/>
            </a:endParaRPr>
          </a:p>
        </p:txBody>
      </p:sp>
      <p:sp>
        <p:nvSpPr>
          <p:cNvPr id="11" name="五邊形 10"/>
          <p:cNvSpPr/>
          <p:nvPr/>
        </p:nvSpPr>
        <p:spPr>
          <a:xfrm>
            <a:off x="1006562" y="1271463"/>
            <a:ext cx="2441845" cy="646331"/>
          </a:xfrm>
          <a:prstGeom prst="homePlate">
            <a:avLst/>
          </a:prstGeom>
          <a:gradFill>
            <a:gsLst>
              <a:gs pos="0">
                <a:srgbClr val="FFFCC9"/>
              </a:gs>
              <a:gs pos="50000">
                <a:schemeClr val="bg1"/>
              </a:gs>
              <a:gs pos="100000">
                <a:srgbClr val="FFFCC9"/>
              </a:gs>
            </a:gsLst>
            <a:lin ang="5400000" scaled="0"/>
          </a:gradFill>
          <a:ln w="28575">
            <a:solidFill>
              <a:schemeClr val="bg2">
                <a:lumMod val="75000"/>
              </a:schemeClr>
            </a:solidFill>
            <a:miter lim="800000"/>
            <a:headEnd/>
            <a:tailEnd/>
          </a:ln>
          <a:effectLst/>
        </p:spPr>
        <p:txBody>
          <a:bodyPr wrap="square">
            <a:spAutoFit/>
          </a:bodyPr>
          <a:lstStyle/>
          <a:p>
            <a:pPr algn="ctr"/>
            <a:r>
              <a:rPr lang="en-US" altLang="zh-TW" dirty="0" smtClean="0">
                <a:solidFill>
                  <a:schemeClr val="tx1"/>
                </a:solidFill>
                <a:latin typeface="Arial" charset="0"/>
                <a:ea typeface="新細明體" charset="-120"/>
              </a:rPr>
              <a:t>Whole class activity: </a:t>
            </a:r>
          </a:p>
          <a:p>
            <a:pPr algn="ctr"/>
            <a:r>
              <a:rPr lang="en-US" altLang="zh-TW" dirty="0" smtClean="0">
                <a:solidFill>
                  <a:schemeClr val="tx1"/>
                </a:solidFill>
                <a:latin typeface="Arial" charset="0"/>
                <a:ea typeface="新細明體" charset="-120"/>
              </a:rPr>
              <a:t>Matching game</a:t>
            </a:r>
            <a:endParaRPr lang="zh-TW" altLang="en-US" dirty="0">
              <a:solidFill>
                <a:schemeClr val="tx1"/>
              </a:solidFill>
              <a:latin typeface="Arial" charset="0"/>
              <a:ea typeface="新細明體" charset="-120"/>
            </a:endParaRPr>
          </a:p>
        </p:txBody>
      </p:sp>
      <p:sp>
        <p:nvSpPr>
          <p:cNvPr id="12" name="五邊形 11"/>
          <p:cNvSpPr/>
          <p:nvPr/>
        </p:nvSpPr>
        <p:spPr>
          <a:xfrm>
            <a:off x="5508104" y="1271462"/>
            <a:ext cx="2520280" cy="646331"/>
          </a:xfrm>
          <a:prstGeom prst="homePlate">
            <a:avLst/>
          </a:prstGeom>
          <a:gradFill>
            <a:gsLst>
              <a:gs pos="0">
                <a:srgbClr val="FFFCC9"/>
              </a:gs>
              <a:gs pos="50000">
                <a:schemeClr val="bg1"/>
              </a:gs>
              <a:gs pos="100000">
                <a:srgbClr val="FFFCC9"/>
              </a:gs>
            </a:gsLst>
            <a:lin ang="5400000" scaled="0"/>
          </a:gradFill>
          <a:ln w="28575">
            <a:solidFill>
              <a:schemeClr val="bg2">
                <a:lumMod val="75000"/>
              </a:schemeClr>
            </a:solidFill>
            <a:miter lim="800000"/>
            <a:headEnd/>
            <a:tailEnd/>
          </a:ln>
          <a:effectLst/>
        </p:spPr>
        <p:txBody>
          <a:bodyPr wrap="square">
            <a:spAutoFit/>
          </a:bodyPr>
          <a:lstStyle/>
          <a:p>
            <a:pPr algn="ctr"/>
            <a:r>
              <a:rPr lang="en-US" altLang="zh-TW" dirty="0" smtClean="0">
                <a:solidFill>
                  <a:schemeClr val="tx1"/>
                </a:solidFill>
                <a:latin typeface="Arial" charset="0"/>
                <a:ea typeface="新細明體" charset="-120"/>
              </a:rPr>
              <a:t>Individual work: </a:t>
            </a:r>
          </a:p>
          <a:p>
            <a:pPr algn="ctr"/>
            <a:r>
              <a:rPr lang="en-US" altLang="zh-TW" dirty="0" smtClean="0">
                <a:solidFill>
                  <a:schemeClr val="tx1"/>
                </a:solidFill>
                <a:latin typeface="Arial" charset="0"/>
                <a:ea typeface="新細明體" charset="-120"/>
              </a:rPr>
              <a:t>Graphic </a:t>
            </a:r>
            <a:r>
              <a:rPr lang="en-US" altLang="zh-TW" dirty="0" err="1" smtClean="0">
                <a:solidFill>
                  <a:schemeClr val="tx1"/>
                </a:solidFill>
                <a:latin typeface="Arial" charset="0"/>
                <a:ea typeface="新細明體" charset="-120"/>
              </a:rPr>
              <a:t>organiser</a:t>
            </a:r>
            <a:endParaRPr lang="zh-TW" altLang="en-US" dirty="0">
              <a:solidFill>
                <a:schemeClr val="tx1"/>
              </a:solidFill>
              <a:latin typeface="Arial" charset="0"/>
              <a:ea typeface="新細明體" charset="-120"/>
            </a:endParaRPr>
          </a:p>
        </p:txBody>
      </p:sp>
      <p:sp>
        <p:nvSpPr>
          <p:cNvPr id="13" name="五邊形 12"/>
          <p:cNvSpPr/>
          <p:nvPr/>
        </p:nvSpPr>
        <p:spPr>
          <a:xfrm>
            <a:off x="3332044" y="2841170"/>
            <a:ext cx="2297829" cy="646331"/>
          </a:xfrm>
          <a:prstGeom prst="homePlate">
            <a:avLst/>
          </a:prstGeom>
          <a:gradFill>
            <a:gsLst>
              <a:gs pos="0">
                <a:srgbClr val="FFFCC9"/>
              </a:gs>
              <a:gs pos="50000">
                <a:schemeClr val="bg1"/>
              </a:gs>
              <a:gs pos="100000">
                <a:srgbClr val="FFFCC9"/>
              </a:gs>
            </a:gsLst>
            <a:lin ang="5400000" scaled="0"/>
          </a:gradFill>
          <a:ln w="28575">
            <a:solidFill>
              <a:schemeClr val="bg2">
                <a:lumMod val="75000"/>
              </a:schemeClr>
            </a:solidFill>
            <a:miter lim="800000"/>
            <a:headEnd/>
            <a:tailEnd/>
          </a:ln>
          <a:effectLst/>
        </p:spPr>
        <p:txBody>
          <a:bodyPr wrap="square">
            <a:spAutoFit/>
          </a:bodyPr>
          <a:lstStyle/>
          <a:p>
            <a:pPr algn="ctr"/>
            <a:r>
              <a:rPr lang="en-US" altLang="zh-TW" dirty="0" smtClean="0">
                <a:solidFill>
                  <a:schemeClr val="tx1"/>
                </a:solidFill>
                <a:latin typeface="Arial" charset="0"/>
                <a:ea typeface="新細明體" charset="-120"/>
              </a:rPr>
              <a:t>Group </a:t>
            </a:r>
            <a:r>
              <a:rPr lang="en-US" altLang="zh-TW" dirty="0" smtClean="0"/>
              <a:t>work: </a:t>
            </a:r>
            <a:r>
              <a:rPr lang="en-US" altLang="zh-TW" dirty="0" err="1" smtClean="0">
                <a:solidFill>
                  <a:schemeClr val="tx1"/>
                </a:solidFill>
                <a:latin typeface="Arial" charset="0"/>
                <a:ea typeface="新細明體" charset="-120"/>
              </a:rPr>
              <a:t>Pelmanism</a:t>
            </a:r>
            <a:r>
              <a:rPr lang="en-US" altLang="zh-TW" dirty="0" smtClean="0">
                <a:solidFill>
                  <a:schemeClr val="tx1"/>
                </a:solidFill>
                <a:latin typeface="Arial" charset="0"/>
                <a:ea typeface="新細明體" charset="-120"/>
              </a:rPr>
              <a:t> game</a:t>
            </a:r>
            <a:endParaRPr lang="zh-TW" altLang="en-US" dirty="0">
              <a:solidFill>
                <a:schemeClr val="tx1"/>
              </a:solidFill>
              <a:latin typeface="Arial" charset="0"/>
              <a:ea typeface="新細明體" charset="-120"/>
            </a:endParaRPr>
          </a:p>
        </p:txBody>
      </p:sp>
      <p:sp>
        <p:nvSpPr>
          <p:cNvPr id="14" name="Rectangle 9"/>
          <p:cNvSpPr txBox="1">
            <a:spLocks noChangeArrowheads="1"/>
          </p:cNvSpPr>
          <p:nvPr/>
        </p:nvSpPr>
        <p:spPr bwMode="auto">
          <a:xfrm>
            <a:off x="40" y="4149080"/>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HK" dirty="0" smtClean="0"/>
              <a:t> Making </a:t>
            </a:r>
            <a:r>
              <a:rPr kumimoji="0" lang="en-US" altLang="zh-HK" dirty="0" smtClean="0"/>
              <a:t>use of graphic </a:t>
            </a:r>
            <a:r>
              <a:rPr kumimoji="0" lang="en-US" altLang="zh-HK" dirty="0" err="1" smtClean="0"/>
              <a:t>organisers</a:t>
            </a:r>
            <a:endParaRPr kumimoji="0" lang="zh-TW" altLang="zh-HK" dirty="0"/>
          </a:p>
        </p:txBody>
      </p:sp>
      <p:sp>
        <p:nvSpPr>
          <p:cNvPr id="16" name="內容版面配置區 6"/>
          <p:cNvSpPr>
            <a:spLocks noGrp="1"/>
          </p:cNvSpPr>
          <p:nvPr>
            <p:ph idx="1"/>
          </p:nvPr>
        </p:nvSpPr>
        <p:spPr>
          <a:xfrm>
            <a:off x="170084" y="5248391"/>
            <a:ext cx="4114800" cy="523875"/>
          </a:xfrm>
          <a:ln w="38100">
            <a:solidFill>
              <a:srgbClr val="FFC000"/>
            </a:solidFill>
          </a:ln>
        </p:spPr>
        <p:txBody>
          <a:bodyPr rtlCol="0">
            <a:normAutofit fontScale="92500" lnSpcReduction="10000"/>
          </a:bodyPr>
          <a:lstStyle/>
          <a:p>
            <a:pPr marL="0" indent="0" algn="ctr" fontAlgn="auto">
              <a:spcAft>
                <a:spcPts val="0"/>
              </a:spcAft>
              <a:buFont typeface="Arial" pitchFamily="34" charset="0"/>
              <a:buNone/>
              <a:defRPr/>
            </a:pPr>
            <a:r>
              <a:rPr lang="en-US" altLang="zh-TW" dirty="0" smtClean="0"/>
              <a:t>Vocabulary learning</a:t>
            </a:r>
          </a:p>
          <a:p>
            <a:pPr fontAlgn="auto">
              <a:spcAft>
                <a:spcPts val="0"/>
              </a:spcAft>
              <a:buFont typeface="Arial" pitchFamily="34" charset="0"/>
              <a:buNone/>
              <a:defRPr/>
            </a:pPr>
            <a:endParaRPr lang="en-US" altLang="zh-TW" dirty="0" smtClean="0"/>
          </a:p>
        </p:txBody>
      </p:sp>
      <p:sp>
        <p:nvSpPr>
          <p:cNvPr id="17" name="內容版面配置區 6"/>
          <p:cNvSpPr txBox="1">
            <a:spLocks/>
          </p:cNvSpPr>
          <p:nvPr/>
        </p:nvSpPr>
        <p:spPr bwMode="auto">
          <a:xfrm>
            <a:off x="4860032" y="5248391"/>
            <a:ext cx="4114800" cy="836613"/>
          </a:xfrm>
          <a:prstGeom prst="rect">
            <a:avLst/>
          </a:prstGeom>
          <a:noFill/>
          <a:ln w="38100">
            <a:solidFill>
              <a:srgbClr val="FFFF00"/>
            </a:solidFill>
            <a:miter lim="800000"/>
            <a:headEnd/>
            <a:tailEnd/>
          </a:ln>
        </p:spPr>
        <p:txBody>
          <a:bodyPr/>
          <a:lstStyle/>
          <a:p>
            <a:pPr algn="ctr">
              <a:spcBef>
                <a:spcPct val="20000"/>
              </a:spcBef>
            </a:pPr>
            <a:r>
              <a:rPr kumimoji="0" lang="en-US" altLang="zh-TW" sz="2400">
                <a:latin typeface="Calibri" pitchFamily="34" charset="0"/>
              </a:rPr>
              <a:t>Understanding the setting       of a story</a:t>
            </a:r>
            <a:endParaRPr kumimoji="0" lang="zh-TW" altLang="en-US" sz="24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box(in)">
                                      <p:cBhvr>
                                        <p:cTn id="7" dur="500"/>
                                        <p:tgtEl>
                                          <p:spTgt spid="16">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box(in)">
                                      <p:cBhvr>
                                        <p:cTn id="10" dur="500"/>
                                        <p:tgtEl>
                                          <p:spTgt spid="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9"/>
          <p:cNvSpPr txBox="1">
            <a:spLocks noChangeArrowheads="1"/>
          </p:cNvSpPr>
          <p:nvPr/>
        </p:nvSpPr>
        <p:spPr bwMode="auto">
          <a:xfrm>
            <a:off x="0" y="548680"/>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fontScale="85000" lnSpcReduction="100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Open-ended Task: Creative story writing about a special party</a:t>
            </a:r>
            <a:endParaRPr kumimoji="0" lang="en-US" altLang="zh-TW" dirty="0"/>
          </a:p>
        </p:txBody>
      </p:sp>
      <p:pic>
        <p:nvPicPr>
          <p:cNvPr id="1026" name="Picture 2"/>
          <p:cNvPicPr>
            <a:picLocks noChangeAspect="1" noChangeArrowheads="1"/>
          </p:cNvPicPr>
          <p:nvPr/>
        </p:nvPicPr>
        <p:blipFill>
          <a:blip r:embed="rId4" cstate="print"/>
          <a:srcRect l="36799" t="25563" r="20587" b="16359"/>
          <a:stretch>
            <a:fillRect/>
          </a:stretch>
        </p:blipFill>
        <p:spPr bwMode="auto">
          <a:xfrm>
            <a:off x="1711099" y="1844824"/>
            <a:ext cx="5544616" cy="4248472"/>
          </a:xfrm>
          <a:prstGeom prst="rect">
            <a:avLst/>
          </a:prstGeom>
          <a:noFill/>
          <a:ln w="9525">
            <a:solidFill>
              <a:schemeClr val="bg2">
                <a:lumMod val="75000"/>
              </a:schemeClr>
            </a:solidFill>
            <a:miter lim="800000"/>
            <a:headEnd/>
            <a:tailEnd/>
          </a:ln>
        </p:spPr>
      </p:pic>
      <p:sp>
        <p:nvSpPr>
          <p:cNvPr id="3" name="矩形 2"/>
          <p:cNvSpPr/>
          <p:nvPr/>
        </p:nvSpPr>
        <p:spPr>
          <a:xfrm>
            <a:off x="1718646" y="1844824"/>
            <a:ext cx="554461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群組 7"/>
          <p:cNvGrpSpPr>
            <a:grpSpLocks/>
          </p:cNvGrpSpPr>
          <p:nvPr/>
        </p:nvGrpSpPr>
        <p:grpSpPr bwMode="auto">
          <a:xfrm>
            <a:off x="198438" y="1671638"/>
            <a:ext cx="3336925" cy="1252537"/>
            <a:chOff x="198988" y="1671191"/>
            <a:chExt cx="3336170" cy="1253753"/>
          </a:xfrm>
        </p:grpSpPr>
        <p:sp>
          <p:nvSpPr>
            <p:cNvPr id="69650" name="TextBox 2"/>
            <p:cNvSpPr txBox="1">
              <a:spLocks noChangeArrowheads="1"/>
            </p:cNvSpPr>
            <p:nvPr/>
          </p:nvSpPr>
          <p:spPr bwMode="auto">
            <a:xfrm>
              <a:off x="342131" y="2093947"/>
              <a:ext cx="2927350" cy="830997"/>
            </a:xfrm>
            <a:prstGeom prst="rect">
              <a:avLst/>
            </a:prstGeom>
            <a:solidFill>
              <a:schemeClr val="bg1"/>
            </a:solidFill>
            <a:ln w="38100">
              <a:solidFill>
                <a:srgbClr val="FF00FF"/>
              </a:solidFill>
              <a:miter lim="800000"/>
              <a:headEnd/>
              <a:tailEnd/>
            </a:ln>
          </p:spPr>
          <p:txBody>
            <a:bodyPr>
              <a:spAutoFit/>
            </a:bodyPr>
            <a:lstStyle/>
            <a:p>
              <a:pPr marL="342900" indent="-342900">
                <a:buFont typeface="Berlin Sans FB" pitchFamily="34" charset="0"/>
                <a:buChar char="◊"/>
              </a:pPr>
              <a:r>
                <a:rPr kumimoji="0" lang="en-US" altLang="zh-TW" sz="2400">
                  <a:solidFill>
                    <a:srgbClr val="990033"/>
                  </a:solidFill>
                  <a:latin typeface="Berlin Sans FB" pitchFamily="34" charset="0"/>
                  <a:cs typeface="Arial" charset="0"/>
                </a:rPr>
                <a:t>Greater learner autonomy</a:t>
              </a:r>
            </a:p>
          </p:txBody>
        </p:sp>
        <p:sp>
          <p:nvSpPr>
            <p:cNvPr id="69651" name="TextBox 12"/>
            <p:cNvSpPr txBox="1">
              <a:spLocks noChangeArrowheads="1"/>
            </p:cNvSpPr>
            <p:nvPr/>
          </p:nvSpPr>
          <p:spPr bwMode="auto">
            <a:xfrm>
              <a:off x="198988" y="1671191"/>
              <a:ext cx="3336170" cy="461665"/>
            </a:xfrm>
            <a:prstGeom prst="rect">
              <a:avLst/>
            </a:prstGeom>
            <a:noFill/>
            <a:ln w="9525">
              <a:noFill/>
              <a:miter lim="800000"/>
              <a:headEnd/>
              <a:tailEnd/>
            </a:ln>
          </p:spPr>
          <p:txBody>
            <a:bodyPr wrap="none">
              <a:spAutoFit/>
            </a:bodyPr>
            <a:lstStyle/>
            <a:p>
              <a:r>
                <a:rPr kumimoji="0" lang="en-US" altLang="zh-TW" sz="2400">
                  <a:solidFill>
                    <a:srgbClr val="FF33CC"/>
                  </a:solidFill>
                  <a:latin typeface="Britannic Bold" pitchFamily="34" charset="0"/>
                  <a:cs typeface="Arial" charset="0"/>
                </a:rPr>
                <a:t>For more able students</a:t>
              </a:r>
              <a:endParaRPr kumimoji="0" lang="en-GB" altLang="zh-TW" sz="2400">
                <a:solidFill>
                  <a:srgbClr val="FF33CC"/>
                </a:solidFill>
                <a:latin typeface="Britannic Bold" pitchFamily="34" charset="0"/>
                <a:cs typeface="Arial" charset="0"/>
              </a:endParaRPr>
            </a:p>
          </p:txBody>
        </p:sp>
      </p:grpSp>
      <p:pic>
        <p:nvPicPr>
          <p:cNvPr id="3077" name="Picture 5"/>
          <p:cNvPicPr>
            <a:picLocks noChangeAspect="1" noChangeArrowheads="1"/>
          </p:cNvPicPr>
          <p:nvPr/>
        </p:nvPicPr>
        <p:blipFill rotWithShape="1">
          <a:blip r:embed="rId4" cstate="print"/>
          <a:srcRect l="5522" t="25885" r="10292" b="12975"/>
          <a:stretch/>
        </p:blipFill>
        <p:spPr bwMode="auto">
          <a:xfrm>
            <a:off x="3563938" y="1125538"/>
            <a:ext cx="5437187" cy="2843212"/>
          </a:xfrm>
          <a:prstGeom prst="rect">
            <a:avLst/>
          </a:prstGeom>
          <a:ln w="38100">
            <a:solidFill>
              <a:srgbClr val="FFCCFF"/>
            </a:solidFill>
            <a:miter lim="800000"/>
            <a:headEnd/>
            <a:tailEnd/>
          </a:ln>
          <a:effectLst>
            <a:outerShdw blurRad="50800" dist="38100" dir="2700000" algn="tl" rotWithShape="0">
              <a:srgbClr val="000000">
                <a:alpha val="43000"/>
              </a:srgbClr>
            </a:outerShdw>
          </a:effectLst>
          <a:extLst/>
        </p:spPr>
      </p:pic>
      <p:pic>
        <p:nvPicPr>
          <p:cNvPr id="41" name="Picture 4"/>
          <p:cNvPicPr>
            <a:picLocks noChangeAspect="1" noChangeArrowheads="1"/>
          </p:cNvPicPr>
          <p:nvPr/>
        </p:nvPicPr>
        <p:blipFill rotWithShape="1">
          <a:blip r:embed="rId5" cstate="print"/>
          <a:srcRect l="3125" t="26289" r="45437" b="27263"/>
          <a:stretch/>
        </p:blipFill>
        <p:spPr bwMode="auto">
          <a:xfrm>
            <a:off x="60325" y="3716338"/>
            <a:ext cx="4241800" cy="3124200"/>
          </a:xfrm>
          <a:prstGeom prst="rect">
            <a:avLst/>
          </a:prstGeom>
          <a:ln w="38100">
            <a:solidFill>
              <a:schemeClr val="accent5">
                <a:lumMod val="20000"/>
                <a:lumOff val="80000"/>
              </a:schemeClr>
            </a:solidFill>
            <a:miter lim="800000"/>
            <a:headEnd/>
            <a:tailEnd/>
          </a:ln>
          <a:effectLst>
            <a:outerShdw blurRad="50800" dist="38100" dir="2700000" algn="tl" rotWithShape="0">
              <a:srgbClr val="000000">
                <a:alpha val="43000"/>
              </a:srgbClr>
            </a:outerShdw>
          </a:effectLst>
          <a:extLst/>
        </p:spPr>
      </p:pic>
      <p:sp>
        <p:nvSpPr>
          <p:cNvPr id="45" name="Rectangle 9"/>
          <p:cNvSpPr>
            <a:spLocks noChangeArrowheads="1"/>
          </p:cNvSpPr>
          <p:nvPr/>
        </p:nvSpPr>
        <p:spPr bwMode="auto">
          <a:xfrm>
            <a:off x="4572000" y="4802466"/>
            <a:ext cx="4430312" cy="1816743"/>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r="100000" b="100000"/>
            </a:path>
            <a:tileRect l="-100000" t="-100000"/>
          </a:gradFill>
          <a:ln/>
          <a:extLst/>
        </p:spPr>
        <p:style>
          <a:lnRef idx="2">
            <a:schemeClr val="accent3"/>
          </a:lnRef>
          <a:fillRef idx="1">
            <a:schemeClr val="lt1"/>
          </a:fillRef>
          <a:effectRef idx="0">
            <a:schemeClr val="accent3"/>
          </a:effectRef>
          <a:fontRef idx="minor">
            <a:schemeClr val="dk1"/>
          </a:fontRef>
        </p:style>
        <p:txBody>
          <a:bodyPr anchor="ctr"/>
          <a:lstStyle/>
          <a:p>
            <a:pPr fontAlgn="auto">
              <a:lnSpc>
                <a:spcPct val="80000"/>
              </a:lnSpc>
              <a:spcBef>
                <a:spcPct val="10000"/>
              </a:spcBef>
              <a:spcAft>
                <a:spcPct val="10000"/>
              </a:spcAft>
              <a:buClr>
                <a:srgbClr val="FF0066"/>
              </a:buClr>
              <a:defRPr/>
            </a:pPr>
            <a:r>
              <a:rPr kumimoji="0" lang="en-US" altLang="zh-TW" sz="2400" dirty="0">
                <a:solidFill>
                  <a:srgbClr val="002060"/>
                </a:solidFill>
                <a:latin typeface="Britannic Bold" pitchFamily="34" charset="0"/>
                <a:cs typeface="Arial" charset="0"/>
              </a:rPr>
              <a:t>Product</a:t>
            </a:r>
          </a:p>
          <a:p>
            <a:pPr marL="342900" indent="-342900" fontAlgn="auto">
              <a:lnSpc>
                <a:spcPct val="80000"/>
              </a:lnSpc>
              <a:spcBef>
                <a:spcPct val="10000"/>
              </a:spcBef>
              <a:spcAft>
                <a:spcPct val="10000"/>
              </a:spcAft>
              <a:buClr>
                <a:srgbClr val="002060"/>
              </a:buClr>
              <a:buFont typeface="Berlin Sans FB" pitchFamily="34" charset="0"/>
              <a:buChar char="◊"/>
              <a:defRPr/>
            </a:pPr>
            <a:r>
              <a:rPr kumimoji="0" lang="en-US" altLang="zh-TW" sz="2400" dirty="0">
                <a:solidFill>
                  <a:srgbClr val="002060"/>
                </a:solidFill>
                <a:latin typeface="Berlin Sans FB" pitchFamily="34" charset="0"/>
                <a:cs typeface="Arial" charset="0"/>
              </a:rPr>
              <a:t>All students achieved the learning objectives / targets</a:t>
            </a:r>
          </a:p>
          <a:p>
            <a:pPr marL="342900" indent="-342900" fontAlgn="auto">
              <a:lnSpc>
                <a:spcPct val="80000"/>
              </a:lnSpc>
              <a:spcBef>
                <a:spcPct val="10000"/>
              </a:spcBef>
              <a:spcAft>
                <a:spcPct val="10000"/>
              </a:spcAft>
              <a:buClr>
                <a:srgbClr val="002060"/>
              </a:buClr>
              <a:buFont typeface="Berlin Sans FB" pitchFamily="34" charset="0"/>
              <a:buChar char="◊"/>
              <a:defRPr/>
            </a:pPr>
            <a:r>
              <a:rPr kumimoji="0" lang="en-US" altLang="zh-TW" sz="2400" dirty="0">
                <a:solidFill>
                  <a:srgbClr val="002060"/>
                </a:solidFill>
                <a:latin typeface="Berlin Sans FB" pitchFamily="34" charset="0"/>
                <a:cs typeface="Arial" charset="0"/>
              </a:rPr>
              <a:t>The products varied in breath and depth</a:t>
            </a:r>
          </a:p>
        </p:txBody>
      </p:sp>
      <p:sp>
        <p:nvSpPr>
          <p:cNvPr id="3" name="弧形 2"/>
          <p:cNvSpPr/>
          <p:nvPr/>
        </p:nvSpPr>
        <p:spPr>
          <a:xfrm rot="10800000">
            <a:off x="1042988" y="-171450"/>
            <a:ext cx="6985000" cy="6119813"/>
          </a:xfrm>
          <a:prstGeom prst="arc">
            <a:avLst>
              <a:gd name="adj1" fmla="val 16200000"/>
              <a:gd name="adj2" fmla="val 21569241"/>
            </a:avLst>
          </a:prstGeom>
          <a:ln w="381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HK" altLang="en-US"/>
          </a:p>
        </p:txBody>
      </p:sp>
      <p:grpSp>
        <p:nvGrpSpPr>
          <p:cNvPr id="9" name="群組 8"/>
          <p:cNvGrpSpPr>
            <a:grpSpLocks/>
          </p:cNvGrpSpPr>
          <p:nvPr/>
        </p:nvGrpSpPr>
        <p:grpSpPr bwMode="auto">
          <a:xfrm>
            <a:off x="2533650" y="3254375"/>
            <a:ext cx="4711700" cy="1320800"/>
            <a:chOff x="2533908" y="3254557"/>
            <a:chExt cx="4710822" cy="1321014"/>
          </a:xfrm>
        </p:grpSpPr>
        <p:grpSp>
          <p:nvGrpSpPr>
            <p:cNvPr id="69646" name="群組 1"/>
            <p:cNvGrpSpPr>
              <a:grpSpLocks/>
            </p:cNvGrpSpPr>
            <p:nvPr/>
          </p:nvGrpSpPr>
          <p:grpSpPr bwMode="auto">
            <a:xfrm>
              <a:off x="2533908" y="3254557"/>
              <a:ext cx="3164649" cy="1321014"/>
              <a:chOff x="3347864" y="4179668"/>
              <a:chExt cx="3164649" cy="1321014"/>
            </a:xfrm>
          </p:grpSpPr>
          <p:sp>
            <p:nvSpPr>
              <p:cNvPr id="69648" name="TextBox 4"/>
              <p:cNvSpPr txBox="1">
                <a:spLocks noChangeArrowheads="1"/>
              </p:cNvSpPr>
              <p:nvPr/>
            </p:nvSpPr>
            <p:spPr bwMode="auto">
              <a:xfrm>
                <a:off x="3347864" y="4179668"/>
                <a:ext cx="3164649" cy="461665"/>
              </a:xfrm>
              <a:prstGeom prst="rect">
                <a:avLst/>
              </a:prstGeom>
              <a:solidFill>
                <a:schemeClr val="bg1"/>
              </a:solidFill>
              <a:ln w="9525">
                <a:noFill/>
                <a:miter lim="800000"/>
                <a:headEnd/>
                <a:tailEnd/>
              </a:ln>
            </p:spPr>
            <p:txBody>
              <a:bodyPr wrap="none">
                <a:spAutoFit/>
              </a:bodyPr>
              <a:lstStyle/>
              <a:p>
                <a:r>
                  <a:rPr kumimoji="0" lang="en-US" altLang="zh-TW" sz="2400">
                    <a:solidFill>
                      <a:srgbClr val="00B0F0"/>
                    </a:solidFill>
                    <a:latin typeface="Britannic Bold" pitchFamily="34" charset="0"/>
                    <a:cs typeface="Arial" charset="0"/>
                  </a:rPr>
                  <a:t>For less able students</a:t>
                </a:r>
                <a:endParaRPr kumimoji="0" lang="en-GB" altLang="zh-TW" sz="2400">
                  <a:solidFill>
                    <a:srgbClr val="00B0F0"/>
                  </a:solidFill>
                  <a:latin typeface="Britannic Bold" pitchFamily="34" charset="0"/>
                  <a:cs typeface="Arial" charset="0"/>
                </a:endParaRPr>
              </a:p>
            </p:txBody>
          </p:sp>
          <p:sp>
            <p:nvSpPr>
              <p:cNvPr id="69649" name="TextBox 2"/>
              <p:cNvSpPr txBox="1">
                <a:spLocks noChangeArrowheads="1"/>
              </p:cNvSpPr>
              <p:nvPr/>
            </p:nvSpPr>
            <p:spPr bwMode="auto">
              <a:xfrm>
                <a:off x="3347864" y="4669685"/>
                <a:ext cx="2927350" cy="830997"/>
              </a:xfrm>
              <a:prstGeom prst="rect">
                <a:avLst/>
              </a:prstGeom>
              <a:gradFill rotWithShape="1">
                <a:gsLst>
                  <a:gs pos="0">
                    <a:srgbClr val="83D3FF"/>
                  </a:gs>
                  <a:gs pos="50000">
                    <a:srgbClr val="B5E2FF"/>
                  </a:gs>
                  <a:gs pos="100000">
                    <a:srgbClr val="DBF0FF"/>
                  </a:gs>
                </a:gsLst>
                <a:lin ang="13500000" scaled="1"/>
              </a:gradFill>
              <a:ln w="38100">
                <a:solidFill>
                  <a:srgbClr val="00B0F0"/>
                </a:solidFill>
                <a:miter lim="800000"/>
                <a:headEnd/>
                <a:tailEnd/>
              </a:ln>
            </p:spPr>
            <p:txBody>
              <a:bodyPr>
                <a:spAutoFit/>
              </a:bodyPr>
              <a:lstStyle/>
              <a:p>
                <a:pPr marL="342900" indent="-342900">
                  <a:buFont typeface="Berlin Sans FB" pitchFamily="34" charset="0"/>
                  <a:buChar char="◊"/>
                </a:pPr>
                <a:r>
                  <a:rPr kumimoji="0" lang="en-US" altLang="zh-TW" sz="2400">
                    <a:solidFill>
                      <a:srgbClr val="002060"/>
                    </a:solidFill>
                    <a:latin typeface="Berlin Sans FB" pitchFamily="34" charset="0"/>
                    <a:cs typeface="Arial" charset="0"/>
                  </a:rPr>
                  <a:t>Break into steps</a:t>
                </a:r>
              </a:p>
              <a:p>
                <a:pPr marL="342900" indent="-342900">
                  <a:buFont typeface="Berlin Sans FB" pitchFamily="34" charset="0"/>
                  <a:buChar char="◊"/>
                </a:pPr>
                <a:r>
                  <a:rPr kumimoji="0" lang="en-US" altLang="zh-TW" sz="2400">
                    <a:solidFill>
                      <a:srgbClr val="002060"/>
                    </a:solidFill>
                    <a:latin typeface="Berlin Sans FB" pitchFamily="34" charset="0"/>
                    <a:cs typeface="Arial" charset="0"/>
                  </a:rPr>
                  <a:t>Provide prompts</a:t>
                </a:r>
              </a:p>
            </p:txBody>
          </p:sp>
        </p:grpSp>
        <p:sp>
          <p:nvSpPr>
            <p:cNvPr id="5" name="圓角矩形 4"/>
            <p:cNvSpPr/>
            <p:nvPr/>
          </p:nvSpPr>
          <p:spPr>
            <a:xfrm>
              <a:off x="5516265" y="3649909"/>
              <a:ext cx="1728465" cy="914548"/>
            </a:xfrm>
            <a:prstGeom prst="roundRect">
              <a:avLst/>
            </a:prstGeom>
            <a:solidFill>
              <a:schemeClr val="accent6">
                <a:lumMod val="20000"/>
                <a:lumOff val="80000"/>
              </a:schemeClr>
            </a:solidFill>
            <a:ln w="38100">
              <a:solidFill>
                <a:schemeClr val="accent6">
                  <a:lumMod val="75000"/>
                </a:schemeClr>
              </a:solidFill>
              <a:prstDash val="solid"/>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kumimoji="0" lang="en-US" altLang="zh-HK" sz="2400" dirty="0">
                  <a:solidFill>
                    <a:schemeClr val="accent2">
                      <a:lumMod val="75000"/>
                    </a:schemeClr>
                  </a:solidFill>
                  <a:latin typeface="Berlin Sans FB" pitchFamily="34" charset="0"/>
                  <a:cs typeface="Arial" charset="0"/>
                </a:rPr>
                <a:t>Provide scaffolding</a:t>
              </a:r>
              <a:endParaRPr kumimoji="0" lang="zh-HK" altLang="en-US" sz="2400" dirty="0">
                <a:solidFill>
                  <a:schemeClr val="accent2">
                    <a:lumMod val="75000"/>
                  </a:schemeClr>
                </a:solidFill>
                <a:latin typeface="Berlin Sans FB" pitchFamily="34" charset="0"/>
                <a:cs typeface="Arial" charset="0"/>
              </a:endParaRPr>
            </a:p>
          </p:txBody>
        </p:sp>
      </p:grpSp>
      <p:sp>
        <p:nvSpPr>
          <p:cNvPr id="6" name="弧形 5"/>
          <p:cNvSpPr/>
          <p:nvPr/>
        </p:nvSpPr>
        <p:spPr>
          <a:xfrm rot="10256888">
            <a:off x="3535363" y="3505200"/>
            <a:ext cx="2105025" cy="2447925"/>
          </a:xfrm>
          <a:prstGeom prst="arc">
            <a:avLst>
              <a:gd name="adj1" fmla="val 16877607"/>
              <a:gd name="adj2" fmla="val 1070003"/>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HK" altLang="en-US"/>
          </a:p>
        </p:txBody>
      </p:sp>
      <p:sp>
        <p:nvSpPr>
          <p:cNvPr id="69642" name="文字方塊 6"/>
          <p:cNvSpPr txBox="1">
            <a:spLocks noChangeArrowheads="1"/>
          </p:cNvSpPr>
          <p:nvPr/>
        </p:nvSpPr>
        <p:spPr bwMode="auto">
          <a:xfrm>
            <a:off x="107950" y="1177925"/>
            <a:ext cx="3240088" cy="522288"/>
          </a:xfrm>
          <a:prstGeom prst="rect">
            <a:avLst/>
          </a:prstGeom>
          <a:solidFill>
            <a:schemeClr val="bg2"/>
          </a:solidFill>
          <a:ln w="9525">
            <a:noFill/>
            <a:miter lim="800000"/>
            <a:headEnd/>
            <a:tailEnd/>
          </a:ln>
        </p:spPr>
        <p:txBody>
          <a:bodyPr wrap="none">
            <a:spAutoFit/>
          </a:bodyPr>
          <a:lstStyle/>
          <a:p>
            <a:r>
              <a:rPr kumimoji="0" lang="en-US" altLang="zh-HK" sz="2800" b="1">
                <a:solidFill>
                  <a:srgbClr val="002060"/>
                </a:solidFill>
                <a:latin typeface="Calibri" pitchFamily="34" charset="0"/>
              </a:rPr>
              <a:t>Support to students:</a:t>
            </a:r>
            <a:endParaRPr kumimoji="0" lang="zh-HK" altLang="en-US" sz="2800" b="1">
              <a:solidFill>
                <a:srgbClr val="002060"/>
              </a:solidFill>
              <a:latin typeface="Calibri" pitchFamily="34" charset="0"/>
            </a:endParaRPr>
          </a:p>
        </p:txBody>
      </p:sp>
      <p:sp>
        <p:nvSpPr>
          <p:cNvPr id="17" name="Rectangle 9"/>
          <p:cNvSpPr txBox="1">
            <a:spLocks noChangeArrowheads="1"/>
          </p:cNvSpPr>
          <p:nvPr/>
        </p:nvSpPr>
        <p:spPr bwMode="auto">
          <a:xfrm>
            <a:off x="-946" y="188728"/>
            <a:ext cx="9144000" cy="792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fontScale="85000" lnSpcReduction="200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Learning and Teaching Strategy:</a:t>
            </a:r>
          </a:p>
          <a:p>
            <a:pPr fontAlgn="auto">
              <a:spcAft>
                <a:spcPts val="0"/>
              </a:spcAft>
              <a:defRPr/>
            </a:pPr>
            <a:r>
              <a:rPr kumimoji="0" lang="en-US" altLang="zh-TW" dirty="0" smtClean="0"/>
              <a:t>3. Appropriate </a:t>
            </a:r>
            <a:r>
              <a:rPr kumimoji="0" lang="en-US" altLang="zh-TW" dirty="0"/>
              <a:t>scaffolding and </a:t>
            </a:r>
            <a:r>
              <a:rPr kumimoji="0" lang="en-US" altLang="zh-TW" dirty="0" smtClean="0"/>
              <a:t>greater </a:t>
            </a:r>
            <a:r>
              <a:rPr kumimoji="0" lang="en-US" altLang="zh-TW" dirty="0"/>
              <a:t>flexibility for students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43438" y="722313"/>
            <a:ext cx="4321175" cy="5953125"/>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effectLst>
            <a:outerShdw blurRad="50800" dist="50800" dir="5400000" algn="ctr" rotWithShape="0">
              <a:schemeClr val="tx2">
                <a:lumMod val="20000"/>
                <a:lumOff val="80000"/>
                <a:alpha val="0"/>
              </a:schemeClr>
            </a:outerShdw>
          </a:effectLst>
        </p:spPr>
        <p:txBody>
          <a:bodyPr rtlCol="0">
            <a:normAutofit fontScale="85000" lnSpcReduction="20000"/>
          </a:bodyPr>
          <a:lstStyle/>
          <a:p>
            <a:pPr marL="0" indent="0" fontAlgn="auto">
              <a:spcAft>
                <a:spcPts val="0"/>
              </a:spcAft>
              <a:buFont typeface="Arial" pitchFamily="34" charset="0"/>
              <a:buNone/>
              <a:defRPr/>
            </a:pPr>
            <a:r>
              <a:rPr lang="en-US" altLang="zh-HK" b="1" dirty="0" smtClean="0"/>
              <a:t>Students are able to…</a:t>
            </a:r>
          </a:p>
          <a:p>
            <a:pPr marL="361950" indent="0" fontAlgn="auto">
              <a:spcAft>
                <a:spcPts val="0"/>
              </a:spcAft>
              <a:buFont typeface="Arial" pitchFamily="34" charset="0"/>
              <a:buNone/>
              <a:defRPr/>
            </a:pPr>
            <a:r>
              <a:rPr lang="en-US" altLang="zh-HK" dirty="0" smtClean="0"/>
              <a:t>write with an appropriate story structure that comprises setting, characters, problems, events and solution</a:t>
            </a:r>
          </a:p>
          <a:p>
            <a:pPr marL="361950" indent="0" fontAlgn="auto">
              <a:spcAft>
                <a:spcPts val="0"/>
              </a:spcAft>
              <a:buFont typeface="Arial" pitchFamily="34" charset="0"/>
              <a:buNone/>
              <a:defRPr/>
            </a:pPr>
            <a:r>
              <a:rPr lang="en-US" altLang="zh-HK" dirty="0" smtClean="0"/>
              <a:t>use dialogues in writing</a:t>
            </a:r>
          </a:p>
          <a:p>
            <a:pPr marL="361950" indent="0" fontAlgn="auto">
              <a:spcAft>
                <a:spcPts val="0"/>
              </a:spcAft>
              <a:buFont typeface="Arial" pitchFamily="34" charset="0"/>
              <a:buNone/>
              <a:defRPr/>
            </a:pPr>
            <a:r>
              <a:rPr lang="en-US" altLang="zh-HK" dirty="0" smtClean="0"/>
              <a:t>use the present perfect tense appropriately</a:t>
            </a:r>
          </a:p>
          <a:p>
            <a:pPr marL="361950" indent="0" fontAlgn="auto">
              <a:spcAft>
                <a:spcPts val="0"/>
              </a:spcAft>
              <a:buFont typeface="Arial" pitchFamily="34" charset="0"/>
              <a:buNone/>
              <a:defRPr/>
            </a:pPr>
            <a:r>
              <a:rPr lang="en-US" altLang="zh-HK" dirty="0" smtClean="0"/>
              <a:t>use reporting words</a:t>
            </a:r>
          </a:p>
          <a:p>
            <a:pPr marL="361950" indent="0" fontAlgn="auto">
              <a:spcAft>
                <a:spcPts val="0"/>
              </a:spcAft>
              <a:buFont typeface="Arial" pitchFamily="34" charset="0"/>
              <a:buNone/>
              <a:defRPr/>
            </a:pPr>
            <a:r>
              <a:rPr lang="en-US" altLang="zh-HK" dirty="0" smtClean="0"/>
              <a:t>use words to link the events</a:t>
            </a:r>
          </a:p>
          <a:p>
            <a:pPr marL="361950" indent="0" fontAlgn="auto">
              <a:spcAft>
                <a:spcPts val="0"/>
              </a:spcAft>
              <a:buFont typeface="Arial" pitchFamily="34" charset="0"/>
              <a:buNone/>
              <a:defRPr/>
            </a:pPr>
            <a:r>
              <a:rPr lang="en-US" altLang="zh-HK" dirty="0" smtClean="0"/>
              <a:t>use adjectives to describe feelings</a:t>
            </a:r>
          </a:p>
          <a:p>
            <a:pPr marL="361950" indent="0" fontAlgn="auto">
              <a:spcAft>
                <a:spcPts val="0"/>
              </a:spcAft>
              <a:buFont typeface="Arial" pitchFamily="34" charset="0"/>
              <a:buNone/>
              <a:defRPr/>
            </a:pPr>
            <a:r>
              <a:rPr lang="en-US" altLang="zh-HK" dirty="0" smtClean="0"/>
              <a:t>show changes and surprises in the story</a:t>
            </a:r>
            <a:endParaRPr lang="zh-HK" altLang="en-US" dirty="0"/>
          </a:p>
        </p:txBody>
      </p:sp>
      <p:sp>
        <p:nvSpPr>
          <p:cNvPr id="71682" name="TextBox 4"/>
          <p:cNvSpPr txBox="1">
            <a:spLocks noChangeArrowheads="1"/>
          </p:cNvSpPr>
          <p:nvPr/>
        </p:nvSpPr>
        <p:spPr bwMode="auto">
          <a:xfrm>
            <a:off x="196850" y="260350"/>
            <a:ext cx="5397500" cy="461963"/>
          </a:xfrm>
          <a:prstGeom prst="rect">
            <a:avLst/>
          </a:prstGeom>
          <a:solidFill>
            <a:schemeClr val="bg1"/>
          </a:solidFill>
          <a:ln w="28575">
            <a:solidFill>
              <a:srgbClr val="0070C0"/>
            </a:solidFill>
            <a:miter lim="800000"/>
            <a:headEnd/>
            <a:tailEnd/>
          </a:ln>
        </p:spPr>
        <p:txBody>
          <a:bodyPr wrap="none">
            <a:spAutoFit/>
          </a:bodyPr>
          <a:lstStyle/>
          <a:p>
            <a:r>
              <a:rPr kumimoji="0" lang="en-US" altLang="zh-TW" sz="2400">
                <a:solidFill>
                  <a:srgbClr val="00B0F0"/>
                </a:solidFill>
                <a:latin typeface="Britannic Bold" pitchFamily="34" charset="0"/>
                <a:cs typeface="Arial" charset="0"/>
              </a:rPr>
              <a:t>An example of students’ work from 5C</a:t>
            </a:r>
            <a:endParaRPr kumimoji="0" lang="en-GB" altLang="zh-TW" sz="2400">
              <a:solidFill>
                <a:srgbClr val="00B0F0"/>
              </a:solidFill>
              <a:latin typeface="Britannic Bold" pitchFamily="34" charset="0"/>
              <a:cs typeface="Arial" charset="0"/>
            </a:endParaRPr>
          </a:p>
        </p:txBody>
      </p:sp>
      <p:grpSp>
        <p:nvGrpSpPr>
          <p:cNvPr id="71683" name="群組 9"/>
          <p:cNvGrpSpPr>
            <a:grpSpLocks/>
          </p:cNvGrpSpPr>
          <p:nvPr/>
        </p:nvGrpSpPr>
        <p:grpSpPr bwMode="auto">
          <a:xfrm>
            <a:off x="165100" y="836613"/>
            <a:ext cx="4262438" cy="5838825"/>
            <a:chOff x="0" y="1322206"/>
            <a:chExt cx="4550809" cy="9584206"/>
          </a:xfrm>
        </p:grpSpPr>
        <p:pic>
          <p:nvPicPr>
            <p:cNvPr id="71704" name="Picture 2"/>
            <p:cNvPicPr>
              <a:picLocks noChangeAspect="1" noChangeArrowheads="1"/>
            </p:cNvPicPr>
            <p:nvPr/>
          </p:nvPicPr>
          <p:blipFill>
            <a:blip r:embed="rId4" cstate="print"/>
            <a:srcRect l="-2" t="16380" r="452"/>
            <a:stretch>
              <a:fillRect/>
            </a:stretch>
          </p:blipFill>
          <p:spPr bwMode="auto">
            <a:xfrm>
              <a:off x="0" y="1322206"/>
              <a:ext cx="4530266" cy="2110669"/>
            </a:xfrm>
            <a:prstGeom prst="rect">
              <a:avLst/>
            </a:prstGeom>
            <a:noFill/>
            <a:ln w="9525">
              <a:noFill/>
              <a:miter lim="800000"/>
              <a:headEnd/>
              <a:tailEnd/>
            </a:ln>
          </p:spPr>
        </p:pic>
        <p:pic>
          <p:nvPicPr>
            <p:cNvPr id="71705" name="Picture 3"/>
            <p:cNvPicPr>
              <a:picLocks noChangeAspect="1" noChangeArrowheads="1"/>
            </p:cNvPicPr>
            <p:nvPr/>
          </p:nvPicPr>
          <p:blipFill>
            <a:blip r:embed="rId5" cstate="print"/>
            <a:srcRect t="1733" r="7011" b="29929"/>
            <a:stretch>
              <a:fillRect/>
            </a:stretch>
          </p:blipFill>
          <p:spPr bwMode="auto">
            <a:xfrm>
              <a:off x="28803" y="3363362"/>
              <a:ext cx="4501462" cy="3862469"/>
            </a:xfrm>
            <a:prstGeom prst="rect">
              <a:avLst/>
            </a:prstGeom>
            <a:noFill/>
            <a:ln w="9525">
              <a:noFill/>
              <a:miter lim="800000"/>
              <a:headEnd/>
              <a:tailEnd/>
            </a:ln>
          </p:spPr>
        </p:pic>
        <p:pic>
          <p:nvPicPr>
            <p:cNvPr id="71706" name="Picture 3"/>
            <p:cNvPicPr>
              <a:picLocks noChangeAspect="1" noChangeArrowheads="1"/>
            </p:cNvPicPr>
            <p:nvPr/>
          </p:nvPicPr>
          <p:blipFill>
            <a:blip r:embed="rId5" cstate="print"/>
            <a:srcRect t="70071" r="7011"/>
            <a:stretch>
              <a:fillRect/>
            </a:stretch>
          </p:blipFill>
          <p:spPr bwMode="auto">
            <a:xfrm>
              <a:off x="36284" y="7160353"/>
              <a:ext cx="4501462" cy="1691560"/>
            </a:xfrm>
            <a:prstGeom prst="rect">
              <a:avLst/>
            </a:prstGeom>
            <a:noFill/>
            <a:ln w="9525">
              <a:noFill/>
              <a:miter lim="800000"/>
              <a:headEnd/>
              <a:tailEnd/>
            </a:ln>
          </p:spPr>
        </p:pic>
        <p:pic>
          <p:nvPicPr>
            <p:cNvPr id="71707" name="Picture 2"/>
            <p:cNvPicPr>
              <a:picLocks noChangeAspect="1" noChangeArrowheads="1"/>
            </p:cNvPicPr>
            <p:nvPr/>
          </p:nvPicPr>
          <p:blipFill>
            <a:blip r:embed="rId6" cstate="print"/>
            <a:srcRect l="1604" t="10660"/>
            <a:stretch>
              <a:fillRect/>
            </a:stretch>
          </p:blipFill>
          <p:spPr bwMode="auto">
            <a:xfrm>
              <a:off x="49347" y="8751545"/>
              <a:ext cx="4501462" cy="2154867"/>
            </a:xfrm>
            <a:prstGeom prst="rect">
              <a:avLst/>
            </a:prstGeom>
            <a:noFill/>
            <a:ln w="9525">
              <a:noFill/>
              <a:miter lim="800000"/>
              <a:headEnd/>
              <a:tailEnd/>
            </a:ln>
          </p:spPr>
        </p:pic>
      </p:grpSp>
      <p:grpSp>
        <p:nvGrpSpPr>
          <p:cNvPr id="71684" name="群組 1"/>
          <p:cNvGrpSpPr>
            <a:grpSpLocks/>
          </p:cNvGrpSpPr>
          <p:nvPr/>
        </p:nvGrpSpPr>
        <p:grpSpPr bwMode="auto">
          <a:xfrm>
            <a:off x="4643438" y="1125538"/>
            <a:ext cx="409575" cy="5111750"/>
            <a:chOff x="4660065" y="816329"/>
            <a:chExt cx="408891" cy="5112568"/>
          </a:xfrm>
        </p:grpSpPr>
        <p:pic>
          <p:nvPicPr>
            <p:cNvPr id="71697" name="Picture 46" descr="http://t2.gstatic.com/images?q=tbn:ANd9GcR6-rv5iKsCTyRXLMcG6PvJ_r6IuYgKGaKqdnOU2FCh46rUsa-Exw"/>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88425" y="816329"/>
              <a:ext cx="349599" cy="371389"/>
            </a:xfrm>
            <a:prstGeom prst="rect">
              <a:avLst/>
            </a:prstGeom>
            <a:noFill/>
            <a:ln w="9525">
              <a:noFill/>
              <a:miter lim="800000"/>
              <a:headEnd/>
              <a:tailEnd/>
            </a:ln>
          </p:spPr>
        </p:pic>
        <p:pic>
          <p:nvPicPr>
            <p:cNvPr id="71698" name="Picture 46" descr="http://t2.gstatic.com/images?q=tbn:ANd9GcR6-rv5iKsCTyRXLMcG6PvJ_r6IuYgKGaKqdnOU2FCh46rUsa-Exw"/>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60065" y="2578804"/>
              <a:ext cx="349599" cy="371389"/>
            </a:xfrm>
            <a:prstGeom prst="rect">
              <a:avLst/>
            </a:prstGeom>
            <a:noFill/>
            <a:ln w="9525">
              <a:noFill/>
              <a:miter lim="800000"/>
              <a:headEnd/>
              <a:tailEnd/>
            </a:ln>
          </p:spPr>
        </p:pic>
        <p:pic>
          <p:nvPicPr>
            <p:cNvPr id="71699" name="Picture 46" descr="http://t2.gstatic.com/images?q=tbn:ANd9GcR6-rv5iKsCTyRXLMcG6PvJ_r6IuYgKGaKqdnOU2FCh46rUsa-Exw"/>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88424" y="2976569"/>
              <a:ext cx="349599" cy="371389"/>
            </a:xfrm>
            <a:prstGeom prst="rect">
              <a:avLst/>
            </a:prstGeom>
            <a:noFill/>
            <a:ln w="9525">
              <a:noFill/>
              <a:miter lim="800000"/>
              <a:headEnd/>
              <a:tailEnd/>
            </a:ln>
          </p:spPr>
        </p:pic>
        <p:pic>
          <p:nvPicPr>
            <p:cNvPr id="71700" name="Picture 46" descr="http://t2.gstatic.com/images?q=tbn:ANd9GcR6-rv5iKsCTyRXLMcG6PvJ_r6IuYgKGaKqdnOU2FCh46rUsa-Exw"/>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05572" y="3729743"/>
              <a:ext cx="349599" cy="371389"/>
            </a:xfrm>
            <a:prstGeom prst="rect">
              <a:avLst/>
            </a:prstGeom>
            <a:noFill/>
            <a:ln w="9525">
              <a:noFill/>
              <a:miter lim="800000"/>
              <a:headEnd/>
              <a:tailEnd/>
            </a:ln>
          </p:spPr>
        </p:pic>
        <p:pic>
          <p:nvPicPr>
            <p:cNvPr id="71701" name="Picture 46" descr="http://t2.gstatic.com/images?q=tbn:ANd9GcR6-rv5iKsCTyRXLMcG6PvJ_r6IuYgKGaKqdnOU2FCh46rUsa-Exw"/>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88425" y="4177648"/>
              <a:ext cx="349599" cy="371389"/>
            </a:xfrm>
            <a:prstGeom prst="rect">
              <a:avLst/>
            </a:prstGeom>
            <a:noFill/>
            <a:ln w="9525">
              <a:noFill/>
              <a:miter lim="800000"/>
              <a:headEnd/>
              <a:tailEnd/>
            </a:ln>
          </p:spPr>
        </p:pic>
        <p:pic>
          <p:nvPicPr>
            <p:cNvPr id="71702" name="Picture 46" descr="http://t2.gstatic.com/images?q=tbn:ANd9GcR6-rv5iKsCTyRXLMcG6PvJ_r6IuYgKGaKqdnOU2FCh46rUsa-Exw"/>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19357" y="5557508"/>
              <a:ext cx="349599" cy="371389"/>
            </a:xfrm>
            <a:prstGeom prst="rect">
              <a:avLst/>
            </a:prstGeom>
            <a:noFill/>
            <a:ln w="9525">
              <a:noFill/>
              <a:miter lim="800000"/>
              <a:headEnd/>
              <a:tailEnd/>
            </a:ln>
          </p:spPr>
        </p:pic>
        <p:pic>
          <p:nvPicPr>
            <p:cNvPr id="71703" name="Picture 46" descr="http://t2.gstatic.com/images?q=tbn:ANd9GcR6-rv5iKsCTyRXLMcG6PvJ_r6IuYgKGaKqdnOU2FCh46rUsa-Exw"/>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05922" y="4987864"/>
              <a:ext cx="349250" cy="287338"/>
            </a:xfrm>
            <a:prstGeom prst="rect">
              <a:avLst/>
            </a:prstGeom>
            <a:noFill/>
            <a:ln w="9525">
              <a:noFill/>
              <a:miter lim="800000"/>
              <a:headEnd/>
              <a:tailEnd/>
            </a:ln>
          </p:spPr>
        </p:pic>
      </p:grpSp>
      <p:sp>
        <p:nvSpPr>
          <p:cNvPr id="17" name="內容版面配置區 2"/>
          <p:cNvSpPr txBox="1">
            <a:spLocks/>
          </p:cNvSpPr>
          <p:nvPr/>
        </p:nvSpPr>
        <p:spPr>
          <a:xfrm>
            <a:off x="107950" y="836613"/>
            <a:ext cx="4319588" cy="5953125"/>
          </a:xfrm>
          <a:prstGeom prst="rect">
            <a:avLst/>
          </a:prstGeom>
          <a:solidFill>
            <a:srgbClr val="FEE6F5"/>
          </a:solidFill>
          <a:effectLst>
            <a:outerShdw blurRad="50800" dist="50800" dir="5400000" algn="ctr" rotWithShape="0">
              <a:schemeClr val="tx2">
                <a:lumMod val="20000"/>
                <a:lumOff val="80000"/>
                <a:alpha val="0"/>
              </a:schemeClr>
            </a:outerShdw>
          </a:effectLst>
        </p:spPr>
        <p:txBody>
          <a:bodyPr>
            <a:normAutofit fontScale="92500" lnSpcReduction="20000"/>
          </a:bodyPr>
          <a:lstStyle/>
          <a:p>
            <a:pPr fontAlgn="auto">
              <a:spcBef>
                <a:spcPct val="20000"/>
              </a:spcBef>
              <a:spcAft>
                <a:spcPts val="0"/>
              </a:spcAft>
              <a:buFont typeface="Arial" pitchFamily="34" charset="0"/>
              <a:buNone/>
              <a:defRPr/>
            </a:pPr>
            <a:r>
              <a:rPr kumimoji="0" lang="en-US" altLang="zh-TW" sz="2400" dirty="0">
                <a:latin typeface="+mn-lt"/>
                <a:ea typeface="+mn-ea"/>
              </a:rPr>
              <a:t>It was </a:t>
            </a:r>
            <a:r>
              <a:rPr kumimoji="0" lang="en-US" altLang="zh-TW" sz="2400" dirty="0" err="1">
                <a:latin typeface="+mn-lt"/>
                <a:ea typeface="+mn-ea"/>
              </a:rPr>
              <a:t>Icy’s</a:t>
            </a:r>
            <a:r>
              <a:rPr kumimoji="0" lang="en-US" altLang="zh-TW" sz="2400" dirty="0">
                <a:latin typeface="+mn-lt"/>
                <a:ea typeface="+mn-ea"/>
              </a:rPr>
              <a:t> birthday, </a:t>
            </a:r>
            <a:r>
              <a:rPr kumimoji="0" lang="en-US" altLang="zh-TW" sz="2400" dirty="0" err="1">
                <a:latin typeface="+mn-lt"/>
                <a:ea typeface="+mn-ea"/>
              </a:rPr>
              <a:t>Corina</a:t>
            </a:r>
            <a:r>
              <a:rPr kumimoji="0" lang="en-US" altLang="zh-TW" sz="2400" dirty="0">
                <a:latin typeface="+mn-lt"/>
                <a:ea typeface="+mn-ea"/>
              </a:rPr>
              <a:t>, Tony, A</a:t>
            </a:r>
            <a:r>
              <a:rPr kumimoji="0" lang="en-US" altLang="zh-TW" sz="2400" dirty="0" err="1">
                <a:latin typeface="+mn-lt"/>
                <a:ea typeface="+mn-ea"/>
              </a:rPr>
              <a:t>ndy</a:t>
            </a:r>
            <a:r>
              <a:rPr kumimoji="0" lang="en-US" altLang="zh-TW" sz="2400" dirty="0">
                <a:latin typeface="+mn-lt"/>
                <a:ea typeface="+mn-ea"/>
              </a:rPr>
              <a:t> and Angel wanted to give her a nice surprise.  In the afternoon, we had a party at home.</a:t>
            </a:r>
          </a:p>
          <a:p>
            <a:pPr fontAlgn="auto">
              <a:spcBef>
                <a:spcPct val="20000"/>
              </a:spcBef>
              <a:spcAft>
                <a:spcPts val="0"/>
              </a:spcAft>
              <a:buFont typeface="Arial" pitchFamily="34" charset="0"/>
              <a:buNone/>
              <a:defRPr/>
            </a:pPr>
            <a:r>
              <a:rPr kumimoji="0" lang="en-US" altLang="zh-HK" sz="2400" dirty="0">
                <a:latin typeface="+mn-lt"/>
                <a:ea typeface="+mn-ea"/>
              </a:rPr>
              <a:t>‘Have you cooked the food yet, Tony?’ asked Andy and </a:t>
            </a:r>
            <a:r>
              <a:rPr kumimoji="0" lang="en-US" altLang="zh-HK" sz="2400" dirty="0" err="1">
                <a:latin typeface="+mn-lt"/>
                <a:ea typeface="+mn-ea"/>
              </a:rPr>
              <a:t>Corina</a:t>
            </a:r>
            <a:r>
              <a:rPr kumimoji="0" lang="en-US" altLang="zh-HK" sz="2400" dirty="0">
                <a:latin typeface="+mn-lt"/>
                <a:ea typeface="+mn-ea"/>
              </a:rPr>
              <a:t>.  Tony answered, ‘I have baked a vanilla cake, made sandwiches and fruit punch.  And I also made some snacks for everyone.’  ‘Has everything already been prepared?’ asked Angel.  ‘Yes, we have already prepared everything.’</a:t>
            </a:r>
          </a:p>
          <a:p>
            <a:pPr fontAlgn="auto">
              <a:spcBef>
                <a:spcPct val="20000"/>
              </a:spcBef>
              <a:spcAft>
                <a:spcPts val="0"/>
              </a:spcAft>
              <a:buFont typeface="Arial" pitchFamily="34" charset="0"/>
              <a:buNone/>
              <a:defRPr/>
            </a:pPr>
            <a:r>
              <a:rPr kumimoji="0" lang="en-US" altLang="zh-HK" sz="2400" dirty="0">
                <a:latin typeface="+mn-lt"/>
                <a:ea typeface="+mn-ea"/>
              </a:rPr>
              <a:t>We waited for a long time, but Icy did not return home in the afternoon.  We were worried.  Finally, Angel called her.  When she arrived at eleven o’clock, she was touched because she had a surprise party.  They had a great time.</a:t>
            </a:r>
            <a:endParaRPr kumimoji="0" lang="zh-HK" altLang="en-US" sz="2400" dirty="0">
              <a:latin typeface="+mn-lt"/>
              <a:ea typeface="+mn-ea"/>
            </a:endParaRPr>
          </a:p>
        </p:txBody>
      </p:sp>
      <p:sp>
        <p:nvSpPr>
          <p:cNvPr id="18" name="矩形 17"/>
          <p:cNvSpPr/>
          <p:nvPr/>
        </p:nvSpPr>
        <p:spPr>
          <a:xfrm>
            <a:off x="0" y="1989138"/>
            <a:ext cx="4427538" cy="2447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20" name="直線接點 19"/>
          <p:cNvCxnSpPr/>
          <p:nvPr/>
        </p:nvCxnSpPr>
        <p:spPr>
          <a:xfrm>
            <a:off x="5148263" y="3213100"/>
            <a:ext cx="3168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群組 33"/>
          <p:cNvGrpSpPr>
            <a:grpSpLocks/>
          </p:cNvGrpSpPr>
          <p:nvPr/>
        </p:nvGrpSpPr>
        <p:grpSpPr bwMode="auto">
          <a:xfrm>
            <a:off x="215900" y="4797425"/>
            <a:ext cx="7740650" cy="766763"/>
            <a:chOff x="215592" y="4797152"/>
            <a:chExt cx="7740784" cy="767378"/>
          </a:xfrm>
        </p:grpSpPr>
        <p:cxnSp>
          <p:nvCxnSpPr>
            <p:cNvPr id="29" name="直線接點 28"/>
            <p:cNvCxnSpPr/>
            <p:nvPr/>
          </p:nvCxnSpPr>
          <p:spPr>
            <a:xfrm>
              <a:off x="5076601" y="4797152"/>
              <a:ext cx="2879775"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5076601" y="5084720"/>
              <a:ext cx="900129"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215592" y="5564530"/>
              <a:ext cx="684225"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3060441" y="5548642"/>
              <a:ext cx="611199"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7" name="群組 36"/>
          <p:cNvGrpSpPr>
            <a:grpSpLocks/>
          </p:cNvGrpSpPr>
          <p:nvPr/>
        </p:nvGrpSpPr>
        <p:grpSpPr bwMode="auto">
          <a:xfrm>
            <a:off x="3276600" y="4740275"/>
            <a:ext cx="4679950" cy="1857375"/>
            <a:chOff x="3275896" y="4740910"/>
            <a:chExt cx="4680160" cy="1856442"/>
          </a:xfrm>
        </p:grpSpPr>
        <p:cxnSp>
          <p:nvCxnSpPr>
            <p:cNvPr id="32" name="直線接點 31"/>
            <p:cNvCxnSpPr/>
            <p:nvPr/>
          </p:nvCxnSpPr>
          <p:spPr>
            <a:xfrm>
              <a:off x="3275896" y="4740910"/>
              <a:ext cx="360379"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76202" y="6597352"/>
              <a:ext cx="2879854"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76202" y="6237171"/>
              <a:ext cx="2519476"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ox(in)">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34"/>
                                        </p:tgtEl>
                                      </p:cBhvr>
                                    </p:animEffect>
                                    <p:set>
                                      <p:cBhvr>
                                        <p:cTn id="33" dur="1" fill="hold">
                                          <p:stCondLst>
                                            <p:cond delay="499"/>
                                          </p:stCondLst>
                                        </p:cTn>
                                        <p:tgtEl>
                                          <p:spTgt spid="3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37"/>
                                        </p:tgtEl>
                                        <p:attrNameLst>
                                          <p:attrName>ppt_x</p:attrName>
                                        </p:attrNameLst>
                                      </p:cBhvr>
                                      <p:tavLst>
                                        <p:tav tm="0">
                                          <p:val>
                                            <p:strVal val="ppt_x"/>
                                          </p:val>
                                        </p:tav>
                                        <p:tav tm="100000">
                                          <p:val>
                                            <p:strVal val="ppt_x"/>
                                          </p:val>
                                        </p:tav>
                                      </p:tavLst>
                                    </p:anim>
                                    <p:anim calcmode="lin" valueType="num">
                                      <p:cBhvr additive="base">
                                        <p:cTn id="44" dur="500"/>
                                        <p:tgtEl>
                                          <p:spTgt spid="37"/>
                                        </p:tgtEl>
                                        <p:attrNameLst>
                                          <p:attrName>ppt_y</p:attrName>
                                        </p:attrNameLst>
                                      </p:cBhvr>
                                      <p:tavLst>
                                        <p:tav tm="0">
                                          <p:val>
                                            <p:strVal val="ppt_y"/>
                                          </p:val>
                                        </p:tav>
                                        <p:tav tm="100000">
                                          <p:val>
                                            <p:strVal val="1+ppt_h/2"/>
                                          </p:val>
                                        </p:tav>
                                      </p:tavLst>
                                    </p:anim>
                                    <p:set>
                                      <p:cBhvr>
                                        <p:cTn id="45"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29" name="群組 9"/>
          <p:cNvGrpSpPr>
            <a:grpSpLocks/>
          </p:cNvGrpSpPr>
          <p:nvPr/>
        </p:nvGrpSpPr>
        <p:grpSpPr bwMode="auto">
          <a:xfrm>
            <a:off x="206375" y="758825"/>
            <a:ext cx="4283075" cy="6084888"/>
            <a:chOff x="175729" y="728935"/>
            <a:chExt cx="4507426" cy="9979670"/>
          </a:xfrm>
        </p:grpSpPr>
        <p:pic>
          <p:nvPicPr>
            <p:cNvPr id="73761" name="Picture 3"/>
            <p:cNvPicPr>
              <a:picLocks noChangeAspect="1" noChangeArrowheads="1"/>
            </p:cNvPicPr>
            <p:nvPr/>
          </p:nvPicPr>
          <p:blipFill>
            <a:blip r:embed="rId4" cstate="print"/>
            <a:srcRect/>
            <a:stretch>
              <a:fillRect/>
            </a:stretch>
          </p:blipFill>
          <p:spPr bwMode="auto">
            <a:xfrm rot="5400000">
              <a:off x="1369686" y="-458125"/>
              <a:ext cx="2124000" cy="4498120"/>
            </a:xfrm>
            <a:prstGeom prst="rect">
              <a:avLst/>
            </a:prstGeom>
            <a:noFill/>
            <a:ln w="9525">
              <a:noFill/>
              <a:miter lim="800000"/>
              <a:headEnd/>
              <a:tailEnd/>
            </a:ln>
          </p:spPr>
        </p:pic>
        <p:pic>
          <p:nvPicPr>
            <p:cNvPr id="73762" name="Picture 4"/>
            <p:cNvPicPr>
              <a:picLocks noChangeAspect="1" noChangeArrowheads="1"/>
            </p:cNvPicPr>
            <p:nvPr/>
          </p:nvPicPr>
          <p:blipFill>
            <a:blip r:embed="rId5" cstate="print"/>
            <a:srcRect b="7452"/>
            <a:stretch>
              <a:fillRect/>
            </a:stretch>
          </p:blipFill>
          <p:spPr bwMode="auto">
            <a:xfrm rot="5400000">
              <a:off x="836603" y="2146261"/>
              <a:ext cx="3193102" cy="4467917"/>
            </a:xfrm>
            <a:prstGeom prst="rect">
              <a:avLst/>
            </a:prstGeom>
            <a:noFill/>
            <a:ln w="9525">
              <a:noFill/>
              <a:miter lim="800000"/>
              <a:headEnd/>
              <a:tailEnd/>
            </a:ln>
          </p:spPr>
        </p:pic>
        <p:pic>
          <p:nvPicPr>
            <p:cNvPr id="73763" name="Picture 2"/>
            <p:cNvPicPr>
              <a:picLocks noChangeAspect="1" noChangeArrowheads="1"/>
            </p:cNvPicPr>
            <p:nvPr/>
          </p:nvPicPr>
          <p:blipFill>
            <a:blip r:embed="rId6" cstate="print"/>
            <a:srcRect/>
            <a:stretch>
              <a:fillRect/>
            </a:stretch>
          </p:blipFill>
          <p:spPr bwMode="auto">
            <a:xfrm rot="5400000">
              <a:off x="1352230" y="4812289"/>
              <a:ext cx="2161849" cy="4500000"/>
            </a:xfrm>
            <a:prstGeom prst="rect">
              <a:avLst/>
            </a:prstGeom>
            <a:noFill/>
            <a:ln w="9525">
              <a:noFill/>
              <a:miter lim="800000"/>
              <a:headEnd/>
              <a:tailEnd/>
            </a:ln>
          </p:spPr>
        </p:pic>
        <p:pic>
          <p:nvPicPr>
            <p:cNvPr id="73764" name="Picture 2"/>
            <p:cNvPicPr>
              <a:picLocks noChangeAspect="1" noChangeArrowheads="1"/>
            </p:cNvPicPr>
            <p:nvPr/>
          </p:nvPicPr>
          <p:blipFill>
            <a:blip r:embed="rId7" cstate="print"/>
            <a:srcRect/>
            <a:stretch>
              <a:fillRect/>
            </a:stretch>
          </p:blipFill>
          <p:spPr bwMode="auto">
            <a:xfrm rot="5400000">
              <a:off x="1144596" y="7170046"/>
              <a:ext cx="2569692" cy="4507425"/>
            </a:xfrm>
            <a:prstGeom prst="rect">
              <a:avLst/>
            </a:prstGeom>
            <a:noFill/>
            <a:ln w="9525">
              <a:noFill/>
              <a:miter lim="800000"/>
              <a:headEnd/>
              <a:tailEnd/>
            </a:ln>
          </p:spPr>
        </p:pic>
      </p:grpSp>
      <p:grpSp>
        <p:nvGrpSpPr>
          <p:cNvPr id="73730" name="群組 101"/>
          <p:cNvGrpSpPr>
            <a:grpSpLocks/>
          </p:cNvGrpSpPr>
          <p:nvPr/>
        </p:nvGrpSpPr>
        <p:grpSpPr bwMode="auto">
          <a:xfrm>
            <a:off x="4643438" y="679450"/>
            <a:ext cx="4249737" cy="6164263"/>
            <a:chOff x="4644008" y="679446"/>
            <a:chExt cx="4248472" cy="6163758"/>
          </a:xfrm>
        </p:grpSpPr>
        <p:sp>
          <p:nvSpPr>
            <p:cNvPr id="11" name="內容版面配置區 2"/>
            <p:cNvSpPr txBox="1">
              <a:spLocks/>
            </p:cNvSpPr>
            <p:nvPr/>
          </p:nvSpPr>
          <p:spPr>
            <a:xfrm>
              <a:off x="4644008" y="679446"/>
              <a:ext cx="4248472" cy="6163758"/>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lin ang="13500000" scaled="1"/>
              <a:tileRect/>
            </a:gradFill>
            <a:effectLst>
              <a:outerShdw blurRad="50800" dist="50800" dir="5400000" algn="ctr" rotWithShape="0">
                <a:schemeClr val="tx2">
                  <a:lumMod val="20000"/>
                  <a:lumOff val="80000"/>
                  <a:alpha val="0"/>
                </a:schemeClr>
              </a:outerShdw>
            </a:effectLst>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kumimoji="0" lang="en-US" altLang="zh-HK" b="1" dirty="0" smtClean="0"/>
                <a:t>Students are able to…</a:t>
              </a:r>
            </a:p>
            <a:p>
              <a:pPr marL="361950" indent="0" fontAlgn="auto">
                <a:spcAft>
                  <a:spcPts val="0"/>
                </a:spcAft>
                <a:buFont typeface="Arial" pitchFamily="34" charset="0"/>
                <a:buNone/>
                <a:tabLst>
                  <a:tab pos="361950" algn="l"/>
                </a:tabLst>
                <a:defRPr/>
              </a:pPr>
              <a:r>
                <a:rPr kumimoji="0" lang="en-US" altLang="zh-HK" sz="2700" dirty="0" smtClean="0"/>
                <a:t>present main and supporting ideas and wherever appropriate </a:t>
              </a:r>
            </a:p>
            <a:p>
              <a:pPr marL="361950" indent="0" fontAlgn="auto">
                <a:spcAft>
                  <a:spcPts val="0"/>
                </a:spcAft>
                <a:buFont typeface="Arial" pitchFamily="34" charset="0"/>
                <a:buNone/>
                <a:tabLst>
                  <a:tab pos="361950" algn="l"/>
                </a:tabLst>
                <a:defRPr/>
              </a:pPr>
              <a:r>
                <a:rPr kumimoji="0" lang="en-US" altLang="zh-HK" sz="2700" dirty="0" smtClean="0"/>
                <a:t>Elaborate own ideas with more detailed descriptions</a:t>
              </a:r>
            </a:p>
            <a:p>
              <a:pPr marL="361950" indent="0" fontAlgn="auto">
                <a:spcAft>
                  <a:spcPts val="0"/>
                </a:spcAft>
                <a:buFont typeface="Arial" pitchFamily="34" charset="0"/>
                <a:buNone/>
                <a:tabLst>
                  <a:tab pos="361950" algn="l"/>
                </a:tabLst>
                <a:defRPr/>
              </a:pPr>
              <a:r>
                <a:rPr kumimoji="0" lang="en-US" altLang="zh-HK" sz="2700" dirty="0" smtClean="0"/>
                <a:t>write </a:t>
              </a:r>
              <a:r>
                <a:rPr kumimoji="0" lang="en-US" altLang="zh-HK" sz="2700" dirty="0"/>
                <a:t>with creative ideas</a:t>
              </a:r>
            </a:p>
            <a:p>
              <a:pPr marL="361950" indent="0" fontAlgn="auto">
                <a:spcAft>
                  <a:spcPts val="0"/>
                </a:spcAft>
                <a:buFont typeface="Arial" pitchFamily="34" charset="0"/>
                <a:buNone/>
                <a:tabLst>
                  <a:tab pos="361950" algn="l"/>
                </a:tabLst>
                <a:defRPr/>
              </a:pPr>
              <a:r>
                <a:rPr kumimoji="0" lang="en-US" altLang="zh-HK" sz="2700" dirty="0" smtClean="0"/>
                <a:t>use </a:t>
              </a:r>
              <a:r>
                <a:rPr kumimoji="0" lang="en-US" altLang="zh-HK" sz="2700" dirty="0"/>
                <a:t>cohesive devices </a:t>
              </a:r>
            </a:p>
            <a:p>
              <a:pPr marL="361950" indent="0" fontAlgn="auto">
                <a:spcAft>
                  <a:spcPts val="0"/>
                </a:spcAft>
                <a:buFont typeface="Arial" pitchFamily="34" charset="0"/>
                <a:buNone/>
                <a:tabLst>
                  <a:tab pos="361950" algn="l"/>
                </a:tabLst>
                <a:defRPr/>
              </a:pPr>
              <a:r>
                <a:rPr kumimoji="0" lang="en-US" altLang="zh-HK" sz="2700" dirty="0" smtClean="0"/>
                <a:t>use different language patterns</a:t>
              </a:r>
            </a:p>
            <a:p>
              <a:pPr fontAlgn="auto">
                <a:spcAft>
                  <a:spcPts val="0"/>
                </a:spcAft>
                <a:buFont typeface="Wingdings" pitchFamily="2" charset="2"/>
                <a:buChar char="ü"/>
                <a:defRPr/>
              </a:pPr>
              <a:endParaRPr kumimoji="0" lang="zh-HK" altLang="en-US" dirty="0"/>
            </a:p>
          </p:txBody>
        </p:sp>
        <p:grpSp>
          <p:nvGrpSpPr>
            <p:cNvPr id="73755" name="群組 1"/>
            <p:cNvGrpSpPr>
              <a:grpSpLocks/>
            </p:cNvGrpSpPr>
            <p:nvPr/>
          </p:nvGrpSpPr>
          <p:grpSpPr bwMode="auto">
            <a:xfrm>
              <a:off x="4677450" y="1363440"/>
              <a:ext cx="375222" cy="3936175"/>
              <a:chOff x="4692672" y="1301428"/>
              <a:chExt cx="375222" cy="3936175"/>
            </a:xfrm>
          </p:grpSpPr>
          <p:pic>
            <p:nvPicPr>
              <p:cNvPr id="73756" name="內容版面配置區 12"/>
              <p:cNvPicPr>
                <a:picLocks noChangeAspect="1"/>
              </p:cNvPicPr>
              <p:nvPr/>
            </p:nvPicPr>
            <p:blipFill>
              <a:blip r:embed="rId8" cstate="print"/>
              <a:srcRect/>
              <a:stretch>
                <a:fillRect/>
              </a:stretch>
            </p:blipFill>
            <p:spPr bwMode="auto">
              <a:xfrm>
                <a:off x="4707894" y="1301428"/>
                <a:ext cx="360000" cy="358800"/>
              </a:xfrm>
              <a:prstGeom prst="rect">
                <a:avLst/>
              </a:prstGeom>
              <a:noFill/>
              <a:ln w="9525">
                <a:noFill/>
                <a:miter lim="800000"/>
                <a:headEnd/>
                <a:tailEnd/>
              </a:ln>
            </p:spPr>
          </p:pic>
          <p:pic>
            <p:nvPicPr>
              <p:cNvPr id="73757" name="內容版面配置區 12"/>
              <p:cNvPicPr>
                <a:picLocks noChangeAspect="1"/>
              </p:cNvPicPr>
              <p:nvPr/>
            </p:nvPicPr>
            <p:blipFill>
              <a:blip r:embed="rId8" cstate="print"/>
              <a:srcRect/>
              <a:stretch>
                <a:fillRect/>
              </a:stretch>
            </p:blipFill>
            <p:spPr bwMode="auto">
              <a:xfrm>
                <a:off x="4707894" y="3870774"/>
                <a:ext cx="360000" cy="358800"/>
              </a:xfrm>
              <a:prstGeom prst="rect">
                <a:avLst/>
              </a:prstGeom>
              <a:noFill/>
              <a:ln w="9525">
                <a:noFill/>
                <a:miter lim="800000"/>
                <a:headEnd/>
                <a:tailEnd/>
              </a:ln>
            </p:spPr>
          </p:pic>
          <p:pic>
            <p:nvPicPr>
              <p:cNvPr id="73758" name="內容版面配置區 12"/>
              <p:cNvPicPr>
                <a:picLocks noChangeAspect="1"/>
              </p:cNvPicPr>
              <p:nvPr/>
            </p:nvPicPr>
            <p:blipFill>
              <a:blip r:embed="rId8" cstate="print"/>
              <a:srcRect/>
              <a:stretch>
                <a:fillRect/>
              </a:stretch>
            </p:blipFill>
            <p:spPr bwMode="auto">
              <a:xfrm>
                <a:off x="4696365" y="4446791"/>
                <a:ext cx="359960" cy="358760"/>
              </a:xfrm>
              <a:prstGeom prst="rect">
                <a:avLst/>
              </a:prstGeom>
              <a:noFill/>
              <a:ln w="9525">
                <a:noFill/>
                <a:miter lim="800000"/>
                <a:headEnd/>
                <a:tailEnd/>
              </a:ln>
            </p:spPr>
          </p:pic>
          <p:pic>
            <p:nvPicPr>
              <p:cNvPr id="73759" name="內容版面配置區 12"/>
              <p:cNvPicPr>
                <a:picLocks noChangeAspect="1"/>
              </p:cNvPicPr>
              <p:nvPr/>
            </p:nvPicPr>
            <p:blipFill>
              <a:blip r:embed="rId8" cstate="print"/>
              <a:srcRect/>
              <a:stretch>
                <a:fillRect/>
              </a:stretch>
            </p:blipFill>
            <p:spPr bwMode="auto">
              <a:xfrm>
                <a:off x="4700014" y="4878803"/>
                <a:ext cx="360000" cy="358800"/>
              </a:xfrm>
              <a:prstGeom prst="rect">
                <a:avLst/>
              </a:prstGeom>
              <a:noFill/>
              <a:ln w="9525">
                <a:noFill/>
                <a:miter lim="800000"/>
                <a:headEnd/>
                <a:tailEnd/>
              </a:ln>
            </p:spPr>
          </p:pic>
          <p:pic>
            <p:nvPicPr>
              <p:cNvPr id="73760" name="內容版面配置區 12"/>
              <p:cNvPicPr>
                <a:picLocks noChangeAspect="1"/>
              </p:cNvPicPr>
              <p:nvPr/>
            </p:nvPicPr>
            <p:blipFill>
              <a:blip r:embed="rId8" cstate="print"/>
              <a:srcRect/>
              <a:stretch>
                <a:fillRect/>
              </a:stretch>
            </p:blipFill>
            <p:spPr bwMode="auto">
              <a:xfrm>
                <a:off x="4692672" y="2574736"/>
                <a:ext cx="360000" cy="358800"/>
              </a:xfrm>
              <a:prstGeom prst="rect">
                <a:avLst/>
              </a:prstGeom>
              <a:noFill/>
              <a:ln w="9525">
                <a:noFill/>
                <a:miter lim="800000"/>
                <a:headEnd/>
                <a:tailEnd/>
              </a:ln>
            </p:spPr>
          </p:pic>
        </p:grpSp>
      </p:grpSp>
      <p:sp>
        <p:nvSpPr>
          <p:cNvPr id="73731" name="TextBox 4"/>
          <p:cNvSpPr txBox="1">
            <a:spLocks noChangeArrowheads="1"/>
          </p:cNvSpPr>
          <p:nvPr/>
        </p:nvSpPr>
        <p:spPr bwMode="auto">
          <a:xfrm>
            <a:off x="182563" y="195263"/>
            <a:ext cx="5397500" cy="460375"/>
          </a:xfrm>
          <a:prstGeom prst="rect">
            <a:avLst/>
          </a:prstGeom>
          <a:solidFill>
            <a:schemeClr val="bg1"/>
          </a:solidFill>
          <a:ln w="28575">
            <a:solidFill>
              <a:srgbClr val="0070C0"/>
            </a:solidFill>
            <a:miter lim="800000"/>
            <a:headEnd/>
            <a:tailEnd/>
          </a:ln>
        </p:spPr>
        <p:txBody>
          <a:bodyPr wrap="none">
            <a:spAutoFit/>
          </a:bodyPr>
          <a:lstStyle/>
          <a:p>
            <a:r>
              <a:rPr kumimoji="0" lang="en-US" altLang="zh-TW" sz="2400">
                <a:solidFill>
                  <a:srgbClr val="00B0F0"/>
                </a:solidFill>
                <a:latin typeface="Britannic Bold" pitchFamily="34" charset="0"/>
                <a:cs typeface="Arial" charset="0"/>
              </a:rPr>
              <a:t>An example of students’ work from 5A</a:t>
            </a:r>
            <a:endParaRPr kumimoji="0" lang="en-GB" altLang="zh-TW" sz="2400">
              <a:solidFill>
                <a:srgbClr val="00B0F0"/>
              </a:solidFill>
              <a:latin typeface="Britannic Bold" pitchFamily="34" charset="0"/>
              <a:cs typeface="Arial" charset="0"/>
            </a:endParaRPr>
          </a:p>
        </p:txBody>
      </p:sp>
      <p:sp>
        <p:nvSpPr>
          <p:cNvPr id="55" name="內容版面配置區 2"/>
          <p:cNvSpPr txBox="1">
            <a:spLocks/>
          </p:cNvSpPr>
          <p:nvPr/>
        </p:nvSpPr>
        <p:spPr>
          <a:xfrm>
            <a:off x="75972" y="757290"/>
            <a:ext cx="4464496" cy="6069178"/>
          </a:xfrm>
          <a:prstGeom prst="rect">
            <a:avLst/>
          </a:prstGeom>
          <a:gradFill flip="none" rotWithShape="1">
            <a:gsLst>
              <a:gs pos="50000">
                <a:srgbClr val="FFCCCC"/>
              </a:gs>
              <a:gs pos="100000">
                <a:srgbClr val="FFFF00">
                  <a:tint val="23500"/>
                  <a:satMod val="160000"/>
                </a:srgbClr>
              </a:gs>
            </a:gsLst>
            <a:path path="circle">
              <a:fillToRect t="100000" r="100000"/>
            </a:path>
            <a:tileRect l="-100000" b="-100000"/>
          </a:gradFill>
          <a:effectLst>
            <a:outerShdw blurRad="50800" dist="50800" dir="5400000" algn="ctr" rotWithShape="0">
              <a:schemeClr val="tx2">
                <a:lumMod val="20000"/>
                <a:lumOff val="80000"/>
                <a:alpha val="0"/>
              </a:schemeClr>
            </a:outerShdw>
          </a:effectLst>
        </p:spPr>
        <p:txBody>
          <a:bodyPr/>
          <a:lstStyle/>
          <a:p>
            <a:pPr marL="0" lvl="1" indent="457200" fontAlgn="auto">
              <a:spcBef>
                <a:spcPct val="20000"/>
              </a:spcBef>
              <a:spcAft>
                <a:spcPts val="0"/>
              </a:spcAft>
              <a:buFont typeface="Arial" pitchFamily="34" charset="0"/>
              <a:buNone/>
              <a:defRPr/>
            </a:pPr>
            <a:r>
              <a:rPr kumimoji="0" lang="en-US" altLang="zh-TW" sz="1900" dirty="0">
                <a:latin typeface="+mn-lt"/>
                <a:ea typeface="+mn-ea"/>
              </a:rPr>
              <a:t>It was Martin’s birthday.  My friends and I wanted to celebrate with him at my home.  But Martin had something to do, so he wouldn’t arrive early.</a:t>
            </a:r>
          </a:p>
          <a:p>
            <a:pPr marL="0" lvl="1" indent="457200" fontAlgn="auto">
              <a:spcBef>
                <a:spcPct val="20000"/>
              </a:spcBef>
              <a:spcAft>
                <a:spcPts val="0"/>
              </a:spcAft>
              <a:buFont typeface="Arial" pitchFamily="34" charset="0"/>
              <a:buNone/>
              <a:defRPr/>
            </a:pPr>
            <a:r>
              <a:rPr kumimoji="0" lang="en-US" altLang="zh-HK" sz="1900" dirty="0">
                <a:latin typeface="+mn-lt"/>
                <a:ea typeface="+mn-ea"/>
              </a:rPr>
              <a:t>Then, we decorated the house.  </a:t>
            </a:r>
            <a:r>
              <a:rPr kumimoji="0" lang="en-US" altLang="zh-TW" sz="1900" dirty="0">
                <a:latin typeface="+mn-lt"/>
                <a:ea typeface="+mn-ea"/>
              </a:rPr>
              <a:t>‘</a:t>
            </a:r>
            <a:r>
              <a:rPr kumimoji="0" lang="zh-TW" altLang="en-US" sz="1900" dirty="0">
                <a:latin typeface="+mn-lt"/>
                <a:ea typeface="+mn-ea"/>
              </a:rPr>
              <a:t> </a:t>
            </a:r>
            <a:r>
              <a:rPr kumimoji="0" lang="en-US" altLang="zh-TW" sz="1900" dirty="0">
                <a:latin typeface="+mn-lt"/>
                <a:ea typeface="+mn-ea"/>
              </a:rPr>
              <a:t>H</a:t>
            </a:r>
            <a:r>
              <a:rPr kumimoji="0" lang="en-US" altLang="zh-TW" sz="1900" dirty="0" err="1">
                <a:latin typeface="+mn-lt"/>
                <a:ea typeface="+mn-ea"/>
              </a:rPr>
              <a:t>ave</a:t>
            </a:r>
            <a:r>
              <a:rPr kumimoji="0" lang="en-US" altLang="zh-TW" sz="1900" dirty="0">
                <a:latin typeface="+mn-lt"/>
                <a:ea typeface="+mn-ea"/>
              </a:rPr>
              <a:t> you put up the balloons yet,</a:t>
            </a:r>
            <a:r>
              <a:rPr kumimoji="0" lang="zh-TW" altLang="en-US" sz="1900" dirty="0">
                <a:latin typeface="+mn-lt"/>
                <a:ea typeface="+mn-ea"/>
              </a:rPr>
              <a:t> </a:t>
            </a:r>
            <a:r>
              <a:rPr kumimoji="0" lang="en-US" altLang="zh-TW" sz="1900" dirty="0">
                <a:latin typeface="+mn-lt"/>
                <a:ea typeface="+mn-ea"/>
              </a:rPr>
              <a:t>Anson?’ I asked.  ‘Yes,’ said Anson.  ‘What have you done for the party, Addison?’ I asked.  ‘I have baked a cake and bought some snacks,’ replied Addison.  We finished all the things and waited for Martin patiently.</a:t>
            </a:r>
          </a:p>
          <a:p>
            <a:pPr marL="0" lvl="1" indent="457200" fontAlgn="auto">
              <a:spcBef>
                <a:spcPct val="20000"/>
              </a:spcBef>
              <a:spcAft>
                <a:spcPts val="0"/>
              </a:spcAft>
              <a:buFont typeface="Arial" pitchFamily="34" charset="0"/>
              <a:buNone/>
              <a:defRPr/>
            </a:pPr>
            <a:r>
              <a:rPr kumimoji="0" lang="en-US" altLang="zh-HK" sz="1900" dirty="0">
                <a:latin typeface="+mn-lt"/>
                <a:ea typeface="+mn-ea"/>
              </a:rPr>
              <a:t>Suddenly, my phone rang.  We went to the hospital quickly because Martin was in the hospital.  He had a car accident.  We were sad and worried about the party.</a:t>
            </a:r>
          </a:p>
          <a:p>
            <a:pPr marL="0" lvl="1" indent="457200" fontAlgn="auto">
              <a:spcBef>
                <a:spcPct val="20000"/>
              </a:spcBef>
              <a:spcAft>
                <a:spcPts val="0"/>
              </a:spcAft>
              <a:buFont typeface="Arial" pitchFamily="34" charset="0"/>
              <a:buNone/>
              <a:defRPr/>
            </a:pPr>
            <a:r>
              <a:rPr kumimoji="0" lang="en-US" altLang="zh-HK" sz="1900" dirty="0">
                <a:latin typeface="+mn-lt"/>
                <a:ea typeface="+mn-ea"/>
              </a:rPr>
              <a:t>When we arrived there, we saw Martin was a just a little bit hurt.  Our feelings changed, we were happy.  Then, we went home to celebrate with him.  We played games and ate the cake.</a:t>
            </a:r>
            <a:endParaRPr kumimoji="0" lang="zh-HK" altLang="en-US" sz="1900" dirty="0">
              <a:latin typeface="+mn-lt"/>
              <a:ea typeface="+mn-ea"/>
            </a:endParaRPr>
          </a:p>
        </p:txBody>
      </p:sp>
      <p:grpSp>
        <p:nvGrpSpPr>
          <p:cNvPr id="88" name="群組 87"/>
          <p:cNvGrpSpPr>
            <a:grpSpLocks/>
          </p:cNvGrpSpPr>
          <p:nvPr/>
        </p:nvGrpSpPr>
        <p:grpSpPr bwMode="auto">
          <a:xfrm>
            <a:off x="144463" y="1268413"/>
            <a:ext cx="8675687" cy="4897437"/>
            <a:chOff x="144016" y="1268760"/>
            <a:chExt cx="8676456" cy="4896544"/>
          </a:xfrm>
        </p:grpSpPr>
        <p:sp>
          <p:nvSpPr>
            <p:cNvPr id="56" name="矩形 55"/>
            <p:cNvSpPr/>
            <p:nvPr/>
          </p:nvSpPr>
          <p:spPr>
            <a:xfrm>
              <a:off x="5076815" y="1268760"/>
              <a:ext cx="3743657" cy="1296751"/>
            </a:xfrm>
            <a:prstGeom prst="rect">
              <a:avLst/>
            </a:prstGeom>
            <a:noFill/>
            <a:ln w="57150">
              <a:solidFill>
                <a:srgbClr val="D85E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62" name="直線接點 61"/>
            <p:cNvCxnSpPr/>
            <p:nvPr/>
          </p:nvCxnSpPr>
          <p:spPr>
            <a:xfrm>
              <a:off x="936248" y="1660801"/>
              <a:ext cx="3419778"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a:xfrm>
              <a:off x="215459" y="1941737"/>
              <a:ext cx="2340182"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a:off x="178944" y="4652693"/>
              <a:ext cx="4140567"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a:off x="178944" y="4941565"/>
              <a:ext cx="1152627"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3235152" y="4365407"/>
              <a:ext cx="1152627"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610782" y="5589147"/>
              <a:ext cx="3024455"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a:off x="144016" y="5878019"/>
              <a:ext cx="3780172"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a:off x="178944" y="6165304"/>
              <a:ext cx="1620981" cy="0"/>
            </a:xfrm>
            <a:prstGeom prst="line">
              <a:avLst/>
            </a:prstGeom>
            <a:ln w="57150">
              <a:solidFill>
                <a:srgbClr val="D85EC1"/>
              </a:solidFill>
            </a:ln>
          </p:spPr>
          <p:style>
            <a:lnRef idx="1">
              <a:schemeClr val="accent1"/>
            </a:lnRef>
            <a:fillRef idx="0">
              <a:schemeClr val="accent1"/>
            </a:fillRef>
            <a:effectRef idx="0">
              <a:schemeClr val="accent1"/>
            </a:effectRef>
            <a:fontRef idx="minor">
              <a:schemeClr val="tx1"/>
            </a:fontRef>
          </p:style>
        </p:cxnSp>
      </p:grpSp>
      <p:grpSp>
        <p:nvGrpSpPr>
          <p:cNvPr id="101" name="群組 100"/>
          <p:cNvGrpSpPr>
            <a:grpSpLocks/>
          </p:cNvGrpSpPr>
          <p:nvPr/>
        </p:nvGrpSpPr>
        <p:grpSpPr bwMode="auto">
          <a:xfrm>
            <a:off x="571500" y="1341438"/>
            <a:ext cx="8260020" cy="4895850"/>
            <a:chOff x="571084" y="1340768"/>
            <a:chExt cx="8260759" cy="4896544"/>
          </a:xfrm>
        </p:grpSpPr>
        <p:sp>
          <p:nvSpPr>
            <p:cNvPr id="57" name="矩形 56"/>
            <p:cNvSpPr/>
            <p:nvPr/>
          </p:nvSpPr>
          <p:spPr>
            <a:xfrm>
              <a:off x="5088183" y="4364863"/>
              <a:ext cx="3743660" cy="50330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4" name="矩形 93"/>
            <p:cNvSpPr/>
            <p:nvPr/>
          </p:nvSpPr>
          <p:spPr>
            <a:xfrm>
              <a:off x="899726" y="1340768"/>
              <a:ext cx="360394" cy="36041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5" name="矩形 94"/>
            <p:cNvSpPr/>
            <p:nvPr/>
          </p:nvSpPr>
          <p:spPr>
            <a:xfrm>
              <a:off x="4068660" y="1340768"/>
              <a:ext cx="358807" cy="36041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6" name="矩形 95"/>
            <p:cNvSpPr/>
            <p:nvPr/>
          </p:nvSpPr>
          <p:spPr>
            <a:xfrm>
              <a:off x="610776" y="1988560"/>
              <a:ext cx="576314" cy="36041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7" name="矩形 96"/>
            <p:cNvSpPr/>
            <p:nvPr/>
          </p:nvSpPr>
          <p:spPr>
            <a:xfrm>
              <a:off x="571084" y="4076418"/>
              <a:ext cx="1008153" cy="36041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8" name="矩形 97"/>
            <p:cNvSpPr/>
            <p:nvPr/>
          </p:nvSpPr>
          <p:spPr>
            <a:xfrm>
              <a:off x="2068231" y="4365384"/>
              <a:ext cx="863677" cy="36041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9" name="矩形 98"/>
            <p:cNvSpPr/>
            <p:nvPr/>
          </p:nvSpPr>
          <p:spPr>
            <a:xfrm>
              <a:off x="610776" y="5300554"/>
              <a:ext cx="612830" cy="36041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0" name="矩形 99"/>
            <p:cNvSpPr/>
            <p:nvPr/>
          </p:nvSpPr>
          <p:spPr>
            <a:xfrm>
              <a:off x="3492345" y="5876898"/>
              <a:ext cx="611243" cy="36041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ox(i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ox(in)">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88"/>
                                        </p:tgtEl>
                                      </p:cBhvr>
                                    </p:animEffect>
                                    <p:set>
                                      <p:cBhvr>
                                        <p:cTn id="17" dur="1" fill="hold">
                                          <p:stCondLst>
                                            <p:cond delay="499"/>
                                          </p:stCondLst>
                                        </p:cTn>
                                        <p:tgtEl>
                                          <p:spTgt spid="8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blinds(horizontal)">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01"/>
                                        </p:tgtEl>
                                      </p:cBhvr>
                                    </p:animEffect>
                                    <p:set>
                                      <p:cBhvr>
                                        <p:cTn id="27" dur="1" fill="hold">
                                          <p:stCondLst>
                                            <p:cond delay="499"/>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7"/>
          <p:cNvSpPr>
            <a:spLocks noChangeArrowheads="1"/>
          </p:cNvSpPr>
          <p:nvPr/>
        </p:nvSpPr>
        <p:spPr bwMode="auto">
          <a:xfrm>
            <a:off x="96838" y="1044156"/>
            <a:ext cx="3744912" cy="830262"/>
          </a:xfrm>
          <a:prstGeom prst="rect">
            <a:avLst/>
          </a:prstGeom>
          <a:solidFill>
            <a:srgbClr val="FDFD4F"/>
          </a:solidFill>
          <a:ln w="9525">
            <a:noFill/>
            <a:miter lim="800000"/>
            <a:headEnd/>
            <a:tailEnd/>
          </a:ln>
        </p:spPr>
        <p:txBody>
          <a:bodyPr>
            <a:spAutoFit/>
          </a:bodyPr>
          <a:lstStyle/>
          <a:p>
            <a:r>
              <a:rPr kumimoji="0" lang="en-US" altLang="zh-TW" sz="2400" b="1">
                <a:latin typeface="Calibri" pitchFamily="34" charset="0"/>
              </a:rPr>
              <a:t>Formative assessment (after lesson 5)</a:t>
            </a:r>
          </a:p>
        </p:txBody>
      </p:sp>
      <p:pic>
        <p:nvPicPr>
          <p:cNvPr id="75784" name="Picture 2"/>
          <p:cNvPicPr>
            <a:picLocks noChangeAspect="1" noChangeArrowheads="1"/>
          </p:cNvPicPr>
          <p:nvPr/>
        </p:nvPicPr>
        <p:blipFill>
          <a:blip r:embed="rId3" cstate="print"/>
          <a:srcRect l="18105" t="33620" r="15787" b="27156"/>
          <a:stretch>
            <a:fillRect/>
          </a:stretch>
        </p:blipFill>
        <p:spPr bwMode="auto">
          <a:xfrm>
            <a:off x="69341" y="1874418"/>
            <a:ext cx="4044950" cy="1798638"/>
          </a:xfrm>
          <a:prstGeom prst="rect">
            <a:avLst/>
          </a:prstGeom>
          <a:noFill/>
          <a:ln w="9525">
            <a:noFill/>
            <a:miter lim="800000"/>
            <a:headEnd/>
            <a:tailEnd/>
          </a:ln>
        </p:spPr>
      </p:pic>
      <p:graphicFrame>
        <p:nvGraphicFramePr>
          <p:cNvPr id="3" name="表格 2"/>
          <p:cNvGraphicFramePr>
            <a:graphicFrameLocks noGrp="1"/>
          </p:cNvGraphicFramePr>
          <p:nvPr>
            <p:extLst>
              <p:ext uri="{D42A27DB-BD31-4B8C-83A1-F6EECF244321}">
                <p14:modId xmlns:p14="http://schemas.microsoft.com/office/powerpoint/2010/main" val="86299216"/>
              </p:ext>
            </p:extLst>
          </p:nvPr>
        </p:nvGraphicFramePr>
        <p:xfrm>
          <a:off x="96838" y="3861048"/>
          <a:ext cx="4040036" cy="1832919"/>
        </p:xfrm>
        <a:graphic>
          <a:graphicData uri="http://schemas.openxmlformats.org/drawingml/2006/table">
            <a:tbl>
              <a:tblPr firstRow="1" bandRow="1">
                <a:tableStyleId>{72833802-FEF1-4C79-8D5D-14CF1EAF98D9}</a:tableStyleId>
              </a:tblPr>
              <a:tblGrid>
                <a:gridCol w="202381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308875">
                <a:tc>
                  <a:txBody>
                    <a:bodyPr/>
                    <a:lstStyle/>
                    <a:p>
                      <a:r>
                        <a:rPr lang="en-US" altLang="zh-TW" dirty="0" smtClean="0"/>
                        <a:t>Role of teacher:</a:t>
                      </a:r>
                    </a:p>
                  </a:txBody>
                  <a:tcPr/>
                </a:tc>
                <a:tc>
                  <a:txBody>
                    <a:bodyPr/>
                    <a:lstStyle/>
                    <a:p>
                      <a:r>
                        <a:rPr lang="en-US" altLang="zh-TW" dirty="0" smtClean="0"/>
                        <a:t>Role of students:</a:t>
                      </a:r>
                    </a:p>
                  </a:txBody>
                  <a:tcPr/>
                </a:tc>
                <a:extLst>
                  <a:ext uri="{0D108BD9-81ED-4DB2-BD59-A6C34878D82A}">
                    <a16:rowId xmlns:a16="http://schemas.microsoft.com/office/drawing/2014/main" val="10000"/>
                  </a:ext>
                </a:extLst>
              </a:tr>
              <a:tr h="1467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 Effective use of assessment data</a:t>
                      </a:r>
                      <a:r>
                        <a:rPr lang="en-US" altLang="zh-TW" baseline="0" dirty="0" smtClean="0"/>
                        <a:t> to evaluate students’ learning</a:t>
                      </a:r>
                      <a:endParaRPr lang="zh-TW" altLang="en-US" dirty="0" smtClean="0"/>
                    </a:p>
                    <a:p>
                      <a:endParaRPr lang="zh-TW" alt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 Making reflection on their</a:t>
                      </a:r>
                      <a:r>
                        <a:rPr lang="en-US" altLang="zh-TW" baseline="0" dirty="0" smtClean="0"/>
                        <a:t> own learning, especially the target language structure</a:t>
                      </a:r>
                      <a:endParaRPr lang="zh-TW" altLang="en-US" b="0" dirty="0"/>
                    </a:p>
                  </a:txBody>
                  <a:tcPr/>
                </a:tc>
                <a:extLst>
                  <a:ext uri="{0D108BD9-81ED-4DB2-BD59-A6C34878D82A}">
                    <a16:rowId xmlns:a16="http://schemas.microsoft.com/office/drawing/2014/main" val="10001"/>
                  </a:ext>
                </a:extLst>
              </a:tr>
            </a:tbl>
          </a:graphicData>
        </a:graphic>
      </p:graphicFrame>
      <p:sp>
        <p:nvSpPr>
          <p:cNvPr id="13" name="Rectangle 9"/>
          <p:cNvSpPr txBox="1">
            <a:spLocks noChangeArrowheads="1"/>
          </p:cNvSpPr>
          <p:nvPr/>
        </p:nvSpPr>
        <p:spPr bwMode="auto">
          <a:xfrm>
            <a:off x="0" y="116632"/>
            <a:ext cx="9144000" cy="792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fontScale="85000" lnSpcReduction="200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Learning and Teaching Strategy:</a:t>
            </a:r>
          </a:p>
          <a:p>
            <a:pPr fontAlgn="auto">
              <a:spcAft>
                <a:spcPts val="0"/>
              </a:spcAft>
              <a:defRPr/>
            </a:pPr>
            <a:r>
              <a:rPr kumimoji="0" lang="en-US" altLang="zh-TW" dirty="0" smtClean="0"/>
              <a:t>4. Assessment for/as learning</a:t>
            </a:r>
            <a:endParaRPr kumimoji="0" lang="en-US" altLang="zh-TW" dirty="0"/>
          </a:p>
        </p:txBody>
      </p:sp>
      <p:pic>
        <p:nvPicPr>
          <p:cNvPr id="14" name="Picture 2"/>
          <p:cNvPicPr>
            <a:picLocks noChangeAspect="1" noChangeArrowheads="1"/>
          </p:cNvPicPr>
          <p:nvPr/>
        </p:nvPicPr>
        <p:blipFill>
          <a:blip r:embed="rId4" cstate="print"/>
          <a:srcRect l="26097" t="9897" r="26292" b="7759"/>
          <a:stretch>
            <a:fillRect/>
          </a:stretch>
        </p:blipFill>
        <p:spPr bwMode="auto">
          <a:xfrm>
            <a:off x="4992011" y="1393029"/>
            <a:ext cx="3618783" cy="5067432"/>
          </a:xfrm>
          <a:prstGeom prst="rect">
            <a:avLst/>
          </a:prstGeom>
          <a:noFill/>
          <a:ln w="9525">
            <a:noFill/>
            <a:miter lim="800000"/>
            <a:headEnd/>
            <a:tailEnd/>
          </a:ln>
        </p:spPr>
      </p:pic>
      <p:sp>
        <p:nvSpPr>
          <p:cNvPr id="15" name="Rectangle 7"/>
          <p:cNvSpPr>
            <a:spLocks noChangeArrowheads="1"/>
          </p:cNvSpPr>
          <p:nvPr/>
        </p:nvSpPr>
        <p:spPr bwMode="auto">
          <a:xfrm>
            <a:off x="4492947" y="1392894"/>
            <a:ext cx="4139059" cy="768862"/>
          </a:xfrm>
          <a:prstGeom prst="rect">
            <a:avLst/>
          </a:prstGeom>
          <a:solidFill>
            <a:srgbClr val="FDFD4F"/>
          </a:solidFill>
          <a:ln w="9525">
            <a:noFill/>
            <a:miter lim="800000"/>
            <a:headEnd/>
            <a:tailEnd/>
          </a:ln>
        </p:spPr>
        <p:txBody>
          <a:bodyPr>
            <a:spAutoFit/>
          </a:bodyPr>
          <a:lstStyle/>
          <a:p>
            <a:r>
              <a:rPr kumimoji="0" lang="en-US" altLang="zh-TW" sz="2400" b="1" dirty="0">
                <a:latin typeface="Calibri" pitchFamily="34" charset="0"/>
              </a:rPr>
              <a:t>Giving feedback /  Peer assessment</a:t>
            </a:r>
            <a:r>
              <a:rPr kumimoji="0" lang="zh-TW" altLang="en-US" sz="2400" b="1" dirty="0">
                <a:latin typeface="Calibri" pitchFamily="34" charset="0"/>
              </a:rPr>
              <a:t> </a:t>
            </a:r>
            <a:endParaRPr kumimoji="0" lang="en-US" altLang="zh-TW" sz="2400" b="1" dirty="0">
              <a:latin typeface="Calibri" pitchFamily="34" charset="0"/>
            </a:endParaRPr>
          </a:p>
          <a:p>
            <a:r>
              <a:rPr kumimoji="0" lang="en-US" altLang="zh-TW" sz="2400" b="1" dirty="0">
                <a:latin typeface="Calibri" pitchFamily="34" charset="0"/>
              </a:rPr>
              <a:t>(Lesson 10) </a:t>
            </a:r>
          </a:p>
        </p:txBody>
      </p:sp>
      <p:sp>
        <p:nvSpPr>
          <p:cNvPr id="16" name="橢圓 15"/>
          <p:cNvSpPr/>
          <p:nvPr/>
        </p:nvSpPr>
        <p:spPr>
          <a:xfrm rot="21409689">
            <a:off x="4904398" y="4432760"/>
            <a:ext cx="1510436" cy="32783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kumimoji="0" lang="zh-HK" altLang="en-US">
              <a:solidFill>
                <a:srgbClr val="FF0000"/>
              </a:solidFill>
            </a:endParaRPr>
          </a:p>
        </p:txBody>
      </p:sp>
      <p:sp>
        <p:nvSpPr>
          <p:cNvPr id="17" name="橢圓 16"/>
          <p:cNvSpPr/>
          <p:nvPr/>
        </p:nvSpPr>
        <p:spPr>
          <a:xfrm>
            <a:off x="4788024" y="4806000"/>
            <a:ext cx="2615003" cy="114961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18" name="向右箭號 17"/>
          <p:cNvSpPr/>
          <p:nvPr/>
        </p:nvSpPr>
        <p:spPr>
          <a:xfrm rot="20656606">
            <a:off x="3355159" y="5929031"/>
            <a:ext cx="2214580" cy="593920"/>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HK" dirty="0"/>
              <a:t>Give one suggestion:</a:t>
            </a:r>
            <a:endParaRPr kumimoji="0" lang="zh-HK" altLang="en-US" dirty="0"/>
          </a:p>
        </p:txBody>
      </p:sp>
      <p:sp>
        <p:nvSpPr>
          <p:cNvPr id="19" name="文字方塊 32"/>
          <p:cNvSpPr txBox="1">
            <a:spLocks noChangeArrowheads="1"/>
          </p:cNvSpPr>
          <p:nvPr/>
        </p:nvSpPr>
        <p:spPr bwMode="auto">
          <a:xfrm>
            <a:off x="4489553" y="1044156"/>
            <a:ext cx="1762403" cy="401337"/>
          </a:xfrm>
          <a:prstGeom prst="rect">
            <a:avLst/>
          </a:prstGeom>
          <a:solidFill>
            <a:schemeClr val="bg2"/>
          </a:solidFill>
          <a:ln w="9525">
            <a:noFill/>
            <a:miter lim="800000"/>
            <a:headEnd/>
            <a:tailEnd/>
          </a:ln>
        </p:spPr>
        <p:txBody>
          <a:bodyPr wrap="none">
            <a:spAutoFit/>
          </a:bodyPr>
          <a:lstStyle/>
          <a:p>
            <a:r>
              <a:rPr kumimoji="0" lang="en-US" altLang="zh-HK" sz="2800" b="1" dirty="0">
                <a:solidFill>
                  <a:srgbClr val="002060"/>
                </a:solidFill>
                <a:latin typeface="Calibri" pitchFamily="34" charset="0"/>
              </a:rPr>
              <a:t>Group work:</a:t>
            </a:r>
            <a:endParaRPr kumimoji="0" lang="zh-HK" altLang="en-US" sz="2800" b="1" dirty="0">
              <a:solidFill>
                <a:srgbClr val="002060"/>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1" name="Rectangle 7"/>
          <p:cNvSpPr>
            <a:spLocks noChangeArrowheads="1"/>
          </p:cNvSpPr>
          <p:nvPr/>
        </p:nvSpPr>
        <p:spPr bwMode="auto">
          <a:xfrm>
            <a:off x="46038" y="1598612"/>
            <a:ext cx="4669978" cy="830997"/>
          </a:xfrm>
          <a:prstGeom prst="rect">
            <a:avLst/>
          </a:prstGeom>
          <a:solidFill>
            <a:srgbClr val="FDFD4F"/>
          </a:solidFill>
          <a:ln w="9525">
            <a:noFill/>
            <a:miter lim="800000"/>
            <a:headEnd/>
            <a:tailEnd/>
          </a:ln>
        </p:spPr>
        <p:txBody>
          <a:bodyPr wrap="square">
            <a:spAutoFit/>
          </a:bodyPr>
          <a:lstStyle/>
          <a:p>
            <a:r>
              <a:rPr kumimoji="0" lang="en-US" altLang="zh-TW" sz="2400" b="1" dirty="0">
                <a:latin typeface="Calibri" pitchFamily="34" charset="0"/>
              </a:rPr>
              <a:t>Giving feedback /  Peer assessment</a:t>
            </a:r>
            <a:r>
              <a:rPr kumimoji="0" lang="zh-TW" altLang="en-US" sz="2400" b="1" dirty="0">
                <a:latin typeface="Calibri" pitchFamily="34" charset="0"/>
              </a:rPr>
              <a:t> </a:t>
            </a:r>
            <a:r>
              <a:rPr kumimoji="0" lang="en-US" altLang="zh-TW" sz="2400" b="1" dirty="0">
                <a:latin typeface="Calibri" pitchFamily="34" charset="0"/>
              </a:rPr>
              <a:t>(Lesson 12)</a:t>
            </a:r>
          </a:p>
        </p:txBody>
      </p:sp>
      <p:sp>
        <p:nvSpPr>
          <p:cNvPr id="81922" name="文字方塊 4"/>
          <p:cNvSpPr txBox="1">
            <a:spLocks noChangeArrowheads="1"/>
          </p:cNvSpPr>
          <p:nvPr/>
        </p:nvSpPr>
        <p:spPr bwMode="auto">
          <a:xfrm>
            <a:off x="66675" y="1087438"/>
            <a:ext cx="2603500" cy="431800"/>
          </a:xfrm>
          <a:prstGeom prst="rect">
            <a:avLst/>
          </a:prstGeom>
          <a:solidFill>
            <a:schemeClr val="bg2"/>
          </a:solidFill>
          <a:ln w="9525">
            <a:noFill/>
            <a:miter lim="800000"/>
            <a:headEnd/>
            <a:tailEnd/>
          </a:ln>
        </p:spPr>
        <p:txBody>
          <a:bodyPr wrap="none">
            <a:spAutoFit/>
          </a:bodyPr>
          <a:lstStyle/>
          <a:p>
            <a:r>
              <a:rPr kumimoji="0" lang="en-US" altLang="zh-HK" sz="2800" b="1" dirty="0">
                <a:solidFill>
                  <a:srgbClr val="002060"/>
                </a:solidFill>
                <a:latin typeface="Calibri" pitchFamily="34" charset="0"/>
              </a:rPr>
              <a:t>Individual work:</a:t>
            </a:r>
            <a:endParaRPr kumimoji="0" lang="zh-HK" altLang="en-US" sz="2800" b="1" dirty="0">
              <a:solidFill>
                <a:srgbClr val="002060"/>
              </a:solidFill>
              <a:latin typeface="Calibri" pitchFamily="34" charset="0"/>
            </a:endParaRPr>
          </a:p>
        </p:txBody>
      </p:sp>
      <p:sp>
        <p:nvSpPr>
          <p:cNvPr id="12" name="Rectangle 9"/>
          <p:cNvSpPr txBox="1">
            <a:spLocks noChangeArrowheads="1"/>
          </p:cNvSpPr>
          <p:nvPr/>
        </p:nvSpPr>
        <p:spPr bwMode="auto">
          <a:xfrm>
            <a:off x="0" y="116632"/>
            <a:ext cx="9144000" cy="792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fontScale="85000" lnSpcReduction="200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Learning and Teaching Strategy:</a:t>
            </a:r>
          </a:p>
          <a:p>
            <a:pPr fontAlgn="auto">
              <a:spcAft>
                <a:spcPts val="0"/>
              </a:spcAft>
              <a:defRPr/>
            </a:pPr>
            <a:r>
              <a:rPr kumimoji="0" lang="en-US" altLang="zh-TW" dirty="0" smtClean="0"/>
              <a:t>4. Assessment for/as learning</a:t>
            </a:r>
            <a:endParaRPr kumimoji="0" lang="en-US" altLang="zh-TW" dirty="0"/>
          </a:p>
        </p:txBody>
      </p:sp>
      <p:graphicFrame>
        <p:nvGraphicFramePr>
          <p:cNvPr id="14" name="表格 13"/>
          <p:cNvGraphicFramePr>
            <a:graphicFrameLocks noGrp="1"/>
          </p:cNvGraphicFramePr>
          <p:nvPr>
            <p:extLst>
              <p:ext uri="{D42A27DB-BD31-4B8C-83A1-F6EECF244321}">
                <p14:modId xmlns:p14="http://schemas.microsoft.com/office/powerpoint/2010/main" val="1429378239"/>
              </p:ext>
            </p:extLst>
          </p:nvPr>
        </p:nvGraphicFramePr>
        <p:xfrm>
          <a:off x="1979712" y="2636912"/>
          <a:ext cx="4873379" cy="2664296"/>
        </p:xfrm>
        <a:graphic>
          <a:graphicData uri="http://schemas.openxmlformats.org/drawingml/2006/table">
            <a:tbl>
              <a:tblPr firstRow="1" bandRow="1">
                <a:tableStyleId>{72833802-FEF1-4C79-8D5D-14CF1EAF98D9}</a:tableStyleId>
              </a:tblPr>
              <a:tblGrid>
                <a:gridCol w="2441266">
                  <a:extLst>
                    <a:ext uri="{9D8B030D-6E8A-4147-A177-3AD203B41FA5}">
                      <a16:colId xmlns:a16="http://schemas.microsoft.com/office/drawing/2014/main" val="20000"/>
                    </a:ext>
                  </a:extLst>
                </a:gridCol>
                <a:gridCol w="2432113">
                  <a:extLst>
                    <a:ext uri="{9D8B030D-6E8A-4147-A177-3AD203B41FA5}">
                      <a16:colId xmlns:a16="http://schemas.microsoft.com/office/drawing/2014/main" val="20001"/>
                    </a:ext>
                  </a:extLst>
                </a:gridCol>
              </a:tblGrid>
              <a:tr h="366579">
                <a:tc>
                  <a:txBody>
                    <a:bodyPr/>
                    <a:lstStyle/>
                    <a:p>
                      <a:r>
                        <a:rPr lang="en-US" altLang="zh-TW" dirty="0" smtClean="0"/>
                        <a:t>Role of teacher:</a:t>
                      </a:r>
                    </a:p>
                  </a:txBody>
                  <a:tcPr/>
                </a:tc>
                <a:tc>
                  <a:txBody>
                    <a:bodyPr/>
                    <a:lstStyle/>
                    <a:p>
                      <a:r>
                        <a:rPr lang="en-US" altLang="zh-TW" dirty="0" smtClean="0"/>
                        <a:t>Role of students:</a:t>
                      </a:r>
                    </a:p>
                  </a:txBody>
                  <a:tcPr/>
                </a:tc>
                <a:extLst>
                  <a:ext uri="{0D108BD9-81ED-4DB2-BD59-A6C34878D82A}">
                    <a16:rowId xmlns:a16="http://schemas.microsoft.com/office/drawing/2014/main" val="10000"/>
                  </a:ext>
                </a:extLst>
              </a:tr>
              <a:tr h="2297717">
                <a:tc>
                  <a:txBody>
                    <a:bodyPr/>
                    <a:lstStyle/>
                    <a:p>
                      <a:pPr marL="285750" indent="-285750">
                        <a:buFontTx/>
                        <a:buChar char="-"/>
                      </a:pPr>
                      <a:r>
                        <a:rPr lang="en-US" altLang="zh-TW" dirty="0" smtClean="0"/>
                        <a:t>Identifying students’ strengths and weaknesses</a:t>
                      </a:r>
                    </a:p>
                    <a:p>
                      <a:pPr marL="285750" indent="-285750">
                        <a:buFontTx/>
                        <a:buChar char="-"/>
                      </a:pPr>
                      <a:r>
                        <a:rPr lang="en-US" altLang="zh-TW" dirty="0" smtClean="0"/>
                        <a:t>Providing</a:t>
                      </a:r>
                      <a:r>
                        <a:rPr lang="en-US" altLang="zh-TW" baseline="0" dirty="0" smtClean="0"/>
                        <a:t> constructive feedback</a:t>
                      </a:r>
                      <a:endParaRPr lang="zh-TW" altLang="en-US" dirty="0" smtClean="0"/>
                    </a:p>
                    <a:p>
                      <a:endParaRPr lang="zh-TW" altLang="en-US" b="0" dirty="0"/>
                    </a:p>
                  </a:txBody>
                  <a:tcPr>
                    <a:solidFill>
                      <a:schemeClr val="bg1"/>
                    </a:solidFill>
                  </a:tcPr>
                </a:tc>
                <a:tc>
                  <a:txBody>
                    <a:bodyPr/>
                    <a:lstStyle/>
                    <a:p>
                      <a:pPr marL="285750" indent="-285750">
                        <a:buFontTx/>
                        <a:buChar char="-"/>
                      </a:pPr>
                      <a:r>
                        <a:rPr lang="en-US" altLang="zh-TW" dirty="0" smtClean="0"/>
                        <a:t>Making reflection on their</a:t>
                      </a:r>
                      <a:r>
                        <a:rPr lang="en-US" altLang="zh-TW" baseline="0" dirty="0" smtClean="0"/>
                        <a:t> own learning, especially the writing skills</a:t>
                      </a:r>
                    </a:p>
                    <a:p>
                      <a:pPr marL="285750" indent="-285750">
                        <a:buFontTx/>
                        <a:buChar char="-"/>
                      </a:pPr>
                      <a:r>
                        <a:rPr lang="en-US" altLang="zh-TW" baseline="0" dirty="0" smtClean="0"/>
                        <a:t>Making improvement based on feedback from teachers and peers</a:t>
                      </a:r>
                      <a:endParaRPr lang="zh-TW" altLang="en-US" b="0" dirty="0"/>
                    </a:p>
                  </a:txBody>
                  <a:tcPr>
                    <a:solidFill>
                      <a:schemeClr val="bg1"/>
                    </a:solidFill>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p:transition advTm="17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9"/>
          <p:cNvSpPr txBox="1">
            <a:spLocks noChangeArrowheads="1"/>
          </p:cNvSpPr>
          <p:nvPr/>
        </p:nvSpPr>
        <p:spPr bwMode="auto">
          <a:xfrm>
            <a:off x="-14736" y="116704"/>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Students’ Feedback</a:t>
            </a:r>
            <a:endParaRPr kumimoji="0" lang="en-US" altLang="zh-TW" dirty="0"/>
          </a:p>
        </p:txBody>
      </p:sp>
      <p:pic>
        <p:nvPicPr>
          <p:cNvPr id="86020" name="圖片 8"/>
          <p:cNvPicPr>
            <a:picLocks noChangeAspect="1" noChangeArrowheads="1"/>
          </p:cNvPicPr>
          <p:nvPr/>
        </p:nvPicPr>
        <p:blipFill>
          <a:blip r:embed="rId3" cstate="print"/>
          <a:srcRect/>
          <a:stretch>
            <a:fillRect/>
          </a:stretch>
        </p:blipFill>
        <p:spPr bwMode="auto">
          <a:xfrm>
            <a:off x="1403648" y="879798"/>
            <a:ext cx="6010275" cy="2189162"/>
          </a:xfrm>
          <a:prstGeom prst="rect">
            <a:avLst/>
          </a:prstGeom>
          <a:noFill/>
          <a:ln w="9525">
            <a:noFill/>
            <a:miter lim="800000"/>
            <a:headEnd/>
            <a:tailEnd/>
          </a:ln>
        </p:spPr>
      </p:pic>
      <p:pic>
        <p:nvPicPr>
          <p:cNvPr id="86022" name="圖片 11"/>
          <p:cNvPicPr>
            <a:picLocks noChangeAspect="1" noChangeArrowheads="1"/>
          </p:cNvPicPr>
          <p:nvPr/>
        </p:nvPicPr>
        <p:blipFill>
          <a:blip r:embed="rId4" cstate="print"/>
          <a:srcRect r="5063"/>
          <a:stretch>
            <a:fillRect/>
          </a:stretch>
        </p:blipFill>
        <p:spPr bwMode="auto">
          <a:xfrm>
            <a:off x="2456309" y="2997200"/>
            <a:ext cx="6580187" cy="2190750"/>
          </a:xfrm>
          <a:prstGeom prst="rect">
            <a:avLst/>
          </a:prstGeom>
          <a:noFill/>
          <a:ln w="9525">
            <a:solidFill>
              <a:schemeClr val="tx1"/>
            </a:solidFill>
            <a:miter lim="800000"/>
            <a:headEnd/>
            <a:tailEnd/>
          </a:ln>
        </p:spPr>
      </p:pic>
      <p:pic>
        <p:nvPicPr>
          <p:cNvPr id="86024" name="圖片 6"/>
          <p:cNvPicPr>
            <a:picLocks noChangeAspect="1" noChangeArrowheads="1"/>
          </p:cNvPicPr>
          <p:nvPr/>
        </p:nvPicPr>
        <p:blipFill>
          <a:blip r:embed="rId5" cstate="print"/>
          <a:srcRect/>
          <a:stretch>
            <a:fillRect/>
          </a:stretch>
        </p:blipFill>
        <p:spPr bwMode="auto">
          <a:xfrm>
            <a:off x="250825" y="5114925"/>
            <a:ext cx="5181600" cy="1743075"/>
          </a:xfrm>
          <a:prstGeom prst="rect">
            <a:avLst/>
          </a:prstGeom>
          <a:noFill/>
          <a:ln w="9525">
            <a:noFill/>
            <a:miter lim="800000"/>
            <a:headEnd/>
            <a:tailEnd/>
          </a:ln>
        </p:spPr>
      </p:pic>
    </p:spTree>
  </p:cSld>
  <p:clrMapOvr>
    <a:masterClrMapping/>
  </p:clrMapOvr>
  <p:transition advTm="34867"/>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31721" y="341040"/>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Teachers’ Feedback</a:t>
            </a:r>
            <a:endParaRPr kumimoji="0" lang="en-US" altLang="zh-TW" dirty="0"/>
          </a:p>
        </p:txBody>
      </p:sp>
      <p:graphicFrame>
        <p:nvGraphicFramePr>
          <p:cNvPr id="90132" name="Group 20"/>
          <p:cNvGraphicFramePr>
            <a:graphicFrameLocks noGrp="1"/>
          </p:cNvGraphicFramePr>
          <p:nvPr/>
        </p:nvGraphicFramePr>
        <p:xfrm>
          <a:off x="395536" y="1196975"/>
          <a:ext cx="8208963" cy="5347018"/>
        </p:xfrm>
        <a:graphic>
          <a:graphicData uri="http://schemas.openxmlformats.org/drawingml/2006/table">
            <a:tbl>
              <a:tblPr/>
              <a:tblGrid>
                <a:gridCol w="4032250">
                  <a:extLst>
                    <a:ext uri="{9D8B030D-6E8A-4147-A177-3AD203B41FA5}">
                      <a16:colId xmlns:a16="http://schemas.microsoft.com/office/drawing/2014/main" val="20000"/>
                    </a:ext>
                  </a:extLst>
                </a:gridCol>
                <a:gridCol w="4176713">
                  <a:extLst>
                    <a:ext uri="{9D8B030D-6E8A-4147-A177-3AD203B41FA5}">
                      <a16:colId xmlns:a16="http://schemas.microsoft.com/office/drawing/2014/main" val="20001"/>
                    </a:ext>
                  </a:extLst>
                </a:gridCol>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Calibri" pitchFamily="34" charset="0"/>
                          <a:ea typeface="新細明體" charset="-120"/>
                        </a:rPr>
                        <a:t>Unit Plan</a:t>
                      </a:r>
                      <a:endParaRPr kumimoji="0" lang="zh-TW" altLang="en-US" sz="2000" b="1" i="0" u="none" strike="noStrike" cap="none" normalizeH="0" baseline="0" dirty="0" smtClean="0">
                        <a:ln>
                          <a:noFill/>
                        </a:ln>
                        <a:solidFill>
                          <a:schemeClr val="tx1"/>
                        </a:solidFill>
                        <a:effectLst/>
                        <a:latin typeface="Calibri" pitchFamily="34" charset="0"/>
                        <a:ea typeface="新細明體" charset="-120"/>
                      </a:endParaRPr>
                    </a:p>
                  </a:txBody>
                  <a:tcPr horzOverflow="overflow">
                    <a:lnL>
                      <a:noFill/>
                    </a:lnL>
                    <a:lnR>
                      <a:noFill/>
                    </a:lnR>
                    <a:lnT w="12700" cap="flat" cmpd="sng" algn="ctr">
                      <a:solidFill>
                        <a:srgbClr val="A48658"/>
                      </a:solidFill>
                      <a:prstDash val="solid"/>
                      <a:round/>
                      <a:headEnd type="none" w="med" len="med"/>
                      <a:tailEnd type="none" w="med" len="med"/>
                    </a:lnT>
                    <a:lnB w="12700" cap="flat" cmpd="sng" algn="ctr">
                      <a:solidFill>
                        <a:srgbClr val="A48658"/>
                      </a:solidFill>
                      <a:prstDash val="solid"/>
                      <a:round/>
                      <a:headEnd type="none" w="med" len="med"/>
                      <a:tailEnd type="none" w="med" len="med"/>
                    </a:lnB>
                    <a:lnTlToBr>
                      <a:noFill/>
                    </a:lnTlToBr>
                    <a:lnBlToTr>
                      <a:noFill/>
                    </a:lnBlToTr>
                    <a:solidFill>
                      <a:srgbClr val="FFFCC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Calibri" pitchFamily="34" charset="0"/>
                          <a:ea typeface="新細明體" charset="-120"/>
                        </a:rPr>
                        <a:t>Learning and Teaching Effectiveness</a:t>
                      </a:r>
                    </a:p>
                  </a:txBody>
                  <a:tcPr horzOverflow="overflow">
                    <a:lnL>
                      <a:noFill/>
                    </a:lnL>
                    <a:lnR>
                      <a:noFill/>
                    </a:lnR>
                    <a:lnT w="12700" cap="flat" cmpd="sng" algn="ctr">
                      <a:solidFill>
                        <a:srgbClr val="A48658"/>
                      </a:solidFill>
                      <a:prstDash val="solid"/>
                      <a:round/>
                      <a:headEnd type="none" w="med" len="med"/>
                      <a:tailEnd type="none" w="med" len="med"/>
                    </a:lnT>
                    <a:lnB w="12700" cap="flat" cmpd="sng" algn="ctr">
                      <a:solidFill>
                        <a:srgbClr val="A48658"/>
                      </a:solidFill>
                      <a:prstDash val="solid"/>
                      <a:round/>
                      <a:headEnd type="none" w="med" len="med"/>
                      <a:tailEnd type="none" w="med" len="med"/>
                    </a:lnB>
                    <a:lnTlToBr>
                      <a:noFill/>
                    </a:lnTlToBr>
                    <a:lnBlToTr>
                      <a:noFill/>
                    </a:lnBlToTr>
                    <a:solidFill>
                      <a:srgbClr val="FFFCC9"/>
                    </a:solidFill>
                  </a:tcPr>
                </a:tc>
                <a:extLst>
                  <a:ext uri="{0D108BD9-81ED-4DB2-BD59-A6C34878D82A}">
                    <a16:rowId xmlns:a16="http://schemas.microsoft.com/office/drawing/2014/main" val="10000"/>
                  </a:ext>
                </a:extLst>
              </a:tr>
              <a:tr h="2303463">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US" altLang="zh-TW" sz="2000" b="0" i="0" u="none" strike="noStrike" cap="none" normalizeH="0" baseline="0" smtClean="0">
                          <a:ln>
                            <a:noFill/>
                          </a:ln>
                          <a:solidFill>
                            <a:schemeClr val="tx1"/>
                          </a:solidFill>
                          <a:effectLst/>
                          <a:latin typeface="Calibri" pitchFamily="34" charset="0"/>
                          <a:ea typeface="新細明體" charset="-120"/>
                        </a:rPr>
                        <a:t>the lessons are coherent with a </a:t>
                      </a:r>
                      <a:r>
                        <a:rPr kumimoji="0" lang="en-US" altLang="zh-TW" sz="2000" b="1" i="0" u="none" strike="noStrike" cap="none" normalizeH="0" baseline="0" smtClean="0">
                          <a:ln>
                            <a:noFill/>
                          </a:ln>
                          <a:solidFill>
                            <a:schemeClr val="tx1"/>
                          </a:solidFill>
                          <a:effectLst/>
                          <a:latin typeface="Calibri" pitchFamily="34" charset="0"/>
                          <a:ea typeface="新細明體" charset="-120"/>
                        </a:rPr>
                        <a:t>progressive development of language and writing skills</a:t>
                      </a:r>
                      <a:endParaRPr kumimoji="0" lang="en-US" altLang="zh-TW" sz="2000" b="0" i="0" u="none" strike="noStrike" cap="none" normalizeH="0" baseline="0" smtClean="0">
                        <a:ln>
                          <a:noFill/>
                        </a:ln>
                        <a:solidFill>
                          <a:schemeClr val="tx1"/>
                        </a:solidFill>
                        <a:effectLst/>
                        <a:latin typeface="Calibri" pitchFamily="34" charset="0"/>
                        <a:ea typeface="新細明體"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Calibri" pitchFamily="34" charset="0"/>
                        <a:ea typeface="新細明體" charset="-120"/>
                      </a:endParaRPr>
                    </a:p>
                  </a:txBody>
                  <a:tcPr horzOverflow="overflow">
                    <a:lnL>
                      <a:noFill/>
                    </a:lnL>
                    <a:lnR>
                      <a:noFill/>
                    </a:lnR>
                    <a:lnT w="12700" cap="flat" cmpd="sng" algn="ctr">
                      <a:solidFill>
                        <a:srgbClr val="A48658"/>
                      </a:solidFill>
                      <a:prstDash val="solid"/>
                      <a:round/>
                      <a:headEnd type="none" w="med" len="med"/>
                      <a:tailEnd type="none" w="med" len="med"/>
                    </a:lnT>
                    <a:lnB w="12700" cap="flat" cmpd="sng" algn="ctr">
                      <a:solidFill>
                        <a:srgbClr val="A48658"/>
                      </a:solidFill>
                      <a:prstDash val="solid"/>
                      <a:round/>
                      <a:headEnd type="none" w="med" len="med"/>
                      <a:tailEnd type="none" w="med" len="med"/>
                    </a:lnB>
                    <a:lnTlToBr>
                      <a:noFill/>
                    </a:lnTlToBr>
                    <a:lnBlToTr>
                      <a:noFill/>
                    </a:lnBlToTr>
                    <a:solidFill>
                      <a:schemeClr val="bg1">
                        <a:alpha val="20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zh-TW" sz="2000" b="0" i="0" u="none" strike="noStrike" cap="none" normalizeH="0" baseline="0" dirty="0" smtClean="0">
                          <a:ln>
                            <a:noFill/>
                          </a:ln>
                          <a:solidFill>
                            <a:schemeClr val="tx1"/>
                          </a:solidFill>
                          <a:effectLst/>
                          <a:latin typeface="Calibri" pitchFamily="34" charset="0"/>
                          <a:ea typeface="新細明體" charset="-120"/>
                        </a:rPr>
                        <a:t>the writing task can develop the </a:t>
                      </a:r>
                      <a:r>
                        <a:rPr kumimoji="0" lang="en-US" altLang="zh-TW" sz="2000" b="1" i="0" u="none" strike="noStrike" cap="none" normalizeH="0" baseline="0" dirty="0" smtClean="0">
                          <a:ln>
                            <a:noFill/>
                          </a:ln>
                          <a:solidFill>
                            <a:schemeClr val="tx1"/>
                          </a:solidFill>
                          <a:effectLst/>
                          <a:latin typeface="Calibri" pitchFamily="34" charset="0"/>
                          <a:ea typeface="新細明體" charset="-120"/>
                        </a:rPr>
                        <a:t>students’ creativity</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zh-TW" sz="2000" b="0" i="0" u="none" strike="noStrike" cap="none" normalizeH="0" baseline="0" dirty="0" smtClean="0">
                          <a:ln>
                            <a:noFill/>
                          </a:ln>
                          <a:solidFill>
                            <a:schemeClr val="tx1"/>
                          </a:solidFill>
                          <a:effectLst/>
                          <a:latin typeface="Calibri" pitchFamily="34" charset="0"/>
                          <a:ea typeface="新細明體" charset="-120"/>
                        </a:rPr>
                        <a:t>through the story reading and </a:t>
                      </a:r>
                      <a:r>
                        <a:rPr kumimoji="0" lang="en-US" altLang="zh-TW" sz="2000" b="1" i="0" u="none" strike="noStrike" cap="none" normalizeH="0" baseline="0" dirty="0" smtClean="0">
                          <a:ln>
                            <a:noFill/>
                          </a:ln>
                          <a:solidFill>
                            <a:schemeClr val="tx1"/>
                          </a:solidFill>
                          <a:effectLst/>
                          <a:latin typeface="Calibri" pitchFamily="34" charset="0"/>
                          <a:ea typeface="新細明體" charset="-120"/>
                        </a:rPr>
                        <a:t>group discussion</a:t>
                      </a:r>
                      <a:r>
                        <a:rPr kumimoji="0" lang="en-US" altLang="zh-TW" sz="2000" b="0" i="0" u="none" strike="noStrike" cap="none" normalizeH="0" baseline="0" dirty="0" smtClean="0">
                          <a:ln>
                            <a:noFill/>
                          </a:ln>
                          <a:solidFill>
                            <a:schemeClr val="tx1"/>
                          </a:solidFill>
                          <a:effectLst/>
                          <a:latin typeface="Calibri" pitchFamily="34" charset="0"/>
                          <a:ea typeface="新細明體" charset="-120"/>
                        </a:rPr>
                        <a:t>, students can generate more ideas and have more confidence to finish their individual writing</a:t>
                      </a:r>
                    </a:p>
                  </a:txBody>
                  <a:tcPr horzOverflow="overflow">
                    <a:lnL>
                      <a:noFill/>
                    </a:lnL>
                    <a:lnR>
                      <a:noFill/>
                    </a:lnR>
                    <a:lnT w="12700" cap="flat" cmpd="sng" algn="ctr">
                      <a:solidFill>
                        <a:srgbClr val="A48658"/>
                      </a:solidFill>
                      <a:prstDash val="solid"/>
                      <a:round/>
                      <a:headEnd type="none" w="med" len="med"/>
                      <a:tailEnd type="none" w="med" len="med"/>
                    </a:lnT>
                    <a:lnB w="12700" cap="flat" cmpd="sng" algn="ctr">
                      <a:solidFill>
                        <a:srgbClr val="A48658"/>
                      </a:solidFill>
                      <a:prstDash val="solid"/>
                      <a:round/>
                      <a:headEnd type="none" w="med" len="med"/>
                      <a:tailEnd type="none" w="med" len="med"/>
                    </a:lnB>
                    <a:lnTlToBr>
                      <a:noFill/>
                    </a:lnTlToBr>
                    <a:lnBlToTr>
                      <a:noFill/>
                    </a:lnBlToTr>
                    <a:solidFill>
                      <a:schemeClr val="bg1">
                        <a:alpha val="20000"/>
                      </a:schemeClr>
                    </a:solidFill>
                  </a:tcPr>
                </a:tc>
                <a:extLst>
                  <a:ext uri="{0D108BD9-81ED-4DB2-BD59-A6C34878D82A}">
                    <a16:rowId xmlns:a16="http://schemas.microsoft.com/office/drawing/2014/main" val="10001"/>
                  </a:ext>
                </a:extLst>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Calibri" pitchFamily="34" charset="0"/>
                          <a:ea typeface="新細明體" charset="-120"/>
                        </a:rPr>
                        <a:t>Learning and Teaching Materials</a:t>
                      </a:r>
                      <a:endParaRPr kumimoji="0" lang="zh-TW" altLang="en-US" sz="2000" b="1" i="0" u="none" strike="noStrike" cap="none" normalizeH="0" baseline="0" smtClean="0">
                        <a:ln>
                          <a:noFill/>
                        </a:ln>
                        <a:solidFill>
                          <a:schemeClr val="tx1"/>
                        </a:solidFill>
                        <a:effectLst/>
                        <a:latin typeface="Calibri" pitchFamily="34" charset="0"/>
                        <a:ea typeface="新細明體" charset="-120"/>
                      </a:endParaRPr>
                    </a:p>
                  </a:txBody>
                  <a:tcPr horzOverflow="overflow">
                    <a:lnL>
                      <a:noFill/>
                    </a:lnL>
                    <a:lnR>
                      <a:noFill/>
                    </a:lnR>
                    <a:lnT w="12700" cap="flat" cmpd="sng" algn="ctr">
                      <a:solidFill>
                        <a:srgbClr val="A48658"/>
                      </a:solidFill>
                      <a:prstDash val="solid"/>
                      <a:round/>
                      <a:headEnd type="none" w="med" len="med"/>
                      <a:tailEnd type="none" w="med" len="med"/>
                    </a:lnT>
                    <a:lnB w="12700" cap="flat" cmpd="sng" algn="ctr">
                      <a:solidFill>
                        <a:srgbClr val="A48658"/>
                      </a:solidFill>
                      <a:prstDash val="solid"/>
                      <a:round/>
                      <a:headEnd type="none" w="med" len="med"/>
                      <a:tailEnd type="none" w="med" len="med"/>
                    </a:lnB>
                    <a:lnTlToBr>
                      <a:noFill/>
                    </a:lnTlToBr>
                    <a:lnBlToTr>
                      <a:noFill/>
                    </a:lnBlToTr>
                    <a:solidFill>
                      <a:srgbClr val="FFFCC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2000" b="1" i="0" u="none" strike="noStrike" cap="none" normalizeH="0" baseline="0" smtClean="0">
                          <a:ln>
                            <a:noFill/>
                          </a:ln>
                          <a:solidFill>
                            <a:schemeClr val="tx1"/>
                          </a:solidFill>
                          <a:effectLst/>
                          <a:latin typeface="Calibri" pitchFamily="34" charset="0"/>
                          <a:ea typeface="新細明體" charset="-120"/>
                        </a:rPr>
                        <a:t>Areas for improvement</a:t>
                      </a:r>
                      <a:endParaRPr kumimoji="0" lang="zh-TW" altLang="en-US" sz="2000" b="1" i="0" u="none" strike="noStrike" cap="none" normalizeH="0" baseline="0" smtClean="0">
                        <a:ln>
                          <a:noFill/>
                        </a:ln>
                        <a:solidFill>
                          <a:schemeClr val="tx1"/>
                        </a:solidFill>
                        <a:effectLst/>
                        <a:latin typeface="Calibri" pitchFamily="34" charset="0"/>
                        <a:ea typeface="新細明體" charset="-120"/>
                      </a:endParaRPr>
                    </a:p>
                  </a:txBody>
                  <a:tcPr horzOverflow="overflow">
                    <a:lnL>
                      <a:noFill/>
                    </a:lnL>
                    <a:lnR>
                      <a:noFill/>
                    </a:lnR>
                    <a:lnT w="12700" cap="flat" cmpd="sng" algn="ctr">
                      <a:solidFill>
                        <a:srgbClr val="A48658"/>
                      </a:solidFill>
                      <a:prstDash val="solid"/>
                      <a:round/>
                      <a:headEnd type="none" w="med" len="med"/>
                      <a:tailEnd type="none" w="med" len="med"/>
                    </a:lnT>
                    <a:lnB w="12700" cap="flat" cmpd="sng" algn="ctr">
                      <a:solidFill>
                        <a:srgbClr val="A48658"/>
                      </a:solidFill>
                      <a:prstDash val="solid"/>
                      <a:round/>
                      <a:headEnd type="none" w="med" len="med"/>
                      <a:tailEnd type="none" w="med" len="med"/>
                    </a:lnB>
                    <a:lnTlToBr>
                      <a:noFill/>
                    </a:lnTlToBr>
                    <a:lnBlToTr>
                      <a:noFill/>
                    </a:lnBlToTr>
                    <a:solidFill>
                      <a:srgbClr val="FFFCC9"/>
                    </a:solidFill>
                  </a:tcPr>
                </a:tc>
                <a:extLst>
                  <a:ext uri="{0D108BD9-81ED-4DB2-BD59-A6C34878D82A}">
                    <a16:rowId xmlns:a16="http://schemas.microsoft.com/office/drawing/2014/main" val="10002"/>
                  </a:ext>
                </a:extLst>
              </a:tr>
              <a:tr h="2135188">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zh-HK" sz="2000" b="0" i="0" u="none" strike="noStrike" cap="none" normalizeH="0" baseline="0" smtClean="0">
                          <a:ln>
                            <a:noFill/>
                          </a:ln>
                          <a:solidFill>
                            <a:schemeClr val="tx1"/>
                          </a:solidFill>
                          <a:effectLst/>
                          <a:latin typeface="Calibri" pitchFamily="34" charset="0"/>
                          <a:ea typeface="新細明體" charset="-120"/>
                        </a:rPr>
                        <a:t>it is worthwhile to use </a:t>
                      </a:r>
                      <a:r>
                        <a:rPr kumimoji="0" lang="en-US" altLang="zh-HK" sz="2000" b="1" i="0" u="none" strike="noStrike" cap="none" normalizeH="0" baseline="0" smtClean="0">
                          <a:ln>
                            <a:noFill/>
                          </a:ln>
                          <a:solidFill>
                            <a:schemeClr val="tx1"/>
                          </a:solidFill>
                          <a:effectLst/>
                          <a:latin typeface="Calibri" pitchFamily="34" charset="0"/>
                          <a:ea typeface="新細明體" charset="-120"/>
                        </a:rPr>
                        <a:t>e-learning materials</a:t>
                      </a:r>
                      <a:r>
                        <a:rPr kumimoji="0" lang="en-US" altLang="zh-HK" sz="2000" b="0" i="0" u="none" strike="noStrike" cap="none" normalizeH="0" baseline="0" smtClean="0">
                          <a:ln>
                            <a:noFill/>
                          </a:ln>
                          <a:solidFill>
                            <a:schemeClr val="tx1"/>
                          </a:solidFill>
                          <a:effectLst/>
                          <a:latin typeface="Calibri" pitchFamily="34" charset="0"/>
                          <a:ea typeface="新細明體" charset="-120"/>
                        </a:rPr>
                        <a:t> as students are </a:t>
                      </a:r>
                      <a:r>
                        <a:rPr kumimoji="0" lang="en-US" altLang="zh-HK" sz="2000" b="1" i="0" u="none" strike="noStrike" cap="none" normalizeH="0" baseline="0" smtClean="0">
                          <a:ln>
                            <a:noFill/>
                          </a:ln>
                          <a:solidFill>
                            <a:schemeClr val="tx1"/>
                          </a:solidFill>
                          <a:effectLst/>
                          <a:latin typeface="Calibri" pitchFamily="34" charset="0"/>
                          <a:ea typeface="新細明體" charset="-120"/>
                        </a:rPr>
                        <a:t>more motivated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smtClean="0">
                        <a:ln>
                          <a:noFill/>
                        </a:ln>
                        <a:solidFill>
                          <a:schemeClr val="tx1"/>
                        </a:solidFill>
                        <a:effectLst/>
                        <a:latin typeface="Calibri" pitchFamily="34" charset="0"/>
                        <a:ea typeface="新細明體" charset="-120"/>
                      </a:endParaRPr>
                    </a:p>
                  </a:txBody>
                  <a:tcPr horzOverflow="overflow">
                    <a:lnL>
                      <a:noFill/>
                    </a:lnL>
                    <a:lnR>
                      <a:noFill/>
                    </a:lnR>
                    <a:lnT w="12700" cap="flat" cmpd="sng" algn="ctr">
                      <a:solidFill>
                        <a:srgbClr val="A48658"/>
                      </a:solidFill>
                      <a:prstDash val="solid"/>
                      <a:round/>
                      <a:headEnd type="none" w="med" len="med"/>
                      <a:tailEnd type="none" w="med" len="med"/>
                    </a:lnT>
                    <a:lnB w="12700" cap="flat" cmpd="sng" algn="ctr">
                      <a:solidFill>
                        <a:srgbClr val="A48658"/>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zh-TW" sz="2000" b="0" i="0" u="none" strike="noStrike" cap="none" normalizeH="0" baseline="0" dirty="0" smtClean="0">
                          <a:ln>
                            <a:noFill/>
                          </a:ln>
                          <a:solidFill>
                            <a:schemeClr val="tx1"/>
                          </a:solidFill>
                          <a:effectLst/>
                          <a:latin typeface="Calibri" pitchFamily="34" charset="0"/>
                          <a:ea typeface="新細明體" charset="-120"/>
                        </a:rPr>
                        <a:t>the </a:t>
                      </a:r>
                      <a:r>
                        <a:rPr kumimoji="0" lang="en-US" altLang="zh-TW" sz="2000" b="1" i="0" u="none" strike="noStrike" cap="none" normalizeH="0" baseline="0" dirty="0" smtClean="0">
                          <a:ln>
                            <a:noFill/>
                          </a:ln>
                          <a:solidFill>
                            <a:schemeClr val="tx1"/>
                          </a:solidFill>
                          <a:effectLst/>
                          <a:latin typeface="Calibri" pitchFamily="34" charset="0"/>
                          <a:ea typeface="新細明體" charset="-120"/>
                        </a:rPr>
                        <a:t>vocabulary building</a:t>
                      </a:r>
                      <a:r>
                        <a:rPr kumimoji="0" lang="en-US" altLang="zh-TW" sz="2000" b="0" i="0" u="none" strike="noStrike" cap="none" normalizeH="0" baseline="0" dirty="0" smtClean="0">
                          <a:ln>
                            <a:noFill/>
                          </a:ln>
                          <a:solidFill>
                            <a:schemeClr val="tx1"/>
                          </a:solidFill>
                          <a:effectLst/>
                          <a:latin typeface="Calibri" pitchFamily="34" charset="0"/>
                          <a:ea typeface="新細明體" charset="-120"/>
                        </a:rPr>
                        <a:t> needs to be further developed and consolidated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altLang="zh-TW" sz="2000" b="1" i="0" u="none" strike="noStrike" cap="none" normalizeH="0" baseline="0" dirty="0" smtClean="0">
                          <a:ln>
                            <a:noFill/>
                          </a:ln>
                          <a:solidFill>
                            <a:schemeClr val="tx1"/>
                          </a:solidFill>
                          <a:effectLst/>
                          <a:latin typeface="Calibri" pitchFamily="34" charset="0"/>
                          <a:ea typeface="新細明體" charset="-120"/>
                        </a:rPr>
                        <a:t>peer assessment</a:t>
                      </a:r>
                      <a:r>
                        <a:rPr kumimoji="0" lang="en-US" altLang="zh-TW" sz="2000" b="0" i="0" u="none" strike="noStrike" cap="none" normalizeH="0" baseline="0" dirty="0" smtClean="0">
                          <a:ln>
                            <a:noFill/>
                          </a:ln>
                          <a:solidFill>
                            <a:schemeClr val="tx1"/>
                          </a:solidFill>
                          <a:effectLst/>
                          <a:latin typeface="Calibri" pitchFamily="34" charset="0"/>
                          <a:ea typeface="新細明體" charset="-120"/>
                        </a:rPr>
                        <a:t> is worth doing, it was </a:t>
                      </a:r>
                      <a:r>
                        <a:rPr kumimoji="0" lang="en-US" altLang="zh-TW" sz="2000" b="1" i="0" u="none" strike="noStrike" cap="none" normalizeH="0" baseline="0" dirty="0" smtClean="0">
                          <a:ln>
                            <a:noFill/>
                          </a:ln>
                          <a:solidFill>
                            <a:schemeClr val="tx1"/>
                          </a:solidFill>
                          <a:effectLst/>
                          <a:latin typeface="Calibri" pitchFamily="34" charset="0"/>
                          <a:ea typeface="新細明體" charset="-120"/>
                        </a:rPr>
                        <a:t>quite demanding</a:t>
                      </a:r>
                      <a:r>
                        <a:rPr kumimoji="0" lang="en-US" altLang="zh-TW" sz="2000" b="0" i="0" u="none" strike="noStrike" cap="none" normalizeH="0" baseline="0" dirty="0" smtClean="0">
                          <a:ln>
                            <a:noFill/>
                          </a:ln>
                          <a:solidFill>
                            <a:schemeClr val="tx1"/>
                          </a:solidFill>
                          <a:effectLst/>
                          <a:latin typeface="Calibri" pitchFamily="34" charset="0"/>
                          <a:ea typeface="新細明體" charset="-120"/>
                        </a:rPr>
                        <a:t> for students to proof-read the whole authentic text</a:t>
                      </a:r>
                      <a:endParaRPr kumimoji="0" lang="zh-TW" altLang="en-US" sz="2000" b="0" i="0" u="none" strike="noStrike" cap="none" normalizeH="0" baseline="0" dirty="0" smtClean="0">
                        <a:ln>
                          <a:noFill/>
                        </a:ln>
                        <a:solidFill>
                          <a:schemeClr val="tx1"/>
                        </a:solidFill>
                        <a:effectLst/>
                        <a:latin typeface="Calibri" pitchFamily="34" charset="0"/>
                        <a:ea typeface="新細明體" charset="-120"/>
                      </a:endParaRPr>
                    </a:p>
                  </a:txBody>
                  <a:tcPr horzOverflow="overflow">
                    <a:lnL>
                      <a:noFill/>
                    </a:lnL>
                    <a:lnR>
                      <a:noFill/>
                    </a:lnR>
                    <a:lnT w="12700" cap="flat" cmpd="sng" algn="ctr">
                      <a:solidFill>
                        <a:srgbClr val="A48658"/>
                      </a:solidFill>
                      <a:prstDash val="solid"/>
                      <a:round/>
                      <a:headEnd type="none" w="med" len="med"/>
                      <a:tailEnd type="none" w="med" len="med"/>
                    </a:lnT>
                    <a:lnB w="12700" cap="flat" cmpd="sng" algn="ctr">
                      <a:solidFill>
                        <a:srgbClr val="A486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advTm="2570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32656"/>
            <a:ext cx="9144000" cy="648072"/>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r="100000" b="100000"/>
            </a:path>
            <a:tileRect l="-100000" t="-100000"/>
          </a:gradFill>
          <a:ln/>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TW" sz="3200" b="1" dirty="0"/>
              <a:t>Objectives of the project (I) </a:t>
            </a:r>
          </a:p>
        </p:txBody>
      </p:sp>
      <p:sp>
        <p:nvSpPr>
          <p:cNvPr id="3" name="內容版面配置區 2"/>
          <p:cNvSpPr>
            <a:spLocks noGrp="1"/>
          </p:cNvSpPr>
          <p:nvPr>
            <p:ph idx="1"/>
          </p:nvPr>
        </p:nvSpPr>
        <p:spPr>
          <a:xfrm>
            <a:off x="323850" y="1052513"/>
            <a:ext cx="8424863" cy="5661025"/>
          </a:xfrm>
        </p:spPr>
        <p:txBody>
          <a:bodyPr rtlCol="0">
            <a:noAutofit/>
          </a:bodyPr>
          <a:lstStyle/>
          <a:p>
            <a:pPr marL="266700" indent="-266700" fontAlgn="auto">
              <a:lnSpc>
                <a:spcPct val="90000"/>
              </a:lnSpc>
              <a:spcAft>
                <a:spcPts val="0"/>
              </a:spcAft>
              <a:buClr>
                <a:schemeClr val="tx2"/>
              </a:buClr>
              <a:buSzPct val="70000"/>
              <a:buFont typeface="Wingdings" pitchFamily="2" charset="2"/>
              <a:buChar char="¡"/>
              <a:defRPr/>
            </a:pPr>
            <a:r>
              <a:rPr kumimoji="1" lang="en-US" altLang="zh-TW" sz="2400" dirty="0"/>
              <a:t>Adopting the framework of  </a:t>
            </a:r>
            <a:r>
              <a:rPr kumimoji="1" lang="en-US" altLang="zh-TW" sz="2400" dirty="0">
                <a:solidFill>
                  <a:srgbClr val="FF0000"/>
                </a:solidFill>
              </a:rPr>
              <a:t>differentiated instructions</a:t>
            </a:r>
            <a:r>
              <a:rPr kumimoji="1" lang="en-US" altLang="zh-TW" sz="2400" dirty="0">
                <a:solidFill>
                  <a:schemeClr val="bg2"/>
                </a:solidFill>
              </a:rPr>
              <a:t> </a:t>
            </a:r>
            <a:r>
              <a:rPr kumimoji="1" lang="en-US" altLang="zh-TW" sz="2400" dirty="0"/>
              <a:t>in planning the curriculum and designing learning tasks for </a:t>
            </a:r>
            <a:r>
              <a:rPr kumimoji="1" lang="en-US" altLang="zh-TW" sz="2400" dirty="0">
                <a:solidFill>
                  <a:srgbClr val="FF0000"/>
                </a:solidFill>
              </a:rPr>
              <a:t>KS2</a:t>
            </a:r>
            <a:r>
              <a:rPr kumimoji="1" lang="en-US" altLang="zh-TW" sz="2400" dirty="0"/>
              <a:t> students</a:t>
            </a:r>
          </a:p>
          <a:p>
            <a:pPr fontAlgn="auto">
              <a:lnSpc>
                <a:spcPct val="90000"/>
              </a:lnSpc>
              <a:spcAft>
                <a:spcPts val="0"/>
              </a:spcAft>
              <a:buClr>
                <a:schemeClr val="tx2"/>
              </a:buClr>
              <a:buSzPct val="70000"/>
              <a:buFont typeface="Wingdings" pitchFamily="2" charset="2"/>
              <a:buChar char="¡"/>
              <a:defRPr/>
            </a:pPr>
            <a:endParaRPr kumimoji="1" lang="en-US" altLang="zh-TW" sz="2400" dirty="0">
              <a:solidFill>
                <a:srgbClr val="FF0066"/>
              </a:solidFill>
            </a:endParaRPr>
          </a:p>
          <a:p>
            <a:pPr marL="266700" indent="-266700" fontAlgn="auto">
              <a:lnSpc>
                <a:spcPct val="90000"/>
              </a:lnSpc>
              <a:spcAft>
                <a:spcPts val="0"/>
              </a:spcAft>
              <a:buClr>
                <a:schemeClr val="tx2"/>
              </a:buClr>
              <a:buSzPct val="70000"/>
              <a:buFont typeface="Wingdings" pitchFamily="2" charset="2"/>
              <a:buChar char="¡"/>
              <a:defRPr/>
            </a:pPr>
            <a:r>
              <a:rPr kumimoji="1" lang="en-US" altLang="zh-TW" sz="2400" dirty="0"/>
              <a:t>Incorporating</a:t>
            </a:r>
            <a:r>
              <a:rPr kumimoji="1" lang="en-US" altLang="zh-TW" sz="2400" dirty="0">
                <a:solidFill>
                  <a:srgbClr val="FF0066"/>
                </a:solidFill>
              </a:rPr>
              <a:t> </a:t>
            </a:r>
            <a:r>
              <a:rPr kumimoji="1" lang="en-US" altLang="zh-TW" sz="2400" dirty="0">
                <a:solidFill>
                  <a:srgbClr val="FF0000"/>
                </a:solidFill>
              </a:rPr>
              <a:t>effective learning and teaching strategies</a:t>
            </a:r>
            <a:r>
              <a:rPr kumimoji="1" lang="en-US" altLang="zh-TW" sz="2400" dirty="0">
                <a:solidFill>
                  <a:srgbClr val="FF0066"/>
                </a:solidFill>
              </a:rPr>
              <a:t> </a:t>
            </a:r>
            <a:r>
              <a:rPr kumimoji="1" lang="en-US" altLang="zh-TW" sz="2400" dirty="0"/>
              <a:t>to cater for students’ diverse learning needs and styles </a:t>
            </a:r>
          </a:p>
          <a:p>
            <a:pPr marL="266700" indent="-266700" fontAlgn="auto">
              <a:lnSpc>
                <a:spcPct val="90000"/>
              </a:lnSpc>
              <a:spcAft>
                <a:spcPts val="0"/>
              </a:spcAft>
              <a:buClr>
                <a:schemeClr val="tx2"/>
              </a:buClr>
              <a:buSzPct val="70000"/>
              <a:buFont typeface="Wingdings" pitchFamily="2" charset="2"/>
              <a:buChar char="¡"/>
              <a:defRPr/>
            </a:pPr>
            <a:endParaRPr kumimoji="1" lang="en-US" altLang="zh-TW" sz="2400" dirty="0">
              <a:solidFill>
                <a:schemeClr val="bg2"/>
              </a:solidFill>
            </a:endParaRPr>
          </a:p>
          <a:p>
            <a:pPr marL="266700" indent="-266700" fontAlgn="auto">
              <a:lnSpc>
                <a:spcPct val="90000"/>
              </a:lnSpc>
              <a:spcAft>
                <a:spcPts val="0"/>
              </a:spcAft>
              <a:buClr>
                <a:schemeClr val="tx2"/>
              </a:buClr>
              <a:buSzPct val="70000"/>
              <a:buFont typeface="Wingdings" pitchFamily="2" charset="2"/>
              <a:buChar char="¡"/>
              <a:defRPr/>
            </a:pPr>
            <a:r>
              <a:rPr kumimoji="1" lang="en-US" altLang="zh-TW" sz="2400" dirty="0"/>
              <a:t>Integrating textbook materials with </a:t>
            </a:r>
            <a:r>
              <a:rPr kumimoji="1" lang="en-US" altLang="zh-TW" sz="2400" dirty="0">
                <a:solidFill>
                  <a:srgbClr val="FF0000"/>
                </a:solidFill>
              </a:rPr>
              <a:t>e-learning and authentic resources </a:t>
            </a:r>
            <a:r>
              <a:rPr kumimoji="1" lang="en-US" altLang="zh-TW" sz="2400" dirty="0"/>
              <a:t>to enrich the school-based English Language </a:t>
            </a:r>
            <a:r>
              <a:rPr kumimoji="1" lang="en-US" altLang="zh-TW" sz="2400" dirty="0" smtClean="0"/>
              <a:t>curriculum</a:t>
            </a:r>
          </a:p>
          <a:p>
            <a:pPr marL="0" indent="0" fontAlgn="auto">
              <a:lnSpc>
                <a:spcPct val="90000"/>
              </a:lnSpc>
              <a:spcAft>
                <a:spcPts val="0"/>
              </a:spcAft>
              <a:buClr>
                <a:schemeClr val="tx2"/>
              </a:buClr>
              <a:buSzPct val="70000"/>
              <a:buFont typeface="Arial" pitchFamily="34" charset="0"/>
              <a:buNone/>
              <a:defRPr/>
            </a:pPr>
            <a:endParaRPr kumimoji="1" lang="en-US" altLang="zh-TW" sz="2400" dirty="0" smtClean="0"/>
          </a:p>
          <a:p>
            <a:pPr marL="268288" indent="-268288" fontAlgn="auto">
              <a:lnSpc>
                <a:spcPct val="90000"/>
              </a:lnSpc>
              <a:spcAft>
                <a:spcPts val="0"/>
              </a:spcAft>
              <a:buClr>
                <a:schemeClr val="tx2"/>
              </a:buClr>
              <a:buSzPct val="70000"/>
              <a:buFont typeface="Wingdings" pitchFamily="2" charset="2"/>
              <a:buChar char="¡"/>
              <a:defRPr/>
            </a:pPr>
            <a:r>
              <a:rPr kumimoji="1" lang="en-US" altLang="zh-TW" sz="2400" dirty="0"/>
              <a:t>Using effective strategies to provide appropriate </a:t>
            </a:r>
            <a:r>
              <a:rPr kumimoji="1" lang="en-US" altLang="zh-TW" sz="2400" dirty="0">
                <a:solidFill>
                  <a:srgbClr val="FF0000"/>
                </a:solidFill>
              </a:rPr>
              <a:t>scaffolding and challenges </a:t>
            </a:r>
            <a:r>
              <a:rPr kumimoji="1" lang="en-US" altLang="zh-TW" sz="2400" dirty="0"/>
              <a:t>to students of different interests and abilities in learning </a:t>
            </a:r>
            <a:r>
              <a:rPr kumimoji="1" lang="en-US" altLang="zh-TW" sz="2400" dirty="0" smtClean="0"/>
              <a:t>English</a:t>
            </a:r>
            <a:endParaRPr kumimoji="1" lang="en-US" altLang="zh-TW" sz="2400" dirty="0"/>
          </a:p>
        </p:txBody>
      </p:sp>
    </p:spTree>
  </p:cSld>
  <p:clrMapOvr>
    <a:masterClrMapping/>
  </p:clrMapOvr>
  <p:transition advTm="14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p:cNvSpPr>
          <p:nvPr>
            <p:ph type="body" idx="1"/>
          </p:nvPr>
        </p:nvSpPr>
        <p:spPr>
          <a:xfrm>
            <a:off x="457200" y="1484313"/>
            <a:ext cx="8229600" cy="3716337"/>
          </a:xfrm>
        </p:spPr>
        <p:txBody>
          <a:bodyPr/>
          <a:lstStyle/>
          <a:p>
            <a:pPr algn="ctr">
              <a:buFont typeface="Wingdings 2" pitchFamily="18" charset="2"/>
              <a:buNone/>
            </a:pPr>
            <a:r>
              <a:rPr lang="en-US" altLang="zh-TW" sz="4400" dirty="0" smtClean="0"/>
              <a:t>Differentiated Instructions </a:t>
            </a:r>
          </a:p>
          <a:p>
            <a:pPr>
              <a:buFont typeface="Wingdings 2" pitchFamily="18" charset="2"/>
              <a:buNone/>
            </a:pPr>
            <a:endParaRPr lang="en-US" altLang="zh-TW" sz="1800" dirty="0" smtClean="0"/>
          </a:p>
          <a:p>
            <a:pPr>
              <a:buFont typeface="Wingdings 2" pitchFamily="18" charset="2"/>
              <a:buNone/>
            </a:pPr>
            <a:endParaRPr lang="en-AU" altLang="zh-TW" b="1" dirty="0" smtClean="0"/>
          </a:p>
          <a:p>
            <a:pPr>
              <a:buFont typeface="Wingdings 2" pitchFamily="18" charset="2"/>
              <a:buNone/>
            </a:pPr>
            <a:endParaRPr lang="en-AU" altLang="zh-TW" b="1" dirty="0" smtClean="0"/>
          </a:p>
          <a:p>
            <a:pPr>
              <a:buFont typeface="Wingdings 2" pitchFamily="18" charset="2"/>
              <a:buNone/>
            </a:pPr>
            <a:endParaRPr lang="en-AU" altLang="zh-TW" sz="2000" b="1" dirty="0" smtClean="0"/>
          </a:p>
        </p:txBody>
      </p:sp>
      <p:cxnSp>
        <p:nvCxnSpPr>
          <p:cNvPr id="5" name="Straight Arrow Connector 4"/>
          <p:cNvCxnSpPr/>
          <p:nvPr/>
        </p:nvCxnSpPr>
        <p:spPr>
          <a:xfrm>
            <a:off x="4543425" y="2316163"/>
            <a:ext cx="0" cy="6810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2195513" y="2281238"/>
            <a:ext cx="1157287" cy="6937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786438" y="2281238"/>
            <a:ext cx="1233487" cy="6937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9"/>
          <p:cNvSpPr>
            <a:spLocks noGrp="1" noChangeArrowheads="1"/>
          </p:cNvSpPr>
          <p:nvPr>
            <p:ph type="title"/>
          </p:nvPr>
        </p:nvSpPr>
        <p:spPr>
          <a:xfrm>
            <a:off x="0" y="476744"/>
            <a:ext cx="9144000" cy="648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TW" sz="3200" b="1" dirty="0"/>
              <a:t>2</a:t>
            </a:r>
            <a:r>
              <a:rPr lang="en-US" altLang="zh-TW" sz="3200" b="1" baseline="30000" dirty="0"/>
              <a:t>nd</a:t>
            </a:r>
            <a:r>
              <a:rPr lang="en-US" altLang="zh-TW" sz="3200" b="1" dirty="0"/>
              <a:t> Tryout: Travel Advice</a:t>
            </a:r>
          </a:p>
        </p:txBody>
      </p:sp>
      <p:sp>
        <p:nvSpPr>
          <p:cNvPr id="2" name="文字方塊 1"/>
          <p:cNvSpPr txBox="1"/>
          <p:nvPr/>
        </p:nvSpPr>
        <p:spPr>
          <a:xfrm>
            <a:off x="107950" y="4508500"/>
            <a:ext cx="2895600" cy="71120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fontAlgn="auto" hangingPunct="1">
              <a:spcBef>
                <a:spcPts val="0"/>
              </a:spcBef>
              <a:spcAft>
                <a:spcPts val="0"/>
              </a:spcAft>
              <a:defRPr/>
            </a:pPr>
            <a:r>
              <a:rPr lang="en-US" altLang="zh-TW" dirty="0">
                <a:latin typeface="Calibri" pitchFamily="34" charset="0"/>
              </a:rPr>
              <a:t>Learning and Teaching </a:t>
            </a:r>
            <a:r>
              <a:rPr lang="en-US" altLang="zh-TW" dirty="0" smtClean="0">
                <a:latin typeface="Calibri" pitchFamily="34" charset="0"/>
              </a:rPr>
              <a:t>Materials</a:t>
            </a:r>
            <a:endParaRPr lang="en-US" altLang="zh-TW" dirty="0">
              <a:latin typeface="Calibri" pitchFamily="34" charset="0"/>
            </a:endParaRPr>
          </a:p>
        </p:txBody>
      </p:sp>
      <p:sp>
        <p:nvSpPr>
          <p:cNvPr id="12" name="矩形 11"/>
          <p:cNvSpPr/>
          <p:nvPr/>
        </p:nvSpPr>
        <p:spPr>
          <a:xfrm>
            <a:off x="107504" y="2809959"/>
            <a:ext cx="2895600"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Content</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
        <p:nvSpPr>
          <p:cNvPr id="25" name="文字方塊 24"/>
          <p:cNvSpPr txBox="1"/>
          <p:nvPr/>
        </p:nvSpPr>
        <p:spPr>
          <a:xfrm>
            <a:off x="107950" y="3629025"/>
            <a:ext cx="2895600" cy="71120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fontAlgn="auto" hangingPunct="1">
              <a:spcBef>
                <a:spcPts val="0"/>
              </a:spcBef>
              <a:spcAft>
                <a:spcPts val="0"/>
              </a:spcAft>
              <a:defRPr/>
            </a:pPr>
            <a:r>
              <a:rPr lang="en-US" altLang="zh-TW" dirty="0" smtClean="0">
                <a:latin typeface="Calibri" pitchFamily="34" charset="0"/>
              </a:rPr>
              <a:t>Unit plan</a:t>
            </a:r>
          </a:p>
          <a:p>
            <a:pPr algn="ctr" eaLnBrk="1" fontAlgn="auto" hangingPunct="1">
              <a:spcBef>
                <a:spcPts val="0"/>
              </a:spcBef>
              <a:spcAft>
                <a:spcPts val="0"/>
              </a:spcAft>
              <a:defRPr/>
            </a:pPr>
            <a:endParaRPr lang="en-US" altLang="zh-TW" dirty="0">
              <a:latin typeface="Calibri" pitchFamily="34" charset="0"/>
            </a:endParaRPr>
          </a:p>
        </p:txBody>
      </p:sp>
      <p:sp>
        <p:nvSpPr>
          <p:cNvPr id="9" name="文字方塊 8"/>
          <p:cNvSpPr txBox="1"/>
          <p:nvPr/>
        </p:nvSpPr>
        <p:spPr>
          <a:xfrm>
            <a:off x="3095625" y="3602038"/>
            <a:ext cx="2895600" cy="314007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auto" hangingPunct="1">
              <a:spcBef>
                <a:spcPts val="0"/>
              </a:spcBef>
              <a:spcAft>
                <a:spcPts val="0"/>
              </a:spcAft>
              <a:defRPr/>
            </a:pPr>
            <a:r>
              <a:rPr lang="en-US" altLang="zh-TW" dirty="0">
                <a:latin typeface="Calibri" pitchFamily="34" charset="0"/>
              </a:rPr>
              <a:t>Learning and Teaching Strategies</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Teaching the structure of different text types explicitly</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Catering for different learning styles</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Appropriate scaffolding and greater flexibility </a:t>
            </a:r>
            <a:r>
              <a:rPr lang="en-US" altLang="zh-TW" dirty="0">
                <a:latin typeface="Calibri" pitchFamily="34" charset="0"/>
              </a:rPr>
              <a:t>for </a:t>
            </a:r>
            <a:r>
              <a:rPr lang="en-US" altLang="zh-TW" dirty="0" smtClean="0">
                <a:latin typeface="Calibri" pitchFamily="34" charset="0"/>
              </a:rPr>
              <a:t>students</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Assessment for/as learning</a:t>
            </a:r>
            <a:endParaRPr lang="zh-TW" altLang="en-US" dirty="0">
              <a:latin typeface="Calibri" pitchFamily="34" charset="0"/>
            </a:endParaRPr>
          </a:p>
        </p:txBody>
      </p:sp>
      <p:sp>
        <p:nvSpPr>
          <p:cNvPr id="22" name="矩形 21"/>
          <p:cNvSpPr/>
          <p:nvPr/>
        </p:nvSpPr>
        <p:spPr>
          <a:xfrm>
            <a:off x="3203848" y="2809959"/>
            <a:ext cx="2678521"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Process</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
        <p:nvSpPr>
          <p:cNvPr id="26" name="文字方塊 25"/>
          <p:cNvSpPr txBox="1"/>
          <p:nvPr/>
        </p:nvSpPr>
        <p:spPr>
          <a:xfrm>
            <a:off x="6122988" y="3614738"/>
            <a:ext cx="2895600" cy="7112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fontAlgn="auto" hangingPunct="1">
              <a:spcBef>
                <a:spcPts val="0"/>
              </a:spcBef>
              <a:spcAft>
                <a:spcPts val="0"/>
              </a:spcAft>
              <a:defRPr/>
            </a:pPr>
            <a:r>
              <a:rPr lang="en-US" altLang="zh-TW" dirty="0" smtClean="0">
                <a:latin typeface="Calibri" pitchFamily="34" charset="0"/>
              </a:rPr>
              <a:t>Open-ended </a:t>
            </a:r>
          </a:p>
          <a:p>
            <a:pPr algn="ctr" eaLnBrk="1" fontAlgn="auto" hangingPunct="1">
              <a:spcBef>
                <a:spcPts val="0"/>
              </a:spcBef>
              <a:spcAft>
                <a:spcPts val="0"/>
              </a:spcAft>
              <a:defRPr/>
            </a:pPr>
            <a:r>
              <a:rPr lang="en-US" altLang="zh-TW" dirty="0" smtClean="0">
                <a:latin typeface="Calibri" pitchFamily="34" charset="0"/>
              </a:rPr>
              <a:t>writing task</a:t>
            </a:r>
            <a:endParaRPr lang="zh-TW" altLang="en-US" dirty="0">
              <a:latin typeface="Calibri" pitchFamily="34" charset="0"/>
            </a:endParaRPr>
          </a:p>
        </p:txBody>
      </p:sp>
      <p:sp>
        <p:nvSpPr>
          <p:cNvPr id="24" name="矩形 23"/>
          <p:cNvSpPr/>
          <p:nvPr/>
        </p:nvSpPr>
        <p:spPr>
          <a:xfrm>
            <a:off x="6088866" y="2809959"/>
            <a:ext cx="3055134"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Product</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Tree>
    <p:extLst>
      <p:ext uri="{BB962C8B-B14F-4D97-AF65-F5344CB8AC3E}">
        <p14:creationId xmlns:p14="http://schemas.microsoft.com/office/powerpoint/2010/main" val="384080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1000" fill="hold"/>
                                        <p:tgtEl>
                                          <p:spTgt spid="25"/>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grpId="0" nodeType="clickEffect">
                                  <p:stCondLst>
                                    <p:cond delay="0"/>
                                  </p:stCondLst>
                                  <p:childTnLst>
                                    <p:anim to="1.5" calcmode="lin" valueType="num">
                                      <p:cBhvr override="childStyle">
                                        <p:cTn id="10" dur="1000" fill="hold"/>
                                        <p:tgtEl>
                                          <p:spTgt spid="2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title"/>
          </p:nvPr>
        </p:nvSpPr>
        <p:spPr>
          <a:xfrm>
            <a:off x="0" y="188640"/>
            <a:ext cx="9144000" cy="648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TW" sz="3200" b="1" dirty="0" smtClean="0"/>
              <a:t>Unit </a:t>
            </a:r>
            <a:r>
              <a:rPr lang="en-US" altLang="zh-TW" sz="3200" b="1" dirty="0"/>
              <a:t>Plan </a:t>
            </a:r>
          </a:p>
        </p:txBody>
      </p:sp>
      <p:sp>
        <p:nvSpPr>
          <p:cNvPr id="12" name="TextBox 4"/>
          <p:cNvSpPr txBox="1">
            <a:spLocks noChangeArrowheads="1"/>
          </p:cNvSpPr>
          <p:nvPr/>
        </p:nvSpPr>
        <p:spPr bwMode="auto">
          <a:xfrm>
            <a:off x="539552" y="1340768"/>
            <a:ext cx="3832225" cy="2308324"/>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600"/>
              </a:spcBef>
              <a:spcAft>
                <a:spcPts val="600"/>
              </a:spcAft>
              <a:defRPr/>
            </a:pPr>
            <a:r>
              <a:rPr kumimoji="0" lang="en-US" altLang="zh-TW" sz="2400" dirty="0">
                <a:latin typeface="Britannic Bold" pitchFamily="34" charset="0"/>
              </a:rPr>
              <a:t>Problems identified</a:t>
            </a:r>
          </a:p>
          <a:p>
            <a:pPr marL="342900" indent="-342900" eaLnBrk="1" fontAlgn="auto" hangingPunct="1">
              <a:spcBef>
                <a:spcPts val="600"/>
              </a:spcBef>
              <a:spcAft>
                <a:spcPts val="600"/>
              </a:spcAft>
              <a:buFont typeface="Wingdings" pitchFamily="2" charset="2"/>
              <a:buChar char="n"/>
              <a:defRPr/>
            </a:pPr>
            <a:r>
              <a:rPr kumimoji="0" lang="en-US" altLang="zh-TW" sz="2000" dirty="0" smtClean="0">
                <a:latin typeface="Berlin Sans FB" pitchFamily="34" charset="0"/>
                <a:sym typeface="Wingdings" pitchFamily="2" charset="2"/>
              </a:rPr>
              <a:t>Reading text: unfamiliar context  </a:t>
            </a:r>
            <a:r>
              <a:rPr kumimoji="0" lang="en-US" altLang="zh-TW" sz="2000" dirty="0" smtClean="0">
                <a:latin typeface="Berlin Sans FB" pitchFamily="34" charset="0"/>
                <a:sym typeface="Wingdings" pitchFamily="2" charset="2"/>
              </a:rPr>
              <a:t>(</a:t>
            </a:r>
            <a:r>
              <a:rPr kumimoji="0" lang="en-US" altLang="zh-TW" sz="2000" dirty="0" smtClean="0">
                <a:latin typeface="Berlin Sans FB" pitchFamily="34" charset="0"/>
                <a:sym typeface="Wingdings" pitchFamily="2" charset="2"/>
              </a:rPr>
              <a:t>a story about alien’s travel experience to the earth)</a:t>
            </a:r>
            <a:endParaRPr kumimoji="0" lang="en-US" altLang="zh-TW" sz="2000" dirty="0">
              <a:latin typeface="Berlin Sans FB" pitchFamily="34" charset="0"/>
              <a:sym typeface="Wingdings" pitchFamily="2" charset="2"/>
            </a:endParaRPr>
          </a:p>
          <a:p>
            <a:pPr marL="342900" indent="-342900" eaLnBrk="1" fontAlgn="auto" hangingPunct="1">
              <a:spcBef>
                <a:spcPts val="600"/>
              </a:spcBef>
              <a:spcAft>
                <a:spcPts val="600"/>
              </a:spcAft>
              <a:buFont typeface="Wingdings" pitchFamily="2" charset="2"/>
              <a:buChar char="n"/>
              <a:defRPr/>
            </a:pPr>
            <a:r>
              <a:rPr kumimoji="0" lang="en-US" altLang="zh-TW" sz="2000" dirty="0" smtClean="0">
                <a:latin typeface="Berlin Sans FB" pitchFamily="34" charset="0"/>
                <a:sym typeface="Wingdings" pitchFamily="2" charset="2"/>
              </a:rPr>
              <a:t>Main writing task is too easy for Primary 5 students</a:t>
            </a:r>
          </a:p>
        </p:txBody>
      </p:sp>
      <p:sp>
        <p:nvSpPr>
          <p:cNvPr id="13" name="TextBox 11"/>
          <p:cNvSpPr txBox="1"/>
          <p:nvPr/>
        </p:nvSpPr>
        <p:spPr>
          <a:xfrm>
            <a:off x="4860032" y="3573016"/>
            <a:ext cx="3832225" cy="276860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spcBef>
                <a:spcPts val="600"/>
              </a:spcBef>
              <a:spcAft>
                <a:spcPts val="600"/>
              </a:spcAft>
            </a:pPr>
            <a:r>
              <a:rPr kumimoji="0" lang="en-US" altLang="zh-TW" sz="2400">
                <a:solidFill>
                  <a:srgbClr val="000000"/>
                </a:solidFill>
                <a:latin typeface="Britannic Bold" pitchFamily="34" charset="0"/>
                <a:cs typeface="Arial" charset="0"/>
              </a:rPr>
              <a:t>Adaptations</a:t>
            </a:r>
          </a:p>
          <a:p>
            <a:pPr>
              <a:spcBef>
                <a:spcPts val="600"/>
              </a:spcBef>
              <a:spcAft>
                <a:spcPts val="600"/>
              </a:spcAft>
              <a:buFont typeface="Wingdings" pitchFamily="2" charset="2"/>
              <a:buChar char="n"/>
            </a:pPr>
            <a:r>
              <a:rPr kumimoji="0" lang="en-US" altLang="zh-TW" sz="2000">
                <a:solidFill>
                  <a:srgbClr val="000000"/>
                </a:solidFill>
                <a:latin typeface="Berlin Sans FB" pitchFamily="34" charset="0"/>
                <a:cs typeface="Arial" charset="0"/>
              </a:rPr>
              <a:t>Reading text: Replaced by a poster on Taiwan Cycling tour </a:t>
            </a:r>
          </a:p>
          <a:p>
            <a:pPr>
              <a:spcBef>
                <a:spcPts val="600"/>
              </a:spcBef>
              <a:spcAft>
                <a:spcPts val="600"/>
              </a:spcAft>
              <a:buFont typeface="Wingdings" pitchFamily="2" charset="2"/>
              <a:buChar char="n"/>
            </a:pPr>
            <a:r>
              <a:rPr kumimoji="0" lang="en-US" altLang="zh-TW" sz="2000">
                <a:solidFill>
                  <a:srgbClr val="000000"/>
                </a:solidFill>
                <a:latin typeface="Berlin Sans FB" pitchFamily="34" charset="0"/>
                <a:cs typeface="Arial" charset="0"/>
              </a:rPr>
              <a:t>Integrate selected learning and teaching resources with the textbook materials</a:t>
            </a:r>
          </a:p>
          <a:p>
            <a:pPr>
              <a:spcBef>
                <a:spcPts val="600"/>
              </a:spcBef>
              <a:spcAft>
                <a:spcPts val="600"/>
              </a:spcAft>
              <a:buFont typeface="Wingdings" pitchFamily="2" charset="2"/>
              <a:buChar char="n"/>
            </a:pPr>
            <a:r>
              <a:rPr kumimoji="0" lang="en-US" altLang="zh-TW" sz="2000">
                <a:solidFill>
                  <a:srgbClr val="000000"/>
                </a:solidFill>
                <a:latin typeface="Berlin Sans FB" pitchFamily="34" charset="0"/>
                <a:cs typeface="Arial" charset="0"/>
              </a:rPr>
              <a:t>Main task: Blog writing</a:t>
            </a:r>
          </a:p>
        </p:txBody>
      </p:sp>
      <p:sp>
        <p:nvSpPr>
          <p:cNvPr id="14" name="向右箭號 13"/>
          <p:cNvSpPr/>
          <p:nvPr/>
        </p:nvSpPr>
        <p:spPr>
          <a:xfrm rot="1931861">
            <a:off x="3882132" y="3649092"/>
            <a:ext cx="977900" cy="720725"/>
          </a:xfrm>
          <a:prstGeom prst="rightArrow">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kumimoji="0" lang="zh-HK" altLang="en-US"/>
          </a:p>
        </p:txBody>
      </p:sp>
    </p:spTree>
    <p:custDataLst>
      <p:tags r:id="rId1"/>
    </p:custDataLst>
    <p:extLst>
      <p:ext uri="{BB962C8B-B14F-4D97-AF65-F5344CB8AC3E}">
        <p14:creationId xmlns:p14="http://schemas.microsoft.com/office/powerpoint/2010/main" val="38724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0" y="116632"/>
            <a:ext cx="9144000" cy="792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fontScale="85000" lnSpcReduction="20000"/>
          </a:bodyPr>
          <a:lstStyle>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Learning and Teaching Strategy:</a:t>
            </a:r>
          </a:p>
          <a:p>
            <a:pPr fontAlgn="auto">
              <a:spcAft>
                <a:spcPts val="0"/>
              </a:spcAft>
              <a:defRPr/>
            </a:pPr>
            <a:r>
              <a:rPr kumimoji="0" lang="en-US" altLang="zh-TW" dirty="0" smtClean="0"/>
              <a:t>1. Teaching the structure of different text types explicitly</a:t>
            </a:r>
            <a:endParaRPr kumimoji="0" lang="en-US" altLang="zh-TW" dirty="0"/>
          </a:p>
        </p:txBody>
      </p:sp>
      <p:sp>
        <p:nvSpPr>
          <p:cNvPr id="15" name="內容版面配置區 2"/>
          <p:cNvSpPr txBox="1">
            <a:spLocks/>
          </p:cNvSpPr>
          <p:nvPr/>
        </p:nvSpPr>
        <p:spPr>
          <a:xfrm>
            <a:off x="1691680" y="1628800"/>
            <a:ext cx="5760640" cy="2988000"/>
          </a:xfrm>
          <a:prstGeom prst="rect">
            <a:avLst/>
          </a:prstGeom>
          <a:ln/>
        </p:spPr>
        <p:style>
          <a:lnRef idx="1">
            <a:schemeClr val="accent4"/>
          </a:lnRef>
          <a:fillRef idx="2">
            <a:schemeClr val="accent4"/>
          </a:fillRef>
          <a:effectRef idx="1">
            <a:schemeClr val="accent4"/>
          </a:effectRef>
          <a:fontRef idx="minor">
            <a:schemeClr val="dk1"/>
          </a:fontRef>
        </p:style>
        <p:txBody>
          <a:bodyPr>
            <a:normAutofit/>
          </a:bodyPr>
          <a:lstStyle/>
          <a:p>
            <a:pPr>
              <a:lnSpc>
                <a:spcPct val="80000"/>
              </a:lnSpc>
              <a:spcBef>
                <a:spcPct val="20000"/>
              </a:spcBef>
              <a:buFont typeface="Arial" charset="0"/>
              <a:buNone/>
            </a:pPr>
            <a:endParaRPr kumimoji="0" lang="en-US" altLang="zh-HK" sz="2200" dirty="0" smtClean="0">
              <a:solidFill>
                <a:schemeClr val="tx1"/>
              </a:solidFill>
            </a:endParaRPr>
          </a:p>
          <a:p>
            <a:pPr>
              <a:lnSpc>
                <a:spcPct val="80000"/>
              </a:lnSpc>
              <a:spcBef>
                <a:spcPct val="20000"/>
              </a:spcBef>
              <a:buFont typeface="Arial" charset="0"/>
              <a:buNone/>
            </a:pPr>
            <a:r>
              <a:rPr kumimoji="0" lang="en-US" altLang="zh-HK" sz="2200" dirty="0" smtClean="0">
                <a:solidFill>
                  <a:schemeClr val="tx1"/>
                </a:solidFill>
              </a:rPr>
              <a:t>Theme</a:t>
            </a:r>
            <a:r>
              <a:rPr kumimoji="0" lang="en-US" altLang="zh-HK" sz="2200" dirty="0">
                <a:solidFill>
                  <a:schemeClr val="tx1"/>
                </a:solidFill>
              </a:rPr>
              <a:t>: </a:t>
            </a:r>
            <a:r>
              <a:rPr kumimoji="0" lang="zh-HK" altLang="en-US" sz="2200" dirty="0">
                <a:solidFill>
                  <a:schemeClr val="tx1"/>
                </a:solidFill>
              </a:rPr>
              <a:t> </a:t>
            </a:r>
            <a:r>
              <a:rPr kumimoji="0" lang="en-US" altLang="zh-HK" sz="2200" dirty="0">
                <a:solidFill>
                  <a:schemeClr val="tx1"/>
                </a:solidFill>
              </a:rPr>
              <a:t>Travel </a:t>
            </a:r>
            <a:r>
              <a:rPr kumimoji="0" lang="en-US" altLang="zh-HK" sz="2200" dirty="0" smtClean="0">
                <a:solidFill>
                  <a:schemeClr val="tx1"/>
                </a:solidFill>
              </a:rPr>
              <a:t>advice</a:t>
            </a:r>
          </a:p>
          <a:p>
            <a:pPr>
              <a:lnSpc>
                <a:spcPct val="80000"/>
              </a:lnSpc>
              <a:spcBef>
                <a:spcPct val="20000"/>
              </a:spcBef>
              <a:buFont typeface="Arial" charset="0"/>
              <a:buNone/>
            </a:pPr>
            <a:endParaRPr kumimoji="0" lang="en-US" altLang="zh-HK" sz="900" dirty="0">
              <a:solidFill>
                <a:schemeClr val="tx1"/>
              </a:solidFill>
            </a:endParaRPr>
          </a:p>
          <a:p>
            <a:pPr marL="85725" indent="-85725">
              <a:lnSpc>
                <a:spcPct val="80000"/>
              </a:lnSpc>
              <a:spcBef>
                <a:spcPct val="20000"/>
              </a:spcBef>
              <a:buFont typeface="Arial" charset="0"/>
              <a:buChar char="•"/>
            </a:pPr>
            <a:r>
              <a:rPr kumimoji="0" lang="en-US" altLang="zh-TW" sz="2200" dirty="0">
                <a:solidFill>
                  <a:schemeClr val="tx1"/>
                </a:solidFill>
              </a:rPr>
              <a:t>Introducing the text type features of a </a:t>
            </a:r>
            <a:r>
              <a:rPr kumimoji="0" lang="en-US" altLang="zh-TW" sz="2200" dirty="0" smtClean="0">
                <a:solidFill>
                  <a:schemeClr val="tx1"/>
                </a:solidFill>
              </a:rPr>
              <a:t>poster</a:t>
            </a:r>
          </a:p>
          <a:p>
            <a:pPr marL="85725" indent="-85725">
              <a:lnSpc>
                <a:spcPct val="80000"/>
              </a:lnSpc>
              <a:spcBef>
                <a:spcPct val="20000"/>
              </a:spcBef>
              <a:buFont typeface="Arial" charset="0"/>
              <a:buChar char="•"/>
            </a:pPr>
            <a:endParaRPr kumimoji="0" lang="en-US" altLang="zh-HK" sz="900" dirty="0" smtClean="0">
              <a:solidFill>
                <a:schemeClr val="tx1"/>
              </a:solidFill>
            </a:endParaRPr>
          </a:p>
          <a:p>
            <a:pPr marL="85725" indent="-85725">
              <a:lnSpc>
                <a:spcPct val="80000"/>
              </a:lnSpc>
              <a:spcBef>
                <a:spcPct val="20000"/>
              </a:spcBef>
              <a:buFont typeface="Arial" charset="0"/>
              <a:buChar char="•"/>
            </a:pPr>
            <a:r>
              <a:rPr kumimoji="0" lang="en-US" altLang="zh-HK" sz="2200" dirty="0" smtClean="0">
                <a:solidFill>
                  <a:schemeClr val="tx1"/>
                </a:solidFill>
              </a:rPr>
              <a:t>Providing </a:t>
            </a:r>
            <a:r>
              <a:rPr kumimoji="0" lang="en-US" altLang="zh-HK" sz="2200" dirty="0">
                <a:solidFill>
                  <a:schemeClr val="tx1"/>
                </a:solidFill>
              </a:rPr>
              <a:t>steps for students to read a poster, e.g. looking at the pictures and captions  and reading the title to understand the gist, reading  the, headings, and sub headings to find out the relevant information</a:t>
            </a:r>
          </a:p>
        </p:txBody>
      </p:sp>
      <p:sp>
        <p:nvSpPr>
          <p:cNvPr id="9" name="內容版面配置區 2"/>
          <p:cNvSpPr txBox="1">
            <a:spLocks/>
          </p:cNvSpPr>
          <p:nvPr/>
        </p:nvSpPr>
        <p:spPr>
          <a:xfrm>
            <a:off x="2513012" y="5229200"/>
            <a:ext cx="4117975" cy="881063"/>
          </a:xfrm>
          <a:prstGeom prst="rect">
            <a:avLst/>
          </a:prstGeom>
          <a:ln/>
        </p:spPr>
        <p:style>
          <a:lnRef idx="1">
            <a:schemeClr val="accent4"/>
          </a:lnRef>
          <a:fillRef idx="2">
            <a:schemeClr val="accent4"/>
          </a:fillRef>
          <a:effectRef idx="1">
            <a:schemeClr val="accent4"/>
          </a:effectRef>
          <a:fontRef idx="minor">
            <a:schemeClr val="dk1"/>
          </a:fontRef>
        </p:style>
        <p:txBody>
          <a:bodyPr>
            <a:normAutofit/>
          </a:bodyPr>
          <a:lstStyle/>
          <a:p>
            <a:pPr>
              <a:lnSpc>
                <a:spcPct val="80000"/>
              </a:lnSpc>
              <a:spcBef>
                <a:spcPct val="20000"/>
              </a:spcBef>
              <a:buFont typeface="Arial" charset="0"/>
              <a:buChar char="•"/>
            </a:pPr>
            <a:r>
              <a:rPr kumimoji="0" lang="en-US" altLang="zh-HK" sz="2000" dirty="0">
                <a:solidFill>
                  <a:srgbClr val="000000"/>
                </a:solidFill>
              </a:rPr>
              <a:t> Helping students to </a:t>
            </a:r>
            <a:r>
              <a:rPr kumimoji="0" lang="en-US" altLang="zh-HK" sz="2000" dirty="0" err="1">
                <a:solidFill>
                  <a:srgbClr val="000000"/>
                </a:solidFill>
              </a:rPr>
              <a:t>analyse</a:t>
            </a:r>
            <a:r>
              <a:rPr kumimoji="0" lang="en-US" altLang="zh-HK" sz="2000" dirty="0">
                <a:solidFill>
                  <a:srgbClr val="000000"/>
                </a:solidFill>
              </a:rPr>
              <a:t> the text type features of a blog writing</a:t>
            </a:r>
            <a:endParaRPr kumimoji="0" lang="zh-TW" altLang="zh-HK" sz="2000" dirty="0">
              <a:solidFill>
                <a:srgbClr val="000000"/>
              </a:solidFill>
            </a:endParaRPr>
          </a:p>
        </p:txBody>
      </p:sp>
    </p:spTree>
    <p:custDataLst>
      <p:tags r:id="rId1"/>
    </p:custDataLst>
    <p:extLst>
      <p:ext uri="{BB962C8B-B14F-4D97-AF65-F5344CB8AC3E}">
        <p14:creationId xmlns:p14="http://schemas.microsoft.com/office/powerpoint/2010/main" val="31460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059832" y="908720"/>
            <a:ext cx="3314526" cy="8382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kumimoji="0" lang="en-US" altLang="zh-HK" sz="2400" b="1" dirty="0"/>
              <a:t>2</a:t>
            </a:r>
            <a:r>
              <a:rPr kumimoji="0" lang="en-US" altLang="zh-HK" sz="2400" b="1" baseline="30000" dirty="0"/>
              <a:t>nd</a:t>
            </a:r>
            <a:r>
              <a:rPr kumimoji="0" lang="en-US" altLang="zh-HK" sz="2400" b="1" dirty="0"/>
              <a:t>  tryout: </a:t>
            </a:r>
            <a:r>
              <a:rPr kumimoji="0" lang="en-US" altLang="zh-HK" sz="2400" b="1" dirty="0" smtClean="0"/>
              <a:t>Travel advice</a:t>
            </a:r>
            <a:endParaRPr kumimoji="0" lang="en-US" altLang="zh-HK" sz="2400" b="1" dirty="0"/>
          </a:p>
          <a:p>
            <a:pPr fontAlgn="auto">
              <a:spcBef>
                <a:spcPts val="0"/>
              </a:spcBef>
              <a:spcAft>
                <a:spcPts val="0"/>
              </a:spcAft>
              <a:defRPr/>
            </a:pPr>
            <a:r>
              <a:rPr kumimoji="0" lang="en-US" altLang="zh-HK" sz="2400" dirty="0"/>
              <a:t>Reading </a:t>
            </a:r>
            <a:r>
              <a:rPr kumimoji="0" lang="en-US" altLang="zh-HK" sz="2400" dirty="0">
                <a:sym typeface="Wingdings"/>
              </a:rPr>
              <a:t></a:t>
            </a:r>
            <a:r>
              <a:rPr kumimoji="0" lang="en-US" altLang="zh-HK" sz="2400" dirty="0"/>
              <a:t> Writing</a:t>
            </a:r>
            <a:endParaRPr kumimoji="0" lang="zh-HK" altLang="en-US" sz="2400" dirty="0"/>
          </a:p>
        </p:txBody>
      </p:sp>
      <p:sp>
        <p:nvSpPr>
          <p:cNvPr id="10" name="Rectangle 9"/>
          <p:cNvSpPr txBox="1">
            <a:spLocks noChangeArrowheads="1"/>
          </p:cNvSpPr>
          <p:nvPr/>
        </p:nvSpPr>
        <p:spPr bwMode="auto">
          <a:xfrm>
            <a:off x="0" y="44624"/>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Unit Plan</a:t>
            </a:r>
            <a:endParaRPr kumimoji="0" lang="en-US" altLang="zh-TW" dirty="0"/>
          </a:p>
        </p:txBody>
      </p:sp>
      <p:graphicFrame>
        <p:nvGraphicFramePr>
          <p:cNvPr id="21" name="資料庫圖表 20"/>
          <p:cNvGraphicFramePr/>
          <p:nvPr>
            <p:extLst>
              <p:ext uri="{D42A27DB-BD31-4B8C-83A1-F6EECF244321}">
                <p14:modId xmlns:p14="http://schemas.microsoft.com/office/powerpoint/2010/main" val="1832268415"/>
              </p:ext>
            </p:extLst>
          </p:nvPr>
        </p:nvGraphicFramePr>
        <p:xfrm>
          <a:off x="-34323" y="2069760"/>
          <a:ext cx="9156413" cy="3487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矩形 25"/>
          <p:cNvSpPr/>
          <p:nvPr/>
        </p:nvSpPr>
        <p:spPr>
          <a:xfrm>
            <a:off x="316507" y="5329919"/>
            <a:ext cx="2088000" cy="1152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0" lang="en-US" altLang="zh-HK" dirty="0" smtClean="0">
                <a:solidFill>
                  <a:schemeClr val="tx1"/>
                </a:solidFill>
              </a:rPr>
              <a:t>Using </a:t>
            </a:r>
            <a:r>
              <a:rPr kumimoji="0" lang="en-US" altLang="zh-HK" dirty="0">
                <a:solidFill>
                  <a:schemeClr val="tx1"/>
                </a:solidFill>
                <a:hlinkClick r:id="rId9" action="ppaction://hlinksldjump"/>
              </a:rPr>
              <a:t>jigsaw reading </a:t>
            </a:r>
            <a:r>
              <a:rPr kumimoji="0" lang="en-US" altLang="zh-HK" dirty="0">
                <a:solidFill>
                  <a:schemeClr val="tx1"/>
                </a:solidFill>
              </a:rPr>
              <a:t>to help students understand the cycling tour</a:t>
            </a:r>
            <a:endParaRPr kumimoji="0" lang="zh-HK" altLang="en-US" dirty="0">
              <a:solidFill>
                <a:schemeClr val="tx1"/>
              </a:solidFill>
            </a:endParaRPr>
          </a:p>
        </p:txBody>
      </p:sp>
      <p:sp>
        <p:nvSpPr>
          <p:cNvPr id="27" name="矩形 26"/>
          <p:cNvSpPr/>
          <p:nvPr/>
        </p:nvSpPr>
        <p:spPr>
          <a:xfrm>
            <a:off x="2661374" y="4667648"/>
            <a:ext cx="1872000" cy="936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0" lang="en-US" altLang="zh-HK" dirty="0" smtClean="0">
                <a:solidFill>
                  <a:schemeClr val="tx1"/>
                </a:solidFill>
              </a:rPr>
              <a:t>Introducing the </a:t>
            </a:r>
            <a:r>
              <a:rPr kumimoji="0" lang="en-US" altLang="zh-HK" dirty="0">
                <a:solidFill>
                  <a:schemeClr val="tx1"/>
                </a:solidFill>
              </a:rPr>
              <a:t>text type features of a blog</a:t>
            </a:r>
            <a:endParaRPr kumimoji="0" lang="zh-HK" altLang="en-US" dirty="0">
              <a:solidFill>
                <a:schemeClr val="tx1"/>
              </a:solidFill>
            </a:endParaRPr>
          </a:p>
        </p:txBody>
      </p:sp>
      <p:sp>
        <p:nvSpPr>
          <p:cNvPr id="28" name="矩形 27"/>
          <p:cNvSpPr/>
          <p:nvPr/>
        </p:nvSpPr>
        <p:spPr>
          <a:xfrm>
            <a:off x="4898970" y="4088210"/>
            <a:ext cx="1872000" cy="1158875"/>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0" lang="en-US" altLang="zh-HK" dirty="0" smtClean="0">
                <a:solidFill>
                  <a:schemeClr val="tx1"/>
                </a:solidFill>
              </a:rPr>
              <a:t>Guiding students </a:t>
            </a:r>
            <a:r>
              <a:rPr kumimoji="0" lang="en-US" altLang="zh-HK" dirty="0">
                <a:solidFill>
                  <a:schemeClr val="tx1"/>
                </a:solidFill>
              </a:rPr>
              <a:t>to generate ideas and work in groups</a:t>
            </a:r>
            <a:endParaRPr kumimoji="0" lang="zh-HK" altLang="en-US" dirty="0">
              <a:solidFill>
                <a:schemeClr val="tx1"/>
              </a:solidFill>
            </a:endParaRPr>
          </a:p>
        </p:txBody>
      </p:sp>
      <p:sp>
        <p:nvSpPr>
          <p:cNvPr id="29" name="矩形 28"/>
          <p:cNvSpPr/>
          <p:nvPr/>
        </p:nvSpPr>
        <p:spPr>
          <a:xfrm>
            <a:off x="7136566" y="3501008"/>
            <a:ext cx="1872000" cy="936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HK" dirty="0">
                <a:solidFill>
                  <a:schemeClr val="tx1"/>
                </a:solidFill>
              </a:rPr>
              <a:t>Students worked independently</a:t>
            </a:r>
            <a:endParaRPr kumimoji="0" lang="zh-HK" altLang="en-US" dirty="0">
              <a:solidFill>
                <a:schemeClr val="tx1"/>
              </a:solidFill>
            </a:endParaRPr>
          </a:p>
        </p:txBody>
      </p:sp>
    </p:spTree>
    <p:custDataLst>
      <p:tags r:id="rId1"/>
    </p:custDataLst>
    <p:extLst>
      <p:ext uri="{BB962C8B-B14F-4D97-AF65-F5344CB8AC3E}">
        <p14:creationId xmlns:p14="http://schemas.microsoft.com/office/powerpoint/2010/main" val="290156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0" y="80728"/>
            <a:ext cx="9144000" cy="900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HK" dirty="0" smtClean="0"/>
              <a:t>Jigsaw Reading</a:t>
            </a:r>
            <a:endParaRPr kumimoji="0" lang="zh-TW" altLang="zh-HK" dirty="0"/>
          </a:p>
        </p:txBody>
      </p:sp>
      <p:sp>
        <p:nvSpPr>
          <p:cNvPr id="9" name="圓角矩形 8"/>
          <p:cNvSpPr/>
          <p:nvPr/>
        </p:nvSpPr>
        <p:spPr>
          <a:xfrm>
            <a:off x="5076056" y="2182366"/>
            <a:ext cx="3146425" cy="182721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r>
              <a:rPr kumimoji="0" lang="en-US" altLang="zh-HK" b="1" u="sng">
                <a:solidFill>
                  <a:srgbClr val="000000"/>
                </a:solidFill>
              </a:rPr>
              <a:t>Jigsaw reading:</a:t>
            </a:r>
          </a:p>
          <a:p>
            <a:pPr>
              <a:buFontTx/>
              <a:buChar char="•"/>
            </a:pPr>
            <a:r>
              <a:rPr kumimoji="0" lang="en-US" altLang="zh-HK">
                <a:solidFill>
                  <a:srgbClr val="000000"/>
                </a:solidFill>
              </a:rPr>
              <a:t>promoting peer learning.</a:t>
            </a:r>
          </a:p>
          <a:p>
            <a:pPr>
              <a:buFontTx/>
              <a:buChar char="•"/>
            </a:pPr>
            <a:r>
              <a:rPr kumimoji="0" lang="en-US" altLang="zh-HK">
                <a:solidFill>
                  <a:srgbClr val="000000"/>
                </a:solidFill>
              </a:rPr>
              <a:t>Providing more input for students to complete the final task  </a:t>
            </a:r>
          </a:p>
        </p:txBody>
      </p:sp>
      <p:sp>
        <p:nvSpPr>
          <p:cNvPr id="12" name="圓角矩形 11"/>
          <p:cNvSpPr/>
          <p:nvPr/>
        </p:nvSpPr>
        <p:spPr>
          <a:xfrm>
            <a:off x="683568" y="2171344"/>
            <a:ext cx="3144838" cy="18272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kumimoji="0" lang="en-US" altLang="zh-HK" b="1" dirty="0"/>
              <a:t>Varying the content to be covered:</a:t>
            </a:r>
          </a:p>
          <a:p>
            <a:pPr fontAlgn="auto">
              <a:spcBef>
                <a:spcPts val="0"/>
              </a:spcBef>
              <a:spcAft>
                <a:spcPts val="0"/>
              </a:spcAft>
              <a:defRPr/>
            </a:pPr>
            <a:r>
              <a:rPr kumimoji="0" lang="en-US" altLang="zh-HK" dirty="0"/>
              <a:t>The reading passages were simplified by reducing the complexity and adding more contextual clues to them.</a:t>
            </a:r>
          </a:p>
        </p:txBody>
      </p:sp>
    </p:spTree>
    <p:extLst>
      <p:ext uri="{BB962C8B-B14F-4D97-AF65-F5344CB8AC3E}">
        <p14:creationId xmlns:p14="http://schemas.microsoft.com/office/powerpoint/2010/main" val="352989259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0" y="116632"/>
            <a:ext cx="9144000" cy="792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fontScale="85000" lnSpcReduction="200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HK" dirty="0" smtClean="0"/>
              <a:t>Learning and Strategy:</a:t>
            </a:r>
          </a:p>
          <a:p>
            <a:pPr fontAlgn="auto">
              <a:spcAft>
                <a:spcPts val="0"/>
              </a:spcAft>
              <a:defRPr/>
            </a:pPr>
            <a:r>
              <a:rPr kumimoji="0" lang="en-US" altLang="zh-TW" dirty="0" smtClean="0"/>
              <a:t>2. Catering for different learning styles</a:t>
            </a:r>
            <a:endParaRPr kumimoji="0" lang="zh-TW" altLang="zh-HK" dirty="0"/>
          </a:p>
        </p:txBody>
      </p:sp>
      <p:sp>
        <p:nvSpPr>
          <p:cNvPr id="11" name="圓角矩形 10"/>
          <p:cNvSpPr/>
          <p:nvPr/>
        </p:nvSpPr>
        <p:spPr>
          <a:xfrm>
            <a:off x="1835696" y="1052736"/>
            <a:ext cx="5271914" cy="144016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kumimoji="0" lang="en-US" altLang="zh-HK" dirty="0"/>
              <a:t>Students are practicing the target language forms through playing the board games.  Students work cooperatively and attentively.  This activity traces them to the final task.  </a:t>
            </a:r>
            <a:endParaRPr kumimoji="0" lang="zh-HK" altLang="en-US" dirty="0"/>
          </a:p>
        </p:txBody>
      </p:sp>
      <p:sp>
        <p:nvSpPr>
          <p:cNvPr id="7" name="Rectangle 9"/>
          <p:cNvSpPr txBox="1">
            <a:spLocks noChangeArrowheads="1"/>
          </p:cNvSpPr>
          <p:nvPr/>
        </p:nvSpPr>
        <p:spPr bwMode="auto">
          <a:xfrm>
            <a:off x="-1" y="2637000"/>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Designing open-ended task using the RAFT model</a:t>
            </a:r>
            <a:endParaRPr kumimoji="0" lang="en-US" altLang="zh-TW" dirty="0"/>
          </a:p>
        </p:txBody>
      </p:sp>
      <p:graphicFrame>
        <p:nvGraphicFramePr>
          <p:cNvPr id="8" name="Group 28"/>
          <p:cNvGraphicFramePr>
            <a:graphicFrameLocks noGrp="1"/>
          </p:cNvGraphicFramePr>
          <p:nvPr>
            <p:extLst>
              <p:ext uri="{D42A27DB-BD31-4B8C-83A1-F6EECF244321}">
                <p14:modId xmlns:p14="http://schemas.microsoft.com/office/powerpoint/2010/main" val="3920581360"/>
              </p:ext>
            </p:extLst>
          </p:nvPr>
        </p:nvGraphicFramePr>
        <p:xfrm>
          <a:off x="647216" y="3285000"/>
          <a:ext cx="7849566" cy="3529759"/>
        </p:xfrm>
        <a:graphic>
          <a:graphicData uri="http://schemas.openxmlformats.org/drawingml/2006/table">
            <a:tbl>
              <a:tblPr/>
              <a:tblGrid>
                <a:gridCol w="1570816">
                  <a:extLst>
                    <a:ext uri="{9D8B030D-6E8A-4147-A177-3AD203B41FA5}">
                      <a16:colId xmlns:a16="http://schemas.microsoft.com/office/drawing/2014/main" val="20000"/>
                    </a:ext>
                  </a:extLst>
                </a:gridCol>
                <a:gridCol w="2092917">
                  <a:extLst>
                    <a:ext uri="{9D8B030D-6E8A-4147-A177-3AD203B41FA5}">
                      <a16:colId xmlns:a16="http://schemas.microsoft.com/office/drawing/2014/main" val="20001"/>
                    </a:ext>
                  </a:extLst>
                </a:gridCol>
                <a:gridCol w="2092916">
                  <a:extLst>
                    <a:ext uri="{9D8B030D-6E8A-4147-A177-3AD203B41FA5}">
                      <a16:colId xmlns:a16="http://schemas.microsoft.com/office/drawing/2014/main" val="20002"/>
                    </a:ext>
                  </a:extLst>
                </a:gridCol>
                <a:gridCol w="2092917">
                  <a:extLst>
                    <a:ext uri="{9D8B030D-6E8A-4147-A177-3AD203B41FA5}">
                      <a16:colId xmlns:a16="http://schemas.microsoft.com/office/drawing/2014/main" val="20003"/>
                    </a:ext>
                  </a:extLst>
                </a:gridCol>
              </a:tblGrid>
              <a:tr h="490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FFFFFF"/>
                          </a:solidFill>
                          <a:effectLst/>
                          <a:latin typeface="Calibri" pitchFamily="34" charset="0"/>
                          <a:ea typeface="新細明體" charset="-120"/>
                        </a:rPr>
                        <a:t>Role</a:t>
                      </a:r>
                      <a:endParaRPr kumimoji="0" lang="zh-TW" altLang="zh-TW" sz="18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C984A"/>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FFFFFF"/>
                          </a:solidFill>
                          <a:effectLst/>
                          <a:latin typeface="Calibri" pitchFamily="34" charset="0"/>
                          <a:ea typeface="新細明體" charset="-120"/>
                        </a:rPr>
                        <a:t>A member of the cycling tour</a:t>
                      </a:r>
                      <a:endParaRPr kumimoji="0" lang="zh-TW" altLang="zh-TW" sz="18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C984A"/>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90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新細明體" charset="-120"/>
                        </a:rPr>
                        <a:t>Audience</a:t>
                      </a:r>
                      <a:endParaRPr kumimoji="0" lang="zh-TW" altLang="zh-TW" sz="1800" b="1" i="0" u="none" strike="noStrike" cap="none" normalizeH="0" baseline="0" smtClean="0">
                        <a:ln>
                          <a:noFill/>
                        </a:ln>
                        <a:solidFill>
                          <a:srgbClr val="FFFFFF"/>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984A"/>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charset="-120"/>
                        </a:rPr>
                        <a:t>Parents or friends of the participants</a:t>
                      </a:r>
                      <a:endParaRPr kumimoji="0" lang="zh-TW" altLang="zh-TW" sz="1800" b="0" i="0" u="none" strike="noStrike" cap="none" normalizeH="0" baseline="0" smtClean="0">
                        <a:ln>
                          <a:noFill/>
                        </a:ln>
                        <a:solidFill>
                          <a:srgbClr val="000000"/>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DD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490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新細明體" charset="-120"/>
                        </a:rPr>
                        <a:t>Format </a:t>
                      </a:r>
                      <a:endParaRPr kumimoji="0" lang="zh-TW" altLang="zh-TW" sz="1800" b="1" i="0" u="none" strike="noStrike" cap="none" normalizeH="0" baseline="0" smtClean="0">
                        <a:ln>
                          <a:noFill/>
                        </a:ln>
                        <a:solidFill>
                          <a:srgbClr val="FFFFFF"/>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984A"/>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charset="-120"/>
                        </a:rPr>
                        <a:t>A blog</a:t>
                      </a:r>
                      <a:endParaRPr kumimoji="0" lang="zh-TW" altLang="zh-TW" sz="1800" b="0" i="0" u="none" strike="noStrike" cap="none" normalizeH="0" baseline="0" smtClean="0">
                        <a:ln>
                          <a:noFill/>
                        </a:ln>
                        <a:solidFill>
                          <a:srgbClr val="000000"/>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FE9"/>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20588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FFFFFF"/>
                          </a:solidFill>
                          <a:effectLst/>
                          <a:latin typeface="Calibri" pitchFamily="34" charset="0"/>
                          <a:ea typeface="新細明體" charset="-120"/>
                        </a:rPr>
                        <a:t>Topic</a:t>
                      </a:r>
                      <a:endParaRPr kumimoji="0" lang="zh-TW" altLang="zh-TW" sz="18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C984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Calibri" pitchFamily="34" charset="0"/>
                          <a:ea typeface="新細明體" charset="-120"/>
                        </a:rPr>
                        <a:t>More able</a:t>
                      </a:r>
                      <a:r>
                        <a:rPr kumimoji="0" lang="en-US" altLang="zh-TW" sz="1800" b="0" i="0" u="none" strike="noStrike" cap="none" normalizeH="0" baseline="0" dirty="0" smtClean="0">
                          <a:ln>
                            <a:noFill/>
                          </a:ln>
                          <a:solidFill>
                            <a:srgbClr val="000000"/>
                          </a:solidFill>
                          <a:effectLst/>
                          <a:latin typeface="Calibri" pitchFamily="34" charset="0"/>
                          <a:ea typeface="新細明體" charset="-12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新細明體" charset="-120"/>
                        </a:rPr>
                        <a:t>broke …</a:t>
                      </a:r>
                      <a:endParaRPr kumimoji="0" lang="zh-TW" altLang="zh-TW" sz="1800" b="0" i="0" u="none" strike="noStrike" cap="none" normalizeH="0" baseline="0" dirty="0" smtClean="0">
                        <a:ln>
                          <a:noFill/>
                        </a:ln>
                        <a:solidFill>
                          <a:srgbClr val="000000"/>
                        </a:solidFill>
                        <a:effectLst/>
                        <a:latin typeface="Calibri" pitchFamily="34" charset="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新細明體" charset="-120"/>
                        </a:rPr>
                        <a:t>missed …</a:t>
                      </a:r>
                      <a:endParaRPr kumimoji="0" lang="zh-TW" altLang="zh-TW" sz="1800" b="0" i="0" u="none" strike="noStrike" cap="none" normalizeH="0" baseline="0" dirty="0" smtClean="0">
                        <a:ln>
                          <a:noFill/>
                        </a:ln>
                        <a:solidFill>
                          <a:srgbClr val="000000"/>
                        </a:solidFill>
                        <a:effectLst/>
                        <a:latin typeface="Calibri" pitchFamily="34" charset="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新細明體" charset="-120"/>
                        </a:rPr>
                        <a:t>lost …</a:t>
                      </a:r>
                      <a:endParaRPr kumimoji="0" lang="zh-TW" altLang="zh-TW" sz="1800" b="0" i="0" u="none" strike="noStrike" cap="none" normalizeH="0" baseline="0" dirty="0" smtClean="0">
                        <a:ln>
                          <a:noFill/>
                        </a:ln>
                        <a:solidFill>
                          <a:srgbClr val="000000"/>
                        </a:solidFill>
                        <a:effectLst/>
                        <a:latin typeface="Calibri" pitchFamily="34" charset="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新細明體" charset="-120"/>
                        </a:rPr>
                        <a:t>bad weather…</a:t>
                      </a:r>
                      <a:endParaRPr kumimoji="0" lang="zh-TW" altLang="zh-TW" sz="18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D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Calibri" pitchFamily="34" charset="0"/>
                          <a:ea typeface="新細明體" charset="-120"/>
                        </a:rPr>
                        <a:t>Average</a:t>
                      </a:r>
                      <a:r>
                        <a:rPr kumimoji="0" lang="en-US" altLang="zh-TW" sz="1800" b="0" i="0" u="none" strike="noStrike" cap="none" normalizeH="0" baseline="0" dirty="0" smtClean="0">
                          <a:ln>
                            <a:noFill/>
                          </a:ln>
                          <a:solidFill>
                            <a:srgbClr val="000000"/>
                          </a:solidFill>
                          <a:effectLst/>
                          <a:latin typeface="Calibri" pitchFamily="34" charset="0"/>
                          <a:ea typeface="新細明體" charset="-12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新細明體" charset="-120"/>
                        </a:rPr>
                        <a:t>lost…</a:t>
                      </a:r>
                      <a:endParaRPr kumimoji="0" lang="zh-TW" altLang="zh-TW" sz="1800" b="0" i="0" u="none" strike="noStrike" cap="none" normalizeH="0" baseline="0" dirty="0" smtClean="0">
                        <a:ln>
                          <a:noFill/>
                        </a:ln>
                        <a:solidFill>
                          <a:srgbClr val="000000"/>
                        </a:solidFill>
                        <a:effectLst/>
                        <a:latin typeface="Calibri" pitchFamily="34" charset="0"/>
                        <a:ea typeface="新細明體"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新細明體" charset="-120"/>
                        </a:rPr>
                        <a:t>broke…</a:t>
                      </a:r>
                      <a:endParaRPr kumimoji="0" lang="zh-TW" altLang="zh-TW" sz="18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D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Calibri" pitchFamily="34" charset="0"/>
                          <a:ea typeface="新細明體" charset="-120"/>
                        </a:rPr>
                        <a:t>Remedial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新細明體" charset="-120"/>
                        </a:rPr>
                        <a:t>bad weather …</a:t>
                      </a:r>
                      <a:endParaRPr kumimoji="0" lang="zh-TW" altLang="zh-TW" sz="18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DD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1553501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txBox="1">
            <a:spLocks noChangeArrowheads="1"/>
          </p:cNvSpPr>
          <p:nvPr/>
        </p:nvSpPr>
        <p:spPr bwMode="auto">
          <a:xfrm>
            <a:off x="-946" y="44624"/>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Open-ended Task</a:t>
            </a:r>
            <a:endParaRPr kumimoji="0" lang="en-US" altLang="zh-TW" dirty="0"/>
          </a:p>
        </p:txBody>
      </p:sp>
      <p:pic>
        <p:nvPicPr>
          <p:cNvPr id="4" name="圖片 3" descr="2nd tryout_L4-6_blog writing_Average - Microsoft Word"/>
          <p:cNvPicPr>
            <a:picLocks noChangeAspect="1"/>
          </p:cNvPicPr>
          <p:nvPr/>
        </p:nvPicPr>
        <p:blipFill>
          <a:blip r:embed="rId4" cstate="print"/>
          <a:srcRect l="27711" t="40102" r="25775" b="4086"/>
          <a:stretch>
            <a:fillRect/>
          </a:stretch>
        </p:blipFill>
        <p:spPr bwMode="auto">
          <a:xfrm>
            <a:off x="7938" y="2492375"/>
            <a:ext cx="4252912" cy="36893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4925" y="1987550"/>
            <a:ext cx="4273550" cy="4897438"/>
          </a:xfrm>
          <a:prstGeom prst="rect">
            <a:avLst/>
          </a:prstGeom>
          <a:noFill/>
          <a:ln w="9525">
            <a:noFill/>
            <a:miter lim="800000"/>
            <a:headEnd/>
            <a:tailEnd/>
          </a:ln>
        </p:spPr>
      </p:pic>
      <p:grpSp>
        <p:nvGrpSpPr>
          <p:cNvPr id="13" name="群組 12"/>
          <p:cNvGrpSpPr>
            <a:grpSpLocks/>
          </p:cNvGrpSpPr>
          <p:nvPr/>
        </p:nvGrpSpPr>
        <p:grpSpPr bwMode="auto">
          <a:xfrm>
            <a:off x="954088" y="3394075"/>
            <a:ext cx="3313112" cy="3457575"/>
            <a:chOff x="959294" y="3322982"/>
            <a:chExt cx="3312368" cy="3457358"/>
          </a:xfrm>
        </p:grpSpPr>
        <p:sp>
          <p:nvSpPr>
            <p:cNvPr id="11" name="矩形 10"/>
            <p:cNvSpPr/>
            <p:nvPr/>
          </p:nvSpPr>
          <p:spPr>
            <a:xfrm>
              <a:off x="959294" y="3324570"/>
              <a:ext cx="3312368" cy="345577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HK" sz="1300" dirty="0">
                  <a:solidFill>
                    <a:schemeClr val="tx1"/>
                  </a:solidFill>
                </a:rPr>
                <a:t>Look at the bike, The </a:t>
              </a:r>
              <a:r>
                <a:rPr kumimoji="0" lang="en-US" altLang="zh-HK" sz="1300" dirty="0" err="1">
                  <a:solidFill>
                    <a:schemeClr val="tx1"/>
                  </a:solidFill>
                </a:rPr>
                <a:t>tyre</a:t>
              </a:r>
              <a:r>
                <a:rPr kumimoji="0" lang="en-US" altLang="zh-HK" sz="1300" dirty="0">
                  <a:solidFill>
                    <a:schemeClr val="tx1"/>
                  </a:solidFill>
                </a:rPr>
                <a:t> broke</a:t>
              </a:r>
            </a:p>
            <a:p>
              <a:pPr fontAlgn="auto">
                <a:spcBef>
                  <a:spcPts val="0"/>
                </a:spcBef>
                <a:spcAft>
                  <a:spcPts val="0"/>
                </a:spcAft>
                <a:defRPr/>
              </a:pPr>
              <a:r>
                <a:rPr kumimoji="0" lang="en-US" altLang="zh-HK" sz="1300" dirty="0">
                  <a:solidFill>
                    <a:srgbClr val="002060"/>
                  </a:solidFill>
                </a:rPr>
                <a:t>It was Day </a:t>
              </a:r>
              <a:r>
                <a:rPr kumimoji="0" lang="en-US" altLang="zh-HK" sz="1300" u="sng" dirty="0">
                  <a:solidFill>
                    <a:schemeClr val="tx1"/>
                  </a:solidFill>
                </a:rPr>
                <a:t>7</a:t>
              </a:r>
              <a:r>
                <a:rPr kumimoji="0" lang="en-US" altLang="zh-HK" sz="1300" dirty="0"/>
                <a:t> </a:t>
              </a:r>
              <a:r>
                <a:rPr kumimoji="0" lang="en-US" altLang="zh-HK" sz="1300" dirty="0">
                  <a:solidFill>
                    <a:srgbClr val="002060"/>
                  </a:solidFill>
                </a:rPr>
                <a:t>of the cycling tour.  I was so delighted to see the sun shining brightly in the morning. We had a long ride on the highway. The scenery was beautiful. I can see </a:t>
              </a:r>
              <a:r>
                <a:rPr kumimoji="0" lang="en-US" altLang="zh-HK" sz="1300" u="sng" dirty="0">
                  <a:solidFill>
                    <a:schemeClr val="tx1"/>
                  </a:solidFill>
                </a:rPr>
                <a:t>a lot of mushrooms.</a:t>
              </a:r>
              <a:r>
                <a:rPr kumimoji="0" lang="en-US" altLang="zh-HK" sz="1300" dirty="0">
                  <a:solidFill>
                    <a:schemeClr val="tx1"/>
                  </a:solidFill>
                </a:rPr>
                <a:t> </a:t>
              </a:r>
              <a:r>
                <a:rPr kumimoji="0" lang="en-US" altLang="zh-HK" sz="1300" dirty="0">
                  <a:solidFill>
                    <a:srgbClr val="002060"/>
                  </a:solidFill>
                </a:rPr>
                <a:t>Suddenly</a:t>
              </a:r>
              <a:r>
                <a:rPr kumimoji="0" lang="en-US" altLang="zh-HK" sz="1300" dirty="0">
                  <a:solidFill>
                    <a:schemeClr val="tx1"/>
                  </a:solidFill>
                </a:rPr>
                <a:t>, </a:t>
              </a:r>
              <a:r>
                <a:rPr kumimoji="0" lang="en-US" altLang="zh-HK" sz="1300" u="sng" dirty="0">
                  <a:solidFill>
                    <a:schemeClr val="tx1"/>
                  </a:solidFill>
                </a:rPr>
                <a:t>Mandy</a:t>
              </a:r>
              <a:r>
                <a:rPr kumimoji="0" lang="en-US" altLang="zh-HK" sz="1300" dirty="0"/>
                <a:t> </a:t>
              </a:r>
              <a:r>
                <a:rPr kumimoji="0" lang="en-US" altLang="zh-HK" sz="1300" dirty="0">
                  <a:solidFill>
                    <a:srgbClr val="002060"/>
                  </a:solidFill>
                </a:rPr>
                <a:t>cried, ‘My </a:t>
              </a:r>
              <a:r>
                <a:rPr kumimoji="0" lang="en-US" altLang="zh-HK" sz="1300" u="sng" dirty="0">
                  <a:solidFill>
                    <a:schemeClr val="tx1"/>
                  </a:solidFill>
                </a:rPr>
                <a:t>bike</a:t>
              </a:r>
              <a:r>
                <a:rPr kumimoji="0" lang="en-US" altLang="zh-HK" sz="1300" dirty="0"/>
                <a:t> </a:t>
              </a:r>
              <a:r>
                <a:rPr kumimoji="0" lang="en-US" altLang="zh-HK" sz="1300" dirty="0">
                  <a:solidFill>
                    <a:srgbClr val="002060"/>
                  </a:solidFill>
                </a:rPr>
                <a:t>is broken! I cannot </a:t>
              </a:r>
              <a:r>
                <a:rPr kumimoji="0" lang="en-US" altLang="zh-HK" sz="1300" u="sng" dirty="0">
                  <a:solidFill>
                    <a:schemeClr val="tx1"/>
                  </a:solidFill>
                </a:rPr>
                <a:t>continue cycling</a:t>
              </a:r>
              <a:r>
                <a:rPr kumimoji="0" lang="en-US" altLang="zh-HK" sz="1300" dirty="0"/>
                <a:t>.’</a:t>
              </a:r>
            </a:p>
            <a:p>
              <a:pPr fontAlgn="auto">
                <a:spcBef>
                  <a:spcPts val="0"/>
                </a:spcBef>
                <a:spcAft>
                  <a:spcPts val="0"/>
                </a:spcAft>
                <a:defRPr/>
              </a:pPr>
              <a:endParaRPr kumimoji="0" lang="en-US" altLang="zh-HK" sz="1300" dirty="0"/>
            </a:p>
            <a:p>
              <a:pPr fontAlgn="auto">
                <a:spcBef>
                  <a:spcPts val="0"/>
                </a:spcBef>
                <a:spcAft>
                  <a:spcPts val="0"/>
                </a:spcAft>
                <a:defRPr/>
              </a:pPr>
              <a:r>
                <a:rPr kumimoji="0" lang="en-US" altLang="zh-HK" sz="1300" dirty="0">
                  <a:solidFill>
                    <a:srgbClr val="002060"/>
                  </a:solidFill>
                </a:rPr>
                <a:t>We</a:t>
              </a:r>
              <a:r>
                <a:rPr kumimoji="0" lang="en-US" altLang="zh-HK" sz="1300" dirty="0"/>
                <a:t> </a:t>
              </a:r>
              <a:r>
                <a:rPr kumimoji="0" lang="en-US" altLang="zh-HK" sz="1300" u="sng" dirty="0">
                  <a:solidFill>
                    <a:schemeClr val="tx1"/>
                  </a:solidFill>
                </a:rPr>
                <a:t>were fortunately to find a bike shop. We changed a new </a:t>
              </a:r>
              <a:r>
                <a:rPr kumimoji="0" lang="en-US" altLang="zh-HK" sz="1300" u="sng" dirty="0" err="1">
                  <a:solidFill>
                    <a:schemeClr val="tx1"/>
                  </a:solidFill>
                </a:rPr>
                <a:t>tyre</a:t>
              </a:r>
              <a:r>
                <a:rPr kumimoji="0" lang="en-US" altLang="zh-HK" sz="1300" u="sng" dirty="0">
                  <a:solidFill>
                    <a:schemeClr val="tx1"/>
                  </a:solidFill>
                </a:rPr>
                <a:t> but it was very expensive. We learnt the </a:t>
              </a:r>
              <a:r>
                <a:rPr kumimoji="0" lang="en-US" altLang="zh-HK" sz="1300" u="sng" dirty="0" err="1">
                  <a:solidFill>
                    <a:schemeClr val="tx1"/>
                  </a:solidFill>
                </a:rPr>
                <a:t>tyre</a:t>
              </a:r>
              <a:r>
                <a:rPr kumimoji="0" lang="en-US" altLang="zh-HK" sz="1300" u="sng" dirty="0">
                  <a:solidFill>
                    <a:schemeClr val="tx1"/>
                  </a:solidFill>
                </a:rPr>
                <a:t> changing skills. it was important to bring a spare </a:t>
              </a:r>
              <a:r>
                <a:rPr kumimoji="0" lang="en-US" altLang="zh-HK" sz="1300" u="sng" dirty="0" err="1">
                  <a:solidFill>
                    <a:schemeClr val="tx1"/>
                  </a:solidFill>
                </a:rPr>
                <a:t>tyre</a:t>
              </a:r>
              <a:r>
                <a:rPr kumimoji="0" lang="en-US" altLang="zh-HK" sz="1300" u="sng" dirty="0">
                  <a:solidFill>
                    <a:schemeClr val="tx1"/>
                  </a:solidFill>
                </a:rPr>
                <a:t>.</a:t>
              </a:r>
            </a:p>
            <a:p>
              <a:pPr fontAlgn="auto">
                <a:spcBef>
                  <a:spcPts val="0"/>
                </a:spcBef>
                <a:spcAft>
                  <a:spcPts val="0"/>
                </a:spcAft>
                <a:defRPr/>
              </a:pPr>
              <a:r>
                <a:rPr kumimoji="0" lang="en-US" altLang="zh-HK" sz="1300" dirty="0">
                  <a:solidFill>
                    <a:srgbClr val="002060"/>
                  </a:solidFill>
                </a:rPr>
                <a:t>If we </a:t>
              </a:r>
              <a:r>
                <a:rPr kumimoji="0" lang="en-US" altLang="zh-HK" sz="1300" u="sng" dirty="0">
                  <a:solidFill>
                    <a:schemeClr val="tx1"/>
                  </a:solidFill>
                </a:rPr>
                <a:t>broke the </a:t>
              </a:r>
              <a:r>
                <a:rPr kumimoji="0" lang="en-US" altLang="zh-HK" sz="1300" u="sng" dirty="0" err="1">
                  <a:solidFill>
                    <a:schemeClr val="tx1"/>
                  </a:solidFill>
                </a:rPr>
                <a:t>tyre</a:t>
              </a:r>
              <a:r>
                <a:rPr kumimoji="0" lang="en-US" altLang="zh-HK" sz="1300" dirty="0">
                  <a:solidFill>
                    <a:schemeClr val="tx1"/>
                  </a:solidFill>
                </a:rPr>
                <a:t> </a:t>
              </a:r>
              <a:r>
                <a:rPr kumimoji="0" lang="en-US" altLang="zh-HK" sz="1300" dirty="0">
                  <a:solidFill>
                    <a:srgbClr val="002060"/>
                  </a:solidFill>
                </a:rPr>
                <a:t>we should </a:t>
              </a:r>
              <a:r>
                <a:rPr kumimoji="0" lang="en-US" altLang="zh-HK" sz="1300" u="sng" dirty="0">
                  <a:solidFill>
                    <a:schemeClr val="tx1"/>
                  </a:solidFill>
                </a:rPr>
                <a:t>went to the bike shop.</a:t>
              </a:r>
            </a:p>
            <a:p>
              <a:pPr fontAlgn="auto">
                <a:spcBef>
                  <a:spcPts val="0"/>
                </a:spcBef>
                <a:spcAft>
                  <a:spcPts val="0"/>
                </a:spcAft>
                <a:defRPr/>
              </a:pPr>
              <a:endParaRPr kumimoji="0" lang="en-US" altLang="zh-HK" sz="1300" dirty="0"/>
            </a:p>
            <a:p>
              <a:pPr fontAlgn="auto">
                <a:spcBef>
                  <a:spcPts val="0"/>
                </a:spcBef>
                <a:spcAft>
                  <a:spcPts val="0"/>
                </a:spcAft>
                <a:defRPr/>
              </a:pPr>
              <a:r>
                <a:rPr kumimoji="0" lang="en-US" altLang="zh-HK" sz="1300" dirty="0">
                  <a:solidFill>
                    <a:srgbClr val="002060"/>
                  </a:solidFill>
                </a:rPr>
                <a:t>Thank you for reading my Blog. I’ll tell you more about the tour tomorrow.</a:t>
              </a:r>
              <a:endParaRPr kumimoji="0" lang="zh-HK" altLang="en-US" sz="1300" dirty="0">
                <a:solidFill>
                  <a:srgbClr val="002060"/>
                </a:solidFill>
              </a:endParaRPr>
            </a:p>
          </p:txBody>
        </p:sp>
        <p:sp>
          <p:nvSpPr>
            <p:cNvPr id="12" name="矩形 11"/>
            <p:cNvSpPr/>
            <p:nvPr/>
          </p:nvSpPr>
          <p:spPr>
            <a:xfrm>
              <a:off x="986275" y="3322982"/>
              <a:ext cx="2472770" cy="236523"/>
            </a:xfrm>
            <a:prstGeom prst="rect">
              <a:avLst/>
            </a:prstGeom>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kumimoji="0" lang="zh-HK" altLang="en-US" sz="1300"/>
            </a:p>
          </p:txBody>
        </p:sp>
      </p:grpSp>
      <p:grpSp>
        <p:nvGrpSpPr>
          <p:cNvPr id="30727" name="群組 38"/>
          <p:cNvGrpSpPr>
            <a:grpSpLocks/>
          </p:cNvGrpSpPr>
          <p:nvPr/>
        </p:nvGrpSpPr>
        <p:grpSpPr bwMode="auto">
          <a:xfrm>
            <a:off x="588168" y="749301"/>
            <a:ext cx="3259138" cy="1462087"/>
            <a:chOff x="3251252" y="4176649"/>
            <a:chExt cx="3023962" cy="1421402"/>
          </a:xfrm>
        </p:grpSpPr>
        <p:sp>
          <p:nvSpPr>
            <p:cNvPr id="40" name="TextBox 4"/>
            <p:cNvSpPr txBox="1">
              <a:spLocks noChangeArrowheads="1"/>
            </p:cNvSpPr>
            <p:nvPr/>
          </p:nvSpPr>
          <p:spPr bwMode="auto">
            <a:xfrm>
              <a:off x="3251252" y="4176649"/>
              <a:ext cx="2707278" cy="44447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defRPr/>
              </a:pPr>
              <a:r>
                <a:rPr kumimoji="0" lang="en-US" altLang="zh-TW" sz="2400" b="1" dirty="0">
                  <a:solidFill>
                    <a:srgbClr val="00B0F0"/>
                  </a:solidFill>
                  <a:latin typeface="+mj-lt"/>
                  <a:ea typeface="PMingLiU" pitchFamily="18" charset="-120"/>
                </a:rPr>
                <a:t>For </a:t>
              </a:r>
              <a:r>
                <a:rPr kumimoji="0" lang="en-US" altLang="zh-TW" sz="2400" b="1" dirty="0" smtClean="0">
                  <a:solidFill>
                    <a:srgbClr val="00B0F0"/>
                  </a:solidFill>
                  <a:latin typeface="+mj-lt"/>
                  <a:ea typeface="PMingLiU" pitchFamily="18" charset="-120"/>
                </a:rPr>
                <a:t>less able </a:t>
              </a:r>
              <a:r>
                <a:rPr kumimoji="0" lang="en-US" altLang="zh-TW" sz="2400" b="1" dirty="0">
                  <a:solidFill>
                    <a:srgbClr val="00B0F0"/>
                  </a:solidFill>
                  <a:latin typeface="+mj-lt"/>
                  <a:ea typeface="PMingLiU" pitchFamily="18" charset="-120"/>
                </a:rPr>
                <a:t>students</a:t>
              </a:r>
              <a:endParaRPr kumimoji="0" lang="en-GB" sz="2400" b="1" dirty="0">
                <a:solidFill>
                  <a:srgbClr val="00B0F0"/>
                </a:solidFill>
                <a:latin typeface="+mj-lt"/>
                <a:ea typeface="+mn-ea"/>
              </a:endParaRPr>
            </a:p>
          </p:txBody>
        </p:sp>
        <p:sp>
          <p:nvSpPr>
            <p:cNvPr id="44" name="TextBox 2"/>
            <p:cNvSpPr txBox="1">
              <a:spLocks noChangeArrowheads="1"/>
            </p:cNvSpPr>
            <p:nvPr/>
          </p:nvSpPr>
          <p:spPr bwMode="auto">
            <a:xfrm>
              <a:off x="3348467" y="4594890"/>
              <a:ext cx="2926747" cy="1003161"/>
            </a:xfrm>
            <a:prstGeom prst="rect">
              <a:avLst/>
            </a:prstGeom>
            <a:ln>
              <a:headEnd/>
              <a:tailEnd/>
            </a:ln>
            <a:extLst/>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fontAlgn="auto" hangingPunct="1">
                <a:spcBef>
                  <a:spcPts val="0"/>
                </a:spcBef>
                <a:spcAft>
                  <a:spcPts val="0"/>
                </a:spcAft>
                <a:buFont typeface="Berlin Sans FB" pitchFamily="34" charset="0"/>
                <a:buChar char="◊"/>
                <a:defRPr/>
              </a:pPr>
              <a:r>
                <a:rPr kumimoji="0" lang="en-US" altLang="zh-TW" sz="2000" dirty="0" smtClean="0">
                  <a:solidFill>
                    <a:srgbClr val="002060"/>
                  </a:solidFill>
                  <a:latin typeface="Berlin Sans FB" pitchFamily="34" charset="0"/>
                </a:rPr>
                <a:t>Provide prompts</a:t>
              </a:r>
            </a:p>
            <a:p>
              <a:pPr marL="342900" indent="-342900" eaLnBrk="1" fontAlgn="auto" hangingPunct="1">
                <a:spcBef>
                  <a:spcPts val="0"/>
                </a:spcBef>
                <a:spcAft>
                  <a:spcPts val="0"/>
                </a:spcAft>
                <a:buFont typeface="Berlin Sans FB" pitchFamily="34" charset="0"/>
                <a:buChar char="◊"/>
                <a:defRPr/>
              </a:pPr>
              <a:r>
                <a:rPr kumimoji="0" lang="en-US" altLang="zh-TW" sz="2000" dirty="0" smtClean="0">
                  <a:solidFill>
                    <a:srgbClr val="002060"/>
                  </a:solidFill>
                  <a:latin typeface="Berlin Sans FB" pitchFamily="34" charset="0"/>
                </a:rPr>
                <a:t>More support</a:t>
              </a:r>
            </a:p>
            <a:p>
              <a:pPr marL="342900" indent="-342900" eaLnBrk="1" fontAlgn="auto" hangingPunct="1">
                <a:spcBef>
                  <a:spcPts val="0"/>
                </a:spcBef>
                <a:spcAft>
                  <a:spcPts val="0"/>
                </a:spcAft>
                <a:buFont typeface="Berlin Sans FB" pitchFamily="34" charset="0"/>
                <a:buChar char="◊"/>
                <a:defRPr/>
              </a:pPr>
              <a:r>
                <a:rPr kumimoji="0" lang="en-US" altLang="zh-TW" sz="2000" dirty="0" smtClean="0">
                  <a:solidFill>
                    <a:srgbClr val="002060"/>
                  </a:solidFill>
                  <a:latin typeface="Berlin Sans FB" pitchFamily="34" charset="0"/>
                </a:rPr>
                <a:t>Fewer variety of topics</a:t>
              </a:r>
            </a:p>
          </p:txBody>
        </p:sp>
      </p:grpSp>
      <p:pic>
        <p:nvPicPr>
          <p:cNvPr id="19" name="Picture 2"/>
          <p:cNvPicPr>
            <a:picLocks noChangeAspect="1" noChangeArrowheads="1"/>
          </p:cNvPicPr>
          <p:nvPr/>
        </p:nvPicPr>
        <p:blipFill>
          <a:blip r:embed="rId6" cstate="print"/>
          <a:srcRect/>
          <a:stretch>
            <a:fillRect/>
          </a:stretch>
        </p:blipFill>
        <p:spPr bwMode="auto">
          <a:xfrm>
            <a:off x="4403725" y="927100"/>
            <a:ext cx="4535488" cy="5703888"/>
          </a:xfrm>
          <a:prstGeom prst="rect">
            <a:avLst/>
          </a:prstGeom>
          <a:noFill/>
          <a:ln w="9525">
            <a:noFill/>
            <a:miter lim="800000"/>
            <a:headEnd/>
            <a:tailEnd/>
          </a:ln>
        </p:spPr>
      </p:pic>
      <p:sp>
        <p:nvSpPr>
          <p:cNvPr id="20" name="矩形 19"/>
          <p:cNvSpPr/>
          <p:nvPr/>
        </p:nvSpPr>
        <p:spPr bwMode="auto">
          <a:xfrm>
            <a:off x="4468813" y="957263"/>
            <a:ext cx="4498975" cy="5919787"/>
          </a:xfrm>
          <a:prstGeom prst="rect">
            <a:avLst/>
          </a:prstGeom>
          <a:gradFill>
            <a:gsLst>
              <a:gs pos="0">
                <a:srgbClr val="FFFF99"/>
              </a:gs>
              <a:gs pos="35000">
                <a:schemeClr val="bg1"/>
              </a:gs>
              <a:gs pos="100000">
                <a:srgbClr val="FFFCC9"/>
              </a:gs>
            </a:gsLst>
          </a:gradFill>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kumimoji="0" lang="en-US" altLang="zh-HK" sz="1400" dirty="0"/>
              <a:t>Day </a:t>
            </a:r>
            <a:r>
              <a:rPr kumimoji="0" lang="en-US" altLang="zh-HK" sz="1400" b="1" dirty="0"/>
              <a:t>5</a:t>
            </a:r>
            <a:r>
              <a:rPr kumimoji="0" lang="en-US" altLang="zh-HK" sz="1400" dirty="0"/>
              <a:t> of the Cycling Tour: </a:t>
            </a:r>
            <a:r>
              <a:rPr kumimoji="0" lang="en-US" altLang="zh-HK" sz="1400" b="1" dirty="0"/>
              <a:t>All our suitcases were lost</a:t>
            </a:r>
          </a:p>
          <a:p>
            <a:pPr fontAlgn="auto">
              <a:spcBef>
                <a:spcPts val="0"/>
              </a:spcBef>
              <a:spcAft>
                <a:spcPts val="0"/>
              </a:spcAft>
              <a:defRPr/>
            </a:pPr>
            <a:endParaRPr kumimoji="0" lang="en-US" altLang="zh-HK" sz="1400" b="1" dirty="0"/>
          </a:p>
          <a:p>
            <a:pPr fontAlgn="auto">
              <a:spcBef>
                <a:spcPts val="0"/>
              </a:spcBef>
              <a:spcAft>
                <a:spcPts val="0"/>
              </a:spcAft>
              <a:defRPr/>
            </a:pPr>
            <a:endParaRPr kumimoji="0" lang="en-US" altLang="zh-HK" sz="1400" b="1" dirty="0"/>
          </a:p>
          <a:p>
            <a:pPr fontAlgn="auto">
              <a:spcBef>
                <a:spcPts val="0"/>
              </a:spcBef>
              <a:spcAft>
                <a:spcPts val="0"/>
              </a:spcAft>
              <a:defRPr/>
            </a:pPr>
            <a:endParaRPr kumimoji="0" lang="en-US" altLang="zh-HK" sz="1400" dirty="0"/>
          </a:p>
          <a:p>
            <a:pPr fontAlgn="auto">
              <a:spcBef>
                <a:spcPts val="0"/>
              </a:spcBef>
              <a:spcAft>
                <a:spcPts val="0"/>
              </a:spcAft>
              <a:defRPr/>
            </a:pPr>
            <a:endParaRPr kumimoji="0" lang="en-US" altLang="zh-HK" sz="1400" dirty="0"/>
          </a:p>
          <a:p>
            <a:pPr fontAlgn="auto">
              <a:spcBef>
                <a:spcPts val="0"/>
              </a:spcBef>
              <a:spcAft>
                <a:spcPts val="0"/>
              </a:spcAft>
              <a:defRPr/>
            </a:pPr>
            <a:endParaRPr kumimoji="0" lang="en-US" altLang="zh-HK" sz="1400" dirty="0"/>
          </a:p>
          <a:p>
            <a:pPr fontAlgn="auto">
              <a:spcBef>
                <a:spcPts val="0"/>
              </a:spcBef>
              <a:spcAft>
                <a:spcPts val="0"/>
              </a:spcAft>
              <a:defRPr/>
            </a:pPr>
            <a:endParaRPr kumimoji="0" lang="en-US" altLang="zh-HK" sz="1400" dirty="0"/>
          </a:p>
          <a:p>
            <a:pPr fontAlgn="auto">
              <a:spcBef>
                <a:spcPts val="0"/>
              </a:spcBef>
              <a:spcAft>
                <a:spcPts val="0"/>
              </a:spcAft>
              <a:defRPr/>
            </a:pPr>
            <a:endParaRPr kumimoji="0" lang="en-US" altLang="zh-HK" sz="1400" dirty="0"/>
          </a:p>
          <a:p>
            <a:pPr fontAlgn="auto">
              <a:spcBef>
                <a:spcPts val="0"/>
              </a:spcBef>
              <a:spcAft>
                <a:spcPts val="0"/>
              </a:spcAft>
              <a:defRPr/>
            </a:pPr>
            <a:r>
              <a:rPr kumimoji="0" lang="en-US" altLang="zh-HK" sz="1400" dirty="0"/>
              <a:t>Oh no! Where are the suitcases?</a:t>
            </a:r>
          </a:p>
          <a:p>
            <a:pPr fontAlgn="auto">
              <a:spcBef>
                <a:spcPts val="0"/>
              </a:spcBef>
              <a:spcAft>
                <a:spcPts val="0"/>
              </a:spcAft>
              <a:defRPr/>
            </a:pPr>
            <a:endParaRPr kumimoji="0" lang="en-US" altLang="zh-HK" sz="1400" dirty="0"/>
          </a:p>
          <a:p>
            <a:pPr fontAlgn="auto">
              <a:spcBef>
                <a:spcPts val="0"/>
              </a:spcBef>
              <a:spcAft>
                <a:spcPts val="0"/>
              </a:spcAft>
              <a:defRPr/>
            </a:pPr>
            <a:r>
              <a:rPr kumimoji="0" lang="en-US" altLang="zh-HK" sz="1400" dirty="0"/>
              <a:t>Today was the 5</a:t>
            </a:r>
            <a:r>
              <a:rPr kumimoji="0" lang="en-US" altLang="zh-HK" sz="1400" baseline="30000" dirty="0"/>
              <a:t>th</a:t>
            </a:r>
            <a:r>
              <a:rPr kumimoji="0" lang="en-US" altLang="zh-HK" sz="1400" dirty="0"/>
              <a:t> day of the journey. We rode the bike in the afternoon. Then we went to had eat something. When we went back to the hotel, everyone yelled, ‘Where are the suitcases?’ We ran to the ground floor and asked the people in the hotel, ‘Where are out suitcases, ‘ we asked.</a:t>
            </a:r>
          </a:p>
          <a:p>
            <a:pPr fontAlgn="auto">
              <a:spcBef>
                <a:spcPts val="0"/>
              </a:spcBef>
              <a:spcAft>
                <a:spcPts val="0"/>
              </a:spcAft>
              <a:defRPr/>
            </a:pPr>
            <a:endParaRPr kumimoji="0" lang="en-US" altLang="zh-HK" sz="1400" dirty="0"/>
          </a:p>
          <a:p>
            <a:pPr fontAlgn="auto">
              <a:spcBef>
                <a:spcPts val="0"/>
              </a:spcBef>
              <a:spcAft>
                <a:spcPts val="0"/>
              </a:spcAft>
              <a:defRPr/>
            </a:pPr>
            <a:r>
              <a:rPr kumimoji="0" lang="en-US" altLang="zh-HK" sz="1400" dirty="0"/>
              <a:t>‘Oh! Let me call everyone to look for them, if we find them, we will call you. Please give us your phone number,’ they said. ‘Ok! We will wait,’ Miss Lau said. A few more hours later, a guy called us. In fact our suitcases were in the room near us, so we ran to the room and got them back. We were lucky,’ I said. Miss Lau said it was important to put the things tidily. </a:t>
            </a:r>
          </a:p>
          <a:p>
            <a:pPr fontAlgn="auto">
              <a:spcBef>
                <a:spcPts val="0"/>
              </a:spcBef>
              <a:spcAft>
                <a:spcPts val="0"/>
              </a:spcAft>
              <a:defRPr/>
            </a:pPr>
            <a:endParaRPr kumimoji="0" lang="en-US" altLang="zh-HK" sz="1400" dirty="0"/>
          </a:p>
          <a:p>
            <a:pPr fontAlgn="auto">
              <a:spcBef>
                <a:spcPts val="0"/>
              </a:spcBef>
              <a:spcAft>
                <a:spcPts val="0"/>
              </a:spcAft>
              <a:defRPr/>
            </a:pPr>
            <a:r>
              <a:rPr kumimoji="0" lang="en-US" altLang="zh-HK" sz="1400" dirty="0"/>
              <a:t>Thanks for reading my blog. If you like, you can leave me comments.</a:t>
            </a:r>
          </a:p>
          <a:p>
            <a:pPr fontAlgn="auto">
              <a:spcBef>
                <a:spcPts val="0"/>
              </a:spcBef>
              <a:spcAft>
                <a:spcPts val="0"/>
              </a:spcAft>
              <a:defRPr/>
            </a:pPr>
            <a:endParaRPr kumimoji="0" lang="en-US" altLang="zh-HK" sz="1400" dirty="0"/>
          </a:p>
        </p:txBody>
      </p:sp>
      <p:grpSp>
        <p:nvGrpSpPr>
          <p:cNvPr id="8" name="群組 7"/>
          <p:cNvGrpSpPr>
            <a:grpSpLocks/>
          </p:cNvGrpSpPr>
          <p:nvPr/>
        </p:nvGrpSpPr>
        <p:grpSpPr bwMode="auto">
          <a:xfrm>
            <a:off x="981075" y="2283244"/>
            <a:ext cx="6245225" cy="995362"/>
            <a:chOff x="981169" y="2204864"/>
            <a:chExt cx="6244612" cy="994988"/>
          </a:xfrm>
        </p:grpSpPr>
        <p:sp>
          <p:nvSpPr>
            <p:cNvPr id="6" name="向右箭號圖說文字 5"/>
            <p:cNvSpPr/>
            <p:nvPr/>
          </p:nvSpPr>
          <p:spPr>
            <a:xfrm>
              <a:off x="981169" y="2204864"/>
              <a:ext cx="3300089" cy="994988"/>
            </a:xfrm>
            <a:prstGeom prst="rightArrowCallout">
              <a:avLst>
                <a:gd name="adj1" fmla="val 25000"/>
                <a:gd name="adj2" fmla="val 25000"/>
                <a:gd name="adj3" fmla="val 25000"/>
                <a:gd name="adj4" fmla="val 79786"/>
              </a:avLst>
            </a:prstGeom>
            <a:gradFill>
              <a:gsLst>
                <a:gs pos="0">
                  <a:srgbClr val="CCFF99"/>
                </a:gs>
                <a:gs pos="35000">
                  <a:schemeClr val="bg1"/>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kumimoji="0" lang="en-US" altLang="zh-HK" sz="2400" b="1" dirty="0"/>
                <a:t>Group Work</a:t>
              </a:r>
              <a:endParaRPr kumimoji="0" lang="zh-HK" altLang="en-US" sz="2400" b="1" dirty="0"/>
            </a:p>
          </p:txBody>
        </p:sp>
        <p:sp>
          <p:nvSpPr>
            <p:cNvPr id="7" name="矩形 6"/>
            <p:cNvSpPr/>
            <p:nvPr/>
          </p:nvSpPr>
          <p:spPr>
            <a:xfrm>
              <a:off x="4571742" y="2204864"/>
              <a:ext cx="2654039" cy="994988"/>
            </a:xfrm>
            <a:prstGeom prst="rect">
              <a:avLst/>
            </a:prstGeom>
            <a:gradFill>
              <a:gsLst>
                <a:gs pos="0">
                  <a:srgbClr val="CCFF99"/>
                </a:gs>
                <a:gs pos="35000">
                  <a:schemeClr val="bg1"/>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kumimoji="0" lang="en-US" altLang="zh-HK" sz="2400" b="1" dirty="0"/>
                <a:t>Individual Work</a:t>
              </a:r>
              <a:endParaRPr kumimoji="0" lang="zh-HK" altLang="en-US" sz="2400" b="1" dirty="0"/>
            </a:p>
          </p:txBody>
        </p:sp>
      </p:grpSp>
      <p:grpSp>
        <p:nvGrpSpPr>
          <p:cNvPr id="18" name="群組 35"/>
          <p:cNvGrpSpPr>
            <a:grpSpLocks/>
          </p:cNvGrpSpPr>
          <p:nvPr/>
        </p:nvGrpSpPr>
        <p:grpSpPr bwMode="auto">
          <a:xfrm>
            <a:off x="4865688" y="1119607"/>
            <a:ext cx="4073525" cy="1457325"/>
            <a:chOff x="1837794" y="1668962"/>
            <a:chExt cx="4074160" cy="1456546"/>
          </a:xfrm>
        </p:grpSpPr>
        <p:sp>
          <p:nvSpPr>
            <p:cNvPr id="21" name="TextBox 2"/>
            <p:cNvSpPr txBox="1">
              <a:spLocks noChangeArrowheads="1"/>
            </p:cNvSpPr>
            <p:nvPr/>
          </p:nvSpPr>
          <p:spPr bwMode="auto">
            <a:xfrm>
              <a:off x="1855259" y="2081491"/>
              <a:ext cx="4056695" cy="1044017"/>
            </a:xfrm>
            <a:prstGeom prst="rect">
              <a:avLst/>
            </a:prstGeom>
            <a:solidFill>
              <a:schemeClr val="bg1"/>
            </a:solidFill>
            <a:ln w="38100">
              <a:solidFill>
                <a:srgbClr val="FF00FF"/>
              </a:solidFill>
              <a:miter lim="800000"/>
              <a:headEnd/>
              <a:tailEnd/>
            </a:ln>
          </p:spPr>
          <p:txBody>
            <a:bodyPr>
              <a:spAutoFit/>
            </a:bodyPr>
            <a:lstStyle/>
            <a:p>
              <a:pPr marL="342900" indent="-342900">
                <a:buFont typeface="Berlin Sans FB" pitchFamily="34" charset="0"/>
                <a:buChar char="◊"/>
              </a:pPr>
              <a:r>
                <a:rPr kumimoji="0" lang="en-US" altLang="zh-TW" sz="2000">
                  <a:solidFill>
                    <a:srgbClr val="990033"/>
                  </a:solidFill>
                  <a:latin typeface="Berlin Sans FB" pitchFamily="34" charset="0"/>
                  <a:cs typeface="Arial" charset="0"/>
                </a:rPr>
                <a:t>Greater learner autonomy</a:t>
              </a:r>
            </a:p>
            <a:p>
              <a:pPr marL="342900" indent="-342900">
                <a:buFont typeface="Berlin Sans FB" pitchFamily="34" charset="0"/>
                <a:buChar char="◊"/>
              </a:pPr>
              <a:r>
                <a:rPr kumimoji="0" lang="en-US" altLang="zh-TW" sz="2000">
                  <a:solidFill>
                    <a:srgbClr val="990033"/>
                  </a:solidFill>
                  <a:latin typeface="Berlin Sans FB" pitchFamily="34" charset="0"/>
                  <a:cs typeface="Arial" charset="0"/>
                </a:rPr>
                <a:t>Less support</a:t>
              </a:r>
            </a:p>
            <a:p>
              <a:pPr marL="342900" indent="-342900">
                <a:buFont typeface="Berlin Sans FB" pitchFamily="34" charset="0"/>
                <a:buChar char="◊"/>
              </a:pPr>
              <a:r>
                <a:rPr kumimoji="0" lang="en-US" altLang="zh-TW" sz="2000">
                  <a:solidFill>
                    <a:srgbClr val="990033"/>
                  </a:solidFill>
                  <a:latin typeface="Berlin Sans FB" pitchFamily="34" charset="0"/>
                  <a:cs typeface="Arial" charset="0"/>
                </a:rPr>
                <a:t>More variety of topics</a:t>
              </a:r>
            </a:p>
          </p:txBody>
        </p:sp>
        <p:sp>
          <p:nvSpPr>
            <p:cNvPr id="22" name="TextBox 12"/>
            <p:cNvSpPr txBox="1">
              <a:spLocks noChangeArrowheads="1"/>
            </p:cNvSpPr>
            <p:nvPr/>
          </p:nvSpPr>
          <p:spPr bwMode="auto">
            <a:xfrm>
              <a:off x="1837794" y="1668962"/>
              <a:ext cx="3134213" cy="461715"/>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spcBef>
                  <a:spcPts val="0"/>
                </a:spcBef>
                <a:spcAft>
                  <a:spcPts val="0"/>
                </a:spcAft>
                <a:defRPr/>
              </a:pPr>
              <a:r>
                <a:rPr kumimoji="0" lang="en-US" altLang="zh-TW" sz="2400" b="1" dirty="0">
                  <a:solidFill>
                    <a:srgbClr val="FF33CC"/>
                  </a:solidFill>
                  <a:latin typeface="+mj-lt"/>
                  <a:ea typeface="PMingLiU" pitchFamily="18" charset="-120"/>
                </a:rPr>
                <a:t>For </a:t>
              </a:r>
              <a:r>
                <a:rPr kumimoji="0" lang="en-US" altLang="zh-TW" sz="2400" b="1" dirty="0" smtClean="0">
                  <a:solidFill>
                    <a:srgbClr val="FF33CC"/>
                  </a:solidFill>
                  <a:latin typeface="+mj-lt"/>
                  <a:ea typeface="PMingLiU" pitchFamily="18" charset="-120"/>
                </a:rPr>
                <a:t>more able students</a:t>
              </a:r>
              <a:endParaRPr kumimoji="0" lang="en-GB" sz="2400" b="1" dirty="0">
                <a:solidFill>
                  <a:srgbClr val="FF33CC"/>
                </a:solidFill>
                <a:latin typeface="+mj-lt"/>
                <a:ea typeface="+mn-ea"/>
              </a:endParaRPr>
            </a:p>
          </p:txBody>
        </p:sp>
      </p:grpSp>
    </p:spTree>
    <p:custDataLst>
      <p:tags r:id="rId1"/>
    </p:custDataLst>
    <p:extLst>
      <p:ext uri="{BB962C8B-B14F-4D97-AF65-F5344CB8AC3E}">
        <p14:creationId xmlns:p14="http://schemas.microsoft.com/office/powerpoint/2010/main" val="137988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0" y="188640"/>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Extension activity: e-learning at Easter holiday</a:t>
            </a:r>
            <a:endParaRPr kumimoji="0" lang="en-US" altLang="zh-TW" dirty="0"/>
          </a:p>
        </p:txBody>
      </p:sp>
      <p:sp>
        <p:nvSpPr>
          <p:cNvPr id="34825" name="Rectangle 9"/>
          <p:cNvSpPr>
            <a:spLocks noChangeArrowheads="1"/>
          </p:cNvSpPr>
          <p:nvPr/>
        </p:nvSpPr>
        <p:spPr bwMode="auto">
          <a:xfrm>
            <a:off x="2843808" y="1052513"/>
            <a:ext cx="2303462" cy="9080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altLang="zh-TW" dirty="0"/>
              <a:t>Online reading and</a:t>
            </a:r>
          </a:p>
          <a:p>
            <a:pPr algn="ctr"/>
            <a:r>
              <a:rPr lang="en-US" altLang="zh-TW" dirty="0" err="1"/>
              <a:t>summarising</a:t>
            </a:r>
            <a:r>
              <a:rPr lang="en-US" altLang="zh-TW" dirty="0"/>
              <a:t> the story</a:t>
            </a:r>
          </a:p>
        </p:txBody>
      </p:sp>
      <p:sp>
        <p:nvSpPr>
          <p:cNvPr id="13" name="五邊形 12"/>
          <p:cNvSpPr/>
          <p:nvPr/>
        </p:nvSpPr>
        <p:spPr>
          <a:xfrm>
            <a:off x="107950" y="1052513"/>
            <a:ext cx="2446338" cy="863600"/>
          </a:xfrm>
          <a:prstGeom prst="homePlat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en-US" altLang="zh-TW" sz="2000" dirty="0"/>
              <a:t>1. Assigning holiday homework through the blog</a:t>
            </a:r>
            <a:endParaRPr kumimoji="0" lang="zh-TW" altLang="en-US" sz="2000" dirty="0"/>
          </a:p>
        </p:txBody>
      </p:sp>
      <p:sp>
        <p:nvSpPr>
          <p:cNvPr id="11" name="五邊形 10"/>
          <p:cNvSpPr/>
          <p:nvPr/>
        </p:nvSpPr>
        <p:spPr>
          <a:xfrm>
            <a:off x="127576" y="2492896"/>
            <a:ext cx="2446337" cy="863600"/>
          </a:xfrm>
          <a:prstGeom prst="homePlat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en-US" altLang="zh-TW" dirty="0"/>
              <a:t>2. Sharing daily life experiences</a:t>
            </a:r>
            <a:endParaRPr kumimoji="0" lang="zh-TW" altLang="en-US" dirty="0"/>
          </a:p>
        </p:txBody>
      </p:sp>
      <p:sp>
        <p:nvSpPr>
          <p:cNvPr id="14" name="矩形 13"/>
          <p:cNvSpPr/>
          <p:nvPr/>
        </p:nvSpPr>
        <p:spPr>
          <a:xfrm>
            <a:off x="2843808" y="2276872"/>
            <a:ext cx="4547521" cy="1728192"/>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92075" indent="-92075" fontAlgn="auto">
              <a:spcBef>
                <a:spcPts val="0"/>
              </a:spcBef>
              <a:spcAft>
                <a:spcPts val="0"/>
              </a:spcAft>
              <a:buFont typeface="Arial" pitchFamily="34" charset="0"/>
              <a:buChar char="•"/>
              <a:defRPr/>
            </a:pPr>
            <a:r>
              <a:rPr kumimoji="0" lang="en-US" altLang="zh-HK" dirty="0" smtClean="0"/>
              <a:t>Providing </a:t>
            </a:r>
            <a:r>
              <a:rPr kumimoji="0" lang="en-US" altLang="zh-HK" dirty="0"/>
              <a:t>a platform for teachers and students to communicate in English outside the classroom. </a:t>
            </a:r>
            <a:endParaRPr kumimoji="0" lang="en-US" altLang="zh-HK" dirty="0" smtClean="0"/>
          </a:p>
          <a:p>
            <a:pPr marL="92075" indent="-92075" fontAlgn="auto">
              <a:spcBef>
                <a:spcPts val="0"/>
              </a:spcBef>
              <a:spcAft>
                <a:spcPts val="0"/>
              </a:spcAft>
              <a:buFont typeface="Arial" pitchFamily="34" charset="0"/>
              <a:buChar char="•"/>
              <a:defRPr/>
            </a:pPr>
            <a:r>
              <a:rPr kumimoji="0" lang="en-US" altLang="zh-HK" dirty="0" smtClean="0"/>
              <a:t>Providing </a:t>
            </a:r>
            <a:r>
              <a:rPr kumimoji="0" lang="en-US" altLang="zh-HK" dirty="0"/>
              <a:t>an opportunity to read in an authentic situation and share their own experiences / feelings.</a:t>
            </a:r>
            <a:endParaRPr kumimoji="0" lang="zh-HK" altLang="en-US" dirty="0"/>
          </a:p>
        </p:txBody>
      </p:sp>
      <p:sp>
        <p:nvSpPr>
          <p:cNvPr id="15" name="五邊形 14"/>
          <p:cNvSpPr/>
          <p:nvPr/>
        </p:nvSpPr>
        <p:spPr>
          <a:xfrm>
            <a:off x="107950" y="4580952"/>
            <a:ext cx="2446337" cy="863600"/>
          </a:xfrm>
          <a:prstGeom prst="homePlat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en-US" altLang="zh-TW" dirty="0"/>
              <a:t>3. Publishing students’ good work</a:t>
            </a:r>
            <a:endParaRPr kumimoji="0" lang="zh-TW" altLang="en-US" dirty="0"/>
          </a:p>
        </p:txBody>
      </p:sp>
      <p:sp>
        <p:nvSpPr>
          <p:cNvPr id="16" name="矩形 15"/>
          <p:cNvSpPr/>
          <p:nvPr/>
        </p:nvSpPr>
        <p:spPr>
          <a:xfrm>
            <a:off x="2829611" y="4580952"/>
            <a:ext cx="3384376" cy="115212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kumimoji="0" lang="en-US" altLang="zh-HK" dirty="0"/>
              <a:t>A platform for sharing the class work </a:t>
            </a:r>
            <a:r>
              <a:rPr kumimoji="0" lang="en-US" altLang="zh-HK" dirty="0" smtClean="0"/>
              <a:t>and celebrating success.</a:t>
            </a:r>
            <a:endParaRPr kumimoji="0" lang="zh-HK" altLang="en-US" dirty="0"/>
          </a:p>
        </p:txBody>
      </p:sp>
    </p:spTree>
    <p:custDataLst>
      <p:tags r:id="rId1"/>
    </p:custDataLst>
    <p:extLst>
      <p:ext uri="{BB962C8B-B14F-4D97-AF65-F5344CB8AC3E}">
        <p14:creationId xmlns:p14="http://schemas.microsoft.com/office/powerpoint/2010/main" val="297131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4"/>
          <p:cNvGraphicFramePr>
            <a:graphicFrameLocks/>
          </p:cNvGraphicFramePr>
          <p:nvPr/>
        </p:nvGraphicFramePr>
        <p:xfrm>
          <a:off x="27384" y="980728"/>
          <a:ext cx="9155908" cy="563403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9"/>
          <p:cNvSpPr txBox="1">
            <a:spLocks noChangeArrowheads="1"/>
          </p:cNvSpPr>
          <p:nvPr/>
        </p:nvSpPr>
        <p:spPr bwMode="auto">
          <a:xfrm>
            <a:off x="-14736" y="188640"/>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Students’ Feedback</a:t>
            </a:r>
            <a:endParaRPr kumimoji="0" lang="en-US" altLang="zh-TW" dirty="0"/>
          </a:p>
        </p:txBody>
      </p:sp>
      <p:grpSp>
        <p:nvGrpSpPr>
          <p:cNvPr id="4" name="群組 3"/>
          <p:cNvGrpSpPr>
            <a:grpSpLocks/>
          </p:cNvGrpSpPr>
          <p:nvPr/>
        </p:nvGrpSpPr>
        <p:grpSpPr bwMode="auto">
          <a:xfrm>
            <a:off x="1062038" y="981075"/>
            <a:ext cx="2051050" cy="5616575"/>
            <a:chOff x="1061650" y="980728"/>
            <a:chExt cx="2052148" cy="5616624"/>
          </a:xfrm>
        </p:grpSpPr>
        <p:sp>
          <p:nvSpPr>
            <p:cNvPr id="6" name="橢圓 5"/>
            <p:cNvSpPr/>
            <p:nvPr/>
          </p:nvSpPr>
          <p:spPr>
            <a:xfrm>
              <a:off x="1403145" y="2565067"/>
              <a:ext cx="1369158" cy="4032285"/>
            </a:xfrm>
            <a:prstGeom prst="ellipse">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HK" altLang="en-US"/>
            </a:p>
          </p:txBody>
        </p:sp>
        <p:sp>
          <p:nvSpPr>
            <p:cNvPr id="3" name="向下箭號圖說文字 2"/>
            <p:cNvSpPr/>
            <p:nvPr/>
          </p:nvSpPr>
          <p:spPr>
            <a:xfrm>
              <a:off x="1061650" y="980728"/>
              <a:ext cx="2052148" cy="1577989"/>
            </a:xfrm>
            <a:prstGeom prst="downArrowCallout">
              <a:avLst/>
            </a:prstGeom>
            <a:solidFill>
              <a:schemeClr val="bg1"/>
            </a:solidFill>
            <a:ln>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a:r>
                <a:rPr kumimoji="0" lang="en-US" altLang="zh-HK">
                  <a:solidFill>
                    <a:srgbClr val="000000"/>
                  </a:solidFill>
                </a:rPr>
                <a:t>It is helpful to learn the features of different text types</a:t>
              </a:r>
              <a:endParaRPr kumimoji="0" lang="zh-HK" altLang="en-US">
                <a:solidFill>
                  <a:srgbClr val="000000"/>
                </a:solidFill>
              </a:endParaRPr>
            </a:p>
          </p:txBody>
        </p:sp>
      </p:grpSp>
      <p:grpSp>
        <p:nvGrpSpPr>
          <p:cNvPr id="11" name="群組 10"/>
          <p:cNvGrpSpPr>
            <a:grpSpLocks/>
          </p:cNvGrpSpPr>
          <p:nvPr/>
        </p:nvGrpSpPr>
        <p:grpSpPr bwMode="auto">
          <a:xfrm>
            <a:off x="3563938" y="1052513"/>
            <a:ext cx="4392612" cy="5329237"/>
            <a:chOff x="5004048" y="1124744"/>
            <a:chExt cx="3312368" cy="5256584"/>
          </a:xfrm>
        </p:grpSpPr>
        <p:sp>
          <p:nvSpPr>
            <p:cNvPr id="7" name="橢圓 6"/>
            <p:cNvSpPr/>
            <p:nvPr/>
          </p:nvSpPr>
          <p:spPr>
            <a:xfrm>
              <a:off x="6948134" y="1124744"/>
              <a:ext cx="1368282" cy="5256584"/>
            </a:xfrm>
            <a:prstGeom prst="ellipse">
              <a:avLst/>
            </a:prstGeom>
            <a:noFill/>
            <a:ln>
              <a:solidFill>
                <a:srgbClr val="FF00FF"/>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HK" altLang="en-US"/>
            </a:p>
          </p:txBody>
        </p:sp>
        <p:sp>
          <p:nvSpPr>
            <p:cNvPr id="10" name="向右箭號圖說文字 9"/>
            <p:cNvSpPr/>
            <p:nvPr/>
          </p:nvSpPr>
          <p:spPr>
            <a:xfrm>
              <a:off x="5004048" y="1945253"/>
              <a:ext cx="1970422" cy="1455878"/>
            </a:xfrm>
            <a:prstGeom prst="rightArrowCallout">
              <a:avLst>
                <a:gd name="adj1" fmla="val 27886"/>
                <a:gd name="adj2" fmla="val 32216"/>
                <a:gd name="adj3" fmla="val 23557"/>
                <a:gd name="adj4" fmla="val 70661"/>
              </a:avLst>
            </a:prstGeom>
            <a:solidFill>
              <a:schemeClr val="bg1"/>
            </a:solidFill>
            <a:ln>
              <a:solidFill>
                <a:srgbClr val="FF00FF"/>
              </a:solidFill>
            </a:ln>
          </p:spPr>
          <p:style>
            <a:lnRef idx="2">
              <a:schemeClr val="accent2"/>
            </a:lnRef>
            <a:fillRef idx="1">
              <a:schemeClr val="lt1"/>
            </a:fillRef>
            <a:effectRef idx="0">
              <a:schemeClr val="accent2"/>
            </a:effectRef>
            <a:fontRef idx="minor">
              <a:schemeClr val="dk1"/>
            </a:fontRef>
          </p:style>
          <p:txBody>
            <a:bodyPr anchor="ctr"/>
            <a:lstStyle/>
            <a:p>
              <a:pPr algn="ctr"/>
              <a:r>
                <a:rPr kumimoji="0" lang="en-US" altLang="zh-HK" dirty="0">
                  <a:solidFill>
                    <a:srgbClr val="000000"/>
                  </a:solidFill>
                </a:rPr>
                <a:t>The online resources and the blog </a:t>
              </a:r>
              <a:r>
                <a:rPr kumimoji="0" lang="en-US" altLang="zh-HK" dirty="0" smtClean="0">
                  <a:solidFill>
                    <a:srgbClr val="000000"/>
                  </a:solidFill>
                </a:rPr>
                <a:t>are </a:t>
              </a:r>
              <a:r>
                <a:rPr kumimoji="0" lang="en-US" altLang="zh-HK" dirty="0">
                  <a:solidFill>
                    <a:srgbClr val="000000"/>
                  </a:solidFill>
                </a:rPr>
                <a:t>interesting and useful</a:t>
              </a:r>
              <a:endParaRPr kumimoji="0" lang="zh-HK" altLang="en-US" dirty="0">
                <a:solidFill>
                  <a:srgbClr val="000000"/>
                </a:solidFill>
              </a:endParaRPr>
            </a:p>
          </p:txBody>
        </p:sp>
      </p:grpSp>
    </p:spTree>
    <p:custDataLst>
      <p:tags r:id="rId1"/>
    </p:custDataLst>
    <p:extLst>
      <p:ext uri="{BB962C8B-B14F-4D97-AF65-F5344CB8AC3E}">
        <p14:creationId xmlns:p14="http://schemas.microsoft.com/office/powerpoint/2010/main" val="6808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p:txBody>
          <a:bodyPr/>
          <a:lstStyle/>
          <a:p>
            <a:endParaRPr lang="zh-HK" altLang="en-US" smtClean="0"/>
          </a:p>
        </p:txBody>
      </p:sp>
      <p:sp>
        <p:nvSpPr>
          <p:cNvPr id="41986" name="內容版面配置區 2"/>
          <p:cNvSpPr>
            <a:spLocks noGrp="1"/>
          </p:cNvSpPr>
          <p:nvPr>
            <p:ph idx="1"/>
          </p:nvPr>
        </p:nvSpPr>
        <p:spPr/>
        <p:txBody>
          <a:bodyPr/>
          <a:lstStyle/>
          <a:p>
            <a:endParaRPr lang="zh-HK" altLang="en-US" smtClean="0"/>
          </a:p>
        </p:txBody>
      </p:sp>
      <p:pic>
        <p:nvPicPr>
          <p:cNvPr id="4" name="Picture 2"/>
          <p:cNvPicPr>
            <a:picLocks noChangeAspect="1" noChangeArrowheads="1"/>
          </p:cNvPicPr>
          <p:nvPr/>
        </p:nvPicPr>
        <p:blipFill rotWithShape="1">
          <a:blip r:embed="rId3" cstate="print">
            <a:extLst/>
          </a:blip>
          <a:srcRect t="20630" b="1"/>
          <a:stretch/>
        </p:blipFill>
        <p:spPr bwMode="auto">
          <a:xfrm>
            <a:off x="6658" y="1"/>
            <a:ext cx="9126018" cy="7029400"/>
          </a:xfrm>
          <a:prstGeom prst="rect">
            <a:avLst/>
          </a:prstGeom>
          <a:ln>
            <a:noFill/>
          </a:ln>
          <a:effectLst>
            <a:softEdge rad="112500"/>
          </a:effectLst>
          <a:extLst/>
        </p:spPr>
      </p:pic>
      <p:sp>
        <p:nvSpPr>
          <p:cNvPr id="5" name="內容版面配置區 2"/>
          <p:cNvSpPr txBox="1">
            <a:spLocks/>
          </p:cNvSpPr>
          <p:nvPr/>
        </p:nvSpPr>
        <p:spPr>
          <a:xfrm>
            <a:off x="519113" y="1196974"/>
            <a:ext cx="8229600" cy="4752305"/>
          </a:xfrm>
          <a:prstGeom prst="rect">
            <a:avLst/>
          </a:prstGeom>
          <a:solidFill>
            <a:schemeClr val="bg1">
              <a:alpha val="70000"/>
            </a:schemeClr>
          </a:solidFill>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kumimoji="0" lang="en-US" altLang="zh-HK" b="1" dirty="0" smtClean="0"/>
              <a:t>Learning and teaching effectiveness: </a:t>
            </a:r>
            <a:r>
              <a:rPr kumimoji="0" lang="en-US" altLang="zh-HK" dirty="0" smtClean="0"/>
              <a:t>Students have a steady improvement in writing</a:t>
            </a:r>
          </a:p>
          <a:p>
            <a:pPr fontAlgn="auto">
              <a:spcAft>
                <a:spcPts val="0"/>
              </a:spcAft>
              <a:defRPr/>
            </a:pPr>
            <a:endParaRPr kumimoji="0" lang="en-US" altLang="zh-HK" dirty="0" smtClean="0"/>
          </a:p>
          <a:p>
            <a:pPr fontAlgn="auto">
              <a:spcAft>
                <a:spcPts val="0"/>
              </a:spcAft>
              <a:defRPr/>
            </a:pPr>
            <a:r>
              <a:rPr kumimoji="0" lang="en-US" altLang="zh-HK" b="1" dirty="0" smtClean="0"/>
              <a:t>Peer assessment</a:t>
            </a:r>
            <a:r>
              <a:rPr kumimoji="0" lang="en-US" altLang="zh-HK" dirty="0" smtClean="0"/>
              <a:t>: Students are more familiar with the peer assessment which helps students evaluate their own learning</a:t>
            </a:r>
          </a:p>
          <a:p>
            <a:pPr fontAlgn="auto">
              <a:spcAft>
                <a:spcPts val="0"/>
              </a:spcAft>
              <a:defRPr/>
            </a:pPr>
            <a:endParaRPr kumimoji="0" lang="en-US" altLang="zh-HK" dirty="0" smtClean="0"/>
          </a:p>
          <a:p>
            <a:pPr fontAlgn="auto">
              <a:spcAft>
                <a:spcPts val="0"/>
              </a:spcAft>
              <a:defRPr/>
            </a:pPr>
            <a:r>
              <a:rPr kumimoji="0" lang="en-US" altLang="zh-HK" b="1" dirty="0" smtClean="0"/>
              <a:t>Suggestions: </a:t>
            </a:r>
          </a:p>
          <a:p>
            <a:pPr fontAlgn="auto">
              <a:spcAft>
                <a:spcPts val="0"/>
              </a:spcAft>
              <a:buNone/>
              <a:defRPr/>
            </a:pPr>
            <a:r>
              <a:rPr kumimoji="0" lang="en-US" altLang="zh-HK" dirty="0" smtClean="0"/>
              <a:t>	1. Designing interesting </a:t>
            </a:r>
            <a:r>
              <a:rPr kumimoji="0" lang="en-US" altLang="zh-HK" b="1" dirty="0" smtClean="0"/>
              <a:t>speaking tasks </a:t>
            </a:r>
            <a:endParaRPr kumimoji="0" lang="en-US" altLang="zh-HK" dirty="0" smtClean="0"/>
          </a:p>
          <a:p>
            <a:pPr marL="715963" indent="-715963" fontAlgn="auto">
              <a:spcAft>
                <a:spcPts val="0"/>
              </a:spcAft>
              <a:buNone/>
              <a:defRPr/>
            </a:pPr>
            <a:r>
              <a:rPr kumimoji="0" lang="en-US" altLang="zh-HK" dirty="0" smtClean="0"/>
              <a:t>    2. Introducing </a:t>
            </a:r>
            <a:r>
              <a:rPr kumimoji="0" lang="en-US" altLang="zh-HK" b="1" dirty="0" smtClean="0"/>
              <a:t>speaking strategies </a:t>
            </a:r>
            <a:r>
              <a:rPr kumimoji="0" lang="en-US" altLang="zh-HK" dirty="0" smtClean="0"/>
              <a:t>to improve students presentation skills</a:t>
            </a:r>
          </a:p>
          <a:p>
            <a:pPr fontAlgn="auto">
              <a:spcAft>
                <a:spcPts val="0"/>
              </a:spcAft>
              <a:defRPr/>
            </a:pPr>
            <a:endParaRPr kumimoji="0" lang="zh-HK" altLang="en-US" dirty="0"/>
          </a:p>
        </p:txBody>
      </p:sp>
      <p:sp>
        <p:nvSpPr>
          <p:cNvPr id="6" name="Rectangle 9"/>
          <p:cNvSpPr txBox="1">
            <a:spLocks noChangeArrowheads="1"/>
          </p:cNvSpPr>
          <p:nvPr/>
        </p:nvSpPr>
        <p:spPr bwMode="auto">
          <a:xfrm>
            <a:off x="-31721" y="341040"/>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Teachers’ Feedback</a:t>
            </a:r>
            <a:endParaRPr kumimoji="0" lang="en-US" altLang="zh-TW" dirty="0"/>
          </a:p>
        </p:txBody>
      </p:sp>
    </p:spTree>
    <p:extLst>
      <p:ext uri="{BB962C8B-B14F-4D97-AF65-F5344CB8AC3E}">
        <p14:creationId xmlns:p14="http://schemas.microsoft.com/office/powerpoint/2010/main" val="3019219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32656"/>
            <a:ext cx="9144000" cy="648072"/>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r="100000" b="100000"/>
            </a:path>
            <a:tileRect l="-100000" t="-100000"/>
          </a:gradFill>
          <a:ln/>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TW" sz="3200" b="1" dirty="0"/>
              <a:t>Objectives of the project (II) </a:t>
            </a:r>
          </a:p>
        </p:txBody>
      </p:sp>
      <p:sp>
        <p:nvSpPr>
          <p:cNvPr id="3" name="內容版面配置區 2"/>
          <p:cNvSpPr>
            <a:spLocks noGrp="1"/>
          </p:cNvSpPr>
          <p:nvPr>
            <p:ph idx="1"/>
          </p:nvPr>
        </p:nvSpPr>
        <p:spPr>
          <a:xfrm>
            <a:off x="323850" y="1125538"/>
            <a:ext cx="8569325" cy="5256212"/>
          </a:xfrm>
        </p:spPr>
        <p:txBody>
          <a:bodyPr rtlCol="0">
            <a:noAutofit/>
          </a:bodyPr>
          <a:lstStyle/>
          <a:p>
            <a:pPr marL="374650" indent="-285750" fontAlgn="auto">
              <a:lnSpc>
                <a:spcPct val="90000"/>
              </a:lnSpc>
              <a:spcAft>
                <a:spcPts val="0"/>
              </a:spcAft>
              <a:buClr>
                <a:schemeClr val="tx2"/>
              </a:buClr>
              <a:buSzPct val="70000"/>
              <a:buFont typeface="Wingdings" pitchFamily="2" charset="2"/>
              <a:buChar char="¡"/>
              <a:defRPr/>
            </a:pPr>
            <a:r>
              <a:rPr kumimoji="1" lang="en-US" altLang="zh-TW" sz="2400" dirty="0"/>
              <a:t>Developing strategies in giving </a:t>
            </a:r>
            <a:r>
              <a:rPr kumimoji="1" lang="en-US" altLang="zh-TW" sz="2400" dirty="0">
                <a:solidFill>
                  <a:srgbClr val="FF0000"/>
                </a:solidFill>
              </a:rPr>
              <a:t>constructive feedback and designing self-assessment tools</a:t>
            </a:r>
          </a:p>
          <a:p>
            <a:pPr marL="374650" indent="-285750" fontAlgn="auto">
              <a:lnSpc>
                <a:spcPct val="90000"/>
              </a:lnSpc>
              <a:spcAft>
                <a:spcPts val="0"/>
              </a:spcAft>
              <a:buClr>
                <a:schemeClr val="tx2"/>
              </a:buClr>
              <a:buSzPct val="70000"/>
              <a:buFont typeface="Wingdings" pitchFamily="2" charset="2"/>
              <a:buChar char="¡"/>
              <a:defRPr/>
            </a:pPr>
            <a:endParaRPr kumimoji="1" lang="en-US" altLang="zh-TW" sz="2400" dirty="0" smtClean="0"/>
          </a:p>
          <a:p>
            <a:pPr marL="374650" indent="-285750" fontAlgn="auto">
              <a:lnSpc>
                <a:spcPct val="90000"/>
              </a:lnSpc>
              <a:spcAft>
                <a:spcPts val="0"/>
              </a:spcAft>
              <a:buClr>
                <a:schemeClr val="tx2"/>
              </a:buClr>
              <a:buSzPct val="70000"/>
              <a:buFont typeface="Wingdings" pitchFamily="2" charset="2"/>
              <a:buChar char="¡"/>
              <a:defRPr/>
            </a:pPr>
            <a:r>
              <a:rPr kumimoji="1" lang="en-US" altLang="zh-TW" sz="2400" dirty="0" smtClean="0"/>
              <a:t>Promoting </a:t>
            </a:r>
            <a:r>
              <a:rPr kumimoji="1" lang="en-US" altLang="zh-TW" sz="2400" dirty="0"/>
              <a:t>a</a:t>
            </a:r>
            <a:r>
              <a:rPr kumimoji="1" lang="en-US" altLang="zh-TW" sz="2400" dirty="0">
                <a:solidFill>
                  <a:schemeClr val="bg2"/>
                </a:solidFill>
              </a:rPr>
              <a:t> </a:t>
            </a:r>
            <a:r>
              <a:rPr kumimoji="1" lang="en-US" altLang="zh-TW" sz="2400" dirty="0">
                <a:solidFill>
                  <a:srgbClr val="FF0000"/>
                </a:solidFill>
              </a:rPr>
              <a:t>collaborative culture </a:t>
            </a:r>
            <a:r>
              <a:rPr kumimoji="1" lang="en-US" altLang="zh-TW" sz="2400" dirty="0"/>
              <a:t>and enhancing </a:t>
            </a:r>
            <a:r>
              <a:rPr kumimoji="1" lang="en-US" altLang="zh-TW" sz="2400" dirty="0">
                <a:solidFill>
                  <a:srgbClr val="FF0000"/>
                </a:solidFill>
              </a:rPr>
              <a:t>professional development </a:t>
            </a:r>
            <a:r>
              <a:rPr kumimoji="1" lang="en-US" altLang="zh-TW" sz="2400" dirty="0"/>
              <a:t>through co-planning, sharing of tryout experiences and peer lesson observations</a:t>
            </a:r>
          </a:p>
          <a:p>
            <a:pPr marL="374650" indent="-285750" fontAlgn="auto">
              <a:lnSpc>
                <a:spcPct val="90000"/>
              </a:lnSpc>
              <a:spcAft>
                <a:spcPts val="0"/>
              </a:spcAft>
              <a:buClr>
                <a:schemeClr val="tx2"/>
              </a:buClr>
              <a:buSzPct val="70000"/>
              <a:buFont typeface="Wingdings" pitchFamily="2" charset="2"/>
              <a:buChar char="¡"/>
              <a:defRPr/>
            </a:pPr>
            <a:endParaRPr kumimoji="1" lang="en-US" altLang="zh-TW" sz="2400" dirty="0" smtClean="0"/>
          </a:p>
          <a:p>
            <a:pPr marL="374650" indent="-285750" fontAlgn="auto">
              <a:lnSpc>
                <a:spcPct val="90000"/>
              </a:lnSpc>
              <a:spcAft>
                <a:spcPts val="0"/>
              </a:spcAft>
              <a:buClr>
                <a:schemeClr val="tx2"/>
              </a:buClr>
              <a:buSzPct val="70000"/>
              <a:buFont typeface="Wingdings" pitchFamily="2" charset="2"/>
              <a:buChar char="¡"/>
              <a:defRPr/>
            </a:pPr>
            <a:r>
              <a:rPr kumimoji="1" lang="en-US" altLang="zh-TW" sz="2400" dirty="0" smtClean="0"/>
              <a:t>Raising</a:t>
            </a:r>
            <a:r>
              <a:rPr kumimoji="1" lang="en-US" altLang="zh-TW" sz="2400" dirty="0" smtClean="0">
                <a:solidFill>
                  <a:schemeClr val="bg2"/>
                </a:solidFill>
              </a:rPr>
              <a:t> </a:t>
            </a:r>
            <a:r>
              <a:rPr kumimoji="1" lang="en-US" altLang="zh-TW" sz="2400" dirty="0" smtClean="0"/>
              <a:t>students’ </a:t>
            </a:r>
            <a:r>
              <a:rPr kumimoji="1" lang="en-US" altLang="zh-TW" sz="2400" dirty="0" smtClean="0">
                <a:solidFill>
                  <a:srgbClr val="FF0000"/>
                </a:solidFill>
              </a:rPr>
              <a:t>motivation </a:t>
            </a:r>
            <a:r>
              <a:rPr kumimoji="1" lang="en-US" altLang="zh-TW" sz="2400" dirty="0">
                <a:solidFill>
                  <a:srgbClr val="FF0000"/>
                </a:solidFill>
              </a:rPr>
              <a:t>and confidence </a:t>
            </a:r>
            <a:r>
              <a:rPr kumimoji="1" lang="en-US" altLang="zh-TW" sz="2400" dirty="0"/>
              <a:t>in reading and writing a variety of text </a:t>
            </a:r>
            <a:r>
              <a:rPr kumimoji="1" lang="en-US" altLang="zh-TW" sz="2400" dirty="0" smtClean="0"/>
              <a:t>types</a:t>
            </a:r>
          </a:p>
          <a:p>
            <a:pPr marL="88900" indent="0" fontAlgn="auto">
              <a:lnSpc>
                <a:spcPct val="90000"/>
              </a:lnSpc>
              <a:spcAft>
                <a:spcPts val="0"/>
              </a:spcAft>
              <a:buClr>
                <a:schemeClr val="tx2"/>
              </a:buClr>
              <a:buSzPct val="70000"/>
              <a:buFont typeface="Arial" pitchFamily="34" charset="0"/>
              <a:buNone/>
              <a:defRPr/>
            </a:pPr>
            <a:endParaRPr kumimoji="1" lang="en-US" altLang="zh-TW" sz="2400" dirty="0"/>
          </a:p>
          <a:p>
            <a:pPr marL="374650" indent="-285750" fontAlgn="auto">
              <a:lnSpc>
                <a:spcPct val="90000"/>
              </a:lnSpc>
              <a:spcAft>
                <a:spcPts val="0"/>
              </a:spcAft>
              <a:buClr>
                <a:schemeClr val="tx2"/>
              </a:buClr>
              <a:buSzPct val="70000"/>
              <a:buFont typeface="Wingdings" pitchFamily="2" charset="2"/>
              <a:buChar char="¡"/>
              <a:defRPr/>
            </a:pPr>
            <a:r>
              <a:rPr kumimoji="1" lang="en-US" altLang="zh-TW" sz="2400" dirty="0"/>
              <a:t>Enhancing</a:t>
            </a:r>
            <a:r>
              <a:rPr kumimoji="1" lang="en-US" altLang="zh-TW" sz="2400" dirty="0">
                <a:solidFill>
                  <a:schemeClr val="bg2"/>
                </a:solidFill>
              </a:rPr>
              <a:t> </a:t>
            </a:r>
            <a:r>
              <a:rPr kumimoji="1" lang="en-US" altLang="zh-TW" sz="2400" dirty="0" smtClean="0"/>
              <a:t>students’ </a:t>
            </a:r>
            <a:r>
              <a:rPr kumimoji="1" lang="en-US" altLang="zh-TW" sz="2400" dirty="0" smtClean="0">
                <a:solidFill>
                  <a:srgbClr val="FF0000"/>
                </a:solidFill>
              </a:rPr>
              <a:t>creativity </a:t>
            </a:r>
            <a:r>
              <a:rPr kumimoji="1" lang="en-US" altLang="zh-TW" sz="2400" dirty="0">
                <a:solidFill>
                  <a:srgbClr val="FF0000"/>
                </a:solidFill>
              </a:rPr>
              <a:t>and critical thinking skills </a:t>
            </a:r>
            <a:r>
              <a:rPr kumimoji="1" lang="en-US" altLang="zh-TW" sz="2400" dirty="0"/>
              <a:t>through integrated learning </a:t>
            </a:r>
            <a:r>
              <a:rPr kumimoji="1" lang="en-US" altLang="zh-TW" sz="2400" dirty="0" smtClean="0"/>
              <a:t>tasks</a:t>
            </a:r>
          </a:p>
          <a:p>
            <a:pPr marL="88900" indent="0" fontAlgn="auto">
              <a:lnSpc>
                <a:spcPct val="90000"/>
              </a:lnSpc>
              <a:spcAft>
                <a:spcPts val="0"/>
              </a:spcAft>
              <a:buClr>
                <a:schemeClr val="tx2"/>
              </a:buClr>
              <a:buSzPct val="70000"/>
              <a:buFont typeface="Arial" pitchFamily="34" charset="0"/>
              <a:buNone/>
              <a:defRPr/>
            </a:pPr>
            <a:endParaRPr kumimoji="1" lang="en-US" altLang="zh-TW" sz="2400" dirty="0"/>
          </a:p>
          <a:p>
            <a:pPr marL="374650" indent="-285750" fontAlgn="auto">
              <a:lnSpc>
                <a:spcPct val="90000"/>
              </a:lnSpc>
              <a:spcAft>
                <a:spcPts val="0"/>
              </a:spcAft>
              <a:buClr>
                <a:schemeClr val="tx2"/>
              </a:buClr>
              <a:buSzPct val="70000"/>
              <a:buFont typeface="Wingdings" pitchFamily="2" charset="2"/>
              <a:buChar char="¡"/>
              <a:defRPr/>
            </a:pPr>
            <a:r>
              <a:rPr kumimoji="1" lang="en-US" altLang="zh-TW" sz="2400" dirty="0"/>
              <a:t>Developing</a:t>
            </a:r>
            <a:r>
              <a:rPr kumimoji="1" lang="en-US" altLang="zh-TW" sz="2400" dirty="0">
                <a:solidFill>
                  <a:srgbClr val="FF0066"/>
                </a:solidFill>
              </a:rPr>
              <a:t> </a:t>
            </a:r>
            <a:r>
              <a:rPr kumimoji="1" lang="en-US" altLang="zh-TW" sz="2400" dirty="0" smtClean="0"/>
              <a:t>students’ </a:t>
            </a:r>
            <a:r>
              <a:rPr kumimoji="1" lang="en-US" altLang="zh-TW" sz="2400" dirty="0" smtClean="0">
                <a:solidFill>
                  <a:srgbClr val="FF0000"/>
                </a:solidFill>
              </a:rPr>
              <a:t>information </a:t>
            </a:r>
            <a:r>
              <a:rPr kumimoji="1" lang="en-US" altLang="zh-TW" sz="2400" dirty="0">
                <a:solidFill>
                  <a:srgbClr val="FF0000"/>
                </a:solidFill>
              </a:rPr>
              <a:t>and reference skills </a:t>
            </a:r>
            <a:r>
              <a:rPr kumimoji="1" lang="en-US" altLang="zh-TW" sz="2400" dirty="0"/>
              <a:t>for learning </a:t>
            </a:r>
            <a:r>
              <a:rPr kumimoji="1" lang="en-US" altLang="zh-TW" sz="2400" dirty="0" smtClean="0"/>
              <a:t>English</a:t>
            </a:r>
          </a:p>
        </p:txBody>
      </p:sp>
    </p:spTree>
  </p:cSld>
  <p:clrMapOvr>
    <a:masterClrMapping/>
  </p:clrMapOvr>
  <p:transition advTm="375"/>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p:cNvSpPr>
          <p:nvPr>
            <p:ph type="body" idx="1"/>
          </p:nvPr>
        </p:nvSpPr>
        <p:spPr>
          <a:xfrm>
            <a:off x="457200" y="1484313"/>
            <a:ext cx="8229600" cy="3716337"/>
          </a:xfrm>
        </p:spPr>
        <p:txBody>
          <a:bodyPr/>
          <a:lstStyle/>
          <a:p>
            <a:pPr algn="ctr">
              <a:buFont typeface="Wingdings 2" pitchFamily="18" charset="2"/>
              <a:buNone/>
            </a:pPr>
            <a:r>
              <a:rPr lang="en-US" altLang="zh-TW" sz="4400" smtClean="0"/>
              <a:t>Differentiated Instructions </a:t>
            </a:r>
          </a:p>
          <a:p>
            <a:pPr>
              <a:buFont typeface="Wingdings 2" pitchFamily="18" charset="2"/>
              <a:buNone/>
            </a:pPr>
            <a:endParaRPr lang="en-US" altLang="zh-TW" sz="1800" smtClean="0"/>
          </a:p>
          <a:p>
            <a:pPr>
              <a:buFont typeface="Wingdings 2" pitchFamily="18" charset="2"/>
              <a:buNone/>
            </a:pPr>
            <a:endParaRPr lang="en-AU" altLang="zh-TW" b="1" smtClean="0"/>
          </a:p>
          <a:p>
            <a:pPr>
              <a:buFont typeface="Wingdings 2" pitchFamily="18" charset="2"/>
              <a:buNone/>
            </a:pPr>
            <a:endParaRPr lang="en-AU" altLang="zh-TW" b="1" smtClean="0"/>
          </a:p>
          <a:p>
            <a:pPr>
              <a:buFont typeface="Wingdings 2" pitchFamily="18" charset="2"/>
              <a:buNone/>
            </a:pPr>
            <a:endParaRPr lang="en-AU" altLang="zh-TW" sz="2000" b="1" smtClean="0"/>
          </a:p>
        </p:txBody>
      </p:sp>
      <p:cxnSp>
        <p:nvCxnSpPr>
          <p:cNvPr id="5" name="Straight Arrow Connector 4"/>
          <p:cNvCxnSpPr/>
          <p:nvPr/>
        </p:nvCxnSpPr>
        <p:spPr>
          <a:xfrm>
            <a:off x="4543425" y="2316163"/>
            <a:ext cx="0" cy="6810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2195513" y="2281238"/>
            <a:ext cx="1157287" cy="6937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786438" y="2281238"/>
            <a:ext cx="1233487" cy="6937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9"/>
          <p:cNvSpPr>
            <a:spLocks noGrp="1" noChangeArrowheads="1"/>
          </p:cNvSpPr>
          <p:nvPr>
            <p:ph type="title"/>
          </p:nvPr>
        </p:nvSpPr>
        <p:spPr>
          <a:xfrm>
            <a:off x="0" y="476744"/>
            <a:ext cx="9144000" cy="648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TW" sz="3200" b="1" dirty="0"/>
              <a:t>3</a:t>
            </a:r>
            <a:r>
              <a:rPr lang="en-US" altLang="zh-TW" sz="3200" b="1" baseline="30000" dirty="0"/>
              <a:t>rd</a:t>
            </a:r>
            <a:r>
              <a:rPr lang="en-US" altLang="zh-TW" sz="3200" b="1" dirty="0"/>
              <a:t> Tryout: Helping Others</a:t>
            </a:r>
          </a:p>
        </p:txBody>
      </p:sp>
      <p:sp>
        <p:nvSpPr>
          <p:cNvPr id="2" name="文字方塊 1">
            <a:hlinkClick r:id="rId3" action="ppaction://hlinksldjump"/>
          </p:cNvPr>
          <p:cNvSpPr txBox="1"/>
          <p:nvPr/>
        </p:nvSpPr>
        <p:spPr>
          <a:xfrm>
            <a:off x="107950" y="4508500"/>
            <a:ext cx="2895600" cy="71120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fontAlgn="auto" hangingPunct="1">
              <a:spcBef>
                <a:spcPts val="0"/>
              </a:spcBef>
              <a:spcAft>
                <a:spcPts val="0"/>
              </a:spcAft>
              <a:defRPr/>
            </a:pPr>
            <a:r>
              <a:rPr lang="en-US" altLang="zh-TW" dirty="0">
                <a:latin typeface="Calibri" pitchFamily="34" charset="0"/>
              </a:rPr>
              <a:t>Learning and Teaching </a:t>
            </a:r>
            <a:r>
              <a:rPr lang="en-US" altLang="zh-TW" dirty="0" smtClean="0">
                <a:latin typeface="Calibri" pitchFamily="34" charset="0"/>
              </a:rPr>
              <a:t>Materials</a:t>
            </a:r>
            <a:endParaRPr lang="en-US" altLang="zh-TW" dirty="0">
              <a:latin typeface="Calibri" pitchFamily="34" charset="0"/>
            </a:endParaRPr>
          </a:p>
        </p:txBody>
      </p:sp>
      <p:sp>
        <p:nvSpPr>
          <p:cNvPr id="12" name="矩形 11"/>
          <p:cNvSpPr/>
          <p:nvPr/>
        </p:nvSpPr>
        <p:spPr>
          <a:xfrm>
            <a:off x="107504" y="2809959"/>
            <a:ext cx="2895600"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Content</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
        <p:nvSpPr>
          <p:cNvPr id="25" name="文字方塊 24">
            <a:hlinkClick r:id="" action="ppaction://noaction"/>
          </p:cNvPr>
          <p:cNvSpPr txBox="1"/>
          <p:nvPr/>
        </p:nvSpPr>
        <p:spPr>
          <a:xfrm>
            <a:off x="107950" y="3629025"/>
            <a:ext cx="2895600" cy="71120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fontAlgn="auto" hangingPunct="1">
              <a:spcBef>
                <a:spcPts val="0"/>
              </a:spcBef>
              <a:spcAft>
                <a:spcPts val="0"/>
              </a:spcAft>
              <a:defRPr/>
            </a:pPr>
            <a:r>
              <a:rPr lang="en-US" altLang="zh-TW" dirty="0" smtClean="0">
                <a:latin typeface="Calibri" pitchFamily="34" charset="0"/>
              </a:rPr>
              <a:t>Unit plan</a:t>
            </a:r>
          </a:p>
          <a:p>
            <a:pPr algn="ctr" eaLnBrk="1" fontAlgn="auto" hangingPunct="1">
              <a:spcBef>
                <a:spcPts val="0"/>
              </a:spcBef>
              <a:spcAft>
                <a:spcPts val="0"/>
              </a:spcAft>
              <a:defRPr/>
            </a:pPr>
            <a:endParaRPr lang="en-US" altLang="zh-TW" dirty="0">
              <a:latin typeface="Calibri" pitchFamily="34" charset="0"/>
            </a:endParaRPr>
          </a:p>
        </p:txBody>
      </p:sp>
      <p:sp>
        <p:nvSpPr>
          <p:cNvPr id="9" name="文字方塊 8">
            <a:hlinkClick r:id="rId4" action="ppaction://hlinksldjump"/>
          </p:cNvPr>
          <p:cNvSpPr txBox="1"/>
          <p:nvPr/>
        </p:nvSpPr>
        <p:spPr>
          <a:xfrm>
            <a:off x="3095625" y="3602038"/>
            <a:ext cx="2895600" cy="314007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fontAlgn="auto" hangingPunct="1">
              <a:spcBef>
                <a:spcPts val="0"/>
              </a:spcBef>
              <a:spcAft>
                <a:spcPts val="0"/>
              </a:spcAft>
              <a:defRPr/>
            </a:pPr>
            <a:r>
              <a:rPr lang="en-US" altLang="zh-TW" dirty="0">
                <a:latin typeface="Calibri" pitchFamily="34" charset="0"/>
              </a:rPr>
              <a:t>Learning and Teaching Strategies</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Teaching the structure of different text types explicitly</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Catering for different learning styles</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Appropriate scaffolding and greater flexibility </a:t>
            </a:r>
            <a:r>
              <a:rPr lang="en-US" altLang="zh-TW" dirty="0">
                <a:latin typeface="Calibri" pitchFamily="34" charset="0"/>
              </a:rPr>
              <a:t>for </a:t>
            </a:r>
            <a:r>
              <a:rPr lang="en-US" altLang="zh-TW" dirty="0" smtClean="0">
                <a:latin typeface="Calibri" pitchFamily="34" charset="0"/>
              </a:rPr>
              <a:t>students</a:t>
            </a:r>
          </a:p>
          <a:p>
            <a:pPr marL="176213" indent="-176213" eaLnBrk="1" fontAlgn="auto" hangingPunct="1">
              <a:spcBef>
                <a:spcPts val="0"/>
              </a:spcBef>
              <a:spcAft>
                <a:spcPts val="0"/>
              </a:spcAft>
              <a:buFontTx/>
              <a:buAutoNum type="arabicPeriod"/>
              <a:defRPr/>
            </a:pPr>
            <a:r>
              <a:rPr lang="en-US" altLang="zh-TW" dirty="0" smtClean="0">
                <a:latin typeface="Calibri" pitchFamily="34" charset="0"/>
              </a:rPr>
              <a:t>Assessment for/as learning</a:t>
            </a:r>
            <a:endParaRPr lang="zh-TW" altLang="en-US" dirty="0">
              <a:latin typeface="Calibri" pitchFamily="34" charset="0"/>
            </a:endParaRPr>
          </a:p>
        </p:txBody>
      </p:sp>
      <p:sp>
        <p:nvSpPr>
          <p:cNvPr id="22" name="矩形 21"/>
          <p:cNvSpPr/>
          <p:nvPr/>
        </p:nvSpPr>
        <p:spPr>
          <a:xfrm>
            <a:off x="3203848" y="2809959"/>
            <a:ext cx="2678521"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Process</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
        <p:nvSpPr>
          <p:cNvPr id="26" name="文字方塊 25"/>
          <p:cNvSpPr txBox="1"/>
          <p:nvPr/>
        </p:nvSpPr>
        <p:spPr>
          <a:xfrm>
            <a:off x="6122988" y="3614738"/>
            <a:ext cx="2895600" cy="646331"/>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fontAlgn="auto" hangingPunct="1">
              <a:spcBef>
                <a:spcPts val="0"/>
              </a:spcBef>
              <a:spcAft>
                <a:spcPts val="0"/>
              </a:spcAft>
              <a:defRPr/>
            </a:pPr>
            <a:r>
              <a:rPr lang="en-US" altLang="zh-TW" dirty="0" smtClean="0">
                <a:latin typeface="Calibri" pitchFamily="34" charset="0"/>
              </a:rPr>
              <a:t>Presentation </a:t>
            </a:r>
          </a:p>
          <a:p>
            <a:pPr algn="ctr" eaLnBrk="1" fontAlgn="auto" hangingPunct="1">
              <a:spcBef>
                <a:spcPts val="0"/>
              </a:spcBef>
              <a:spcAft>
                <a:spcPts val="0"/>
              </a:spcAft>
              <a:defRPr/>
            </a:pPr>
            <a:r>
              <a:rPr lang="en-US" altLang="zh-TW" dirty="0" smtClean="0">
                <a:latin typeface="Calibri" pitchFamily="34" charset="0"/>
              </a:rPr>
              <a:t>Role play / Storytelling</a:t>
            </a:r>
          </a:p>
        </p:txBody>
      </p:sp>
      <p:sp>
        <p:nvSpPr>
          <p:cNvPr id="24" name="矩形 23"/>
          <p:cNvSpPr/>
          <p:nvPr/>
        </p:nvSpPr>
        <p:spPr>
          <a:xfrm>
            <a:off x="6088866" y="2809959"/>
            <a:ext cx="3055134"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Product</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Tree>
    <p:extLst>
      <p:ext uri="{BB962C8B-B14F-4D97-AF65-F5344CB8AC3E}">
        <p14:creationId xmlns:p14="http://schemas.microsoft.com/office/powerpoint/2010/main" val="16663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1000" fill="hold"/>
                                        <p:tgtEl>
                                          <p:spTgt spid="25"/>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grpId="0" nodeType="clickEffect">
                                  <p:stCondLst>
                                    <p:cond delay="0"/>
                                  </p:stCondLst>
                                  <p:childTnLst>
                                    <p:anim to="1.5" calcmode="lin" valueType="num">
                                      <p:cBhvr override="childStyle">
                                        <p:cTn id="10" dur="1000" fill="hold"/>
                                        <p:tgtEl>
                                          <p:spTgt spid="2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0" y="44624"/>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l="100000" b="100000"/>
            </a:path>
            <a:tileRect t="-100000" r="-100000"/>
          </a:gradFill>
          <a:ln/>
          <a:extLst/>
        </p:spPr>
        <p:style>
          <a:lnRef idx="1">
            <a:schemeClr val="accent4"/>
          </a:lnRef>
          <a:fillRef idx="2">
            <a:schemeClr val="accent4"/>
          </a:fillRef>
          <a:effectRef idx="1">
            <a:schemeClr val="accent4"/>
          </a:effectRef>
          <a:fontRef idx="minor">
            <a:schemeClr val="dk1"/>
          </a:fontRef>
        </p:style>
        <p:txBody>
          <a:bodyPr anchor="ctr">
            <a:normAutofit/>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smtClean="0"/>
              <a:t>Unit Plan</a:t>
            </a:r>
            <a:endParaRPr kumimoji="0" lang="en-US" altLang="zh-TW" dirty="0"/>
          </a:p>
        </p:txBody>
      </p:sp>
      <p:sp>
        <p:nvSpPr>
          <p:cNvPr id="8" name="矩形 7"/>
          <p:cNvSpPr/>
          <p:nvPr/>
        </p:nvSpPr>
        <p:spPr>
          <a:xfrm>
            <a:off x="395536" y="980728"/>
            <a:ext cx="3463875" cy="86362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kumimoji="0" lang="en-US" altLang="zh-HK" sz="2400" b="1" dirty="0"/>
              <a:t>3</a:t>
            </a:r>
            <a:r>
              <a:rPr kumimoji="0" lang="en-US" altLang="zh-HK" sz="2400" b="1" baseline="30000" dirty="0"/>
              <a:t>rd</a:t>
            </a:r>
            <a:r>
              <a:rPr kumimoji="0" lang="en-US" altLang="zh-HK" sz="2400" b="1" dirty="0"/>
              <a:t> tryout: </a:t>
            </a:r>
            <a:r>
              <a:rPr kumimoji="0" lang="en-US" altLang="zh-HK" sz="2400" b="1" dirty="0" smtClean="0"/>
              <a:t>Helping others</a:t>
            </a:r>
            <a:endParaRPr kumimoji="0" lang="en-US" altLang="zh-HK" sz="2400" b="1" dirty="0"/>
          </a:p>
          <a:p>
            <a:pPr fontAlgn="auto">
              <a:spcBef>
                <a:spcPts val="0"/>
              </a:spcBef>
              <a:spcAft>
                <a:spcPts val="0"/>
              </a:spcAft>
              <a:defRPr/>
            </a:pPr>
            <a:r>
              <a:rPr kumimoji="0" lang="en-US" altLang="zh-HK" sz="2400" dirty="0">
                <a:solidFill>
                  <a:schemeClr val="tx1"/>
                </a:solidFill>
              </a:rPr>
              <a:t>Listening</a:t>
            </a:r>
            <a:r>
              <a:rPr kumimoji="0" lang="en-US" altLang="zh-HK" sz="2400" dirty="0"/>
              <a:t> </a:t>
            </a:r>
            <a:r>
              <a:rPr kumimoji="0" lang="en-US" altLang="zh-HK" sz="2400" dirty="0">
                <a:sym typeface="Wingdings"/>
              </a:rPr>
              <a:t></a:t>
            </a:r>
            <a:r>
              <a:rPr kumimoji="0" lang="en-US" altLang="zh-HK" sz="2400" dirty="0"/>
              <a:t> Speaking</a:t>
            </a:r>
            <a:endParaRPr kumimoji="0" lang="zh-HK" altLang="en-US" sz="2400" dirty="0"/>
          </a:p>
        </p:txBody>
      </p:sp>
      <p:graphicFrame>
        <p:nvGraphicFramePr>
          <p:cNvPr id="20" name="資料庫圖表 19"/>
          <p:cNvGraphicFramePr/>
          <p:nvPr>
            <p:extLst>
              <p:ext uri="{D42A27DB-BD31-4B8C-83A1-F6EECF244321}">
                <p14:modId xmlns:p14="http://schemas.microsoft.com/office/powerpoint/2010/main" val="1586918841"/>
              </p:ext>
            </p:extLst>
          </p:nvPr>
        </p:nvGraphicFramePr>
        <p:xfrm>
          <a:off x="-12413" y="1525136"/>
          <a:ext cx="9156413" cy="3487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矩形 24"/>
          <p:cNvSpPr/>
          <p:nvPr/>
        </p:nvSpPr>
        <p:spPr>
          <a:xfrm>
            <a:off x="2431192" y="4131182"/>
            <a:ext cx="2046704" cy="1944000"/>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Char char="-"/>
              <a:defRPr/>
            </a:pPr>
            <a:r>
              <a:rPr kumimoji="0" lang="en-US" altLang="zh-HK" sz="1600" dirty="0" smtClean="0">
                <a:solidFill>
                  <a:schemeClr val="tx1"/>
                </a:solidFill>
              </a:rPr>
              <a:t>Making use </a:t>
            </a:r>
            <a:r>
              <a:rPr kumimoji="0" lang="en-US" altLang="zh-HK" sz="1600" dirty="0">
                <a:solidFill>
                  <a:schemeClr val="tx1"/>
                </a:solidFill>
              </a:rPr>
              <a:t>of mind map to generate ideas, </a:t>
            </a:r>
            <a:endParaRPr kumimoji="0" lang="en-US" altLang="zh-HK" sz="1600" dirty="0" smtClean="0">
              <a:solidFill>
                <a:schemeClr val="tx1"/>
              </a:solidFill>
            </a:endParaRPr>
          </a:p>
          <a:p>
            <a:pPr fontAlgn="auto">
              <a:spcBef>
                <a:spcPts val="0"/>
              </a:spcBef>
              <a:spcAft>
                <a:spcPts val="0"/>
              </a:spcAft>
              <a:buFontTx/>
              <a:buChar char="-"/>
              <a:defRPr/>
            </a:pPr>
            <a:r>
              <a:rPr kumimoji="0" lang="en-US" altLang="zh-HK" sz="1600" dirty="0" smtClean="0">
                <a:solidFill>
                  <a:schemeClr val="tx1"/>
                </a:solidFill>
              </a:rPr>
              <a:t>Demonstrating </a:t>
            </a:r>
            <a:r>
              <a:rPr kumimoji="0" lang="en-US" altLang="zh-HK" sz="1600" dirty="0">
                <a:solidFill>
                  <a:schemeClr val="tx1"/>
                </a:solidFill>
              </a:rPr>
              <a:t>and </a:t>
            </a:r>
            <a:r>
              <a:rPr kumimoji="0" lang="en-US" altLang="zh-HK" sz="1600" dirty="0" smtClean="0">
                <a:solidFill>
                  <a:schemeClr val="tx1"/>
                </a:solidFill>
              </a:rPr>
              <a:t>explaining </a:t>
            </a:r>
            <a:r>
              <a:rPr kumimoji="0" lang="en-US" altLang="zh-HK" sz="1600" dirty="0">
                <a:solidFill>
                  <a:schemeClr val="tx1"/>
                </a:solidFill>
              </a:rPr>
              <a:t>what note-taking is </a:t>
            </a:r>
            <a:endParaRPr kumimoji="0" lang="en-US" altLang="zh-HK" sz="1600" dirty="0" smtClean="0">
              <a:solidFill>
                <a:schemeClr val="tx1"/>
              </a:solidFill>
            </a:endParaRPr>
          </a:p>
          <a:p>
            <a:pPr fontAlgn="auto">
              <a:spcBef>
                <a:spcPts val="0"/>
              </a:spcBef>
              <a:spcAft>
                <a:spcPts val="0"/>
              </a:spcAft>
              <a:buFontTx/>
              <a:buChar char="-"/>
              <a:defRPr/>
            </a:pPr>
            <a:r>
              <a:rPr kumimoji="0" lang="en-US" altLang="zh-HK" sz="1600" dirty="0" smtClean="0">
                <a:solidFill>
                  <a:schemeClr val="tx1"/>
                </a:solidFill>
              </a:rPr>
              <a:t>Using connectors to </a:t>
            </a:r>
            <a:r>
              <a:rPr kumimoji="0" lang="en-US" altLang="zh-HK" sz="1600" dirty="0" err="1" smtClean="0">
                <a:solidFill>
                  <a:schemeClr val="tx1"/>
                </a:solidFill>
              </a:rPr>
              <a:t>organise</a:t>
            </a:r>
            <a:r>
              <a:rPr kumimoji="0" lang="en-US" altLang="zh-HK" sz="1600" dirty="0" smtClean="0">
                <a:solidFill>
                  <a:schemeClr val="tx1"/>
                </a:solidFill>
              </a:rPr>
              <a:t> a story</a:t>
            </a:r>
            <a:endParaRPr kumimoji="0" lang="zh-HK" altLang="en-US" sz="1600" dirty="0">
              <a:solidFill>
                <a:schemeClr val="tx1"/>
              </a:solidFill>
            </a:endParaRPr>
          </a:p>
        </p:txBody>
      </p:sp>
      <p:sp>
        <p:nvSpPr>
          <p:cNvPr id="26" name="矩形 25"/>
          <p:cNvSpPr/>
          <p:nvPr/>
        </p:nvSpPr>
        <p:spPr>
          <a:xfrm>
            <a:off x="179512" y="4644127"/>
            <a:ext cx="1872000" cy="1296000"/>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HK" sz="1600" dirty="0" smtClean="0">
                <a:solidFill>
                  <a:schemeClr val="tx1"/>
                </a:solidFill>
              </a:rPr>
              <a:t>Introducing the use </a:t>
            </a:r>
            <a:r>
              <a:rPr kumimoji="0" lang="en-US" altLang="zh-HK" sz="1600" dirty="0">
                <a:solidFill>
                  <a:schemeClr val="tx1"/>
                </a:solidFill>
              </a:rPr>
              <a:t>of online resources to help students generate ideas in a speaking task</a:t>
            </a:r>
            <a:endParaRPr kumimoji="0" lang="zh-HK" altLang="en-US" sz="1600" dirty="0">
              <a:solidFill>
                <a:schemeClr val="tx1"/>
              </a:solidFill>
            </a:endParaRPr>
          </a:p>
        </p:txBody>
      </p:sp>
      <p:sp>
        <p:nvSpPr>
          <p:cNvPr id="27" name="矩形 26"/>
          <p:cNvSpPr/>
          <p:nvPr/>
        </p:nvSpPr>
        <p:spPr>
          <a:xfrm>
            <a:off x="4801936" y="3663182"/>
            <a:ext cx="1872000" cy="936000"/>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HK" sz="1600" dirty="0" smtClean="0">
                <a:solidFill>
                  <a:schemeClr val="tx1"/>
                </a:solidFill>
              </a:rPr>
              <a:t>Guiding students to use notes taken to retell </a:t>
            </a:r>
            <a:r>
              <a:rPr kumimoji="0" lang="en-US" altLang="zh-HK" sz="1600" dirty="0">
                <a:solidFill>
                  <a:schemeClr val="tx1"/>
                </a:solidFill>
              </a:rPr>
              <a:t>the story</a:t>
            </a:r>
            <a:endParaRPr kumimoji="0" lang="zh-HK" altLang="en-US" sz="1600" dirty="0">
              <a:solidFill>
                <a:schemeClr val="tx1"/>
              </a:solidFill>
            </a:endParaRPr>
          </a:p>
        </p:txBody>
      </p:sp>
      <p:sp>
        <p:nvSpPr>
          <p:cNvPr id="28" name="矩形 27"/>
          <p:cNvSpPr/>
          <p:nvPr/>
        </p:nvSpPr>
        <p:spPr>
          <a:xfrm>
            <a:off x="6997976" y="3068960"/>
            <a:ext cx="1872000" cy="936000"/>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HK" sz="1600" dirty="0">
                <a:solidFill>
                  <a:schemeClr val="tx1"/>
                </a:solidFill>
              </a:rPr>
              <a:t>Students </a:t>
            </a:r>
            <a:r>
              <a:rPr kumimoji="0" lang="en-US" altLang="zh-HK" sz="1600" dirty="0" smtClean="0">
                <a:solidFill>
                  <a:schemeClr val="tx1"/>
                </a:solidFill>
              </a:rPr>
              <a:t>worked collaboratively to tell a story</a:t>
            </a:r>
            <a:endParaRPr kumimoji="0" lang="zh-HK" altLang="en-US" sz="1600" dirty="0">
              <a:solidFill>
                <a:schemeClr val="tx1"/>
              </a:solidFill>
            </a:endParaRPr>
          </a:p>
        </p:txBody>
      </p:sp>
    </p:spTree>
    <p:custDataLst>
      <p:tags r:id="rId1"/>
    </p:custDataLst>
    <p:extLst>
      <p:ext uri="{BB962C8B-B14F-4D97-AF65-F5344CB8AC3E}">
        <p14:creationId xmlns:p14="http://schemas.microsoft.com/office/powerpoint/2010/main" val="284569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179512" y="1124744"/>
          <a:ext cx="871296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7"/>
          <p:cNvSpPr txBox="1">
            <a:spLocks noChangeArrowheads="1"/>
          </p:cNvSpPr>
          <p:nvPr/>
        </p:nvSpPr>
        <p:spPr bwMode="auto">
          <a:xfrm>
            <a:off x="4763" y="260350"/>
            <a:ext cx="9144000" cy="647700"/>
          </a:xfrm>
          <a:prstGeom prst="rect">
            <a:avLst/>
          </a:prstGeom>
          <a:ln/>
        </p:spPr>
        <p:style>
          <a:lnRef idx="1">
            <a:schemeClr val="accent2"/>
          </a:lnRef>
          <a:fillRef idx="2">
            <a:schemeClr val="accent2"/>
          </a:fillRef>
          <a:effectRef idx="1">
            <a:schemeClr val="accent2"/>
          </a:effectRef>
          <a:fontRef idx="minor">
            <a:schemeClr val="dk1"/>
          </a:fontRef>
        </p:style>
        <p:txBody>
          <a:bodyPr anchor="ctr">
            <a:normAutofit fontScale="975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a:t>Impact on students</a:t>
            </a:r>
          </a:p>
        </p:txBody>
      </p:sp>
    </p:spTree>
    <p:extLst>
      <p:ext uri="{BB962C8B-B14F-4D97-AF65-F5344CB8AC3E}">
        <p14:creationId xmlns:p14="http://schemas.microsoft.com/office/powerpoint/2010/main" val="3716188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179512" y="1052736"/>
          <a:ext cx="8712968"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7"/>
          <p:cNvSpPr txBox="1">
            <a:spLocks noChangeArrowheads="1"/>
          </p:cNvSpPr>
          <p:nvPr/>
        </p:nvSpPr>
        <p:spPr bwMode="auto">
          <a:xfrm>
            <a:off x="0" y="44450"/>
            <a:ext cx="9144000" cy="647700"/>
          </a:xfrm>
          <a:prstGeom prst="rect">
            <a:avLst/>
          </a:prstGeom>
          <a:ln/>
        </p:spPr>
        <p:style>
          <a:lnRef idx="1">
            <a:schemeClr val="accent2"/>
          </a:lnRef>
          <a:fillRef idx="2">
            <a:schemeClr val="accent2"/>
          </a:fillRef>
          <a:effectRef idx="1">
            <a:schemeClr val="accent2"/>
          </a:effectRef>
          <a:fontRef idx="minor">
            <a:schemeClr val="dk1"/>
          </a:fontRef>
        </p:style>
        <p:txBody>
          <a:bodyPr anchor="ctr">
            <a:normAutofit fontScale="975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TW" dirty="0"/>
              <a:t>Impact on teachers</a:t>
            </a:r>
          </a:p>
        </p:txBody>
      </p:sp>
    </p:spTree>
    <p:extLst>
      <p:ext uri="{BB962C8B-B14F-4D97-AF65-F5344CB8AC3E}">
        <p14:creationId xmlns:p14="http://schemas.microsoft.com/office/powerpoint/2010/main" val="488718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417513"/>
            <a:ext cx="9144000" cy="647700"/>
          </a:xfrm>
          <a:prstGeom prst="rect">
            <a:avLst/>
          </a:prstGeom>
          <a:ln/>
        </p:spPr>
        <p:style>
          <a:lnRef idx="1">
            <a:schemeClr val="accent2"/>
          </a:lnRef>
          <a:fillRef idx="2">
            <a:schemeClr val="accent2"/>
          </a:fillRef>
          <a:effectRef idx="1">
            <a:schemeClr val="accent2"/>
          </a:effectRef>
          <a:fontRef idx="minor">
            <a:schemeClr val="dk1"/>
          </a:fontRef>
        </p:style>
        <p:txBody>
          <a:bodyPr anchor="ctr">
            <a:normAutofit fontScale="97500"/>
          </a:bodyPr>
          <a:lstStyle>
            <a:defPPr>
              <a:defRPr lang="zh-HK"/>
            </a:defPPr>
            <a:lvl1pPr algn="ctr" defTabSz="914400" rtl="0" eaLnBrk="1" latinLnBrk="0" hangingPunct="1">
              <a:spcBef>
                <a:spcPct val="0"/>
              </a:spcBef>
              <a:buNone/>
              <a:defRPr kumimoji="1" sz="3000" b="1" kern="1200">
                <a:solidFill>
                  <a:srgbClr val="0070C0"/>
                </a:solidFill>
                <a:latin typeface="+mj-lt"/>
                <a:ea typeface="+mj-ea"/>
                <a:cs typeface="+mj-cs"/>
              </a:defRPr>
            </a:lvl1pPr>
          </a:lstStyle>
          <a:p>
            <a:pPr fontAlgn="auto">
              <a:spcAft>
                <a:spcPts val="0"/>
              </a:spcAft>
              <a:defRPr/>
            </a:pPr>
            <a:r>
              <a:rPr lang="en-US" altLang="zh-TW" sz="3600" dirty="0" smtClean="0">
                <a:solidFill>
                  <a:schemeClr val="tx1"/>
                </a:solidFill>
              </a:rPr>
              <a:t>Way forward</a:t>
            </a:r>
            <a:endParaRPr lang="en-US" altLang="zh-TW" sz="3600" dirty="0">
              <a:solidFill>
                <a:schemeClr val="tx1"/>
              </a:solidFill>
            </a:endParaRPr>
          </a:p>
        </p:txBody>
      </p:sp>
      <p:graphicFrame>
        <p:nvGraphicFramePr>
          <p:cNvPr id="3" name="資料庫圖表 2"/>
          <p:cNvGraphicFramePr/>
          <p:nvPr/>
        </p:nvGraphicFramePr>
        <p:xfrm>
          <a:off x="611560" y="1397000"/>
          <a:ext cx="8280920" cy="5272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4300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647700"/>
          </a:xfrm>
        </p:spPr>
        <p:style>
          <a:lnRef idx="1">
            <a:schemeClr val="accent2"/>
          </a:lnRef>
          <a:fillRef idx="2">
            <a:schemeClr val="accent2"/>
          </a:fillRef>
          <a:effectRef idx="1">
            <a:schemeClr val="accent2"/>
          </a:effectRef>
          <a:fontRef idx="minor">
            <a:schemeClr val="dk1"/>
          </a:fontRef>
        </p:style>
        <p:txBody>
          <a:bodyPr rtlCol="0">
            <a:normAutofit fontScale="90000"/>
          </a:bodyPr>
          <a:lstStyle/>
          <a:p>
            <a:pPr fontAlgn="auto">
              <a:spcAft>
                <a:spcPts val="0"/>
              </a:spcAft>
              <a:defRPr/>
            </a:pPr>
            <a:r>
              <a:rPr lang="en-US" altLang="zh-TW" dirty="0" smtClean="0"/>
              <a:t>Networking activities in Year 2013-14</a:t>
            </a:r>
            <a:endParaRPr lang="zh-TW" altLang="en-US" dirty="0"/>
          </a:p>
        </p:txBody>
      </p:sp>
      <p:graphicFrame>
        <p:nvGraphicFramePr>
          <p:cNvPr id="3" name="資料庫圖表 2"/>
          <p:cNvGraphicFramePr/>
          <p:nvPr/>
        </p:nvGraphicFramePr>
        <p:xfrm>
          <a:off x="827584" y="1541016"/>
          <a:ext cx="7776864"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670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9"/>
          <p:cNvSpPr>
            <a:spLocks noGrp="1" noChangeArrowheads="1"/>
          </p:cNvSpPr>
          <p:nvPr>
            <p:ph type="title"/>
          </p:nvPr>
        </p:nvSpPr>
        <p:spPr>
          <a:xfrm>
            <a:off x="0" y="274638"/>
            <a:ext cx="9144000" cy="900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r="100000" b="100000"/>
            </a:path>
            <a:tileRect l="-100000" t="-100000"/>
          </a:gradFill>
          <a:ln/>
          <a:extLst/>
        </p:spPr>
        <p:style>
          <a:lnRef idx="1">
            <a:schemeClr val="accent4"/>
          </a:lnRef>
          <a:fillRef idx="2">
            <a:schemeClr val="accent4"/>
          </a:fillRef>
          <a:effectRef idx="1">
            <a:schemeClr val="accent4"/>
          </a:effectRef>
          <a:fontRef idx="minor">
            <a:schemeClr val="dk1"/>
          </a:fontRef>
        </p:style>
        <p:txBody>
          <a:bodyPr rtlCol="0">
            <a:normAutofit fontScale="90000"/>
          </a:bodyPr>
          <a:lstStyle/>
          <a:p>
            <a:pPr fontAlgn="auto">
              <a:spcAft>
                <a:spcPts val="0"/>
              </a:spcAft>
              <a:defRPr/>
            </a:pPr>
            <a:r>
              <a:rPr lang="en-US" altLang="zh-TW" sz="3200" b="1" dirty="0"/>
              <a:t>The framework in planning the curriculum </a:t>
            </a:r>
            <a:br>
              <a:rPr lang="en-US" altLang="zh-TW" sz="3200" b="1" dirty="0"/>
            </a:br>
            <a:r>
              <a:rPr lang="en-US" altLang="zh-TW" sz="3200" b="1" dirty="0"/>
              <a:t>and designing learning tasks</a:t>
            </a:r>
          </a:p>
        </p:txBody>
      </p:sp>
      <p:sp>
        <p:nvSpPr>
          <p:cNvPr id="22530" name="Rectangle 3"/>
          <p:cNvSpPr>
            <a:spLocks noGrp="1"/>
          </p:cNvSpPr>
          <p:nvPr>
            <p:ph idx="1"/>
          </p:nvPr>
        </p:nvSpPr>
        <p:spPr>
          <a:xfrm>
            <a:off x="1835150" y="1487488"/>
            <a:ext cx="7088188" cy="1655762"/>
          </a:xfrm>
        </p:spPr>
        <p:txBody>
          <a:bodyPr/>
          <a:lstStyle/>
          <a:p>
            <a:pPr algn="ctr">
              <a:buFont typeface="Wingdings 2" pitchFamily="18" charset="2"/>
              <a:buNone/>
            </a:pPr>
            <a:r>
              <a:rPr lang="en-US" altLang="zh-TW" sz="4400" dirty="0" smtClean="0"/>
              <a:t>Differentiated Instructions </a:t>
            </a:r>
          </a:p>
          <a:p>
            <a:pPr>
              <a:buFont typeface="Wingdings 2" pitchFamily="18" charset="2"/>
              <a:buNone/>
            </a:pPr>
            <a:endParaRPr lang="en-US" altLang="zh-TW" sz="1800" dirty="0" smtClean="0"/>
          </a:p>
          <a:p>
            <a:pPr>
              <a:buFont typeface="Wingdings 2" pitchFamily="18" charset="2"/>
              <a:buNone/>
            </a:pPr>
            <a:endParaRPr lang="en-AU" altLang="zh-TW" b="1" dirty="0" smtClean="0"/>
          </a:p>
          <a:p>
            <a:pPr>
              <a:buFont typeface="Wingdings 2" pitchFamily="18" charset="2"/>
              <a:buNone/>
            </a:pPr>
            <a:endParaRPr lang="en-AU" altLang="zh-TW" b="1" dirty="0" smtClean="0"/>
          </a:p>
          <a:p>
            <a:pPr>
              <a:buFont typeface="Wingdings 2" pitchFamily="18" charset="2"/>
              <a:buNone/>
            </a:pPr>
            <a:endParaRPr lang="en-AU" altLang="zh-TW" sz="2000" b="1" dirty="0" smtClean="0"/>
          </a:p>
        </p:txBody>
      </p:sp>
      <p:cxnSp>
        <p:nvCxnSpPr>
          <p:cNvPr id="5" name="Straight Arrow Connector 4"/>
          <p:cNvCxnSpPr/>
          <p:nvPr/>
        </p:nvCxnSpPr>
        <p:spPr>
          <a:xfrm>
            <a:off x="4427538" y="2316163"/>
            <a:ext cx="0" cy="6810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1835150" y="2281238"/>
            <a:ext cx="1157288" cy="6937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6219825" y="2281238"/>
            <a:ext cx="1231900" cy="6937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矩形 11"/>
          <p:cNvSpPr/>
          <p:nvPr/>
        </p:nvSpPr>
        <p:spPr>
          <a:xfrm>
            <a:off x="107504" y="2996952"/>
            <a:ext cx="2895600"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Content</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
        <p:nvSpPr>
          <p:cNvPr id="22" name="矩形 21"/>
          <p:cNvSpPr/>
          <p:nvPr/>
        </p:nvSpPr>
        <p:spPr>
          <a:xfrm>
            <a:off x="3059832" y="2996952"/>
            <a:ext cx="2678521"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Process</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sp>
        <p:nvSpPr>
          <p:cNvPr id="24" name="矩形 23"/>
          <p:cNvSpPr/>
          <p:nvPr/>
        </p:nvSpPr>
        <p:spPr>
          <a:xfrm>
            <a:off x="5868144" y="2996952"/>
            <a:ext cx="3055134" cy="923330"/>
          </a:xfrm>
          <a:prstGeom prst="rect">
            <a:avLst/>
          </a:prstGeom>
          <a:noFill/>
        </p:spPr>
        <p:txBody>
          <a:bodyPr>
            <a:spAutoFit/>
          </a:bodyPr>
          <a:lstStyle/>
          <a:p>
            <a:pPr algn="ctr" fontAlgn="auto">
              <a:spcBef>
                <a:spcPts val="0"/>
              </a:spcBef>
              <a:spcAft>
                <a:spcPts val="0"/>
              </a:spcAft>
              <a:defRPr/>
            </a:pPr>
            <a:r>
              <a:rPr kumimoji="0" lang="en-US" altLang="zh-TW"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rPr>
              <a:t>Product</a:t>
            </a:r>
            <a:endParaRPr kumimoji="0" lang="zh-TW"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endParaRPr>
          </a:p>
        </p:txBody>
      </p:sp>
      <p:graphicFrame>
        <p:nvGraphicFramePr>
          <p:cNvPr id="3" name="表格 2"/>
          <p:cNvGraphicFramePr>
            <a:graphicFrameLocks noGrp="1"/>
          </p:cNvGraphicFramePr>
          <p:nvPr>
            <p:extLst>
              <p:ext uri="{D42A27DB-BD31-4B8C-83A1-F6EECF244321}">
                <p14:modId xmlns:p14="http://schemas.microsoft.com/office/powerpoint/2010/main" val="1712126617"/>
              </p:ext>
            </p:extLst>
          </p:nvPr>
        </p:nvGraphicFramePr>
        <p:xfrm>
          <a:off x="83841" y="3918086"/>
          <a:ext cx="8808639" cy="2751274"/>
        </p:xfrm>
        <a:graphic>
          <a:graphicData uri="http://schemas.openxmlformats.org/drawingml/2006/table">
            <a:tbl>
              <a:tblPr firstRow="1" bandRow="1">
                <a:effectLst>
                  <a:outerShdw blurRad="50800" dist="38100" dir="5400000" algn="t" rotWithShape="0">
                    <a:prstClr val="black">
                      <a:alpha val="40000"/>
                    </a:prstClr>
                  </a:outerShdw>
                  <a:reflection blurRad="6350" stA="52000" endA="300" endPos="35000" dir="5400000" sy="-100000" algn="bl" rotWithShape="0"/>
                </a:effectLst>
                <a:tableStyleId>{2D5ABB26-0587-4C30-8999-92F81FD0307C}</a:tableStyleId>
              </a:tblPr>
              <a:tblGrid>
                <a:gridCol w="2936213">
                  <a:extLst>
                    <a:ext uri="{9D8B030D-6E8A-4147-A177-3AD203B41FA5}">
                      <a16:colId xmlns:a16="http://schemas.microsoft.com/office/drawing/2014/main" val="20000"/>
                    </a:ext>
                  </a:extLst>
                </a:gridCol>
                <a:gridCol w="2936213">
                  <a:extLst>
                    <a:ext uri="{9D8B030D-6E8A-4147-A177-3AD203B41FA5}">
                      <a16:colId xmlns:a16="http://schemas.microsoft.com/office/drawing/2014/main" val="20001"/>
                    </a:ext>
                  </a:extLst>
                </a:gridCol>
                <a:gridCol w="2936213">
                  <a:extLst>
                    <a:ext uri="{9D8B030D-6E8A-4147-A177-3AD203B41FA5}">
                      <a16:colId xmlns:a16="http://schemas.microsoft.com/office/drawing/2014/main" val="20002"/>
                    </a:ext>
                  </a:extLst>
                </a:gridCol>
              </a:tblGrid>
              <a:tr h="2751274">
                <a:tc>
                  <a:txBody>
                    <a:bodyPr/>
                    <a:lstStyle/>
                    <a:p>
                      <a:pPr marL="285750" indent="-285750">
                        <a:buFont typeface="Wingdings" pitchFamily="2" charset="2"/>
                        <a:buChar char="u"/>
                      </a:pPr>
                      <a:r>
                        <a:rPr lang="en-US" altLang="zh-HK" dirty="0" smtClean="0"/>
                        <a:t>Use of different </a:t>
                      </a:r>
                      <a:r>
                        <a:rPr lang="en-US" altLang="zh-HK" dirty="0" smtClean="0"/>
                        <a:t>texts </a:t>
                      </a:r>
                      <a:r>
                        <a:rPr lang="en-US" altLang="zh-HK" dirty="0" smtClean="0"/>
                        <a:t>at a</a:t>
                      </a:r>
                      <a:r>
                        <a:rPr lang="en-US" altLang="zh-HK" baseline="0" dirty="0" smtClean="0"/>
                        <a:t> reading </a:t>
                      </a:r>
                      <a:r>
                        <a:rPr lang="en-US" altLang="zh-HK" b="1" baseline="0" dirty="0" smtClean="0">
                          <a:solidFill>
                            <a:srgbClr val="C00000"/>
                          </a:solidFill>
                        </a:rPr>
                        <a:t>level appropriate </a:t>
                      </a:r>
                      <a:r>
                        <a:rPr lang="en-US" altLang="zh-HK" baseline="0" dirty="0" smtClean="0"/>
                        <a:t>for each student</a:t>
                      </a:r>
                    </a:p>
                    <a:p>
                      <a:pPr marL="285750" indent="-285750">
                        <a:buFont typeface="Wingdings" pitchFamily="2" charset="2"/>
                        <a:buChar char="u"/>
                      </a:pPr>
                      <a:r>
                        <a:rPr lang="en-US" altLang="zh-HK" baseline="0" dirty="0" smtClean="0"/>
                        <a:t>All students are working towards the </a:t>
                      </a:r>
                      <a:r>
                        <a:rPr lang="en-US" altLang="zh-HK" b="1" baseline="0" dirty="0" smtClean="0">
                          <a:solidFill>
                            <a:srgbClr val="C00000"/>
                          </a:solidFill>
                        </a:rPr>
                        <a:t>same standards and objectives</a:t>
                      </a:r>
                      <a:endParaRPr lang="zh-HK" altLang="en-US" b="0" dirty="0"/>
                    </a:p>
                  </a:txBody>
                  <a:tcPr>
                    <a:solidFill>
                      <a:schemeClr val="bg1">
                        <a:lumMod val="95000"/>
                      </a:schemeClr>
                    </a:solidFill>
                  </a:tcPr>
                </a:tc>
                <a:tc>
                  <a:txBody>
                    <a:bodyPr/>
                    <a:lstStyle/>
                    <a:p>
                      <a:pPr marL="285750" indent="-285750">
                        <a:buFont typeface="Wingdings" pitchFamily="2" charset="2"/>
                        <a:buChar char="u"/>
                      </a:pPr>
                      <a:r>
                        <a:rPr lang="en-US" altLang="zh-HK" dirty="0" smtClean="0"/>
                        <a:t>Differentiating instructions </a:t>
                      </a:r>
                      <a:r>
                        <a:rPr lang="en-US" altLang="zh-HK" baseline="0" dirty="0" smtClean="0"/>
                        <a:t>based on students’ </a:t>
                      </a:r>
                      <a:r>
                        <a:rPr lang="en-US" altLang="zh-HK" b="1" baseline="0" dirty="0" smtClean="0">
                          <a:solidFill>
                            <a:srgbClr val="C00000"/>
                          </a:solidFill>
                        </a:rPr>
                        <a:t>learning styles</a:t>
                      </a:r>
                    </a:p>
                    <a:p>
                      <a:pPr marL="285750" indent="-285750">
                        <a:buFont typeface="Wingdings" pitchFamily="2" charset="2"/>
                        <a:buChar char="u"/>
                      </a:pPr>
                      <a:r>
                        <a:rPr lang="en-US" altLang="zh-HK" b="0" baseline="0" dirty="0" smtClean="0">
                          <a:solidFill>
                            <a:schemeClr val="tx1"/>
                          </a:solidFill>
                        </a:rPr>
                        <a:t>Providing </a:t>
                      </a:r>
                      <a:r>
                        <a:rPr lang="en-US" altLang="zh-HK" b="1" baseline="0" dirty="0" smtClean="0">
                          <a:solidFill>
                            <a:srgbClr val="C00000"/>
                          </a:solidFill>
                        </a:rPr>
                        <a:t>scaffolding</a:t>
                      </a:r>
                      <a:r>
                        <a:rPr lang="en-US" altLang="zh-HK" b="0" baseline="0" dirty="0" smtClean="0">
                          <a:solidFill>
                            <a:schemeClr val="tx1"/>
                          </a:solidFill>
                        </a:rPr>
                        <a:t> for the average and less able students</a:t>
                      </a:r>
                    </a:p>
                    <a:p>
                      <a:pPr marL="285750" indent="-285750">
                        <a:buFont typeface="Wingdings" pitchFamily="2" charset="2"/>
                        <a:buChar char="u"/>
                      </a:pPr>
                      <a:r>
                        <a:rPr lang="en-US" altLang="zh-HK" b="0" baseline="0" dirty="0" smtClean="0">
                          <a:solidFill>
                            <a:schemeClr val="tx1"/>
                          </a:solidFill>
                        </a:rPr>
                        <a:t>Giving more </a:t>
                      </a:r>
                      <a:r>
                        <a:rPr lang="en-US" altLang="zh-HK" b="1" baseline="0" dirty="0" smtClean="0">
                          <a:solidFill>
                            <a:srgbClr val="C00000"/>
                          </a:solidFill>
                        </a:rPr>
                        <a:t>flexibility</a:t>
                      </a:r>
                      <a:r>
                        <a:rPr lang="en-US" altLang="zh-HK" b="0" baseline="0" dirty="0" smtClean="0">
                          <a:solidFill>
                            <a:schemeClr val="tx1"/>
                          </a:solidFill>
                        </a:rPr>
                        <a:t> and </a:t>
                      </a:r>
                      <a:r>
                        <a:rPr lang="en-US" altLang="zh-HK" sz="1800" b="1" kern="1200" baseline="0" dirty="0" smtClean="0">
                          <a:solidFill>
                            <a:srgbClr val="C00000"/>
                          </a:solidFill>
                          <a:latin typeface="+mn-lt"/>
                          <a:ea typeface="+mn-ea"/>
                          <a:cs typeface="+mn-cs"/>
                        </a:rPr>
                        <a:t>challenges</a:t>
                      </a:r>
                      <a:r>
                        <a:rPr lang="en-US" altLang="zh-HK" b="0" baseline="0" dirty="0" smtClean="0">
                          <a:solidFill>
                            <a:schemeClr val="tx1"/>
                          </a:solidFill>
                        </a:rPr>
                        <a:t> for the more able students</a:t>
                      </a:r>
                      <a:endParaRPr lang="zh-HK" altLang="en-US" b="0" dirty="0">
                        <a:solidFill>
                          <a:schemeClr val="tx1"/>
                        </a:solidFill>
                      </a:endParaRPr>
                    </a:p>
                  </a:txBody>
                  <a:tcPr>
                    <a:solidFill>
                      <a:schemeClr val="bg1">
                        <a:lumMod val="95000"/>
                      </a:schemeClr>
                    </a:solidFill>
                  </a:tcPr>
                </a:tc>
                <a:tc>
                  <a:txBody>
                    <a:bodyPr/>
                    <a:lstStyle/>
                    <a:p>
                      <a:pPr marL="285750" indent="-285750">
                        <a:buFont typeface="Wingdings" pitchFamily="2" charset="2"/>
                        <a:buChar char="u"/>
                      </a:pPr>
                      <a:r>
                        <a:rPr lang="en-US" altLang="zh-HK" dirty="0" smtClean="0"/>
                        <a:t>The student product which demonstrates the mastery of the content: tests,</a:t>
                      </a:r>
                      <a:r>
                        <a:rPr lang="en-US" altLang="zh-HK" baseline="0" dirty="0" smtClean="0"/>
                        <a:t> evaluations, projects, reports or other activities, e.g. </a:t>
                      </a:r>
                      <a:r>
                        <a:rPr lang="en-US" altLang="zh-HK" sz="1800" b="1" kern="1200" baseline="0" dirty="0" smtClean="0">
                          <a:solidFill>
                            <a:srgbClr val="C00000"/>
                          </a:solidFill>
                          <a:latin typeface="+mn-lt"/>
                          <a:ea typeface="+mn-ea"/>
                          <a:cs typeface="+mn-cs"/>
                        </a:rPr>
                        <a:t>writing, presentation, role-play</a:t>
                      </a:r>
                    </a:p>
                    <a:p>
                      <a:pPr marL="285750" indent="-285750">
                        <a:buFont typeface="Wingdings" pitchFamily="2" charset="2"/>
                        <a:buChar char="u"/>
                      </a:pPr>
                      <a:endParaRPr lang="zh-HK" altLang="en-US" b="0" dirty="0"/>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cSld>
  <p:clrMapOvr>
    <a:masterClrMapping/>
  </p:clrMapOvr>
  <p:transition advTm="4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1907704" y="1196752"/>
          <a:ext cx="5607361"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標題 1"/>
          <p:cNvSpPr txBox="1">
            <a:spLocks/>
          </p:cNvSpPr>
          <p:nvPr/>
        </p:nvSpPr>
        <p:spPr>
          <a:xfrm>
            <a:off x="0" y="404664"/>
            <a:ext cx="9144000" cy="648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r="100000" b="100000"/>
            </a:path>
            <a:tileRect l="-100000" t="-100000"/>
          </a:gradFill>
          <a:ln/>
        </p:spPr>
        <p:style>
          <a:lnRef idx="1">
            <a:schemeClr val="accent4"/>
          </a:lnRef>
          <a:fillRef idx="2">
            <a:schemeClr val="accent4"/>
          </a:fillRef>
          <a:effectRef idx="1">
            <a:schemeClr val="accent4"/>
          </a:effectRef>
          <a:fontRef idx="minor">
            <a:schemeClr val="dk1"/>
          </a:fontRef>
        </p:style>
        <p:txBody>
          <a:bodyPr anchor="ctr">
            <a:normAutofit fontScale="90000"/>
          </a:bodyPr>
          <a:lstStyle>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HK" dirty="0"/>
              <a:t>Catering for students’ diverse learning needs and styles</a:t>
            </a:r>
            <a:endParaRPr kumimoji="0" lang="zh-HK" alt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9"/>
          <p:cNvSpPr>
            <a:spLocks noGrp="1" noChangeArrowheads="1"/>
          </p:cNvSpPr>
          <p:nvPr>
            <p:ph type="title"/>
          </p:nvPr>
        </p:nvSpPr>
        <p:spPr>
          <a:xfrm>
            <a:off x="0" y="188640"/>
            <a:ext cx="9144000" cy="648000"/>
          </a:xfrm>
          <a:gradFill flip="none">
            <a:gsLst>
              <a:gs pos="0">
                <a:srgbClr val="CCFF66">
                  <a:tint val="66000"/>
                  <a:satMod val="160000"/>
                </a:srgbClr>
              </a:gs>
              <a:gs pos="50000">
                <a:srgbClr val="CCFF66">
                  <a:tint val="44500"/>
                  <a:satMod val="160000"/>
                </a:srgbClr>
              </a:gs>
              <a:gs pos="100000">
                <a:srgbClr val="CCFF66">
                  <a:tint val="23500"/>
                  <a:satMod val="160000"/>
                </a:srgbClr>
              </a:gs>
            </a:gsLst>
            <a:path path="circle">
              <a:fillToRect r="100000" b="100000"/>
            </a:path>
            <a:tileRect l="-100000" t="-100000"/>
          </a:gradFill>
          <a:ln/>
          <a:extLst/>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en-US" altLang="zh-TW" sz="3200" b="1" dirty="0"/>
              <a:t>Integrating e-learning resources into the </a:t>
            </a:r>
            <a:r>
              <a:rPr lang="en-US" altLang="zh-TW" sz="3200" b="1" dirty="0" smtClean="0"/>
              <a:t>unit plan</a:t>
            </a:r>
            <a:endParaRPr lang="en-US" altLang="zh-TW" sz="3200" b="1" dirty="0"/>
          </a:p>
        </p:txBody>
      </p:sp>
      <p:grpSp>
        <p:nvGrpSpPr>
          <p:cNvPr id="25" name="群組 24"/>
          <p:cNvGrpSpPr>
            <a:grpSpLocks/>
          </p:cNvGrpSpPr>
          <p:nvPr/>
        </p:nvGrpSpPr>
        <p:grpSpPr bwMode="auto">
          <a:xfrm>
            <a:off x="2051720" y="2660262"/>
            <a:ext cx="6122988" cy="1439862"/>
            <a:chOff x="2727173" y="2636912"/>
            <a:chExt cx="6123520" cy="1440110"/>
          </a:xfrm>
        </p:grpSpPr>
        <p:sp>
          <p:nvSpPr>
            <p:cNvPr id="41" name="Rounded Rectangle 35"/>
            <p:cNvSpPr/>
            <p:nvPr/>
          </p:nvSpPr>
          <p:spPr bwMode="auto">
            <a:xfrm>
              <a:off x="2727173" y="2636912"/>
              <a:ext cx="2016300" cy="100823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solidFill>
                    <a:schemeClr val="bg1"/>
                  </a:solidFill>
                  <a:ea typeface="新細明體" pitchFamily="18" charset="-120"/>
                </a:rPr>
                <a:t>Giving immediate feedback</a:t>
              </a:r>
            </a:p>
          </p:txBody>
        </p:sp>
        <p:sp>
          <p:nvSpPr>
            <p:cNvPr id="37" name="Rounded Rectangle 47"/>
            <p:cNvSpPr/>
            <p:nvPr/>
          </p:nvSpPr>
          <p:spPr bwMode="auto">
            <a:xfrm>
              <a:off x="6505752" y="3068786"/>
              <a:ext cx="2344941" cy="1008236"/>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solidFill>
                    <a:schemeClr val="bg1"/>
                  </a:solidFill>
                  <a:ea typeface="新細明體" pitchFamily="18" charset="-120"/>
                </a:rPr>
                <a:t>Facilitating understanding</a:t>
              </a:r>
            </a:p>
          </p:txBody>
        </p:sp>
      </p:grpSp>
      <p:grpSp>
        <p:nvGrpSpPr>
          <p:cNvPr id="26" name="群組 25"/>
          <p:cNvGrpSpPr>
            <a:grpSpLocks/>
          </p:cNvGrpSpPr>
          <p:nvPr/>
        </p:nvGrpSpPr>
        <p:grpSpPr bwMode="auto">
          <a:xfrm>
            <a:off x="1016200" y="4442483"/>
            <a:ext cx="6147989" cy="1600466"/>
            <a:chOff x="1016231" y="4441999"/>
            <a:chExt cx="6147467" cy="1601348"/>
          </a:xfrm>
        </p:grpSpPr>
        <p:sp>
          <p:nvSpPr>
            <p:cNvPr id="47" name="Rounded Rectangle 11"/>
            <p:cNvSpPr/>
            <p:nvPr/>
          </p:nvSpPr>
          <p:spPr bwMode="auto">
            <a:xfrm>
              <a:off x="5147744" y="5034730"/>
              <a:ext cx="2015954" cy="100861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sz="2200" dirty="0">
                  <a:solidFill>
                    <a:schemeClr val="bg1"/>
                  </a:solidFill>
                </a:rPr>
                <a:t>Promoting learner autonomy </a:t>
              </a:r>
            </a:p>
          </p:txBody>
        </p:sp>
        <p:sp>
          <p:nvSpPr>
            <p:cNvPr id="43" name="Rounded Rectangle 32"/>
            <p:cNvSpPr/>
            <p:nvPr/>
          </p:nvSpPr>
          <p:spPr bwMode="auto">
            <a:xfrm>
              <a:off x="1016231" y="4441999"/>
              <a:ext cx="2015954" cy="1008618"/>
            </a:xfrm>
            <a:prstGeom prst="roundRect">
              <a:avLst/>
            </a:prstGeom>
            <a:solidFill>
              <a:srgbClr val="66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2200" dirty="0">
                  <a:solidFill>
                    <a:schemeClr val="bg1"/>
                  </a:solidFill>
                  <a:ea typeface="新細明體" pitchFamily="18" charset="-120"/>
                </a:rPr>
                <a:t>Catering for ability</a:t>
              </a:r>
            </a:p>
          </p:txBody>
        </p:sp>
      </p:grpSp>
      <p:grpSp>
        <p:nvGrpSpPr>
          <p:cNvPr id="24" name="群組 23"/>
          <p:cNvGrpSpPr>
            <a:grpSpLocks/>
          </p:cNvGrpSpPr>
          <p:nvPr/>
        </p:nvGrpSpPr>
        <p:grpSpPr bwMode="auto">
          <a:xfrm>
            <a:off x="323528" y="1344763"/>
            <a:ext cx="6120581" cy="1006476"/>
            <a:chOff x="358672" y="2242988"/>
            <a:chExt cx="6120647" cy="1007407"/>
          </a:xfrm>
        </p:grpSpPr>
        <p:sp>
          <p:nvSpPr>
            <p:cNvPr id="49" name="Rounded Rectangle 13"/>
            <p:cNvSpPr/>
            <p:nvPr/>
          </p:nvSpPr>
          <p:spPr bwMode="auto">
            <a:xfrm>
              <a:off x="358672" y="2242989"/>
              <a:ext cx="2016147" cy="100740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2200" dirty="0">
                  <a:solidFill>
                    <a:schemeClr val="bg1"/>
                  </a:solidFill>
                  <a:ea typeface="新細明體" pitchFamily="18" charset="-120"/>
                </a:rPr>
                <a:t>Catering for learners’ interest</a:t>
              </a:r>
            </a:p>
          </p:txBody>
        </p:sp>
        <p:sp>
          <p:nvSpPr>
            <p:cNvPr id="51" name="Rounded Rectangle 5"/>
            <p:cNvSpPr/>
            <p:nvPr/>
          </p:nvSpPr>
          <p:spPr bwMode="auto">
            <a:xfrm>
              <a:off x="4463172" y="2242988"/>
              <a:ext cx="2016147" cy="100740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solidFill>
                    <a:schemeClr val="bg1"/>
                  </a:solidFill>
                  <a:ea typeface="新細明體" pitchFamily="18" charset="-120"/>
                </a:rPr>
                <a:t>Motivating resources</a:t>
              </a:r>
            </a:p>
          </p:txBody>
        </p:sp>
      </p:grpSp>
    </p:spTree>
    <p:custDataLst>
      <p:tags r:id="rId1"/>
    </p:custDataLst>
  </p:cSld>
  <p:clrMapOvr>
    <a:masterClrMapping/>
  </p:clrMapOvr>
  <p:transition advTm="45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598613" y="1939925"/>
            <a:ext cx="3260725" cy="15700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190500" indent="-190500" fontAlgn="auto">
              <a:spcBef>
                <a:spcPct val="20000"/>
              </a:spcBef>
              <a:spcAft>
                <a:spcPts val="0"/>
              </a:spcAft>
              <a:buClr>
                <a:srgbClr val="333399"/>
              </a:buClr>
              <a:defRPr/>
            </a:pPr>
            <a:r>
              <a:rPr kumimoji="0" lang="en-US" altLang="zh-TW" b="1" dirty="0"/>
              <a:t>For teacher’s reference</a:t>
            </a:r>
          </a:p>
          <a:p>
            <a:pPr marL="190500" indent="-190500" fontAlgn="auto">
              <a:spcBef>
                <a:spcPct val="20000"/>
              </a:spcBef>
              <a:spcAft>
                <a:spcPts val="0"/>
              </a:spcAft>
              <a:buClr>
                <a:srgbClr val="333399"/>
              </a:buClr>
              <a:buFontTx/>
              <a:buChar char="•"/>
              <a:defRPr/>
            </a:pPr>
            <a:r>
              <a:rPr kumimoji="0" lang="en-US" altLang="zh-TW" dirty="0"/>
              <a:t>Identifying learners</a:t>
            </a:r>
            <a:r>
              <a:rPr kumimoji="0" lang="en-US" altLang="zh-TW" dirty="0">
                <a:latin typeface="Tahoma" pitchFamily="34" charset="0"/>
              </a:rPr>
              <a:t>’</a:t>
            </a:r>
            <a:r>
              <a:rPr kumimoji="0" lang="en-US" altLang="zh-TW" dirty="0"/>
              <a:t> strengths and weaknesses in order to enhance learning and teaching</a:t>
            </a:r>
          </a:p>
        </p:txBody>
      </p:sp>
      <p:sp>
        <p:nvSpPr>
          <p:cNvPr id="36868" name="Rectangle 3"/>
          <p:cNvSpPr>
            <a:spLocks noChangeArrowheads="1"/>
          </p:cNvSpPr>
          <p:nvPr/>
        </p:nvSpPr>
        <p:spPr bwMode="auto">
          <a:xfrm>
            <a:off x="5224463" y="1951038"/>
            <a:ext cx="3294062" cy="154781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187325" indent="-187325" fontAlgn="auto">
              <a:spcBef>
                <a:spcPct val="20000"/>
              </a:spcBef>
              <a:spcAft>
                <a:spcPts val="0"/>
              </a:spcAft>
              <a:buClr>
                <a:srgbClr val="333399"/>
              </a:buClr>
              <a:defRPr/>
            </a:pPr>
            <a:r>
              <a:rPr kumimoji="0" lang="en-US" altLang="zh-TW" b="1" dirty="0"/>
              <a:t>For students’ reflection</a:t>
            </a:r>
          </a:p>
          <a:p>
            <a:pPr marL="187325" indent="-187325" fontAlgn="auto">
              <a:spcBef>
                <a:spcPct val="20000"/>
              </a:spcBef>
              <a:spcAft>
                <a:spcPts val="0"/>
              </a:spcAft>
              <a:buClr>
                <a:srgbClr val="333399"/>
              </a:buClr>
              <a:buFontTx/>
              <a:buChar char="•"/>
              <a:defRPr/>
            </a:pPr>
            <a:r>
              <a:rPr kumimoji="0" lang="en-US" altLang="zh-TW" dirty="0"/>
              <a:t>Providing opportunities for students to reflect on their learning e.g. 3-2-1 </a:t>
            </a:r>
            <a:r>
              <a:rPr kumimoji="0" lang="en-US" altLang="zh-TW" dirty="0" err="1"/>
              <a:t>Summariser</a:t>
            </a:r>
            <a:r>
              <a:rPr kumimoji="0" lang="en-US" altLang="zh-TW" dirty="0"/>
              <a:t>, self/peer assessment</a:t>
            </a:r>
          </a:p>
          <a:p>
            <a:pPr marL="187325" indent="-187325" fontAlgn="auto">
              <a:spcBef>
                <a:spcPct val="20000"/>
              </a:spcBef>
              <a:spcAft>
                <a:spcPts val="0"/>
              </a:spcAft>
              <a:buClr>
                <a:srgbClr val="333399"/>
              </a:buClr>
              <a:buFontTx/>
              <a:buChar char="•"/>
              <a:defRPr/>
            </a:pPr>
            <a:endParaRPr kumimoji="0" lang="en-US" altLang="zh-TW" dirty="0"/>
          </a:p>
        </p:txBody>
      </p:sp>
      <p:sp>
        <p:nvSpPr>
          <p:cNvPr id="28676" name="Rectangle 4"/>
          <p:cNvSpPr>
            <a:spLocks noChangeArrowheads="1"/>
          </p:cNvSpPr>
          <p:nvPr/>
        </p:nvSpPr>
        <p:spPr bwMode="auto">
          <a:xfrm>
            <a:off x="219075" y="2017713"/>
            <a:ext cx="1400175" cy="796925"/>
          </a:xfrm>
          <a:prstGeom prst="rect">
            <a:avLst/>
          </a:prstGeom>
          <a:noFill/>
          <a:ln w="9525">
            <a:noFill/>
            <a:miter lim="800000"/>
            <a:headEnd/>
            <a:tailEnd/>
          </a:ln>
        </p:spPr>
        <p:txBody>
          <a:bodyPr/>
          <a:lstStyle/>
          <a:p>
            <a:pPr>
              <a:spcBef>
                <a:spcPct val="20000"/>
              </a:spcBef>
              <a:buClr>
                <a:srgbClr val="333399"/>
              </a:buClr>
            </a:pPr>
            <a:r>
              <a:rPr kumimoji="0" lang="en-US" altLang="zh-TW" b="1">
                <a:latin typeface="Calibri" pitchFamily="34" charset="0"/>
              </a:rPr>
              <a:t>Why assessing?</a:t>
            </a:r>
          </a:p>
        </p:txBody>
      </p:sp>
      <p:sp>
        <p:nvSpPr>
          <p:cNvPr id="38917" name="Rectangle 5"/>
          <p:cNvSpPr>
            <a:spLocks noChangeArrowheads="1"/>
          </p:cNvSpPr>
          <p:nvPr/>
        </p:nvSpPr>
        <p:spPr bwMode="auto">
          <a:xfrm>
            <a:off x="1562100" y="1157288"/>
            <a:ext cx="3243263" cy="6270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fontAlgn="auto">
              <a:spcBef>
                <a:spcPct val="20000"/>
              </a:spcBef>
              <a:spcAft>
                <a:spcPts val="0"/>
              </a:spcAft>
              <a:buClr>
                <a:srgbClr val="333399"/>
              </a:buClr>
              <a:defRPr/>
            </a:pPr>
            <a:r>
              <a:rPr kumimoji="0" lang="en-US" altLang="zh-TW" b="1" dirty="0">
                <a:solidFill>
                  <a:schemeClr val="hlink"/>
                </a:solidFill>
              </a:rPr>
              <a:t>Assessment</a:t>
            </a:r>
            <a:r>
              <a:rPr kumimoji="0" lang="en-US" altLang="zh-TW" b="1" dirty="0">
                <a:solidFill>
                  <a:schemeClr val="bg1"/>
                </a:solidFill>
              </a:rPr>
              <a:t> </a:t>
            </a:r>
            <a:r>
              <a:rPr kumimoji="0" lang="en-US" altLang="zh-TW" b="1" i="1" dirty="0">
                <a:solidFill>
                  <a:srgbClr val="FF0000"/>
                </a:solidFill>
              </a:rPr>
              <a:t>for</a:t>
            </a:r>
            <a:r>
              <a:rPr kumimoji="0" lang="en-US" altLang="zh-TW" b="1" i="1" dirty="0">
                <a:solidFill>
                  <a:srgbClr val="CC0000"/>
                </a:solidFill>
              </a:rPr>
              <a:t> </a:t>
            </a:r>
            <a:r>
              <a:rPr kumimoji="0" lang="en-US" altLang="zh-TW" b="1" dirty="0">
                <a:solidFill>
                  <a:schemeClr val="hlink"/>
                </a:solidFill>
              </a:rPr>
              <a:t>Learning</a:t>
            </a:r>
          </a:p>
          <a:p>
            <a:pPr algn="ctr" fontAlgn="auto">
              <a:spcBef>
                <a:spcPct val="20000"/>
              </a:spcBef>
              <a:spcAft>
                <a:spcPts val="0"/>
              </a:spcAft>
              <a:buClr>
                <a:srgbClr val="333399"/>
              </a:buClr>
              <a:defRPr/>
            </a:pPr>
            <a:endParaRPr kumimoji="0" lang="en-US" altLang="zh-TW" dirty="0">
              <a:solidFill>
                <a:schemeClr val="hlink"/>
              </a:solidFill>
            </a:endParaRPr>
          </a:p>
        </p:txBody>
      </p:sp>
      <p:sp>
        <p:nvSpPr>
          <p:cNvPr id="38918" name="Rectangle 6"/>
          <p:cNvSpPr>
            <a:spLocks noChangeArrowheads="1"/>
          </p:cNvSpPr>
          <p:nvPr/>
        </p:nvSpPr>
        <p:spPr bwMode="auto">
          <a:xfrm>
            <a:off x="5226050" y="1157288"/>
            <a:ext cx="3294063" cy="59055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fontAlgn="auto">
              <a:spcBef>
                <a:spcPct val="20000"/>
              </a:spcBef>
              <a:spcAft>
                <a:spcPts val="0"/>
              </a:spcAft>
              <a:buClr>
                <a:srgbClr val="333399"/>
              </a:buClr>
              <a:defRPr/>
            </a:pPr>
            <a:r>
              <a:rPr kumimoji="0" lang="en-US" altLang="zh-TW" b="1" dirty="0">
                <a:solidFill>
                  <a:schemeClr val="hlink"/>
                </a:solidFill>
              </a:rPr>
              <a:t>Assessment</a:t>
            </a:r>
            <a:r>
              <a:rPr kumimoji="0" lang="en-US" altLang="zh-TW" b="1" dirty="0">
                <a:solidFill>
                  <a:schemeClr val="bg1"/>
                </a:solidFill>
              </a:rPr>
              <a:t> </a:t>
            </a:r>
            <a:r>
              <a:rPr kumimoji="0" lang="en-US" altLang="zh-TW" b="1" i="1" dirty="0">
                <a:solidFill>
                  <a:srgbClr val="FF0000"/>
                </a:solidFill>
              </a:rPr>
              <a:t>as</a:t>
            </a:r>
            <a:r>
              <a:rPr kumimoji="0" lang="en-US" altLang="zh-TW" b="1" dirty="0">
                <a:solidFill>
                  <a:srgbClr val="CC0000"/>
                </a:solidFill>
              </a:rPr>
              <a:t> </a:t>
            </a:r>
            <a:r>
              <a:rPr kumimoji="0" lang="en-US" altLang="zh-TW" b="1" dirty="0">
                <a:solidFill>
                  <a:schemeClr val="hlink"/>
                </a:solidFill>
              </a:rPr>
              <a:t>Learning</a:t>
            </a:r>
          </a:p>
        </p:txBody>
      </p:sp>
      <p:sp>
        <p:nvSpPr>
          <p:cNvPr id="150545" name="Rectangle 17"/>
          <p:cNvSpPr>
            <a:spLocks noChangeArrowheads="1"/>
          </p:cNvSpPr>
          <p:nvPr/>
        </p:nvSpPr>
        <p:spPr bwMode="auto">
          <a:xfrm>
            <a:off x="1606550" y="3652838"/>
            <a:ext cx="3254375" cy="103981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ct val="20000"/>
              </a:spcBef>
              <a:spcAft>
                <a:spcPts val="0"/>
              </a:spcAft>
              <a:buClr>
                <a:srgbClr val="333399"/>
              </a:buClr>
              <a:defRPr/>
            </a:pPr>
            <a:r>
              <a:rPr kumimoji="0" lang="en-US" altLang="zh-TW" dirty="0"/>
              <a:t>Mainly </a:t>
            </a:r>
            <a:r>
              <a:rPr kumimoji="0" lang="en-US" altLang="zh-TW" b="1" dirty="0"/>
              <a:t>learners</a:t>
            </a:r>
            <a:r>
              <a:rPr kumimoji="0" lang="en-US" altLang="zh-TW" dirty="0"/>
              <a:t> and </a:t>
            </a:r>
            <a:r>
              <a:rPr kumimoji="0" lang="en-US" altLang="zh-TW" b="1" dirty="0"/>
              <a:t>teachers</a:t>
            </a:r>
          </a:p>
          <a:p>
            <a:pPr fontAlgn="auto">
              <a:spcBef>
                <a:spcPct val="20000"/>
              </a:spcBef>
              <a:spcAft>
                <a:spcPts val="0"/>
              </a:spcAft>
              <a:buClr>
                <a:srgbClr val="333399"/>
              </a:buClr>
              <a:defRPr/>
            </a:pPr>
            <a:endParaRPr kumimoji="0" lang="en-US" altLang="zh-TW" dirty="0"/>
          </a:p>
        </p:txBody>
      </p:sp>
      <p:sp>
        <p:nvSpPr>
          <p:cNvPr id="36874" name="Rectangle 18"/>
          <p:cNvSpPr>
            <a:spLocks noChangeArrowheads="1"/>
          </p:cNvSpPr>
          <p:nvPr/>
        </p:nvSpPr>
        <p:spPr bwMode="auto">
          <a:xfrm>
            <a:off x="5232400" y="3652838"/>
            <a:ext cx="3278188" cy="103981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auto">
              <a:spcBef>
                <a:spcPct val="20000"/>
              </a:spcBef>
              <a:spcAft>
                <a:spcPts val="0"/>
              </a:spcAft>
              <a:buClr>
                <a:srgbClr val="333399"/>
              </a:buClr>
              <a:defRPr/>
            </a:pPr>
            <a:r>
              <a:rPr kumimoji="0" lang="en-US" altLang="zh-TW" dirty="0"/>
              <a:t>Mainly </a:t>
            </a:r>
            <a:r>
              <a:rPr kumimoji="0" lang="en-US" altLang="zh-TW" b="1" dirty="0"/>
              <a:t>learners</a:t>
            </a:r>
          </a:p>
          <a:p>
            <a:pPr fontAlgn="auto">
              <a:spcBef>
                <a:spcPct val="20000"/>
              </a:spcBef>
              <a:spcAft>
                <a:spcPts val="0"/>
              </a:spcAft>
              <a:buClr>
                <a:srgbClr val="333399"/>
              </a:buClr>
              <a:defRPr/>
            </a:pPr>
            <a:endParaRPr kumimoji="0" lang="en-US" altLang="zh-TW" b="1" dirty="0"/>
          </a:p>
          <a:p>
            <a:pPr fontAlgn="auto">
              <a:spcBef>
                <a:spcPct val="20000"/>
              </a:spcBef>
              <a:spcAft>
                <a:spcPts val="0"/>
              </a:spcAft>
              <a:buClr>
                <a:srgbClr val="333399"/>
              </a:buClr>
              <a:defRPr/>
            </a:pPr>
            <a:endParaRPr kumimoji="0" lang="en-US" altLang="zh-TW" b="1" dirty="0"/>
          </a:p>
        </p:txBody>
      </p:sp>
      <p:sp>
        <p:nvSpPr>
          <p:cNvPr id="28681" name="Rectangle 19"/>
          <p:cNvSpPr>
            <a:spLocks noChangeArrowheads="1"/>
          </p:cNvSpPr>
          <p:nvPr/>
        </p:nvSpPr>
        <p:spPr bwMode="auto">
          <a:xfrm>
            <a:off x="193675" y="3749675"/>
            <a:ext cx="1400175" cy="639763"/>
          </a:xfrm>
          <a:prstGeom prst="rect">
            <a:avLst/>
          </a:prstGeom>
          <a:noFill/>
          <a:ln w="9525">
            <a:noFill/>
            <a:miter lim="800000"/>
            <a:headEnd/>
            <a:tailEnd/>
          </a:ln>
        </p:spPr>
        <p:txBody>
          <a:bodyPr/>
          <a:lstStyle/>
          <a:p>
            <a:pPr>
              <a:spcBef>
                <a:spcPct val="20000"/>
              </a:spcBef>
              <a:buClr>
                <a:srgbClr val="333399"/>
              </a:buClr>
            </a:pPr>
            <a:r>
              <a:rPr kumimoji="0" lang="en-US" altLang="zh-TW" b="1">
                <a:latin typeface="Calibri" pitchFamily="34" charset="0"/>
              </a:rPr>
              <a:t>Whom to inform?</a:t>
            </a:r>
          </a:p>
        </p:txBody>
      </p:sp>
      <p:sp>
        <p:nvSpPr>
          <p:cNvPr id="150548" name="Rectangle 20"/>
          <p:cNvSpPr>
            <a:spLocks noChangeArrowheads="1"/>
          </p:cNvSpPr>
          <p:nvPr/>
        </p:nvSpPr>
        <p:spPr bwMode="auto">
          <a:xfrm>
            <a:off x="1625600" y="4787900"/>
            <a:ext cx="3244850" cy="19764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ct val="20000"/>
              </a:spcBef>
              <a:spcAft>
                <a:spcPts val="0"/>
              </a:spcAft>
              <a:buClr>
                <a:srgbClr val="333399"/>
              </a:buClr>
              <a:defRPr/>
            </a:pPr>
            <a:r>
              <a:rPr kumimoji="0" lang="en-US" altLang="zh-TW" b="1" dirty="0"/>
              <a:t>Providing</a:t>
            </a:r>
            <a:r>
              <a:rPr kumimoji="0" lang="en-US" altLang="zh-TW" dirty="0"/>
              <a:t> </a:t>
            </a:r>
            <a:r>
              <a:rPr kumimoji="0" lang="en-US" altLang="zh-TW" b="1" u="sng" dirty="0"/>
              <a:t>quality feedback</a:t>
            </a:r>
            <a:r>
              <a:rPr kumimoji="0" lang="en-US" altLang="zh-TW" u="sng" dirty="0"/>
              <a:t> </a:t>
            </a:r>
            <a:r>
              <a:rPr kumimoji="0" lang="en-US" altLang="zh-TW" dirty="0"/>
              <a:t>for learners, which entails timely support and enrichment, and helping teachers </a:t>
            </a:r>
            <a:r>
              <a:rPr kumimoji="0" lang="en-US" altLang="zh-TW" b="1" u="sng" dirty="0"/>
              <a:t>review</a:t>
            </a:r>
            <a:r>
              <a:rPr kumimoji="0" lang="en-US" altLang="zh-TW" dirty="0"/>
              <a:t> the learning objectives, lesson plans and </a:t>
            </a:r>
            <a:r>
              <a:rPr kumimoji="0" lang="en-US" altLang="zh-TW" b="1" u="sng" dirty="0"/>
              <a:t>teaching strategies</a:t>
            </a:r>
          </a:p>
          <a:p>
            <a:pPr fontAlgn="auto">
              <a:spcBef>
                <a:spcPct val="20000"/>
              </a:spcBef>
              <a:spcAft>
                <a:spcPts val="0"/>
              </a:spcAft>
              <a:buClr>
                <a:srgbClr val="333399"/>
              </a:buClr>
              <a:defRPr/>
            </a:pPr>
            <a:endParaRPr kumimoji="0" lang="zh-TW" altLang="en-US" dirty="0"/>
          </a:p>
        </p:txBody>
      </p:sp>
      <p:sp>
        <p:nvSpPr>
          <p:cNvPr id="36877" name="Rectangle 21"/>
          <p:cNvSpPr>
            <a:spLocks noChangeArrowheads="1"/>
          </p:cNvSpPr>
          <p:nvPr/>
        </p:nvSpPr>
        <p:spPr bwMode="auto">
          <a:xfrm>
            <a:off x="5224463" y="4787900"/>
            <a:ext cx="3278187" cy="196215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187325" indent="-187325" fontAlgn="auto">
              <a:spcBef>
                <a:spcPct val="20000"/>
              </a:spcBef>
              <a:spcAft>
                <a:spcPts val="0"/>
              </a:spcAft>
              <a:buClr>
                <a:srgbClr val="333399"/>
              </a:buClr>
              <a:buFontTx/>
              <a:buChar char="•"/>
              <a:defRPr/>
            </a:pPr>
            <a:endParaRPr kumimoji="0" lang="en-US" altLang="zh-TW" dirty="0"/>
          </a:p>
          <a:p>
            <a:pPr marL="187325" indent="-187325" fontAlgn="auto">
              <a:spcBef>
                <a:spcPct val="20000"/>
              </a:spcBef>
              <a:spcAft>
                <a:spcPts val="0"/>
              </a:spcAft>
              <a:buClr>
                <a:srgbClr val="333399"/>
              </a:buClr>
              <a:buFontTx/>
              <a:buChar char="•"/>
              <a:defRPr/>
            </a:pPr>
            <a:r>
              <a:rPr kumimoji="0" lang="en-US" altLang="zh-TW" dirty="0"/>
              <a:t>Developing students’ </a:t>
            </a:r>
            <a:r>
              <a:rPr kumimoji="0" lang="en-US" altLang="zh-TW" b="1" u="sng" dirty="0">
                <a:hlinkClick r:id="rId4" action="ppaction://hlinksldjump"/>
              </a:rPr>
              <a:t>metacognitive strategies </a:t>
            </a:r>
            <a:endParaRPr kumimoji="0" lang="en-US" altLang="zh-TW" b="1" u="sng" dirty="0"/>
          </a:p>
          <a:p>
            <a:pPr marL="187325" indent="-187325" fontAlgn="auto">
              <a:spcBef>
                <a:spcPct val="20000"/>
              </a:spcBef>
              <a:spcAft>
                <a:spcPts val="0"/>
              </a:spcAft>
              <a:buClr>
                <a:srgbClr val="333399"/>
              </a:buClr>
              <a:buFontTx/>
              <a:buChar char="•"/>
              <a:defRPr/>
            </a:pPr>
            <a:r>
              <a:rPr kumimoji="0" lang="en-US" altLang="zh-TW" dirty="0"/>
              <a:t>Providing opportunities for students to take charge of their own learning</a:t>
            </a:r>
          </a:p>
        </p:txBody>
      </p:sp>
      <p:sp>
        <p:nvSpPr>
          <p:cNvPr id="28684" name="Rectangle 22"/>
          <p:cNvSpPr>
            <a:spLocks noChangeArrowheads="1"/>
          </p:cNvSpPr>
          <p:nvPr/>
        </p:nvSpPr>
        <p:spPr bwMode="auto">
          <a:xfrm>
            <a:off x="195263" y="4772025"/>
            <a:ext cx="1400175" cy="639763"/>
          </a:xfrm>
          <a:prstGeom prst="rect">
            <a:avLst/>
          </a:prstGeom>
          <a:noFill/>
          <a:ln w="9525">
            <a:noFill/>
            <a:miter lim="800000"/>
            <a:headEnd/>
            <a:tailEnd/>
          </a:ln>
        </p:spPr>
        <p:txBody>
          <a:bodyPr/>
          <a:lstStyle/>
          <a:p>
            <a:pPr>
              <a:spcBef>
                <a:spcPct val="20000"/>
              </a:spcBef>
              <a:buClr>
                <a:srgbClr val="333399"/>
              </a:buClr>
            </a:pPr>
            <a:r>
              <a:rPr kumimoji="0" lang="en-US" altLang="zh-TW" b="1">
                <a:latin typeface="Calibri" pitchFamily="34" charset="0"/>
              </a:rPr>
              <a:t>What to focus?</a:t>
            </a:r>
          </a:p>
        </p:txBody>
      </p:sp>
      <p:sp>
        <p:nvSpPr>
          <p:cNvPr id="15" name="投影片編號版面配置區 6"/>
          <p:cNvSpPr>
            <a:spLocks noGrp="1"/>
          </p:cNvSpPr>
          <p:nvPr>
            <p:ph type="sldNum" sz="quarter" idx="12"/>
          </p:nvPr>
        </p:nvSpPr>
        <p:spPr/>
        <p:txBody>
          <a:bodyPr/>
          <a:lstStyle/>
          <a:p>
            <a:pPr>
              <a:defRPr/>
            </a:pPr>
            <a:fld id="{1CBCF032-286B-4B8E-BF7D-B948889F1428}" type="slidenum">
              <a:rPr lang="zh-TW" altLang="en-US"/>
              <a:pPr>
                <a:defRPr/>
              </a:pPr>
              <a:t>8</a:t>
            </a:fld>
            <a:endParaRPr lang="en-US" altLang="zh-TW"/>
          </a:p>
        </p:txBody>
      </p:sp>
      <p:sp>
        <p:nvSpPr>
          <p:cNvPr id="16" name="標題 1"/>
          <p:cNvSpPr txBox="1">
            <a:spLocks/>
          </p:cNvSpPr>
          <p:nvPr/>
        </p:nvSpPr>
        <p:spPr>
          <a:xfrm>
            <a:off x="0" y="152736"/>
            <a:ext cx="9144000" cy="900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r="100000" b="100000"/>
            </a:path>
            <a:tileRect l="-100000" t="-100000"/>
          </a:gradFill>
          <a:ln/>
        </p:spPr>
        <p:style>
          <a:lnRef idx="1">
            <a:schemeClr val="accent4"/>
          </a:lnRef>
          <a:fillRef idx="2">
            <a:schemeClr val="accent4"/>
          </a:fillRef>
          <a:effectRef idx="1">
            <a:schemeClr val="accent4"/>
          </a:effectRef>
          <a:fontRef idx="minor">
            <a:schemeClr val="dk1"/>
          </a:fontRef>
        </p:style>
        <p:txBody>
          <a:bodyPr anchor="ctr">
            <a:normAutofit fontScale="92500" lnSpcReduction="20000"/>
          </a:bodyPr>
          <a:lstStyle>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HK" dirty="0"/>
              <a:t>Promoting Assessment </a:t>
            </a:r>
            <a:r>
              <a:rPr kumimoji="0" lang="en-US" altLang="zh-HK" dirty="0">
                <a:solidFill>
                  <a:srgbClr val="FF0000"/>
                </a:solidFill>
              </a:rPr>
              <a:t>for</a:t>
            </a:r>
            <a:r>
              <a:rPr kumimoji="0" lang="en-US" altLang="zh-HK" dirty="0"/>
              <a:t> / </a:t>
            </a:r>
            <a:r>
              <a:rPr kumimoji="0" lang="en-US" altLang="zh-HK" dirty="0">
                <a:solidFill>
                  <a:srgbClr val="FF0000"/>
                </a:solidFill>
              </a:rPr>
              <a:t>as</a:t>
            </a:r>
            <a:r>
              <a:rPr kumimoji="0" lang="en-US" altLang="zh-HK" dirty="0"/>
              <a:t> learning to                        help students reflect on their learning</a:t>
            </a:r>
            <a:endParaRPr kumimoji="0" lang="zh-HK" altLang="en-US" dirty="0"/>
          </a:p>
        </p:txBody>
      </p:sp>
      <p:pic>
        <p:nvPicPr>
          <p:cNvPr id="3076" name="Picture 4" descr="G:\Year End Sharing_2013\Year end sharing\assessment as learning-cycle.png"/>
          <p:cNvPicPr>
            <a:picLocks noChangeAspect="1" noChangeArrowheads="1"/>
          </p:cNvPicPr>
          <p:nvPr/>
        </p:nvPicPr>
        <p:blipFill>
          <a:blip r:embed="rId5" cstate="print"/>
          <a:srcRect/>
          <a:stretch>
            <a:fillRect/>
          </a:stretch>
        </p:blipFill>
        <p:spPr bwMode="auto">
          <a:xfrm>
            <a:off x="6516688" y="3325813"/>
            <a:ext cx="2809875" cy="177323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1000"/>
                                        <p:tgtEl>
                                          <p:spTgt spid="150530"/>
                                        </p:tgtEl>
                                      </p:cBhvr>
                                    </p:animEffect>
                                    <p:anim calcmode="lin" valueType="num">
                                      <p:cBhvr>
                                        <p:cTn id="8" dur="1000" fill="hold"/>
                                        <p:tgtEl>
                                          <p:spTgt spid="150530"/>
                                        </p:tgtEl>
                                        <p:attrNameLst>
                                          <p:attrName>ppt_x</p:attrName>
                                        </p:attrNameLst>
                                      </p:cBhvr>
                                      <p:tavLst>
                                        <p:tav tm="0">
                                          <p:val>
                                            <p:strVal val="#ppt_x"/>
                                          </p:val>
                                        </p:tav>
                                        <p:tav tm="100000">
                                          <p:val>
                                            <p:strVal val="#ppt_x"/>
                                          </p:val>
                                        </p:tav>
                                      </p:tavLst>
                                    </p:anim>
                                    <p:anim calcmode="lin" valueType="num">
                                      <p:cBhvr>
                                        <p:cTn id="9" dur="1000" fill="hold"/>
                                        <p:tgtEl>
                                          <p:spTgt spid="1505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0548"/>
                                        </p:tgtEl>
                                        <p:attrNameLst>
                                          <p:attrName>style.visibility</p:attrName>
                                        </p:attrNameLst>
                                      </p:cBhvr>
                                      <p:to>
                                        <p:strVal val="visible"/>
                                      </p:to>
                                    </p:set>
                                    <p:animEffect transition="in" filter="fade">
                                      <p:cBhvr>
                                        <p:cTn id="12" dur="1000"/>
                                        <p:tgtEl>
                                          <p:spTgt spid="150548"/>
                                        </p:tgtEl>
                                      </p:cBhvr>
                                    </p:animEffect>
                                    <p:anim calcmode="lin" valueType="num">
                                      <p:cBhvr>
                                        <p:cTn id="13" dur="1000" fill="hold"/>
                                        <p:tgtEl>
                                          <p:spTgt spid="150548"/>
                                        </p:tgtEl>
                                        <p:attrNameLst>
                                          <p:attrName>ppt_x</p:attrName>
                                        </p:attrNameLst>
                                      </p:cBhvr>
                                      <p:tavLst>
                                        <p:tav tm="0">
                                          <p:val>
                                            <p:strVal val="#ppt_x"/>
                                          </p:val>
                                        </p:tav>
                                        <p:tav tm="100000">
                                          <p:val>
                                            <p:strVal val="#ppt_x"/>
                                          </p:val>
                                        </p:tav>
                                      </p:tavLst>
                                    </p:anim>
                                    <p:anim calcmode="lin" valueType="num">
                                      <p:cBhvr>
                                        <p:cTn id="14" dur="1000" fill="hold"/>
                                        <p:tgtEl>
                                          <p:spTgt spid="1505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0545"/>
                                        </p:tgtEl>
                                        <p:attrNameLst>
                                          <p:attrName>style.visibility</p:attrName>
                                        </p:attrNameLst>
                                      </p:cBhvr>
                                      <p:to>
                                        <p:strVal val="visible"/>
                                      </p:to>
                                    </p:set>
                                    <p:animEffect transition="in" filter="fade">
                                      <p:cBhvr>
                                        <p:cTn id="17" dur="1000"/>
                                        <p:tgtEl>
                                          <p:spTgt spid="150545"/>
                                        </p:tgtEl>
                                      </p:cBhvr>
                                    </p:animEffect>
                                    <p:anim calcmode="lin" valueType="num">
                                      <p:cBhvr>
                                        <p:cTn id="18" dur="1000" fill="hold"/>
                                        <p:tgtEl>
                                          <p:spTgt spid="150545"/>
                                        </p:tgtEl>
                                        <p:attrNameLst>
                                          <p:attrName>ppt_x</p:attrName>
                                        </p:attrNameLst>
                                      </p:cBhvr>
                                      <p:tavLst>
                                        <p:tav tm="0">
                                          <p:val>
                                            <p:strVal val="#ppt_x"/>
                                          </p:val>
                                        </p:tav>
                                        <p:tav tm="100000">
                                          <p:val>
                                            <p:strVal val="#ppt_x"/>
                                          </p:val>
                                        </p:tav>
                                      </p:tavLst>
                                    </p:anim>
                                    <p:anim calcmode="lin" valueType="num">
                                      <p:cBhvr>
                                        <p:cTn id="19" dur="1000" fill="hold"/>
                                        <p:tgtEl>
                                          <p:spTgt spid="15054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6868"/>
                                        </p:tgtEl>
                                        <p:attrNameLst>
                                          <p:attrName>style.visibility</p:attrName>
                                        </p:attrNameLst>
                                      </p:cBhvr>
                                      <p:to>
                                        <p:strVal val="visible"/>
                                      </p:to>
                                    </p:set>
                                    <p:animEffect transition="in" filter="fade">
                                      <p:cBhvr>
                                        <p:cTn id="24" dur="1000"/>
                                        <p:tgtEl>
                                          <p:spTgt spid="36868"/>
                                        </p:tgtEl>
                                      </p:cBhvr>
                                    </p:animEffect>
                                    <p:anim calcmode="lin" valueType="num">
                                      <p:cBhvr>
                                        <p:cTn id="25" dur="1000" fill="hold"/>
                                        <p:tgtEl>
                                          <p:spTgt spid="36868"/>
                                        </p:tgtEl>
                                        <p:attrNameLst>
                                          <p:attrName>ppt_x</p:attrName>
                                        </p:attrNameLst>
                                      </p:cBhvr>
                                      <p:tavLst>
                                        <p:tav tm="0">
                                          <p:val>
                                            <p:strVal val="#ppt_x"/>
                                          </p:val>
                                        </p:tav>
                                        <p:tav tm="100000">
                                          <p:val>
                                            <p:strVal val="#ppt_x"/>
                                          </p:val>
                                        </p:tav>
                                      </p:tavLst>
                                    </p:anim>
                                    <p:anim calcmode="lin" valueType="num">
                                      <p:cBhvr>
                                        <p:cTn id="26" dur="1000" fill="hold"/>
                                        <p:tgtEl>
                                          <p:spTgt spid="3686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6874"/>
                                        </p:tgtEl>
                                        <p:attrNameLst>
                                          <p:attrName>style.visibility</p:attrName>
                                        </p:attrNameLst>
                                      </p:cBhvr>
                                      <p:to>
                                        <p:strVal val="visible"/>
                                      </p:to>
                                    </p:set>
                                    <p:animEffect transition="in" filter="fade">
                                      <p:cBhvr>
                                        <p:cTn id="29" dur="1000"/>
                                        <p:tgtEl>
                                          <p:spTgt spid="36874"/>
                                        </p:tgtEl>
                                      </p:cBhvr>
                                    </p:animEffect>
                                    <p:anim calcmode="lin" valueType="num">
                                      <p:cBhvr>
                                        <p:cTn id="30" dur="1000" fill="hold"/>
                                        <p:tgtEl>
                                          <p:spTgt spid="36874"/>
                                        </p:tgtEl>
                                        <p:attrNameLst>
                                          <p:attrName>ppt_x</p:attrName>
                                        </p:attrNameLst>
                                      </p:cBhvr>
                                      <p:tavLst>
                                        <p:tav tm="0">
                                          <p:val>
                                            <p:strVal val="#ppt_x"/>
                                          </p:val>
                                        </p:tav>
                                        <p:tav tm="100000">
                                          <p:val>
                                            <p:strVal val="#ppt_x"/>
                                          </p:val>
                                        </p:tav>
                                      </p:tavLst>
                                    </p:anim>
                                    <p:anim calcmode="lin" valueType="num">
                                      <p:cBhvr>
                                        <p:cTn id="31" dur="1000" fill="hold"/>
                                        <p:tgtEl>
                                          <p:spTgt spid="3687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6877"/>
                                        </p:tgtEl>
                                        <p:attrNameLst>
                                          <p:attrName>style.visibility</p:attrName>
                                        </p:attrNameLst>
                                      </p:cBhvr>
                                      <p:to>
                                        <p:strVal val="visible"/>
                                      </p:to>
                                    </p:set>
                                    <p:animEffect transition="in" filter="fade">
                                      <p:cBhvr>
                                        <p:cTn id="34" dur="1000"/>
                                        <p:tgtEl>
                                          <p:spTgt spid="36877"/>
                                        </p:tgtEl>
                                      </p:cBhvr>
                                    </p:animEffect>
                                    <p:anim calcmode="lin" valueType="num">
                                      <p:cBhvr>
                                        <p:cTn id="35" dur="1000" fill="hold"/>
                                        <p:tgtEl>
                                          <p:spTgt spid="36877"/>
                                        </p:tgtEl>
                                        <p:attrNameLst>
                                          <p:attrName>ppt_x</p:attrName>
                                        </p:attrNameLst>
                                      </p:cBhvr>
                                      <p:tavLst>
                                        <p:tav tm="0">
                                          <p:val>
                                            <p:strVal val="#ppt_x"/>
                                          </p:val>
                                        </p:tav>
                                        <p:tav tm="100000">
                                          <p:val>
                                            <p:strVal val="#ppt_x"/>
                                          </p:val>
                                        </p:tav>
                                      </p:tavLst>
                                    </p:anim>
                                    <p:anim calcmode="lin" valueType="num">
                                      <p:cBhvr>
                                        <p:cTn id="36" dur="1000" fill="hold"/>
                                        <p:tgtEl>
                                          <p:spTgt spid="3687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76"/>
                                        </p:tgtEl>
                                        <p:attrNameLst>
                                          <p:attrName>style.visibility</p:attrName>
                                        </p:attrNameLst>
                                      </p:cBhvr>
                                      <p:to>
                                        <p:strVal val="visible"/>
                                      </p:to>
                                    </p:set>
                                    <p:animEffect transition="in" filter="fade">
                                      <p:cBhvr>
                                        <p:cTn id="4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p:bldP spid="36868" grpId="0" animBg="1"/>
      <p:bldP spid="150545" grpId="0" animBg="1"/>
      <p:bldP spid="36874" grpId="0" animBg="1"/>
      <p:bldP spid="150548" grpId="0" animBg="1"/>
      <p:bldP spid="3687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標題 1"/>
          <p:cNvSpPr txBox="1">
            <a:spLocks/>
          </p:cNvSpPr>
          <p:nvPr/>
        </p:nvSpPr>
        <p:spPr>
          <a:xfrm>
            <a:off x="0" y="188640"/>
            <a:ext cx="9144000" cy="900000"/>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path path="circle">
              <a:fillToRect r="100000" b="100000"/>
            </a:path>
            <a:tileRect l="-100000" t="-100000"/>
          </a:gradFill>
          <a:ln/>
        </p:spPr>
        <p:style>
          <a:lnRef idx="1">
            <a:schemeClr val="accent4"/>
          </a:lnRef>
          <a:fillRef idx="2">
            <a:schemeClr val="accent4"/>
          </a:fillRef>
          <a:effectRef idx="1">
            <a:schemeClr val="accent4"/>
          </a:effectRef>
          <a:fontRef idx="minor">
            <a:schemeClr val="dk1"/>
          </a:fontRef>
        </p:style>
        <p:txBody>
          <a:bodyPr anchor="ctr">
            <a:normAutofit fontScale="92500" lnSpcReduction="20000"/>
          </a:bodyPr>
          <a:lstStyle>
            <a:defPPr>
              <a:defRPr lang="zh-HK"/>
            </a:defPPr>
            <a:lvl1pPr algn="ctr">
              <a:spcBef>
                <a:spcPct val="0"/>
              </a:spcBef>
              <a:buNone/>
              <a:defRPr sz="3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fontAlgn="auto">
              <a:spcAft>
                <a:spcPts val="0"/>
              </a:spcAft>
              <a:defRPr/>
            </a:pPr>
            <a:r>
              <a:rPr kumimoji="0" lang="en-US" altLang="zh-HK" dirty="0"/>
              <a:t>Introducing </a:t>
            </a:r>
            <a:r>
              <a:rPr kumimoji="0" lang="en-US" altLang="zh-HK" dirty="0" smtClean="0"/>
              <a:t>metacognitive </a:t>
            </a:r>
            <a:r>
              <a:rPr kumimoji="0" lang="en-US" altLang="zh-HK" dirty="0"/>
              <a:t>strategies to  </a:t>
            </a:r>
            <a:endParaRPr kumimoji="0" lang="en-US" altLang="zh-HK" dirty="0" smtClean="0"/>
          </a:p>
          <a:p>
            <a:pPr fontAlgn="auto">
              <a:spcAft>
                <a:spcPts val="0"/>
              </a:spcAft>
              <a:defRPr/>
            </a:pPr>
            <a:r>
              <a:rPr kumimoji="0" lang="en-US" altLang="zh-HK" dirty="0" smtClean="0"/>
              <a:t> </a:t>
            </a:r>
            <a:r>
              <a:rPr kumimoji="0" lang="en-US" altLang="zh-HK" dirty="0"/>
              <a:t>help students learn effectively</a:t>
            </a:r>
            <a:endParaRPr kumimoji="0" lang="zh-HK" altLang="en-US" dirty="0"/>
          </a:p>
        </p:txBody>
      </p:sp>
      <p:sp>
        <p:nvSpPr>
          <p:cNvPr id="2" name="矩形 1"/>
          <p:cNvSpPr/>
          <p:nvPr/>
        </p:nvSpPr>
        <p:spPr>
          <a:xfrm>
            <a:off x="395536" y="1268760"/>
            <a:ext cx="3888432" cy="936104"/>
          </a:xfrm>
          <a:prstGeom prst="rect">
            <a:avLst/>
          </a:prstGeom>
          <a:gradFill flip="none" rotWithShape="1">
            <a:gsLst>
              <a:gs pos="0">
                <a:schemeClr val="accent3">
                  <a:lumMod val="20000"/>
                  <a:lumOff val="80000"/>
                </a:schemeClr>
              </a:gs>
              <a:gs pos="50000">
                <a:srgbClr val="E6F8FE"/>
              </a:gs>
              <a:gs pos="100000">
                <a:schemeClr val="bg1"/>
              </a:gs>
            </a:gsLst>
            <a:path path="circle">
              <a:fillToRect l="100000" b="100000"/>
            </a:path>
            <a:tileRect t="-100000" r="-100000"/>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2400" dirty="0">
                <a:solidFill>
                  <a:schemeClr val="tx1"/>
                </a:solidFill>
              </a:rPr>
              <a:t>Metacognitive Knowledge</a:t>
            </a:r>
            <a:endParaRPr kumimoji="0" lang="zh-TW" altLang="en-US" sz="2400" dirty="0">
              <a:solidFill>
                <a:schemeClr val="tx1"/>
              </a:solidFill>
            </a:endParaRPr>
          </a:p>
        </p:txBody>
      </p:sp>
      <p:sp>
        <p:nvSpPr>
          <p:cNvPr id="6" name="矩形 5"/>
          <p:cNvSpPr/>
          <p:nvPr/>
        </p:nvSpPr>
        <p:spPr>
          <a:xfrm>
            <a:off x="4572000" y="1268760"/>
            <a:ext cx="3888432" cy="936104"/>
          </a:xfrm>
          <a:prstGeom prst="rect">
            <a:avLst/>
          </a:prstGeom>
          <a:gradFill flip="none" rotWithShape="1">
            <a:gsLst>
              <a:gs pos="0">
                <a:schemeClr val="accent3">
                  <a:lumMod val="20000"/>
                  <a:lumOff val="80000"/>
                </a:schemeClr>
              </a:gs>
              <a:gs pos="50000">
                <a:srgbClr val="E6F8FE"/>
              </a:gs>
              <a:gs pos="100000">
                <a:schemeClr val="bg1"/>
              </a:gs>
            </a:gsLst>
            <a:path path="circle">
              <a:fillToRect l="100000" b="100000"/>
            </a:path>
            <a:tileRect t="-100000" r="-100000"/>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2400" dirty="0">
                <a:solidFill>
                  <a:schemeClr val="tx1"/>
                </a:solidFill>
              </a:rPr>
              <a:t>Metacognitive Regulation/ </a:t>
            </a:r>
            <a:r>
              <a:rPr kumimoji="0" lang="en-US" altLang="zh-TW" sz="2800" dirty="0">
                <a:solidFill>
                  <a:schemeClr val="tx1"/>
                </a:solidFill>
              </a:rPr>
              <a:t>Control Strategies</a:t>
            </a:r>
            <a:endParaRPr kumimoji="0" lang="zh-TW" altLang="en-US" sz="2800" dirty="0">
              <a:solidFill>
                <a:schemeClr val="tx1"/>
              </a:solidFill>
            </a:endParaRPr>
          </a:p>
        </p:txBody>
      </p:sp>
      <p:sp>
        <p:nvSpPr>
          <p:cNvPr id="3" name="矩形 2"/>
          <p:cNvSpPr/>
          <p:nvPr/>
        </p:nvSpPr>
        <p:spPr>
          <a:xfrm>
            <a:off x="395288" y="2206625"/>
            <a:ext cx="3889375" cy="441325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marL="342900" indent="-342900" fontAlgn="auto">
              <a:spcBef>
                <a:spcPts val="0"/>
              </a:spcBef>
              <a:spcAft>
                <a:spcPts val="0"/>
              </a:spcAft>
              <a:buFont typeface="Arial" pitchFamily="34" charset="0"/>
              <a:buChar char="•"/>
              <a:defRPr/>
            </a:pPr>
            <a:r>
              <a:rPr kumimoji="0" lang="en-US" altLang="zh-TW" sz="2000" b="1" dirty="0" err="1"/>
              <a:t>Memorisation</a:t>
            </a:r>
            <a:r>
              <a:rPr kumimoji="0" lang="en-US" altLang="zh-TW" sz="2000" b="1" dirty="0"/>
              <a:t> strategies </a:t>
            </a:r>
            <a:r>
              <a:rPr kumimoji="0" lang="en-US" altLang="zh-TW" dirty="0"/>
              <a:t>e.g. </a:t>
            </a:r>
            <a:r>
              <a:rPr kumimoji="0" lang="en-US" altLang="zh-TW" b="1" dirty="0">
                <a:solidFill>
                  <a:srgbClr val="7030A0"/>
                </a:solidFill>
              </a:rPr>
              <a:t>note-taking, highlighting keywords</a:t>
            </a:r>
            <a:r>
              <a:rPr kumimoji="0" lang="en-US" altLang="zh-TW" dirty="0"/>
              <a:t>, paraphrasing, </a:t>
            </a:r>
            <a:r>
              <a:rPr kumimoji="0" lang="en-US" altLang="zh-TW" dirty="0">
                <a:solidFill>
                  <a:schemeClr val="tx1"/>
                </a:solidFill>
              </a:rPr>
              <a:t>diagramming,</a:t>
            </a:r>
            <a:r>
              <a:rPr kumimoji="0" lang="en-US" altLang="zh-TW" dirty="0"/>
              <a:t> sequencing, </a:t>
            </a:r>
            <a:r>
              <a:rPr kumimoji="0" lang="en-US" altLang="zh-TW" b="1" dirty="0" err="1">
                <a:solidFill>
                  <a:srgbClr val="7030A0"/>
                </a:solidFill>
              </a:rPr>
              <a:t>summarising</a:t>
            </a:r>
            <a:r>
              <a:rPr kumimoji="0" lang="en-US" altLang="zh-TW" dirty="0"/>
              <a:t>, </a:t>
            </a:r>
            <a:r>
              <a:rPr kumimoji="0" lang="en-US" altLang="zh-TW" dirty="0">
                <a:solidFill>
                  <a:schemeClr val="tx1"/>
                </a:solidFill>
              </a:rPr>
              <a:t>using your senses</a:t>
            </a:r>
            <a:endParaRPr kumimoji="0" lang="zh-TW" altLang="en-US" sz="800" dirty="0">
              <a:solidFill>
                <a:schemeClr val="tx1"/>
              </a:solidFill>
            </a:endParaRPr>
          </a:p>
          <a:p>
            <a:pPr marL="342900" indent="-342900" fontAlgn="auto">
              <a:spcBef>
                <a:spcPts val="0"/>
              </a:spcBef>
              <a:spcAft>
                <a:spcPts val="0"/>
              </a:spcAft>
              <a:buFont typeface="Arial" pitchFamily="34" charset="0"/>
              <a:buChar char="•"/>
              <a:defRPr/>
            </a:pPr>
            <a:r>
              <a:rPr kumimoji="0" lang="en-US" altLang="zh-TW" sz="2000" b="1" dirty="0"/>
              <a:t>Elaboration strategies </a:t>
            </a:r>
            <a:r>
              <a:rPr kumimoji="0" lang="en-US" altLang="zh-TW" dirty="0"/>
              <a:t>e.g. </a:t>
            </a:r>
            <a:r>
              <a:rPr kumimoji="0" lang="en-US" altLang="zh-TW" b="1" dirty="0">
                <a:solidFill>
                  <a:srgbClr val="7030A0"/>
                </a:solidFill>
              </a:rPr>
              <a:t>relating to prior knowledge</a:t>
            </a:r>
            <a:r>
              <a:rPr kumimoji="0" lang="en-US" altLang="zh-TW" dirty="0"/>
              <a:t>, integration of knowledge, </a:t>
            </a:r>
            <a:r>
              <a:rPr kumimoji="0" lang="en-US" altLang="zh-TW" dirty="0" err="1">
                <a:solidFill>
                  <a:schemeClr val="tx1"/>
                </a:solidFill>
              </a:rPr>
              <a:t>visualising</a:t>
            </a:r>
            <a:r>
              <a:rPr kumimoji="0" lang="en-US" altLang="zh-TW" dirty="0"/>
              <a:t>, making inference, self-questioning, </a:t>
            </a:r>
            <a:r>
              <a:rPr kumimoji="0" lang="en-US" altLang="zh-TW" b="1" dirty="0">
                <a:solidFill>
                  <a:srgbClr val="7030A0"/>
                </a:solidFill>
              </a:rPr>
              <a:t>identifying patterns in text types</a:t>
            </a:r>
            <a:r>
              <a:rPr kumimoji="0" lang="en-US" altLang="zh-TW" dirty="0">
                <a:solidFill>
                  <a:schemeClr val="tx1"/>
                </a:solidFill>
              </a:rPr>
              <a:t>,</a:t>
            </a:r>
            <a:r>
              <a:rPr kumimoji="0" lang="en-US" altLang="zh-TW" b="1" dirty="0">
                <a:solidFill>
                  <a:srgbClr val="7030A0"/>
                </a:solidFill>
              </a:rPr>
              <a:t> using reference tools</a:t>
            </a:r>
            <a:r>
              <a:rPr kumimoji="0" lang="en-US" altLang="zh-TW" dirty="0">
                <a:solidFill>
                  <a:schemeClr val="tx1"/>
                </a:solidFill>
              </a:rPr>
              <a:t>,</a:t>
            </a:r>
            <a:r>
              <a:rPr kumimoji="0" lang="en-US" altLang="zh-TW" b="1" dirty="0">
                <a:solidFill>
                  <a:srgbClr val="7030A0"/>
                </a:solidFill>
              </a:rPr>
              <a:t> </a:t>
            </a:r>
            <a:r>
              <a:rPr kumimoji="0" lang="en-US" altLang="zh-TW" dirty="0">
                <a:solidFill>
                  <a:schemeClr val="tx1"/>
                </a:solidFill>
              </a:rPr>
              <a:t>working with others</a:t>
            </a:r>
            <a:r>
              <a:rPr kumimoji="0" lang="en-US" altLang="zh-TW" sz="1600" dirty="0">
                <a:solidFill>
                  <a:schemeClr val="tx1"/>
                </a:solidFill>
              </a:rPr>
              <a:t> </a:t>
            </a:r>
            <a:endParaRPr kumimoji="0" lang="zh-TW" altLang="en-US" sz="800" dirty="0">
              <a:solidFill>
                <a:schemeClr val="tx1"/>
              </a:solidFill>
            </a:endParaRPr>
          </a:p>
          <a:p>
            <a:pPr marL="342900" indent="-342900" fontAlgn="auto">
              <a:spcBef>
                <a:spcPts val="0"/>
              </a:spcBef>
              <a:spcAft>
                <a:spcPts val="0"/>
              </a:spcAft>
              <a:buFont typeface="Arial" pitchFamily="34" charset="0"/>
              <a:buChar char="•"/>
              <a:defRPr/>
            </a:pPr>
            <a:r>
              <a:rPr kumimoji="0" lang="en-US" altLang="zh-TW" sz="2000" b="1" dirty="0"/>
              <a:t>Reading tactics </a:t>
            </a:r>
            <a:r>
              <a:rPr kumimoji="0" lang="en-US" altLang="zh-TW" dirty="0"/>
              <a:t>e.g. skimming, re-reading, using contextual clues for guessing unknown words</a:t>
            </a:r>
            <a:endParaRPr kumimoji="0" lang="zh-TW" altLang="en-US" dirty="0"/>
          </a:p>
          <a:p>
            <a:pPr algn="ctr" fontAlgn="auto">
              <a:spcBef>
                <a:spcPts val="0"/>
              </a:spcBef>
              <a:spcAft>
                <a:spcPts val="0"/>
              </a:spcAft>
              <a:defRPr/>
            </a:pPr>
            <a:endParaRPr kumimoji="0" lang="zh-HK" altLang="en-US" sz="1600" dirty="0"/>
          </a:p>
        </p:txBody>
      </p:sp>
      <p:sp>
        <p:nvSpPr>
          <p:cNvPr id="7" name="矩形 6"/>
          <p:cNvSpPr/>
          <p:nvPr/>
        </p:nvSpPr>
        <p:spPr>
          <a:xfrm>
            <a:off x="4572000" y="2200275"/>
            <a:ext cx="3887788" cy="44196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marL="285750" indent="-285750" fontAlgn="auto">
              <a:spcBef>
                <a:spcPts val="0"/>
              </a:spcBef>
              <a:spcAft>
                <a:spcPts val="0"/>
              </a:spcAft>
              <a:buFont typeface="Arial" pitchFamily="34" charset="0"/>
              <a:buChar char="•"/>
              <a:defRPr/>
            </a:pPr>
            <a:r>
              <a:rPr kumimoji="0" lang="en-US" altLang="zh-TW" sz="2000" b="1" dirty="0"/>
              <a:t>Planning</a:t>
            </a:r>
            <a:r>
              <a:rPr kumimoji="0" lang="en-US" altLang="zh-TW" b="1" dirty="0"/>
              <a:t>:</a:t>
            </a:r>
            <a:r>
              <a:rPr kumimoji="0" lang="en-US" altLang="zh-TW" dirty="0"/>
              <a:t> setting goals and activating relevant background knowledge</a:t>
            </a:r>
            <a:endParaRPr kumimoji="0" lang="zh-TW" altLang="en-US" sz="1600" dirty="0"/>
          </a:p>
          <a:p>
            <a:pPr marL="285750" indent="-285750" fontAlgn="auto">
              <a:spcBef>
                <a:spcPts val="0"/>
              </a:spcBef>
              <a:spcAft>
                <a:spcPts val="0"/>
              </a:spcAft>
              <a:buFont typeface="Arial" pitchFamily="34" charset="0"/>
              <a:buChar char="•"/>
              <a:defRPr/>
            </a:pPr>
            <a:r>
              <a:rPr kumimoji="0" lang="en-US" altLang="zh-TW" sz="2000" b="1" dirty="0">
                <a:solidFill>
                  <a:schemeClr val="tx1"/>
                </a:solidFill>
              </a:rPr>
              <a:t>Regulation</a:t>
            </a:r>
            <a:r>
              <a:rPr kumimoji="0" lang="en-US" altLang="zh-TW" b="1" dirty="0">
                <a:solidFill>
                  <a:schemeClr val="tx1"/>
                </a:solidFill>
              </a:rPr>
              <a:t>:</a:t>
            </a:r>
            <a:r>
              <a:rPr kumimoji="0" lang="en-US" altLang="zh-TW" dirty="0">
                <a:solidFill>
                  <a:schemeClr val="tx1"/>
                </a:solidFill>
              </a:rPr>
              <a:t> monitoring and self-testing, e.g. </a:t>
            </a:r>
            <a:r>
              <a:rPr kumimoji="0" lang="en-US" altLang="zh-TW" b="1" dirty="0">
                <a:solidFill>
                  <a:srgbClr val="7030A0"/>
                </a:solidFill>
              </a:rPr>
              <a:t>checking the progress</a:t>
            </a:r>
            <a:r>
              <a:rPr kumimoji="0" lang="en-US" altLang="zh-TW" dirty="0">
                <a:solidFill>
                  <a:schemeClr val="tx1"/>
                </a:solidFill>
              </a:rPr>
              <a:t>, seeking opportunities for practice, arranging conditions that help you learn</a:t>
            </a:r>
            <a:endParaRPr kumimoji="0" lang="zh-TW" altLang="en-US" sz="1600" dirty="0">
              <a:solidFill>
                <a:schemeClr val="tx1"/>
              </a:solidFill>
            </a:endParaRPr>
          </a:p>
          <a:p>
            <a:pPr marL="285750" indent="-285750" fontAlgn="auto">
              <a:spcBef>
                <a:spcPts val="0"/>
              </a:spcBef>
              <a:spcAft>
                <a:spcPts val="0"/>
              </a:spcAft>
              <a:buFont typeface="Arial" pitchFamily="34" charset="0"/>
              <a:buChar char="•"/>
              <a:defRPr/>
            </a:pPr>
            <a:r>
              <a:rPr kumimoji="0" lang="en-US" altLang="zh-TW" sz="2000" b="1" dirty="0"/>
              <a:t>Evaluation</a:t>
            </a:r>
            <a:r>
              <a:rPr kumimoji="0" lang="en-US" altLang="zh-TW" b="1" dirty="0"/>
              <a:t>:  </a:t>
            </a:r>
            <a:r>
              <a:rPr kumimoji="0" lang="en-US" altLang="zh-TW" dirty="0"/>
              <a:t>assessing </a:t>
            </a:r>
            <a:r>
              <a:rPr kumimoji="0" lang="en-US" altLang="zh-TW" b="1" dirty="0">
                <a:solidFill>
                  <a:srgbClr val="7030A0"/>
                </a:solidFill>
              </a:rPr>
              <a:t>how well </a:t>
            </a:r>
            <a:r>
              <a:rPr kumimoji="0" lang="en-US" altLang="zh-TW" dirty="0"/>
              <a:t>students have </a:t>
            </a:r>
            <a:r>
              <a:rPr kumimoji="0" lang="en-US" altLang="zh-TW" b="1" dirty="0">
                <a:solidFill>
                  <a:srgbClr val="7030A0"/>
                </a:solidFill>
              </a:rPr>
              <a:t>accomplished the task</a:t>
            </a:r>
            <a:r>
              <a:rPr kumimoji="0" lang="en-US" altLang="zh-TW" dirty="0"/>
              <a:t>, assessing how well they have used the learning strategies</a:t>
            </a:r>
            <a:endParaRPr kumimoji="0" lang="en-US" altLang="zh-TW" sz="1600" dirty="0"/>
          </a:p>
          <a:p>
            <a:pPr fontAlgn="auto">
              <a:spcBef>
                <a:spcPts val="0"/>
              </a:spcBef>
              <a:spcAft>
                <a:spcPts val="0"/>
              </a:spcAft>
              <a:defRPr/>
            </a:pPr>
            <a:endParaRPr kumimoji="0" lang="en-US" altLang="zh-TW" dirty="0"/>
          </a:p>
          <a:p>
            <a:pPr fontAlgn="auto">
              <a:spcBef>
                <a:spcPts val="0"/>
              </a:spcBef>
              <a:spcAft>
                <a:spcPts val="0"/>
              </a:spcAft>
              <a:defRPr/>
            </a:pPr>
            <a:endParaRPr kumimoji="0" lang="zh-TW" altLang="en-US" dirty="0"/>
          </a:p>
          <a:p>
            <a:pPr algn="ctr" fontAlgn="auto">
              <a:spcBef>
                <a:spcPts val="0"/>
              </a:spcBef>
              <a:spcAft>
                <a:spcPts val="0"/>
              </a:spcAft>
              <a:defRPr/>
            </a:pPr>
            <a:endParaRPr kumimoji="0" lang="zh-HK"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2"/>
</p:tagLst>
</file>

<file path=ppt/tags/tag10.xml><?xml version="1.0" encoding="utf-8"?>
<p:tagLst xmlns:a="http://schemas.openxmlformats.org/drawingml/2006/main" xmlns:r="http://schemas.openxmlformats.org/officeDocument/2006/relationships" xmlns:p="http://schemas.openxmlformats.org/presentationml/2006/main">
  <p:tag name="TIMING" val="|15.9"/>
</p:tagLst>
</file>

<file path=ppt/tags/tag11.xml><?xml version="1.0" encoding="utf-8"?>
<p:tagLst xmlns:a="http://schemas.openxmlformats.org/drawingml/2006/main" xmlns:r="http://schemas.openxmlformats.org/officeDocument/2006/relationships" xmlns:p="http://schemas.openxmlformats.org/presentationml/2006/main">
  <p:tag name="TIMING" val="|48.6|0.8|0.7"/>
</p:tagLst>
</file>

<file path=ppt/tags/tag12.xml><?xml version="1.0" encoding="utf-8"?>
<p:tagLst xmlns:a="http://schemas.openxmlformats.org/drawingml/2006/main" xmlns:r="http://schemas.openxmlformats.org/officeDocument/2006/relationships" xmlns:p="http://schemas.openxmlformats.org/presentationml/2006/main">
  <p:tag name="TIMING" val="|35.7|0.6|3.2"/>
</p:tagLst>
</file>

<file path=ppt/tags/tag13.xml><?xml version="1.0" encoding="utf-8"?>
<p:tagLst xmlns:a="http://schemas.openxmlformats.org/drawingml/2006/main" xmlns:r="http://schemas.openxmlformats.org/officeDocument/2006/relationships" xmlns:p="http://schemas.openxmlformats.org/presentationml/2006/main">
  <p:tag name="TIMING" val="|24.9|0.5|5.7|5.6|2.6|1.4|2.7"/>
</p:tagLst>
</file>

<file path=ppt/tags/tag14.xml><?xml version="1.0" encoding="utf-8"?>
<p:tagLst xmlns:a="http://schemas.openxmlformats.org/drawingml/2006/main" xmlns:r="http://schemas.openxmlformats.org/officeDocument/2006/relationships" xmlns:p="http://schemas.openxmlformats.org/presentationml/2006/main">
  <p:tag name="TIMING" val="|0.9|5.5|6.8|0.6|5"/>
</p:tagLst>
</file>

<file path=ppt/tags/tag15.xml><?xml version="1.0" encoding="utf-8"?>
<p:tagLst xmlns:a="http://schemas.openxmlformats.org/drawingml/2006/main" xmlns:r="http://schemas.openxmlformats.org/officeDocument/2006/relationships" xmlns:p="http://schemas.openxmlformats.org/presentationml/2006/main">
  <p:tag name="TIMING" val="|0.4|0.1|0.1"/>
</p:tagLst>
</file>

<file path=ppt/tags/tag16.xml><?xml version="1.0" encoding="utf-8"?>
<p:tagLst xmlns:a="http://schemas.openxmlformats.org/drawingml/2006/main" xmlns:r="http://schemas.openxmlformats.org/officeDocument/2006/relationships" xmlns:p="http://schemas.openxmlformats.org/presentationml/2006/main">
  <p:tag name="TIMING" val="|36.2|1.9"/>
</p:tagLst>
</file>

<file path=ppt/tags/tag17.xml><?xml version="1.0" encoding="utf-8"?>
<p:tagLst xmlns:a="http://schemas.openxmlformats.org/drawingml/2006/main" xmlns:r="http://schemas.openxmlformats.org/officeDocument/2006/relationships" xmlns:p="http://schemas.openxmlformats.org/presentationml/2006/main">
  <p:tag name="TIMING" val="|20.8|7.3"/>
</p:tagLst>
</file>

<file path=ppt/tags/tag18.xml><?xml version="1.0" encoding="utf-8"?>
<p:tagLst xmlns:a="http://schemas.openxmlformats.org/drawingml/2006/main" xmlns:r="http://schemas.openxmlformats.org/officeDocument/2006/relationships" xmlns:p="http://schemas.openxmlformats.org/presentationml/2006/main">
  <p:tag name="TIMING" val="|39.7|4.8|14.1"/>
</p:tagLst>
</file>

<file path=ppt/tags/tag19.xml><?xml version="1.0" encoding="utf-8"?>
<p:tagLst xmlns:a="http://schemas.openxmlformats.org/drawingml/2006/main" xmlns:r="http://schemas.openxmlformats.org/officeDocument/2006/relationships" xmlns:p="http://schemas.openxmlformats.org/presentationml/2006/main">
  <p:tag name="TIMING" val="|0.5|0.4|0.3|0.3|0.2|0.4"/>
</p:tagLst>
</file>

<file path=ppt/tags/tag2.xml><?xml version="1.0" encoding="utf-8"?>
<p:tagLst xmlns:a="http://schemas.openxmlformats.org/drawingml/2006/main" xmlns:r="http://schemas.openxmlformats.org/officeDocument/2006/relationships" xmlns:p="http://schemas.openxmlformats.org/presentationml/2006/main">
  <p:tag name="TIMING" val="|0|0.1"/>
</p:tagLst>
</file>

<file path=ppt/tags/tag20.xml><?xml version="1.0" encoding="utf-8"?>
<p:tagLst xmlns:a="http://schemas.openxmlformats.org/drawingml/2006/main" xmlns:r="http://schemas.openxmlformats.org/officeDocument/2006/relationships" xmlns:p="http://schemas.openxmlformats.org/presentationml/2006/main">
  <p:tag name="TIMING" val="|0|0.4"/>
</p:tagLst>
</file>

<file path=ppt/tags/tag21.xml><?xml version="1.0" encoding="utf-8"?>
<p:tagLst xmlns:a="http://schemas.openxmlformats.org/drawingml/2006/main" xmlns:r="http://schemas.openxmlformats.org/officeDocument/2006/relationships" xmlns:p="http://schemas.openxmlformats.org/presentationml/2006/main">
  <p:tag name="TIMING" val="|0.8|1.6"/>
</p:tagLst>
</file>

<file path=ppt/tags/tag22.xml><?xml version="1.0" encoding="utf-8"?>
<p:tagLst xmlns:a="http://schemas.openxmlformats.org/drawingml/2006/main" xmlns:r="http://schemas.openxmlformats.org/officeDocument/2006/relationships" xmlns:p="http://schemas.openxmlformats.org/presentationml/2006/main">
  <p:tag name="TIMING" val="|2.9|4.4|20.3|6.1"/>
</p:tagLst>
</file>

<file path=ppt/tags/tag23.xml><?xml version="1.0" encoding="utf-8"?>
<p:tagLst xmlns:a="http://schemas.openxmlformats.org/drawingml/2006/main" xmlns:r="http://schemas.openxmlformats.org/officeDocument/2006/relationships" xmlns:p="http://schemas.openxmlformats.org/presentationml/2006/main">
  <p:tag name="TIMING" val="|0|0.8"/>
</p:tagLst>
</file>

<file path=ppt/tags/tag3.xml><?xml version="1.0" encoding="utf-8"?>
<p:tagLst xmlns:a="http://schemas.openxmlformats.org/drawingml/2006/main" xmlns:r="http://schemas.openxmlformats.org/officeDocument/2006/relationships" xmlns:p="http://schemas.openxmlformats.org/presentationml/2006/main">
  <p:tag name="TIMING" val="|1.4|0.5|0.2|2.6|0.1"/>
</p:tagLst>
</file>

<file path=ppt/tags/tag4.xml><?xml version="1.0" encoding="utf-8"?>
<p:tagLst xmlns:a="http://schemas.openxmlformats.org/drawingml/2006/main" xmlns:r="http://schemas.openxmlformats.org/officeDocument/2006/relationships" xmlns:p="http://schemas.openxmlformats.org/presentationml/2006/main">
  <p:tag name="TIMING" val="|30|1"/>
</p:tagLst>
</file>

<file path=ppt/tags/tag5.xml><?xml version="1.0" encoding="utf-8"?>
<p:tagLst xmlns:a="http://schemas.openxmlformats.org/drawingml/2006/main" xmlns:r="http://schemas.openxmlformats.org/officeDocument/2006/relationships" xmlns:p="http://schemas.openxmlformats.org/presentationml/2006/main">
  <p:tag name="TIMING" val="|3.3|31.3"/>
</p:tagLst>
</file>

<file path=ppt/tags/tag6.xml><?xml version="1.0" encoding="utf-8"?>
<p:tagLst xmlns:a="http://schemas.openxmlformats.org/drawingml/2006/main" xmlns:r="http://schemas.openxmlformats.org/officeDocument/2006/relationships" xmlns:p="http://schemas.openxmlformats.org/presentationml/2006/main">
  <p:tag name="TIMING" val="|77.3"/>
</p:tagLst>
</file>

<file path=ppt/tags/tag7.xml><?xml version="1.0" encoding="utf-8"?>
<p:tagLst xmlns:a="http://schemas.openxmlformats.org/drawingml/2006/main" xmlns:r="http://schemas.openxmlformats.org/officeDocument/2006/relationships" xmlns:p="http://schemas.openxmlformats.org/presentationml/2006/main">
  <p:tag name="TIMING" val="|72.8"/>
</p:tagLst>
</file>

<file path=ppt/tags/tag8.xml><?xml version="1.0" encoding="utf-8"?>
<p:tagLst xmlns:a="http://schemas.openxmlformats.org/drawingml/2006/main" xmlns:r="http://schemas.openxmlformats.org/officeDocument/2006/relationships" xmlns:p="http://schemas.openxmlformats.org/presentationml/2006/main">
  <p:tag name="TIMING" val="|46.3|3.6"/>
</p:tagLst>
</file>

<file path=ppt/tags/tag9.xml><?xml version="1.0" encoding="utf-8"?>
<p:tagLst xmlns:a="http://schemas.openxmlformats.org/drawingml/2006/main" xmlns:r="http://schemas.openxmlformats.org/officeDocument/2006/relationships" xmlns:p="http://schemas.openxmlformats.org/presentationml/2006/main">
  <p:tag name="TIMING" val="|11.7|4.7|15|14"/>
</p:tagLst>
</file>

<file path=ppt/theme/theme1.xml><?xml version="1.0" encoding="utf-8"?>
<a:theme xmlns:a="http://schemas.openxmlformats.org/drawingml/2006/main" name="Office 佈景主題">
  <a:themeElements>
    <a:clrScheme name="角度">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9751</TotalTime>
  <Words>4135</Words>
  <Application>Microsoft Office PowerPoint</Application>
  <PresentationFormat>如螢幕大小 (4:3)</PresentationFormat>
  <Paragraphs>642</Paragraphs>
  <Slides>45</Slides>
  <Notes>44</Notes>
  <HiddenSlides>2</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45</vt:i4>
      </vt:variant>
    </vt:vector>
  </HeadingPairs>
  <TitlesOfParts>
    <vt:vector size="56" baseType="lpstr">
      <vt:lpstr>PMingLiU</vt:lpstr>
      <vt:lpstr>PMingLiU</vt:lpstr>
      <vt:lpstr>Arial</vt:lpstr>
      <vt:lpstr>Berlin Sans FB</vt:lpstr>
      <vt:lpstr>Britannic Bold</vt:lpstr>
      <vt:lpstr>Calibri</vt:lpstr>
      <vt:lpstr>Tahoma</vt:lpstr>
      <vt:lpstr>Times New Roman</vt:lpstr>
      <vt:lpstr>Wingdings</vt:lpstr>
      <vt:lpstr>Wingdings 2</vt:lpstr>
      <vt:lpstr>Office 佈景主題</vt:lpstr>
      <vt:lpstr>PowerPoint 簡報</vt:lpstr>
      <vt:lpstr>PowerPoint 簡報</vt:lpstr>
      <vt:lpstr>Objectives of the project (I) </vt:lpstr>
      <vt:lpstr>Objectives of the project (II) </vt:lpstr>
      <vt:lpstr>The framework in planning the curriculum  and designing learning tasks</vt:lpstr>
      <vt:lpstr>PowerPoint 簡報</vt:lpstr>
      <vt:lpstr>Integrating e-learning resources into the unit plan</vt:lpstr>
      <vt:lpstr>PowerPoint 簡報</vt:lpstr>
      <vt:lpstr>PowerPoint 簡報</vt:lpstr>
      <vt:lpstr>Timeline and Workflow of the tryouts</vt:lpstr>
      <vt:lpstr>Themes and Tasks of the Tryouts</vt:lpstr>
      <vt:lpstr>1st Tryout: A Surprise Party</vt:lpstr>
      <vt:lpstr>PowerPoint 簡報</vt:lpstr>
      <vt:lpstr>PowerPoint 簡報</vt:lpstr>
      <vt:lpstr>Integrating e-learning resources into the unit plan</vt:lpstr>
      <vt:lpstr>Integrating e-learning resources into the unit plan</vt:lpstr>
      <vt:lpstr>Integrating e-learning resources into the unit plan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2nd Tryout: Travel Advice</vt:lpstr>
      <vt:lpstr>Unit Plan </vt:lpstr>
      <vt:lpstr>PowerPoint 簡報</vt:lpstr>
      <vt:lpstr>PowerPoint 簡報</vt:lpstr>
      <vt:lpstr>PowerPoint 簡報</vt:lpstr>
      <vt:lpstr>PowerPoint 簡報</vt:lpstr>
      <vt:lpstr>PowerPoint 簡報</vt:lpstr>
      <vt:lpstr>PowerPoint 簡報</vt:lpstr>
      <vt:lpstr>PowerPoint 簡報</vt:lpstr>
      <vt:lpstr>PowerPoint 簡報</vt:lpstr>
      <vt:lpstr>3rd Tryout: Helping Others</vt:lpstr>
      <vt:lpstr>PowerPoint 簡報</vt:lpstr>
      <vt:lpstr>PowerPoint 簡報</vt:lpstr>
      <vt:lpstr>PowerPoint 簡報</vt:lpstr>
      <vt:lpstr>PowerPoint 簡報</vt:lpstr>
      <vt:lpstr>Networking activities in Year 2013-14</vt:lpstr>
    </vt:vector>
  </TitlesOfParts>
  <Company>LENOVO CUSTOMER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Research and Development (“Seed”) Projects for 2012/2013 Effective Use of Learning and Teaching Resources to Cater for Learner Diversity in the Learning of English at Primary Level</dc:title>
  <dc:creator>LENOVO USER</dc:creator>
  <cp:lastModifiedBy>YEUNG, Li-wa</cp:lastModifiedBy>
  <cp:revision>562</cp:revision>
  <cp:lastPrinted>2013-06-11T06:38:12Z</cp:lastPrinted>
  <dcterms:created xsi:type="dcterms:W3CDTF">2012-12-31T02:25:03Z</dcterms:created>
  <dcterms:modified xsi:type="dcterms:W3CDTF">2017-05-05T07:25:39Z</dcterms:modified>
</cp:coreProperties>
</file>