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1.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notesSlides/notesSlide2.xml" ContentType="application/vnd.openxmlformats-officedocument.presentationml.notesSlide+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notesSlides/notesSlide3.xml" ContentType="application/vnd.openxmlformats-officedocument.presentationml.notesSlid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notesSlides/notesSlide4.xml" ContentType="application/vnd.openxmlformats-officedocument.presentationml.notesSlide+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notesSlides/notesSlide5.xml" ContentType="application/vnd.openxmlformats-officedocument.presentationml.notesSlid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6.xml" ContentType="application/vnd.openxmlformats-officedocument.presentationml.notesSlid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7.xml" ContentType="application/vnd.openxmlformats-officedocument.presentationml.notesSlid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notesSlides/notesSlide8.xml" ContentType="application/vnd.openxmlformats-officedocument.presentationml.notesSlide+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notesSlides/notesSlide9.xml" ContentType="application/vnd.openxmlformats-officedocument.presentationml.notesSlide+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notesSlides/notesSlide10.xml" ContentType="application/vnd.openxmlformats-officedocument.presentationml.notesSlide+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38"/>
  </p:notesMasterIdLst>
  <p:sldIdLst>
    <p:sldId id="256" r:id="rId3"/>
    <p:sldId id="257" r:id="rId4"/>
    <p:sldId id="258" r:id="rId5"/>
    <p:sldId id="284" r:id="rId6"/>
    <p:sldId id="263" r:id="rId7"/>
    <p:sldId id="285" r:id="rId8"/>
    <p:sldId id="286" r:id="rId9"/>
    <p:sldId id="264" r:id="rId10"/>
    <p:sldId id="287" r:id="rId11"/>
    <p:sldId id="288" r:id="rId12"/>
    <p:sldId id="289" r:id="rId13"/>
    <p:sldId id="290" r:id="rId14"/>
    <p:sldId id="291" r:id="rId15"/>
    <p:sldId id="292" r:id="rId16"/>
    <p:sldId id="293" r:id="rId17"/>
    <p:sldId id="296" r:id="rId18"/>
    <p:sldId id="297" r:id="rId19"/>
    <p:sldId id="300" r:id="rId20"/>
    <p:sldId id="301" r:id="rId21"/>
    <p:sldId id="313" r:id="rId22"/>
    <p:sldId id="303" r:id="rId23"/>
    <p:sldId id="304" r:id="rId24"/>
    <p:sldId id="305" r:id="rId25"/>
    <p:sldId id="306" r:id="rId26"/>
    <p:sldId id="307" r:id="rId27"/>
    <p:sldId id="312" r:id="rId28"/>
    <p:sldId id="315" r:id="rId29"/>
    <p:sldId id="317" r:id="rId30"/>
    <p:sldId id="318" r:id="rId31"/>
    <p:sldId id="319" r:id="rId32"/>
    <p:sldId id="308" r:id="rId33"/>
    <p:sldId id="267" r:id="rId34"/>
    <p:sldId id="311" r:id="rId35"/>
    <p:sldId id="309" r:id="rId36"/>
    <p:sldId id="310" r:id="rId37"/>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E" initials="ELE" lastIdx="10" clrIdx="0">
    <p:extLst>
      <p:ext uri="{19B8F6BF-5375-455C-9EA6-DF929625EA0E}">
        <p15:presenceInfo xmlns:p15="http://schemas.microsoft.com/office/powerpoint/2012/main" userId="EL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9900"/>
    <a:srgbClr val="D1FFD1"/>
    <a:srgbClr val="2DBD4F"/>
    <a:srgbClr val="BDDEFF"/>
    <a:srgbClr val="E5F6FF"/>
    <a:srgbClr val="D9F1FF"/>
    <a:srgbClr val="99CCFF"/>
    <a:srgbClr val="CCECFF"/>
    <a:srgbClr val="FBFFFB"/>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8" autoAdjust="0"/>
    <p:restoredTop sz="94302" autoAdjust="0"/>
  </p:normalViewPr>
  <p:slideViewPr>
    <p:cSldViewPr showGuides="1">
      <p:cViewPr varScale="1">
        <p:scale>
          <a:sx n="143" d="100"/>
          <a:sy n="143" d="100"/>
        </p:scale>
        <p:origin x="726" y="138"/>
      </p:cViewPr>
      <p:guideLst>
        <p:guide orient="horz" pos="1620"/>
        <p:guide pos="2880"/>
      </p:guideLst>
    </p:cSldViewPr>
  </p:slideViewPr>
  <p:notesTextViewPr>
    <p:cViewPr>
      <p:scale>
        <a:sx n="1" d="1"/>
        <a:sy n="1" d="1"/>
      </p:scale>
      <p:origin x="0" y="0"/>
    </p:cViewPr>
  </p:notesTextViewPr>
  <p:sorterViewPr>
    <p:cViewPr>
      <p:scale>
        <a:sx n="180" d="100"/>
        <a:sy n="180" d="100"/>
      </p:scale>
      <p:origin x="0" y="-701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22D9BF-EF06-4664-87D1-BA8B23334F46}" type="datetimeFigureOut">
              <a:rPr lang="zh-CN" altLang="en-US" smtClean="0"/>
              <a:t>2024/11/11</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8DAAC2-3404-4325-BA90-11E1B895004A}" type="slidenum">
              <a:rPr lang="zh-CN" altLang="en-US" smtClean="0"/>
              <a:t>‹#›</a:t>
            </a:fld>
            <a:endParaRPr lang="zh-CN" altLang="en-US"/>
          </a:p>
        </p:txBody>
      </p:sp>
    </p:spTree>
    <p:extLst>
      <p:ext uri="{BB962C8B-B14F-4D97-AF65-F5344CB8AC3E}">
        <p14:creationId xmlns:p14="http://schemas.microsoft.com/office/powerpoint/2010/main" val="2644428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8DAAC2-3404-4325-BA90-11E1B895004A}" type="slidenum">
              <a:rPr lang="zh-CN" altLang="en-US" smtClean="0"/>
              <a:t>10</a:t>
            </a:fld>
            <a:endParaRPr lang="zh-CN" altLang="en-US"/>
          </a:p>
        </p:txBody>
      </p:sp>
    </p:spTree>
    <p:extLst>
      <p:ext uri="{BB962C8B-B14F-4D97-AF65-F5344CB8AC3E}">
        <p14:creationId xmlns:p14="http://schemas.microsoft.com/office/powerpoint/2010/main" val="3962403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3A8DAAC2-3404-4325-BA90-11E1B895004A}" type="slidenum">
              <a:rPr lang="zh-CN" altLang="en-US" smtClean="0"/>
              <a:t>30</a:t>
            </a:fld>
            <a:endParaRPr lang="zh-CN" altLang="en-US"/>
          </a:p>
        </p:txBody>
      </p:sp>
    </p:spTree>
    <p:extLst>
      <p:ext uri="{BB962C8B-B14F-4D97-AF65-F5344CB8AC3E}">
        <p14:creationId xmlns:p14="http://schemas.microsoft.com/office/powerpoint/2010/main" val="2185369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8DAAC2-3404-4325-BA90-11E1B895004A}" type="slidenum">
              <a:rPr lang="zh-CN" altLang="en-US" smtClean="0"/>
              <a:t>14</a:t>
            </a:fld>
            <a:endParaRPr lang="zh-CN" altLang="en-US"/>
          </a:p>
        </p:txBody>
      </p:sp>
    </p:spTree>
    <p:extLst>
      <p:ext uri="{BB962C8B-B14F-4D97-AF65-F5344CB8AC3E}">
        <p14:creationId xmlns:p14="http://schemas.microsoft.com/office/powerpoint/2010/main" val="3118555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8DAAC2-3404-4325-BA90-11E1B895004A}" type="slidenum">
              <a:rPr lang="zh-CN" altLang="en-US" smtClean="0"/>
              <a:t>18</a:t>
            </a:fld>
            <a:endParaRPr lang="zh-CN" altLang="en-US"/>
          </a:p>
        </p:txBody>
      </p:sp>
    </p:spTree>
    <p:extLst>
      <p:ext uri="{BB962C8B-B14F-4D97-AF65-F5344CB8AC3E}">
        <p14:creationId xmlns:p14="http://schemas.microsoft.com/office/powerpoint/2010/main" val="3149138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3A8DAAC2-3404-4325-BA90-11E1B895004A}" type="slidenum">
              <a:rPr lang="zh-CN" altLang="en-US" smtClean="0"/>
              <a:t>20</a:t>
            </a:fld>
            <a:endParaRPr lang="zh-CN" altLang="en-US"/>
          </a:p>
        </p:txBody>
      </p:sp>
    </p:spTree>
    <p:extLst>
      <p:ext uri="{BB962C8B-B14F-4D97-AF65-F5344CB8AC3E}">
        <p14:creationId xmlns:p14="http://schemas.microsoft.com/office/powerpoint/2010/main" val="3226129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3A8DAAC2-3404-4325-BA90-11E1B895004A}" type="slidenum">
              <a:rPr lang="zh-CN" altLang="en-US" smtClean="0"/>
              <a:t>24</a:t>
            </a:fld>
            <a:endParaRPr lang="zh-CN" altLang="en-US"/>
          </a:p>
        </p:txBody>
      </p:sp>
    </p:spTree>
    <p:extLst>
      <p:ext uri="{BB962C8B-B14F-4D97-AF65-F5344CB8AC3E}">
        <p14:creationId xmlns:p14="http://schemas.microsoft.com/office/powerpoint/2010/main" val="2037596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3A8DAAC2-3404-4325-BA90-11E1B895004A}" type="slidenum">
              <a:rPr lang="zh-CN" altLang="en-US" smtClean="0"/>
              <a:t>26</a:t>
            </a:fld>
            <a:endParaRPr lang="zh-CN" altLang="en-US"/>
          </a:p>
        </p:txBody>
      </p:sp>
    </p:spTree>
    <p:extLst>
      <p:ext uri="{BB962C8B-B14F-4D97-AF65-F5344CB8AC3E}">
        <p14:creationId xmlns:p14="http://schemas.microsoft.com/office/powerpoint/2010/main" val="3567306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3A8DAAC2-3404-4325-BA90-11E1B895004A}" type="slidenum">
              <a:rPr lang="zh-CN" altLang="en-US" smtClean="0"/>
              <a:t>27</a:t>
            </a:fld>
            <a:endParaRPr lang="zh-CN" altLang="en-US"/>
          </a:p>
        </p:txBody>
      </p:sp>
    </p:spTree>
    <p:extLst>
      <p:ext uri="{BB962C8B-B14F-4D97-AF65-F5344CB8AC3E}">
        <p14:creationId xmlns:p14="http://schemas.microsoft.com/office/powerpoint/2010/main" val="2552530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3A8DAAC2-3404-4325-BA90-11E1B895004A}" type="slidenum">
              <a:rPr lang="zh-CN" altLang="en-US" smtClean="0"/>
              <a:t>28</a:t>
            </a:fld>
            <a:endParaRPr lang="zh-CN" altLang="en-US"/>
          </a:p>
        </p:txBody>
      </p:sp>
    </p:spTree>
    <p:extLst>
      <p:ext uri="{BB962C8B-B14F-4D97-AF65-F5344CB8AC3E}">
        <p14:creationId xmlns:p14="http://schemas.microsoft.com/office/powerpoint/2010/main" val="40406663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3A8DAAC2-3404-4325-BA90-11E1B895004A}" type="slidenum">
              <a:rPr lang="zh-CN" altLang="en-US" smtClean="0"/>
              <a:t>29</a:t>
            </a:fld>
            <a:endParaRPr lang="zh-CN" altLang="en-US"/>
          </a:p>
        </p:txBody>
      </p:sp>
    </p:spTree>
    <p:extLst>
      <p:ext uri="{BB962C8B-B14F-4D97-AF65-F5344CB8AC3E}">
        <p14:creationId xmlns:p14="http://schemas.microsoft.com/office/powerpoint/2010/main" val="788274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39EC24E-3E67-4479-BC9E-AA3AC6EE25F4}" type="datetimeFigureOut">
              <a:rPr lang="zh-CN" altLang="en-US" smtClean="0"/>
              <a:t>2024/11/11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ED03DC8-8A00-4360-9904-60FCBF445618}" type="slidenum">
              <a:rPr lang="zh-CN" altLang="en-US" smtClean="0"/>
              <a:t>‹#›</a:t>
            </a:fld>
            <a:endParaRPr lang="zh-CN" altLang="en-US"/>
          </a:p>
        </p:txBody>
      </p:sp>
    </p:spTree>
    <p:extLst>
      <p:ext uri="{BB962C8B-B14F-4D97-AF65-F5344CB8AC3E}">
        <p14:creationId xmlns:p14="http://schemas.microsoft.com/office/powerpoint/2010/main" val="1102201226"/>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8CF056-DF15-1212-84E3-9F5991CD645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6CCFE61-CA72-6177-BEEE-4E58018C92B4}"/>
              </a:ext>
            </a:extLst>
          </p:cNvPr>
          <p:cNvSpPr>
            <a:spLocks noGrp="1"/>
          </p:cNvSpPr>
          <p:nvPr>
            <p:ph type="dt" sz="half" idx="10"/>
          </p:nvPr>
        </p:nvSpPr>
        <p:spPr/>
        <p:txBody>
          <a:bodyPr/>
          <a:lstStyle/>
          <a:p>
            <a:fld id="{B39EC24E-3E67-4479-BC9E-AA3AC6EE25F4}" type="datetimeFigureOut">
              <a:rPr lang="zh-CN" altLang="en-US" smtClean="0"/>
              <a:t>2024/11/11</a:t>
            </a:fld>
            <a:endParaRPr lang="zh-CN" altLang="en-US"/>
          </a:p>
        </p:txBody>
      </p:sp>
      <p:sp>
        <p:nvSpPr>
          <p:cNvPr id="4" name="页脚占位符 3">
            <a:extLst>
              <a:ext uri="{FF2B5EF4-FFF2-40B4-BE49-F238E27FC236}">
                <a16:creationId xmlns:a16="http://schemas.microsoft.com/office/drawing/2014/main" id="{AAFAF16D-E87E-EE0B-370F-FB64BE2B63BB}"/>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E65AB6FC-103D-1524-1958-77E3BA84C7FC}"/>
              </a:ext>
            </a:extLst>
          </p:cNvPr>
          <p:cNvSpPr>
            <a:spLocks noGrp="1"/>
          </p:cNvSpPr>
          <p:nvPr>
            <p:ph type="sldNum" sz="quarter" idx="12"/>
          </p:nvPr>
        </p:nvSpPr>
        <p:spPr/>
        <p:txBody>
          <a:bodyPr/>
          <a:lstStyle/>
          <a:p>
            <a:fld id="{CED03DC8-8A00-4360-9904-60FCBF445618}" type="slidenum">
              <a:rPr lang="zh-CN" altLang="en-US" smtClean="0"/>
              <a:t>‹#›</a:t>
            </a:fld>
            <a:endParaRPr lang="zh-CN" altLang="en-US"/>
          </a:p>
        </p:txBody>
      </p:sp>
    </p:spTree>
    <p:extLst>
      <p:ext uri="{BB962C8B-B14F-4D97-AF65-F5344CB8AC3E}">
        <p14:creationId xmlns:p14="http://schemas.microsoft.com/office/powerpoint/2010/main" val="3028418435"/>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8A3FAB-18D1-9DD4-E6F5-E6ACB438A6F9}"/>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69CBD94-F20A-2A83-C342-E068EA7ED6A8}"/>
              </a:ext>
            </a:extLst>
          </p:cNvPr>
          <p:cNvSpPr>
            <a:spLocks noGrp="1"/>
          </p:cNvSpPr>
          <p:nvPr>
            <p:ph type="dt" sz="half" idx="10"/>
          </p:nvPr>
        </p:nvSpPr>
        <p:spPr/>
        <p:txBody>
          <a:bodyPr/>
          <a:lstStyle/>
          <a:p>
            <a:fld id="{B39EC24E-3E67-4479-BC9E-AA3AC6EE25F4}" type="datetimeFigureOut">
              <a:rPr lang="zh-CN" altLang="en-US" smtClean="0"/>
              <a:t>2024/11/11</a:t>
            </a:fld>
            <a:endParaRPr lang="zh-CN" altLang="en-US"/>
          </a:p>
        </p:txBody>
      </p:sp>
      <p:sp>
        <p:nvSpPr>
          <p:cNvPr id="4" name="页脚占位符 3">
            <a:extLst>
              <a:ext uri="{FF2B5EF4-FFF2-40B4-BE49-F238E27FC236}">
                <a16:creationId xmlns:a16="http://schemas.microsoft.com/office/drawing/2014/main" id="{D514FA5A-9816-FDE2-6CCC-DDD07E05385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A7284D0-D309-4B7F-DDE2-9D69A6955DCA}"/>
              </a:ext>
            </a:extLst>
          </p:cNvPr>
          <p:cNvSpPr>
            <a:spLocks noGrp="1"/>
          </p:cNvSpPr>
          <p:nvPr>
            <p:ph type="sldNum" sz="quarter" idx="12"/>
          </p:nvPr>
        </p:nvSpPr>
        <p:spPr/>
        <p:txBody>
          <a:bodyPr/>
          <a:lstStyle/>
          <a:p>
            <a:fld id="{CED03DC8-8A00-4360-9904-60FCBF445618}" type="slidenum">
              <a:rPr lang="zh-CN" altLang="en-US" smtClean="0"/>
              <a:t>‹#›</a:t>
            </a:fld>
            <a:endParaRPr lang="zh-CN" altLang="en-US"/>
          </a:p>
        </p:txBody>
      </p:sp>
    </p:spTree>
    <p:extLst>
      <p:ext uri="{BB962C8B-B14F-4D97-AF65-F5344CB8AC3E}">
        <p14:creationId xmlns:p14="http://schemas.microsoft.com/office/powerpoint/2010/main" val="1625835448"/>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7C0732-62A1-0EF7-D5C1-D94F59F2519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34AD4D-9A2C-67B0-03BD-298C6960DDCB}"/>
              </a:ext>
            </a:extLst>
          </p:cNvPr>
          <p:cNvSpPr>
            <a:spLocks noGrp="1"/>
          </p:cNvSpPr>
          <p:nvPr>
            <p:ph type="dt" sz="half" idx="10"/>
          </p:nvPr>
        </p:nvSpPr>
        <p:spPr/>
        <p:txBody>
          <a:bodyPr/>
          <a:lstStyle/>
          <a:p>
            <a:fld id="{B39EC24E-3E67-4479-BC9E-AA3AC6EE25F4}" type="datetimeFigureOut">
              <a:rPr lang="zh-CN" altLang="en-US" smtClean="0"/>
              <a:t>2024/11/11</a:t>
            </a:fld>
            <a:endParaRPr lang="zh-CN" altLang="en-US"/>
          </a:p>
        </p:txBody>
      </p:sp>
      <p:sp>
        <p:nvSpPr>
          <p:cNvPr id="4" name="页脚占位符 3">
            <a:extLst>
              <a:ext uri="{FF2B5EF4-FFF2-40B4-BE49-F238E27FC236}">
                <a16:creationId xmlns:a16="http://schemas.microsoft.com/office/drawing/2014/main" id="{E41CA2DB-0546-DC27-7FB7-A3C8F1510E2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A53416D-82F8-C5A3-819D-186095A18E65}"/>
              </a:ext>
            </a:extLst>
          </p:cNvPr>
          <p:cNvSpPr>
            <a:spLocks noGrp="1"/>
          </p:cNvSpPr>
          <p:nvPr>
            <p:ph type="sldNum" sz="quarter" idx="12"/>
          </p:nvPr>
        </p:nvSpPr>
        <p:spPr/>
        <p:txBody>
          <a:bodyPr/>
          <a:lstStyle/>
          <a:p>
            <a:fld id="{CED03DC8-8A00-4360-9904-60FCBF445618}" type="slidenum">
              <a:rPr lang="zh-CN" altLang="en-US" smtClean="0"/>
              <a:t>‹#›</a:t>
            </a:fld>
            <a:endParaRPr lang="zh-CN" altLang="en-US"/>
          </a:p>
        </p:txBody>
      </p:sp>
    </p:spTree>
    <p:extLst>
      <p:ext uri="{BB962C8B-B14F-4D97-AF65-F5344CB8AC3E}">
        <p14:creationId xmlns:p14="http://schemas.microsoft.com/office/powerpoint/2010/main" val="1691184944"/>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C3029D-3D3D-6E84-EC43-4145B691FDD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46A22BD-234A-4679-9F74-3F8BB011AED1}"/>
              </a:ext>
            </a:extLst>
          </p:cNvPr>
          <p:cNvSpPr>
            <a:spLocks noGrp="1"/>
          </p:cNvSpPr>
          <p:nvPr>
            <p:ph type="dt" sz="half" idx="10"/>
          </p:nvPr>
        </p:nvSpPr>
        <p:spPr/>
        <p:txBody>
          <a:bodyPr/>
          <a:lstStyle/>
          <a:p>
            <a:fld id="{B39EC24E-3E67-4479-BC9E-AA3AC6EE25F4}" type="datetimeFigureOut">
              <a:rPr lang="zh-CN" altLang="en-US" smtClean="0"/>
              <a:t>2024/11/11</a:t>
            </a:fld>
            <a:endParaRPr lang="zh-CN" altLang="en-US"/>
          </a:p>
        </p:txBody>
      </p:sp>
      <p:sp>
        <p:nvSpPr>
          <p:cNvPr id="4" name="页脚占位符 3">
            <a:extLst>
              <a:ext uri="{FF2B5EF4-FFF2-40B4-BE49-F238E27FC236}">
                <a16:creationId xmlns:a16="http://schemas.microsoft.com/office/drawing/2014/main" id="{1D0B82C0-2AB5-1DAE-1DDC-E59C42A25FE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FBDFB14C-D3F8-4016-1AB7-F9C17797C5BD}"/>
              </a:ext>
            </a:extLst>
          </p:cNvPr>
          <p:cNvSpPr>
            <a:spLocks noGrp="1"/>
          </p:cNvSpPr>
          <p:nvPr>
            <p:ph type="sldNum" sz="quarter" idx="12"/>
          </p:nvPr>
        </p:nvSpPr>
        <p:spPr/>
        <p:txBody>
          <a:bodyPr/>
          <a:lstStyle/>
          <a:p>
            <a:fld id="{CED03DC8-8A00-4360-9904-60FCBF445618}" type="slidenum">
              <a:rPr lang="zh-CN" altLang="en-US" smtClean="0"/>
              <a:t>‹#›</a:t>
            </a:fld>
            <a:endParaRPr lang="zh-CN" altLang="en-US"/>
          </a:p>
        </p:txBody>
      </p:sp>
    </p:spTree>
    <p:extLst>
      <p:ext uri="{BB962C8B-B14F-4D97-AF65-F5344CB8AC3E}">
        <p14:creationId xmlns:p14="http://schemas.microsoft.com/office/powerpoint/2010/main" val="1174229200"/>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6F9AE20-0A3D-E8EE-C2DF-266C0C29AF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C50E4CE-7A3F-AA1A-3293-5B298153833D}"/>
              </a:ext>
            </a:extLst>
          </p:cNvPr>
          <p:cNvSpPr>
            <a:spLocks noGrp="1"/>
          </p:cNvSpPr>
          <p:nvPr>
            <p:ph type="dt" sz="half" idx="10"/>
          </p:nvPr>
        </p:nvSpPr>
        <p:spPr/>
        <p:txBody>
          <a:bodyPr/>
          <a:lstStyle/>
          <a:p>
            <a:fld id="{B39EC24E-3E67-4479-BC9E-AA3AC6EE25F4}" type="datetimeFigureOut">
              <a:rPr lang="zh-CN" altLang="en-US" smtClean="0"/>
              <a:t>2024/11/11</a:t>
            </a:fld>
            <a:endParaRPr lang="zh-CN" altLang="en-US"/>
          </a:p>
        </p:txBody>
      </p:sp>
      <p:sp>
        <p:nvSpPr>
          <p:cNvPr id="4" name="页脚占位符 3">
            <a:extLst>
              <a:ext uri="{FF2B5EF4-FFF2-40B4-BE49-F238E27FC236}">
                <a16:creationId xmlns:a16="http://schemas.microsoft.com/office/drawing/2014/main" id="{1E54BC8D-E383-492F-289E-EB4B47C2FBA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FE5A453-71D1-DEBC-CC8B-6FB935C5394F}"/>
              </a:ext>
            </a:extLst>
          </p:cNvPr>
          <p:cNvSpPr>
            <a:spLocks noGrp="1"/>
          </p:cNvSpPr>
          <p:nvPr>
            <p:ph type="sldNum" sz="quarter" idx="12"/>
          </p:nvPr>
        </p:nvSpPr>
        <p:spPr/>
        <p:txBody>
          <a:bodyPr/>
          <a:lstStyle/>
          <a:p>
            <a:fld id="{CED03DC8-8A00-4360-9904-60FCBF445618}" type="slidenum">
              <a:rPr lang="zh-CN" altLang="en-US" smtClean="0"/>
              <a:t>‹#›</a:t>
            </a:fld>
            <a:endParaRPr lang="zh-CN" altLang="en-US"/>
          </a:p>
        </p:txBody>
      </p:sp>
    </p:spTree>
    <p:extLst>
      <p:ext uri="{BB962C8B-B14F-4D97-AF65-F5344CB8AC3E}">
        <p14:creationId xmlns:p14="http://schemas.microsoft.com/office/powerpoint/2010/main" val="229397230"/>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8D1D07-E672-28AA-6191-15FD9626762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02AFEC7-0331-80F7-776D-700961D985B6}"/>
              </a:ext>
            </a:extLst>
          </p:cNvPr>
          <p:cNvSpPr>
            <a:spLocks noGrp="1"/>
          </p:cNvSpPr>
          <p:nvPr>
            <p:ph type="dt" sz="half" idx="10"/>
          </p:nvPr>
        </p:nvSpPr>
        <p:spPr/>
        <p:txBody>
          <a:bodyPr/>
          <a:lstStyle/>
          <a:p>
            <a:fld id="{B39EC24E-3E67-4479-BC9E-AA3AC6EE25F4}" type="datetimeFigureOut">
              <a:rPr lang="zh-CN" altLang="en-US" smtClean="0"/>
              <a:t>2024/11/11</a:t>
            </a:fld>
            <a:endParaRPr lang="zh-CN" altLang="en-US"/>
          </a:p>
        </p:txBody>
      </p:sp>
      <p:sp>
        <p:nvSpPr>
          <p:cNvPr id="4" name="页脚占位符 3">
            <a:extLst>
              <a:ext uri="{FF2B5EF4-FFF2-40B4-BE49-F238E27FC236}">
                <a16:creationId xmlns:a16="http://schemas.microsoft.com/office/drawing/2014/main" id="{EF0F985C-F0E4-0F11-0D48-E83FF896560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A7A0F91-41AF-1191-DB08-DD7528526939}"/>
              </a:ext>
            </a:extLst>
          </p:cNvPr>
          <p:cNvSpPr>
            <a:spLocks noGrp="1"/>
          </p:cNvSpPr>
          <p:nvPr>
            <p:ph type="sldNum" sz="quarter" idx="12"/>
          </p:nvPr>
        </p:nvSpPr>
        <p:spPr/>
        <p:txBody>
          <a:bodyPr/>
          <a:lstStyle/>
          <a:p>
            <a:fld id="{CED03DC8-8A00-4360-9904-60FCBF445618}" type="slidenum">
              <a:rPr lang="zh-CN" altLang="en-US" smtClean="0"/>
              <a:t>‹#›</a:t>
            </a:fld>
            <a:endParaRPr lang="zh-CN" altLang="en-US"/>
          </a:p>
        </p:txBody>
      </p:sp>
      <p:sp>
        <p:nvSpPr>
          <p:cNvPr id="7" name="TextBox 3">
            <a:extLst>
              <a:ext uri="{FF2B5EF4-FFF2-40B4-BE49-F238E27FC236}">
                <a16:creationId xmlns:a16="http://schemas.microsoft.com/office/drawing/2014/main" id="{9E33ACEF-0F47-85FA-BA27-A200CC427233}"/>
              </a:ext>
            </a:extLst>
          </p:cNvPr>
          <p:cNvSpPr txBox="1"/>
          <p:nvPr userDrawn="1"/>
        </p:nvSpPr>
        <p:spPr>
          <a:xfrm>
            <a:off x="1907704" y="5025070"/>
            <a:ext cx="54006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3289967672"/>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AF4D52-C27B-AA5D-368D-BA87722FD0D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117EF50-3807-4128-FED6-1B438CB0C280}"/>
              </a:ext>
            </a:extLst>
          </p:cNvPr>
          <p:cNvSpPr>
            <a:spLocks noGrp="1"/>
          </p:cNvSpPr>
          <p:nvPr>
            <p:ph type="dt" sz="half" idx="10"/>
          </p:nvPr>
        </p:nvSpPr>
        <p:spPr/>
        <p:txBody>
          <a:bodyPr/>
          <a:lstStyle/>
          <a:p>
            <a:fld id="{B39EC24E-3E67-4479-BC9E-AA3AC6EE25F4}" type="datetimeFigureOut">
              <a:rPr lang="zh-CN" altLang="en-US" smtClean="0"/>
              <a:t>2024/11/11</a:t>
            </a:fld>
            <a:endParaRPr lang="zh-CN" altLang="en-US"/>
          </a:p>
        </p:txBody>
      </p:sp>
      <p:sp>
        <p:nvSpPr>
          <p:cNvPr id="4" name="页脚占位符 3">
            <a:extLst>
              <a:ext uri="{FF2B5EF4-FFF2-40B4-BE49-F238E27FC236}">
                <a16:creationId xmlns:a16="http://schemas.microsoft.com/office/drawing/2014/main" id="{A0E7E5D6-1B7F-0619-A424-19F86D92171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409A28B-FF60-4773-7B9F-CF06CD073199}"/>
              </a:ext>
            </a:extLst>
          </p:cNvPr>
          <p:cNvSpPr>
            <a:spLocks noGrp="1"/>
          </p:cNvSpPr>
          <p:nvPr>
            <p:ph type="sldNum" sz="quarter" idx="12"/>
          </p:nvPr>
        </p:nvSpPr>
        <p:spPr/>
        <p:txBody>
          <a:bodyPr/>
          <a:lstStyle/>
          <a:p>
            <a:fld id="{CED03DC8-8A00-4360-9904-60FCBF445618}" type="slidenum">
              <a:rPr lang="zh-CN" altLang="en-US" smtClean="0"/>
              <a:t>‹#›</a:t>
            </a:fld>
            <a:endParaRPr lang="zh-CN" altLang="en-US"/>
          </a:p>
        </p:txBody>
      </p:sp>
    </p:spTree>
    <p:extLst>
      <p:ext uri="{BB962C8B-B14F-4D97-AF65-F5344CB8AC3E}">
        <p14:creationId xmlns:p14="http://schemas.microsoft.com/office/powerpoint/2010/main" val="1259240518"/>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5F28529-215E-7D73-FDE8-5AF4D9DFE15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C706E56-45E2-F77E-03C9-DA03A8BA9E65}"/>
              </a:ext>
            </a:extLst>
          </p:cNvPr>
          <p:cNvSpPr>
            <a:spLocks noGrp="1"/>
          </p:cNvSpPr>
          <p:nvPr>
            <p:ph type="dt" sz="half" idx="10"/>
          </p:nvPr>
        </p:nvSpPr>
        <p:spPr/>
        <p:txBody>
          <a:bodyPr/>
          <a:lstStyle/>
          <a:p>
            <a:fld id="{B39EC24E-3E67-4479-BC9E-AA3AC6EE25F4}" type="datetimeFigureOut">
              <a:rPr lang="zh-CN" altLang="en-US" smtClean="0"/>
              <a:t>2024/11/11</a:t>
            </a:fld>
            <a:endParaRPr lang="zh-CN" altLang="en-US"/>
          </a:p>
        </p:txBody>
      </p:sp>
      <p:sp>
        <p:nvSpPr>
          <p:cNvPr id="4" name="页脚占位符 3">
            <a:extLst>
              <a:ext uri="{FF2B5EF4-FFF2-40B4-BE49-F238E27FC236}">
                <a16:creationId xmlns:a16="http://schemas.microsoft.com/office/drawing/2014/main" id="{C6AFA211-E297-2301-1F03-04C9A637A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973D161-24D1-6DD2-3E94-4CEF726B7DDD}"/>
              </a:ext>
            </a:extLst>
          </p:cNvPr>
          <p:cNvSpPr>
            <a:spLocks noGrp="1"/>
          </p:cNvSpPr>
          <p:nvPr>
            <p:ph type="sldNum" sz="quarter" idx="12"/>
          </p:nvPr>
        </p:nvSpPr>
        <p:spPr/>
        <p:txBody>
          <a:bodyPr/>
          <a:lstStyle/>
          <a:p>
            <a:fld id="{CED03DC8-8A00-4360-9904-60FCBF445618}" type="slidenum">
              <a:rPr lang="zh-CN" altLang="en-US" smtClean="0"/>
              <a:t>‹#›</a:t>
            </a:fld>
            <a:endParaRPr lang="zh-CN" altLang="en-US"/>
          </a:p>
        </p:txBody>
      </p:sp>
    </p:spTree>
    <p:extLst>
      <p:ext uri="{BB962C8B-B14F-4D97-AF65-F5344CB8AC3E}">
        <p14:creationId xmlns:p14="http://schemas.microsoft.com/office/powerpoint/2010/main" val="1786685840"/>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7A03AD-32D3-4A90-918D-6A69009E9E46}" type="datetimeFigureOut">
              <a:rPr lang="en-US" smtClean="0"/>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505BA8-C468-49AB-93D9-CAEDADE9FDAD}" type="slidenum">
              <a:rPr lang="en-US" smtClean="0"/>
              <a:t>‹#›</a:t>
            </a:fld>
            <a:endParaRPr lang="en-US"/>
          </a:p>
        </p:txBody>
      </p:sp>
    </p:spTree>
    <p:extLst>
      <p:ext uri="{BB962C8B-B14F-4D97-AF65-F5344CB8AC3E}">
        <p14:creationId xmlns:p14="http://schemas.microsoft.com/office/powerpoint/2010/main" val="622957774"/>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2E3AAC11-D570-4EA9-AFC0-30FB72BA45EB}" type="datetimeFigureOut">
              <a:rPr lang="zh-CN" altLang="en-US" smtClean="0"/>
              <a:t>2024/11/11</a:t>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fld id="{55ECCFAA-F4FB-487C-9F1E-C8836D0C3DC9}" type="slidenum">
              <a:rPr lang="zh-CN" altLang="en-US" smtClean="0"/>
              <a:t>‹#›</a:t>
            </a:fld>
            <a:endParaRPr lang="zh-CN" altLang="en-US"/>
          </a:p>
        </p:txBody>
      </p:sp>
    </p:spTree>
    <p:extLst>
      <p:ext uri="{BB962C8B-B14F-4D97-AF65-F5344CB8AC3E}">
        <p14:creationId xmlns:p14="http://schemas.microsoft.com/office/powerpoint/2010/main" val="43268403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518"/>
            <a:ext cx="7772400" cy="110206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371600" y="2913962"/>
            <a:ext cx="6400800" cy="1314856"/>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3"/>
          <p:cNvSpPr>
            <a:spLocks noGrp="1"/>
          </p:cNvSpPr>
          <p:nvPr>
            <p:ph type="dt" sz="half" idx="10"/>
          </p:nvPr>
        </p:nvSpPr>
        <p:spPr>
          <a:xfrm>
            <a:off x="457200" y="4684571"/>
            <a:ext cx="2133600" cy="357298"/>
          </a:xfrm>
          <a:prstGeom prst="rect">
            <a:avLst/>
          </a:prstGeom>
        </p:spPr>
        <p:txBody>
          <a:bodyPr/>
          <a:lstStyle>
            <a:lvl1pPr>
              <a:defRPr/>
            </a:lvl1pPr>
          </a:lstStyle>
          <a:p>
            <a:endParaRPr lang="zh-CN" altLang="zh-CN"/>
          </a:p>
        </p:txBody>
      </p:sp>
      <p:sp>
        <p:nvSpPr>
          <p:cNvPr id="5" name="页脚占位符 4"/>
          <p:cNvSpPr>
            <a:spLocks noGrp="1"/>
          </p:cNvSpPr>
          <p:nvPr>
            <p:ph type="ftr" sz="quarter" idx="11"/>
          </p:nvPr>
        </p:nvSpPr>
        <p:spPr>
          <a:xfrm>
            <a:off x="3124200" y="4684571"/>
            <a:ext cx="2895600" cy="357298"/>
          </a:xfrm>
          <a:prstGeom prst="rect">
            <a:avLst/>
          </a:prstGeom>
        </p:spPr>
        <p:txBody>
          <a:bodyPr/>
          <a:lstStyle>
            <a:lvl1pPr>
              <a:defRPr/>
            </a:lvl1pPr>
          </a:lstStyle>
          <a:p>
            <a:endParaRPr lang="zh-CN" altLang="zh-CN"/>
          </a:p>
        </p:txBody>
      </p:sp>
      <p:sp>
        <p:nvSpPr>
          <p:cNvPr id="6" name="灯片编号占位符 5"/>
          <p:cNvSpPr>
            <a:spLocks noGrp="1"/>
          </p:cNvSpPr>
          <p:nvPr>
            <p:ph type="sldNum" sz="quarter" idx="12"/>
          </p:nvPr>
        </p:nvSpPr>
        <p:spPr>
          <a:xfrm>
            <a:off x="6553200" y="4684571"/>
            <a:ext cx="2133600" cy="357298"/>
          </a:xfrm>
          <a:prstGeom prst="rect">
            <a:avLst/>
          </a:prstGeom>
        </p:spPr>
        <p:txBody>
          <a:bodyPr/>
          <a:lstStyle>
            <a:lvl1pPr>
              <a:defRPr/>
            </a:lvl1pPr>
          </a:lstStyle>
          <a:p>
            <a:fld id="{42151F69-C118-4984-B8EB-ACB73920D824}" type="slidenum">
              <a:rPr lang="zh-CN" altLang="zh-CN"/>
              <a:pPr/>
              <a:t>‹#›</a:t>
            </a:fld>
            <a:endParaRPr lang="zh-CN" altLang="zh-CN"/>
          </a:p>
        </p:txBody>
      </p:sp>
    </p:spTree>
    <p:extLst>
      <p:ext uri="{BB962C8B-B14F-4D97-AF65-F5344CB8AC3E}">
        <p14:creationId xmlns:p14="http://schemas.microsoft.com/office/powerpoint/2010/main" val="56756189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79"/>
            <a:ext cx="6019800" cy="438864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2E3AAC11-D570-4EA9-AFC0-30FB72BA45EB}" type="datetimeFigureOut">
              <a:rPr lang="zh-CN" altLang="en-US" smtClean="0"/>
              <a:t>2024/11/11</a:t>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fld id="{55ECCFAA-F4FB-487C-9F1E-C8836D0C3DC9}" type="slidenum">
              <a:rPr lang="zh-CN" altLang="en-US" smtClean="0"/>
              <a:t>‹#›</a:t>
            </a:fld>
            <a:endParaRPr lang="zh-CN" altLang="en-US"/>
          </a:p>
        </p:txBody>
      </p:sp>
    </p:spTree>
    <p:extLst>
      <p:ext uri="{BB962C8B-B14F-4D97-AF65-F5344CB8AC3E}">
        <p14:creationId xmlns:p14="http://schemas.microsoft.com/office/powerpoint/2010/main" val="2012179055"/>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577272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49B030-D869-B43B-88C0-F658E8E53DF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C6D4A35-7468-B95D-D6DF-6D36793430C5}"/>
              </a:ext>
            </a:extLst>
          </p:cNvPr>
          <p:cNvSpPr>
            <a:spLocks noGrp="1"/>
          </p:cNvSpPr>
          <p:nvPr>
            <p:ph type="dt" sz="half" idx="10"/>
          </p:nvPr>
        </p:nvSpPr>
        <p:spPr/>
        <p:txBody>
          <a:bodyPr/>
          <a:lstStyle/>
          <a:p>
            <a:fld id="{B39EC24E-3E67-4479-BC9E-AA3AC6EE25F4}" type="datetimeFigureOut">
              <a:rPr lang="zh-CN" altLang="en-US" smtClean="0"/>
              <a:t>2024/11/11</a:t>
            </a:fld>
            <a:endParaRPr lang="zh-CN" altLang="en-US"/>
          </a:p>
        </p:txBody>
      </p:sp>
      <p:sp>
        <p:nvSpPr>
          <p:cNvPr id="4" name="页脚占位符 3">
            <a:extLst>
              <a:ext uri="{FF2B5EF4-FFF2-40B4-BE49-F238E27FC236}">
                <a16:creationId xmlns:a16="http://schemas.microsoft.com/office/drawing/2014/main" id="{347D3B11-AD19-99D2-93B7-7906F01F409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0F942BA8-210D-18A8-6241-B94BE21E95DC}"/>
              </a:ext>
            </a:extLst>
          </p:cNvPr>
          <p:cNvSpPr>
            <a:spLocks noGrp="1"/>
          </p:cNvSpPr>
          <p:nvPr>
            <p:ph type="sldNum" sz="quarter" idx="12"/>
          </p:nvPr>
        </p:nvSpPr>
        <p:spPr/>
        <p:txBody>
          <a:bodyPr/>
          <a:lstStyle/>
          <a:p>
            <a:fld id="{CED03DC8-8A00-4360-9904-60FCBF445618}" type="slidenum">
              <a:rPr lang="zh-CN" altLang="en-US" smtClean="0"/>
              <a:t>‹#›</a:t>
            </a:fld>
            <a:endParaRPr lang="zh-CN" altLang="en-US"/>
          </a:p>
        </p:txBody>
      </p:sp>
    </p:spTree>
    <p:extLst>
      <p:ext uri="{BB962C8B-B14F-4D97-AF65-F5344CB8AC3E}">
        <p14:creationId xmlns:p14="http://schemas.microsoft.com/office/powerpoint/2010/main" val="851018096"/>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CD5861-080D-739C-19F1-4D7B0E9DA45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6B259A1-87A6-4C46-BFBA-FC31D5149DFD}"/>
              </a:ext>
            </a:extLst>
          </p:cNvPr>
          <p:cNvSpPr>
            <a:spLocks noGrp="1"/>
          </p:cNvSpPr>
          <p:nvPr>
            <p:ph type="dt" sz="half" idx="10"/>
          </p:nvPr>
        </p:nvSpPr>
        <p:spPr/>
        <p:txBody>
          <a:bodyPr/>
          <a:lstStyle/>
          <a:p>
            <a:fld id="{B39EC24E-3E67-4479-BC9E-AA3AC6EE25F4}" type="datetimeFigureOut">
              <a:rPr lang="zh-CN" altLang="en-US" smtClean="0"/>
              <a:t>2024/11/11</a:t>
            </a:fld>
            <a:endParaRPr lang="zh-CN" altLang="en-US"/>
          </a:p>
        </p:txBody>
      </p:sp>
      <p:sp>
        <p:nvSpPr>
          <p:cNvPr id="4" name="页脚占位符 3">
            <a:extLst>
              <a:ext uri="{FF2B5EF4-FFF2-40B4-BE49-F238E27FC236}">
                <a16:creationId xmlns:a16="http://schemas.microsoft.com/office/drawing/2014/main" id="{98E0FEEC-B211-5D27-F1C0-F2102386841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0EDF342D-45E2-4C1C-ADBC-66DC83A7D256}"/>
              </a:ext>
            </a:extLst>
          </p:cNvPr>
          <p:cNvSpPr>
            <a:spLocks noGrp="1"/>
          </p:cNvSpPr>
          <p:nvPr>
            <p:ph type="sldNum" sz="quarter" idx="12"/>
          </p:nvPr>
        </p:nvSpPr>
        <p:spPr/>
        <p:txBody>
          <a:bodyPr/>
          <a:lstStyle/>
          <a:p>
            <a:fld id="{CED03DC8-8A00-4360-9904-60FCBF445618}" type="slidenum">
              <a:rPr lang="zh-CN" altLang="en-US" smtClean="0"/>
              <a:t>‹#›</a:t>
            </a:fld>
            <a:endParaRPr lang="zh-CN" altLang="en-US"/>
          </a:p>
        </p:txBody>
      </p:sp>
    </p:spTree>
    <p:extLst>
      <p:ext uri="{BB962C8B-B14F-4D97-AF65-F5344CB8AC3E}">
        <p14:creationId xmlns:p14="http://schemas.microsoft.com/office/powerpoint/2010/main" val="416937615"/>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CEB16-6609-DC1D-D94E-7C03E9E792E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F34300F-C858-CAEA-8453-A64FAD3B0E79}"/>
              </a:ext>
            </a:extLst>
          </p:cNvPr>
          <p:cNvSpPr>
            <a:spLocks noGrp="1"/>
          </p:cNvSpPr>
          <p:nvPr>
            <p:ph type="dt" sz="half" idx="10"/>
          </p:nvPr>
        </p:nvSpPr>
        <p:spPr/>
        <p:txBody>
          <a:bodyPr/>
          <a:lstStyle/>
          <a:p>
            <a:fld id="{B39EC24E-3E67-4479-BC9E-AA3AC6EE25F4}" type="datetimeFigureOut">
              <a:rPr lang="zh-CN" altLang="en-US" smtClean="0"/>
              <a:t>2024/11/11</a:t>
            </a:fld>
            <a:endParaRPr lang="zh-CN" altLang="en-US"/>
          </a:p>
        </p:txBody>
      </p:sp>
      <p:sp>
        <p:nvSpPr>
          <p:cNvPr id="4" name="页脚占位符 3">
            <a:extLst>
              <a:ext uri="{FF2B5EF4-FFF2-40B4-BE49-F238E27FC236}">
                <a16:creationId xmlns:a16="http://schemas.microsoft.com/office/drawing/2014/main" id="{00DD11F2-BE43-5065-AB2F-25E093254F4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405573C-55B2-E841-7CDC-0286E72B100C}"/>
              </a:ext>
            </a:extLst>
          </p:cNvPr>
          <p:cNvSpPr>
            <a:spLocks noGrp="1"/>
          </p:cNvSpPr>
          <p:nvPr>
            <p:ph type="sldNum" sz="quarter" idx="12"/>
          </p:nvPr>
        </p:nvSpPr>
        <p:spPr/>
        <p:txBody>
          <a:bodyPr/>
          <a:lstStyle/>
          <a:p>
            <a:fld id="{CED03DC8-8A00-4360-9904-60FCBF445618}" type="slidenum">
              <a:rPr lang="zh-CN" altLang="en-US" smtClean="0"/>
              <a:t>‹#›</a:t>
            </a:fld>
            <a:endParaRPr lang="zh-CN" altLang="en-US"/>
          </a:p>
        </p:txBody>
      </p:sp>
    </p:spTree>
    <p:extLst>
      <p:ext uri="{BB962C8B-B14F-4D97-AF65-F5344CB8AC3E}">
        <p14:creationId xmlns:p14="http://schemas.microsoft.com/office/powerpoint/2010/main" val="137509937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0056DE-32B9-159A-D8ED-73CC28A52D9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F93E63D-226B-28D6-E0E9-C777D655FBDA}"/>
              </a:ext>
            </a:extLst>
          </p:cNvPr>
          <p:cNvSpPr>
            <a:spLocks noGrp="1"/>
          </p:cNvSpPr>
          <p:nvPr>
            <p:ph type="dt" sz="half" idx="10"/>
          </p:nvPr>
        </p:nvSpPr>
        <p:spPr/>
        <p:txBody>
          <a:bodyPr/>
          <a:lstStyle/>
          <a:p>
            <a:fld id="{B39EC24E-3E67-4479-BC9E-AA3AC6EE25F4}" type="datetimeFigureOut">
              <a:rPr lang="zh-CN" altLang="en-US" smtClean="0"/>
              <a:t>2024/11/11</a:t>
            </a:fld>
            <a:endParaRPr lang="zh-CN" altLang="en-US"/>
          </a:p>
        </p:txBody>
      </p:sp>
      <p:sp>
        <p:nvSpPr>
          <p:cNvPr id="4" name="页脚占位符 3">
            <a:extLst>
              <a:ext uri="{FF2B5EF4-FFF2-40B4-BE49-F238E27FC236}">
                <a16:creationId xmlns:a16="http://schemas.microsoft.com/office/drawing/2014/main" id="{2DA6218D-C01B-9809-EF79-EDA34E6F545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501FE20B-1EC9-CF07-E8BD-744BC8A6FB65}"/>
              </a:ext>
            </a:extLst>
          </p:cNvPr>
          <p:cNvSpPr>
            <a:spLocks noGrp="1"/>
          </p:cNvSpPr>
          <p:nvPr>
            <p:ph type="sldNum" sz="quarter" idx="12"/>
          </p:nvPr>
        </p:nvSpPr>
        <p:spPr/>
        <p:txBody>
          <a:bodyPr/>
          <a:lstStyle/>
          <a:p>
            <a:fld id="{CED03DC8-8A00-4360-9904-60FCBF445618}" type="slidenum">
              <a:rPr lang="zh-CN" altLang="en-US" smtClean="0"/>
              <a:t>‹#›</a:t>
            </a:fld>
            <a:endParaRPr lang="zh-CN" altLang="en-US"/>
          </a:p>
        </p:txBody>
      </p:sp>
    </p:spTree>
    <p:extLst>
      <p:ext uri="{BB962C8B-B14F-4D97-AF65-F5344CB8AC3E}">
        <p14:creationId xmlns:p14="http://schemas.microsoft.com/office/powerpoint/2010/main" val="3584844246"/>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EEB786-A2D3-4AA5-329A-BC7C6EF1771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A47B8C5-43D5-E7E5-94D6-D26613C9A8A8}"/>
              </a:ext>
            </a:extLst>
          </p:cNvPr>
          <p:cNvSpPr>
            <a:spLocks noGrp="1"/>
          </p:cNvSpPr>
          <p:nvPr>
            <p:ph type="dt" sz="half" idx="10"/>
          </p:nvPr>
        </p:nvSpPr>
        <p:spPr/>
        <p:txBody>
          <a:bodyPr/>
          <a:lstStyle/>
          <a:p>
            <a:fld id="{B39EC24E-3E67-4479-BC9E-AA3AC6EE25F4}" type="datetimeFigureOut">
              <a:rPr lang="zh-CN" altLang="en-US" smtClean="0"/>
              <a:t>2024/11/11</a:t>
            </a:fld>
            <a:endParaRPr lang="zh-CN" altLang="en-US"/>
          </a:p>
        </p:txBody>
      </p:sp>
      <p:sp>
        <p:nvSpPr>
          <p:cNvPr id="4" name="页脚占位符 3">
            <a:extLst>
              <a:ext uri="{FF2B5EF4-FFF2-40B4-BE49-F238E27FC236}">
                <a16:creationId xmlns:a16="http://schemas.microsoft.com/office/drawing/2014/main" id="{824FDDB1-34B5-0220-A394-BA438D9451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C68E2A5-908F-41C7-42E2-A1ADB6266694}"/>
              </a:ext>
            </a:extLst>
          </p:cNvPr>
          <p:cNvSpPr>
            <a:spLocks noGrp="1"/>
          </p:cNvSpPr>
          <p:nvPr>
            <p:ph type="sldNum" sz="quarter" idx="12"/>
          </p:nvPr>
        </p:nvSpPr>
        <p:spPr/>
        <p:txBody>
          <a:bodyPr/>
          <a:lstStyle/>
          <a:p>
            <a:fld id="{CED03DC8-8A00-4360-9904-60FCBF445618}" type="slidenum">
              <a:rPr lang="zh-CN" altLang="en-US" smtClean="0"/>
              <a:t>‹#›</a:t>
            </a:fld>
            <a:endParaRPr lang="zh-CN" altLang="en-US"/>
          </a:p>
        </p:txBody>
      </p:sp>
    </p:spTree>
    <p:extLst>
      <p:ext uri="{BB962C8B-B14F-4D97-AF65-F5344CB8AC3E}">
        <p14:creationId xmlns:p14="http://schemas.microsoft.com/office/powerpoint/2010/main" val="3909838210"/>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878E9F-0CE3-9361-14D9-DB63A92BC64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D609B7A-01F5-DFA6-35A8-ED6FD9513DA6}"/>
              </a:ext>
            </a:extLst>
          </p:cNvPr>
          <p:cNvSpPr>
            <a:spLocks noGrp="1"/>
          </p:cNvSpPr>
          <p:nvPr>
            <p:ph type="dt" sz="half" idx="10"/>
          </p:nvPr>
        </p:nvSpPr>
        <p:spPr/>
        <p:txBody>
          <a:bodyPr/>
          <a:lstStyle/>
          <a:p>
            <a:fld id="{B39EC24E-3E67-4479-BC9E-AA3AC6EE25F4}" type="datetimeFigureOut">
              <a:rPr lang="zh-CN" altLang="en-US" smtClean="0"/>
              <a:t>2024/11/11</a:t>
            </a:fld>
            <a:endParaRPr lang="zh-CN" altLang="en-US"/>
          </a:p>
        </p:txBody>
      </p:sp>
      <p:sp>
        <p:nvSpPr>
          <p:cNvPr id="4" name="页脚占位符 3">
            <a:extLst>
              <a:ext uri="{FF2B5EF4-FFF2-40B4-BE49-F238E27FC236}">
                <a16:creationId xmlns:a16="http://schemas.microsoft.com/office/drawing/2014/main" id="{EC2C2985-56F6-0211-5F30-9A61B5FB6C5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6AEFC1C-7DC0-285B-29EE-7C1EB66F03D6}"/>
              </a:ext>
            </a:extLst>
          </p:cNvPr>
          <p:cNvSpPr>
            <a:spLocks noGrp="1"/>
          </p:cNvSpPr>
          <p:nvPr>
            <p:ph type="sldNum" sz="quarter" idx="12"/>
          </p:nvPr>
        </p:nvSpPr>
        <p:spPr/>
        <p:txBody>
          <a:bodyPr/>
          <a:lstStyle/>
          <a:p>
            <a:fld id="{CED03DC8-8A00-4360-9904-60FCBF445618}" type="slidenum">
              <a:rPr lang="zh-CN" altLang="en-US" smtClean="0"/>
              <a:t>‹#›</a:t>
            </a:fld>
            <a:endParaRPr lang="zh-CN" altLang="en-US"/>
          </a:p>
        </p:txBody>
      </p:sp>
    </p:spTree>
    <p:extLst>
      <p:ext uri="{BB962C8B-B14F-4D97-AF65-F5344CB8AC3E}">
        <p14:creationId xmlns:p14="http://schemas.microsoft.com/office/powerpoint/2010/main" val="72276111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1DDE80-88BD-2CF3-3598-5052F615F23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B237659-4F9A-7845-D336-55BCCDA328ED}"/>
              </a:ext>
            </a:extLst>
          </p:cNvPr>
          <p:cNvSpPr>
            <a:spLocks noGrp="1"/>
          </p:cNvSpPr>
          <p:nvPr>
            <p:ph type="dt" sz="half" idx="10"/>
          </p:nvPr>
        </p:nvSpPr>
        <p:spPr/>
        <p:txBody>
          <a:bodyPr/>
          <a:lstStyle/>
          <a:p>
            <a:fld id="{B39EC24E-3E67-4479-BC9E-AA3AC6EE25F4}" type="datetimeFigureOut">
              <a:rPr lang="zh-CN" altLang="en-US" smtClean="0"/>
              <a:t>2024/11/11</a:t>
            </a:fld>
            <a:endParaRPr lang="zh-CN" altLang="en-US"/>
          </a:p>
        </p:txBody>
      </p:sp>
      <p:sp>
        <p:nvSpPr>
          <p:cNvPr id="4" name="页脚占位符 3">
            <a:extLst>
              <a:ext uri="{FF2B5EF4-FFF2-40B4-BE49-F238E27FC236}">
                <a16:creationId xmlns:a16="http://schemas.microsoft.com/office/drawing/2014/main" id="{80F646A2-7134-5C2F-DF98-161732F25E51}"/>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0EF6627-CB86-983E-F41A-889E225368A4}"/>
              </a:ext>
            </a:extLst>
          </p:cNvPr>
          <p:cNvSpPr>
            <a:spLocks noGrp="1"/>
          </p:cNvSpPr>
          <p:nvPr>
            <p:ph type="sldNum" sz="quarter" idx="12"/>
          </p:nvPr>
        </p:nvSpPr>
        <p:spPr/>
        <p:txBody>
          <a:bodyPr/>
          <a:lstStyle/>
          <a:p>
            <a:fld id="{CED03DC8-8A00-4360-9904-60FCBF445618}" type="slidenum">
              <a:rPr lang="zh-CN" altLang="en-US" smtClean="0"/>
              <a:t>‹#›</a:t>
            </a:fld>
            <a:endParaRPr lang="zh-CN" altLang="en-US"/>
          </a:p>
        </p:txBody>
      </p:sp>
    </p:spTree>
    <p:extLst>
      <p:ext uri="{BB962C8B-B14F-4D97-AF65-F5344CB8AC3E}">
        <p14:creationId xmlns:p14="http://schemas.microsoft.com/office/powerpoint/2010/main" val="220010205"/>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39EC24E-3E67-4479-BC9E-AA3AC6EE25F4}" type="datetimeFigureOut">
              <a:rPr lang="zh-CN" altLang="en-US" smtClean="0"/>
              <a:t>2024/11/11</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ED03DC8-8A00-4360-9904-60FCBF445618}" type="slidenum">
              <a:rPr lang="zh-CN" altLang="en-US" smtClean="0"/>
              <a:t>‹#›</a:t>
            </a:fld>
            <a:endParaRPr lang="zh-CN" altLang="en-US"/>
          </a:p>
        </p:txBody>
      </p:sp>
    </p:spTree>
    <p:extLst>
      <p:ext uri="{BB962C8B-B14F-4D97-AF65-F5344CB8AC3E}">
        <p14:creationId xmlns:p14="http://schemas.microsoft.com/office/powerpoint/2010/main" val="3029904433"/>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 id="2147483667" r:id="rId13"/>
    <p:sldLayoutId id="2147483668" r:id="rId14"/>
    <p:sldLayoutId id="2147483669" r:id="rId15"/>
    <p:sldLayoutId id="2147483670" r:id="rId16"/>
    <p:sldLayoutId id="2147483671" r:id="rId17"/>
    <p:sldLayoutId id="2147483676" r:id="rId18"/>
  </p:sldLayoutIdLst>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07795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3.xml"/><Relationship Id="rId7" Type="http://schemas.openxmlformats.org/officeDocument/2006/relationships/hyperlink" Target="https://www.edb.gov.hk/attachment/en/curriculum-development/kla/eng-edu/SOW/website/home/index.html" TargetMode="Externa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hyperlink" Target="https://www.edb.gov.hk/en/curriculum-development/kla/eng-edu/index.html" TargetMode="External"/><Relationship Id="rId4" Type="http://schemas.openxmlformats.org/officeDocument/2006/relationships/slideLayout" Target="../slideLayouts/slideLayout1.xml"/><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tags" Target="../tags/tag86.xml"/></Relationships>
</file>

<file path=ppt/slides/_rels/slide11.xml.rels><?xml version="1.0" encoding="UTF-8" standalone="yes"?>
<Relationships xmlns="http://schemas.openxmlformats.org/package/2006/relationships"><Relationship Id="rId3" Type="http://schemas.openxmlformats.org/officeDocument/2006/relationships/tags" Target="../tags/tag89.xml"/><Relationship Id="rId2" Type="http://schemas.openxmlformats.org/officeDocument/2006/relationships/tags" Target="../tags/tag88.xml"/><Relationship Id="rId1" Type="http://schemas.openxmlformats.org/officeDocument/2006/relationships/tags" Target="../tags/tag87.xml"/><Relationship Id="rId5" Type="http://schemas.openxmlformats.org/officeDocument/2006/relationships/image" Target="../media/image13.tmp"/><Relationship Id="rId4"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tags" Target="../tags/tag90.xml"/><Relationship Id="rId5" Type="http://schemas.openxmlformats.org/officeDocument/2006/relationships/image" Target="../media/image14.png"/><Relationship Id="rId4"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tags" Target="../tags/tag93.xml"/><Relationship Id="rId5" Type="http://schemas.openxmlformats.org/officeDocument/2006/relationships/image" Target="../media/image15.png"/><Relationship Id="rId4"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8" Type="http://schemas.openxmlformats.org/officeDocument/2006/relationships/tags" Target="../tags/tag103.xml"/><Relationship Id="rId13" Type="http://schemas.openxmlformats.org/officeDocument/2006/relationships/tags" Target="../tags/tag108.xml"/><Relationship Id="rId18" Type="http://schemas.openxmlformats.org/officeDocument/2006/relationships/tags" Target="../tags/tag113.xml"/><Relationship Id="rId3" Type="http://schemas.openxmlformats.org/officeDocument/2006/relationships/tags" Target="../tags/tag98.xml"/><Relationship Id="rId21" Type="http://schemas.openxmlformats.org/officeDocument/2006/relationships/tags" Target="../tags/tag116.xml"/><Relationship Id="rId7" Type="http://schemas.openxmlformats.org/officeDocument/2006/relationships/tags" Target="../tags/tag102.xml"/><Relationship Id="rId12" Type="http://schemas.openxmlformats.org/officeDocument/2006/relationships/tags" Target="../tags/tag107.xml"/><Relationship Id="rId17" Type="http://schemas.openxmlformats.org/officeDocument/2006/relationships/tags" Target="../tags/tag112.xml"/><Relationship Id="rId2" Type="http://schemas.openxmlformats.org/officeDocument/2006/relationships/tags" Target="../tags/tag97.xml"/><Relationship Id="rId16" Type="http://schemas.openxmlformats.org/officeDocument/2006/relationships/tags" Target="../tags/tag111.xml"/><Relationship Id="rId20" Type="http://schemas.openxmlformats.org/officeDocument/2006/relationships/tags" Target="../tags/tag115.xml"/><Relationship Id="rId1" Type="http://schemas.openxmlformats.org/officeDocument/2006/relationships/tags" Target="../tags/tag96.xml"/><Relationship Id="rId6" Type="http://schemas.openxmlformats.org/officeDocument/2006/relationships/tags" Target="../tags/tag101.xml"/><Relationship Id="rId11" Type="http://schemas.openxmlformats.org/officeDocument/2006/relationships/tags" Target="../tags/tag106.xml"/><Relationship Id="rId24" Type="http://schemas.openxmlformats.org/officeDocument/2006/relationships/image" Target="../media/image16.png"/><Relationship Id="rId5" Type="http://schemas.openxmlformats.org/officeDocument/2006/relationships/tags" Target="../tags/tag100.xml"/><Relationship Id="rId15" Type="http://schemas.openxmlformats.org/officeDocument/2006/relationships/tags" Target="../tags/tag110.xml"/><Relationship Id="rId23" Type="http://schemas.openxmlformats.org/officeDocument/2006/relationships/notesSlide" Target="../notesSlides/notesSlide2.xml"/><Relationship Id="rId10" Type="http://schemas.openxmlformats.org/officeDocument/2006/relationships/tags" Target="../tags/tag105.xml"/><Relationship Id="rId19" Type="http://schemas.openxmlformats.org/officeDocument/2006/relationships/tags" Target="../tags/tag114.xml"/><Relationship Id="rId4" Type="http://schemas.openxmlformats.org/officeDocument/2006/relationships/tags" Target="../tags/tag99.xml"/><Relationship Id="rId9" Type="http://schemas.openxmlformats.org/officeDocument/2006/relationships/tags" Target="../tags/tag104.xml"/><Relationship Id="rId14" Type="http://schemas.openxmlformats.org/officeDocument/2006/relationships/tags" Target="../tags/tag109.xml"/><Relationship Id="rId22"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118.xml"/><Relationship Id="rId1" Type="http://schemas.openxmlformats.org/officeDocument/2006/relationships/tags" Target="../tags/tag11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120.xml"/><Relationship Id="rId1" Type="http://schemas.openxmlformats.org/officeDocument/2006/relationships/tags" Target="../tags/tag119.xml"/></Relationships>
</file>

<file path=ppt/slides/_rels/slide17.xml.rels><?xml version="1.0" encoding="UTF-8" standalone="yes"?>
<Relationships xmlns="http://schemas.openxmlformats.org/package/2006/relationships"><Relationship Id="rId3" Type="http://schemas.openxmlformats.org/officeDocument/2006/relationships/tags" Target="../tags/tag123.xml"/><Relationship Id="rId2" Type="http://schemas.openxmlformats.org/officeDocument/2006/relationships/tags" Target="../tags/tag122.xml"/><Relationship Id="rId1" Type="http://schemas.openxmlformats.org/officeDocument/2006/relationships/tags" Target="../tags/tag121.xml"/><Relationship Id="rId5" Type="http://schemas.openxmlformats.org/officeDocument/2006/relationships/slideLayout" Target="../slideLayouts/slideLayout18.xml"/><Relationship Id="rId4" Type="http://schemas.openxmlformats.org/officeDocument/2006/relationships/tags" Target="../tags/tag124.xml"/></Relationships>
</file>

<file path=ppt/slides/_rels/slide18.xml.rels><?xml version="1.0" encoding="UTF-8" standalone="yes"?>
<Relationships xmlns="http://schemas.openxmlformats.org/package/2006/relationships"><Relationship Id="rId3" Type="http://schemas.openxmlformats.org/officeDocument/2006/relationships/tags" Target="../tags/tag127.xml"/><Relationship Id="rId2" Type="http://schemas.openxmlformats.org/officeDocument/2006/relationships/tags" Target="../tags/tag126.xml"/><Relationship Id="rId1" Type="http://schemas.openxmlformats.org/officeDocument/2006/relationships/tags" Target="../tags/tag125.xml"/><Relationship Id="rId6" Type="http://schemas.openxmlformats.org/officeDocument/2006/relationships/notesSlide" Target="../notesSlides/notesSlide3.xml"/><Relationship Id="rId5" Type="http://schemas.openxmlformats.org/officeDocument/2006/relationships/slideLayout" Target="../slideLayouts/slideLayout18.xml"/><Relationship Id="rId4" Type="http://schemas.openxmlformats.org/officeDocument/2006/relationships/tags" Target="../tags/tag128.xml"/></Relationships>
</file>

<file path=ppt/slides/_rels/slide19.xml.rels><?xml version="1.0" encoding="UTF-8" standalone="yes"?>
<Relationships xmlns="http://schemas.openxmlformats.org/package/2006/relationships"><Relationship Id="rId3" Type="http://schemas.openxmlformats.org/officeDocument/2006/relationships/tags" Target="../tags/tag131.xml"/><Relationship Id="rId2" Type="http://schemas.openxmlformats.org/officeDocument/2006/relationships/tags" Target="../tags/tag130.xml"/><Relationship Id="rId1" Type="http://schemas.openxmlformats.org/officeDocument/2006/relationships/tags" Target="../tags/tag129.xml"/><Relationship Id="rId5" Type="http://schemas.openxmlformats.org/officeDocument/2006/relationships/slideLayout" Target="../slideLayouts/slideLayout18.xml"/><Relationship Id="rId4" Type="http://schemas.openxmlformats.org/officeDocument/2006/relationships/tags" Target="../tags/tag132.xml"/></Relationships>
</file>

<file path=ppt/slides/_rels/slide2.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tags" Target="../tags/tag16.xml"/><Relationship Id="rId18" Type="http://schemas.openxmlformats.org/officeDocument/2006/relationships/tags" Target="../tags/tag21.xml"/><Relationship Id="rId3" Type="http://schemas.openxmlformats.org/officeDocument/2006/relationships/tags" Target="../tags/tag6.xml"/><Relationship Id="rId21" Type="http://schemas.openxmlformats.org/officeDocument/2006/relationships/tags" Target="../tags/tag24.xml"/><Relationship Id="rId7" Type="http://schemas.openxmlformats.org/officeDocument/2006/relationships/tags" Target="../tags/tag10.xml"/><Relationship Id="rId12" Type="http://schemas.openxmlformats.org/officeDocument/2006/relationships/tags" Target="../tags/tag15.xml"/><Relationship Id="rId17" Type="http://schemas.openxmlformats.org/officeDocument/2006/relationships/tags" Target="../tags/tag20.xml"/><Relationship Id="rId2" Type="http://schemas.openxmlformats.org/officeDocument/2006/relationships/tags" Target="../tags/tag5.xml"/><Relationship Id="rId16" Type="http://schemas.openxmlformats.org/officeDocument/2006/relationships/tags" Target="../tags/tag19.xml"/><Relationship Id="rId20" Type="http://schemas.openxmlformats.org/officeDocument/2006/relationships/tags" Target="../tags/tag23.xml"/><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tags" Target="../tags/tag14.xml"/><Relationship Id="rId5" Type="http://schemas.openxmlformats.org/officeDocument/2006/relationships/tags" Target="../tags/tag8.xml"/><Relationship Id="rId15" Type="http://schemas.openxmlformats.org/officeDocument/2006/relationships/tags" Target="../tags/tag18.xml"/><Relationship Id="rId23" Type="http://schemas.openxmlformats.org/officeDocument/2006/relationships/image" Target="../media/image3.png"/><Relationship Id="rId10" Type="http://schemas.openxmlformats.org/officeDocument/2006/relationships/tags" Target="../tags/tag13.xml"/><Relationship Id="rId19" Type="http://schemas.openxmlformats.org/officeDocument/2006/relationships/tags" Target="../tags/tag22.xml"/><Relationship Id="rId4" Type="http://schemas.openxmlformats.org/officeDocument/2006/relationships/tags" Target="../tags/tag7.xml"/><Relationship Id="rId9" Type="http://schemas.openxmlformats.org/officeDocument/2006/relationships/tags" Target="../tags/tag12.xml"/><Relationship Id="rId14" Type="http://schemas.openxmlformats.org/officeDocument/2006/relationships/tags" Target="../tags/tag17.xml"/><Relationship Id="rId22"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tags" Target="../tags/tag140.xml"/><Relationship Id="rId13" Type="http://schemas.openxmlformats.org/officeDocument/2006/relationships/hyperlink" Target="https://emm.edcity.hk/media/1_w6oicivb" TargetMode="External"/><Relationship Id="rId3" Type="http://schemas.openxmlformats.org/officeDocument/2006/relationships/tags" Target="../tags/tag135.xml"/><Relationship Id="rId7" Type="http://schemas.openxmlformats.org/officeDocument/2006/relationships/tags" Target="../tags/tag139.xml"/><Relationship Id="rId12" Type="http://schemas.openxmlformats.org/officeDocument/2006/relationships/notesSlide" Target="../notesSlides/notesSlide4.xml"/><Relationship Id="rId2" Type="http://schemas.openxmlformats.org/officeDocument/2006/relationships/tags" Target="../tags/tag134.xml"/><Relationship Id="rId1" Type="http://schemas.openxmlformats.org/officeDocument/2006/relationships/tags" Target="../tags/tag133.xml"/><Relationship Id="rId6" Type="http://schemas.openxmlformats.org/officeDocument/2006/relationships/tags" Target="../tags/tag138.xml"/><Relationship Id="rId11" Type="http://schemas.openxmlformats.org/officeDocument/2006/relationships/slideLayout" Target="../slideLayouts/slideLayout18.xml"/><Relationship Id="rId5" Type="http://schemas.openxmlformats.org/officeDocument/2006/relationships/tags" Target="../tags/tag137.xml"/><Relationship Id="rId10" Type="http://schemas.openxmlformats.org/officeDocument/2006/relationships/tags" Target="../tags/tag142.xml"/><Relationship Id="rId4" Type="http://schemas.openxmlformats.org/officeDocument/2006/relationships/tags" Target="../tags/tag136.xml"/><Relationship Id="rId9" Type="http://schemas.openxmlformats.org/officeDocument/2006/relationships/tags" Target="../tags/tag141.xml"/><Relationship Id="rId14" Type="http://schemas.openxmlformats.org/officeDocument/2006/relationships/image" Target="../media/image17.tmp"/></Relationships>
</file>

<file path=ppt/slides/_rels/slide21.xml.rels><?xml version="1.0" encoding="UTF-8" standalone="yes"?>
<Relationships xmlns="http://schemas.openxmlformats.org/package/2006/relationships"><Relationship Id="rId3" Type="http://schemas.openxmlformats.org/officeDocument/2006/relationships/tags" Target="../tags/tag145.xml"/><Relationship Id="rId2" Type="http://schemas.openxmlformats.org/officeDocument/2006/relationships/tags" Target="../tags/tag144.xml"/><Relationship Id="rId1" Type="http://schemas.openxmlformats.org/officeDocument/2006/relationships/tags" Target="../tags/tag14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tags" Target="../tags/tag148.xml"/><Relationship Id="rId2" Type="http://schemas.openxmlformats.org/officeDocument/2006/relationships/tags" Target="../tags/tag147.xml"/><Relationship Id="rId1" Type="http://schemas.openxmlformats.org/officeDocument/2006/relationships/tags" Target="../tags/tag14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tags" Target="../tags/tag151.xml"/><Relationship Id="rId2" Type="http://schemas.openxmlformats.org/officeDocument/2006/relationships/tags" Target="../tags/tag150.xml"/><Relationship Id="rId1" Type="http://schemas.openxmlformats.org/officeDocument/2006/relationships/tags" Target="../tags/tag14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tags" Target="../tags/tag154.xml"/><Relationship Id="rId7" Type="http://schemas.openxmlformats.org/officeDocument/2006/relationships/image" Target="../media/image18.png"/><Relationship Id="rId2" Type="http://schemas.openxmlformats.org/officeDocument/2006/relationships/tags" Target="../tags/tag153.xml"/><Relationship Id="rId1" Type="http://schemas.openxmlformats.org/officeDocument/2006/relationships/tags" Target="../tags/tag152.xml"/><Relationship Id="rId6" Type="http://schemas.openxmlformats.org/officeDocument/2006/relationships/image" Target="../media/image19.png"/><Relationship Id="rId5" Type="http://schemas.openxmlformats.org/officeDocument/2006/relationships/notesSlide" Target="../notesSlides/notesSlide5.xml"/><Relationship Id="rId4"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tags" Target="../tags/tag157.xml"/><Relationship Id="rId2" Type="http://schemas.openxmlformats.org/officeDocument/2006/relationships/tags" Target="../tags/tag156.xml"/><Relationship Id="rId1" Type="http://schemas.openxmlformats.org/officeDocument/2006/relationships/tags" Target="../tags/tag15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160.xml"/><Relationship Id="rId7" Type="http://schemas.openxmlformats.org/officeDocument/2006/relationships/slideLayout" Target="../slideLayouts/slideLayout18.xml"/><Relationship Id="rId2" Type="http://schemas.openxmlformats.org/officeDocument/2006/relationships/tags" Target="../tags/tag159.xml"/><Relationship Id="rId1" Type="http://schemas.openxmlformats.org/officeDocument/2006/relationships/tags" Target="../tags/tag158.xml"/><Relationship Id="rId6" Type="http://schemas.openxmlformats.org/officeDocument/2006/relationships/tags" Target="../tags/tag163.xml"/><Relationship Id="rId5" Type="http://schemas.openxmlformats.org/officeDocument/2006/relationships/tags" Target="../tags/tag162.xml"/><Relationship Id="rId4" Type="http://schemas.openxmlformats.org/officeDocument/2006/relationships/tags" Target="../tags/tag161.xml"/><Relationship Id="rId9"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tags" Target="../tags/tag166.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notesSlide" Target="../notesSlides/notesSlide7.xml"/><Relationship Id="rId5" Type="http://schemas.openxmlformats.org/officeDocument/2006/relationships/slideLayout" Target="../slideLayouts/slideLayout18.xml"/><Relationship Id="rId4" Type="http://schemas.openxmlformats.org/officeDocument/2006/relationships/tags" Target="../tags/tag167.xml"/></Relationships>
</file>

<file path=ppt/slides/_rels/slide28.xml.rels><?xml version="1.0" encoding="UTF-8" standalone="yes"?>
<Relationships xmlns="http://schemas.openxmlformats.org/package/2006/relationships"><Relationship Id="rId3" Type="http://schemas.openxmlformats.org/officeDocument/2006/relationships/tags" Target="../tags/tag170.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notesSlide" Target="../notesSlides/notesSlide8.xml"/><Relationship Id="rId5" Type="http://schemas.openxmlformats.org/officeDocument/2006/relationships/slideLayout" Target="../slideLayouts/slideLayout18.xml"/><Relationship Id="rId4" Type="http://schemas.openxmlformats.org/officeDocument/2006/relationships/tags" Target="../tags/tag171.xml"/></Relationships>
</file>

<file path=ppt/slides/_rels/slide29.xml.rels><?xml version="1.0" encoding="UTF-8" standalone="yes"?>
<Relationships xmlns="http://schemas.openxmlformats.org/package/2006/relationships"><Relationship Id="rId3" Type="http://schemas.openxmlformats.org/officeDocument/2006/relationships/tags" Target="../tags/tag174.xml"/><Relationship Id="rId2" Type="http://schemas.openxmlformats.org/officeDocument/2006/relationships/tags" Target="../tags/tag173.xml"/><Relationship Id="rId1" Type="http://schemas.openxmlformats.org/officeDocument/2006/relationships/tags" Target="../tags/tag172.xml"/><Relationship Id="rId6" Type="http://schemas.openxmlformats.org/officeDocument/2006/relationships/notesSlide" Target="../notesSlides/notesSlide9.xml"/><Relationship Id="rId5" Type="http://schemas.openxmlformats.org/officeDocument/2006/relationships/slideLayout" Target="../slideLayouts/slideLayout18.xml"/><Relationship Id="rId4" Type="http://schemas.openxmlformats.org/officeDocument/2006/relationships/tags" Target="../tags/tag175.xml"/></Relationships>
</file>

<file path=ppt/slides/_rels/slide3.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 Id="rId5" Type="http://schemas.openxmlformats.org/officeDocument/2006/relationships/slideLayout" Target="../slideLayouts/slideLayout1.xml"/><Relationship Id="rId4" Type="http://schemas.openxmlformats.org/officeDocument/2006/relationships/tags" Target="../tags/tag28.xml"/></Relationships>
</file>

<file path=ppt/slides/_rels/slide30.xml.rels><?xml version="1.0" encoding="UTF-8" standalone="yes"?>
<Relationships xmlns="http://schemas.openxmlformats.org/package/2006/relationships"><Relationship Id="rId3" Type="http://schemas.openxmlformats.org/officeDocument/2006/relationships/tags" Target="../tags/tag178.xml"/><Relationship Id="rId2" Type="http://schemas.openxmlformats.org/officeDocument/2006/relationships/tags" Target="../tags/tag177.xml"/><Relationship Id="rId1" Type="http://schemas.openxmlformats.org/officeDocument/2006/relationships/tags" Target="../tags/tag176.xml"/><Relationship Id="rId6" Type="http://schemas.openxmlformats.org/officeDocument/2006/relationships/notesSlide" Target="../notesSlides/notesSlide10.xml"/><Relationship Id="rId5" Type="http://schemas.openxmlformats.org/officeDocument/2006/relationships/slideLayout" Target="../slideLayouts/slideLayout18.xml"/><Relationship Id="rId4" Type="http://schemas.openxmlformats.org/officeDocument/2006/relationships/tags" Target="../tags/tag179.xml"/></Relationships>
</file>

<file path=ppt/slides/_rels/slide31.xml.rels><?xml version="1.0" encoding="UTF-8" standalone="yes"?>
<Relationships xmlns="http://schemas.openxmlformats.org/package/2006/relationships"><Relationship Id="rId8" Type="http://schemas.openxmlformats.org/officeDocument/2006/relationships/tags" Target="../tags/tag187.xml"/><Relationship Id="rId13" Type="http://schemas.openxmlformats.org/officeDocument/2006/relationships/tags" Target="../tags/tag192.xml"/><Relationship Id="rId3" Type="http://schemas.openxmlformats.org/officeDocument/2006/relationships/tags" Target="../tags/tag182.xml"/><Relationship Id="rId7" Type="http://schemas.openxmlformats.org/officeDocument/2006/relationships/tags" Target="../tags/tag186.xml"/><Relationship Id="rId12" Type="http://schemas.openxmlformats.org/officeDocument/2006/relationships/tags" Target="../tags/tag191.xml"/><Relationship Id="rId2" Type="http://schemas.openxmlformats.org/officeDocument/2006/relationships/tags" Target="../tags/tag181.xml"/><Relationship Id="rId16" Type="http://schemas.openxmlformats.org/officeDocument/2006/relationships/slideLayout" Target="../slideLayouts/slideLayout1.xml"/><Relationship Id="rId1" Type="http://schemas.openxmlformats.org/officeDocument/2006/relationships/tags" Target="../tags/tag180.xml"/><Relationship Id="rId6" Type="http://schemas.openxmlformats.org/officeDocument/2006/relationships/tags" Target="../tags/tag185.xml"/><Relationship Id="rId11" Type="http://schemas.openxmlformats.org/officeDocument/2006/relationships/tags" Target="../tags/tag190.xml"/><Relationship Id="rId5" Type="http://schemas.openxmlformats.org/officeDocument/2006/relationships/tags" Target="../tags/tag184.xml"/><Relationship Id="rId15" Type="http://schemas.openxmlformats.org/officeDocument/2006/relationships/tags" Target="../tags/tag194.xml"/><Relationship Id="rId10" Type="http://schemas.openxmlformats.org/officeDocument/2006/relationships/tags" Target="../tags/tag189.xml"/><Relationship Id="rId4" Type="http://schemas.openxmlformats.org/officeDocument/2006/relationships/tags" Target="../tags/tag183.xml"/><Relationship Id="rId9" Type="http://schemas.openxmlformats.org/officeDocument/2006/relationships/tags" Target="../tags/tag188.xml"/><Relationship Id="rId14" Type="http://schemas.openxmlformats.org/officeDocument/2006/relationships/tags" Target="../tags/tag193.xml"/></Relationships>
</file>

<file path=ppt/slides/_rels/slide32.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197.xml"/><Relationship Id="rId7" Type="http://schemas.openxmlformats.org/officeDocument/2006/relationships/tags" Target="../tags/tag201.xml"/><Relationship Id="rId2" Type="http://schemas.openxmlformats.org/officeDocument/2006/relationships/tags" Target="../tags/tag196.xml"/><Relationship Id="rId1" Type="http://schemas.openxmlformats.org/officeDocument/2006/relationships/tags" Target="../tags/tag195.xml"/><Relationship Id="rId6" Type="http://schemas.openxmlformats.org/officeDocument/2006/relationships/tags" Target="../tags/tag200.xml"/><Relationship Id="rId5" Type="http://schemas.openxmlformats.org/officeDocument/2006/relationships/tags" Target="../tags/tag199.xml"/><Relationship Id="rId4" Type="http://schemas.openxmlformats.org/officeDocument/2006/relationships/tags" Target="../tags/tag198.xml"/><Relationship Id="rId9" Type="http://schemas.openxmlformats.org/officeDocument/2006/relationships/image" Target="../media/image21.png"/></Relationships>
</file>

<file path=ppt/slides/_rels/slide33.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204.xml"/><Relationship Id="rId7" Type="http://schemas.openxmlformats.org/officeDocument/2006/relationships/tags" Target="../tags/tag208.xml"/><Relationship Id="rId2" Type="http://schemas.openxmlformats.org/officeDocument/2006/relationships/tags" Target="../tags/tag203.xml"/><Relationship Id="rId1" Type="http://schemas.openxmlformats.org/officeDocument/2006/relationships/tags" Target="../tags/tag202.xml"/><Relationship Id="rId6" Type="http://schemas.openxmlformats.org/officeDocument/2006/relationships/tags" Target="../tags/tag207.xml"/><Relationship Id="rId5" Type="http://schemas.openxmlformats.org/officeDocument/2006/relationships/tags" Target="../tags/tag206.xml"/><Relationship Id="rId4" Type="http://schemas.openxmlformats.org/officeDocument/2006/relationships/tags" Target="../tags/tag205.xml"/><Relationship Id="rId9"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210.xml"/><Relationship Id="rId1" Type="http://schemas.openxmlformats.org/officeDocument/2006/relationships/tags" Target="../tags/tag20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hyperlink" Target="https://www.edb.gov.hk/BookGifting" TargetMode="Externa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212.xml"/><Relationship Id="rId1" Type="http://schemas.openxmlformats.org/officeDocument/2006/relationships/tags" Target="../tags/tag211.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tags" Target="../tags/tag36.xml"/><Relationship Id="rId3" Type="http://schemas.openxmlformats.org/officeDocument/2006/relationships/tags" Target="../tags/tag31.xml"/><Relationship Id="rId7" Type="http://schemas.openxmlformats.org/officeDocument/2006/relationships/tags" Target="../tags/tag35.xml"/><Relationship Id="rId12" Type="http://schemas.openxmlformats.org/officeDocument/2006/relationships/image" Target="../media/image6.pn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image" Target="../media/image5.png"/><Relationship Id="rId5" Type="http://schemas.openxmlformats.org/officeDocument/2006/relationships/tags" Target="../tags/tag33.xml"/><Relationship Id="rId10" Type="http://schemas.openxmlformats.org/officeDocument/2006/relationships/image" Target="../media/image4.png"/><Relationship Id="rId4" Type="http://schemas.openxmlformats.org/officeDocument/2006/relationships/tags" Target="../tags/tag32.xml"/><Relationship Id="rId9"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tags" Target="../tags/tag39.xml"/><Relationship Id="rId7" Type="http://schemas.openxmlformats.org/officeDocument/2006/relationships/image" Target="../media/image7.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slideLayout" Target="../slideLayouts/slideLayout1.xml"/><Relationship Id="rId5" Type="http://schemas.openxmlformats.org/officeDocument/2006/relationships/tags" Target="../tags/tag41.xml"/><Relationship Id="rId4" Type="http://schemas.openxmlformats.org/officeDocument/2006/relationships/tags" Target="../tags/tag40.xml"/></Relationships>
</file>

<file path=ppt/slides/_rels/slide6.xml.rels><?xml version="1.0" encoding="UTF-8" standalone="yes"?>
<Relationships xmlns="http://schemas.openxmlformats.org/package/2006/relationships"><Relationship Id="rId8" Type="http://schemas.openxmlformats.org/officeDocument/2006/relationships/tags" Target="../tags/tag49.xml"/><Relationship Id="rId3" Type="http://schemas.openxmlformats.org/officeDocument/2006/relationships/tags" Target="../tags/tag44.xml"/><Relationship Id="rId7" Type="http://schemas.openxmlformats.org/officeDocument/2006/relationships/tags" Target="../tags/tag48.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tags" Target="../tags/tag47.xml"/><Relationship Id="rId11" Type="http://schemas.microsoft.com/office/2007/relationships/hdphoto" Target="../media/hdphoto1.wdp"/><Relationship Id="rId5" Type="http://schemas.openxmlformats.org/officeDocument/2006/relationships/tags" Target="../tags/tag46.xml"/><Relationship Id="rId10" Type="http://schemas.openxmlformats.org/officeDocument/2006/relationships/image" Target="../media/image8.png"/><Relationship Id="rId4" Type="http://schemas.openxmlformats.org/officeDocument/2006/relationships/tags" Target="../tags/tag45.xml"/><Relationship Id="rId9"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tags" Target="../tags/tag57.xml"/><Relationship Id="rId13" Type="http://schemas.openxmlformats.org/officeDocument/2006/relationships/slideLayout" Target="../slideLayouts/slideLayout1.xml"/><Relationship Id="rId3" Type="http://schemas.openxmlformats.org/officeDocument/2006/relationships/tags" Target="../tags/tag52.xml"/><Relationship Id="rId7" Type="http://schemas.openxmlformats.org/officeDocument/2006/relationships/tags" Target="../tags/tag56.xml"/><Relationship Id="rId12" Type="http://schemas.openxmlformats.org/officeDocument/2006/relationships/tags" Target="../tags/tag61.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tags" Target="../tags/tag55.xml"/><Relationship Id="rId11" Type="http://schemas.openxmlformats.org/officeDocument/2006/relationships/tags" Target="../tags/tag60.xml"/><Relationship Id="rId5" Type="http://schemas.openxmlformats.org/officeDocument/2006/relationships/tags" Target="../tags/tag54.xml"/><Relationship Id="rId15" Type="http://schemas.microsoft.com/office/2007/relationships/hdphoto" Target="../media/hdphoto2.wdp"/><Relationship Id="rId10" Type="http://schemas.openxmlformats.org/officeDocument/2006/relationships/tags" Target="../tags/tag59.xml"/><Relationship Id="rId4" Type="http://schemas.openxmlformats.org/officeDocument/2006/relationships/tags" Target="../tags/tag53.xml"/><Relationship Id="rId9" Type="http://schemas.openxmlformats.org/officeDocument/2006/relationships/tags" Target="../tags/tag58.xml"/><Relationship Id="rId1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image" Target="../media/image10.tmp"/><Relationship Id="rId3" Type="http://schemas.openxmlformats.org/officeDocument/2006/relationships/tags" Target="../tags/tag64.xml"/><Relationship Id="rId7" Type="http://schemas.openxmlformats.org/officeDocument/2006/relationships/tags" Target="../tags/tag68.xml"/><Relationship Id="rId12" Type="http://schemas.openxmlformats.org/officeDocument/2006/relationships/slideLayout" Target="../slideLayouts/slideLayout2.xml"/><Relationship Id="rId2" Type="http://schemas.openxmlformats.org/officeDocument/2006/relationships/tags" Target="../tags/tag63.xml"/><Relationship Id="rId16" Type="http://schemas.openxmlformats.org/officeDocument/2006/relationships/image" Target="../media/image12.tmp"/><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tags" Target="../tags/tag72.xml"/><Relationship Id="rId5" Type="http://schemas.openxmlformats.org/officeDocument/2006/relationships/tags" Target="../tags/tag66.xml"/><Relationship Id="rId15" Type="http://schemas.microsoft.com/office/2007/relationships/hdphoto" Target="../media/hdphoto3.wdp"/><Relationship Id="rId10" Type="http://schemas.openxmlformats.org/officeDocument/2006/relationships/tags" Target="../tags/tag71.xml"/><Relationship Id="rId4" Type="http://schemas.openxmlformats.org/officeDocument/2006/relationships/tags" Target="../tags/tag65.xml"/><Relationship Id="rId9" Type="http://schemas.openxmlformats.org/officeDocument/2006/relationships/tags" Target="../tags/tag70.xml"/><Relationship Id="rId1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tags" Target="../tags/tag80.xml"/><Relationship Id="rId3" Type="http://schemas.openxmlformats.org/officeDocument/2006/relationships/tags" Target="../tags/tag75.xml"/><Relationship Id="rId7" Type="http://schemas.openxmlformats.org/officeDocument/2006/relationships/tags" Target="../tags/tag79.xm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tags" Target="../tags/tag78.xml"/><Relationship Id="rId11" Type="http://schemas.openxmlformats.org/officeDocument/2006/relationships/slideLayout" Target="../slideLayouts/slideLayout1.xml"/><Relationship Id="rId5" Type="http://schemas.openxmlformats.org/officeDocument/2006/relationships/tags" Target="../tags/tag77.xml"/><Relationship Id="rId10" Type="http://schemas.openxmlformats.org/officeDocument/2006/relationships/tags" Target="../tags/tag82.xml"/><Relationship Id="rId4" Type="http://schemas.openxmlformats.org/officeDocument/2006/relationships/tags" Target="../tags/tag76.xml"/><Relationship Id="rId9" Type="http://schemas.openxmlformats.org/officeDocument/2006/relationships/tags" Target="../tags/tag8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A_淘宝店chenying0907 1"/>
          <p:cNvGrpSpPr/>
          <p:nvPr>
            <p:custDataLst>
              <p:tags r:id="rId1"/>
            </p:custDataLst>
          </p:nvPr>
        </p:nvGrpSpPr>
        <p:grpSpPr>
          <a:xfrm>
            <a:off x="-4763" y="1841500"/>
            <a:ext cx="9153526" cy="3311526"/>
            <a:chOff x="-4763" y="1841500"/>
            <a:chExt cx="9153526" cy="3311526"/>
          </a:xfrm>
        </p:grpSpPr>
        <p:sp>
          <p:nvSpPr>
            <p:cNvPr id="1024" name="淘宝店chenying0907 36"/>
            <p:cNvSpPr>
              <a:spLocks/>
            </p:cNvSpPr>
            <p:nvPr/>
          </p:nvSpPr>
          <p:spPr bwMode="auto">
            <a:xfrm>
              <a:off x="3036887" y="3662363"/>
              <a:ext cx="4049713" cy="1490663"/>
            </a:xfrm>
            <a:custGeom>
              <a:avLst/>
              <a:gdLst>
                <a:gd name="T0" fmla="*/ 1369 w 2551"/>
                <a:gd name="T1" fmla="*/ 939 h 939"/>
                <a:gd name="T2" fmla="*/ 2551 w 2551"/>
                <a:gd name="T3" fmla="*/ 442 h 939"/>
                <a:gd name="T4" fmla="*/ 2485 w 2551"/>
                <a:gd name="T5" fmla="*/ 0 h 939"/>
                <a:gd name="T6" fmla="*/ 0 w 2551"/>
                <a:gd name="T7" fmla="*/ 295 h 939"/>
                <a:gd name="T8" fmla="*/ 745 w 2551"/>
                <a:gd name="T9" fmla="*/ 939 h 939"/>
                <a:gd name="T10" fmla="*/ 1369 w 2551"/>
                <a:gd name="T11" fmla="*/ 939 h 939"/>
              </a:gdLst>
              <a:ahLst/>
              <a:cxnLst>
                <a:cxn ang="0">
                  <a:pos x="T0" y="T1"/>
                </a:cxn>
                <a:cxn ang="0">
                  <a:pos x="T2" y="T3"/>
                </a:cxn>
                <a:cxn ang="0">
                  <a:pos x="T4" y="T5"/>
                </a:cxn>
                <a:cxn ang="0">
                  <a:pos x="T6" y="T7"/>
                </a:cxn>
                <a:cxn ang="0">
                  <a:pos x="T8" y="T9"/>
                </a:cxn>
                <a:cxn ang="0">
                  <a:pos x="T10" y="T11"/>
                </a:cxn>
              </a:cxnLst>
              <a:rect l="0" t="0" r="r" b="b"/>
              <a:pathLst>
                <a:path w="2551" h="939">
                  <a:moveTo>
                    <a:pt x="1369" y="939"/>
                  </a:moveTo>
                  <a:lnTo>
                    <a:pt x="2551" y="442"/>
                  </a:lnTo>
                  <a:lnTo>
                    <a:pt x="2485" y="0"/>
                  </a:lnTo>
                  <a:lnTo>
                    <a:pt x="0" y="295"/>
                  </a:lnTo>
                  <a:lnTo>
                    <a:pt x="745" y="939"/>
                  </a:lnTo>
                  <a:lnTo>
                    <a:pt x="1369" y="939"/>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025" name="淘宝店chenying0907 37"/>
            <p:cNvSpPr>
              <a:spLocks/>
            </p:cNvSpPr>
            <p:nvPr/>
          </p:nvSpPr>
          <p:spPr bwMode="auto">
            <a:xfrm>
              <a:off x="379412" y="1841500"/>
              <a:ext cx="3840163" cy="3311525"/>
            </a:xfrm>
            <a:custGeom>
              <a:avLst/>
              <a:gdLst>
                <a:gd name="T0" fmla="*/ 0 w 2419"/>
                <a:gd name="T1" fmla="*/ 0 h 2086"/>
                <a:gd name="T2" fmla="*/ 753 w 2419"/>
                <a:gd name="T3" fmla="*/ 2008 h 2086"/>
                <a:gd name="T4" fmla="*/ 1228 w 2419"/>
                <a:gd name="T5" fmla="*/ 2086 h 2086"/>
                <a:gd name="T6" fmla="*/ 2419 w 2419"/>
                <a:gd name="T7" fmla="*/ 2086 h 2086"/>
                <a:gd name="T8" fmla="*/ 0 w 2419"/>
                <a:gd name="T9" fmla="*/ 0 h 2086"/>
              </a:gdLst>
              <a:ahLst/>
              <a:cxnLst>
                <a:cxn ang="0">
                  <a:pos x="T0" y="T1"/>
                </a:cxn>
                <a:cxn ang="0">
                  <a:pos x="T2" y="T3"/>
                </a:cxn>
                <a:cxn ang="0">
                  <a:pos x="T4" y="T5"/>
                </a:cxn>
                <a:cxn ang="0">
                  <a:pos x="T6" y="T7"/>
                </a:cxn>
                <a:cxn ang="0">
                  <a:pos x="T8" y="T9"/>
                </a:cxn>
              </a:cxnLst>
              <a:rect l="0" t="0" r="r" b="b"/>
              <a:pathLst>
                <a:path w="2419" h="2086">
                  <a:moveTo>
                    <a:pt x="0" y="0"/>
                  </a:moveTo>
                  <a:lnTo>
                    <a:pt x="753" y="2008"/>
                  </a:lnTo>
                  <a:lnTo>
                    <a:pt x="1228" y="2086"/>
                  </a:lnTo>
                  <a:lnTo>
                    <a:pt x="2419" y="2086"/>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027" name="淘宝店chenying0907 38"/>
            <p:cNvSpPr>
              <a:spLocks/>
            </p:cNvSpPr>
            <p:nvPr/>
          </p:nvSpPr>
          <p:spPr bwMode="auto">
            <a:xfrm>
              <a:off x="-4763" y="1841500"/>
              <a:ext cx="1579563" cy="3187700"/>
            </a:xfrm>
            <a:custGeom>
              <a:avLst/>
              <a:gdLst>
                <a:gd name="T0" fmla="*/ 242 w 995"/>
                <a:gd name="T1" fmla="*/ 0 h 2008"/>
                <a:gd name="T2" fmla="*/ 0 w 995"/>
                <a:gd name="T3" fmla="*/ 305 h 2008"/>
                <a:gd name="T4" fmla="*/ 0 w 995"/>
                <a:gd name="T5" fmla="*/ 1845 h 2008"/>
                <a:gd name="T6" fmla="*/ 995 w 995"/>
                <a:gd name="T7" fmla="*/ 2008 h 2008"/>
                <a:gd name="T8" fmla="*/ 242 w 995"/>
                <a:gd name="T9" fmla="*/ 0 h 2008"/>
              </a:gdLst>
              <a:ahLst/>
              <a:cxnLst>
                <a:cxn ang="0">
                  <a:pos x="T0" y="T1"/>
                </a:cxn>
                <a:cxn ang="0">
                  <a:pos x="T2" y="T3"/>
                </a:cxn>
                <a:cxn ang="0">
                  <a:pos x="T4" y="T5"/>
                </a:cxn>
                <a:cxn ang="0">
                  <a:pos x="T6" y="T7"/>
                </a:cxn>
                <a:cxn ang="0">
                  <a:pos x="T8" y="T9"/>
                </a:cxn>
              </a:cxnLst>
              <a:rect l="0" t="0" r="r" b="b"/>
              <a:pathLst>
                <a:path w="995" h="2008">
                  <a:moveTo>
                    <a:pt x="242" y="0"/>
                  </a:moveTo>
                  <a:lnTo>
                    <a:pt x="0" y="305"/>
                  </a:lnTo>
                  <a:lnTo>
                    <a:pt x="0" y="1845"/>
                  </a:lnTo>
                  <a:lnTo>
                    <a:pt x="995" y="2008"/>
                  </a:lnTo>
                  <a:lnTo>
                    <a:pt x="24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028" name="淘宝店chenying0907 39"/>
            <p:cNvSpPr>
              <a:spLocks/>
            </p:cNvSpPr>
            <p:nvPr/>
          </p:nvSpPr>
          <p:spPr bwMode="auto">
            <a:xfrm>
              <a:off x="-4763" y="4770438"/>
              <a:ext cx="2333625" cy="382588"/>
            </a:xfrm>
            <a:custGeom>
              <a:avLst/>
              <a:gdLst>
                <a:gd name="T0" fmla="*/ 0 w 1470"/>
                <a:gd name="T1" fmla="*/ 0 h 241"/>
                <a:gd name="T2" fmla="*/ 0 w 1470"/>
                <a:gd name="T3" fmla="*/ 233 h 241"/>
                <a:gd name="T4" fmla="*/ 0 w 1470"/>
                <a:gd name="T5" fmla="*/ 241 h 241"/>
                <a:gd name="T6" fmla="*/ 1470 w 1470"/>
                <a:gd name="T7" fmla="*/ 241 h 241"/>
                <a:gd name="T8" fmla="*/ 0 w 1470"/>
                <a:gd name="T9" fmla="*/ 0 h 241"/>
              </a:gdLst>
              <a:ahLst/>
              <a:cxnLst>
                <a:cxn ang="0">
                  <a:pos x="T0" y="T1"/>
                </a:cxn>
                <a:cxn ang="0">
                  <a:pos x="T2" y="T3"/>
                </a:cxn>
                <a:cxn ang="0">
                  <a:pos x="T4" y="T5"/>
                </a:cxn>
                <a:cxn ang="0">
                  <a:pos x="T6" y="T7"/>
                </a:cxn>
                <a:cxn ang="0">
                  <a:pos x="T8" y="T9"/>
                </a:cxn>
              </a:cxnLst>
              <a:rect l="0" t="0" r="r" b="b"/>
              <a:pathLst>
                <a:path w="1470" h="241">
                  <a:moveTo>
                    <a:pt x="0" y="0"/>
                  </a:moveTo>
                  <a:lnTo>
                    <a:pt x="0" y="233"/>
                  </a:lnTo>
                  <a:lnTo>
                    <a:pt x="0" y="241"/>
                  </a:lnTo>
                  <a:lnTo>
                    <a:pt x="1470" y="241"/>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029" name="淘宝店chenying0907 40"/>
            <p:cNvSpPr>
              <a:spLocks/>
            </p:cNvSpPr>
            <p:nvPr/>
          </p:nvSpPr>
          <p:spPr bwMode="auto">
            <a:xfrm>
              <a:off x="5210175" y="3490913"/>
              <a:ext cx="3938588" cy="1662113"/>
            </a:xfrm>
            <a:custGeom>
              <a:avLst/>
              <a:gdLst>
                <a:gd name="T0" fmla="*/ 0 w 2481"/>
                <a:gd name="T1" fmla="*/ 1047 h 1047"/>
                <a:gd name="T2" fmla="*/ 1254 w 2481"/>
                <a:gd name="T3" fmla="*/ 1047 h 1047"/>
                <a:gd name="T4" fmla="*/ 1868 w 2481"/>
                <a:gd name="T5" fmla="*/ 1047 h 1047"/>
                <a:gd name="T6" fmla="*/ 2481 w 2481"/>
                <a:gd name="T7" fmla="*/ 263 h 1047"/>
                <a:gd name="T8" fmla="*/ 2481 w 2481"/>
                <a:gd name="T9" fmla="*/ 0 h 1047"/>
                <a:gd name="T10" fmla="*/ 0 w 2481"/>
                <a:gd name="T11" fmla="*/ 1047 h 1047"/>
              </a:gdLst>
              <a:ahLst/>
              <a:cxnLst>
                <a:cxn ang="0">
                  <a:pos x="T0" y="T1"/>
                </a:cxn>
                <a:cxn ang="0">
                  <a:pos x="T2" y="T3"/>
                </a:cxn>
                <a:cxn ang="0">
                  <a:pos x="T4" y="T5"/>
                </a:cxn>
                <a:cxn ang="0">
                  <a:pos x="T6" y="T7"/>
                </a:cxn>
                <a:cxn ang="0">
                  <a:pos x="T8" y="T9"/>
                </a:cxn>
                <a:cxn ang="0">
                  <a:pos x="T10" y="T11"/>
                </a:cxn>
              </a:cxnLst>
              <a:rect l="0" t="0" r="r" b="b"/>
              <a:pathLst>
                <a:path w="2481" h="1047">
                  <a:moveTo>
                    <a:pt x="0" y="1047"/>
                  </a:moveTo>
                  <a:lnTo>
                    <a:pt x="1254" y="1047"/>
                  </a:lnTo>
                  <a:lnTo>
                    <a:pt x="1868" y="1047"/>
                  </a:lnTo>
                  <a:lnTo>
                    <a:pt x="2481" y="263"/>
                  </a:lnTo>
                  <a:lnTo>
                    <a:pt x="2481" y="0"/>
                  </a:lnTo>
                  <a:lnTo>
                    <a:pt x="0" y="104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030" name="淘宝店chenying0907 41"/>
            <p:cNvSpPr>
              <a:spLocks/>
            </p:cNvSpPr>
            <p:nvPr/>
          </p:nvSpPr>
          <p:spPr bwMode="auto">
            <a:xfrm>
              <a:off x="6965950" y="3357563"/>
              <a:ext cx="2182813" cy="1006475"/>
            </a:xfrm>
            <a:custGeom>
              <a:avLst/>
              <a:gdLst>
                <a:gd name="T0" fmla="*/ 0 w 1375"/>
                <a:gd name="T1" fmla="*/ 126 h 634"/>
                <a:gd name="T2" fmla="*/ 76 w 1375"/>
                <a:gd name="T3" fmla="*/ 634 h 634"/>
                <a:gd name="T4" fmla="*/ 1375 w 1375"/>
                <a:gd name="T5" fmla="*/ 84 h 634"/>
                <a:gd name="T6" fmla="*/ 1375 w 1375"/>
                <a:gd name="T7" fmla="*/ 36 h 634"/>
                <a:gd name="T8" fmla="*/ 1375 w 1375"/>
                <a:gd name="T9" fmla="*/ 0 h 634"/>
                <a:gd name="T10" fmla="*/ 0 w 1375"/>
                <a:gd name="T11" fmla="*/ 126 h 634"/>
              </a:gdLst>
              <a:ahLst/>
              <a:cxnLst>
                <a:cxn ang="0">
                  <a:pos x="T0" y="T1"/>
                </a:cxn>
                <a:cxn ang="0">
                  <a:pos x="T2" y="T3"/>
                </a:cxn>
                <a:cxn ang="0">
                  <a:pos x="T4" y="T5"/>
                </a:cxn>
                <a:cxn ang="0">
                  <a:pos x="T6" y="T7"/>
                </a:cxn>
                <a:cxn ang="0">
                  <a:pos x="T8" y="T9"/>
                </a:cxn>
                <a:cxn ang="0">
                  <a:pos x="T10" y="T11"/>
                </a:cxn>
              </a:cxnLst>
              <a:rect l="0" t="0" r="r" b="b"/>
              <a:pathLst>
                <a:path w="1375" h="634">
                  <a:moveTo>
                    <a:pt x="0" y="126"/>
                  </a:moveTo>
                  <a:lnTo>
                    <a:pt x="76" y="634"/>
                  </a:lnTo>
                  <a:lnTo>
                    <a:pt x="1375" y="84"/>
                  </a:lnTo>
                  <a:lnTo>
                    <a:pt x="1375" y="36"/>
                  </a:lnTo>
                  <a:lnTo>
                    <a:pt x="1375" y="0"/>
                  </a:lnTo>
                  <a:lnTo>
                    <a:pt x="0" y="12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grpSp>
      <p:sp>
        <p:nvSpPr>
          <p:cNvPr id="12" name="PA_淘宝店chenying0907 11"/>
          <p:cNvSpPr/>
          <p:nvPr>
            <p:custDataLst>
              <p:tags r:id="rId2"/>
            </p:custDataLst>
          </p:nvPr>
        </p:nvSpPr>
        <p:spPr>
          <a:xfrm>
            <a:off x="425350" y="566428"/>
            <a:ext cx="8076257" cy="3960440"/>
          </a:xfrm>
          <a:prstGeom prst="rect">
            <a:avLst/>
          </a:prstGeom>
          <a:solidFill>
            <a:schemeClr val="bg1">
              <a:alpha val="85000"/>
            </a:schemeClr>
          </a:solidFill>
          <a:ln>
            <a:noFill/>
          </a:ln>
          <a:effectLst>
            <a:outerShdw blurRad="368300" dist="63500" dir="4620000" algn="tl"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31" name="PA_圆角淘宝店chenying0907 1030"/>
          <p:cNvSpPr/>
          <p:nvPr>
            <p:custDataLst>
              <p:tags r:id="rId3"/>
            </p:custDataLst>
          </p:nvPr>
        </p:nvSpPr>
        <p:spPr>
          <a:xfrm>
            <a:off x="3497235" y="2546648"/>
            <a:ext cx="1932489" cy="181737"/>
          </a:xfrm>
          <a:prstGeom prst="roundRect">
            <a:avLst>
              <a:gd name="adj" fmla="val 50000"/>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dist"/>
            <a:r>
              <a:rPr lang="en-US" altLang="ko-KR" sz="1400" dirty="0">
                <a:solidFill>
                  <a:schemeClr val="tx1">
                    <a:lumMod val="60000"/>
                    <a:lumOff val="40000"/>
                  </a:schemeClr>
                </a:solidFill>
                <a:cs typeface="Arial" panose="020B0604020202020204" pitchFamily="34" charset="0"/>
              </a:rPr>
              <a:t>Secondary Level</a:t>
            </a:r>
            <a:endParaRPr lang="ko-KR" altLang="en-US" sz="1400" dirty="0">
              <a:solidFill>
                <a:schemeClr val="tx1">
                  <a:lumMod val="60000"/>
                  <a:lumOff val="40000"/>
                </a:schemeClr>
              </a:solidFill>
              <a:cs typeface="Arial" panose="020B0604020202020204" pitchFamily="34" charset="0"/>
            </a:endParaRPr>
          </a:p>
        </p:txBody>
      </p:sp>
      <p:sp>
        <p:nvSpPr>
          <p:cNvPr id="21" name="Title 1"/>
          <p:cNvSpPr txBox="1">
            <a:spLocks/>
          </p:cNvSpPr>
          <p:nvPr/>
        </p:nvSpPr>
        <p:spPr>
          <a:xfrm>
            <a:off x="-108520" y="939907"/>
            <a:ext cx="9144000" cy="23876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100" dirty="0">
                <a:ln w="6350">
                  <a:noFill/>
                </a:ln>
                <a:solidFill>
                  <a:schemeClr val="accent3"/>
                </a:solidFill>
                <a:latin typeface="+mn-lt"/>
                <a:ea typeface="+mn-ea"/>
                <a:cs typeface="+mn-ea"/>
              </a:rPr>
              <a:t>Learning and Teaching Materials on</a:t>
            </a:r>
          </a:p>
          <a:p>
            <a:r>
              <a:rPr lang="en-US" sz="3100" dirty="0">
                <a:ln w="6350">
                  <a:noFill/>
                </a:ln>
                <a:solidFill>
                  <a:schemeClr val="bg1">
                    <a:lumMod val="50000"/>
                  </a:schemeClr>
                </a:solidFill>
                <a:latin typeface="+mn-lt"/>
                <a:ea typeface="+mn-ea"/>
                <a:cs typeface="+mn-ea"/>
              </a:rPr>
              <a:t> “SOW Inspiring” </a:t>
            </a:r>
            <a:r>
              <a:rPr lang="en-US" sz="3200" b="1" dirty="0">
                <a:solidFill>
                  <a:srgbClr val="756359"/>
                </a:solidFill>
                <a:effectLst>
                  <a:outerShdw blurRad="38100" dist="38100" dir="2700000" algn="tl">
                    <a:srgbClr val="000000">
                      <a:alpha val="43137"/>
                    </a:srgbClr>
                  </a:outerShdw>
                </a:effectLst>
                <a:latin typeface="+mn-lt"/>
              </a:rPr>
              <a:t/>
            </a:r>
            <a:br>
              <a:rPr lang="en-US" sz="3200" b="1" dirty="0">
                <a:solidFill>
                  <a:srgbClr val="756359"/>
                </a:solidFill>
                <a:effectLst>
                  <a:outerShdw blurRad="38100" dist="38100" dir="2700000" algn="tl">
                    <a:srgbClr val="000000">
                      <a:alpha val="43137"/>
                    </a:srgbClr>
                  </a:outerShdw>
                </a:effectLst>
                <a:latin typeface="+mn-lt"/>
              </a:rPr>
            </a:br>
            <a:r>
              <a:rPr lang="en-US" sz="3100" dirty="0">
                <a:ln w="6350">
                  <a:noFill/>
                </a:ln>
                <a:solidFill>
                  <a:schemeClr val="bg1">
                    <a:lumMod val="50000"/>
                  </a:schemeClr>
                </a:solidFill>
                <a:latin typeface="+mn-lt"/>
                <a:ea typeface="+mn-ea"/>
                <a:cs typeface="+mn-ea"/>
              </a:rPr>
              <a:t>Book Gifting Competition</a:t>
            </a:r>
          </a:p>
        </p:txBody>
      </p:sp>
      <p:pic>
        <p:nvPicPr>
          <p:cNvPr id="22" name="Picture 4" descr="https://www.edb.gov.hk/attachment/en/curriculum-development/kla/eng-edu/Logo/English%20Language%20Education%20Logo%20v02.pn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81662" y="3327507"/>
            <a:ext cx="2717648" cy="90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 name="Picture 6" descr="https://www.edb.gov.hk/attachment/en/curriculum-development/kla/eng-edu/SOW/website/img/SOW%20Logo_transparent.pn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2342" y="3331120"/>
            <a:ext cx="1633501" cy="90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68957" y="1792533"/>
            <a:ext cx="1291404" cy="1291404"/>
          </a:xfrm>
          <a:prstGeom prst="rect">
            <a:avLst/>
          </a:prstGeom>
        </p:spPr>
      </p:pic>
    </p:spTree>
    <p:extLst>
      <p:ext uri="{BB962C8B-B14F-4D97-AF65-F5344CB8AC3E}">
        <p14:creationId xmlns:p14="http://schemas.microsoft.com/office/powerpoint/2010/main" val="1447238478"/>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A_任意多边形 78"/>
          <p:cNvSpPr>
            <a:spLocks/>
          </p:cNvSpPr>
          <p:nvPr>
            <p:custDataLst>
              <p:tags r:id="rId1"/>
            </p:custDataLst>
          </p:nvPr>
        </p:nvSpPr>
        <p:spPr bwMode="auto">
          <a:xfrm>
            <a:off x="233483" y="49300"/>
            <a:ext cx="3498482" cy="691373"/>
          </a:xfrm>
          <a:custGeom>
            <a:avLst/>
            <a:gdLst>
              <a:gd name="T0" fmla="*/ 0 w 1555"/>
              <a:gd name="T1" fmla="*/ 0 h 1114"/>
              <a:gd name="T2" fmla="*/ 401 w 1555"/>
              <a:gd name="T3" fmla="*/ 557 h 1114"/>
              <a:gd name="T4" fmla="*/ 0 w 1555"/>
              <a:gd name="T5" fmla="*/ 1114 h 1114"/>
              <a:gd name="T6" fmla="*/ 1154 w 1555"/>
              <a:gd name="T7" fmla="*/ 1114 h 1114"/>
              <a:gd name="T8" fmla="*/ 1555 w 1555"/>
              <a:gd name="T9" fmla="*/ 557 h 1114"/>
              <a:gd name="T10" fmla="*/ 1154 w 1555"/>
              <a:gd name="T11" fmla="*/ 0 h 1114"/>
              <a:gd name="T12" fmla="*/ 0 w 1555"/>
              <a:gd name="T13" fmla="*/ 0 h 1114"/>
            </a:gdLst>
            <a:ahLst/>
            <a:cxnLst>
              <a:cxn ang="0">
                <a:pos x="T0" y="T1"/>
              </a:cxn>
              <a:cxn ang="0">
                <a:pos x="T2" y="T3"/>
              </a:cxn>
              <a:cxn ang="0">
                <a:pos x="T4" y="T5"/>
              </a:cxn>
              <a:cxn ang="0">
                <a:pos x="T6" y="T7"/>
              </a:cxn>
              <a:cxn ang="0">
                <a:pos x="T8" y="T9"/>
              </a:cxn>
              <a:cxn ang="0">
                <a:pos x="T10" y="T11"/>
              </a:cxn>
              <a:cxn ang="0">
                <a:pos x="T12" y="T13"/>
              </a:cxn>
            </a:cxnLst>
            <a:rect l="0" t="0" r="r" b="b"/>
            <a:pathLst>
              <a:path w="1555" h="1114">
                <a:moveTo>
                  <a:pt x="0" y="0"/>
                </a:moveTo>
                <a:lnTo>
                  <a:pt x="401" y="557"/>
                </a:lnTo>
                <a:lnTo>
                  <a:pt x="0" y="1114"/>
                </a:lnTo>
                <a:lnTo>
                  <a:pt x="1154" y="1114"/>
                </a:lnTo>
                <a:lnTo>
                  <a:pt x="1555" y="557"/>
                </a:lnTo>
                <a:lnTo>
                  <a:pt x="1154" y="0"/>
                </a:lnTo>
                <a:lnTo>
                  <a:pt x="0" y="0"/>
                </a:lnTo>
                <a:close/>
              </a:path>
            </a:pathLst>
          </a:custGeom>
          <a:solidFill>
            <a:schemeClr val="accent3">
              <a:lumMod val="75000"/>
            </a:schemeClr>
          </a:solidFill>
          <a:ln>
            <a:noFill/>
          </a:ln>
          <a:effectLst>
            <a:outerShdw blurRad="190500" dist="63500" dir="3300000" algn="tl" rotWithShape="0">
              <a:schemeClr val="tx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solidFill>
                <a:schemeClr val="lt1"/>
              </a:solidFill>
              <a:cs typeface="+mn-ea"/>
              <a:sym typeface="+mn-lt"/>
            </a:endParaRPr>
          </a:p>
        </p:txBody>
      </p:sp>
      <p:sp>
        <p:nvSpPr>
          <p:cNvPr id="29" name="PA_淘宝店chenying0907 91"/>
          <p:cNvSpPr>
            <a:spLocks noChangeArrowheads="1"/>
          </p:cNvSpPr>
          <p:nvPr>
            <p:custDataLst>
              <p:tags r:id="rId2"/>
            </p:custDataLst>
          </p:nvPr>
        </p:nvSpPr>
        <p:spPr bwMode="auto">
          <a:xfrm>
            <a:off x="1357381" y="187339"/>
            <a:ext cx="1872208"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buFont typeface="Arial" pitchFamily="34" charset="0"/>
              <a:buNone/>
            </a:pPr>
            <a:r>
              <a:rPr lang="en-US" sz="1200" b="1" dirty="0">
                <a:solidFill>
                  <a:schemeClr val="bg1"/>
                </a:solidFill>
              </a:rPr>
              <a:t>Identify someone dear to your heart</a:t>
            </a:r>
            <a:endParaRPr lang="en-US" altLang="zh-CN" sz="1200" b="1" dirty="0">
              <a:solidFill>
                <a:schemeClr val="bg1"/>
              </a:solidFill>
              <a:cs typeface="+mn-ea"/>
              <a:sym typeface="+mn-lt"/>
            </a:endParaRPr>
          </a:p>
        </p:txBody>
      </p:sp>
      <p:sp>
        <p:nvSpPr>
          <p:cNvPr id="30" name="PA_任意多边形 88"/>
          <p:cNvSpPr>
            <a:spLocks/>
          </p:cNvSpPr>
          <p:nvPr>
            <p:custDataLst>
              <p:tags r:id="rId3"/>
            </p:custDataLst>
          </p:nvPr>
        </p:nvSpPr>
        <p:spPr bwMode="auto">
          <a:xfrm>
            <a:off x="1047049" y="179423"/>
            <a:ext cx="308652" cy="308747"/>
          </a:xfrm>
          <a:custGeom>
            <a:avLst/>
            <a:gdLst>
              <a:gd name="T0" fmla="*/ 140 w 140"/>
              <a:gd name="T1" fmla="*/ 4 h 140"/>
              <a:gd name="T2" fmla="*/ 140 w 140"/>
              <a:gd name="T3" fmla="*/ 136 h 140"/>
              <a:gd name="T4" fmla="*/ 136 w 140"/>
              <a:gd name="T5" fmla="*/ 140 h 140"/>
              <a:gd name="T6" fmla="*/ 4 w 140"/>
              <a:gd name="T7" fmla="*/ 140 h 140"/>
              <a:gd name="T8" fmla="*/ 0 w 140"/>
              <a:gd name="T9" fmla="*/ 136 h 140"/>
              <a:gd name="T10" fmla="*/ 0 w 140"/>
              <a:gd name="T11" fmla="*/ 4 h 140"/>
              <a:gd name="T12" fmla="*/ 4 w 140"/>
              <a:gd name="T13" fmla="*/ 0 h 140"/>
              <a:gd name="T14" fmla="*/ 55 w 140"/>
              <a:gd name="T15" fmla="*/ 0 h 140"/>
              <a:gd name="T16" fmla="*/ 59 w 140"/>
              <a:gd name="T17" fmla="*/ 4 h 140"/>
              <a:gd name="T18" fmla="*/ 59 w 140"/>
              <a:gd name="T19" fmla="*/ 55 h 140"/>
              <a:gd name="T20" fmla="*/ 55 w 140"/>
              <a:gd name="T21" fmla="*/ 59 h 140"/>
              <a:gd name="T22" fmla="*/ 41 w 140"/>
              <a:gd name="T23" fmla="*/ 59 h 140"/>
              <a:gd name="T24" fmla="*/ 39 w 140"/>
              <a:gd name="T25" fmla="*/ 62 h 140"/>
              <a:gd name="T26" fmla="*/ 43 w 140"/>
              <a:gd name="T27" fmla="*/ 67 h 140"/>
              <a:gd name="T28" fmla="*/ 68 w 140"/>
              <a:gd name="T29" fmla="*/ 101 h 140"/>
              <a:gd name="T30" fmla="*/ 68 w 140"/>
              <a:gd name="T31" fmla="*/ 101 h 140"/>
              <a:gd name="T32" fmla="*/ 72 w 140"/>
              <a:gd name="T33" fmla="*/ 101 h 140"/>
              <a:gd name="T34" fmla="*/ 101 w 140"/>
              <a:gd name="T35" fmla="*/ 62 h 140"/>
              <a:gd name="T36" fmla="*/ 99 w 140"/>
              <a:gd name="T37" fmla="*/ 59 h 140"/>
              <a:gd name="T38" fmla="*/ 85 w 140"/>
              <a:gd name="T39" fmla="*/ 59 h 140"/>
              <a:gd name="T40" fmla="*/ 81 w 140"/>
              <a:gd name="T41" fmla="*/ 55 h 140"/>
              <a:gd name="T42" fmla="*/ 81 w 140"/>
              <a:gd name="T43" fmla="*/ 4 h 140"/>
              <a:gd name="T44" fmla="*/ 85 w 140"/>
              <a:gd name="T45" fmla="*/ 0 h 140"/>
              <a:gd name="T46" fmla="*/ 136 w 140"/>
              <a:gd name="T47" fmla="*/ 0 h 140"/>
              <a:gd name="T48" fmla="*/ 140 w 140"/>
              <a:gd name="T49" fmla="*/ 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0" h="140">
                <a:moveTo>
                  <a:pt x="140" y="4"/>
                </a:moveTo>
                <a:cubicBezTo>
                  <a:pt x="140" y="136"/>
                  <a:pt x="140" y="136"/>
                  <a:pt x="140" y="136"/>
                </a:cubicBezTo>
                <a:cubicBezTo>
                  <a:pt x="140" y="138"/>
                  <a:pt x="138" y="140"/>
                  <a:pt x="136" y="140"/>
                </a:cubicBezTo>
                <a:cubicBezTo>
                  <a:pt x="4" y="140"/>
                  <a:pt x="4" y="140"/>
                  <a:pt x="4" y="140"/>
                </a:cubicBezTo>
                <a:cubicBezTo>
                  <a:pt x="2" y="140"/>
                  <a:pt x="0" y="138"/>
                  <a:pt x="0" y="136"/>
                </a:cubicBezTo>
                <a:cubicBezTo>
                  <a:pt x="0" y="4"/>
                  <a:pt x="0" y="4"/>
                  <a:pt x="0" y="4"/>
                </a:cubicBezTo>
                <a:cubicBezTo>
                  <a:pt x="0" y="1"/>
                  <a:pt x="2" y="0"/>
                  <a:pt x="4" y="0"/>
                </a:cubicBezTo>
                <a:cubicBezTo>
                  <a:pt x="55" y="0"/>
                  <a:pt x="55" y="0"/>
                  <a:pt x="55" y="0"/>
                </a:cubicBezTo>
                <a:cubicBezTo>
                  <a:pt x="57" y="0"/>
                  <a:pt x="59" y="1"/>
                  <a:pt x="59" y="4"/>
                </a:cubicBezTo>
                <a:cubicBezTo>
                  <a:pt x="59" y="55"/>
                  <a:pt x="59" y="55"/>
                  <a:pt x="59" y="55"/>
                </a:cubicBezTo>
                <a:cubicBezTo>
                  <a:pt x="59" y="57"/>
                  <a:pt x="57" y="59"/>
                  <a:pt x="55" y="59"/>
                </a:cubicBezTo>
                <a:cubicBezTo>
                  <a:pt x="41" y="59"/>
                  <a:pt x="41" y="59"/>
                  <a:pt x="41" y="59"/>
                </a:cubicBezTo>
                <a:cubicBezTo>
                  <a:pt x="39" y="59"/>
                  <a:pt x="38" y="60"/>
                  <a:pt x="39" y="62"/>
                </a:cubicBezTo>
                <a:cubicBezTo>
                  <a:pt x="43" y="67"/>
                  <a:pt x="43" y="67"/>
                  <a:pt x="43" y="67"/>
                </a:cubicBezTo>
                <a:cubicBezTo>
                  <a:pt x="68" y="101"/>
                  <a:pt x="68" y="101"/>
                  <a:pt x="68" y="101"/>
                </a:cubicBezTo>
                <a:cubicBezTo>
                  <a:pt x="68" y="101"/>
                  <a:pt x="68" y="101"/>
                  <a:pt x="68" y="101"/>
                </a:cubicBezTo>
                <a:cubicBezTo>
                  <a:pt x="69" y="103"/>
                  <a:pt x="71" y="102"/>
                  <a:pt x="72" y="101"/>
                </a:cubicBezTo>
                <a:cubicBezTo>
                  <a:pt x="101" y="62"/>
                  <a:pt x="101" y="62"/>
                  <a:pt x="101" y="62"/>
                </a:cubicBezTo>
                <a:cubicBezTo>
                  <a:pt x="102" y="60"/>
                  <a:pt x="101" y="59"/>
                  <a:pt x="99" y="59"/>
                </a:cubicBezTo>
                <a:cubicBezTo>
                  <a:pt x="85" y="59"/>
                  <a:pt x="85" y="59"/>
                  <a:pt x="85" y="59"/>
                </a:cubicBezTo>
                <a:cubicBezTo>
                  <a:pt x="83" y="59"/>
                  <a:pt x="81" y="57"/>
                  <a:pt x="81" y="55"/>
                </a:cubicBezTo>
                <a:cubicBezTo>
                  <a:pt x="81" y="4"/>
                  <a:pt x="81" y="4"/>
                  <a:pt x="81" y="4"/>
                </a:cubicBezTo>
                <a:cubicBezTo>
                  <a:pt x="81" y="1"/>
                  <a:pt x="83" y="0"/>
                  <a:pt x="85" y="0"/>
                </a:cubicBezTo>
                <a:cubicBezTo>
                  <a:pt x="136" y="0"/>
                  <a:pt x="136" y="0"/>
                  <a:pt x="136" y="0"/>
                </a:cubicBezTo>
                <a:cubicBezTo>
                  <a:pt x="138" y="0"/>
                  <a:pt x="140" y="1"/>
                  <a:pt x="140" y="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cs typeface="+mn-ea"/>
              <a:sym typeface="+mn-lt"/>
            </a:endParaRPr>
          </a:p>
        </p:txBody>
      </p:sp>
      <p:grpSp>
        <p:nvGrpSpPr>
          <p:cNvPr id="37" name="PA_淘宝店chenying0907 21"/>
          <p:cNvGrpSpPr/>
          <p:nvPr>
            <p:custDataLst>
              <p:tags r:id="rId4"/>
            </p:custDataLst>
          </p:nvPr>
        </p:nvGrpSpPr>
        <p:grpSpPr>
          <a:xfrm>
            <a:off x="5832473" y="-21235"/>
            <a:ext cx="3311527" cy="5164735"/>
            <a:chOff x="5832473" y="-21235"/>
            <a:chExt cx="3311527" cy="5164735"/>
          </a:xfrm>
        </p:grpSpPr>
        <p:sp>
          <p:nvSpPr>
            <p:cNvPr id="38" name="淘宝店chenying0907 36"/>
            <p:cNvSpPr>
              <a:spLocks/>
            </p:cNvSpPr>
            <p:nvPr/>
          </p:nvSpPr>
          <p:spPr bwMode="auto">
            <a:xfrm rot="16200000">
              <a:off x="7445263" y="403114"/>
              <a:ext cx="2123086" cy="1274387"/>
            </a:xfrm>
            <a:custGeom>
              <a:avLst/>
              <a:gdLst/>
              <a:ahLst/>
              <a:cxnLst/>
              <a:rect l="l" t="t" r="r" b="b"/>
              <a:pathLst>
                <a:path w="2123086" h="1274387">
                  <a:moveTo>
                    <a:pt x="0" y="252037"/>
                  </a:moveTo>
                  <a:lnTo>
                    <a:pt x="2123086" y="0"/>
                  </a:lnTo>
                  <a:lnTo>
                    <a:pt x="2123086" y="1274387"/>
                  </a:lnTo>
                  <a:lnTo>
                    <a:pt x="1182688" y="1274387"/>
                  </a:lnTo>
                  <a:close/>
                </a:path>
              </a:pathLst>
            </a:custGeom>
            <a:solidFill>
              <a:srgbClr val="E5AAA4"/>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9" name="淘宝店chenying0907 37"/>
            <p:cNvSpPr>
              <a:spLocks/>
            </p:cNvSpPr>
            <p:nvPr/>
          </p:nvSpPr>
          <p:spPr bwMode="auto">
            <a:xfrm rot="16200000">
              <a:off x="5568154" y="1183482"/>
              <a:ext cx="3840163" cy="3311525"/>
            </a:xfrm>
            <a:custGeom>
              <a:avLst/>
              <a:gdLst>
                <a:gd name="T0" fmla="*/ 0 w 2419"/>
                <a:gd name="T1" fmla="*/ 0 h 2086"/>
                <a:gd name="T2" fmla="*/ 753 w 2419"/>
                <a:gd name="T3" fmla="*/ 2008 h 2086"/>
                <a:gd name="T4" fmla="*/ 1228 w 2419"/>
                <a:gd name="T5" fmla="*/ 2086 h 2086"/>
                <a:gd name="T6" fmla="*/ 2419 w 2419"/>
                <a:gd name="T7" fmla="*/ 2086 h 2086"/>
                <a:gd name="T8" fmla="*/ 0 w 2419"/>
                <a:gd name="T9" fmla="*/ 0 h 2086"/>
              </a:gdLst>
              <a:ahLst/>
              <a:cxnLst>
                <a:cxn ang="0">
                  <a:pos x="T0" y="T1"/>
                </a:cxn>
                <a:cxn ang="0">
                  <a:pos x="T2" y="T3"/>
                </a:cxn>
                <a:cxn ang="0">
                  <a:pos x="T4" y="T5"/>
                </a:cxn>
                <a:cxn ang="0">
                  <a:pos x="T6" y="T7"/>
                </a:cxn>
                <a:cxn ang="0">
                  <a:pos x="T8" y="T9"/>
                </a:cxn>
              </a:cxnLst>
              <a:rect l="0" t="0" r="r" b="b"/>
              <a:pathLst>
                <a:path w="2419" h="2086">
                  <a:moveTo>
                    <a:pt x="0" y="0"/>
                  </a:moveTo>
                  <a:lnTo>
                    <a:pt x="753" y="2008"/>
                  </a:lnTo>
                  <a:lnTo>
                    <a:pt x="1228" y="2086"/>
                  </a:lnTo>
                  <a:lnTo>
                    <a:pt x="2419" y="2086"/>
                  </a:lnTo>
                  <a:lnTo>
                    <a:pt x="0" y="0"/>
                  </a:lnTo>
                  <a:close/>
                </a:path>
              </a:pathLst>
            </a:custGeom>
            <a:solidFill>
              <a:srgbClr val="F1CF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40" name="淘宝店chenying0907 38"/>
            <p:cNvSpPr>
              <a:spLocks/>
            </p:cNvSpPr>
            <p:nvPr/>
          </p:nvSpPr>
          <p:spPr bwMode="auto">
            <a:xfrm rot="16200000">
              <a:off x="6636541" y="2759869"/>
              <a:ext cx="1579563" cy="3187700"/>
            </a:xfrm>
            <a:custGeom>
              <a:avLst/>
              <a:gdLst>
                <a:gd name="T0" fmla="*/ 242 w 995"/>
                <a:gd name="T1" fmla="*/ 0 h 2008"/>
                <a:gd name="T2" fmla="*/ 0 w 995"/>
                <a:gd name="T3" fmla="*/ 305 h 2008"/>
                <a:gd name="T4" fmla="*/ 0 w 995"/>
                <a:gd name="T5" fmla="*/ 1845 h 2008"/>
                <a:gd name="T6" fmla="*/ 995 w 995"/>
                <a:gd name="T7" fmla="*/ 2008 h 2008"/>
                <a:gd name="T8" fmla="*/ 242 w 995"/>
                <a:gd name="T9" fmla="*/ 0 h 2008"/>
              </a:gdLst>
              <a:ahLst/>
              <a:cxnLst>
                <a:cxn ang="0">
                  <a:pos x="T0" y="T1"/>
                </a:cxn>
                <a:cxn ang="0">
                  <a:pos x="T2" y="T3"/>
                </a:cxn>
                <a:cxn ang="0">
                  <a:pos x="T4" y="T5"/>
                </a:cxn>
                <a:cxn ang="0">
                  <a:pos x="T6" y="T7"/>
                </a:cxn>
                <a:cxn ang="0">
                  <a:pos x="T8" y="T9"/>
                </a:cxn>
              </a:cxnLst>
              <a:rect l="0" t="0" r="r" b="b"/>
              <a:pathLst>
                <a:path w="995" h="2008">
                  <a:moveTo>
                    <a:pt x="242" y="0"/>
                  </a:moveTo>
                  <a:lnTo>
                    <a:pt x="0" y="305"/>
                  </a:lnTo>
                  <a:lnTo>
                    <a:pt x="0" y="1845"/>
                  </a:lnTo>
                  <a:lnTo>
                    <a:pt x="995" y="2008"/>
                  </a:lnTo>
                  <a:lnTo>
                    <a:pt x="242" y="0"/>
                  </a:lnTo>
                  <a:close/>
                </a:path>
              </a:pathLst>
            </a:custGeom>
            <a:solidFill>
              <a:srgbClr val="F9E7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41" name="淘宝店chenying0907 39"/>
            <p:cNvSpPr>
              <a:spLocks/>
            </p:cNvSpPr>
            <p:nvPr/>
          </p:nvSpPr>
          <p:spPr bwMode="auto">
            <a:xfrm rot="16200000">
              <a:off x="7785893" y="3785394"/>
              <a:ext cx="2333625" cy="382588"/>
            </a:xfrm>
            <a:custGeom>
              <a:avLst/>
              <a:gdLst>
                <a:gd name="T0" fmla="*/ 0 w 1470"/>
                <a:gd name="T1" fmla="*/ 0 h 241"/>
                <a:gd name="T2" fmla="*/ 0 w 1470"/>
                <a:gd name="T3" fmla="*/ 233 h 241"/>
                <a:gd name="T4" fmla="*/ 0 w 1470"/>
                <a:gd name="T5" fmla="*/ 241 h 241"/>
                <a:gd name="T6" fmla="*/ 1470 w 1470"/>
                <a:gd name="T7" fmla="*/ 241 h 241"/>
                <a:gd name="T8" fmla="*/ 0 w 1470"/>
                <a:gd name="T9" fmla="*/ 0 h 241"/>
              </a:gdLst>
              <a:ahLst/>
              <a:cxnLst>
                <a:cxn ang="0">
                  <a:pos x="T0" y="T1"/>
                </a:cxn>
                <a:cxn ang="0">
                  <a:pos x="T2" y="T3"/>
                </a:cxn>
                <a:cxn ang="0">
                  <a:pos x="T4" y="T5"/>
                </a:cxn>
                <a:cxn ang="0">
                  <a:pos x="T6" y="T7"/>
                </a:cxn>
                <a:cxn ang="0">
                  <a:pos x="T8" y="T9"/>
                </a:cxn>
              </a:cxnLst>
              <a:rect l="0" t="0" r="r" b="b"/>
              <a:pathLst>
                <a:path w="1470" h="241">
                  <a:moveTo>
                    <a:pt x="0" y="0"/>
                  </a:moveTo>
                  <a:lnTo>
                    <a:pt x="0" y="233"/>
                  </a:lnTo>
                  <a:lnTo>
                    <a:pt x="0" y="241"/>
                  </a:lnTo>
                  <a:lnTo>
                    <a:pt x="1470" y="241"/>
                  </a:lnTo>
                  <a:lnTo>
                    <a:pt x="0" y="0"/>
                  </a:lnTo>
                  <a:close/>
                </a:path>
              </a:pathLst>
            </a:custGeom>
            <a:solidFill>
              <a:srgbClr val="E5AA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grpSp>
      <p:graphicFrame>
        <p:nvGraphicFramePr>
          <p:cNvPr id="2" name="Table 1"/>
          <p:cNvGraphicFramePr>
            <a:graphicFrameLocks noGrp="1"/>
          </p:cNvGraphicFramePr>
          <p:nvPr>
            <p:extLst>
              <p:ext uri="{D42A27DB-BD31-4B8C-83A1-F6EECF244321}">
                <p14:modId xmlns:p14="http://schemas.microsoft.com/office/powerpoint/2010/main" val="3220424762"/>
              </p:ext>
            </p:extLst>
          </p:nvPr>
        </p:nvGraphicFramePr>
        <p:xfrm>
          <a:off x="203022" y="847203"/>
          <a:ext cx="8754407" cy="4243903"/>
        </p:xfrm>
        <a:graphic>
          <a:graphicData uri="http://schemas.openxmlformats.org/drawingml/2006/table">
            <a:tbl>
              <a:tblPr firstRow="1" bandRow="1">
                <a:tableStyleId>{5C22544A-7EE6-4342-B048-85BDC9FD1C3A}</a:tableStyleId>
              </a:tblPr>
              <a:tblGrid>
                <a:gridCol w="1497923">
                  <a:extLst>
                    <a:ext uri="{9D8B030D-6E8A-4147-A177-3AD203B41FA5}">
                      <a16:colId xmlns:a16="http://schemas.microsoft.com/office/drawing/2014/main" val="2673047681"/>
                    </a:ext>
                  </a:extLst>
                </a:gridCol>
                <a:gridCol w="7256484">
                  <a:extLst>
                    <a:ext uri="{9D8B030D-6E8A-4147-A177-3AD203B41FA5}">
                      <a16:colId xmlns:a16="http://schemas.microsoft.com/office/drawing/2014/main" val="2457605749"/>
                    </a:ext>
                  </a:extLst>
                </a:gridCol>
              </a:tblGrid>
              <a:tr h="418725">
                <a:tc>
                  <a:txBody>
                    <a:bodyPr/>
                    <a:lstStyle/>
                    <a:p>
                      <a:pPr algn="ctr"/>
                      <a:r>
                        <a:rPr lang="en-US" sz="1600" dirty="0">
                          <a:solidFill>
                            <a:schemeClr val="tx1"/>
                          </a:solidFill>
                        </a:rPr>
                        <a:t>Recipient(s)</a:t>
                      </a:r>
                    </a:p>
                  </a:txBody>
                  <a:tcPr/>
                </a:tc>
                <a:tc>
                  <a:txBody>
                    <a:bodyPr/>
                    <a:lstStyle/>
                    <a:p>
                      <a:pPr algn="ctr"/>
                      <a:r>
                        <a:rPr lang="en-US" sz="1600" dirty="0">
                          <a:solidFill>
                            <a:schemeClr val="tx1"/>
                          </a:solidFill>
                        </a:rPr>
                        <a:t>Situation facing</a:t>
                      </a:r>
                      <a:r>
                        <a:rPr lang="en-US" sz="1600" baseline="0" dirty="0">
                          <a:solidFill>
                            <a:schemeClr val="tx1"/>
                          </a:solidFill>
                        </a:rPr>
                        <a:t> him/her/them</a:t>
                      </a:r>
                      <a:endParaRPr lang="en-US" sz="1600" dirty="0">
                        <a:solidFill>
                          <a:schemeClr val="tx1"/>
                        </a:solidFill>
                      </a:endParaRPr>
                    </a:p>
                  </a:txBody>
                  <a:tcPr/>
                </a:tc>
                <a:extLst>
                  <a:ext uri="{0D108BD9-81ED-4DB2-BD59-A6C34878D82A}">
                    <a16:rowId xmlns:a16="http://schemas.microsoft.com/office/drawing/2014/main" val="1045021937"/>
                  </a:ext>
                </a:extLst>
              </a:tr>
              <a:tr h="374649">
                <a:tc>
                  <a:txBody>
                    <a:bodyPr/>
                    <a:lstStyle/>
                    <a:p>
                      <a:r>
                        <a:rPr lang="en-US" sz="1200" b="1" dirty="0"/>
                        <a:t>My father</a:t>
                      </a:r>
                    </a:p>
                  </a:txBody>
                  <a:tcPr>
                    <a:solidFill>
                      <a:schemeClr val="accent6">
                        <a:lumMod val="60000"/>
                        <a:lumOff val="40000"/>
                      </a:schemeClr>
                    </a:solidFill>
                  </a:tcPr>
                </a:tc>
                <a:tc>
                  <a:txBody>
                    <a:bodyPr/>
                    <a:lstStyle/>
                    <a:p>
                      <a:pPr algn="just"/>
                      <a:r>
                        <a:rPr lang="en-US" sz="1400" dirty="0"/>
                        <a:t>He has</a:t>
                      </a:r>
                      <a:r>
                        <a:rPr lang="en-US" sz="1400" baseline="0" dirty="0"/>
                        <a:t> been </a:t>
                      </a:r>
                      <a:r>
                        <a:rPr lang="en-US" sz="1400" baseline="0" dirty="0" err="1"/>
                        <a:t>practising</a:t>
                      </a:r>
                      <a:r>
                        <a:rPr lang="en-US" sz="1400" baseline="0" dirty="0"/>
                        <a:t> for marathon and wants to break through a running plateau.</a:t>
                      </a:r>
                      <a:endParaRPr lang="en-US" sz="1400" dirty="0"/>
                    </a:p>
                  </a:txBody>
                  <a:tcPr>
                    <a:solidFill>
                      <a:schemeClr val="accent6">
                        <a:lumMod val="60000"/>
                        <a:lumOff val="40000"/>
                      </a:schemeClr>
                    </a:solidFill>
                  </a:tcPr>
                </a:tc>
                <a:extLst>
                  <a:ext uri="{0D108BD9-81ED-4DB2-BD59-A6C34878D82A}">
                    <a16:rowId xmlns:a16="http://schemas.microsoft.com/office/drawing/2014/main" val="2588237334"/>
                  </a:ext>
                </a:extLst>
              </a:tr>
              <a:tr h="374649">
                <a:tc>
                  <a:txBody>
                    <a:bodyPr/>
                    <a:lstStyle/>
                    <a:p>
                      <a:r>
                        <a:rPr lang="en-US" sz="1200" b="1" dirty="0"/>
                        <a:t>My uncle and aunt</a:t>
                      </a:r>
                    </a:p>
                  </a:txBody>
                  <a:tcPr>
                    <a:solidFill>
                      <a:srgbClr val="E6D9FF"/>
                    </a:solidFill>
                  </a:tcPr>
                </a:tc>
                <a:tc>
                  <a:txBody>
                    <a:bodyPr/>
                    <a:lstStyle/>
                    <a:p>
                      <a:pPr algn="just"/>
                      <a:r>
                        <a:rPr lang="en-US" sz="1400" dirty="0"/>
                        <a:t>They will soon kick off</a:t>
                      </a:r>
                      <a:r>
                        <a:rPr lang="en-US" sz="1400" baseline="0" dirty="0"/>
                        <a:t> their retirement by travelling by themselves for the first time.</a:t>
                      </a:r>
                      <a:endParaRPr lang="en-US" sz="1400" dirty="0"/>
                    </a:p>
                  </a:txBody>
                  <a:tcPr>
                    <a:solidFill>
                      <a:srgbClr val="E6D9FF"/>
                    </a:solidFill>
                  </a:tcPr>
                </a:tc>
                <a:extLst>
                  <a:ext uri="{0D108BD9-81ED-4DB2-BD59-A6C34878D82A}">
                    <a16:rowId xmlns:a16="http://schemas.microsoft.com/office/drawing/2014/main" val="2131122072"/>
                  </a:ext>
                </a:extLst>
              </a:tr>
              <a:tr h="463405">
                <a:tc>
                  <a:txBody>
                    <a:bodyPr/>
                    <a:lstStyle/>
                    <a:p>
                      <a:r>
                        <a:rPr lang="en-US" sz="1200" b="1" dirty="0"/>
                        <a:t>A</a:t>
                      </a:r>
                      <a:r>
                        <a:rPr lang="en-US" sz="1200" b="1" baseline="0" dirty="0"/>
                        <a:t> </a:t>
                      </a:r>
                      <a:r>
                        <a:rPr lang="en-US" sz="1200" b="1" kern="1200" baseline="0" dirty="0">
                          <a:solidFill>
                            <a:schemeClr val="dk1"/>
                          </a:solidFill>
                          <a:latin typeface="+mn-lt"/>
                          <a:ea typeface="+mn-ea"/>
                          <a:cs typeface="+mn-cs"/>
                        </a:rPr>
                        <a:t>newly-arrived Non-Chinese speaking (NCS)  student</a:t>
                      </a:r>
                    </a:p>
                  </a:txBody>
                  <a:tcPr>
                    <a:solidFill>
                      <a:srgbClr val="FFCC66"/>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400" baseline="0" dirty="0"/>
                        <a:t>She has just arrived in Hong Kong and joined your school in this school year. She wants to know more about Hong Kong and Chinese culture.</a:t>
                      </a:r>
                      <a:endParaRPr lang="en-US" sz="1400" dirty="0"/>
                    </a:p>
                  </a:txBody>
                  <a:tcPr>
                    <a:solidFill>
                      <a:srgbClr val="FFCC66"/>
                    </a:solidFill>
                  </a:tcPr>
                </a:tc>
                <a:extLst>
                  <a:ext uri="{0D108BD9-81ED-4DB2-BD59-A6C34878D82A}">
                    <a16:rowId xmlns:a16="http://schemas.microsoft.com/office/drawing/2014/main" val="678624270"/>
                  </a:ext>
                </a:extLst>
              </a:tr>
              <a:tr h="410555">
                <a:tc>
                  <a:txBody>
                    <a:bodyPr/>
                    <a:lstStyle/>
                    <a:p>
                      <a:r>
                        <a:rPr lang="en-US" sz="1200" b="1" baseline="0" dirty="0"/>
                        <a:t>My best friend</a:t>
                      </a:r>
                      <a:endParaRPr lang="en-US" sz="1200" b="1" dirty="0"/>
                    </a:p>
                  </a:txBody>
                  <a:tcPr>
                    <a:solidFill>
                      <a:srgbClr val="CCECFF"/>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400" dirty="0"/>
                        <a:t>He</a:t>
                      </a:r>
                      <a:r>
                        <a:rPr lang="en-US" sz="1400" baseline="0" dirty="0"/>
                        <a:t> struggles with studies and some academic subjects are a challenge for him. He sees himself as a slow learner and lacks confidence.</a:t>
                      </a:r>
                      <a:endParaRPr lang="en-US" sz="1400" dirty="0"/>
                    </a:p>
                  </a:txBody>
                  <a:tcPr>
                    <a:solidFill>
                      <a:srgbClr val="CCECFF"/>
                    </a:solidFill>
                  </a:tcPr>
                </a:tc>
                <a:extLst>
                  <a:ext uri="{0D108BD9-81ED-4DB2-BD59-A6C34878D82A}">
                    <a16:rowId xmlns:a16="http://schemas.microsoft.com/office/drawing/2014/main" val="89301748"/>
                  </a:ext>
                </a:extLst>
              </a:tr>
              <a:tr h="400662">
                <a:tc>
                  <a:txBody>
                    <a:bodyPr/>
                    <a:lstStyle/>
                    <a:p>
                      <a:r>
                        <a:rPr lang="en-US" sz="1200" b="1" baseline="0" dirty="0"/>
                        <a:t>My class teacher</a:t>
                      </a:r>
                      <a:endParaRPr lang="en-US" sz="1200" b="1" dirty="0"/>
                    </a:p>
                  </a:txBody>
                  <a:tcPr>
                    <a:solidFill>
                      <a:srgbClr val="FFCDE6"/>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400" baseline="0" dirty="0"/>
                        <a:t>She has been teaching my class for three years and is about to see us graduate.</a:t>
                      </a:r>
                      <a:endParaRPr lang="en-US" sz="1400" dirty="0"/>
                    </a:p>
                  </a:txBody>
                  <a:tcPr>
                    <a:solidFill>
                      <a:srgbClr val="FFCDE6"/>
                    </a:solidFill>
                  </a:tcPr>
                </a:tc>
                <a:extLst>
                  <a:ext uri="{0D108BD9-81ED-4DB2-BD59-A6C34878D82A}">
                    <a16:rowId xmlns:a16="http://schemas.microsoft.com/office/drawing/2014/main" val="1414627255"/>
                  </a:ext>
                </a:extLst>
              </a:tr>
              <a:tr h="528916">
                <a:tc>
                  <a:txBody>
                    <a:bodyPr/>
                    <a:lstStyle/>
                    <a:p>
                      <a:r>
                        <a:rPr lang="en-US" sz="1200" b="1" baseline="0" dirty="0"/>
                        <a:t>My sister</a:t>
                      </a:r>
                      <a:endParaRPr lang="en-US" sz="1200" b="1" dirty="0"/>
                    </a:p>
                  </a:txBody>
                  <a:tcPr>
                    <a:solidFill>
                      <a:srgbClr val="DDFFDD"/>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400" dirty="0"/>
                        <a:t>She</a:t>
                      </a:r>
                      <a:r>
                        <a:rPr lang="en-US" sz="1400" baseline="0" dirty="0"/>
                        <a:t> has been selected for an international exchange </a:t>
                      </a:r>
                      <a:r>
                        <a:rPr lang="en-US" sz="1400" baseline="0" dirty="0" err="1"/>
                        <a:t>programme</a:t>
                      </a:r>
                      <a:r>
                        <a:rPr lang="en-US" sz="1400" baseline="0" dirty="0"/>
                        <a:t> and will take part in the Youth Leadership Summit to meet young leaders from different countries. </a:t>
                      </a:r>
                      <a:endParaRPr lang="en-US" sz="1400" dirty="0"/>
                    </a:p>
                  </a:txBody>
                  <a:tcPr>
                    <a:solidFill>
                      <a:srgbClr val="DDFFDD"/>
                    </a:solidFill>
                  </a:tcPr>
                </a:tc>
                <a:extLst>
                  <a:ext uri="{0D108BD9-81ED-4DB2-BD59-A6C34878D82A}">
                    <a16:rowId xmlns:a16="http://schemas.microsoft.com/office/drawing/2014/main" val="2357982560"/>
                  </a:ext>
                </a:extLst>
              </a:tr>
              <a:tr h="466856">
                <a:tc>
                  <a:txBody>
                    <a:bodyPr/>
                    <a:lstStyle/>
                    <a:p>
                      <a:r>
                        <a:rPr lang="en-US" sz="1200" b="1" dirty="0"/>
                        <a:t>My cousin</a:t>
                      </a:r>
                    </a:p>
                  </a:txBody>
                  <a:tcPr>
                    <a:solidFill>
                      <a:schemeClr val="accent4">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400" dirty="0"/>
                        <a:t>He is suffering</a:t>
                      </a:r>
                      <a:r>
                        <a:rPr lang="en-US" sz="1400" baseline="0" dirty="0"/>
                        <a:t> from Internet addiction and </a:t>
                      </a:r>
                      <a:r>
                        <a:rPr lang="en-US" sz="1400" dirty="0"/>
                        <a:t>feels</a:t>
                      </a:r>
                      <a:r>
                        <a:rPr lang="en-US" sz="1400" baseline="0" dirty="0"/>
                        <a:t> frustrated because he does not know how to unplug from social media and online gaming.</a:t>
                      </a:r>
                      <a:endParaRPr lang="en-US" sz="1400" dirty="0"/>
                    </a:p>
                  </a:txBody>
                  <a:tcPr>
                    <a:solidFill>
                      <a:schemeClr val="accent4">
                        <a:lumMod val="20000"/>
                        <a:lumOff val="80000"/>
                      </a:schemeClr>
                    </a:solidFill>
                  </a:tcPr>
                </a:tc>
                <a:extLst>
                  <a:ext uri="{0D108BD9-81ED-4DB2-BD59-A6C34878D82A}">
                    <a16:rowId xmlns:a16="http://schemas.microsoft.com/office/drawing/2014/main" val="1795447649"/>
                  </a:ext>
                </a:extLst>
              </a:tr>
            </a:tbl>
          </a:graphicData>
        </a:graphic>
      </p:graphicFrame>
      <p:sp>
        <p:nvSpPr>
          <p:cNvPr id="11" name="TextBox 10"/>
          <p:cNvSpPr txBox="1"/>
          <p:nvPr/>
        </p:nvSpPr>
        <p:spPr>
          <a:xfrm>
            <a:off x="413751" y="594700"/>
            <a:ext cx="1045786" cy="307777"/>
          </a:xfrm>
          <a:prstGeom prst="rect">
            <a:avLst/>
          </a:prstGeom>
          <a:solidFill>
            <a:schemeClr val="bg2"/>
          </a:solidFill>
          <a:ln w="28575">
            <a:solidFill>
              <a:schemeClr val="accent3"/>
            </a:solidFill>
          </a:ln>
        </p:spPr>
        <p:txBody>
          <a:bodyPr wrap="square" rtlCol="0">
            <a:spAutoFit/>
          </a:bodyPr>
          <a:lstStyle/>
          <a:p>
            <a:pPr algn="ctr"/>
            <a:r>
              <a:rPr lang="en-US" sz="1400" dirty="0"/>
              <a:t>Examples</a:t>
            </a:r>
          </a:p>
        </p:txBody>
      </p:sp>
    </p:spTree>
    <p:extLst>
      <p:ext uri="{BB962C8B-B14F-4D97-AF65-F5344CB8AC3E}">
        <p14:creationId xmlns:p14="http://schemas.microsoft.com/office/powerpoint/2010/main" val="673570222"/>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9" y="845882"/>
            <a:ext cx="8753258" cy="3263504"/>
          </a:xfrm>
        </p:spPr>
        <p:txBody>
          <a:bodyPr>
            <a:normAutofit/>
          </a:bodyPr>
          <a:lstStyle/>
          <a:p>
            <a:pPr marL="0" indent="0" algn="just">
              <a:buNone/>
            </a:pPr>
            <a:r>
              <a:rPr lang="en-US" sz="1800" dirty="0">
                <a:solidFill>
                  <a:schemeClr val="bg1">
                    <a:lumMod val="50000"/>
                  </a:schemeClr>
                </a:solidFill>
                <a:cs typeface="+mn-ea"/>
              </a:rPr>
              <a:t>After identifying the recipient(s), think of a book that can inspire him/her/them and a SOW taken from the book that can leave a lasting impact on him/her/them while echoing the overarching theme and/or sub-themes.</a:t>
            </a:r>
          </a:p>
          <a:p>
            <a:endParaRPr lang="en-US" sz="1800" dirty="0"/>
          </a:p>
        </p:txBody>
      </p:sp>
      <p:graphicFrame>
        <p:nvGraphicFramePr>
          <p:cNvPr id="4" name="Table 3"/>
          <p:cNvGraphicFramePr>
            <a:graphicFrameLocks noGrp="1"/>
          </p:cNvGraphicFramePr>
          <p:nvPr>
            <p:extLst>
              <p:ext uri="{D42A27DB-BD31-4B8C-83A1-F6EECF244321}">
                <p14:modId xmlns:p14="http://schemas.microsoft.com/office/powerpoint/2010/main" val="3910903350"/>
              </p:ext>
            </p:extLst>
          </p:nvPr>
        </p:nvGraphicFramePr>
        <p:xfrm>
          <a:off x="574313" y="2076138"/>
          <a:ext cx="8331550" cy="2971800"/>
        </p:xfrm>
        <a:graphic>
          <a:graphicData uri="http://schemas.openxmlformats.org/drawingml/2006/table">
            <a:tbl>
              <a:tblPr firstRow="1" bandRow="1">
                <a:tableStyleId>{5C22544A-7EE6-4342-B048-85BDC9FD1C3A}</a:tableStyleId>
              </a:tblPr>
              <a:tblGrid>
                <a:gridCol w="2082887">
                  <a:extLst>
                    <a:ext uri="{9D8B030D-6E8A-4147-A177-3AD203B41FA5}">
                      <a16:colId xmlns:a16="http://schemas.microsoft.com/office/drawing/2014/main" val="917949357"/>
                    </a:ext>
                  </a:extLst>
                </a:gridCol>
                <a:gridCol w="2082887">
                  <a:extLst>
                    <a:ext uri="{9D8B030D-6E8A-4147-A177-3AD203B41FA5}">
                      <a16:colId xmlns:a16="http://schemas.microsoft.com/office/drawing/2014/main" val="1301526028"/>
                    </a:ext>
                  </a:extLst>
                </a:gridCol>
                <a:gridCol w="2731490">
                  <a:extLst>
                    <a:ext uri="{9D8B030D-6E8A-4147-A177-3AD203B41FA5}">
                      <a16:colId xmlns:a16="http://schemas.microsoft.com/office/drawing/2014/main" val="2878020726"/>
                    </a:ext>
                  </a:extLst>
                </a:gridCol>
                <a:gridCol w="1434286">
                  <a:extLst>
                    <a:ext uri="{9D8B030D-6E8A-4147-A177-3AD203B41FA5}">
                      <a16:colId xmlns:a16="http://schemas.microsoft.com/office/drawing/2014/main" val="890353970"/>
                    </a:ext>
                  </a:extLst>
                </a:gridCol>
              </a:tblGrid>
              <a:tr h="685800">
                <a:tc>
                  <a:txBody>
                    <a:bodyPr/>
                    <a:lstStyle/>
                    <a:p>
                      <a:r>
                        <a:rPr lang="en-US" sz="1400" dirty="0">
                          <a:solidFill>
                            <a:schemeClr val="bg1"/>
                          </a:solidFill>
                        </a:rPr>
                        <a:t>Recipient</a:t>
                      </a:r>
                    </a:p>
                  </a:txBody>
                  <a:tcPr marL="68580" marR="68580" marT="34290" marB="34290">
                    <a:solidFill>
                      <a:schemeClr val="tx1">
                        <a:lumMod val="65000"/>
                        <a:lumOff val="35000"/>
                      </a:schemeClr>
                    </a:solidFill>
                  </a:tcPr>
                </a:tc>
                <a:tc>
                  <a:txBody>
                    <a:bodyPr/>
                    <a:lstStyle/>
                    <a:p>
                      <a:r>
                        <a:rPr lang="en-US" sz="1400" dirty="0">
                          <a:solidFill>
                            <a:schemeClr val="bg1"/>
                          </a:solidFill>
                        </a:rPr>
                        <a:t>A</a:t>
                      </a:r>
                      <a:r>
                        <a:rPr lang="en-US" sz="1400" baseline="0" dirty="0">
                          <a:solidFill>
                            <a:schemeClr val="bg1"/>
                          </a:solidFill>
                        </a:rPr>
                        <a:t> book that can inspire him/her/them</a:t>
                      </a:r>
                      <a:endParaRPr lang="en-US" sz="1400" dirty="0">
                        <a:solidFill>
                          <a:schemeClr val="bg1"/>
                        </a:solidFill>
                      </a:endParaRPr>
                    </a:p>
                  </a:txBody>
                  <a:tcPr marL="68580" marR="68580" marT="34290" marB="34290">
                    <a:solidFill>
                      <a:schemeClr val="tx1">
                        <a:lumMod val="65000"/>
                        <a:lumOff val="35000"/>
                      </a:schemeClr>
                    </a:solidFill>
                  </a:tcPr>
                </a:tc>
                <a:tc>
                  <a:txBody>
                    <a:bodyPr/>
                    <a:lstStyle/>
                    <a:p>
                      <a:r>
                        <a:rPr lang="en-US" sz="1400" dirty="0">
                          <a:solidFill>
                            <a:schemeClr val="bg1"/>
                          </a:solidFill>
                        </a:rPr>
                        <a:t>A </a:t>
                      </a:r>
                      <a:r>
                        <a:rPr lang="en-US" sz="1400" baseline="0" dirty="0">
                          <a:solidFill>
                            <a:schemeClr val="bg1"/>
                          </a:solidFill>
                        </a:rPr>
                        <a:t>SOW from the book that can leave a lasting impact on him/her/them</a:t>
                      </a:r>
                      <a:endParaRPr lang="en-US" sz="1400" dirty="0">
                        <a:solidFill>
                          <a:schemeClr val="bg1"/>
                        </a:solidFill>
                      </a:endParaRPr>
                    </a:p>
                  </a:txBody>
                  <a:tcPr marL="68580" marR="68580" marT="34290" marB="34290">
                    <a:solidFill>
                      <a:schemeClr val="tx1">
                        <a:lumMod val="65000"/>
                        <a:lumOff val="35000"/>
                      </a:schemeClr>
                    </a:solidFill>
                  </a:tcPr>
                </a:tc>
                <a:tc>
                  <a:txBody>
                    <a:bodyPr/>
                    <a:lstStyle/>
                    <a:p>
                      <a:r>
                        <a:rPr lang="en-US" sz="1400" dirty="0"/>
                        <a:t>Overarching</a:t>
                      </a:r>
                      <a:r>
                        <a:rPr lang="en-US" sz="1400" baseline="0" dirty="0"/>
                        <a:t> theme and/or s</a:t>
                      </a:r>
                      <a:r>
                        <a:rPr lang="en-US" sz="1400" dirty="0"/>
                        <a:t>ub-theme</a:t>
                      </a:r>
                    </a:p>
                  </a:txBody>
                  <a:tcPr marL="68580" marR="68580" marT="34290" marB="34290">
                    <a:solidFill>
                      <a:schemeClr val="tx1">
                        <a:lumMod val="65000"/>
                        <a:lumOff val="35000"/>
                      </a:schemeClr>
                    </a:solidFill>
                  </a:tcPr>
                </a:tc>
                <a:extLst>
                  <a:ext uri="{0D108BD9-81ED-4DB2-BD59-A6C34878D82A}">
                    <a16:rowId xmlns:a16="http://schemas.microsoft.com/office/drawing/2014/main" val="2049945115"/>
                  </a:ext>
                </a:extLst>
              </a:tr>
              <a:tr h="22631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My</a:t>
                      </a:r>
                      <a:r>
                        <a:rPr lang="en-US" sz="1800" baseline="0" dirty="0"/>
                        <a:t> f</a:t>
                      </a:r>
                      <a:r>
                        <a:rPr lang="en-US" sz="1800" dirty="0"/>
                        <a:t>ather, who</a:t>
                      </a:r>
                      <a:r>
                        <a:rPr lang="en-US" sz="1800" baseline="0" dirty="0"/>
                        <a:t> </a:t>
                      </a:r>
                      <a:r>
                        <a:rPr lang="en-US" sz="1800" dirty="0"/>
                        <a:t>has</a:t>
                      </a:r>
                      <a:r>
                        <a:rPr lang="en-US" sz="1800" baseline="0" dirty="0"/>
                        <a:t> been </a:t>
                      </a:r>
                      <a:r>
                        <a:rPr lang="en-US" sz="1800" baseline="0" dirty="0" err="1"/>
                        <a:t>practising</a:t>
                      </a:r>
                      <a:r>
                        <a:rPr lang="en-US" sz="1800" baseline="0" dirty="0"/>
                        <a:t> for marathon and wants to break through a running plateau   </a:t>
                      </a:r>
                      <a:endParaRPr lang="en-US" sz="1800" dirty="0"/>
                    </a:p>
                  </a:txBody>
                  <a:tcPr marL="68580" marR="68580" marT="34290" marB="34290">
                    <a:solidFill>
                      <a:schemeClr val="tx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1" dirty="0"/>
                        <a:t>What</a:t>
                      </a:r>
                      <a:r>
                        <a:rPr lang="en-US" sz="1800" b="1" i="1" baseline="0" dirty="0"/>
                        <a:t> I Talk About When I Talk About Running</a:t>
                      </a:r>
                      <a:endParaRPr lang="en-US" sz="1800" b="1" i="1" dirty="0"/>
                    </a:p>
                    <a:p>
                      <a:r>
                        <a:rPr lang="en-US" sz="1800" dirty="0"/>
                        <a:t>- Haruki Murakami</a:t>
                      </a:r>
                    </a:p>
                  </a:txBody>
                  <a:tcPr marL="68580" marR="68580" marT="34290" marB="34290">
                    <a:solidFill>
                      <a:schemeClr val="tx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1" kern="1200" dirty="0">
                          <a:solidFill>
                            <a:schemeClr val="dk1"/>
                          </a:solidFill>
                          <a:effectLst/>
                          <a:latin typeface="+mn-lt"/>
                          <a:ea typeface="+mn-ea"/>
                          <a:cs typeface="+mn-cs"/>
                        </a:rPr>
                        <a:t>“In long-distance running the only opponent you have to beat is yourself, the way you used to be.”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txBody>
                  <a:tcPr marL="68580" marR="68580" marT="34290" marB="34290">
                    <a:solidFill>
                      <a:schemeClr val="tx2">
                        <a:lumMod val="20000"/>
                        <a:lumOff val="80000"/>
                      </a:schemeClr>
                    </a:solidFill>
                  </a:tcPr>
                </a:tc>
                <a:tc>
                  <a:txBody>
                    <a:bodyPr/>
                    <a:lstStyle/>
                    <a:p>
                      <a:r>
                        <a:rPr lang="en-US" sz="1800" dirty="0"/>
                        <a:t>Resilience</a:t>
                      </a:r>
                    </a:p>
                  </a:txBody>
                  <a:tcPr marL="68580" marR="68580" marT="34290" marB="34290">
                    <a:solidFill>
                      <a:schemeClr val="tx2">
                        <a:lumMod val="20000"/>
                        <a:lumOff val="80000"/>
                      </a:schemeClr>
                    </a:solidFill>
                  </a:tcPr>
                </a:tc>
                <a:extLst>
                  <a:ext uri="{0D108BD9-81ED-4DB2-BD59-A6C34878D82A}">
                    <a16:rowId xmlns:a16="http://schemas.microsoft.com/office/drawing/2014/main" val="3445395942"/>
                  </a:ext>
                </a:extLst>
              </a:tr>
            </a:tbl>
          </a:graphicData>
        </a:graphic>
      </p:graphicFrame>
      <p:sp>
        <p:nvSpPr>
          <p:cNvPr id="5" name="TextBox 4"/>
          <p:cNvSpPr txBox="1"/>
          <p:nvPr/>
        </p:nvSpPr>
        <p:spPr>
          <a:xfrm>
            <a:off x="539552" y="1772527"/>
            <a:ext cx="1720734" cy="300082"/>
          </a:xfrm>
          <a:prstGeom prst="rect">
            <a:avLst/>
          </a:prstGeom>
          <a:noFill/>
        </p:spPr>
        <p:txBody>
          <a:bodyPr wrap="square" rtlCol="0">
            <a:spAutoFit/>
          </a:bodyPr>
          <a:lstStyle/>
          <a:p>
            <a:r>
              <a:rPr lang="en-US" sz="1350" dirty="0"/>
              <a:t>Example 1</a:t>
            </a:r>
          </a:p>
        </p:txBody>
      </p:sp>
      <p:sp>
        <p:nvSpPr>
          <p:cNvPr id="11" name="PA_任意多边形 79"/>
          <p:cNvSpPr>
            <a:spLocks/>
          </p:cNvSpPr>
          <p:nvPr>
            <p:custDataLst>
              <p:tags r:id="rId1"/>
            </p:custDataLst>
          </p:nvPr>
        </p:nvSpPr>
        <p:spPr bwMode="auto">
          <a:xfrm>
            <a:off x="179512" y="90802"/>
            <a:ext cx="3240360" cy="594939"/>
          </a:xfrm>
          <a:custGeom>
            <a:avLst/>
            <a:gdLst>
              <a:gd name="T0" fmla="*/ 0 w 1553"/>
              <a:gd name="T1" fmla="*/ 0 h 1114"/>
              <a:gd name="T2" fmla="*/ 400 w 1553"/>
              <a:gd name="T3" fmla="*/ 557 h 1114"/>
              <a:gd name="T4" fmla="*/ 0 w 1553"/>
              <a:gd name="T5" fmla="*/ 1114 h 1114"/>
              <a:gd name="T6" fmla="*/ 1154 w 1553"/>
              <a:gd name="T7" fmla="*/ 1114 h 1114"/>
              <a:gd name="T8" fmla="*/ 1553 w 1553"/>
              <a:gd name="T9" fmla="*/ 557 h 1114"/>
              <a:gd name="T10" fmla="*/ 1154 w 1553"/>
              <a:gd name="T11" fmla="*/ 0 h 1114"/>
              <a:gd name="T12" fmla="*/ 0 w 1553"/>
              <a:gd name="T13" fmla="*/ 0 h 1114"/>
            </a:gdLst>
            <a:ahLst/>
            <a:cxnLst>
              <a:cxn ang="0">
                <a:pos x="T0" y="T1"/>
              </a:cxn>
              <a:cxn ang="0">
                <a:pos x="T2" y="T3"/>
              </a:cxn>
              <a:cxn ang="0">
                <a:pos x="T4" y="T5"/>
              </a:cxn>
              <a:cxn ang="0">
                <a:pos x="T6" y="T7"/>
              </a:cxn>
              <a:cxn ang="0">
                <a:pos x="T8" y="T9"/>
              </a:cxn>
              <a:cxn ang="0">
                <a:pos x="T10" y="T11"/>
              </a:cxn>
              <a:cxn ang="0">
                <a:pos x="T12" y="T13"/>
              </a:cxn>
            </a:cxnLst>
            <a:rect l="0" t="0" r="r" b="b"/>
            <a:pathLst>
              <a:path w="1553" h="1114">
                <a:moveTo>
                  <a:pt x="0" y="0"/>
                </a:moveTo>
                <a:lnTo>
                  <a:pt x="400" y="557"/>
                </a:lnTo>
                <a:lnTo>
                  <a:pt x="0" y="1114"/>
                </a:lnTo>
                <a:lnTo>
                  <a:pt x="1154" y="1114"/>
                </a:lnTo>
                <a:lnTo>
                  <a:pt x="1553" y="557"/>
                </a:lnTo>
                <a:lnTo>
                  <a:pt x="1154" y="0"/>
                </a:lnTo>
                <a:lnTo>
                  <a:pt x="0" y="0"/>
                </a:lnTo>
                <a:close/>
              </a:path>
            </a:pathLst>
          </a:custGeom>
          <a:solidFill>
            <a:schemeClr val="accent3"/>
          </a:solidFill>
          <a:ln>
            <a:noFill/>
          </a:ln>
          <a:effectLst>
            <a:outerShdw blurRad="190500" dist="63500" dir="3300000" algn="tl" rotWithShape="0">
              <a:schemeClr val="tx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solidFill>
                <a:schemeClr val="lt1"/>
              </a:solidFill>
              <a:cs typeface="+mn-ea"/>
              <a:sym typeface="+mn-lt"/>
            </a:endParaRPr>
          </a:p>
        </p:txBody>
      </p:sp>
      <p:sp>
        <p:nvSpPr>
          <p:cNvPr id="13" name="PA_淘宝店chenying0907 92"/>
          <p:cNvSpPr>
            <a:spLocks noChangeArrowheads="1"/>
          </p:cNvSpPr>
          <p:nvPr>
            <p:custDataLst>
              <p:tags r:id="rId2"/>
            </p:custDataLst>
          </p:nvPr>
        </p:nvSpPr>
        <p:spPr bwMode="auto">
          <a:xfrm>
            <a:off x="1331640" y="129738"/>
            <a:ext cx="1440160" cy="517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buFont typeface="Arial" pitchFamily="34" charset="0"/>
              <a:buNone/>
            </a:pPr>
            <a:r>
              <a:rPr lang="en-US" sz="1400" b="1" dirty="0">
                <a:solidFill>
                  <a:schemeClr val="bg1"/>
                </a:solidFill>
              </a:rPr>
              <a:t>Identify a book you have read</a:t>
            </a:r>
            <a:endParaRPr lang="en-US" altLang="zh-CN" sz="1400" b="1" dirty="0">
              <a:solidFill>
                <a:schemeClr val="bg1"/>
              </a:solidFill>
              <a:cs typeface="+mn-ea"/>
              <a:sym typeface="+mn-lt"/>
            </a:endParaRPr>
          </a:p>
        </p:txBody>
      </p:sp>
      <p:grpSp>
        <p:nvGrpSpPr>
          <p:cNvPr id="14" name="PA_淘宝店chenying0907 89"/>
          <p:cNvGrpSpPr>
            <a:grpSpLocks/>
          </p:cNvGrpSpPr>
          <p:nvPr>
            <p:custDataLst>
              <p:tags r:id="rId3"/>
            </p:custDataLst>
          </p:nvPr>
        </p:nvGrpSpPr>
        <p:grpSpPr bwMode="auto">
          <a:xfrm>
            <a:off x="1046712" y="237052"/>
            <a:ext cx="248954" cy="310018"/>
            <a:chOff x="1607" y="1183"/>
            <a:chExt cx="196" cy="244"/>
          </a:xfrm>
        </p:grpSpPr>
        <p:sp>
          <p:nvSpPr>
            <p:cNvPr id="15" name="淘宝店chenying0907 81"/>
            <p:cNvSpPr>
              <a:spLocks/>
            </p:cNvSpPr>
            <p:nvPr/>
          </p:nvSpPr>
          <p:spPr bwMode="auto">
            <a:xfrm>
              <a:off x="1607" y="1230"/>
              <a:ext cx="154" cy="196"/>
            </a:xfrm>
            <a:custGeom>
              <a:avLst/>
              <a:gdLst>
                <a:gd name="T0" fmla="*/ 87 w 89"/>
                <a:gd name="T1" fmla="*/ 20 h 113"/>
                <a:gd name="T2" fmla="*/ 88 w 89"/>
                <a:gd name="T3" fmla="*/ 26 h 113"/>
                <a:gd name="T4" fmla="*/ 36 w 89"/>
                <a:gd name="T5" fmla="*/ 100 h 113"/>
                <a:gd name="T6" fmla="*/ 30 w 89"/>
                <a:gd name="T7" fmla="*/ 105 h 113"/>
                <a:gd name="T8" fmla="*/ 5 w 89"/>
                <a:gd name="T9" fmla="*/ 112 h 113"/>
                <a:gd name="T10" fmla="*/ 1 w 89"/>
                <a:gd name="T11" fmla="*/ 110 h 113"/>
                <a:gd name="T12" fmla="*/ 0 w 89"/>
                <a:gd name="T13" fmla="*/ 84 h 113"/>
                <a:gd name="T14" fmla="*/ 2 w 89"/>
                <a:gd name="T15" fmla="*/ 77 h 113"/>
                <a:gd name="T16" fmla="*/ 54 w 89"/>
                <a:gd name="T17" fmla="*/ 2 h 113"/>
                <a:gd name="T18" fmla="*/ 60 w 89"/>
                <a:gd name="T19" fmla="*/ 1 h 113"/>
                <a:gd name="T20" fmla="*/ 87 w 89"/>
                <a:gd name="T21" fmla="*/ 2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113">
                  <a:moveTo>
                    <a:pt x="87" y="20"/>
                  </a:moveTo>
                  <a:cubicBezTo>
                    <a:pt x="89" y="21"/>
                    <a:pt x="89" y="24"/>
                    <a:pt x="88" y="26"/>
                  </a:cubicBezTo>
                  <a:cubicBezTo>
                    <a:pt x="36" y="100"/>
                    <a:pt x="36" y="100"/>
                    <a:pt x="36" y="100"/>
                  </a:cubicBezTo>
                  <a:cubicBezTo>
                    <a:pt x="34" y="102"/>
                    <a:pt x="32" y="104"/>
                    <a:pt x="30" y="105"/>
                  </a:cubicBezTo>
                  <a:cubicBezTo>
                    <a:pt x="5" y="112"/>
                    <a:pt x="5" y="112"/>
                    <a:pt x="5" y="112"/>
                  </a:cubicBezTo>
                  <a:cubicBezTo>
                    <a:pt x="3" y="113"/>
                    <a:pt x="1" y="112"/>
                    <a:pt x="1" y="110"/>
                  </a:cubicBezTo>
                  <a:cubicBezTo>
                    <a:pt x="0" y="84"/>
                    <a:pt x="0" y="84"/>
                    <a:pt x="0" y="84"/>
                  </a:cubicBezTo>
                  <a:cubicBezTo>
                    <a:pt x="0" y="82"/>
                    <a:pt x="1" y="78"/>
                    <a:pt x="2" y="77"/>
                  </a:cubicBezTo>
                  <a:cubicBezTo>
                    <a:pt x="54" y="2"/>
                    <a:pt x="54" y="2"/>
                    <a:pt x="54" y="2"/>
                  </a:cubicBezTo>
                  <a:cubicBezTo>
                    <a:pt x="56" y="0"/>
                    <a:pt x="58" y="0"/>
                    <a:pt x="60" y="1"/>
                  </a:cubicBezTo>
                  <a:lnTo>
                    <a:pt x="87"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cs typeface="+mn-ea"/>
                <a:sym typeface="+mn-lt"/>
              </a:endParaRPr>
            </a:p>
          </p:txBody>
        </p:sp>
        <p:sp>
          <p:nvSpPr>
            <p:cNvPr id="16" name="淘宝店chenying0907 82"/>
            <p:cNvSpPr>
              <a:spLocks/>
            </p:cNvSpPr>
            <p:nvPr/>
          </p:nvSpPr>
          <p:spPr bwMode="auto">
            <a:xfrm>
              <a:off x="1718" y="1183"/>
              <a:ext cx="76" cy="67"/>
            </a:xfrm>
            <a:custGeom>
              <a:avLst/>
              <a:gdLst>
                <a:gd name="T0" fmla="*/ 42 w 44"/>
                <a:gd name="T1" fmla="*/ 20 h 39"/>
                <a:gd name="T2" fmla="*/ 43 w 44"/>
                <a:gd name="T3" fmla="*/ 26 h 39"/>
                <a:gd name="T4" fmla="*/ 35 w 44"/>
                <a:gd name="T5" fmla="*/ 36 h 39"/>
                <a:gd name="T6" fmla="*/ 30 w 44"/>
                <a:gd name="T7" fmla="*/ 37 h 39"/>
                <a:gd name="T8" fmla="*/ 3 w 44"/>
                <a:gd name="T9" fmla="*/ 19 h 39"/>
                <a:gd name="T10" fmla="*/ 2 w 44"/>
                <a:gd name="T11" fmla="*/ 13 h 39"/>
                <a:gd name="T12" fmla="*/ 9 w 44"/>
                <a:gd name="T13" fmla="*/ 2 h 39"/>
                <a:gd name="T14" fmla="*/ 15 w 44"/>
                <a:gd name="T15" fmla="*/ 1 h 39"/>
                <a:gd name="T16" fmla="*/ 42 w 44"/>
                <a:gd name="T17" fmla="*/ 2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39">
                  <a:moveTo>
                    <a:pt x="42" y="20"/>
                  </a:moveTo>
                  <a:cubicBezTo>
                    <a:pt x="43" y="21"/>
                    <a:pt x="44" y="24"/>
                    <a:pt x="43" y="26"/>
                  </a:cubicBezTo>
                  <a:cubicBezTo>
                    <a:pt x="35" y="36"/>
                    <a:pt x="35" y="36"/>
                    <a:pt x="35" y="36"/>
                  </a:cubicBezTo>
                  <a:cubicBezTo>
                    <a:pt x="34" y="38"/>
                    <a:pt x="31" y="39"/>
                    <a:pt x="30" y="37"/>
                  </a:cubicBezTo>
                  <a:cubicBezTo>
                    <a:pt x="3" y="19"/>
                    <a:pt x="3" y="19"/>
                    <a:pt x="3" y="19"/>
                  </a:cubicBezTo>
                  <a:cubicBezTo>
                    <a:pt x="1" y="17"/>
                    <a:pt x="0" y="15"/>
                    <a:pt x="2" y="13"/>
                  </a:cubicBezTo>
                  <a:cubicBezTo>
                    <a:pt x="9" y="2"/>
                    <a:pt x="9" y="2"/>
                    <a:pt x="9" y="2"/>
                  </a:cubicBezTo>
                  <a:cubicBezTo>
                    <a:pt x="10" y="1"/>
                    <a:pt x="13" y="0"/>
                    <a:pt x="15" y="1"/>
                  </a:cubicBezTo>
                  <a:lnTo>
                    <a:pt x="4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cs typeface="+mn-ea"/>
                <a:sym typeface="+mn-lt"/>
              </a:endParaRPr>
            </a:p>
          </p:txBody>
        </p:sp>
        <p:sp>
          <p:nvSpPr>
            <p:cNvPr id="17" name="淘宝店chenying0907 83"/>
            <p:cNvSpPr>
              <a:spLocks/>
            </p:cNvSpPr>
            <p:nvPr/>
          </p:nvSpPr>
          <p:spPr bwMode="auto">
            <a:xfrm>
              <a:off x="1700" y="1380"/>
              <a:ext cx="103" cy="47"/>
            </a:xfrm>
            <a:custGeom>
              <a:avLst/>
              <a:gdLst>
                <a:gd name="T0" fmla="*/ 59 w 59"/>
                <a:gd name="T1" fmla="*/ 22 h 27"/>
                <a:gd name="T2" fmla="*/ 55 w 59"/>
                <a:gd name="T3" fmla="*/ 26 h 27"/>
                <a:gd name="T4" fmla="*/ 3 w 59"/>
                <a:gd name="T5" fmla="*/ 27 h 27"/>
                <a:gd name="T6" fmla="*/ 1 w 59"/>
                <a:gd name="T7" fmla="*/ 23 h 27"/>
                <a:gd name="T8" fmla="*/ 15 w 59"/>
                <a:gd name="T9" fmla="*/ 3 h 27"/>
                <a:gd name="T10" fmla="*/ 22 w 59"/>
                <a:gd name="T11" fmla="*/ 0 h 27"/>
                <a:gd name="T12" fmla="*/ 55 w 59"/>
                <a:gd name="T13" fmla="*/ 0 h 27"/>
                <a:gd name="T14" fmla="*/ 59 w 59"/>
                <a:gd name="T15" fmla="*/ 4 h 27"/>
                <a:gd name="T16" fmla="*/ 59 w 59"/>
                <a:gd name="T17" fmla="*/ 2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27">
                  <a:moveTo>
                    <a:pt x="59" y="22"/>
                  </a:moveTo>
                  <a:cubicBezTo>
                    <a:pt x="59" y="25"/>
                    <a:pt x="57" y="26"/>
                    <a:pt x="55" y="26"/>
                  </a:cubicBezTo>
                  <a:cubicBezTo>
                    <a:pt x="3" y="27"/>
                    <a:pt x="3" y="27"/>
                    <a:pt x="3" y="27"/>
                  </a:cubicBezTo>
                  <a:cubicBezTo>
                    <a:pt x="1" y="27"/>
                    <a:pt x="0" y="25"/>
                    <a:pt x="1" y="23"/>
                  </a:cubicBezTo>
                  <a:cubicBezTo>
                    <a:pt x="15" y="3"/>
                    <a:pt x="15" y="3"/>
                    <a:pt x="15" y="3"/>
                  </a:cubicBezTo>
                  <a:cubicBezTo>
                    <a:pt x="17" y="1"/>
                    <a:pt x="19" y="0"/>
                    <a:pt x="22" y="0"/>
                  </a:cubicBezTo>
                  <a:cubicBezTo>
                    <a:pt x="55" y="0"/>
                    <a:pt x="55" y="0"/>
                    <a:pt x="55" y="0"/>
                  </a:cubicBezTo>
                  <a:cubicBezTo>
                    <a:pt x="57" y="0"/>
                    <a:pt x="59" y="1"/>
                    <a:pt x="59" y="4"/>
                  </a:cubicBezTo>
                  <a:lnTo>
                    <a:pt x="59"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cs typeface="+mn-ea"/>
                <a:sym typeface="+mn-lt"/>
              </a:endParaRPr>
            </a:p>
          </p:txBody>
        </p:sp>
        <p:sp>
          <p:nvSpPr>
            <p:cNvPr id="18" name="淘宝店chenying0907 84"/>
            <p:cNvSpPr>
              <a:spLocks/>
            </p:cNvSpPr>
            <p:nvPr/>
          </p:nvSpPr>
          <p:spPr bwMode="auto">
            <a:xfrm>
              <a:off x="1740" y="1318"/>
              <a:ext cx="63" cy="47"/>
            </a:xfrm>
            <a:custGeom>
              <a:avLst/>
              <a:gdLst>
                <a:gd name="T0" fmla="*/ 36 w 36"/>
                <a:gd name="T1" fmla="*/ 23 h 27"/>
                <a:gd name="T2" fmla="*/ 32 w 36"/>
                <a:gd name="T3" fmla="*/ 27 h 27"/>
                <a:gd name="T4" fmla="*/ 3 w 36"/>
                <a:gd name="T5" fmla="*/ 27 h 27"/>
                <a:gd name="T6" fmla="*/ 1 w 36"/>
                <a:gd name="T7" fmla="*/ 24 h 27"/>
                <a:gd name="T8" fmla="*/ 15 w 36"/>
                <a:gd name="T9" fmla="*/ 4 h 27"/>
                <a:gd name="T10" fmla="*/ 22 w 36"/>
                <a:gd name="T11" fmla="*/ 0 h 27"/>
                <a:gd name="T12" fmla="*/ 32 w 36"/>
                <a:gd name="T13" fmla="*/ 0 h 27"/>
                <a:gd name="T14" fmla="*/ 36 w 36"/>
                <a:gd name="T15" fmla="*/ 4 h 27"/>
                <a:gd name="T16" fmla="*/ 36 w 36"/>
                <a:gd name="T17" fmla="*/ 2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27">
                  <a:moveTo>
                    <a:pt x="36" y="23"/>
                  </a:moveTo>
                  <a:cubicBezTo>
                    <a:pt x="36" y="25"/>
                    <a:pt x="34" y="27"/>
                    <a:pt x="32" y="27"/>
                  </a:cubicBezTo>
                  <a:cubicBezTo>
                    <a:pt x="3" y="27"/>
                    <a:pt x="3" y="27"/>
                    <a:pt x="3" y="27"/>
                  </a:cubicBezTo>
                  <a:cubicBezTo>
                    <a:pt x="1" y="27"/>
                    <a:pt x="0" y="26"/>
                    <a:pt x="1" y="24"/>
                  </a:cubicBezTo>
                  <a:cubicBezTo>
                    <a:pt x="15" y="4"/>
                    <a:pt x="15" y="4"/>
                    <a:pt x="15" y="4"/>
                  </a:cubicBezTo>
                  <a:cubicBezTo>
                    <a:pt x="17" y="2"/>
                    <a:pt x="19" y="0"/>
                    <a:pt x="22" y="0"/>
                  </a:cubicBezTo>
                  <a:cubicBezTo>
                    <a:pt x="32" y="0"/>
                    <a:pt x="32" y="0"/>
                    <a:pt x="32" y="0"/>
                  </a:cubicBezTo>
                  <a:cubicBezTo>
                    <a:pt x="34" y="0"/>
                    <a:pt x="36" y="2"/>
                    <a:pt x="36" y="4"/>
                  </a:cubicBezTo>
                  <a:lnTo>
                    <a:pt x="36" y="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cs typeface="+mn-ea"/>
                <a:sym typeface="+mn-lt"/>
              </a:endParaRPr>
            </a:p>
          </p:txBody>
        </p:sp>
      </p:grpSp>
      <p:pic>
        <p:nvPicPr>
          <p:cNvPr id="19" name="Picture 18"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08304" y="3432893"/>
            <a:ext cx="1768483" cy="1629338"/>
          </a:xfrm>
          <a:prstGeom prst="ellipse">
            <a:avLst/>
          </a:prstGeom>
          <a:ln>
            <a:noFill/>
          </a:ln>
          <a:effectLst>
            <a:softEdge rad="112500"/>
          </a:effectLst>
        </p:spPr>
      </p:pic>
    </p:spTree>
    <p:extLst>
      <p:ext uri="{BB962C8B-B14F-4D97-AF65-F5344CB8AC3E}">
        <p14:creationId xmlns:p14="http://schemas.microsoft.com/office/powerpoint/2010/main" val="321209986"/>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817306264"/>
              </p:ext>
            </p:extLst>
          </p:nvPr>
        </p:nvGraphicFramePr>
        <p:xfrm>
          <a:off x="683568" y="1984551"/>
          <a:ext cx="7992888" cy="3054104"/>
        </p:xfrm>
        <a:graphic>
          <a:graphicData uri="http://schemas.openxmlformats.org/drawingml/2006/table">
            <a:tbl>
              <a:tblPr firstRow="1" bandRow="1">
                <a:tableStyleId>{5C22544A-7EE6-4342-B048-85BDC9FD1C3A}</a:tableStyleId>
              </a:tblPr>
              <a:tblGrid>
                <a:gridCol w="1944216">
                  <a:extLst>
                    <a:ext uri="{9D8B030D-6E8A-4147-A177-3AD203B41FA5}">
                      <a16:colId xmlns:a16="http://schemas.microsoft.com/office/drawing/2014/main" val="917949357"/>
                    </a:ext>
                  </a:extLst>
                </a:gridCol>
                <a:gridCol w="2052228">
                  <a:extLst>
                    <a:ext uri="{9D8B030D-6E8A-4147-A177-3AD203B41FA5}">
                      <a16:colId xmlns:a16="http://schemas.microsoft.com/office/drawing/2014/main" val="1301526028"/>
                    </a:ext>
                  </a:extLst>
                </a:gridCol>
                <a:gridCol w="2470529">
                  <a:extLst>
                    <a:ext uri="{9D8B030D-6E8A-4147-A177-3AD203B41FA5}">
                      <a16:colId xmlns:a16="http://schemas.microsoft.com/office/drawing/2014/main" val="2878020726"/>
                    </a:ext>
                  </a:extLst>
                </a:gridCol>
                <a:gridCol w="1525915">
                  <a:extLst>
                    <a:ext uri="{9D8B030D-6E8A-4147-A177-3AD203B41FA5}">
                      <a16:colId xmlns:a16="http://schemas.microsoft.com/office/drawing/2014/main" val="890353970"/>
                    </a:ext>
                  </a:extLst>
                </a:gridCol>
              </a:tblGrid>
              <a:tr h="655034">
                <a:tc>
                  <a:txBody>
                    <a:bodyPr/>
                    <a:lstStyle/>
                    <a:p>
                      <a:r>
                        <a:rPr lang="en-US" sz="1400" dirty="0">
                          <a:solidFill>
                            <a:schemeClr val="bg1"/>
                          </a:solidFill>
                        </a:rPr>
                        <a:t>Recipients</a:t>
                      </a:r>
                    </a:p>
                  </a:txBody>
                  <a:tcPr marL="68580" marR="68580" marT="34290" marB="34290">
                    <a:solidFill>
                      <a:srgbClr val="934BC9"/>
                    </a:solidFill>
                  </a:tcPr>
                </a:tc>
                <a:tc>
                  <a:txBody>
                    <a:bodyPr/>
                    <a:lstStyle/>
                    <a:p>
                      <a:r>
                        <a:rPr lang="en-US" sz="1400" dirty="0">
                          <a:solidFill>
                            <a:schemeClr val="bg1"/>
                          </a:solidFill>
                        </a:rPr>
                        <a:t>A</a:t>
                      </a:r>
                      <a:r>
                        <a:rPr lang="en-US" sz="1400" baseline="0" dirty="0">
                          <a:solidFill>
                            <a:schemeClr val="bg1"/>
                          </a:solidFill>
                        </a:rPr>
                        <a:t> book that can inspire him/her/them</a:t>
                      </a:r>
                      <a:endParaRPr lang="en-US" sz="1400" dirty="0">
                        <a:solidFill>
                          <a:schemeClr val="bg1"/>
                        </a:solidFill>
                      </a:endParaRPr>
                    </a:p>
                  </a:txBody>
                  <a:tcPr marL="68580" marR="68580" marT="34290" marB="34290">
                    <a:solidFill>
                      <a:srgbClr val="934BC9"/>
                    </a:solidFill>
                  </a:tcPr>
                </a:tc>
                <a:tc>
                  <a:txBody>
                    <a:bodyPr/>
                    <a:lstStyle/>
                    <a:p>
                      <a:r>
                        <a:rPr lang="en-US" sz="1400" dirty="0">
                          <a:solidFill>
                            <a:schemeClr val="bg1"/>
                          </a:solidFill>
                        </a:rPr>
                        <a:t>A</a:t>
                      </a:r>
                      <a:r>
                        <a:rPr lang="en-US" sz="1400" baseline="0" dirty="0">
                          <a:solidFill>
                            <a:schemeClr val="bg1"/>
                          </a:solidFill>
                        </a:rPr>
                        <a:t> SOW from the book that can leave a lasting impact on him/her/them</a:t>
                      </a:r>
                      <a:endParaRPr lang="en-US" sz="1400" dirty="0">
                        <a:solidFill>
                          <a:schemeClr val="bg1"/>
                        </a:solidFill>
                      </a:endParaRPr>
                    </a:p>
                  </a:txBody>
                  <a:tcPr marL="68580" marR="68580" marT="34290" marB="34290">
                    <a:solidFill>
                      <a:srgbClr val="934BC9"/>
                    </a:solidFill>
                  </a:tcPr>
                </a:tc>
                <a:tc>
                  <a:txBody>
                    <a:bodyPr/>
                    <a:lstStyle/>
                    <a:p>
                      <a:r>
                        <a:rPr lang="en-US" sz="1400" dirty="0">
                          <a:solidFill>
                            <a:schemeClr val="bg1"/>
                          </a:solidFill>
                        </a:rPr>
                        <a:t>Overarching</a:t>
                      </a:r>
                      <a:r>
                        <a:rPr lang="en-US" sz="1400" baseline="0" dirty="0">
                          <a:solidFill>
                            <a:schemeClr val="bg1"/>
                          </a:solidFill>
                        </a:rPr>
                        <a:t> theme and/or s</a:t>
                      </a:r>
                      <a:r>
                        <a:rPr lang="en-US" sz="1400" dirty="0">
                          <a:solidFill>
                            <a:schemeClr val="bg1"/>
                          </a:solidFill>
                        </a:rPr>
                        <a:t>ub-theme</a:t>
                      </a:r>
                    </a:p>
                  </a:txBody>
                  <a:tcPr marL="68580" marR="68580" marT="34290" marB="34290">
                    <a:solidFill>
                      <a:srgbClr val="934BC9"/>
                    </a:solidFill>
                  </a:tcPr>
                </a:tc>
                <a:extLst>
                  <a:ext uri="{0D108BD9-81ED-4DB2-BD59-A6C34878D82A}">
                    <a16:rowId xmlns:a16="http://schemas.microsoft.com/office/drawing/2014/main" val="2049945115"/>
                  </a:ext>
                </a:extLst>
              </a:tr>
              <a:tr h="2345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t>My u</a:t>
                      </a:r>
                      <a:r>
                        <a:rPr lang="en-US" sz="1800" dirty="0"/>
                        <a:t>ncle and aunt,</a:t>
                      </a:r>
                      <a:r>
                        <a:rPr lang="en-US" sz="1800" baseline="0" dirty="0"/>
                        <a:t> who </a:t>
                      </a:r>
                      <a:r>
                        <a:rPr lang="en-US" sz="1800" dirty="0"/>
                        <a:t>will soon kick off</a:t>
                      </a:r>
                      <a:r>
                        <a:rPr lang="en-US" sz="1800" baseline="0" dirty="0"/>
                        <a:t> their retirement by travelling the world by </a:t>
                      </a:r>
                      <a:r>
                        <a:rPr lang="en-US" sz="1800" kern="1200" baseline="0" dirty="0">
                          <a:solidFill>
                            <a:schemeClr val="dk1"/>
                          </a:solidFill>
                          <a:latin typeface="+mn-lt"/>
                          <a:ea typeface="+mn-ea"/>
                          <a:cs typeface="+mn-cs"/>
                        </a:rPr>
                        <a:t>themselves for the first time</a:t>
                      </a:r>
                    </a:p>
                  </a:txBody>
                  <a:tcPr marL="68580" marR="68580" marT="34290" marB="34290">
                    <a:solidFill>
                      <a:srgbClr val="E6D9FF"/>
                    </a:solidFill>
                  </a:tcPr>
                </a:tc>
                <a:tc>
                  <a:txBody>
                    <a:bodyPr/>
                    <a:lstStyle/>
                    <a:p>
                      <a:r>
                        <a:rPr lang="en-US" sz="1800" b="1" i="1" dirty="0"/>
                        <a:t>Around</a:t>
                      </a:r>
                      <a:r>
                        <a:rPr lang="en-US" sz="1800" b="1" i="1" baseline="0" dirty="0"/>
                        <a:t> the World in Eighty Days</a:t>
                      </a:r>
                    </a:p>
                    <a:p>
                      <a:r>
                        <a:rPr lang="en-US" sz="1800" b="1" i="1" baseline="0" dirty="0"/>
                        <a:t>- </a:t>
                      </a:r>
                      <a:r>
                        <a:rPr lang="en-US" sz="1800" b="0" i="0" baseline="0" dirty="0"/>
                        <a:t>Jules Verne</a:t>
                      </a:r>
                      <a:endParaRPr lang="en-US" sz="1800" b="0" i="0" dirty="0"/>
                    </a:p>
                  </a:txBody>
                  <a:tcPr marL="68580" marR="68580" marT="34290" marB="34290">
                    <a:solidFill>
                      <a:srgbClr val="E6D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1" kern="1200" dirty="0">
                          <a:solidFill>
                            <a:schemeClr val="dk1"/>
                          </a:solidFill>
                          <a:effectLst/>
                          <a:latin typeface="+mn-lt"/>
                          <a:ea typeface="+mn-ea"/>
                          <a:cs typeface="+mn-cs"/>
                        </a:rPr>
                        <a:t>“I see that it is by no means useless to travel, if a man wants to see something new.”</a:t>
                      </a:r>
                      <a:endParaRPr lang="en-US" sz="1800" b="1" i="1" dirty="0"/>
                    </a:p>
                  </a:txBody>
                  <a:tcPr marL="68580" marR="68580" marT="34290" marB="34290">
                    <a:solidFill>
                      <a:srgbClr val="E6D9FF"/>
                    </a:solidFill>
                  </a:tcPr>
                </a:tc>
                <a:tc>
                  <a:txBody>
                    <a:bodyPr/>
                    <a:lstStyle/>
                    <a:p>
                      <a:r>
                        <a:rPr lang="en-US" sz="1800" dirty="0"/>
                        <a:t>Delight</a:t>
                      </a:r>
                    </a:p>
                  </a:txBody>
                  <a:tcPr marL="68580" marR="68580" marT="34290" marB="34290">
                    <a:solidFill>
                      <a:srgbClr val="E6D9FF"/>
                    </a:solidFill>
                  </a:tcPr>
                </a:tc>
                <a:extLst>
                  <a:ext uri="{0D108BD9-81ED-4DB2-BD59-A6C34878D82A}">
                    <a16:rowId xmlns:a16="http://schemas.microsoft.com/office/drawing/2014/main" val="3445395942"/>
                  </a:ext>
                </a:extLst>
              </a:tr>
            </a:tbl>
          </a:graphicData>
        </a:graphic>
      </p:graphicFrame>
      <p:sp>
        <p:nvSpPr>
          <p:cNvPr id="5" name="TextBox 4"/>
          <p:cNvSpPr txBox="1"/>
          <p:nvPr/>
        </p:nvSpPr>
        <p:spPr>
          <a:xfrm>
            <a:off x="660944" y="1673338"/>
            <a:ext cx="1720734" cy="300082"/>
          </a:xfrm>
          <a:prstGeom prst="rect">
            <a:avLst/>
          </a:prstGeom>
          <a:noFill/>
        </p:spPr>
        <p:txBody>
          <a:bodyPr wrap="square" rtlCol="0">
            <a:spAutoFit/>
          </a:bodyPr>
          <a:lstStyle/>
          <a:p>
            <a:r>
              <a:rPr lang="en-US" sz="1350" dirty="0"/>
              <a:t>Example 2</a:t>
            </a:r>
          </a:p>
        </p:txBody>
      </p:sp>
      <p:sp>
        <p:nvSpPr>
          <p:cNvPr id="8" name="Content Placeholder 2"/>
          <p:cNvSpPr>
            <a:spLocks noGrp="1"/>
          </p:cNvSpPr>
          <p:nvPr>
            <p:ph idx="1"/>
          </p:nvPr>
        </p:nvSpPr>
        <p:spPr>
          <a:xfrm>
            <a:off x="467544" y="786071"/>
            <a:ext cx="8402181" cy="908174"/>
          </a:xfrm>
        </p:spPr>
        <p:txBody>
          <a:bodyPr>
            <a:normAutofit fontScale="92500"/>
          </a:bodyPr>
          <a:lstStyle/>
          <a:p>
            <a:pPr marL="0" indent="0" algn="just">
              <a:buNone/>
            </a:pPr>
            <a:r>
              <a:rPr lang="en-US" sz="1800" dirty="0">
                <a:solidFill>
                  <a:schemeClr val="bg1">
                    <a:lumMod val="50000"/>
                  </a:schemeClr>
                </a:solidFill>
                <a:cs typeface="+mn-ea"/>
              </a:rPr>
              <a:t>After identifying the recipient(s), think of a book that can inspire him/her/them and a SOW taken from the book that can leave a lasting impact on him/her/them while echoing the overarching theme and/or sub-themes.</a:t>
            </a:r>
          </a:p>
          <a:p>
            <a:endParaRPr lang="en-US" sz="1800" dirty="0"/>
          </a:p>
        </p:txBody>
      </p:sp>
      <p:sp>
        <p:nvSpPr>
          <p:cNvPr id="10" name="PA_任意多边形 79"/>
          <p:cNvSpPr>
            <a:spLocks/>
          </p:cNvSpPr>
          <p:nvPr>
            <p:custDataLst>
              <p:tags r:id="rId1"/>
            </p:custDataLst>
          </p:nvPr>
        </p:nvSpPr>
        <p:spPr bwMode="auto">
          <a:xfrm>
            <a:off x="179512" y="90802"/>
            <a:ext cx="3240360" cy="594939"/>
          </a:xfrm>
          <a:custGeom>
            <a:avLst/>
            <a:gdLst>
              <a:gd name="T0" fmla="*/ 0 w 1553"/>
              <a:gd name="T1" fmla="*/ 0 h 1114"/>
              <a:gd name="T2" fmla="*/ 400 w 1553"/>
              <a:gd name="T3" fmla="*/ 557 h 1114"/>
              <a:gd name="T4" fmla="*/ 0 w 1553"/>
              <a:gd name="T5" fmla="*/ 1114 h 1114"/>
              <a:gd name="T6" fmla="*/ 1154 w 1553"/>
              <a:gd name="T7" fmla="*/ 1114 h 1114"/>
              <a:gd name="T8" fmla="*/ 1553 w 1553"/>
              <a:gd name="T9" fmla="*/ 557 h 1114"/>
              <a:gd name="T10" fmla="*/ 1154 w 1553"/>
              <a:gd name="T11" fmla="*/ 0 h 1114"/>
              <a:gd name="T12" fmla="*/ 0 w 1553"/>
              <a:gd name="T13" fmla="*/ 0 h 1114"/>
            </a:gdLst>
            <a:ahLst/>
            <a:cxnLst>
              <a:cxn ang="0">
                <a:pos x="T0" y="T1"/>
              </a:cxn>
              <a:cxn ang="0">
                <a:pos x="T2" y="T3"/>
              </a:cxn>
              <a:cxn ang="0">
                <a:pos x="T4" y="T5"/>
              </a:cxn>
              <a:cxn ang="0">
                <a:pos x="T6" y="T7"/>
              </a:cxn>
              <a:cxn ang="0">
                <a:pos x="T8" y="T9"/>
              </a:cxn>
              <a:cxn ang="0">
                <a:pos x="T10" y="T11"/>
              </a:cxn>
              <a:cxn ang="0">
                <a:pos x="T12" y="T13"/>
              </a:cxn>
            </a:cxnLst>
            <a:rect l="0" t="0" r="r" b="b"/>
            <a:pathLst>
              <a:path w="1553" h="1114">
                <a:moveTo>
                  <a:pt x="0" y="0"/>
                </a:moveTo>
                <a:lnTo>
                  <a:pt x="400" y="557"/>
                </a:lnTo>
                <a:lnTo>
                  <a:pt x="0" y="1114"/>
                </a:lnTo>
                <a:lnTo>
                  <a:pt x="1154" y="1114"/>
                </a:lnTo>
                <a:lnTo>
                  <a:pt x="1553" y="557"/>
                </a:lnTo>
                <a:lnTo>
                  <a:pt x="1154" y="0"/>
                </a:lnTo>
                <a:lnTo>
                  <a:pt x="0" y="0"/>
                </a:lnTo>
                <a:close/>
              </a:path>
            </a:pathLst>
          </a:custGeom>
          <a:solidFill>
            <a:schemeClr val="accent3"/>
          </a:solidFill>
          <a:ln>
            <a:noFill/>
          </a:ln>
          <a:effectLst>
            <a:outerShdw blurRad="190500" dist="63500" dir="3300000" algn="tl" rotWithShape="0">
              <a:schemeClr val="tx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solidFill>
                <a:schemeClr val="lt1"/>
              </a:solidFill>
              <a:cs typeface="+mn-ea"/>
              <a:sym typeface="+mn-lt"/>
            </a:endParaRPr>
          </a:p>
        </p:txBody>
      </p:sp>
      <p:sp>
        <p:nvSpPr>
          <p:cNvPr id="11" name="PA_淘宝店chenying0907 92"/>
          <p:cNvSpPr>
            <a:spLocks noChangeArrowheads="1"/>
          </p:cNvSpPr>
          <p:nvPr>
            <p:custDataLst>
              <p:tags r:id="rId2"/>
            </p:custDataLst>
          </p:nvPr>
        </p:nvSpPr>
        <p:spPr bwMode="auto">
          <a:xfrm>
            <a:off x="1331640" y="129738"/>
            <a:ext cx="1440160" cy="517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buFont typeface="Arial" pitchFamily="34" charset="0"/>
              <a:buNone/>
            </a:pPr>
            <a:r>
              <a:rPr lang="en-US" sz="1400" b="1" dirty="0">
                <a:solidFill>
                  <a:schemeClr val="bg1"/>
                </a:solidFill>
              </a:rPr>
              <a:t>Identify a book you have read</a:t>
            </a:r>
            <a:endParaRPr lang="en-US" altLang="zh-CN" sz="1400" b="1" dirty="0">
              <a:solidFill>
                <a:schemeClr val="bg1"/>
              </a:solidFill>
              <a:cs typeface="+mn-ea"/>
              <a:sym typeface="+mn-lt"/>
            </a:endParaRPr>
          </a:p>
        </p:txBody>
      </p:sp>
      <p:grpSp>
        <p:nvGrpSpPr>
          <p:cNvPr id="12" name="PA_淘宝店chenying0907 89"/>
          <p:cNvGrpSpPr>
            <a:grpSpLocks/>
          </p:cNvGrpSpPr>
          <p:nvPr>
            <p:custDataLst>
              <p:tags r:id="rId3"/>
            </p:custDataLst>
          </p:nvPr>
        </p:nvGrpSpPr>
        <p:grpSpPr bwMode="auto">
          <a:xfrm>
            <a:off x="1046712" y="237052"/>
            <a:ext cx="248954" cy="310018"/>
            <a:chOff x="1607" y="1183"/>
            <a:chExt cx="196" cy="244"/>
          </a:xfrm>
        </p:grpSpPr>
        <p:sp>
          <p:nvSpPr>
            <p:cNvPr id="13" name="淘宝店chenying0907 81"/>
            <p:cNvSpPr>
              <a:spLocks/>
            </p:cNvSpPr>
            <p:nvPr/>
          </p:nvSpPr>
          <p:spPr bwMode="auto">
            <a:xfrm>
              <a:off x="1607" y="1230"/>
              <a:ext cx="154" cy="196"/>
            </a:xfrm>
            <a:custGeom>
              <a:avLst/>
              <a:gdLst>
                <a:gd name="T0" fmla="*/ 87 w 89"/>
                <a:gd name="T1" fmla="*/ 20 h 113"/>
                <a:gd name="T2" fmla="*/ 88 w 89"/>
                <a:gd name="T3" fmla="*/ 26 h 113"/>
                <a:gd name="T4" fmla="*/ 36 w 89"/>
                <a:gd name="T5" fmla="*/ 100 h 113"/>
                <a:gd name="T6" fmla="*/ 30 w 89"/>
                <a:gd name="T7" fmla="*/ 105 h 113"/>
                <a:gd name="T8" fmla="*/ 5 w 89"/>
                <a:gd name="T9" fmla="*/ 112 h 113"/>
                <a:gd name="T10" fmla="*/ 1 w 89"/>
                <a:gd name="T11" fmla="*/ 110 h 113"/>
                <a:gd name="T12" fmla="*/ 0 w 89"/>
                <a:gd name="T13" fmla="*/ 84 h 113"/>
                <a:gd name="T14" fmla="*/ 2 w 89"/>
                <a:gd name="T15" fmla="*/ 77 h 113"/>
                <a:gd name="T16" fmla="*/ 54 w 89"/>
                <a:gd name="T17" fmla="*/ 2 h 113"/>
                <a:gd name="T18" fmla="*/ 60 w 89"/>
                <a:gd name="T19" fmla="*/ 1 h 113"/>
                <a:gd name="T20" fmla="*/ 87 w 89"/>
                <a:gd name="T21" fmla="*/ 2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113">
                  <a:moveTo>
                    <a:pt x="87" y="20"/>
                  </a:moveTo>
                  <a:cubicBezTo>
                    <a:pt x="89" y="21"/>
                    <a:pt x="89" y="24"/>
                    <a:pt x="88" y="26"/>
                  </a:cubicBezTo>
                  <a:cubicBezTo>
                    <a:pt x="36" y="100"/>
                    <a:pt x="36" y="100"/>
                    <a:pt x="36" y="100"/>
                  </a:cubicBezTo>
                  <a:cubicBezTo>
                    <a:pt x="34" y="102"/>
                    <a:pt x="32" y="104"/>
                    <a:pt x="30" y="105"/>
                  </a:cubicBezTo>
                  <a:cubicBezTo>
                    <a:pt x="5" y="112"/>
                    <a:pt x="5" y="112"/>
                    <a:pt x="5" y="112"/>
                  </a:cubicBezTo>
                  <a:cubicBezTo>
                    <a:pt x="3" y="113"/>
                    <a:pt x="1" y="112"/>
                    <a:pt x="1" y="110"/>
                  </a:cubicBezTo>
                  <a:cubicBezTo>
                    <a:pt x="0" y="84"/>
                    <a:pt x="0" y="84"/>
                    <a:pt x="0" y="84"/>
                  </a:cubicBezTo>
                  <a:cubicBezTo>
                    <a:pt x="0" y="82"/>
                    <a:pt x="1" y="78"/>
                    <a:pt x="2" y="77"/>
                  </a:cubicBezTo>
                  <a:cubicBezTo>
                    <a:pt x="54" y="2"/>
                    <a:pt x="54" y="2"/>
                    <a:pt x="54" y="2"/>
                  </a:cubicBezTo>
                  <a:cubicBezTo>
                    <a:pt x="56" y="0"/>
                    <a:pt x="58" y="0"/>
                    <a:pt x="60" y="1"/>
                  </a:cubicBezTo>
                  <a:lnTo>
                    <a:pt x="87"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cs typeface="+mn-ea"/>
                <a:sym typeface="+mn-lt"/>
              </a:endParaRPr>
            </a:p>
          </p:txBody>
        </p:sp>
        <p:sp>
          <p:nvSpPr>
            <p:cNvPr id="14" name="淘宝店chenying0907 82"/>
            <p:cNvSpPr>
              <a:spLocks/>
            </p:cNvSpPr>
            <p:nvPr/>
          </p:nvSpPr>
          <p:spPr bwMode="auto">
            <a:xfrm>
              <a:off x="1718" y="1183"/>
              <a:ext cx="76" cy="67"/>
            </a:xfrm>
            <a:custGeom>
              <a:avLst/>
              <a:gdLst>
                <a:gd name="T0" fmla="*/ 42 w 44"/>
                <a:gd name="T1" fmla="*/ 20 h 39"/>
                <a:gd name="T2" fmla="*/ 43 w 44"/>
                <a:gd name="T3" fmla="*/ 26 h 39"/>
                <a:gd name="T4" fmla="*/ 35 w 44"/>
                <a:gd name="T5" fmla="*/ 36 h 39"/>
                <a:gd name="T6" fmla="*/ 30 w 44"/>
                <a:gd name="T7" fmla="*/ 37 h 39"/>
                <a:gd name="T8" fmla="*/ 3 w 44"/>
                <a:gd name="T9" fmla="*/ 19 h 39"/>
                <a:gd name="T10" fmla="*/ 2 w 44"/>
                <a:gd name="T11" fmla="*/ 13 h 39"/>
                <a:gd name="T12" fmla="*/ 9 w 44"/>
                <a:gd name="T13" fmla="*/ 2 h 39"/>
                <a:gd name="T14" fmla="*/ 15 w 44"/>
                <a:gd name="T15" fmla="*/ 1 h 39"/>
                <a:gd name="T16" fmla="*/ 42 w 44"/>
                <a:gd name="T17" fmla="*/ 2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39">
                  <a:moveTo>
                    <a:pt x="42" y="20"/>
                  </a:moveTo>
                  <a:cubicBezTo>
                    <a:pt x="43" y="21"/>
                    <a:pt x="44" y="24"/>
                    <a:pt x="43" y="26"/>
                  </a:cubicBezTo>
                  <a:cubicBezTo>
                    <a:pt x="35" y="36"/>
                    <a:pt x="35" y="36"/>
                    <a:pt x="35" y="36"/>
                  </a:cubicBezTo>
                  <a:cubicBezTo>
                    <a:pt x="34" y="38"/>
                    <a:pt x="31" y="39"/>
                    <a:pt x="30" y="37"/>
                  </a:cubicBezTo>
                  <a:cubicBezTo>
                    <a:pt x="3" y="19"/>
                    <a:pt x="3" y="19"/>
                    <a:pt x="3" y="19"/>
                  </a:cubicBezTo>
                  <a:cubicBezTo>
                    <a:pt x="1" y="17"/>
                    <a:pt x="0" y="15"/>
                    <a:pt x="2" y="13"/>
                  </a:cubicBezTo>
                  <a:cubicBezTo>
                    <a:pt x="9" y="2"/>
                    <a:pt x="9" y="2"/>
                    <a:pt x="9" y="2"/>
                  </a:cubicBezTo>
                  <a:cubicBezTo>
                    <a:pt x="10" y="1"/>
                    <a:pt x="13" y="0"/>
                    <a:pt x="15" y="1"/>
                  </a:cubicBezTo>
                  <a:lnTo>
                    <a:pt x="4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cs typeface="+mn-ea"/>
                <a:sym typeface="+mn-lt"/>
              </a:endParaRPr>
            </a:p>
          </p:txBody>
        </p:sp>
        <p:sp>
          <p:nvSpPr>
            <p:cNvPr id="15" name="淘宝店chenying0907 83"/>
            <p:cNvSpPr>
              <a:spLocks/>
            </p:cNvSpPr>
            <p:nvPr/>
          </p:nvSpPr>
          <p:spPr bwMode="auto">
            <a:xfrm>
              <a:off x="1700" y="1380"/>
              <a:ext cx="103" cy="47"/>
            </a:xfrm>
            <a:custGeom>
              <a:avLst/>
              <a:gdLst>
                <a:gd name="T0" fmla="*/ 59 w 59"/>
                <a:gd name="T1" fmla="*/ 22 h 27"/>
                <a:gd name="T2" fmla="*/ 55 w 59"/>
                <a:gd name="T3" fmla="*/ 26 h 27"/>
                <a:gd name="T4" fmla="*/ 3 w 59"/>
                <a:gd name="T5" fmla="*/ 27 h 27"/>
                <a:gd name="T6" fmla="*/ 1 w 59"/>
                <a:gd name="T7" fmla="*/ 23 h 27"/>
                <a:gd name="T8" fmla="*/ 15 w 59"/>
                <a:gd name="T9" fmla="*/ 3 h 27"/>
                <a:gd name="T10" fmla="*/ 22 w 59"/>
                <a:gd name="T11" fmla="*/ 0 h 27"/>
                <a:gd name="T12" fmla="*/ 55 w 59"/>
                <a:gd name="T13" fmla="*/ 0 h 27"/>
                <a:gd name="T14" fmla="*/ 59 w 59"/>
                <a:gd name="T15" fmla="*/ 4 h 27"/>
                <a:gd name="T16" fmla="*/ 59 w 59"/>
                <a:gd name="T17" fmla="*/ 2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27">
                  <a:moveTo>
                    <a:pt x="59" y="22"/>
                  </a:moveTo>
                  <a:cubicBezTo>
                    <a:pt x="59" y="25"/>
                    <a:pt x="57" y="26"/>
                    <a:pt x="55" y="26"/>
                  </a:cubicBezTo>
                  <a:cubicBezTo>
                    <a:pt x="3" y="27"/>
                    <a:pt x="3" y="27"/>
                    <a:pt x="3" y="27"/>
                  </a:cubicBezTo>
                  <a:cubicBezTo>
                    <a:pt x="1" y="27"/>
                    <a:pt x="0" y="25"/>
                    <a:pt x="1" y="23"/>
                  </a:cubicBezTo>
                  <a:cubicBezTo>
                    <a:pt x="15" y="3"/>
                    <a:pt x="15" y="3"/>
                    <a:pt x="15" y="3"/>
                  </a:cubicBezTo>
                  <a:cubicBezTo>
                    <a:pt x="17" y="1"/>
                    <a:pt x="19" y="0"/>
                    <a:pt x="22" y="0"/>
                  </a:cubicBezTo>
                  <a:cubicBezTo>
                    <a:pt x="55" y="0"/>
                    <a:pt x="55" y="0"/>
                    <a:pt x="55" y="0"/>
                  </a:cubicBezTo>
                  <a:cubicBezTo>
                    <a:pt x="57" y="0"/>
                    <a:pt x="59" y="1"/>
                    <a:pt x="59" y="4"/>
                  </a:cubicBezTo>
                  <a:lnTo>
                    <a:pt x="59"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cs typeface="+mn-ea"/>
                <a:sym typeface="+mn-lt"/>
              </a:endParaRPr>
            </a:p>
          </p:txBody>
        </p:sp>
        <p:sp>
          <p:nvSpPr>
            <p:cNvPr id="16" name="淘宝店chenying0907 84"/>
            <p:cNvSpPr>
              <a:spLocks/>
            </p:cNvSpPr>
            <p:nvPr/>
          </p:nvSpPr>
          <p:spPr bwMode="auto">
            <a:xfrm>
              <a:off x="1740" y="1318"/>
              <a:ext cx="63" cy="47"/>
            </a:xfrm>
            <a:custGeom>
              <a:avLst/>
              <a:gdLst>
                <a:gd name="T0" fmla="*/ 36 w 36"/>
                <a:gd name="T1" fmla="*/ 23 h 27"/>
                <a:gd name="T2" fmla="*/ 32 w 36"/>
                <a:gd name="T3" fmla="*/ 27 h 27"/>
                <a:gd name="T4" fmla="*/ 3 w 36"/>
                <a:gd name="T5" fmla="*/ 27 h 27"/>
                <a:gd name="T6" fmla="*/ 1 w 36"/>
                <a:gd name="T7" fmla="*/ 24 h 27"/>
                <a:gd name="T8" fmla="*/ 15 w 36"/>
                <a:gd name="T9" fmla="*/ 4 h 27"/>
                <a:gd name="T10" fmla="*/ 22 w 36"/>
                <a:gd name="T11" fmla="*/ 0 h 27"/>
                <a:gd name="T12" fmla="*/ 32 w 36"/>
                <a:gd name="T13" fmla="*/ 0 h 27"/>
                <a:gd name="T14" fmla="*/ 36 w 36"/>
                <a:gd name="T15" fmla="*/ 4 h 27"/>
                <a:gd name="T16" fmla="*/ 36 w 36"/>
                <a:gd name="T17" fmla="*/ 2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27">
                  <a:moveTo>
                    <a:pt x="36" y="23"/>
                  </a:moveTo>
                  <a:cubicBezTo>
                    <a:pt x="36" y="25"/>
                    <a:pt x="34" y="27"/>
                    <a:pt x="32" y="27"/>
                  </a:cubicBezTo>
                  <a:cubicBezTo>
                    <a:pt x="3" y="27"/>
                    <a:pt x="3" y="27"/>
                    <a:pt x="3" y="27"/>
                  </a:cubicBezTo>
                  <a:cubicBezTo>
                    <a:pt x="1" y="27"/>
                    <a:pt x="0" y="26"/>
                    <a:pt x="1" y="24"/>
                  </a:cubicBezTo>
                  <a:cubicBezTo>
                    <a:pt x="15" y="4"/>
                    <a:pt x="15" y="4"/>
                    <a:pt x="15" y="4"/>
                  </a:cubicBezTo>
                  <a:cubicBezTo>
                    <a:pt x="17" y="2"/>
                    <a:pt x="19" y="0"/>
                    <a:pt x="22" y="0"/>
                  </a:cubicBezTo>
                  <a:cubicBezTo>
                    <a:pt x="32" y="0"/>
                    <a:pt x="32" y="0"/>
                    <a:pt x="32" y="0"/>
                  </a:cubicBezTo>
                  <a:cubicBezTo>
                    <a:pt x="34" y="0"/>
                    <a:pt x="36" y="2"/>
                    <a:pt x="36" y="4"/>
                  </a:cubicBezTo>
                  <a:lnTo>
                    <a:pt x="36" y="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cs typeface="+mn-ea"/>
                <a:sym typeface="+mn-lt"/>
              </a:endParaRPr>
            </a:p>
          </p:txBody>
        </p:sp>
      </p:grpSp>
      <p:pic>
        <p:nvPicPr>
          <p:cNvPr id="17" name="Picture 16" descr="Screen Clipp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8264" y="3301634"/>
            <a:ext cx="1956552" cy="1806639"/>
          </a:xfrm>
          <a:prstGeom prst="ellipse">
            <a:avLst/>
          </a:prstGeom>
          <a:ln>
            <a:noFill/>
          </a:ln>
          <a:effectLst>
            <a:softEdge rad="112500"/>
          </a:effectLst>
        </p:spPr>
      </p:pic>
    </p:spTree>
    <p:extLst>
      <p:ext uri="{BB962C8B-B14F-4D97-AF65-F5344CB8AC3E}">
        <p14:creationId xmlns:p14="http://schemas.microsoft.com/office/powerpoint/2010/main" val="2908814514"/>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33001513"/>
              </p:ext>
            </p:extLst>
          </p:nvPr>
        </p:nvGraphicFramePr>
        <p:xfrm>
          <a:off x="411200" y="1923678"/>
          <a:ext cx="8568951" cy="2819400"/>
        </p:xfrm>
        <a:graphic>
          <a:graphicData uri="http://schemas.openxmlformats.org/drawingml/2006/table">
            <a:tbl>
              <a:tblPr firstRow="1" bandRow="1">
                <a:tableStyleId>{5C22544A-7EE6-4342-B048-85BDC9FD1C3A}</a:tableStyleId>
              </a:tblPr>
              <a:tblGrid>
                <a:gridCol w="2678463">
                  <a:extLst>
                    <a:ext uri="{9D8B030D-6E8A-4147-A177-3AD203B41FA5}">
                      <a16:colId xmlns:a16="http://schemas.microsoft.com/office/drawing/2014/main" val="917949357"/>
                    </a:ext>
                  </a:extLst>
                </a:gridCol>
                <a:gridCol w="2144473">
                  <a:extLst>
                    <a:ext uri="{9D8B030D-6E8A-4147-A177-3AD203B41FA5}">
                      <a16:colId xmlns:a16="http://schemas.microsoft.com/office/drawing/2014/main" val="1301526028"/>
                    </a:ext>
                  </a:extLst>
                </a:gridCol>
                <a:gridCol w="2161840">
                  <a:extLst>
                    <a:ext uri="{9D8B030D-6E8A-4147-A177-3AD203B41FA5}">
                      <a16:colId xmlns:a16="http://schemas.microsoft.com/office/drawing/2014/main" val="2878020726"/>
                    </a:ext>
                  </a:extLst>
                </a:gridCol>
                <a:gridCol w="1584175">
                  <a:extLst>
                    <a:ext uri="{9D8B030D-6E8A-4147-A177-3AD203B41FA5}">
                      <a16:colId xmlns:a16="http://schemas.microsoft.com/office/drawing/2014/main" val="890353970"/>
                    </a:ext>
                  </a:extLst>
                </a:gridCol>
              </a:tblGrid>
              <a:tr h="685800">
                <a:tc>
                  <a:txBody>
                    <a:bodyPr/>
                    <a:lstStyle/>
                    <a:p>
                      <a:r>
                        <a:rPr lang="en-US" sz="1400" dirty="0"/>
                        <a:t>Recipient</a:t>
                      </a:r>
                    </a:p>
                  </a:txBody>
                  <a:tcPr marL="68580" marR="68580" marT="34290" marB="34290">
                    <a:solidFill>
                      <a:srgbClr val="2DBD4F"/>
                    </a:solidFill>
                  </a:tcPr>
                </a:tc>
                <a:tc>
                  <a:txBody>
                    <a:bodyPr/>
                    <a:lstStyle/>
                    <a:p>
                      <a:r>
                        <a:rPr lang="en-US" sz="1400" dirty="0"/>
                        <a:t>A</a:t>
                      </a:r>
                      <a:r>
                        <a:rPr lang="en-US" sz="1400" baseline="0" dirty="0"/>
                        <a:t> book that can inspire him/her/them</a:t>
                      </a:r>
                      <a:endParaRPr lang="en-US" sz="1400" dirty="0"/>
                    </a:p>
                  </a:txBody>
                  <a:tcPr marL="68580" marR="68580" marT="34290" marB="34290">
                    <a:solidFill>
                      <a:srgbClr val="2DBD4F"/>
                    </a:solidFill>
                  </a:tcPr>
                </a:tc>
                <a:tc>
                  <a:txBody>
                    <a:bodyPr/>
                    <a:lstStyle/>
                    <a:p>
                      <a:r>
                        <a:rPr lang="en-US" sz="1400" dirty="0"/>
                        <a:t>A</a:t>
                      </a:r>
                      <a:r>
                        <a:rPr lang="en-US" sz="1400" baseline="0" dirty="0"/>
                        <a:t> SOW from the book that can leave a lasting impact on him/her/them</a:t>
                      </a:r>
                      <a:endParaRPr lang="en-US" sz="1400" dirty="0"/>
                    </a:p>
                  </a:txBody>
                  <a:tcPr marL="68580" marR="68580" marT="34290" marB="34290">
                    <a:solidFill>
                      <a:srgbClr val="2DBD4F"/>
                    </a:solidFill>
                  </a:tcPr>
                </a:tc>
                <a:tc>
                  <a:txBody>
                    <a:bodyPr/>
                    <a:lstStyle/>
                    <a:p>
                      <a:r>
                        <a:rPr lang="en-US" sz="1400" dirty="0"/>
                        <a:t>Overarching</a:t>
                      </a:r>
                      <a:r>
                        <a:rPr lang="en-US" sz="1400" baseline="0" dirty="0"/>
                        <a:t> theme and/or s</a:t>
                      </a:r>
                      <a:r>
                        <a:rPr lang="en-US" sz="1400" dirty="0"/>
                        <a:t>ub-theme</a:t>
                      </a:r>
                    </a:p>
                  </a:txBody>
                  <a:tcPr marL="68580" marR="68580" marT="34290" marB="34290">
                    <a:solidFill>
                      <a:srgbClr val="2DBD4F"/>
                    </a:solidFill>
                  </a:tcPr>
                </a:tc>
                <a:extLst>
                  <a:ext uri="{0D108BD9-81ED-4DB2-BD59-A6C34878D82A}">
                    <a16:rowId xmlns:a16="http://schemas.microsoft.com/office/drawing/2014/main" val="2049945115"/>
                  </a:ext>
                </a:extLst>
              </a:tr>
              <a:tr h="18973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aseline="0" dirty="0"/>
                        <a:t>My sister, who has been selected for an international exchange </a:t>
                      </a:r>
                      <a:r>
                        <a:rPr lang="en-US" sz="1500" baseline="0" dirty="0" err="1"/>
                        <a:t>programme</a:t>
                      </a:r>
                      <a:r>
                        <a:rPr lang="en-US" sz="1500" baseline="0" dirty="0"/>
                        <a:t> and will take part in the Youth Leadership Summit to meet young leaders from different countries</a:t>
                      </a:r>
                      <a:endParaRPr lang="en-US" sz="1500" dirty="0"/>
                    </a:p>
                  </a:txBody>
                  <a:tcPr marL="68580" marR="68580" marT="34290" marB="34290">
                    <a:solidFill>
                      <a:srgbClr val="D1FFD1"/>
                    </a:solidFill>
                  </a:tcPr>
                </a:tc>
                <a:tc>
                  <a:txBody>
                    <a:bodyPr/>
                    <a:lstStyle/>
                    <a:p>
                      <a:r>
                        <a:rPr lang="en-US" sz="1800" b="1" i="1" baseline="0" dirty="0"/>
                        <a:t>How to Win Friends and Influence People</a:t>
                      </a:r>
                    </a:p>
                    <a:p>
                      <a:r>
                        <a:rPr lang="en-US" sz="1800" b="1" i="1" baseline="0" dirty="0"/>
                        <a:t>- </a:t>
                      </a:r>
                      <a:r>
                        <a:rPr lang="en-US" sz="1800" b="0" i="0" baseline="0" dirty="0"/>
                        <a:t>Dale Carnegie</a:t>
                      </a:r>
                      <a:endParaRPr lang="en-US" sz="1800" b="0" i="0" dirty="0"/>
                    </a:p>
                  </a:txBody>
                  <a:tcPr marL="68580" marR="68580" marT="34290" marB="34290">
                    <a:solidFill>
                      <a:srgbClr val="D1FFD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1" dirty="0"/>
                        <a:t>"All men have fears, but the brave put down their fears and go forward.”</a:t>
                      </a:r>
                    </a:p>
                  </a:txBody>
                  <a:tcPr marL="68580" marR="68580" marT="34290" marB="34290">
                    <a:solidFill>
                      <a:srgbClr val="D1FFD1"/>
                    </a:solidFill>
                  </a:tcPr>
                </a:tc>
                <a:tc>
                  <a:txBody>
                    <a:bodyPr/>
                    <a:lstStyle/>
                    <a:p>
                      <a:r>
                        <a:rPr lang="en-US" sz="1500" dirty="0"/>
                        <a:t>Empowerment</a:t>
                      </a:r>
                    </a:p>
                  </a:txBody>
                  <a:tcPr marL="68580" marR="68580" marT="34290" marB="34290">
                    <a:solidFill>
                      <a:srgbClr val="D1FFD1"/>
                    </a:solidFill>
                  </a:tcPr>
                </a:tc>
                <a:extLst>
                  <a:ext uri="{0D108BD9-81ED-4DB2-BD59-A6C34878D82A}">
                    <a16:rowId xmlns:a16="http://schemas.microsoft.com/office/drawing/2014/main" val="3445395942"/>
                  </a:ext>
                </a:extLst>
              </a:tr>
            </a:tbl>
          </a:graphicData>
        </a:graphic>
      </p:graphicFrame>
      <p:sp>
        <p:nvSpPr>
          <p:cNvPr id="5" name="TextBox 4"/>
          <p:cNvSpPr txBox="1"/>
          <p:nvPr/>
        </p:nvSpPr>
        <p:spPr>
          <a:xfrm>
            <a:off x="330986" y="1618738"/>
            <a:ext cx="1720734" cy="300082"/>
          </a:xfrm>
          <a:prstGeom prst="rect">
            <a:avLst/>
          </a:prstGeom>
          <a:noFill/>
        </p:spPr>
        <p:txBody>
          <a:bodyPr wrap="square" rtlCol="0">
            <a:spAutoFit/>
          </a:bodyPr>
          <a:lstStyle/>
          <a:p>
            <a:r>
              <a:rPr lang="en-US" sz="1350" dirty="0"/>
              <a:t>Example 3</a:t>
            </a:r>
          </a:p>
        </p:txBody>
      </p:sp>
      <p:sp>
        <p:nvSpPr>
          <p:cNvPr id="11" name="Content Placeholder 2"/>
          <p:cNvSpPr>
            <a:spLocks noGrp="1"/>
          </p:cNvSpPr>
          <p:nvPr>
            <p:ph idx="1"/>
          </p:nvPr>
        </p:nvSpPr>
        <p:spPr>
          <a:xfrm>
            <a:off x="310074" y="772139"/>
            <a:ext cx="8510397" cy="863973"/>
          </a:xfrm>
        </p:spPr>
        <p:txBody>
          <a:bodyPr>
            <a:normAutofit fontScale="92500" lnSpcReduction="10000"/>
          </a:bodyPr>
          <a:lstStyle/>
          <a:p>
            <a:pPr marL="0" indent="0" algn="just">
              <a:buNone/>
            </a:pPr>
            <a:r>
              <a:rPr lang="en-US" sz="1800" dirty="0">
                <a:solidFill>
                  <a:schemeClr val="bg1">
                    <a:lumMod val="50000"/>
                  </a:schemeClr>
                </a:solidFill>
                <a:cs typeface="+mn-ea"/>
              </a:rPr>
              <a:t>After identifying the recipient(s), think of a book that can inspire him/her/them and a SOW taken from the book that can leave a lasting impact on him/her/them while echoing the overarching theme and/or sub-themes.</a:t>
            </a:r>
          </a:p>
          <a:p>
            <a:endParaRPr lang="en-US" sz="1800" dirty="0"/>
          </a:p>
        </p:txBody>
      </p:sp>
      <p:sp>
        <p:nvSpPr>
          <p:cNvPr id="12" name="PA_任意多边形 79"/>
          <p:cNvSpPr>
            <a:spLocks/>
          </p:cNvSpPr>
          <p:nvPr>
            <p:custDataLst>
              <p:tags r:id="rId1"/>
            </p:custDataLst>
          </p:nvPr>
        </p:nvSpPr>
        <p:spPr bwMode="auto">
          <a:xfrm>
            <a:off x="179512" y="90802"/>
            <a:ext cx="3240360" cy="594939"/>
          </a:xfrm>
          <a:custGeom>
            <a:avLst/>
            <a:gdLst>
              <a:gd name="T0" fmla="*/ 0 w 1553"/>
              <a:gd name="T1" fmla="*/ 0 h 1114"/>
              <a:gd name="T2" fmla="*/ 400 w 1553"/>
              <a:gd name="T3" fmla="*/ 557 h 1114"/>
              <a:gd name="T4" fmla="*/ 0 w 1553"/>
              <a:gd name="T5" fmla="*/ 1114 h 1114"/>
              <a:gd name="T6" fmla="*/ 1154 w 1553"/>
              <a:gd name="T7" fmla="*/ 1114 h 1114"/>
              <a:gd name="T8" fmla="*/ 1553 w 1553"/>
              <a:gd name="T9" fmla="*/ 557 h 1114"/>
              <a:gd name="T10" fmla="*/ 1154 w 1553"/>
              <a:gd name="T11" fmla="*/ 0 h 1114"/>
              <a:gd name="T12" fmla="*/ 0 w 1553"/>
              <a:gd name="T13" fmla="*/ 0 h 1114"/>
            </a:gdLst>
            <a:ahLst/>
            <a:cxnLst>
              <a:cxn ang="0">
                <a:pos x="T0" y="T1"/>
              </a:cxn>
              <a:cxn ang="0">
                <a:pos x="T2" y="T3"/>
              </a:cxn>
              <a:cxn ang="0">
                <a:pos x="T4" y="T5"/>
              </a:cxn>
              <a:cxn ang="0">
                <a:pos x="T6" y="T7"/>
              </a:cxn>
              <a:cxn ang="0">
                <a:pos x="T8" y="T9"/>
              </a:cxn>
              <a:cxn ang="0">
                <a:pos x="T10" y="T11"/>
              </a:cxn>
              <a:cxn ang="0">
                <a:pos x="T12" y="T13"/>
              </a:cxn>
            </a:cxnLst>
            <a:rect l="0" t="0" r="r" b="b"/>
            <a:pathLst>
              <a:path w="1553" h="1114">
                <a:moveTo>
                  <a:pt x="0" y="0"/>
                </a:moveTo>
                <a:lnTo>
                  <a:pt x="400" y="557"/>
                </a:lnTo>
                <a:lnTo>
                  <a:pt x="0" y="1114"/>
                </a:lnTo>
                <a:lnTo>
                  <a:pt x="1154" y="1114"/>
                </a:lnTo>
                <a:lnTo>
                  <a:pt x="1553" y="557"/>
                </a:lnTo>
                <a:lnTo>
                  <a:pt x="1154" y="0"/>
                </a:lnTo>
                <a:lnTo>
                  <a:pt x="0" y="0"/>
                </a:lnTo>
                <a:close/>
              </a:path>
            </a:pathLst>
          </a:custGeom>
          <a:solidFill>
            <a:schemeClr val="accent3"/>
          </a:solidFill>
          <a:ln>
            <a:noFill/>
          </a:ln>
          <a:effectLst>
            <a:outerShdw blurRad="190500" dist="63500" dir="3300000" algn="tl" rotWithShape="0">
              <a:schemeClr val="tx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solidFill>
                <a:schemeClr val="lt1"/>
              </a:solidFill>
              <a:cs typeface="+mn-ea"/>
              <a:sym typeface="+mn-lt"/>
            </a:endParaRPr>
          </a:p>
        </p:txBody>
      </p:sp>
      <p:sp>
        <p:nvSpPr>
          <p:cNvPr id="13" name="PA_淘宝店chenying0907 92"/>
          <p:cNvSpPr>
            <a:spLocks noChangeArrowheads="1"/>
          </p:cNvSpPr>
          <p:nvPr>
            <p:custDataLst>
              <p:tags r:id="rId2"/>
            </p:custDataLst>
          </p:nvPr>
        </p:nvSpPr>
        <p:spPr bwMode="auto">
          <a:xfrm>
            <a:off x="1331640" y="129738"/>
            <a:ext cx="1440160" cy="517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buFont typeface="Arial" pitchFamily="34" charset="0"/>
              <a:buNone/>
            </a:pPr>
            <a:r>
              <a:rPr lang="en-US" sz="1400" b="1" dirty="0">
                <a:solidFill>
                  <a:schemeClr val="bg1"/>
                </a:solidFill>
              </a:rPr>
              <a:t>Identify a book you have read</a:t>
            </a:r>
            <a:endParaRPr lang="en-US" altLang="zh-CN" sz="1400" b="1" dirty="0">
              <a:solidFill>
                <a:schemeClr val="bg1"/>
              </a:solidFill>
              <a:cs typeface="+mn-ea"/>
              <a:sym typeface="+mn-lt"/>
            </a:endParaRPr>
          </a:p>
        </p:txBody>
      </p:sp>
      <p:grpSp>
        <p:nvGrpSpPr>
          <p:cNvPr id="14" name="PA_淘宝店chenying0907 89"/>
          <p:cNvGrpSpPr>
            <a:grpSpLocks/>
          </p:cNvGrpSpPr>
          <p:nvPr>
            <p:custDataLst>
              <p:tags r:id="rId3"/>
            </p:custDataLst>
          </p:nvPr>
        </p:nvGrpSpPr>
        <p:grpSpPr bwMode="auto">
          <a:xfrm>
            <a:off x="1046712" y="237052"/>
            <a:ext cx="248954" cy="310018"/>
            <a:chOff x="1607" y="1183"/>
            <a:chExt cx="196" cy="244"/>
          </a:xfrm>
        </p:grpSpPr>
        <p:sp>
          <p:nvSpPr>
            <p:cNvPr id="15" name="淘宝店chenying0907 81"/>
            <p:cNvSpPr>
              <a:spLocks/>
            </p:cNvSpPr>
            <p:nvPr/>
          </p:nvSpPr>
          <p:spPr bwMode="auto">
            <a:xfrm>
              <a:off x="1607" y="1230"/>
              <a:ext cx="154" cy="196"/>
            </a:xfrm>
            <a:custGeom>
              <a:avLst/>
              <a:gdLst>
                <a:gd name="T0" fmla="*/ 87 w 89"/>
                <a:gd name="T1" fmla="*/ 20 h 113"/>
                <a:gd name="T2" fmla="*/ 88 w 89"/>
                <a:gd name="T3" fmla="*/ 26 h 113"/>
                <a:gd name="T4" fmla="*/ 36 w 89"/>
                <a:gd name="T5" fmla="*/ 100 h 113"/>
                <a:gd name="T6" fmla="*/ 30 w 89"/>
                <a:gd name="T7" fmla="*/ 105 h 113"/>
                <a:gd name="T8" fmla="*/ 5 w 89"/>
                <a:gd name="T9" fmla="*/ 112 h 113"/>
                <a:gd name="T10" fmla="*/ 1 w 89"/>
                <a:gd name="T11" fmla="*/ 110 h 113"/>
                <a:gd name="T12" fmla="*/ 0 w 89"/>
                <a:gd name="T13" fmla="*/ 84 h 113"/>
                <a:gd name="T14" fmla="*/ 2 w 89"/>
                <a:gd name="T15" fmla="*/ 77 h 113"/>
                <a:gd name="T16" fmla="*/ 54 w 89"/>
                <a:gd name="T17" fmla="*/ 2 h 113"/>
                <a:gd name="T18" fmla="*/ 60 w 89"/>
                <a:gd name="T19" fmla="*/ 1 h 113"/>
                <a:gd name="T20" fmla="*/ 87 w 89"/>
                <a:gd name="T21" fmla="*/ 2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113">
                  <a:moveTo>
                    <a:pt x="87" y="20"/>
                  </a:moveTo>
                  <a:cubicBezTo>
                    <a:pt x="89" y="21"/>
                    <a:pt x="89" y="24"/>
                    <a:pt x="88" y="26"/>
                  </a:cubicBezTo>
                  <a:cubicBezTo>
                    <a:pt x="36" y="100"/>
                    <a:pt x="36" y="100"/>
                    <a:pt x="36" y="100"/>
                  </a:cubicBezTo>
                  <a:cubicBezTo>
                    <a:pt x="34" y="102"/>
                    <a:pt x="32" y="104"/>
                    <a:pt x="30" y="105"/>
                  </a:cubicBezTo>
                  <a:cubicBezTo>
                    <a:pt x="5" y="112"/>
                    <a:pt x="5" y="112"/>
                    <a:pt x="5" y="112"/>
                  </a:cubicBezTo>
                  <a:cubicBezTo>
                    <a:pt x="3" y="113"/>
                    <a:pt x="1" y="112"/>
                    <a:pt x="1" y="110"/>
                  </a:cubicBezTo>
                  <a:cubicBezTo>
                    <a:pt x="0" y="84"/>
                    <a:pt x="0" y="84"/>
                    <a:pt x="0" y="84"/>
                  </a:cubicBezTo>
                  <a:cubicBezTo>
                    <a:pt x="0" y="82"/>
                    <a:pt x="1" y="78"/>
                    <a:pt x="2" y="77"/>
                  </a:cubicBezTo>
                  <a:cubicBezTo>
                    <a:pt x="54" y="2"/>
                    <a:pt x="54" y="2"/>
                    <a:pt x="54" y="2"/>
                  </a:cubicBezTo>
                  <a:cubicBezTo>
                    <a:pt x="56" y="0"/>
                    <a:pt x="58" y="0"/>
                    <a:pt x="60" y="1"/>
                  </a:cubicBezTo>
                  <a:lnTo>
                    <a:pt x="87"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cs typeface="+mn-ea"/>
                <a:sym typeface="+mn-lt"/>
              </a:endParaRPr>
            </a:p>
          </p:txBody>
        </p:sp>
        <p:sp>
          <p:nvSpPr>
            <p:cNvPr id="16" name="淘宝店chenying0907 82"/>
            <p:cNvSpPr>
              <a:spLocks/>
            </p:cNvSpPr>
            <p:nvPr/>
          </p:nvSpPr>
          <p:spPr bwMode="auto">
            <a:xfrm>
              <a:off x="1718" y="1183"/>
              <a:ext cx="76" cy="67"/>
            </a:xfrm>
            <a:custGeom>
              <a:avLst/>
              <a:gdLst>
                <a:gd name="T0" fmla="*/ 42 w 44"/>
                <a:gd name="T1" fmla="*/ 20 h 39"/>
                <a:gd name="T2" fmla="*/ 43 w 44"/>
                <a:gd name="T3" fmla="*/ 26 h 39"/>
                <a:gd name="T4" fmla="*/ 35 w 44"/>
                <a:gd name="T5" fmla="*/ 36 h 39"/>
                <a:gd name="T6" fmla="*/ 30 w 44"/>
                <a:gd name="T7" fmla="*/ 37 h 39"/>
                <a:gd name="T8" fmla="*/ 3 w 44"/>
                <a:gd name="T9" fmla="*/ 19 h 39"/>
                <a:gd name="T10" fmla="*/ 2 w 44"/>
                <a:gd name="T11" fmla="*/ 13 h 39"/>
                <a:gd name="T12" fmla="*/ 9 w 44"/>
                <a:gd name="T13" fmla="*/ 2 h 39"/>
                <a:gd name="T14" fmla="*/ 15 w 44"/>
                <a:gd name="T15" fmla="*/ 1 h 39"/>
                <a:gd name="T16" fmla="*/ 42 w 44"/>
                <a:gd name="T17" fmla="*/ 2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39">
                  <a:moveTo>
                    <a:pt x="42" y="20"/>
                  </a:moveTo>
                  <a:cubicBezTo>
                    <a:pt x="43" y="21"/>
                    <a:pt x="44" y="24"/>
                    <a:pt x="43" y="26"/>
                  </a:cubicBezTo>
                  <a:cubicBezTo>
                    <a:pt x="35" y="36"/>
                    <a:pt x="35" y="36"/>
                    <a:pt x="35" y="36"/>
                  </a:cubicBezTo>
                  <a:cubicBezTo>
                    <a:pt x="34" y="38"/>
                    <a:pt x="31" y="39"/>
                    <a:pt x="30" y="37"/>
                  </a:cubicBezTo>
                  <a:cubicBezTo>
                    <a:pt x="3" y="19"/>
                    <a:pt x="3" y="19"/>
                    <a:pt x="3" y="19"/>
                  </a:cubicBezTo>
                  <a:cubicBezTo>
                    <a:pt x="1" y="17"/>
                    <a:pt x="0" y="15"/>
                    <a:pt x="2" y="13"/>
                  </a:cubicBezTo>
                  <a:cubicBezTo>
                    <a:pt x="9" y="2"/>
                    <a:pt x="9" y="2"/>
                    <a:pt x="9" y="2"/>
                  </a:cubicBezTo>
                  <a:cubicBezTo>
                    <a:pt x="10" y="1"/>
                    <a:pt x="13" y="0"/>
                    <a:pt x="15" y="1"/>
                  </a:cubicBezTo>
                  <a:lnTo>
                    <a:pt x="4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cs typeface="+mn-ea"/>
                <a:sym typeface="+mn-lt"/>
              </a:endParaRPr>
            </a:p>
          </p:txBody>
        </p:sp>
        <p:sp>
          <p:nvSpPr>
            <p:cNvPr id="17" name="淘宝店chenying0907 83"/>
            <p:cNvSpPr>
              <a:spLocks/>
            </p:cNvSpPr>
            <p:nvPr/>
          </p:nvSpPr>
          <p:spPr bwMode="auto">
            <a:xfrm>
              <a:off x="1700" y="1380"/>
              <a:ext cx="103" cy="47"/>
            </a:xfrm>
            <a:custGeom>
              <a:avLst/>
              <a:gdLst>
                <a:gd name="T0" fmla="*/ 59 w 59"/>
                <a:gd name="T1" fmla="*/ 22 h 27"/>
                <a:gd name="T2" fmla="*/ 55 w 59"/>
                <a:gd name="T3" fmla="*/ 26 h 27"/>
                <a:gd name="T4" fmla="*/ 3 w 59"/>
                <a:gd name="T5" fmla="*/ 27 h 27"/>
                <a:gd name="T6" fmla="*/ 1 w 59"/>
                <a:gd name="T7" fmla="*/ 23 h 27"/>
                <a:gd name="T8" fmla="*/ 15 w 59"/>
                <a:gd name="T9" fmla="*/ 3 h 27"/>
                <a:gd name="T10" fmla="*/ 22 w 59"/>
                <a:gd name="T11" fmla="*/ 0 h 27"/>
                <a:gd name="T12" fmla="*/ 55 w 59"/>
                <a:gd name="T13" fmla="*/ 0 h 27"/>
                <a:gd name="T14" fmla="*/ 59 w 59"/>
                <a:gd name="T15" fmla="*/ 4 h 27"/>
                <a:gd name="T16" fmla="*/ 59 w 59"/>
                <a:gd name="T17" fmla="*/ 2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27">
                  <a:moveTo>
                    <a:pt x="59" y="22"/>
                  </a:moveTo>
                  <a:cubicBezTo>
                    <a:pt x="59" y="25"/>
                    <a:pt x="57" y="26"/>
                    <a:pt x="55" y="26"/>
                  </a:cubicBezTo>
                  <a:cubicBezTo>
                    <a:pt x="3" y="27"/>
                    <a:pt x="3" y="27"/>
                    <a:pt x="3" y="27"/>
                  </a:cubicBezTo>
                  <a:cubicBezTo>
                    <a:pt x="1" y="27"/>
                    <a:pt x="0" y="25"/>
                    <a:pt x="1" y="23"/>
                  </a:cubicBezTo>
                  <a:cubicBezTo>
                    <a:pt x="15" y="3"/>
                    <a:pt x="15" y="3"/>
                    <a:pt x="15" y="3"/>
                  </a:cubicBezTo>
                  <a:cubicBezTo>
                    <a:pt x="17" y="1"/>
                    <a:pt x="19" y="0"/>
                    <a:pt x="22" y="0"/>
                  </a:cubicBezTo>
                  <a:cubicBezTo>
                    <a:pt x="55" y="0"/>
                    <a:pt x="55" y="0"/>
                    <a:pt x="55" y="0"/>
                  </a:cubicBezTo>
                  <a:cubicBezTo>
                    <a:pt x="57" y="0"/>
                    <a:pt x="59" y="1"/>
                    <a:pt x="59" y="4"/>
                  </a:cubicBezTo>
                  <a:lnTo>
                    <a:pt x="59"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cs typeface="+mn-ea"/>
                <a:sym typeface="+mn-lt"/>
              </a:endParaRPr>
            </a:p>
          </p:txBody>
        </p:sp>
        <p:sp>
          <p:nvSpPr>
            <p:cNvPr id="18" name="淘宝店chenying0907 84"/>
            <p:cNvSpPr>
              <a:spLocks/>
            </p:cNvSpPr>
            <p:nvPr/>
          </p:nvSpPr>
          <p:spPr bwMode="auto">
            <a:xfrm>
              <a:off x="1740" y="1318"/>
              <a:ext cx="63" cy="47"/>
            </a:xfrm>
            <a:custGeom>
              <a:avLst/>
              <a:gdLst>
                <a:gd name="T0" fmla="*/ 36 w 36"/>
                <a:gd name="T1" fmla="*/ 23 h 27"/>
                <a:gd name="T2" fmla="*/ 32 w 36"/>
                <a:gd name="T3" fmla="*/ 27 h 27"/>
                <a:gd name="T4" fmla="*/ 3 w 36"/>
                <a:gd name="T5" fmla="*/ 27 h 27"/>
                <a:gd name="T6" fmla="*/ 1 w 36"/>
                <a:gd name="T7" fmla="*/ 24 h 27"/>
                <a:gd name="T8" fmla="*/ 15 w 36"/>
                <a:gd name="T9" fmla="*/ 4 h 27"/>
                <a:gd name="T10" fmla="*/ 22 w 36"/>
                <a:gd name="T11" fmla="*/ 0 h 27"/>
                <a:gd name="T12" fmla="*/ 32 w 36"/>
                <a:gd name="T13" fmla="*/ 0 h 27"/>
                <a:gd name="T14" fmla="*/ 36 w 36"/>
                <a:gd name="T15" fmla="*/ 4 h 27"/>
                <a:gd name="T16" fmla="*/ 36 w 36"/>
                <a:gd name="T17" fmla="*/ 2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27">
                  <a:moveTo>
                    <a:pt x="36" y="23"/>
                  </a:moveTo>
                  <a:cubicBezTo>
                    <a:pt x="36" y="25"/>
                    <a:pt x="34" y="27"/>
                    <a:pt x="32" y="27"/>
                  </a:cubicBezTo>
                  <a:cubicBezTo>
                    <a:pt x="3" y="27"/>
                    <a:pt x="3" y="27"/>
                    <a:pt x="3" y="27"/>
                  </a:cubicBezTo>
                  <a:cubicBezTo>
                    <a:pt x="1" y="27"/>
                    <a:pt x="0" y="26"/>
                    <a:pt x="1" y="24"/>
                  </a:cubicBezTo>
                  <a:cubicBezTo>
                    <a:pt x="15" y="4"/>
                    <a:pt x="15" y="4"/>
                    <a:pt x="15" y="4"/>
                  </a:cubicBezTo>
                  <a:cubicBezTo>
                    <a:pt x="17" y="2"/>
                    <a:pt x="19" y="0"/>
                    <a:pt x="22" y="0"/>
                  </a:cubicBezTo>
                  <a:cubicBezTo>
                    <a:pt x="32" y="0"/>
                    <a:pt x="32" y="0"/>
                    <a:pt x="32" y="0"/>
                  </a:cubicBezTo>
                  <a:cubicBezTo>
                    <a:pt x="34" y="0"/>
                    <a:pt x="36" y="2"/>
                    <a:pt x="36" y="4"/>
                  </a:cubicBezTo>
                  <a:lnTo>
                    <a:pt x="36" y="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cs typeface="+mn-ea"/>
                <a:sym typeface="+mn-lt"/>
              </a:endParaRPr>
            </a:p>
          </p:txBody>
        </p:sp>
      </p:grpSp>
      <p:pic>
        <p:nvPicPr>
          <p:cNvPr id="19" name="Picture 18" descr="Screen Clipp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9077" y="3714329"/>
            <a:ext cx="2332200" cy="1316315"/>
          </a:xfrm>
          <a:prstGeom prst="ellipse">
            <a:avLst/>
          </a:prstGeom>
          <a:ln>
            <a:noFill/>
          </a:ln>
          <a:effectLst>
            <a:softEdge rad="112500"/>
          </a:effectLst>
        </p:spPr>
      </p:pic>
    </p:spTree>
    <p:extLst>
      <p:ext uri="{BB962C8B-B14F-4D97-AF65-F5344CB8AC3E}">
        <p14:creationId xmlns:p14="http://schemas.microsoft.com/office/powerpoint/2010/main" val="246831484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PA_淘宝店chenying0907 21"/>
          <p:cNvGrpSpPr/>
          <p:nvPr>
            <p:custDataLst>
              <p:tags r:id="rId1"/>
            </p:custDataLst>
          </p:nvPr>
        </p:nvGrpSpPr>
        <p:grpSpPr>
          <a:xfrm rot="10800000">
            <a:off x="-2785" y="0"/>
            <a:ext cx="3311527" cy="5164735"/>
            <a:chOff x="5832473" y="-21235"/>
            <a:chExt cx="3311527" cy="5164735"/>
          </a:xfrm>
        </p:grpSpPr>
        <p:sp>
          <p:nvSpPr>
            <p:cNvPr id="37" name="淘宝店chenying0907 36"/>
            <p:cNvSpPr>
              <a:spLocks/>
            </p:cNvSpPr>
            <p:nvPr/>
          </p:nvSpPr>
          <p:spPr bwMode="auto">
            <a:xfrm rot="16200000">
              <a:off x="7445263" y="403114"/>
              <a:ext cx="2123086" cy="1274387"/>
            </a:xfrm>
            <a:custGeom>
              <a:avLst/>
              <a:gdLst/>
              <a:ahLst/>
              <a:cxnLst/>
              <a:rect l="l" t="t" r="r" b="b"/>
              <a:pathLst>
                <a:path w="2123086" h="1274387">
                  <a:moveTo>
                    <a:pt x="0" y="252037"/>
                  </a:moveTo>
                  <a:lnTo>
                    <a:pt x="2123086" y="0"/>
                  </a:lnTo>
                  <a:lnTo>
                    <a:pt x="2123086" y="1274387"/>
                  </a:lnTo>
                  <a:lnTo>
                    <a:pt x="1182688" y="1274387"/>
                  </a:lnTo>
                  <a:close/>
                </a:path>
              </a:pathLst>
            </a:custGeom>
            <a:solidFill>
              <a:srgbClr val="E5AAA4"/>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8" name="淘宝店chenying0907 37"/>
            <p:cNvSpPr>
              <a:spLocks/>
            </p:cNvSpPr>
            <p:nvPr/>
          </p:nvSpPr>
          <p:spPr bwMode="auto">
            <a:xfrm rot="16200000">
              <a:off x="5568154" y="1183482"/>
              <a:ext cx="3840163" cy="3311525"/>
            </a:xfrm>
            <a:custGeom>
              <a:avLst/>
              <a:gdLst>
                <a:gd name="T0" fmla="*/ 0 w 2419"/>
                <a:gd name="T1" fmla="*/ 0 h 2086"/>
                <a:gd name="T2" fmla="*/ 753 w 2419"/>
                <a:gd name="T3" fmla="*/ 2008 h 2086"/>
                <a:gd name="T4" fmla="*/ 1228 w 2419"/>
                <a:gd name="T5" fmla="*/ 2086 h 2086"/>
                <a:gd name="T6" fmla="*/ 2419 w 2419"/>
                <a:gd name="T7" fmla="*/ 2086 h 2086"/>
                <a:gd name="T8" fmla="*/ 0 w 2419"/>
                <a:gd name="T9" fmla="*/ 0 h 2086"/>
              </a:gdLst>
              <a:ahLst/>
              <a:cxnLst>
                <a:cxn ang="0">
                  <a:pos x="T0" y="T1"/>
                </a:cxn>
                <a:cxn ang="0">
                  <a:pos x="T2" y="T3"/>
                </a:cxn>
                <a:cxn ang="0">
                  <a:pos x="T4" y="T5"/>
                </a:cxn>
                <a:cxn ang="0">
                  <a:pos x="T6" y="T7"/>
                </a:cxn>
                <a:cxn ang="0">
                  <a:pos x="T8" y="T9"/>
                </a:cxn>
              </a:cxnLst>
              <a:rect l="0" t="0" r="r" b="b"/>
              <a:pathLst>
                <a:path w="2419" h="2086">
                  <a:moveTo>
                    <a:pt x="0" y="0"/>
                  </a:moveTo>
                  <a:lnTo>
                    <a:pt x="753" y="2008"/>
                  </a:lnTo>
                  <a:lnTo>
                    <a:pt x="1228" y="2086"/>
                  </a:lnTo>
                  <a:lnTo>
                    <a:pt x="2419" y="2086"/>
                  </a:lnTo>
                  <a:lnTo>
                    <a:pt x="0" y="0"/>
                  </a:lnTo>
                  <a:close/>
                </a:path>
              </a:pathLst>
            </a:custGeom>
            <a:solidFill>
              <a:srgbClr val="F1CF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9" name="淘宝店chenying0907 38"/>
            <p:cNvSpPr>
              <a:spLocks/>
            </p:cNvSpPr>
            <p:nvPr/>
          </p:nvSpPr>
          <p:spPr bwMode="auto">
            <a:xfrm rot="16200000">
              <a:off x="6636541" y="2759869"/>
              <a:ext cx="1579563" cy="3187700"/>
            </a:xfrm>
            <a:custGeom>
              <a:avLst/>
              <a:gdLst>
                <a:gd name="T0" fmla="*/ 242 w 995"/>
                <a:gd name="T1" fmla="*/ 0 h 2008"/>
                <a:gd name="T2" fmla="*/ 0 w 995"/>
                <a:gd name="T3" fmla="*/ 305 h 2008"/>
                <a:gd name="T4" fmla="*/ 0 w 995"/>
                <a:gd name="T5" fmla="*/ 1845 h 2008"/>
                <a:gd name="T6" fmla="*/ 995 w 995"/>
                <a:gd name="T7" fmla="*/ 2008 h 2008"/>
                <a:gd name="T8" fmla="*/ 242 w 995"/>
                <a:gd name="T9" fmla="*/ 0 h 2008"/>
              </a:gdLst>
              <a:ahLst/>
              <a:cxnLst>
                <a:cxn ang="0">
                  <a:pos x="T0" y="T1"/>
                </a:cxn>
                <a:cxn ang="0">
                  <a:pos x="T2" y="T3"/>
                </a:cxn>
                <a:cxn ang="0">
                  <a:pos x="T4" y="T5"/>
                </a:cxn>
                <a:cxn ang="0">
                  <a:pos x="T6" y="T7"/>
                </a:cxn>
                <a:cxn ang="0">
                  <a:pos x="T8" y="T9"/>
                </a:cxn>
              </a:cxnLst>
              <a:rect l="0" t="0" r="r" b="b"/>
              <a:pathLst>
                <a:path w="995" h="2008">
                  <a:moveTo>
                    <a:pt x="242" y="0"/>
                  </a:moveTo>
                  <a:lnTo>
                    <a:pt x="0" y="305"/>
                  </a:lnTo>
                  <a:lnTo>
                    <a:pt x="0" y="1845"/>
                  </a:lnTo>
                  <a:lnTo>
                    <a:pt x="995" y="2008"/>
                  </a:lnTo>
                  <a:lnTo>
                    <a:pt x="242" y="0"/>
                  </a:lnTo>
                  <a:close/>
                </a:path>
              </a:pathLst>
            </a:custGeom>
            <a:solidFill>
              <a:srgbClr val="F9E7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40" name="淘宝店chenying0907 39"/>
            <p:cNvSpPr>
              <a:spLocks/>
            </p:cNvSpPr>
            <p:nvPr/>
          </p:nvSpPr>
          <p:spPr bwMode="auto">
            <a:xfrm rot="16200000">
              <a:off x="7785893" y="3785394"/>
              <a:ext cx="2333625" cy="382588"/>
            </a:xfrm>
            <a:custGeom>
              <a:avLst/>
              <a:gdLst>
                <a:gd name="T0" fmla="*/ 0 w 1470"/>
                <a:gd name="T1" fmla="*/ 0 h 241"/>
                <a:gd name="T2" fmla="*/ 0 w 1470"/>
                <a:gd name="T3" fmla="*/ 233 h 241"/>
                <a:gd name="T4" fmla="*/ 0 w 1470"/>
                <a:gd name="T5" fmla="*/ 241 h 241"/>
                <a:gd name="T6" fmla="*/ 1470 w 1470"/>
                <a:gd name="T7" fmla="*/ 241 h 241"/>
                <a:gd name="T8" fmla="*/ 0 w 1470"/>
                <a:gd name="T9" fmla="*/ 0 h 241"/>
              </a:gdLst>
              <a:ahLst/>
              <a:cxnLst>
                <a:cxn ang="0">
                  <a:pos x="T0" y="T1"/>
                </a:cxn>
                <a:cxn ang="0">
                  <a:pos x="T2" y="T3"/>
                </a:cxn>
                <a:cxn ang="0">
                  <a:pos x="T4" y="T5"/>
                </a:cxn>
                <a:cxn ang="0">
                  <a:pos x="T6" y="T7"/>
                </a:cxn>
                <a:cxn ang="0">
                  <a:pos x="T8" y="T9"/>
                </a:cxn>
              </a:cxnLst>
              <a:rect l="0" t="0" r="r" b="b"/>
              <a:pathLst>
                <a:path w="1470" h="241">
                  <a:moveTo>
                    <a:pt x="0" y="0"/>
                  </a:moveTo>
                  <a:lnTo>
                    <a:pt x="0" y="233"/>
                  </a:lnTo>
                  <a:lnTo>
                    <a:pt x="0" y="241"/>
                  </a:lnTo>
                  <a:lnTo>
                    <a:pt x="1470" y="241"/>
                  </a:lnTo>
                  <a:lnTo>
                    <a:pt x="0" y="0"/>
                  </a:lnTo>
                  <a:close/>
                </a:path>
              </a:pathLst>
            </a:custGeom>
            <a:solidFill>
              <a:srgbClr val="E5AA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grpSp>
      <p:sp>
        <p:nvSpPr>
          <p:cNvPr id="41" name="PA_淘宝店chenying0907 13"/>
          <p:cNvSpPr/>
          <p:nvPr>
            <p:custDataLst>
              <p:tags r:id="rId2"/>
            </p:custDataLst>
          </p:nvPr>
        </p:nvSpPr>
        <p:spPr>
          <a:xfrm>
            <a:off x="240264" y="1135691"/>
            <a:ext cx="2760389" cy="2862322"/>
          </a:xfrm>
          <a:prstGeom prst="rect">
            <a:avLst/>
          </a:prstGeom>
          <a:solidFill>
            <a:schemeClr val="bg1">
              <a:alpha val="85000"/>
            </a:schemeClr>
          </a:solidFill>
          <a:ln>
            <a:noFill/>
          </a:ln>
          <a:effectLst>
            <a:outerShdw blurRad="368300" dist="63500" dir="462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 name="PA_文本框 16"/>
          <p:cNvSpPr txBox="1"/>
          <p:nvPr>
            <p:custDataLst>
              <p:tags r:id="rId3"/>
            </p:custDataLst>
          </p:nvPr>
        </p:nvSpPr>
        <p:spPr>
          <a:xfrm>
            <a:off x="489391" y="134028"/>
            <a:ext cx="899396" cy="584775"/>
          </a:xfrm>
          <a:prstGeom prst="rect">
            <a:avLst/>
          </a:prstGeom>
          <a:noFill/>
        </p:spPr>
        <p:txBody>
          <a:bodyPr wrap="square" rtlCol="0">
            <a:spAutoFit/>
          </a:bodyPr>
          <a:lstStyle/>
          <a:p>
            <a:r>
              <a:rPr lang="en-US" altLang="zh-CN" sz="3200" dirty="0">
                <a:solidFill>
                  <a:schemeClr val="bg1">
                    <a:lumMod val="50000"/>
                  </a:schemeClr>
                </a:solidFill>
                <a:cs typeface="+mn-ea"/>
                <a:sym typeface="+mn-lt"/>
              </a:rPr>
              <a:t>04</a:t>
            </a:r>
            <a:endParaRPr lang="zh-CN" altLang="en-US" sz="3200" dirty="0">
              <a:solidFill>
                <a:schemeClr val="bg1">
                  <a:lumMod val="50000"/>
                </a:schemeClr>
              </a:solidFill>
              <a:cs typeface="+mn-ea"/>
              <a:sym typeface="+mn-lt"/>
            </a:endParaRPr>
          </a:p>
        </p:txBody>
      </p:sp>
      <p:sp>
        <p:nvSpPr>
          <p:cNvPr id="35" name="Rectangle 34"/>
          <p:cNvSpPr/>
          <p:nvPr/>
        </p:nvSpPr>
        <p:spPr>
          <a:xfrm>
            <a:off x="1187624" y="226361"/>
            <a:ext cx="7698235" cy="400110"/>
          </a:xfrm>
          <a:prstGeom prst="rect">
            <a:avLst/>
          </a:prstGeom>
        </p:spPr>
        <p:txBody>
          <a:bodyPr wrap="square">
            <a:spAutoFit/>
          </a:bodyPr>
          <a:lstStyle/>
          <a:p>
            <a:r>
              <a:rPr lang="en-US" sz="2000" dirty="0">
                <a:solidFill>
                  <a:schemeClr val="bg1">
                    <a:lumMod val="50000"/>
                  </a:schemeClr>
                </a:solidFill>
                <a:cs typeface="+mn-ea"/>
              </a:rPr>
              <a:t>How to generate ideas for the book-gifting message?</a:t>
            </a:r>
          </a:p>
        </p:txBody>
      </p:sp>
      <p:sp>
        <p:nvSpPr>
          <p:cNvPr id="2" name="Rectangle 1"/>
          <p:cNvSpPr/>
          <p:nvPr/>
        </p:nvSpPr>
        <p:spPr>
          <a:xfrm>
            <a:off x="323082" y="1135691"/>
            <a:ext cx="2343897" cy="2585323"/>
          </a:xfrm>
          <a:prstGeom prst="rect">
            <a:avLst/>
          </a:prstGeom>
        </p:spPr>
        <p:txBody>
          <a:bodyPr wrap="square">
            <a:spAutoFit/>
          </a:bodyPr>
          <a:lstStyle/>
          <a:p>
            <a:pPr algn="just"/>
            <a:r>
              <a:rPr lang="en-US" dirty="0"/>
              <a:t>After identifying the recipient(s), the book and a SOW from the book, you may follow these steps </a:t>
            </a:r>
            <a:r>
              <a:rPr lang="en-US" dirty="0" smtClean="0"/>
              <a:t>to </a:t>
            </a:r>
            <a:r>
              <a:rPr lang="en-US" dirty="0">
                <a:solidFill>
                  <a:schemeClr val="accent3">
                    <a:lumMod val="75000"/>
                  </a:schemeClr>
                </a:solidFill>
              </a:rPr>
              <a:t>generate ideas </a:t>
            </a:r>
            <a:r>
              <a:rPr lang="en-US" dirty="0"/>
              <a:t>and </a:t>
            </a:r>
            <a:r>
              <a:rPr lang="en-US" dirty="0">
                <a:solidFill>
                  <a:schemeClr val="accent3">
                    <a:lumMod val="75000"/>
                  </a:schemeClr>
                </a:solidFill>
              </a:rPr>
              <a:t>express your love, care and support. </a:t>
            </a:r>
          </a:p>
        </p:txBody>
      </p:sp>
      <p:sp>
        <p:nvSpPr>
          <p:cNvPr id="23" name="PA_任意多边形 8"/>
          <p:cNvSpPr>
            <a:spLocks/>
          </p:cNvSpPr>
          <p:nvPr>
            <p:custDataLst>
              <p:tags r:id="rId4"/>
            </p:custDataLst>
          </p:nvPr>
        </p:nvSpPr>
        <p:spPr bwMode="auto">
          <a:xfrm>
            <a:off x="3057804" y="1785283"/>
            <a:ext cx="2011362" cy="890829"/>
          </a:xfrm>
          <a:custGeom>
            <a:avLst/>
            <a:gdLst>
              <a:gd name="T0" fmla="*/ 1169 w 1267"/>
              <a:gd name="T1" fmla="*/ 177 h 177"/>
              <a:gd name="T2" fmla="*/ 0 w 1267"/>
              <a:gd name="T3" fmla="*/ 177 h 177"/>
              <a:gd name="T4" fmla="*/ 98 w 1267"/>
              <a:gd name="T5" fmla="*/ 88 h 177"/>
              <a:gd name="T6" fmla="*/ 0 w 1267"/>
              <a:gd name="T7" fmla="*/ 0 h 177"/>
              <a:gd name="T8" fmla="*/ 1169 w 1267"/>
              <a:gd name="T9" fmla="*/ 0 h 177"/>
              <a:gd name="T10" fmla="*/ 1267 w 1267"/>
              <a:gd name="T11" fmla="*/ 88 h 177"/>
              <a:gd name="T12" fmla="*/ 1169 w 1267"/>
              <a:gd name="T13" fmla="*/ 177 h 177"/>
            </a:gdLst>
            <a:ahLst/>
            <a:cxnLst>
              <a:cxn ang="0">
                <a:pos x="T0" y="T1"/>
              </a:cxn>
              <a:cxn ang="0">
                <a:pos x="T2" y="T3"/>
              </a:cxn>
              <a:cxn ang="0">
                <a:pos x="T4" y="T5"/>
              </a:cxn>
              <a:cxn ang="0">
                <a:pos x="T6" y="T7"/>
              </a:cxn>
              <a:cxn ang="0">
                <a:pos x="T8" y="T9"/>
              </a:cxn>
              <a:cxn ang="0">
                <a:pos x="T10" y="T11"/>
              </a:cxn>
              <a:cxn ang="0">
                <a:pos x="T12" y="T13"/>
              </a:cxn>
            </a:cxnLst>
            <a:rect l="0" t="0" r="r" b="b"/>
            <a:pathLst>
              <a:path w="1267" h="177">
                <a:moveTo>
                  <a:pt x="1169" y="177"/>
                </a:moveTo>
                <a:lnTo>
                  <a:pt x="0" y="177"/>
                </a:lnTo>
                <a:lnTo>
                  <a:pt x="98" y="88"/>
                </a:lnTo>
                <a:lnTo>
                  <a:pt x="0" y="0"/>
                </a:lnTo>
                <a:lnTo>
                  <a:pt x="1169" y="0"/>
                </a:lnTo>
                <a:lnTo>
                  <a:pt x="1267" y="88"/>
                </a:lnTo>
                <a:lnTo>
                  <a:pt x="1169" y="177"/>
                </a:lnTo>
                <a:close/>
              </a:path>
            </a:pathLst>
          </a:custGeom>
          <a:solidFill>
            <a:schemeClr val="accent2"/>
          </a:solidFill>
          <a:ln>
            <a:noFill/>
          </a:ln>
          <a:effectLst>
            <a:outerShdw blurRad="190500" dist="63500" dir="3300000" algn="tl" rotWithShape="0">
              <a:schemeClr val="tx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solidFill>
                <a:schemeClr val="lt1"/>
              </a:solidFill>
              <a:cs typeface="+mn-ea"/>
              <a:sym typeface="+mn-lt"/>
            </a:endParaRPr>
          </a:p>
        </p:txBody>
      </p:sp>
      <p:sp>
        <p:nvSpPr>
          <p:cNvPr id="24" name="PA_椭圆 9"/>
          <p:cNvSpPr>
            <a:spLocks noChangeArrowheads="1"/>
          </p:cNvSpPr>
          <p:nvPr>
            <p:custDataLst>
              <p:tags r:id="rId5"/>
            </p:custDataLst>
          </p:nvPr>
        </p:nvSpPr>
        <p:spPr bwMode="auto">
          <a:xfrm>
            <a:off x="4021417" y="1739231"/>
            <a:ext cx="85725" cy="90516"/>
          </a:xfrm>
          <a:prstGeom prst="ellipse">
            <a:avLst/>
          </a:prstGeom>
          <a:solidFill>
            <a:schemeClr val="accent2"/>
          </a:solidFill>
          <a:ln w="12700">
            <a:solidFill>
              <a:srgbClr val="FFFFFF"/>
            </a:solidFill>
            <a:round/>
            <a:headEnd/>
            <a:tailEnd/>
          </a:ln>
        </p:spPr>
        <p:txBody>
          <a:bodyPr/>
          <a:lstStyle/>
          <a:p>
            <a:endParaRPr lang="zh-CN" altLang="en-US">
              <a:cs typeface="+mn-ea"/>
              <a:sym typeface="+mn-lt"/>
            </a:endParaRPr>
          </a:p>
        </p:txBody>
      </p:sp>
      <p:sp>
        <p:nvSpPr>
          <p:cNvPr id="25" name="PA_任意多边形 10"/>
          <p:cNvSpPr>
            <a:spLocks/>
          </p:cNvSpPr>
          <p:nvPr>
            <p:custDataLst>
              <p:tags r:id="rId6"/>
            </p:custDataLst>
          </p:nvPr>
        </p:nvSpPr>
        <p:spPr bwMode="auto">
          <a:xfrm>
            <a:off x="3711855" y="767381"/>
            <a:ext cx="700087" cy="806699"/>
          </a:xfrm>
          <a:custGeom>
            <a:avLst/>
            <a:gdLst>
              <a:gd name="T0" fmla="*/ 181 w 220"/>
              <a:gd name="T1" fmla="*/ 39 h 252"/>
              <a:gd name="T2" fmla="*/ 39 w 220"/>
              <a:gd name="T3" fmla="*/ 39 h 252"/>
              <a:gd name="T4" fmla="*/ 39 w 220"/>
              <a:gd name="T5" fmla="*/ 181 h 252"/>
              <a:gd name="T6" fmla="*/ 110 w 220"/>
              <a:gd name="T7" fmla="*/ 252 h 252"/>
              <a:gd name="T8" fmla="*/ 181 w 220"/>
              <a:gd name="T9" fmla="*/ 181 h 252"/>
              <a:gd name="T10" fmla="*/ 181 w 220"/>
              <a:gd name="T11" fmla="*/ 39 h 252"/>
            </a:gdLst>
            <a:ahLst/>
            <a:cxnLst>
              <a:cxn ang="0">
                <a:pos x="T0" y="T1"/>
              </a:cxn>
              <a:cxn ang="0">
                <a:pos x="T2" y="T3"/>
              </a:cxn>
              <a:cxn ang="0">
                <a:pos x="T4" y="T5"/>
              </a:cxn>
              <a:cxn ang="0">
                <a:pos x="T6" y="T7"/>
              </a:cxn>
              <a:cxn ang="0">
                <a:pos x="T8" y="T9"/>
              </a:cxn>
              <a:cxn ang="0">
                <a:pos x="T10" y="T11"/>
              </a:cxn>
            </a:cxnLst>
            <a:rect l="0" t="0" r="r" b="b"/>
            <a:pathLst>
              <a:path w="220" h="252">
                <a:moveTo>
                  <a:pt x="181" y="39"/>
                </a:moveTo>
                <a:cubicBezTo>
                  <a:pt x="142" y="0"/>
                  <a:pt x="79" y="0"/>
                  <a:pt x="39" y="39"/>
                </a:cubicBezTo>
                <a:cubicBezTo>
                  <a:pt x="0" y="78"/>
                  <a:pt x="0" y="142"/>
                  <a:pt x="39" y="181"/>
                </a:cubicBezTo>
                <a:cubicBezTo>
                  <a:pt x="110" y="252"/>
                  <a:pt x="110" y="252"/>
                  <a:pt x="110" y="252"/>
                </a:cubicBezTo>
                <a:cubicBezTo>
                  <a:pt x="181" y="181"/>
                  <a:pt x="181" y="181"/>
                  <a:pt x="181" y="181"/>
                </a:cubicBezTo>
                <a:cubicBezTo>
                  <a:pt x="220" y="142"/>
                  <a:pt x="220" y="78"/>
                  <a:pt x="181" y="39"/>
                </a:cubicBezTo>
                <a:close/>
              </a:path>
            </a:pathLst>
          </a:custGeom>
          <a:solidFill>
            <a:schemeClr val="accent2"/>
          </a:solidFill>
          <a:ln>
            <a:noFill/>
          </a:ln>
        </p:spPr>
        <p:txBody>
          <a:bodyPr/>
          <a:lstStyle/>
          <a:p>
            <a:endParaRPr lang="zh-CN" altLang="en-US">
              <a:cs typeface="+mn-ea"/>
              <a:sym typeface="+mn-lt"/>
            </a:endParaRPr>
          </a:p>
        </p:txBody>
      </p:sp>
      <p:sp>
        <p:nvSpPr>
          <p:cNvPr id="26" name="PA_椭圆 11"/>
          <p:cNvSpPr>
            <a:spLocks noChangeArrowheads="1"/>
          </p:cNvSpPr>
          <p:nvPr>
            <p:custDataLst>
              <p:tags r:id="rId7"/>
            </p:custDataLst>
          </p:nvPr>
        </p:nvSpPr>
        <p:spPr bwMode="auto">
          <a:xfrm>
            <a:off x="3830917" y="881717"/>
            <a:ext cx="466725" cy="47480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cs typeface="+mn-ea"/>
              <a:sym typeface="+mn-lt"/>
            </a:endParaRPr>
          </a:p>
        </p:txBody>
      </p:sp>
      <p:sp>
        <p:nvSpPr>
          <p:cNvPr id="27" name="PA_任意多边形 12"/>
          <p:cNvSpPr>
            <a:spLocks/>
          </p:cNvSpPr>
          <p:nvPr>
            <p:custDataLst>
              <p:tags r:id="rId8"/>
            </p:custDataLst>
          </p:nvPr>
        </p:nvSpPr>
        <p:spPr bwMode="auto">
          <a:xfrm>
            <a:off x="5002491" y="1785284"/>
            <a:ext cx="2012950" cy="890828"/>
          </a:xfrm>
          <a:custGeom>
            <a:avLst/>
            <a:gdLst>
              <a:gd name="T0" fmla="*/ 1170 w 1268"/>
              <a:gd name="T1" fmla="*/ 177 h 177"/>
              <a:gd name="T2" fmla="*/ 0 w 1268"/>
              <a:gd name="T3" fmla="*/ 177 h 177"/>
              <a:gd name="T4" fmla="*/ 99 w 1268"/>
              <a:gd name="T5" fmla="*/ 88 h 177"/>
              <a:gd name="T6" fmla="*/ 0 w 1268"/>
              <a:gd name="T7" fmla="*/ 0 h 177"/>
              <a:gd name="T8" fmla="*/ 1170 w 1268"/>
              <a:gd name="T9" fmla="*/ 0 h 177"/>
              <a:gd name="T10" fmla="*/ 1268 w 1268"/>
              <a:gd name="T11" fmla="*/ 88 h 177"/>
              <a:gd name="T12" fmla="*/ 1170 w 1268"/>
              <a:gd name="T13" fmla="*/ 177 h 177"/>
            </a:gdLst>
            <a:ahLst/>
            <a:cxnLst>
              <a:cxn ang="0">
                <a:pos x="T0" y="T1"/>
              </a:cxn>
              <a:cxn ang="0">
                <a:pos x="T2" y="T3"/>
              </a:cxn>
              <a:cxn ang="0">
                <a:pos x="T4" y="T5"/>
              </a:cxn>
              <a:cxn ang="0">
                <a:pos x="T6" y="T7"/>
              </a:cxn>
              <a:cxn ang="0">
                <a:pos x="T8" y="T9"/>
              </a:cxn>
              <a:cxn ang="0">
                <a:pos x="T10" y="T11"/>
              </a:cxn>
              <a:cxn ang="0">
                <a:pos x="T12" y="T13"/>
              </a:cxn>
            </a:cxnLst>
            <a:rect l="0" t="0" r="r" b="b"/>
            <a:pathLst>
              <a:path w="1268" h="177">
                <a:moveTo>
                  <a:pt x="1170" y="177"/>
                </a:moveTo>
                <a:lnTo>
                  <a:pt x="0" y="177"/>
                </a:lnTo>
                <a:lnTo>
                  <a:pt x="99" y="88"/>
                </a:lnTo>
                <a:lnTo>
                  <a:pt x="0" y="0"/>
                </a:lnTo>
                <a:lnTo>
                  <a:pt x="1170" y="0"/>
                </a:lnTo>
                <a:lnTo>
                  <a:pt x="1268" y="88"/>
                </a:lnTo>
                <a:lnTo>
                  <a:pt x="1170" y="177"/>
                </a:lnTo>
                <a:close/>
              </a:path>
            </a:pathLst>
          </a:custGeom>
          <a:solidFill>
            <a:schemeClr val="accent3"/>
          </a:solidFill>
          <a:ln>
            <a:noFill/>
          </a:ln>
          <a:effectLst>
            <a:outerShdw blurRad="190500" dist="63500" dir="3300000" algn="tl" rotWithShape="0">
              <a:schemeClr val="tx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solidFill>
                <a:schemeClr val="lt1"/>
              </a:solidFill>
              <a:cs typeface="+mn-ea"/>
              <a:sym typeface="+mn-lt"/>
            </a:endParaRPr>
          </a:p>
        </p:txBody>
      </p:sp>
      <p:sp>
        <p:nvSpPr>
          <p:cNvPr id="29" name="PA_椭圆 13"/>
          <p:cNvSpPr>
            <a:spLocks noChangeArrowheads="1"/>
          </p:cNvSpPr>
          <p:nvPr>
            <p:custDataLst>
              <p:tags r:id="rId9"/>
            </p:custDataLst>
          </p:nvPr>
        </p:nvSpPr>
        <p:spPr bwMode="auto">
          <a:xfrm>
            <a:off x="5966105" y="1739231"/>
            <a:ext cx="85725" cy="90516"/>
          </a:xfrm>
          <a:prstGeom prst="ellipse">
            <a:avLst/>
          </a:prstGeom>
          <a:solidFill>
            <a:schemeClr val="accent3"/>
          </a:solidFill>
          <a:ln w="12700">
            <a:solidFill>
              <a:srgbClr val="FFFFFF"/>
            </a:solidFill>
            <a:round/>
            <a:headEnd/>
            <a:tailEnd/>
          </a:ln>
        </p:spPr>
        <p:txBody>
          <a:bodyPr/>
          <a:lstStyle/>
          <a:p>
            <a:endParaRPr lang="zh-CN" altLang="en-US">
              <a:cs typeface="+mn-ea"/>
              <a:sym typeface="+mn-lt"/>
            </a:endParaRPr>
          </a:p>
        </p:txBody>
      </p:sp>
      <p:sp>
        <p:nvSpPr>
          <p:cNvPr id="30" name="PA_任意多边形 14"/>
          <p:cNvSpPr>
            <a:spLocks/>
          </p:cNvSpPr>
          <p:nvPr>
            <p:custDataLst>
              <p:tags r:id="rId10"/>
            </p:custDataLst>
          </p:nvPr>
        </p:nvSpPr>
        <p:spPr bwMode="auto">
          <a:xfrm>
            <a:off x="5658130" y="767381"/>
            <a:ext cx="701675" cy="806699"/>
          </a:xfrm>
          <a:custGeom>
            <a:avLst/>
            <a:gdLst>
              <a:gd name="T0" fmla="*/ 181 w 221"/>
              <a:gd name="T1" fmla="*/ 39 h 252"/>
              <a:gd name="T2" fmla="*/ 40 w 221"/>
              <a:gd name="T3" fmla="*/ 39 h 252"/>
              <a:gd name="T4" fmla="*/ 40 w 221"/>
              <a:gd name="T5" fmla="*/ 181 h 252"/>
              <a:gd name="T6" fmla="*/ 111 w 221"/>
              <a:gd name="T7" fmla="*/ 252 h 252"/>
              <a:gd name="T8" fmla="*/ 181 w 221"/>
              <a:gd name="T9" fmla="*/ 181 h 252"/>
              <a:gd name="T10" fmla="*/ 181 w 221"/>
              <a:gd name="T11" fmla="*/ 39 h 252"/>
            </a:gdLst>
            <a:ahLst/>
            <a:cxnLst>
              <a:cxn ang="0">
                <a:pos x="T0" y="T1"/>
              </a:cxn>
              <a:cxn ang="0">
                <a:pos x="T2" y="T3"/>
              </a:cxn>
              <a:cxn ang="0">
                <a:pos x="T4" y="T5"/>
              </a:cxn>
              <a:cxn ang="0">
                <a:pos x="T6" y="T7"/>
              </a:cxn>
              <a:cxn ang="0">
                <a:pos x="T8" y="T9"/>
              </a:cxn>
              <a:cxn ang="0">
                <a:pos x="T10" y="T11"/>
              </a:cxn>
            </a:cxnLst>
            <a:rect l="0" t="0" r="r" b="b"/>
            <a:pathLst>
              <a:path w="221" h="252">
                <a:moveTo>
                  <a:pt x="181" y="39"/>
                </a:moveTo>
                <a:cubicBezTo>
                  <a:pt x="142" y="0"/>
                  <a:pt x="79" y="0"/>
                  <a:pt x="40" y="39"/>
                </a:cubicBezTo>
                <a:cubicBezTo>
                  <a:pt x="0" y="78"/>
                  <a:pt x="0" y="142"/>
                  <a:pt x="40" y="181"/>
                </a:cubicBezTo>
                <a:cubicBezTo>
                  <a:pt x="111" y="252"/>
                  <a:pt x="111" y="252"/>
                  <a:pt x="111" y="252"/>
                </a:cubicBezTo>
                <a:cubicBezTo>
                  <a:pt x="181" y="181"/>
                  <a:pt x="181" y="181"/>
                  <a:pt x="181" y="181"/>
                </a:cubicBezTo>
                <a:cubicBezTo>
                  <a:pt x="221" y="142"/>
                  <a:pt x="221" y="78"/>
                  <a:pt x="181" y="39"/>
                </a:cubicBezTo>
                <a:close/>
              </a:path>
            </a:pathLst>
          </a:custGeom>
          <a:solidFill>
            <a:schemeClr val="accent3"/>
          </a:solidFill>
          <a:ln>
            <a:noFill/>
          </a:ln>
        </p:spPr>
        <p:txBody>
          <a:bodyPr/>
          <a:lstStyle/>
          <a:p>
            <a:endParaRPr lang="zh-CN" altLang="en-US">
              <a:cs typeface="+mn-ea"/>
              <a:sym typeface="+mn-lt"/>
            </a:endParaRPr>
          </a:p>
        </p:txBody>
      </p:sp>
      <p:sp>
        <p:nvSpPr>
          <p:cNvPr id="31" name="PA_椭圆 15"/>
          <p:cNvSpPr>
            <a:spLocks noChangeArrowheads="1"/>
          </p:cNvSpPr>
          <p:nvPr>
            <p:custDataLst>
              <p:tags r:id="rId11"/>
            </p:custDataLst>
          </p:nvPr>
        </p:nvSpPr>
        <p:spPr bwMode="auto">
          <a:xfrm>
            <a:off x="5775605" y="881717"/>
            <a:ext cx="466725" cy="47480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cs typeface="+mn-ea"/>
              <a:sym typeface="+mn-lt"/>
            </a:endParaRPr>
          </a:p>
        </p:txBody>
      </p:sp>
      <p:sp>
        <p:nvSpPr>
          <p:cNvPr id="32" name="PA_任意多边形 16"/>
          <p:cNvSpPr>
            <a:spLocks/>
          </p:cNvSpPr>
          <p:nvPr>
            <p:custDataLst>
              <p:tags r:id="rId12"/>
            </p:custDataLst>
          </p:nvPr>
        </p:nvSpPr>
        <p:spPr bwMode="auto">
          <a:xfrm>
            <a:off x="6948767" y="1785284"/>
            <a:ext cx="2011363" cy="890828"/>
          </a:xfrm>
          <a:custGeom>
            <a:avLst/>
            <a:gdLst>
              <a:gd name="T0" fmla="*/ 1169 w 1267"/>
              <a:gd name="T1" fmla="*/ 177 h 177"/>
              <a:gd name="T2" fmla="*/ 0 w 1267"/>
              <a:gd name="T3" fmla="*/ 177 h 177"/>
              <a:gd name="T4" fmla="*/ 98 w 1267"/>
              <a:gd name="T5" fmla="*/ 88 h 177"/>
              <a:gd name="T6" fmla="*/ 0 w 1267"/>
              <a:gd name="T7" fmla="*/ 0 h 177"/>
              <a:gd name="T8" fmla="*/ 1169 w 1267"/>
              <a:gd name="T9" fmla="*/ 0 h 177"/>
              <a:gd name="T10" fmla="*/ 1267 w 1267"/>
              <a:gd name="T11" fmla="*/ 88 h 177"/>
              <a:gd name="T12" fmla="*/ 1169 w 1267"/>
              <a:gd name="T13" fmla="*/ 177 h 177"/>
            </a:gdLst>
            <a:ahLst/>
            <a:cxnLst>
              <a:cxn ang="0">
                <a:pos x="T0" y="T1"/>
              </a:cxn>
              <a:cxn ang="0">
                <a:pos x="T2" y="T3"/>
              </a:cxn>
              <a:cxn ang="0">
                <a:pos x="T4" y="T5"/>
              </a:cxn>
              <a:cxn ang="0">
                <a:pos x="T6" y="T7"/>
              </a:cxn>
              <a:cxn ang="0">
                <a:pos x="T8" y="T9"/>
              </a:cxn>
              <a:cxn ang="0">
                <a:pos x="T10" y="T11"/>
              </a:cxn>
              <a:cxn ang="0">
                <a:pos x="T12" y="T13"/>
              </a:cxn>
            </a:cxnLst>
            <a:rect l="0" t="0" r="r" b="b"/>
            <a:pathLst>
              <a:path w="1267" h="177">
                <a:moveTo>
                  <a:pt x="1169" y="177"/>
                </a:moveTo>
                <a:lnTo>
                  <a:pt x="0" y="177"/>
                </a:lnTo>
                <a:lnTo>
                  <a:pt x="98" y="88"/>
                </a:lnTo>
                <a:lnTo>
                  <a:pt x="0" y="0"/>
                </a:lnTo>
                <a:lnTo>
                  <a:pt x="1169" y="0"/>
                </a:lnTo>
                <a:lnTo>
                  <a:pt x="1267" y="88"/>
                </a:lnTo>
                <a:lnTo>
                  <a:pt x="1169" y="177"/>
                </a:lnTo>
                <a:close/>
              </a:path>
            </a:pathLst>
          </a:custGeom>
          <a:solidFill>
            <a:schemeClr val="accent4"/>
          </a:solidFill>
          <a:ln>
            <a:noFill/>
          </a:ln>
          <a:effectLst>
            <a:outerShdw blurRad="190500" dist="63500" dir="3300000" algn="tl" rotWithShape="0">
              <a:schemeClr val="tx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solidFill>
                <a:schemeClr val="lt1"/>
              </a:solidFill>
              <a:cs typeface="+mn-ea"/>
              <a:sym typeface="+mn-lt"/>
            </a:endParaRPr>
          </a:p>
        </p:txBody>
      </p:sp>
      <p:sp>
        <p:nvSpPr>
          <p:cNvPr id="33" name="PA_椭圆 17"/>
          <p:cNvSpPr>
            <a:spLocks noChangeArrowheads="1"/>
          </p:cNvSpPr>
          <p:nvPr>
            <p:custDataLst>
              <p:tags r:id="rId13"/>
            </p:custDataLst>
          </p:nvPr>
        </p:nvSpPr>
        <p:spPr bwMode="auto">
          <a:xfrm>
            <a:off x="7912380" y="1739231"/>
            <a:ext cx="85725" cy="90516"/>
          </a:xfrm>
          <a:prstGeom prst="ellipse">
            <a:avLst/>
          </a:prstGeom>
          <a:solidFill>
            <a:schemeClr val="accent4"/>
          </a:solidFill>
          <a:ln w="12700">
            <a:solidFill>
              <a:srgbClr val="FFFFFF"/>
            </a:solidFill>
            <a:round/>
            <a:headEnd/>
            <a:tailEnd/>
          </a:ln>
        </p:spPr>
        <p:txBody>
          <a:bodyPr/>
          <a:lstStyle/>
          <a:p>
            <a:endParaRPr lang="zh-CN" altLang="en-US">
              <a:cs typeface="+mn-ea"/>
              <a:sym typeface="+mn-lt"/>
            </a:endParaRPr>
          </a:p>
        </p:txBody>
      </p:sp>
      <p:sp>
        <p:nvSpPr>
          <p:cNvPr id="34" name="PA_任意多边形 18"/>
          <p:cNvSpPr>
            <a:spLocks/>
          </p:cNvSpPr>
          <p:nvPr>
            <p:custDataLst>
              <p:tags r:id="rId14"/>
            </p:custDataLst>
          </p:nvPr>
        </p:nvSpPr>
        <p:spPr bwMode="auto">
          <a:xfrm>
            <a:off x="7605991" y="767381"/>
            <a:ext cx="700088" cy="806699"/>
          </a:xfrm>
          <a:custGeom>
            <a:avLst/>
            <a:gdLst>
              <a:gd name="T0" fmla="*/ 181 w 220"/>
              <a:gd name="T1" fmla="*/ 39 h 252"/>
              <a:gd name="T2" fmla="*/ 39 w 220"/>
              <a:gd name="T3" fmla="*/ 39 h 252"/>
              <a:gd name="T4" fmla="*/ 39 w 220"/>
              <a:gd name="T5" fmla="*/ 181 h 252"/>
              <a:gd name="T6" fmla="*/ 110 w 220"/>
              <a:gd name="T7" fmla="*/ 252 h 252"/>
              <a:gd name="T8" fmla="*/ 181 w 220"/>
              <a:gd name="T9" fmla="*/ 181 h 252"/>
              <a:gd name="T10" fmla="*/ 181 w 220"/>
              <a:gd name="T11" fmla="*/ 39 h 252"/>
            </a:gdLst>
            <a:ahLst/>
            <a:cxnLst>
              <a:cxn ang="0">
                <a:pos x="T0" y="T1"/>
              </a:cxn>
              <a:cxn ang="0">
                <a:pos x="T2" y="T3"/>
              </a:cxn>
              <a:cxn ang="0">
                <a:pos x="T4" y="T5"/>
              </a:cxn>
              <a:cxn ang="0">
                <a:pos x="T6" y="T7"/>
              </a:cxn>
              <a:cxn ang="0">
                <a:pos x="T8" y="T9"/>
              </a:cxn>
              <a:cxn ang="0">
                <a:pos x="T10" y="T11"/>
              </a:cxn>
            </a:cxnLst>
            <a:rect l="0" t="0" r="r" b="b"/>
            <a:pathLst>
              <a:path w="220" h="252">
                <a:moveTo>
                  <a:pt x="181" y="39"/>
                </a:moveTo>
                <a:cubicBezTo>
                  <a:pt x="142" y="0"/>
                  <a:pt x="78" y="0"/>
                  <a:pt x="39" y="39"/>
                </a:cubicBezTo>
                <a:cubicBezTo>
                  <a:pt x="0" y="78"/>
                  <a:pt x="0" y="142"/>
                  <a:pt x="39" y="181"/>
                </a:cubicBezTo>
                <a:cubicBezTo>
                  <a:pt x="110" y="252"/>
                  <a:pt x="110" y="252"/>
                  <a:pt x="110" y="252"/>
                </a:cubicBezTo>
                <a:cubicBezTo>
                  <a:pt x="181" y="181"/>
                  <a:pt x="181" y="181"/>
                  <a:pt x="181" y="181"/>
                </a:cubicBezTo>
                <a:cubicBezTo>
                  <a:pt x="220" y="142"/>
                  <a:pt x="220" y="78"/>
                  <a:pt x="181" y="39"/>
                </a:cubicBezTo>
                <a:close/>
              </a:path>
            </a:pathLst>
          </a:custGeom>
          <a:solidFill>
            <a:schemeClr val="accent4"/>
          </a:solidFill>
          <a:ln>
            <a:noFill/>
          </a:ln>
        </p:spPr>
        <p:txBody>
          <a:bodyPr/>
          <a:lstStyle/>
          <a:p>
            <a:endParaRPr lang="zh-CN" altLang="en-US">
              <a:cs typeface="+mn-ea"/>
              <a:sym typeface="+mn-lt"/>
            </a:endParaRPr>
          </a:p>
        </p:txBody>
      </p:sp>
      <p:sp>
        <p:nvSpPr>
          <p:cNvPr id="42" name="PA_椭圆 19"/>
          <p:cNvSpPr>
            <a:spLocks noChangeArrowheads="1"/>
          </p:cNvSpPr>
          <p:nvPr>
            <p:custDataLst>
              <p:tags r:id="rId15"/>
            </p:custDataLst>
          </p:nvPr>
        </p:nvSpPr>
        <p:spPr bwMode="auto">
          <a:xfrm>
            <a:off x="7720292" y="881717"/>
            <a:ext cx="468313" cy="47480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cs typeface="+mn-ea"/>
              <a:sym typeface="+mn-lt"/>
            </a:endParaRPr>
          </a:p>
        </p:txBody>
      </p:sp>
      <p:sp>
        <p:nvSpPr>
          <p:cNvPr id="44" name="PA_任意多边形 26"/>
          <p:cNvSpPr>
            <a:spLocks noEditPoints="1"/>
          </p:cNvSpPr>
          <p:nvPr>
            <p:custDataLst>
              <p:tags r:id="rId16"/>
            </p:custDataLst>
          </p:nvPr>
        </p:nvSpPr>
        <p:spPr bwMode="auto">
          <a:xfrm>
            <a:off x="5924830" y="1019873"/>
            <a:ext cx="168275" cy="198498"/>
          </a:xfrm>
          <a:custGeom>
            <a:avLst/>
            <a:gdLst>
              <a:gd name="T0" fmla="*/ 11 w 53"/>
              <a:gd name="T1" fmla="*/ 37 h 62"/>
              <a:gd name="T2" fmla="*/ 15 w 53"/>
              <a:gd name="T3" fmla="*/ 37 h 62"/>
              <a:gd name="T4" fmla="*/ 13 w 53"/>
              <a:gd name="T5" fmla="*/ 44 h 62"/>
              <a:gd name="T6" fmla="*/ 11 w 53"/>
              <a:gd name="T7" fmla="*/ 46 h 62"/>
              <a:gd name="T8" fmla="*/ 15 w 53"/>
              <a:gd name="T9" fmla="*/ 46 h 62"/>
              <a:gd name="T10" fmla="*/ 13 w 53"/>
              <a:gd name="T11" fmla="*/ 24 h 62"/>
              <a:gd name="T12" fmla="*/ 11 w 53"/>
              <a:gd name="T13" fmla="*/ 27 h 62"/>
              <a:gd name="T14" fmla="*/ 15 w 53"/>
              <a:gd name="T15" fmla="*/ 27 h 62"/>
              <a:gd name="T16" fmla="*/ 50 w 53"/>
              <a:gd name="T17" fmla="*/ 10 h 62"/>
              <a:gd name="T18" fmla="*/ 44 w 53"/>
              <a:gd name="T19" fmla="*/ 10 h 62"/>
              <a:gd name="T20" fmla="*/ 43 w 53"/>
              <a:gd name="T21" fmla="*/ 7 h 62"/>
              <a:gd name="T22" fmla="*/ 33 w 53"/>
              <a:gd name="T23" fmla="*/ 3 h 62"/>
              <a:gd name="T24" fmla="*/ 20 w 53"/>
              <a:gd name="T25" fmla="*/ 3 h 62"/>
              <a:gd name="T26" fmla="*/ 10 w 53"/>
              <a:gd name="T27" fmla="*/ 7 h 62"/>
              <a:gd name="T28" fmla="*/ 9 w 53"/>
              <a:gd name="T29" fmla="*/ 10 h 62"/>
              <a:gd name="T30" fmla="*/ 0 w 53"/>
              <a:gd name="T31" fmla="*/ 12 h 62"/>
              <a:gd name="T32" fmla="*/ 3 w 53"/>
              <a:gd name="T33" fmla="*/ 62 h 62"/>
              <a:gd name="T34" fmla="*/ 53 w 53"/>
              <a:gd name="T35" fmla="*/ 59 h 62"/>
              <a:gd name="T36" fmla="*/ 50 w 53"/>
              <a:gd name="T37" fmla="*/ 10 h 62"/>
              <a:gd name="T38" fmla="*/ 22 w 53"/>
              <a:gd name="T39" fmla="*/ 5 h 62"/>
              <a:gd name="T40" fmla="*/ 31 w 53"/>
              <a:gd name="T41" fmla="*/ 5 h 62"/>
              <a:gd name="T42" fmla="*/ 21 w 53"/>
              <a:gd name="T43" fmla="*/ 7 h 62"/>
              <a:gd name="T44" fmla="*/ 12 w 53"/>
              <a:gd name="T45" fmla="*/ 10 h 62"/>
              <a:gd name="T46" fmla="*/ 41 w 53"/>
              <a:gd name="T47" fmla="*/ 10 h 62"/>
              <a:gd name="T48" fmla="*/ 12 w 53"/>
              <a:gd name="T49" fmla="*/ 14 h 62"/>
              <a:gd name="T50" fmla="*/ 48 w 53"/>
              <a:gd name="T51" fmla="*/ 57 h 62"/>
              <a:gd name="T52" fmla="*/ 5 w 53"/>
              <a:gd name="T53" fmla="*/ 57 h 62"/>
              <a:gd name="T54" fmla="*/ 9 w 53"/>
              <a:gd name="T55" fmla="*/ 14 h 62"/>
              <a:gd name="T56" fmla="*/ 10 w 53"/>
              <a:gd name="T57" fmla="*/ 17 h 62"/>
              <a:gd name="T58" fmla="*/ 44 w 53"/>
              <a:gd name="T59" fmla="*/ 16 h 62"/>
              <a:gd name="T60" fmla="*/ 48 w 53"/>
              <a:gd name="T61" fmla="*/ 14 h 62"/>
              <a:gd name="T62" fmla="*/ 40 w 53"/>
              <a:gd name="T63" fmla="*/ 25 h 62"/>
              <a:gd name="T64" fmla="*/ 20 w 53"/>
              <a:gd name="T65" fmla="*/ 25 h 62"/>
              <a:gd name="T66" fmla="*/ 20 w 53"/>
              <a:gd name="T67" fmla="*/ 28 h 62"/>
              <a:gd name="T68" fmla="*/ 41 w 53"/>
              <a:gd name="T69" fmla="*/ 27 h 62"/>
              <a:gd name="T70" fmla="*/ 40 w 53"/>
              <a:gd name="T71" fmla="*/ 45 h 62"/>
              <a:gd name="T72" fmla="*/ 20 w 53"/>
              <a:gd name="T73" fmla="*/ 45 h 62"/>
              <a:gd name="T74" fmla="*/ 20 w 53"/>
              <a:gd name="T75" fmla="*/ 48 h 62"/>
              <a:gd name="T76" fmla="*/ 41 w 53"/>
              <a:gd name="T77" fmla="*/ 46 h 62"/>
              <a:gd name="T78" fmla="*/ 40 w 53"/>
              <a:gd name="T79" fmla="*/ 35 h 62"/>
              <a:gd name="T80" fmla="*/ 20 w 53"/>
              <a:gd name="T81" fmla="*/ 35 h 62"/>
              <a:gd name="T82" fmla="*/ 20 w 53"/>
              <a:gd name="T83" fmla="*/ 38 h 62"/>
              <a:gd name="T84" fmla="*/ 41 w 53"/>
              <a:gd name="T85" fmla="*/ 3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3" h="62">
                <a:moveTo>
                  <a:pt x="13" y="34"/>
                </a:moveTo>
                <a:cubicBezTo>
                  <a:pt x="12" y="34"/>
                  <a:pt x="11" y="35"/>
                  <a:pt x="11" y="37"/>
                </a:cubicBezTo>
                <a:cubicBezTo>
                  <a:pt x="11" y="38"/>
                  <a:pt x="12" y="39"/>
                  <a:pt x="13" y="39"/>
                </a:cubicBezTo>
                <a:cubicBezTo>
                  <a:pt x="14" y="39"/>
                  <a:pt x="15" y="38"/>
                  <a:pt x="15" y="37"/>
                </a:cubicBezTo>
                <a:cubicBezTo>
                  <a:pt x="15" y="35"/>
                  <a:pt x="14" y="34"/>
                  <a:pt x="13" y="34"/>
                </a:cubicBezTo>
                <a:close/>
                <a:moveTo>
                  <a:pt x="13" y="44"/>
                </a:moveTo>
                <a:cubicBezTo>
                  <a:pt x="13" y="44"/>
                  <a:pt x="13" y="44"/>
                  <a:pt x="13" y="44"/>
                </a:cubicBezTo>
                <a:cubicBezTo>
                  <a:pt x="12" y="44"/>
                  <a:pt x="11" y="45"/>
                  <a:pt x="11" y="46"/>
                </a:cubicBezTo>
                <a:cubicBezTo>
                  <a:pt x="11" y="48"/>
                  <a:pt x="12" y="49"/>
                  <a:pt x="13" y="49"/>
                </a:cubicBezTo>
                <a:cubicBezTo>
                  <a:pt x="14" y="49"/>
                  <a:pt x="15" y="48"/>
                  <a:pt x="15" y="46"/>
                </a:cubicBezTo>
                <a:cubicBezTo>
                  <a:pt x="15" y="45"/>
                  <a:pt x="14" y="44"/>
                  <a:pt x="13" y="44"/>
                </a:cubicBezTo>
                <a:close/>
                <a:moveTo>
                  <a:pt x="13" y="24"/>
                </a:moveTo>
                <a:cubicBezTo>
                  <a:pt x="13" y="24"/>
                  <a:pt x="13" y="24"/>
                  <a:pt x="13" y="24"/>
                </a:cubicBezTo>
                <a:cubicBezTo>
                  <a:pt x="12" y="24"/>
                  <a:pt x="11" y="26"/>
                  <a:pt x="11" y="27"/>
                </a:cubicBezTo>
                <a:cubicBezTo>
                  <a:pt x="11" y="28"/>
                  <a:pt x="12" y="29"/>
                  <a:pt x="13" y="29"/>
                </a:cubicBezTo>
                <a:cubicBezTo>
                  <a:pt x="14" y="29"/>
                  <a:pt x="15" y="28"/>
                  <a:pt x="15" y="27"/>
                </a:cubicBezTo>
                <a:cubicBezTo>
                  <a:pt x="15" y="26"/>
                  <a:pt x="14" y="24"/>
                  <a:pt x="13" y="24"/>
                </a:cubicBezTo>
                <a:close/>
                <a:moveTo>
                  <a:pt x="50" y="10"/>
                </a:moveTo>
                <a:cubicBezTo>
                  <a:pt x="50" y="10"/>
                  <a:pt x="50" y="10"/>
                  <a:pt x="50" y="10"/>
                </a:cubicBezTo>
                <a:cubicBezTo>
                  <a:pt x="44" y="10"/>
                  <a:pt x="44" y="10"/>
                  <a:pt x="44" y="10"/>
                </a:cubicBezTo>
                <a:cubicBezTo>
                  <a:pt x="44" y="9"/>
                  <a:pt x="44" y="9"/>
                  <a:pt x="44" y="9"/>
                </a:cubicBezTo>
                <a:cubicBezTo>
                  <a:pt x="44" y="8"/>
                  <a:pt x="44" y="7"/>
                  <a:pt x="43" y="7"/>
                </a:cubicBezTo>
                <a:cubicBezTo>
                  <a:pt x="35" y="7"/>
                  <a:pt x="35" y="7"/>
                  <a:pt x="35" y="7"/>
                </a:cubicBezTo>
                <a:cubicBezTo>
                  <a:pt x="35" y="6"/>
                  <a:pt x="34" y="4"/>
                  <a:pt x="33" y="3"/>
                </a:cubicBezTo>
                <a:cubicBezTo>
                  <a:pt x="31" y="1"/>
                  <a:pt x="29" y="0"/>
                  <a:pt x="27" y="0"/>
                </a:cubicBezTo>
                <a:cubicBezTo>
                  <a:pt x="24" y="0"/>
                  <a:pt x="22" y="1"/>
                  <a:pt x="20" y="3"/>
                </a:cubicBezTo>
                <a:cubicBezTo>
                  <a:pt x="19" y="4"/>
                  <a:pt x="18" y="6"/>
                  <a:pt x="18" y="7"/>
                </a:cubicBezTo>
                <a:cubicBezTo>
                  <a:pt x="10" y="7"/>
                  <a:pt x="10" y="7"/>
                  <a:pt x="10" y="7"/>
                </a:cubicBezTo>
                <a:cubicBezTo>
                  <a:pt x="10" y="7"/>
                  <a:pt x="9" y="8"/>
                  <a:pt x="9" y="9"/>
                </a:cubicBezTo>
                <a:cubicBezTo>
                  <a:pt x="9" y="10"/>
                  <a:pt x="9" y="10"/>
                  <a:pt x="9" y="10"/>
                </a:cubicBezTo>
                <a:cubicBezTo>
                  <a:pt x="3" y="10"/>
                  <a:pt x="3" y="10"/>
                  <a:pt x="3" y="10"/>
                </a:cubicBezTo>
                <a:cubicBezTo>
                  <a:pt x="1" y="10"/>
                  <a:pt x="0" y="11"/>
                  <a:pt x="0" y="12"/>
                </a:cubicBezTo>
                <a:cubicBezTo>
                  <a:pt x="0" y="59"/>
                  <a:pt x="0" y="59"/>
                  <a:pt x="0" y="59"/>
                </a:cubicBezTo>
                <a:cubicBezTo>
                  <a:pt x="0" y="61"/>
                  <a:pt x="1" y="62"/>
                  <a:pt x="3" y="62"/>
                </a:cubicBezTo>
                <a:cubicBezTo>
                  <a:pt x="50" y="62"/>
                  <a:pt x="50" y="62"/>
                  <a:pt x="50" y="62"/>
                </a:cubicBezTo>
                <a:cubicBezTo>
                  <a:pt x="52" y="62"/>
                  <a:pt x="53" y="61"/>
                  <a:pt x="53" y="59"/>
                </a:cubicBezTo>
                <a:cubicBezTo>
                  <a:pt x="53" y="12"/>
                  <a:pt x="53" y="12"/>
                  <a:pt x="53" y="12"/>
                </a:cubicBezTo>
                <a:cubicBezTo>
                  <a:pt x="53" y="11"/>
                  <a:pt x="52" y="10"/>
                  <a:pt x="50" y="10"/>
                </a:cubicBezTo>
                <a:close/>
                <a:moveTo>
                  <a:pt x="22" y="5"/>
                </a:moveTo>
                <a:cubicBezTo>
                  <a:pt x="22" y="5"/>
                  <a:pt x="22" y="5"/>
                  <a:pt x="22" y="5"/>
                </a:cubicBezTo>
                <a:cubicBezTo>
                  <a:pt x="23" y="4"/>
                  <a:pt x="25" y="3"/>
                  <a:pt x="27" y="3"/>
                </a:cubicBezTo>
                <a:cubicBezTo>
                  <a:pt x="28" y="3"/>
                  <a:pt x="30" y="4"/>
                  <a:pt x="31" y="5"/>
                </a:cubicBezTo>
                <a:cubicBezTo>
                  <a:pt x="32" y="6"/>
                  <a:pt x="32" y="6"/>
                  <a:pt x="32" y="7"/>
                </a:cubicBezTo>
                <a:cubicBezTo>
                  <a:pt x="21" y="7"/>
                  <a:pt x="21" y="7"/>
                  <a:pt x="21" y="7"/>
                </a:cubicBezTo>
                <a:cubicBezTo>
                  <a:pt x="21" y="6"/>
                  <a:pt x="21" y="6"/>
                  <a:pt x="22" y="5"/>
                </a:cubicBezTo>
                <a:close/>
                <a:moveTo>
                  <a:pt x="12" y="10"/>
                </a:moveTo>
                <a:cubicBezTo>
                  <a:pt x="12" y="10"/>
                  <a:pt x="12" y="10"/>
                  <a:pt x="12" y="10"/>
                </a:cubicBezTo>
                <a:cubicBezTo>
                  <a:pt x="41" y="10"/>
                  <a:pt x="41" y="10"/>
                  <a:pt x="41" y="10"/>
                </a:cubicBezTo>
                <a:cubicBezTo>
                  <a:pt x="41" y="14"/>
                  <a:pt x="41" y="14"/>
                  <a:pt x="41" y="14"/>
                </a:cubicBezTo>
                <a:cubicBezTo>
                  <a:pt x="12" y="14"/>
                  <a:pt x="12" y="14"/>
                  <a:pt x="12" y="14"/>
                </a:cubicBezTo>
                <a:cubicBezTo>
                  <a:pt x="12" y="10"/>
                  <a:pt x="12" y="10"/>
                  <a:pt x="12" y="10"/>
                </a:cubicBezTo>
                <a:close/>
                <a:moveTo>
                  <a:pt x="48" y="57"/>
                </a:moveTo>
                <a:cubicBezTo>
                  <a:pt x="48" y="57"/>
                  <a:pt x="48" y="57"/>
                  <a:pt x="48" y="57"/>
                </a:cubicBezTo>
                <a:cubicBezTo>
                  <a:pt x="5" y="57"/>
                  <a:pt x="5" y="57"/>
                  <a:pt x="5" y="57"/>
                </a:cubicBezTo>
                <a:cubicBezTo>
                  <a:pt x="5" y="14"/>
                  <a:pt x="5" y="14"/>
                  <a:pt x="5" y="14"/>
                </a:cubicBezTo>
                <a:cubicBezTo>
                  <a:pt x="9" y="14"/>
                  <a:pt x="9" y="14"/>
                  <a:pt x="9" y="14"/>
                </a:cubicBezTo>
                <a:cubicBezTo>
                  <a:pt x="9" y="16"/>
                  <a:pt x="9" y="16"/>
                  <a:pt x="9" y="16"/>
                </a:cubicBezTo>
                <a:cubicBezTo>
                  <a:pt x="9" y="17"/>
                  <a:pt x="10" y="17"/>
                  <a:pt x="10" y="17"/>
                </a:cubicBezTo>
                <a:cubicBezTo>
                  <a:pt x="43" y="17"/>
                  <a:pt x="43" y="17"/>
                  <a:pt x="43" y="17"/>
                </a:cubicBezTo>
                <a:cubicBezTo>
                  <a:pt x="44" y="17"/>
                  <a:pt x="44" y="17"/>
                  <a:pt x="44" y="16"/>
                </a:cubicBezTo>
                <a:cubicBezTo>
                  <a:pt x="44" y="14"/>
                  <a:pt x="44" y="14"/>
                  <a:pt x="44" y="14"/>
                </a:cubicBezTo>
                <a:cubicBezTo>
                  <a:pt x="48" y="14"/>
                  <a:pt x="48" y="14"/>
                  <a:pt x="48" y="14"/>
                </a:cubicBezTo>
                <a:cubicBezTo>
                  <a:pt x="48" y="57"/>
                  <a:pt x="48" y="57"/>
                  <a:pt x="48" y="57"/>
                </a:cubicBezTo>
                <a:close/>
                <a:moveTo>
                  <a:pt x="40" y="25"/>
                </a:moveTo>
                <a:cubicBezTo>
                  <a:pt x="40" y="25"/>
                  <a:pt x="40" y="25"/>
                  <a:pt x="40" y="25"/>
                </a:cubicBezTo>
                <a:cubicBezTo>
                  <a:pt x="20" y="25"/>
                  <a:pt x="20" y="25"/>
                  <a:pt x="20" y="25"/>
                </a:cubicBezTo>
                <a:cubicBezTo>
                  <a:pt x="19" y="25"/>
                  <a:pt x="19" y="26"/>
                  <a:pt x="19" y="27"/>
                </a:cubicBezTo>
                <a:cubicBezTo>
                  <a:pt x="19" y="28"/>
                  <a:pt x="19" y="28"/>
                  <a:pt x="20" y="28"/>
                </a:cubicBezTo>
                <a:cubicBezTo>
                  <a:pt x="40" y="28"/>
                  <a:pt x="40" y="28"/>
                  <a:pt x="40" y="28"/>
                </a:cubicBezTo>
                <a:cubicBezTo>
                  <a:pt x="41" y="28"/>
                  <a:pt x="41" y="28"/>
                  <a:pt x="41" y="27"/>
                </a:cubicBezTo>
                <a:cubicBezTo>
                  <a:pt x="41" y="26"/>
                  <a:pt x="41" y="25"/>
                  <a:pt x="40" y="25"/>
                </a:cubicBezTo>
                <a:close/>
                <a:moveTo>
                  <a:pt x="40" y="45"/>
                </a:moveTo>
                <a:cubicBezTo>
                  <a:pt x="40" y="45"/>
                  <a:pt x="40" y="45"/>
                  <a:pt x="40" y="45"/>
                </a:cubicBezTo>
                <a:cubicBezTo>
                  <a:pt x="20" y="45"/>
                  <a:pt x="20" y="45"/>
                  <a:pt x="20" y="45"/>
                </a:cubicBezTo>
                <a:cubicBezTo>
                  <a:pt x="19" y="45"/>
                  <a:pt x="19" y="45"/>
                  <a:pt x="19" y="46"/>
                </a:cubicBezTo>
                <a:cubicBezTo>
                  <a:pt x="19" y="47"/>
                  <a:pt x="19" y="48"/>
                  <a:pt x="20" y="48"/>
                </a:cubicBezTo>
                <a:cubicBezTo>
                  <a:pt x="40" y="48"/>
                  <a:pt x="40" y="48"/>
                  <a:pt x="40" y="48"/>
                </a:cubicBezTo>
                <a:cubicBezTo>
                  <a:pt x="41" y="48"/>
                  <a:pt x="41" y="47"/>
                  <a:pt x="41" y="46"/>
                </a:cubicBezTo>
                <a:cubicBezTo>
                  <a:pt x="41" y="45"/>
                  <a:pt x="41" y="45"/>
                  <a:pt x="40" y="45"/>
                </a:cubicBezTo>
                <a:close/>
                <a:moveTo>
                  <a:pt x="40" y="35"/>
                </a:moveTo>
                <a:cubicBezTo>
                  <a:pt x="40" y="35"/>
                  <a:pt x="40" y="35"/>
                  <a:pt x="40" y="35"/>
                </a:cubicBezTo>
                <a:cubicBezTo>
                  <a:pt x="20" y="35"/>
                  <a:pt x="20" y="35"/>
                  <a:pt x="20" y="35"/>
                </a:cubicBezTo>
                <a:cubicBezTo>
                  <a:pt x="19" y="35"/>
                  <a:pt x="19" y="36"/>
                  <a:pt x="19" y="37"/>
                </a:cubicBezTo>
                <a:cubicBezTo>
                  <a:pt x="19" y="37"/>
                  <a:pt x="19" y="38"/>
                  <a:pt x="20" y="38"/>
                </a:cubicBezTo>
                <a:cubicBezTo>
                  <a:pt x="40" y="38"/>
                  <a:pt x="40" y="38"/>
                  <a:pt x="40" y="38"/>
                </a:cubicBezTo>
                <a:cubicBezTo>
                  <a:pt x="41" y="38"/>
                  <a:pt x="41" y="37"/>
                  <a:pt x="41" y="37"/>
                </a:cubicBezTo>
                <a:cubicBezTo>
                  <a:pt x="41" y="36"/>
                  <a:pt x="41" y="35"/>
                  <a:pt x="40" y="35"/>
                </a:cubicBezTo>
                <a:close/>
              </a:path>
            </a:pathLst>
          </a:custGeom>
          <a:solidFill>
            <a:schemeClr val="bg1">
              <a:lumMod val="50000"/>
            </a:schemeClr>
          </a:solidFill>
          <a:ln>
            <a:noFill/>
          </a:ln>
        </p:spPr>
        <p:txBody>
          <a:bodyPr/>
          <a:lstStyle/>
          <a:p>
            <a:endParaRPr lang="zh-CN" altLang="en-US">
              <a:cs typeface="+mn-ea"/>
              <a:sym typeface="+mn-lt"/>
            </a:endParaRPr>
          </a:p>
        </p:txBody>
      </p:sp>
      <p:sp>
        <p:nvSpPr>
          <p:cNvPr id="48" name="PA_淘宝店chenying0907 32"/>
          <p:cNvSpPr>
            <a:spLocks noChangeArrowheads="1"/>
          </p:cNvSpPr>
          <p:nvPr>
            <p:custDataLst>
              <p:tags r:id="rId17"/>
            </p:custDataLst>
          </p:nvPr>
        </p:nvSpPr>
        <p:spPr bwMode="auto">
          <a:xfrm>
            <a:off x="3141047" y="1851141"/>
            <a:ext cx="18956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buFont typeface="Arial" charset="0"/>
              <a:buNone/>
            </a:pPr>
            <a:r>
              <a:rPr lang="en-US" altLang="zh-CN" sz="1000" dirty="0">
                <a:solidFill>
                  <a:schemeClr val="bg1"/>
                </a:solidFill>
                <a:cs typeface="+mn-ea"/>
                <a:sym typeface="+mn-lt"/>
              </a:rPr>
              <a:t>1</a:t>
            </a:r>
          </a:p>
          <a:p>
            <a:pPr algn="ctr">
              <a:lnSpc>
                <a:spcPct val="120000"/>
              </a:lnSpc>
            </a:pPr>
            <a:r>
              <a:rPr lang="zh-CN" altLang="en-US" sz="800" dirty="0">
                <a:solidFill>
                  <a:schemeClr val="bg1"/>
                </a:solidFill>
                <a:cs typeface="+mn-ea"/>
                <a:sym typeface="+mn-lt"/>
              </a:rPr>
              <a:t> </a:t>
            </a:r>
            <a:r>
              <a:rPr lang="en-US" sz="1000" b="1" dirty="0">
                <a:solidFill>
                  <a:schemeClr val="bg1"/>
                </a:solidFill>
                <a:cs typeface="+mn-ea"/>
              </a:rPr>
              <a:t>Expressing your feelings about what the recipient(s) is/are experiencing</a:t>
            </a:r>
          </a:p>
          <a:p>
            <a:pPr algn="ctr">
              <a:lnSpc>
                <a:spcPct val="120000"/>
              </a:lnSpc>
              <a:buFont typeface="Arial" charset="0"/>
              <a:buNone/>
            </a:pPr>
            <a:endParaRPr lang="zh-CN" altLang="en-US" sz="1000" dirty="0">
              <a:solidFill>
                <a:schemeClr val="bg1"/>
              </a:solidFill>
              <a:cs typeface="+mn-ea"/>
              <a:sym typeface="+mn-lt"/>
            </a:endParaRPr>
          </a:p>
        </p:txBody>
      </p:sp>
      <p:sp>
        <p:nvSpPr>
          <p:cNvPr id="49" name="PA_淘宝店chenying0907 33"/>
          <p:cNvSpPr>
            <a:spLocks noChangeArrowheads="1"/>
          </p:cNvSpPr>
          <p:nvPr>
            <p:custDataLst>
              <p:tags r:id="rId18"/>
            </p:custDataLst>
          </p:nvPr>
        </p:nvSpPr>
        <p:spPr bwMode="auto">
          <a:xfrm>
            <a:off x="5143527" y="1866270"/>
            <a:ext cx="180524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pPr>
            <a:r>
              <a:rPr lang="en-US" altLang="zh-CN" sz="1000" dirty="0">
                <a:solidFill>
                  <a:schemeClr val="bg1"/>
                </a:solidFill>
                <a:cs typeface="+mn-ea"/>
                <a:sym typeface="+mn-lt"/>
              </a:rPr>
              <a:t>2</a:t>
            </a:r>
          </a:p>
          <a:p>
            <a:pPr algn="ctr">
              <a:lnSpc>
                <a:spcPct val="120000"/>
              </a:lnSpc>
            </a:pPr>
            <a:r>
              <a:rPr lang="en-US" sz="1000" b="1" dirty="0">
                <a:solidFill>
                  <a:schemeClr val="bg1"/>
                </a:solidFill>
                <a:cs typeface="+mn-ea"/>
              </a:rPr>
              <a:t>Explaining how the book may resonate with and inspire the recipient(s)</a:t>
            </a:r>
          </a:p>
          <a:p>
            <a:pPr algn="ctr">
              <a:lnSpc>
                <a:spcPct val="120000"/>
              </a:lnSpc>
              <a:buFont typeface="Arial" charset="0"/>
              <a:buNone/>
            </a:pPr>
            <a:endParaRPr lang="zh-CN" altLang="en-US" sz="1000" dirty="0">
              <a:solidFill>
                <a:schemeClr val="bg1"/>
              </a:solidFill>
              <a:cs typeface="+mn-ea"/>
              <a:sym typeface="+mn-lt"/>
            </a:endParaRPr>
          </a:p>
        </p:txBody>
      </p:sp>
      <p:sp>
        <p:nvSpPr>
          <p:cNvPr id="50" name="PA_淘宝店chenying0907 34"/>
          <p:cNvSpPr>
            <a:spLocks noChangeArrowheads="1"/>
          </p:cNvSpPr>
          <p:nvPr>
            <p:custDataLst>
              <p:tags r:id="rId19"/>
            </p:custDataLst>
          </p:nvPr>
        </p:nvSpPr>
        <p:spPr bwMode="auto">
          <a:xfrm>
            <a:off x="7171821" y="1866270"/>
            <a:ext cx="163628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pPr>
            <a:r>
              <a:rPr lang="en-US" altLang="zh-CN" sz="1000" dirty="0">
                <a:solidFill>
                  <a:schemeClr val="bg1"/>
                </a:solidFill>
                <a:cs typeface="+mn-ea"/>
                <a:sym typeface="+mn-lt"/>
              </a:rPr>
              <a:t>3</a:t>
            </a:r>
          </a:p>
          <a:p>
            <a:pPr algn="ctr">
              <a:lnSpc>
                <a:spcPct val="120000"/>
              </a:lnSpc>
            </a:pPr>
            <a:r>
              <a:rPr lang="en-US" sz="1000" b="1" dirty="0">
                <a:solidFill>
                  <a:schemeClr val="bg1"/>
                </a:solidFill>
                <a:cs typeface="+mn-ea"/>
              </a:rPr>
              <a:t>Offering encouragement and well-wishes for the recipient(s)</a:t>
            </a:r>
          </a:p>
          <a:p>
            <a:pPr algn="ctr">
              <a:lnSpc>
                <a:spcPct val="120000"/>
              </a:lnSpc>
              <a:buFont typeface="Arial" charset="0"/>
              <a:buNone/>
            </a:pPr>
            <a:endParaRPr lang="zh-CN" altLang="en-US" sz="1000" dirty="0">
              <a:solidFill>
                <a:schemeClr val="bg1"/>
              </a:solidFill>
              <a:cs typeface="+mn-ea"/>
              <a:sym typeface="+mn-lt"/>
            </a:endParaRPr>
          </a:p>
        </p:txBody>
      </p:sp>
      <p:sp>
        <p:nvSpPr>
          <p:cNvPr id="51" name="PA_任意多边形 15"/>
          <p:cNvSpPr>
            <a:spLocks noEditPoints="1"/>
          </p:cNvSpPr>
          <p:nvPr>
            <p:custDataLst>
              <p:tags r:id="rId20"/>
            </p:custDataLst>
          </p:nvPr>
        </p:nvSpPr>
        <p:spPr bwMode="auto">
          <a:xfrm>
            <a:off x="7849916" y="1009233"/>
            <a:ext cx="209062" cy="219776"/>
          </a:xfrm>
          <a:custGeom>
            <a:avLst/>
            <a:gdLst>
              <a:gd name="T0" fmla="*/ 156 w 183"/>
              <a:gd name="T1" fmla="*/ 27 h 192"/>
              <a:gd name="T2" fmla="*/ 161 w 183"/>
              <a:gd name="T3" fmla="*/ 151 h 192"/>
              <a:gd name="T4" fmla="*/ 169 w 183"/>
              <a:gd name="T5" fmla="*/ 96 h 192"/>
              <a:gd name="T6" fmla="*/ 138 w 183"/>
              <a:gd name="T7" fmla="*/ 129 h 192"/>
              <a:gd name="T8" fmla="*/ 134 w 183"/>
              <a:gd name="T9" fmla="*/ 96 h 192"/>
              <a:gd name="T10" fmla="*/ 54 w 183"/>
              <a:gd name="T11" fmla="*/ 127 h 192"/>
              <a:gd name="T12" fmla="*/ 41 w 183"/>
              <a:gd name="T13" fmla="*/ 96 h 192"/>
              <a:gd name="T14" fmla="*/ 33 w 183"/>
              <a:gd name="T15" fmla="*/ 142 h 192"/>
              <a:gd name="T16" fmla="*/ 0 w 183"/>
              <a:gd name="T17" fmla="*/ 92 h 192"/>
              <a:gd name="T18" fmla="*/ 92 w 183"/>
              <a:gd name="T19" fmla="*/ 0 h 192"/>
              <a:gd name="T20" fmla="*/ 119 w 183"/>
              <a:gd name="T21" fmla="*/ 166 h 192"/>
              <a:gd name="T22" fmla="*/ 112 w 183"/>
              <a:gd name="T23" fmla="*/ 192 h 192"/>
              <a:gd name="T24" fmla="*/ 71 w 183"/>
              <a:gd name="T25" fmla="*/ 192 h 192"/>
              <a:gd name="T26" fmla="*/ 64 w 183"/>
              <a:gd name="T27" fmla="*/ 185 h 192"/>
              <a:gd name="T28" fmla="*/ 42 w 183"/>
              <a:gd name="T29" fmla="*/ 166 h 192"/>
              <a:gd name="T30" fmla="*/ 38 w 183"/>
              <a:gd name="T31" fmla="*/ 154 h 192"/>
              <a:gd name="T32" fmla="*/ 97 w 183"/>
              <a:gd name="T33" fmla="*/ 105 h 192"/>
              <a:gd name="T34" fmla="*/ 146 w 183"/>
              <a:gd name="T35" fmla="*/ 154 h 192"/>
              <a:gd name="T36" fmla="*/ 141 w 183"/>
              <a:gd name="T37" fmla="*/ 166 h 192"/>
              <a:gd name="T38" fmla="*/ 119 w 183"/>
              <a:gd name="T39" fmla="*/ 166 h 192"/>
              <a:gd name="T40" fmla="*/ 105 w 183"/>
              <a:gd name="T41" fmla="*/ 178 h 192"/>
              <a:gd name="T42" fmla="*/ 105 w 183"/>
              <a:gd name="T43" fmla="*/ 159 h 192"/>
              <a:gd name="T44" fmla="*/ 124 w 183"/>
              <a:gd name="T45" fmla="*/ 152 h 192"/>
              <a:gd name="T46" fmla="*/ 59 w 183"/>
              <a:gd name="T47" fmla="*/ 152 h 192"/>
              <a:gd name="T48" fmla="*/ 71 w 183"/>
              <a:gd name="T49" fmla="*/ 152 h 192"/>
              <a:gd name="T50" fmla="*/ 78 w 183"/>
              <a:gd name="T51" fmla="*/ 178 h 192"/>
              <a:gd name="T52" fmla="*/ 146 w 183"/>
              <a:gd name="T53" fmla="*/ 37 h 192"/>
              <a:gd name="T54" fmla="*/ 144 w 183"/>
              <a:gd name="T55" fmla="*/ 35 h 192"/>
              <a:gd name="T56" fmla="*/ 142 w 183"/>
              <a:gd name="T57" fmla="*/ 88 h 192"/>
              <a:gd name="T58" fmla="*/ 146 w 183"/>
              <a:gd name="T59" fmla="*/ 37 h 192"/>
              <a:gd name="T60" fmla="*/ 138 w 183"/>
              <a:gd name="T61" fmla="*/ 30 h 192"/>
              <a:gd name="T62" fmla="*/ 128 w 183"/>
              <a:gd name="T63" fmla="*/ 30 h 192"/>
              <a:gd name="T64" fmla="*/ 138 w 183"/>
              <a:gd name="T65" fmla="*/ 30 h 192"/>
              <a:gd name="T66" fmla="*/ 104 w 183"/>
              <a:gd name="T67" fmla="*/ 16 h 192"/>
              <a:gd name="T68" fmla="*/ 96 w 183"/>
              <a:gd name="T69" fmla="*/ 44 h 192"/>
              <a:gd name="T70" fmla="*/ 123 w 183"/>
              <a:gd name="T71" fmla="*/ 38 h 192"/>
              <a:gd name="T72" fmla="*/ 104 w 183"/>
              <a:gd name="T73" fmla="*/ 16 h 192"/>
              <a:gd name="T74" fmla="*/ 87 w 183"/>
              <a:gd name="T75" fmla="*/ 15 h 192"/>
              <a:gd name="T76" fmla="*/ 62 w 183"/>
              <a:gd name="T77" fmla="*/ 34 h 192"/>
              <a:gd name="T78" fmla="*/ 64 w 183"/>
              <a:gd name="T79" fmla="*/ 39 h 192"/>
              <a:gd name="T80" fmla="*/ 87 w 183"/>
              <a:gd name="T81" fmla="*/ 15 h 192"/>
              <a:gd name="T82" fmla="*/ 61 w 183"/>
              <a:gd name="T83" fmla="*/ 21 h 192"/>
              <a:gd name="T84" fmla="*/ 53 w 183"/>
              <a:gd name="T85" fmla="*/ 34 h 192"/>
              <a:gd name="T86" fmla="*/ 61 w 183"/>
              <a:gd name="T87" fmla="*/ 21 h 192"/>
              <a:gd name="T88" fmla="*/ 39 w 183"/>
              <a:gd name="T89" fmla="*/ 35 h 192"/>
              <a:gd name="T90" fmla="*/ 14 w 183"/>
              <a:gd name="T91" fmla="*/ 88 h 192"/>
              <a:gd name="T92" fmla="*/ 50 w 183"/>
              <a:gd name="T93" fmla="*/ 42 h 192"/>
              <a:gd name="T94" fmla="*/ 126 w 183"/>
              <a:gd name="T95" fmla="*/ 46 h 192"/>
              <a:gd name="T96" fmla="*/ 123 w 183"/>
              <a:gd name="T97" fmla="*/ 47 h 192"/>
              <a:gd name="T98" fmla="*/ 96 w 183"/>
              <a:gd name="T99" fmla="*/ 88 h 192"/>
              <a:gd name="T100" fmla="*/ 126 w 183"/>
              <a:gd name="T101" fmla="*/ 46 h 192"/>
              <a:gd name="T102" fmla="*/ 87 w 183"/>
              <a:gd name="T103" fmla="*/ 53 h 192"/>
              <a:gd name="T104" fmla="*/ 57 w 183"/>
              <a:gd name="T105" fmla="*/ 46 h 192"/>
              <a:gd name="T106" fmla="*/ 87 w 183"/>
              <a:gd name="T107" fmla="*/ 8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3" h="192">
                <a:moveTo>
                  <a:pt x="92" y="0"/>
                </a:moveTo>
                <a:cubicBezTo>
                  <a:pt x="117" y="0"/>
                  <a:pt x="140" y="11"/>
                  <a:pt x="156" y="27"/>
                </a:cubicBezTo>
                <a:cubicBezTo>
                  <a:pt x="173" y="44"/>
                  <a:pt x="183" y="67"/>
                  <a:pt x="183" y="92"/>
                </a:cubicBezTo>
                <a:cubicBezTo>
                  <a:pt x="183" y="114"/>
                  <a:pt x="175" y="135"/>
                  <a:pt x="161" y="151"/>
                </a:cubicBezTo>
                <a:cubicBezTo>
                  <a:pt x="156" y="158"/>
                  <a:pt x="144" y="149"/>
                  <a:pt x="151" y="142"/>
                </a:cubicBezTo>
                <a:cubicBezTo>
                  <a:pt x="161" y="129"/>
                  <a:pt x="168" y="113"/>
                  <a:pt x="169" y="96"/>
                </a:cubicBezTo>
                <a:cubicBezTo>
                  <a:pt x="142" y="96"/>
                  <a:pt x="142" y="96"/>
                  <a:pt x="142" y="96"/>
                </a:cubicBezTo>
                <a:cubicBezTo>
                  <a:pt x="142" y="108"/>
                  <a:pt x="140" y="119"/>
                  <a:pt x="138" y="129"/>
                </a:cubicBezTo>
                <a:cubicBezTo>
                  <a:pt x="136" y="135"/>
                  <a:pt x="128" y="133"/>
                  <a:pt x="129" y="127"/>
                </a:cubicBezTo>
                <a:cubicBezTo>
                  <a:pt x="132" y="118"/>
                  <a:pt x="133" y="107"/>
                  <a:pt x="134" y="96"/>
                </a:cubicBezTo>
                <a:cubicBezTo>
                  <a:pt x="99" y="96"/>
                  <a:pt x="84" y="96"/>
                  <a:pt x="49" y="96"/>
                </a:cubicBezTo>
                <a:cubicBezTo>
                  <a:pt x="50" y="107"/>
                  <a:pt x="51" y="118"/>
                  <a:pt x="54" y="127"/>
                </a:cubicBezTo>
                <a:cubicBezTo>
                  <a:pt x="55" y="133"/>
                  <a:pt x="47" y="135"/>
                  <a:pt x="45" y="128"/>
                </a:cubicBezTo>
                <a:cubicBezTo>
                  <a:pt x="43" y="118"/>
                  <a:pt x="41" y="107"/>
                  <a:pt x="41" y="96"/>
                </a:cubicBezTo>
                <a:cubicBezTo>
                  <a:pt x="14" y="96"/>
                  <a:pt x="14" y="96"/>
                  <a:pt x="14" y="96"/>
                </a:cubicBezTo>
                <a:cubicBezTo>
                  <a:pt x="15" y="114"/>
                  <a:pt x="22" y="129"/>
                  <a:pt x="33" y="142"/>
                </a:cubicBezTo>
                <a:cubicBezTo>
                  <a:pt x="39" y="149"/>
                  <a:pt x="28" y="158"/>
                  <a:pt x="22" y="151"/>
                </a:cubicBezTo>
                <a:cubicBezTo>
                  <a:pt x="8" y="135"/>
                  <a:pt x="0" y="114"/>
                  <a:pt x="0" y="92"/>
                </a:cubicBezTo>
                <a:cubicBezTo>
                  <a:pt x="0" y="67"/>
                  <a:pt x="10" y="44"/>
                  <a:pt x="27" y="27"/>
                </a:cubicBezTo>
                <a:cubicBezTo>
                  <a:pt x="43" y="11"/>
                  <a:pt x="66" y="0"/>
                  <a:pt x="92" y="0"/>
                </a:cubicBezTo>
                <a:close/>
                <a:moveTo>
                  <a:pt x="119" y="166"/>
                </a:moveTo>
                <a:cubicBezTo>
                  <a:pt x="119" y="166"/>
                  <a:pt x="119" y="166"/>
                  <a:pt x="119" y="166"/>
                </a:cubicBezTo>
                <a:cubicBezTo>
                  <a:pt x="119" y="185"/>
                  <a:pt x="119" y="185"/>
                  <a:pt x="119" y="185"/>
                </a:cubicBezTo>
                <a:cubicBezTo>
                  <a:pt x="119" y="189"/>
                  <a:pt x="116" y="192"/>
                  <a:pt x="112" y="192"/>
                </a:cubicBezTo>
                <a:cubicBezTo>
                  <a:pt x="112" y="192"/>
                  <a:pt x="112" y="192"/>
                  <a:pt x="112" y="192"/>
                </a:cubicBezTo>
                <a:cubicBezTo>
                  <a:pt x="71" y="192"/>
                  <a:pt x="71" y="192"/>
                  <a:pt x="71" y="192"/>
                </a:cubicBezTo>
                <a:cubicBezTo>
                  <a:pt x="67" y="192"/>
                  <a:pt x="64" y="189"/>
                  <a:pt x="64" y="185"/>
                </a:cubicBezTo>
                <a:cubicBezTo>
                  <a:pt x="64" y="185"/>
                  <a:pt x="64" y="185"/>
                  <a:pt x="64" y="185"/>
                </a:cubicBezTo>
                <a:cubicBezTo>
                  <a:pt x="64" y="166"/>
                  <a:pt x="64" y="166"/>
                  <a:pt x="64" y="166"/>
                </a:cubicBezTo>
                <a:cubicBezTo>
                  <a:pt x="42" y="166"/>
                  <a:pt x="42" y="166"/>
                  <a:pt x="42" y="166"/>
                </a:cubicBezTo>
                <a:cubicBezTo>
                  <a:pt x="39" y="166"/>
                  <a:pt x="36" y="163"/>
                  <a:pt x="36" y="159"/>
                </a:cubicBezTo>
                <a:cubicBezTo>
                  <a:pt x="36" y="157"/>
                  <a:pt x="36" y="155"/>
                  <a:pt x="38" y="154"/>
                </a:cubicBezTo>
                <a:cubicBezTo>
                  <a:pt x="87" y="105"/>
                  <a:pt x="87" y="105"/>
                  <a:pt x="87" y="105"/>
                </a:cubicBezTo>
                <a:cubicBezTo>
                  <a:pt x="89" y="102"/>
                  <a:pt x="94" y="102"/>
                  <a:pt x="97" y="105"/>
                </a:cubicBezTo>
                <a:cubicBezTo>
                  <a:pt x="97" y="105"/>
                  <a:pt x="97" y="105"/>
                  <a:pt x="97" y="105"/>
                </a:cubicBezTo>
                <a:cubicBezTo>
                  <a:pt x="146" y="154"/>
                  <a:pt x="146" y="154"/>
                  <a:pt x="146" y="154"/>
                </a:cubicBezTo>
                <a:cubicBezTo>
                  <a:pt x="148" y="157"/>
                  <a:pt x="148" y="161"/>
                  <a:pt x="146" y="164"/>
                </a:cubicBezTo>
                <a:cubicBezTo>
                  <a:pt x="144" y="165"/>
                  <a:pt x="142" y="166"/>
                  <a:pt x="141" y="166"/>
                </a:cubicBezTo>
                <a:cubicBezTo>
                  <a:pt x="140" y="166"/>
                  <a:pt x="140" y="166"/>
                  <a:pt x="140" y="166"/>
                </a:cubicBezTo>
                <a:cubicBezTo>
                  <a:pt x="119" y="166"/>
                  <a:pt x="119" y="166"/>
                  <a:pt x="119" y="166"/>
                </a:cubicBezTo>
                <a:close/>
                <a:moveTo>
                  <a:pt x="105" y="178"/>
                </a:moveTo>
                <a:cubicBezTo>
                  <a:pt x="105" y="178"/>
                  <a:pt x="105" y="178"/>
                  <a:pt x="105" y="178"/>
                </a:cubicBezTo>
                <a:cubicBezTo>
                  <a:pt x="105" y="159"/>
                  <a:pt x="105" y="159"/>
                  <a:pt x="105" y="159"/>
                </a:cubicBezTo>
                <a:cubicBezTo>
                  <a:pt x="105" y="159"/>
                  <a:pt x="105" y="159"/>
                  <a:pt x="105" y="159"/>
                </a:cubicBezTo>
                <a:cubicBezTo>
                  <a:pt x="105" y="155"/>
                  <a:pt x="109" y="152"/>
                  <a:pt x="112" y="152"/>
                </a:cubicBezTo>
                <a:cubicBezTo>
                  <a:pt x="124" y="152"/>
                  <a:pt x="124" y="152"/>
                  <a:pt x="124" y="152"/>
                </a:cubicBezTo>
                <a:cubicBezTo>
                  <a:pt x="92" y="120"/>
                  <a:pt x="92" y="120"/>
                  <a:pt x="92" y="120"/>
                </a:cubicBezTo>
                <a:cubicBezTo>
                  <a:pt x="59" y="152"/>
                  <a:pt x="59" y="152"/>
                  <a:pt x="59" y="152"/>
                </a:cubicBezTo>
                <a:cubicBezTo>
                  <a:pt x="71" y="152"/>
                  <a:pt x="71" y="152"/>
                  <a:pt x="71" y="152"/>
                </a:cubicBezTo>
                <a:cubicBezTo>
                  <a:pt x="71" y="152"/>
                  <a:pt x="71" y="152"/>
                  <a:pt x="71" y="152"/>
                </a:cubicBezTo>
                <a:cubicBezTo>
                  <a:pt x="75" y="152"/>
                  <a:pt x="78" y="155"/>
                  <a:pt x="78" y="159"/>
                </a:cubicBezTo>
                <a:cubicBezTo>
                  <a:pt x="78" y="178"/>
                  <a:pt x="78" y="178"/>
                  <a:pt x="78" y="178"/>
                </a:cubicBezTo>
                <a:cubicBezTo>
                  <a:pt x="105" y="178"/>
                  <a:pt x="105" y="178"/>
                  <a:pt x="105" y="178"/>
                </a:cubicBezTo>
                <a:close/>
                <a:moveTo>
                  <a:pt x="146" y="37"/>
                </a:moveTo>
                <a:cubicBezTo>
                  <a:pt x="146" y="37"/>
                  <a:pt x="146" y="37"/>
                  <a:pt x="146" y="37"/>
                </a:cubicBezTo>
                <a:cubicBezTo>
                  <a:pt x="146" y="37"/>
                  <a:pt x="145" y="36"/>
                  <a:pt x="144" y="35"/>
                </a:cubicBezTo>
                <a:cubicBezTo>
                  <a:pt x="141" y="38"/>
                  <a:pt x="137" y="40"/>
                  <a:pt x="134" y="42"/>
                </a:cubicBezTo>
                <a:cubicBezTo>
                  <a:pt x="139" y="55"/>
                  <a:pt x="142" y="71"/>
                  <a:pt x="142" y="88"/>
                </a:cubicBezTo>
                <a:cubicBezTo>
                  <a:pt x="169" y="88"/>
                  <a:pt x="169" y="88"/>
                  <a:pt x="169" y="88"/>
                </a:cubicBezTo>
                <a:cubicBezTo>
                  <a:pt x="168" y="68"/>
                  <a:pt x="159" y="50"/>
                  <a:pt x="146" y="37"/>
                </a:cubicBezTo>
                <a:close/>
                <a:moveTo>
                  <a:pt x="138" y="30"/>
                </a:moveTo>
                <a:cubicBezTo>
                  <a:pt x="138" y="30"/>
                  <a:pt x="138" y="30"/>
                  <a:pt x="138" y="30"/>
                </a:cubicBezTo>
                <a:cubicBezTo>
                  <a:pt x="133" y="26"/>
                  <a:pt x="128" y="23"/>
                  <a:pt x="122" y="21"/>
                </a:cubicBezTo>
                <a:cubicBezTo>
                  <a:pt x="124" y="24"/>
                  <a:pt x="126" y="27"/>
                  <a:pt x="128" y="30"/>
                </a:cubicBezTo>
                <a:cubicBezTo>
                  <a:pt x="129" y="32"/>
                  <a:pt x="130" y="33"/>
                  <a:pt x="130" y="34"/>
                </a:cubicBezTo>
                <a:cubicBezTo>
                  <a:pt x="133" y="33"/>
                  <a:pt x="135" y="31"/>
                  <a:pt x="138" y="30"/>
                </a:cubicBezTo>
                <a:close/>
                <a:moveTo>
                  <a:pt x="104" y="16"/>
                </a:moveTo>
                <a:cubicBezTo>
                  <a:pt x="104" y="16"/>
                  <a:pt x="104" y="16"/>
                  <a:pt x="104" y="16"/>
                </a:cubicBezTo>
                <a:cubicBezTo>
                  <a:pt x="102" y="15"/>
                  <a:pt x="99" y="15"/>
                  <a:pt x="96" y="15"/>
                </a:cubicBezTo>
                <a:cubicBezTo>
                  <a:pt x="96" y="44"/>
                  <a:pt x="96" y="44"/>
                  <a:pt x="96" y="44"/>
                </a:cubicBezTo>
                <a:cubicBezTo>
                  <a:pt x="104" y="44"/>
                  <a:pt x="112" y="42"/>
                  <a:pt x="120" y="39"/>
                </a:cubicBezTo>
                <a:cubicBezTo>
                  <a:pt x="121" y="39"/>
                  <a:pt x="122" y="39"/>
                  <a:pt x="123" y="38"/>
                </a:cubicBezTo>
                <a:cubicBezTo>
                  <a:pt x="122" y="37"/>
                  <a:pt x="121" y="35"/>
                  <a:pt x="121" y="34"/>
                </a:cubicBezTo>
                <a:cubicBezTo>
                  <a:pt x="116" y="26"/>
                  <a:pt x="111" y="19"/>
                  <a:pt x="104" y="16"/>
                </a:cubicBezTo>
                <a:close/>
                <a:moveTo>
                  <a:pt x="87" y="15"/>
                </a:moveTo>
                <a:cubicBezTo>
                  <a:pt x="87" y="15"/>
                  <a:pt x="87" y="15"/>
                  <a:pt x="87" y="15"/>
                </a:cubicBezTo>
                <a:cubicBezTo>
                  <a:pt x="85" y="15"/>
                  <a:pt x="82" y="15"/>
                  <a:pt x="79" y="16"/>
                </a:cubicBezTo>
                <a:cubicBezTo>
                  <a:pt x="73" y="19"/>
                  <a:pt x="67" y="26"/>
                  <a:pt x="62" y="34"/>
                </a:cubicBezTo>
                <a:cubicBezTo>
                  <a:pt x="62" y="35"/>
                  <a:pt x="61" y="37"/>
                  <a:pt x="60" y="38"/>
                </a:cubicBezTo>
                <a:cubicBezTo>
                  <a:pt x="62" y="39"/>
                  <a:pt x="63" y="39"/>
                  <a:pt x="64" y="39"/>
                </a:cubicBezTo>
                <a:cubicBezTo>
                  <a:pt x="71" y="42"/>
                  <a:pt x="79" y="44"/>
                  <a:pt x="87" y="44"/>
                </a:cubicBezTo>
                <a:cubicBezTo>
                  <a:pt x="87" y="15"/>
                  <a:pt x="87" y="15"/>
                  <a:pt x="87" y="15"/>
                </a:cubicBezTo>
                <a:close/>
                <a:moveTo>
                  <a:pt x="61" y="21"/>
                </a:moveTo>
                <a:cubicBezTo>
                  <a:pt x="61" y="21"/>
                  <a:pt x="61" y="21"/>
                  <a:pt x="61" y="21"/>
                </a:cubicBezTo>
                <a:cubicBezTo>
                  <a:pt x="56" y="23"/>
                  <a:pt x="50" y="26"/>
                  <a:pt x="45" y="30"/>
                </a:cubicBezTo>
                <a:cubicBezTo>
                  <a:pt x="48" y="31"/>
                  <a:pt x="50" y="33"/>
                  <a:pt x="53" y="34"/>
                </a:cubicBezTo>
                <a:cubicBezTo>
                  <a:pt x="54" y="33"/>
                  <a:pt x="54" y="32"/>
                  <a:pt x="55" y="30"/>
                </a:cubicBezTo>
                <a:cubicBezTo>
                  <a:pt x="57" y="27"/>
                  <a:pt x="59" y="24"/>
                  <a:pt x="61" y="21"/>
                </a:cubicBezTo>
                <a:close/>
                <a:moveTo>
                  <a:pt x="39" y="35"/>
                </a:moveTo>
                <a:cubicBezTo>
                  <a:pt x="39" y="35"/>
                  <a:pt x="39" y="35"/>
                  <a:pt x="39" y="35"/>
                </a:cubicBezTo>
                <a:cubicBezTo>
                  <a:pt x="38" y="36"/>
                  <a:pt x="38" y="37"/>
                  <a:pt x="37" y="37"/>
                </a:cubicBezTo>
                <a:cubicBezTo>
                  <a:pt x="24" y="50"/>
                  <a:pt x="15" y="68"/>
                  <a:pt x="14" y="88"/>
                </a:cubicBezTo>
                <a:cubicBezTo>
                  <a:pt x="41" y="88"/>
                  <a:pt x="41" y="88"/>
                  <a:pt x="41" y="88"/>
                </a:cubicBezTo>
                <a:cubicBezTo>
                  <a:pt x="41" y="71"/>
                  <a:pt x="45" y="55"/>
                  <a:pt x="50" y="42"/>
                </a:cubicBezTo>
                <a:cubicBezTo>
                  <a:pt x="46" y="40"/>
                  <a:pt x="42" y="38"/>
                  <a:pt x="39" y="35"/>
                </a:cubicBezTo>
                <a:close/>
                <a:moveTo>
                  <a:pt x="126" y="46"/>
                </a:moveTo>
                <a:cubicBezTo>
                  <a:pt x="126" y="46"/>
                  <a:pt x="126" y="46"/>
                  <a:pt x="126" y="46"/>
                </a:cubicBezTo>
                <a:cubicBezTo>
                  <a:pt x="125" y="46"/>
                  <a:pt x="124" y="47"/>
                  <a:pt x="123" y="47"/>
                </a:cubicBezTo>
                <a:cubicBezTo>
                  <a:pt x="114" y="50"/>
                  <a:pt x="105" y="52"/>
                  <a:pt x="96" y="53"/>
                </a:cubicBezTo>
                <a:cubicBezTo>
                  <a:pt x="96" y="88"/>
                  <a:pt x="96" y="88"/>
                  <a:pt x="96" y="88"/>
                </a:cubicBezTo>
                <a:cubicBezTo>
                  <a:pt x="134" y="88"/>
                  <a:pt x="134" y="88"/>
                  <a:pt x="134" y="88"/>
                </a:cubicBezTo>
                <a:cubicBezTo>
                  <a:pt x="133" y="72"/>
                  <a:pt x="131" y="58"/>
                  <a:pt x="126" y="46"/>
                </a:cubicBezTo>
                <a:close/>
                <a:moveTo>
                  <a:pt x="87" y="53"/>
                </a:moveTo>
                <a:cubicBezTo>
                  <a:pt x="87" y="53"/>
                  <a:pt x="87" y="53"/>
                  <a:pt x="87" y="53"/>
                </a:cubicBezTo>
                <a:cubicBezTo>
                  <a:pt x="78" y="52"/>
                  <a:pt x="69" y="50"/>
                  <a:pt x="61" y="47"/>
                </a:cubicBezTo>
                <a:cubicBezTo>
                  <a:pt x="59" y="47"/>
                  <a:pt x="58" y="46"/>
                  <a:pt x="57" y="46"/>
                </a:cubicBezTo>
                <a:cubicBezTo>
                  <a:pt x="53" y="58"/>
                  <a:pt x="50" y="72"/>
                  <a:pt x="49" y="88"/>
                </a:cubicBezTo>
                <a:cubicBezTo>
                  <a:pt x="87" y="88"/>
                  <a:pt x="87" y="88"/>
                  <a:pt x="87" y="88"/>
                </a:cubicBezTo>
                <a:cubicBezTo>
                  <a:pt x="87" y="53"/>
                  <a:pt x="87" y="53"/>
                  <a:pt x="87" y="53"/>
                </a:cubicBezTo>
                <a:close/>
              </a:path>
            </a:pathLst>
          </a:custGeom>
          <a:solidFill>
            <a:schemeClr val="bg1">
              <a:lumMod val="50000"/>
            </a:schemeClr>
          </a:solidFill>
          <a:ln>
            <a:noFill/>
          </a:ln>
        </p:spPr>
        <p:txBody>
          <a:bodyPr/>
          <a:lstStyle/>
          <a:p>
            <a:endParaRPr lang="zh-CN" altLang="en-US">
              <a:cs typeface="+mn-ea"/>
              <a:sym typeface="+mn-lt"/>
            </a:endParaRPr>
          </a:p>
        </p:txBody>
      </p:sp>
      <p:sp>
        <p:nvSpPr>
          <p:cNvPr id="53" name="PA_淘宝店chenying0907 30"/>
          <p:cNvSpPr>
            <a:spLocks noChangeArrowheads="1"/>
          </p:cNvSpPr>
          <p:nvPr>
            <p:custDataLst>
              <p:tags r:id="rId21"/>
            </p:custDataLst>
          </p:nvPr>
        </p:nvSpPr>
        <p:spPr bwMode="auto">
          <a:xfrm>
            <a:off x="2703695" y="2853377"/>
            <a:ext cx="2142416"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685800" lvl="1" indent="-228600">
              <a:buFont typeface="+mj-lt"/>
              <a:buAutoNum type="alphaLcPeriod"/>
            </a:pPr>
            <a:r>
              <a:rPr lang="en-US" sz="1200" b="1" dirty="0">
                <a:cs typeface="+mn-ea"/>
              </a:rPr>
              <a:t>What has happened to the recipient(s)?</a:t>
            </a:r>
          </a:p>
          <a:p>
            <a:pPr marL="685800" lvl="1" indent="-228600">
              <a:buFont typeface="+mj-lt"/>
              <a:buAutoNum type="alphaLcPeriod"/>
            </a:pPr>
            <a:endParaRPr lang="en-US" sz="1200" b="1" dirty="0">
              <a:cs typeface="+mn-ea"/>
            </a:endParaRPr>
          </a:p>
          <a:p>
            <a:pPr marL="685800" lvl="1" indent="-228600">
              <a:buFont typeface="+mj-lt"/>
              <a:buAutoNum type="alphaLcPeriod"/>
            </a:pPr>
            <a:endParaRPr lang="en-US" sz="1200" b="1" dirty="0">
              <a:cs typeface="+mn-ea"/>
            </a:endParaRPr>
          </a:p>
          <a:p>
            <a:pPr marL="685800" lvl="1" indent="-228600">
              <a:buFont typeface="+mj-lt"/>
              <a:buAutoNum type="alphaLcPeriod"/>
            </a:pPr>
            <a:r>
              <a:rPr lang="en-US" sz="1200" b="1" dirty="0">
                <a:cs typeface="+mn-ea"/>
              </a:rPr>
              <a:t>How do you feel?</a:t>
            </a:r>
          </a:p>
        </p:txBody>
      </p:sp>
      <p:sp>
        <p:nvSpPr>
          <p:cNvPr id="54" name="Rectangle 53"/>
          <p:cNvSpPr/>
          <p:nvPr/>
        </p:nvSpPr>
        <p:spPr>
          <a:xfrm>
            <a:off x="4348049" y="2820563"/>
            <a:ext cx="2620161" cy="1754326"/>
          </a:xfrm>
          <a:prstGeom prst="rect">
            <a:avLst/>
          </a:prstGeom>
        </p:spPr>
        <p:txBody>
          <a:bodyPr wrap="square">
            <a:spAutoFit/>
          </a:bodyPr>
          <a:lstStyle/>
          <a:p>
            <a:pPr marL="800100" lvl="1" indent="-342900">
              <a:buFont typeface="+mj-lt"/>
              <a:buAutoNum type="alphaLcPeriod"/>
            </a:pPr>
            <a:r>
              <a:rPr lang="en-US" sz="1200" b="1" dirty="0">
                <a:cs typeface="+mn-ea"/>
              </a:rPr>
              <a:t>What is the book about and what impact would it have on the recipient(s)?</a:t>
            </a:r>
          </a:p>
          <a:p>
            <a:pPr marL="800100" lvl="1" indent="-342900">
              <a:buFont typeface="+mj-lt"/>
              <a:buAutoNum type="alphaLcPeriod"/>
            </a:pPr>
            <a:endParaRPr lang="en-US" sz="1200" b="1" dirty="0">
              <a:cs typeface="+mn-ea"/>
            </a:endParaRPr>
          </a:p>
          <a:p>
            <a:pPr marL="800100" lvl="1" indent="-342900">
              <a:buFont typeface="+mj-lt"/>
              <a:buAutoNum type="alphaLcPeriod"/>
            </a:pPr>
            <a:r>
              <a:rPr lang="en-US" sz="1200" b="1" dirty="0">
                <a:cs typeface="+mn-ea"/>
              </a:rPr>
              <a:t>Which SOW from the book would leave a lasting impact on the recipient(s)?  </a:t>
            </a:r>
          </a:p>
        </p:txBody>
      </p:sp>
      <p:sp>
        <p:nvSpPr>
          <p:cNvPr id="55" name="Rectangle 54"/>
          <p:cNvSpPr/>
          <p:nvPr/>
        </p:nvSpPr>
        <p:spPr>
          <a:xfrm>
            <a:off x="6538410" y="2820563"/>
            <a:ext cx="2605590" cy="1938992"/>
          </a:xfrm>
          <a:prstGeom prst="rect">
            <a:avLst/>
          </a:prstGeom>
        </p:spPr>
        <p:txBody>
          <a:bodyPr wrap="square">
            <a:spAutoFit/>
          </a:bodyPr>
          <a:lstStyle/>
          <a:p>
            <a:pPr marL="971550" lvl="1" indent="-514350">
              <a:buFont typeface="+mj-lt"/>
              <a:buAutoNum type="alphaLcPeriod"/>
            </a:pPr>
            <a:r>
              <a:rPr lang="en-US" sz="1200" b="1" dirty="0">
                <a:cs typeface="+mn-ea"/>
              </a:rPr>
              <a:t>What words of encouragement do you have for the recipient(s)?</a:t>
            </a:r>
          </a:p>
          <a:p>
            <a:pPr marL="971550" lvl="1" indent="-514350">
              <a:buFont typeface="+mj-lt"/>
              <a:buAutoNum type="alphaLcPeriod"/>
            </a:pPr>
            <a:endParaRPr lang="en-US" sz="1200" b="1" dirty="0">
              <a:cs typeface="+mn-ea"/>
            </a:endParaRPr>
          </a:p>
          <a:p>
            <a:pPr marL="971550" lvl="1" indent="-514350">
              <a:buFont typeface="+mj-lt"/>
              <a:buAutoNum type="alphaLcPeriod"/>
            </a:pPr>
            <a:r>
              <a:rPr lang="en-US" sz="1200" b="1" dirty="0">
                <a:cs typeface="+mn-ea"/>
              </a:rPr>
              <a:t>What wishes do/does the recipient(s) need most at this moment?</a:t>
            </a:r>
          </a:p>
        </p:txBody>
      </p:sp>
      <p:pic>
        <p:nvPicPr>
          <p:cNvPr id="56" name="圖片 12"/>
          <p:cNvPicPr>
            <a:picLocks noChangeAspect="1"/>
          </p:cNvPicPr>
          <p:nvPr/>
        </p:nvPicPr>
        <p:blipFill rotWithShape="1">
          <a:blip r:embed="rId24" cstate="print">
            <a:extLst>
              <a:ext uri="{28A0092B-C50C-407E-A947-70E740481C1C}">
                <a14:useLocalDpi xmlns:a14="http://schemas.microsoft.com/office/drawing/2010/main" val="0"/>
              </a:ext>
            </a:extLst>
          </a:blip>
          <a:srcRect l="34868" t="35416" r="32206" b="28611"/>
          <a:stretch/>
        </p:blipFill>
        <p:spPr>
          <a:xfrm>
            <a:off x="3932174" y="966727"/>
            <a:ext cx="302300" cy="330267"/>
          </a:xfrm>
          <a:prstGeom prst="rect">
            <a:avLst/>
          </a:prstGeom>
        </p:spPr>
      </p:pic>
    </p:spTree>
    <p:extLst>
      <p:ext uri="{BB962C8B-B14F-4D97-AF65-F5344CB8AC3E}">
        <p14:creationId xmlns:p14="http://schemas.microsoft.com/office/powerpoint/2010/main" val="2814211676"/>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921475" y="699542"/>
            <a:ext cx="2057400" cy="1041296"/>
          </a:xfrm>
          <a:prstGeom prst="rect">
            <a:avLst/>
          </a:prstGeom>
          <a:solidFill>
            <a:schemeClr val="accent1"/>
          </a:solidFill>
          <a:ln>
            <a:solidFill>
              <a:schemeClr val="accent3">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350" i="1" dirty="0">
                <a:solidFill>
                  <a:schemeClr val="tx1"/>
                </a:solidFill>
              </a:rPr>
              <a:t>Expressing your feelings about what the recipient(s) is/are experiencing</a:t>
            </a:r>
          </a:p>
        </p:txBody>
      </p:sp>
      <p:sp>
        <p:nvSpPr>
          <p:cNvPr id="5" name="Rectangle 4"/>
          <p:cNvSpPr/>
          <p:nvPr/>
        </p:nvSpPr>
        <p:spPr>
          <a:xfrm>
            <a:off x="6922306" y="2236138"/>
            <a:ext cx="2057400" cy="989314"/>
          </a:xfrm>
          <a:prstGeom prst="rect">
            <a:avLst/>
          </a:prstGeom>
          <a:solidFill>
            <a:schemeClr val="accent2">
              <a:lumMod val="90000"/>
            </a:schemeClr>
          </a:solidFill>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350" i="1" dirty="0">
                <a:solidFill>
                  <a:schemeClr val="tx1"/>
                </a:solidFill>
              </a:rPr>
              <a:t>Explaining how the book may resonate with and inspire the recipient(s)</a:t>
            </a:r>
          </a:p>
        </p:txBody>
      </p:sp>
      <p:sp>
        <p:nvSpPr>
          <p:cNvPr id="6" name="Rectangle 5"/>
          <p:cNvSpPr/>
          <p:nvPr/>
        </p:nvSpPr>
        <p:spPr>
          <a:xfrm>
            <a:off x="6944542" y="3766202"/>
            <a:ext cx="2057400" cy="926010"/>
          </a:xfrm>
          <a:prstGeom prst="rect">
            <a:avLst/>
          </a:prstGeom>
          <a:solidFill>
            <a:schemeClr val="accent5">
              <a:lumMod val="60000"/>
              <a:lumOff val="40000"/>
            </a:schemeClr>
          </a:solidFill>
          <a:ln>
            <a:solidFill>
              <a:schemeClr val="accent5">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350" i="1" dirty="0">
                <a:solidFill>
                  <a:schemeClr val="tx1"/>
                </a:solidFill>
              </a:rPr>
              <a:t>Offering encouragement and well-wishes for the recipient(s)</a:t>
            </a:r>
          </a:p>
        </p:txBody>
      </p:sp>
      <p:grpSp>
        <p:nvGrpSpPr>
          <p:cNvPr id="7" name="PA_淘宝店chenying0907 21"/>
          <p:cNvGrpSpPr/>
          <p:nvPr>
            <p:custDataLst>
              <p:tags r:id="rId1"/>
            </p:custDataLst>
          </p:nvPr>
        </p:nvGrpSpPr>
        <p:grpSpPr>
          <a:xfrm rot="10800000">
            <a:off x="0" y="-21235"/>
            <a:ext cx="3311527" cy="5164735"/>
            <a:chOff x="5832473" y="-21235"/>
            <a:chExt cx="3311527" cy="5164735"/>
          </a:xfrm>
        </p:grpSpPr>
        <p:sp>
          <p:nvSpPr>
            <p:cNvPr id="8" name="淘宝店chenying0907 36"/>
            <p:cNvSpPr>
              <a:spLocks/>
            </p:cNvSpPr>
            <p:nvPr/>
          </p:nvSpPr>
          <p:spPr bwMode="auto">
            <a:xfrm rot="16200000">
              <a:off x="7445263" y="403114"/>
              <a:ext cx="2123086" cy="1274387"/>
            </a:xfrm>
            <a:custGeom>
              <a:avLst/>
              <a:gdLst/>
              <a:ahLst/>
              <a:cxnLst/>
              <a:rect l="l" t="t" r="r" b="b"/>
              <a:pathLst>
                <a:path w="2123086" h="1274387">
                  <a:moveTo>
                    <a:pt x="0" y="252037"/>
                  </a:moveTo>
                  <a:lnTo>
                    <a:pt x="2123086" y="0"/>
                  </a:lnTo>
                  <a:lnTo>
                    <a:pt x="2123086" y="1274387"/>
                  </a:lnTo>
                  <a:lnTo>
                    <a:pt x="1182688" y="1274387"/>
                  </a:lnTo>
                  <a:close/>
                </a:path>
              </a:pathLst>
            </a:custGeom>
            <a:solidFill>
              <a:srgbClr val="E5AAA4"/>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9" name="淘宝店chenying0907 37"/>
            <p:cNvSpPr>
              <a:spLocks/>
            </p:cNvSpPr>
            <p:nvPr/>
          </p:nvSpPr>
          <p:spPr bwMode="auto">
            <a:xfrm rot="16200000">
              <a:off x="5568154" y="1183482"/>
              <a:ext cx="3840163" cy="3311525"/>
            </a:xfrm>
            <a:custGeom>
              <a:avLst/>
              <a:gdLst>
                <a:gd name="T0" fmla="*/ 0 w 2419"/>
                <a:gd name="T1" fmla="*/ 0 h 2086"/>
                <a:gd name="T2" fmla="*/ 753 w 2419"/>
                <a:gd name="T3" fmla="*/ 2008 h 2086"/>
                <a:gd name="T4" fmla="*/ 1228 w 2419"/>
                <a:gd name="T5" fmla="*/ 2086 h 2086"/>
                <a:gd name="T6" fmla="*/ 2419 w 2419"/>
                <a:gd name="T7" fmla="*/ 2086 h 2086"/>
                <a:gd name="T8" fmla="*/ 0 w 2419"/>
                <a:gd name="T9" fmla="*/ 0 h 2086"/>
              </a:gdLst>
              <a:ahLst/>
              <a:cxnLst>
                <a:cxn ang="0">
                  <a:pos x="T0" y="T1"/>
                </a:cxn>
                <a:cxn ang="0">
                  <a:pos x="T2" y="T3"/>
                </a:cxn>
                <a:cxn ang="0">
                  <a:pos x="T4" y="T5"/>
                </a:cxn>
                <a:cxn ang="0">
                  <a:pos x="T6" y="T7"/>
                </a:cxn>
                <a:cxn ang="0">
                  <a:pos x="T8" y="T9"/>
                </a:cxn>
              </a:cxnLst>
              <a:rect l="0" t="0" r="r" b="b"/>
              <a:pathLst>
                <a:path w="2419" h="2086">
                  <a:moveTo>
                    <a:pt x="0" y="0"/>
                  </a:moveTo>
                  <a:lnTo>
                    <a:pt x="753" y="2008"/>
                  </a:lnTo>
                  <a:lnTo>
                    <a:pt x="1228" y="2086"/>
                  </a:lnTo>
                  <a:lnTo>
                    <a:pt x="2419" y="2086"/>
                  </a:lnTo>
                  <a:lnTo>
                    <a:pt x="0" y="0"/>
                  </a:lnTo>
                  <a:close/>
                </a:path>
              </a:pathLst>
            </a:custGeom>
            <a:solidFill>
              <a:srgbClr val="F1CF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0" name="淘宝店chenying0907 38"/>
            <p:cNvSpPr>
              <a:spLocks/>
            </p:cNvSpPr>
            <p:nvPr/>
          </p:nvSpPr>
          <p:spPr bwMode="auto">
            <a:xfrm rot="16200000">
              <a:off x="6636541" y="2759869"/>
              <a:ext cx="1579563" cy="3187700"/>
            </a:xfrm>
            <a:custGeom>
              <a:avLst/>
              <a:gdLst>
                <a:gd name="T0" fmla="*/ 242 w 995"/>
                <a:gd name="T1" fmla="*/ 0 h 2008"/>
                <a:gd name="T2" fmla="*/ 0 w 995"/>
                <a:gd name="T3" fmla="*/ 305 h 2008"/>
                <a:gd name="T4" fmla="*/ 0 w 995"/>
                <a:gd name="T5" fmla="*/ 1845 h 2008"/>
                <a:gd name="T6" fmla="*/ 995 w 995"/>
                <a:gd name="T7" fmla="*/ 2008 h 2008"/>
                <a:gd name="T8" fmla="*/ 242 w 995"/>
                <a:gd name="T9" fmla="*/ 0 h 2008"/>
              </a:gdLst>
              <a:ahLst/>
              <a:cxnLst>
                <a:cxn ang="0">
                  <a:pos x="T0" y="T1"/>
                </a:cxn>
                <a:cxn ang="0">
                  <a:pos x="T2" y="T3"/>
                </a:cxn>
                <a:cxn ang="0">
                  <a:pos x="T4" y="T5"/>
                </a:cxn>
                <a:cxn ang="0">
                  <a:pos x="T6" y="T7"/>
                </a:cxn>
                <a:cxn ang="0">
                  <a:pos x="T8" y="T9"/>
                </a:cxn>
              </a:cxnLst>
              <a:rect l="0" t="0" r="r" b="b"/>
              <a:pathLst>
                <a:path w="995" h="2008">
                  <a:moveTo>
                    <a:pt x="242" y="0"/>
                  </a:moveTo>
                  <a:lnTo>
                    <a:pt x="0" y="305"/>
                  </a:lnTo>
                  <a:lnTo>
                    <a:pt x="0" y="1845"/>
                  </a:lnTo>
                  <a:lnTo>
                    <a:pt x="995" y="2008"/>
                  </a:lnTo>
                  <a:lnTo>
                    <a:pt x="242" y="0"/>
                  </a:lnTo>
                  <a:close/>
                </a:path>
              </a:pathLst>
            </a:custGeom>
            <a:solidFill>
              <a:srgbClr val="F9E7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1" name="淘宝店chenying0907 39"/>
            <p:cNvSpPr>
              <a:spLocks/>
            </p:cNvSpPr>
            <p:nvPr/>
          </p:nvSpPr>
          <p:spPr bwMode="auto">
            <a:xfrm rot="16200000">
              <a:off x="7785893" y="3785394"/>
              <a:ext cx="2333625" cy="382588"/>
            </a:xfrm>
            <a:custGeom>
              <a:avLst/>
              <a:gdLst>
                <a:gd name="T0" fmla="*/ 0 w 1470"/>
                <a:gd name="T1" fmla="*/ 0 h 241"/>
                <a:gd name="T2" fmla="*/ 0 w 1470"/>
                <a:gd name="T3" fmla="*/ 233 h 241"/>
                <a:gd name="T4" fmla="*/ 0 w 1470"/>
                <a:gd name="T5" fmla="*/ 241 h 241"/>
                <a:gd name="T6" fmla="*/ 1470 w 1470"/>
                <a:gd name="T7" fmla="*/ 241 h 241"/>
                <a:gd name="T8" fmla="*/ 0 w 1470"/>
                <a:gd name="T9" fmla="*/ 0 h 241"/>
              </a:gdLst>
              <a:ahLst/>
              <a:cxnLst>
                <a:cxn ang="0">
                  <a:pos x="T0" y="T1"/>
                </a:cxn>
                <a:cxn ang="0">
                  <a:pos x="T2" y="T3"/>
                </a:cxn>
                <a:cxn ang="0">
                  <a:pos x="T4" y="T5"/>
                </a:cxn>
                <a:cxn ang="0">
                  <a:pos x="T6" y="T7"/>
                </a:cxn>
                <a:cxn ang="0">
                  <a:pos x="T8" y="T9"/>
                </a:cxn>
              </a:cxnLst>
              <a:rect l="0" t="0" r="r" b="b"/>
              <a:pathLst>
                <a:path w="1470" h="241">
                  <a:moveTo>
                    <a:pt x="0" y="0"/>
                  </a:moveTo>
                  <a:lnTo>
                    <a:pt x="0" y="233"/>
                  </a:lnTo>
                  <a:lnTo>
                    <a:pt x="0" y="241"/>
                  </a:lnTo>
                  <a:lnTo>
                    <a:pt x="1470" y="241"/>
                  </a:lnTo>
                  <a:lnTo>
                    <a:pt x="0" y="0"/>
                  </a:lnTo>
                  <a:close/>
                </a:path>
              </a:pathLst>
            </a:custGeom>
            <a:solidFill>
              <a:srgbClr val="E5AA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grpSp>
      <p:sp>
        <p:nvSpPr>
          <p:cNvPr id="12" name="PA_淘宝店chenying0907 13"/>
          <p:cNvSpPr/>
          <p:nvPr>
            <p:custDataLst>
              <p:tags r:id="rId2"/>
            </p:custDataLst>
          </p:nvPr>
        </p:nvSpPr>
        <p:spPr>
          <a:xfrm>
            <a:off x="251520" y="431022"/>
            <a:ext cx="6550369" cy="4599546"/>
          </a:xfrm>
          <a:prstGeom prst="rect">
            <a:avLst/>
          </a:prstGeom>
          <a:solidFill>
            <a:schemeClr val="bg1">
              <a:alpha val="85000"/>
            </a:schemeClr>
          </a:solidFill>
          <a:ln>
            <a:noFill/>
          </a:ln>
          <a:effectLst>
            <a:outerShdw blurRad="368300" dist="63500" dir="462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 name="Title 1"/>
          <p:cNvSpPr>
            <a:spLocks noGrp="1"/>
          </p:cNvSpPr>
          <p:nvPr>
            <p:ph type="title"/>
          </p:nvPr>
        </p:nvSpPr>
        <p:spPr>
          <a:xfrm>
            <a:off x="382589" y="-21236"/>
            <a:ext cx="7886700" cy="480536"/>
          </a:xfrm>
        </p:spPr>
        <p:txBody>
          <a:bodyPr>
            <a:noAutofit/>
          </a:bodyPr>
          <a:lstStyle/>
          <a:p>
            <a:pPr algn="l"/>
            <a:r>
              <a:rPr lang="en-US" sz="2000" dirty="0"/>
              <a:t>Sample 1</a:t>
            </a:r>
          </a:p>
        </p:txBody>
      </p:sp>
      <p:sp>
        <p:nvSpPr>
          <p:cNvPr id="3" name="Content Placeholder 2"/>
          <p:cNvSpPr>
            <a:spLocks noGrp="1"/>
          </p:cNvSpPr>
          <p:nvPr>
            <p:ph idx="1"/>
          </p:nvPr>
        </p:nvSpPr>
        <p:spPr>
          <a:xfrm>
            <a:off x="382589" y="522509"/>
            <a:ext cx="6349651" cy="5458583"/>
          </a:xfrm>
        </p:spPr>
        <p:txBody>
          <a:bodyPr>
            <a:noAutofit/>
          </a:bodyPr>
          <a:lstStyle/>
          <a:p>
            <a:pPr marL="0" indent="0">
              <a:buNone/>
            </a:pPr>
            <a:r>
              <a:rPr lang="en-US" sz="1200" dirty="0">
                <a:latin typeface="Calibri" panose="020F0502020204030204" pitchFamily="34" charset="0"/>
                <a:cs typeface="Calibri" panose="020F0502020204030204" pitchFamily="34" charset="0"/>
              </a:rPr>
              <a:t>Dad,</a:t>
            </a:r>
          </a:p>
          <a:p>
            <a:pPr marL="0" indent="0" algn="just">
              <a:buNone/>
            </a:pPr>
            <a:r>
              <a:rPr lang="en-US" sz="1200" dirty="0">
                <a:latin typeface="Calibri" panose="020F0502020204030204" pitchFamily="34" charset="0"/>
                <a:cs typeface="Calibri" panose="020F0502020204030204" pitchFamily="34" charset="0"/>
              </a:rPr>
              <a:t>I know the last few months of training for your first marathon have been a rollercoaster ride. The long runs, the early mornings, the sweats and pains – it's not been easy. I know there have been moments of frustration especially when you've hit that stubborn running plateau and wondered if you could really push through. But through it all, I've been in awe of your unwavering dedication and determination. You haven't let anything stand in your way, and the resilience you display inspires me every single day. </a:t>
            </a:r>
          </a:p>
          <a:p>
            <a:pPr marL="0" indent="0" algn="just">
              <a:buNone/>
            </a:pPr>
            <a:r>
              <a:rPr lang="en-US" sz="1200" dirty="0">
                <a:latin typeface="Calibri" panose="020F0502020204030204" pitchFamily="34" charset="0"/>
                <a:cs typeface="Calibri" panose="020F0502020204030204" pitchFamily="34" charset="0"/>
              </a:rPr>
              <a:t>It reminds me of a line Haruki Murakami wrote in his book </a:t>
            </a:r>
            <a:r>
              <a:rPr lang="en-US" sz="1200" b="1" i="1" dirty="0">
                <a:latin typeface="Calibri" panose="020F0502020204030204" pitchFamily="34" charset="0"/>
                <a:cs typeface="Calibri" panose="020F0502020204030204" pitchFamily="34" charset="0"/>
              </a:rPr>
              <a:t>What I Talk About When I Talk About Running</a:t>
            </a:r>
            <a:r>
              <a:rPr lang="en-US" sz="1200" dirty="0">
                <a:latin typeface="Calibri" panose="020F0502020204030204" pitchFamily="34" charset="0"/>
                <a:cs typeface="Calibri" panose="020F0502020204030204" pitchFamily="34" charset="0"/>
              </a:rPr>
              <a:t>: "In long-distance running the only opponent you have to beat is yourself, the way you used to be." Those words really resonate with me, and I think they may resonate with you too. As an avid runner himself, Murakami understands the journey you're on - the battle to surpass your own previous limitations and unlock your full potential. </a:t>
            </a:r>
          </a:p>
          <a:p>
            <a:pPr marL="0" indent="0" algn="just">
              <a:buNone/>
            </a:pPr>
            <a:r>
              <a:rPr lang="en-US" sz="1200" dirty="0">
                <a:latin typeface="Calibri" panose="020F0502020204030204" pitchFamily="34" charset="0"/>
                <a:cs typeface="Calibri" panose="020F0502020204030204" pitchFamily="34" charset="0"/>
              </a:rPr>
              <a:t>I hope that in these pages, you'll find solace, wisdom, and a kindred spirit who understands the profound physical and mental challenges of distance running. Murakami's reflections on how running has shaped his life might just provide the breakthrough you've been seeking. Let his insights empower you to keep showing up, keep pushing forward, and keep believing in yourself, no matter how difficult the path ahead may seem.</a:t>
            </a:r>
          </a:p>
          <a:p>
            <a:pPr marL="0" indent="0" algn="just">
              <a:buNone/>
            </a:pPr>
            <a:r>
              <a:rPr lang="en-US" sz="1200" dirty="0">
                <a:latin typeface="Calibri" panose="020F0502020204030204" pitchFamily="34" charset="0"/>
                <a:cs typeface="Calibri" panose="020F0502020204030204" pitchFamily="34" charset="0"/>
              </a:rPr>
              <a:t>Dad, you've come so far already. You've embraced the challenges, and shown incredible strength and perseverance. I have no doubt that with your unwavering heart and iron will, you will cross that finish line stronger than ever before. Dad, I wish you the most fulfilling and transformative run of your life. Mom and I will be there cheering you on every step of the way.</a:t>
            </a:r>
          </a:p>
          <a:p>
            <a:pPr marL="0" indent="0">
              <a:buNone/>
            </a:pPr>
            <a:r>
              <a:rPr lang="en-US" sz="1200" dirty="0">
                <a:latin typeface="Calibri" panose="020F0502020204030204" pitchFamily="34" charset="0"/>
                <a:cs typeface="Calibri" panose="020F0502020204030204" pitchFamily="34" charset="0"/>
              </a:rPr>
              <a:t>With endless pride and love,</a:t>
            </a:r>
          </a:p>
          <a:p>
            <a:pPr marL="0" indent="0">
              <a:buNone/>
            </a:pPr>
            <a:r>
              <a:rPr lang="en-US" sz="1200" dirty="0">
                <a:latin typeface="Calibri" panose="020F0502020204030204" pitchFamily="34" charset="0"/>
                <a:cs typeface="Calibri" panose="020F0502020204030204" pitchFamily="34" charset="0"/>
              </a:rPr>
              <a:t>Peter</a:t>
            </a:r>
          </a:p>
        </p:txBody>
      </p:sp>
      <p:sp>
        <p:nvSpPr>
          <p:cNvPr id="15" name="Right Brace 14"/>
          <p:cNvSpPr/>
          <p:nvPr/>
        </p:nvSpPr>
        <p:spPr>
          <a:xfrm>
            <a:off x="6585865" y="768546"/>
            <a:ext cx="335610" cy="958388"/>
          </a:xfrm>
          <a:prstGeom prst="rightBrace">
            <a:avLst/>
          </a:prstGeom>
          <a:ln w="38100"/>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16" name="Right Brace 15"/>
          <p:cNvSpPr/>
          <p:nvPr/>
        </p:nvSpPr>
        <p:spPr>
          <a:xfrm flipV="1">
            <a:off x="6585865" y="1909676"/>
            <a:ext cx="358677" cy="1812003"/>
          </a:xfrm>
          <a:prstGeom prst="rightBrace">
            <a:avLst/>
          </a:prstGeom>
          <a:ln w="38100"/>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17" name="Right Brace 16"/>
          <p:cNvSpPr/>
          <p:nvPr/>
        </p:nvSpPr>
        <p:spPr>
          <a:xfrm>
            <a:off x="6609268" y="3837028"/>
            <a:ext cx="432048" cy="784357"/>
          </a:xfrm>
          <a:prstGeom prst="rightBrace">
            <a:avLst/>
          </a:prstGeom>
          <a:ln w="38100"/>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29102882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921475" y="699542"/>
            <a:ext cx="2057400" cy="1041296"/>
          </a:xfrm>
          <a:prstGeom prst="rect">
            <a:avLst/>
          </a:prstGeom>
          <a:solidFill>
            <a:schemeClr val="accent1"/>
          </a:solidFill>
          <a:ln>
            <a:solidFill>
              <a:schemeClr val="accent3">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350" i="1" dirty="0">
                <a:solidFill>
                  <a:schemeClr val="tx1"/>
                </a:solidFill>
              </a:rPr>
              <a:t>Expressing your feelings about what the recipient(s) is/are experiencing</a:t>
            </a:r>
          </a:p>
        </p:txBody>
      </p:sp>
      <p:sp>
        <p:nvSpPr>
          <p:cNvPr id="5" name="Rectangle 4"/>
          <p:cNvSpPr/>
          <p:nvPr/>
        </p:nvSpPr>
        <p:spPr>
          <a:xfrm>
            <a:off x="6921475" y="2150990"/>
            <a:ext cx="2057400" cy="989314"/>
          </a:xfrm>
          <a:prstGeom prst="rect">
            <a:avLst/>
          </a:prstGeom>
          <a:solidFill>
            <a:schemeClr val="accent2">
              <a:lumMod val="90000"/>
            </a:schemeClr>
          </a:solidFill>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350" i="1" dirty="0">
                <a:solidFill>
                  <a:schemeClr val="tx1"/>
                </a:solidFill>
              </a:rPr>
              <a:t>Explaining how the book may resonate with and inspire the recipient(s)</a:t>
            </a:r>
          </a:p>
        </p:txBody>
      </p:sp>
      <p:sp>
        <p:nvSpPr>
          <p:cNvPr id="6" name="Rectangle 5"/>
          <p:cNvSpPr/>
          <p:nvPr/>
        </p:nvSpPr>
        <p:spPr>
          <a:xfrm>
            <a:off x="6932454" y="3483559"/>
            <a:ext cx="2057400" cy="926010"/>
          </a:xfrm>
          <a:prstGeom prst="rect">
            <a:avLst/>
          </a:prstGeom>
          <a:solidFill>
            <a:schemeClr val="accent5">
              <a:lumMod val="60000"/>
              <a:lumOff val="40000"/>
            </a:schemeClr>
          </a:solidFill>
          <a:ln>
            <a:solidFill>
              <a:schemeClr val="accent5">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350" i="1" dirty="0">
                <a:solidFill>
                  <a:schemeClr val="tx1"/>
                </a:solidFill>
              </a:rPr>
              <a:t>Offering encouragement and well-wishes for the recipient(s)</a:t>
            </a:r>
          </a:p>
        </p:txBody>
      </p:sp>
      <p:grpSp>
        <p:nvGrpSpPr>
          <p:cNvPr id="7" name="PA_淘宝店chenying0907 21"/>
          <p:cNvGrpSpPr/>
          <p:nvPr>
            <p:custDataLst>
              <p:tags r:id="rId1"/>
            </p:custDataLst>
          </p:nvPr>
        </p:nvGrpSpPr>
        <p:grpSpPr>
          <a:xfrm rot="10800000">
            <a:off x="0" y="-21235"/>
            <a:ext cx="3311527" cy="5164735"/>
            <a:chOff x="5832473" y="-21235"/>
            <a:chExt cx="3311527" cy="5164735"/>
          </a:xfrm>
        </p:grpSpPr>
        <p:sp>
          <p:nvSpPr>
            <p:cNvPr id="8" name="淘宝店chenying0907 36"/>
            <p:cNvSpPr>
              <a:spLocks/>
            </p:cNvSpPr>
            <p:nvPr/>
          </p:nvSpPr>
          <p:spPr bwMode="auto">
            <a:xfrm rot="16200000">
              <a:off x="7445263" y="403114"/>
              <a:ext cx="2123086" cy="1274387"/>
            </a:xfrm>
            <a:custGeom>
              <a:avLst/>
              <a:gdLst/>
              <a:ahLst/>
              <a:cxnLst/>
              <a:rect l="l" t="t" r="r" b="b"/>
              <a:pathLst>
                <a:path w="2123086" h="1274387">
                  <a:moveTo>
                    <a:pt x="0" y="252037"/>
                  </a:moveTo>
                  <a:lnTo>
                    <a:pt x="2123086" y="0"/>
                  </a:lnTo>
                  <a:lnTo>
                    <a:pt x="2123086" y="1274387"/>
                  </a:lnTo>
                  <a:lnTo>
                    <a:pt x="1182688" y="1274387"/>
                  </a:lnTo>
                  <a:close/>
                </a:path>
              </a:pathLst>
            </a:custGeom>
            <a:solidFill>
              <a:srgbClr val="E5AAA4"/>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9" name="淘宝店chenying0907 37"/>
            <p:cNvSpPr>
              <a:spLocks/>
            </p:cNvSpPr>
            <p:nvPr/>
          </p:nvSpPr>
          <p:spPr bwMode="auto">
            <a:xfrm rot="16200000">
              <a:off x="5568154" y="1183482"/>
              <a:ext cx="3840163" cy="3311525"/>
            </a:xfrm>
            <a:custGeom>
              <a:avLst/>
              <a:gdLst>
                <a:gd name="T0" fmla="*/ 0 w 2419"/>
                <a:gd name="T1" fmla="*/ 0 h 2086"/>
                <a:gd name="T2" fmla="*/ 753 w 2419"/>
                <a:gd name="T3" fmla="*/ 2008 h 2086"/>
                <a:gd name="T4" fmla="*/ 1228 w 2419"/>
                <a:gd name="T5" fmla="*/ 2086 h 2086"/>
                <a:gd name="T6" fmla="*/ 2419 w 2419"/>
                <a:gd name="T7" fmla="*/ 2086 h 2086"/>
                <a:gd name="T8" fmla="*/ 0 w 2419"/>
                <a:gd name="T9" fmla="*/ 0 h 2086"/>
              </a:gdLst>
              <a:ahLst/>
              <a:cxnLst>
                <a:cxn ang="0">
                  <a:pos x="T0" y="T1"/>
                </a:cxn>
                <a:cxn ang="0">
                  <a:pos x="T2" y="T3"/>
                </a:cxn>
                <a:cxn ang="0">
                  <a:pos x="T4" y="T5"/>
                </a:cxn>
                <a:cxn ang="0">
                  <a:pos x="T6" y="T7"/>
                </a:cxn>
                <a:cxn ang="0">
                  <a:pos x="T8" y="T9"/>
                </a:cxn>
              </a:cxnLst>
              <a:rect l="0" t="0" r="r" b="b"/>
              <a:pathLst>
                <a:path w="2419" h="2086">
                  <a:moveTo>
                    <a:pt x="0" y="0"/>
                  </a:moveTo>
                  <a:lnTo>
                    <a:pt x="753" y="2008"/>
                  </a:lnTo>
                  <a:lnTo>
                    <a:pt x="1228" y="2086"/>
                  </a:lnTo>
                  <a:lnTo>
                    <a:pt x="2419" y="2086"/>
                  </a:lnTo>
                  <a:lnTo>
                    <a:pt x="0" y="0"/>
                  </a:lnTo>
                  <a:close/>
                </a:path>
              </a:pathLst>
            </a:custGeom>
            <a:solidFill>
              <a:srgbClr val="F1CF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0" name="淘宝店chenying0907 38"/>
            <p:cNvSpPr>
              <a:spLocks/>
            </p:cNvSpPr>
            <p:nvPr/>
          </p:nvSpPr>
          <p:spPr bwMode="auto">
            <a:xfrm rot="16200000">
              <a:off x="6636541" y="2759869"/>
              <a:ext cx="1579563" cy="3187700"/>
            </a:xfrm>
            <a:custGeom>
              <a:avLst/>
              <a:gdLst>
                <a:gd name="T0" fmla="*/ 242 w 995"/>
                <a:gd name="T1" fmla="*/ 0 h 2008"/>
                <a:gd name="T2" fmla="*/ 0 w 995"/>
                <a:gd name="T3" fmla="*/ 305 h 2008"/>
                <a:gd name="T4" fmla="*/ 0 w 995"/>
                <a:gd name="T5" fmla="*/ 1845 h 2008"/>
                <a:gd name="T6" fmla="*/ 995 w 995"/>
                <a:gd name="T7" fmla="*/ 2008 h 2008"/>
                <a:gd name="T8" fmla="*/ 242 w 995"/>
                <a:gd name="T9" fmla="*/ 0 h 2008"/>
              </a:gdLst>
              <a:ahLst/>
              <a:cxnLst>
                <a:cxn ang="0">
                  <a:pos x="T0" y="T1"/>
                </a:cxn>
                <a:cxn ang="0">
                  <a:pos x="T2" y="T3"/>
                </a:cxn>
                <a:cxn ang="0">
                  <a:pos x="T4" y="T5"/>
                </a:cxn>
                <a:cxn ang="0">
                  <a:pos x="T6" y="T7"/>
                </a:cxn>
                <a:cxn ang="0">
                  <a:pos x="T8" y="T9"/>
                </a:cxn>
              </a:cxnLst>
              <a:rect l="0" t="0" r="r" b="b"/>
              <a:pathLst>
                <a:path w="995" h="2008">
                  <a:moveTo>
                    <a:pt x="242" y="0"/>
                  </a:moveTo>
                  <a:lnTo>
                    <a:pt x="0" y="305"/>
                  </a:lnTo>
                  <a:lnTo>
                    <a:pt x="0" y="1845"/>
                  </a:lnTo>
                  <a:lnTo>
                    <a:pt x="995" y="2008"/>
                  </a:lnTo>
                  <a:lnTo>
                    <a:pt x="242" y="0"/>
                  </a:lnTo>
                  <a:close/>
                </a:path>
              </a:pathLst>
            </a:custGeom>
            <a:solidFill>
              <a:srgbClr val="F9E7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1" name="淘宝店chenying0907 39"/>
            <p:cNvSpPr>
              <a:spLocks/>
            </p:cNvSpPr>
            <p:nvPr/>
          </p:nvSpPr>
          <p:spPr bwMode="auto">
            <a:xfrm rot="16200000">
              <a:off x="7785893" y="3785394"/>
              <a:ext cx="2333625" cy="382588"/>
            </a:xfrm>
            <a:custGeom>
              <a:avLst/>
              <a:gdLst>
                <a:gd name="T0" fmla="*/ 0 w 1470"/>
                <a:gd name="T1" fmla="*/ 0 h 241"/>
                <a:gd name="T2" fmla="*/ 0 w 1470"/>
                <a:gd name="T3" fmla="*/ 233 h 241"/>
                <a:gd name="T4" fmla="*/ 0 w 1470"/>
                <a:gd name="T5" fmla="*/ 241 h 241"/>
                <a:gd name="T6" fmla="*/ 1470 w 1470"/>
                <a:gd name="T7" fmla="*/ 241 h 241"/>
                <a:gd name="T8" fmla="*/ 0 w 1470"/>
                <a:gd name="T9" fmla="*/ 0 h 241"/>
              </a:gdLst>
              <a:ahLst/>
              <a:cxnLst>
                <a:cxn ang="0">
                  <a:pos x="T0" y="T1"/>
                </a:cxn>
                <a:cxn ang="0">
                  <a:pos x="T2" y="T3"/>
                </a:cxn>
                <a:cxn ang="0">
                  <a:pos x="T4" y="T5"/>
                </a:cxn>
                <a:cxn ang="0">
                  <a:pos x="T6" y="T7"/>
                </a:cxn>
                <a:cxn ang="0">
                  <a:pos x="T8" y="T9"/>
                </a:cxn>
              </a:cxnLst>
              <a:rect l="0" t="0" r="r" b="b"/>
              <a:pathLst>
                <a:path w="1470" h="241">
                  <a:moveTo>
                    <a:pt x="0" y="0"/>
                  </a:moveTo>
                  <a:lnTo>
                    <a:pt x="0" y="233"/>
                  </a:lnTo>
                  <a:lnTo>
                    <a:pt x="0" y="241"/>
                  </a:lnTo>
                  <a:lnTo>
                    <a:pt x="1470" y="241"/>
                  </a:lnTo>
                  <a:lnTo>
                    <a:pt x="0" y="0"/>
                  </a:lnTo>
                  <a:close/>
                </a:path>
              </a:pathLst>
            </a:custGeom>
            <a:solidFill>
              <a:srgbClr val="E5AA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grpSp>
      <p:sp>
        <p:nvSpPr>
          <p:cNvPr id="12" name="PA_淘宝店chenying0907 13"/>
          <p:cNvSpPr/>
          <p:nvPr>
            <p:custDataLst>
              <p:tags r:id="rId2"/>
            </p:custDataLst>
          </p:nvPr>
        </p:nvSpPr>
        <p:spPr>
          <a:xfrm>
            <a:off x="251520" y="431022"/>
            <a:ext cx="6550369" cy="4599546"/>
          </a:xfrm>
          <a:prstGeom prst="rect">
            <a:avLst/>
          </a:prstGeom>
          <a:solidFill>
            <a:schemeClr val="bg1">
              <a:alpha val="85000"/>
            </a:schemeClr>
          </a:solidFill>
          <a:ln>
            <a:noFill/>
          </a:ln>
          <a:effectLst>
            <a:outerShdw blurRad="368300" dist="63500" dir="462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 name="Title 1"/>
          <p:cNvSpPr>
            <a:spLocks noGrp="1"/>
          </p:cNvSpPr>
          <p:nvPr>
            <p:ph type="title"/>
          </p:nvPr>
        </p:nvSpPr>
        <p:spPr>
          <a:xfrm>
            <a:off x="382589" y="-49514"/>
            <a:ext cx="7886700" cy="480536"/>
          </a:xfrm>
        </p:spPr>
        <p:txBody>
          <a:bodyPr>
            <a:noAutofit/>
          </a:bodyPr>
          <a:lstStyle/>
          <a:p>
            <a:pPr algn="l"/>
            <a:r>
              <a:rPr lang="en-US" sz="2000" dirty="0"/>
              <a:t>Sample 2</a:t>
            </a:r>
          </a:p>
        </p:txBody>
      </p:sp>
      <p:sp>
        <p:nvSpPr>
          <p:cNvPr id="3" name="Content Placeholder 2"/>
          <p:cNvSpPr>
            <a:spLocks noGrp="1"/>
          </p:cNvSpPr>
          <p:nvPr>
            <p:ph idx="1"/>
          </p:nvPr>
        </p:nvSpPr>
        <p:spPr>
          <a:xfrm>
            <a:off x="382589" y="522509"/>
            <a:ext cx="6349651" cy="5458583"/>
          </a:xfrm>
        </p:spPr>
        <p:txBody>
          <a:bodyPr>
            <a:noAutofit/>
          </a:bodyPr>
          <a:lstStyle/>
          <a:p>
            <a:pPr marL="0" indent="0">
              <a:buNone/>
            </a:pPr>
            <a:r>
              <a:rPr lang="en-US" sz="1300" dirty="0">
                <a:latin typeface="Calibri" panose="020F0502020204030204" pitchFamily="34" charset="0"/>
                <a:cs typeface="Calibri" panose="020F0502020204030204" pitchFamily="34" charset="0"/>
              </a:rPr>
              <a:t>Dear Uncle Ben and Aunt May, </a:t>
            </a:r>
          </a:p>
          <a:p>
            <a:pPr marL="0" indent="0" algn="just">
              <a:buNone/>
            </a:pPr>
            <a:r>
              <a:rPr lang="en-US" sz="1300" dirty="0">
                <a:latin typeface="Calibri" panose="020F0502020204030204" pitchFamily="34" charset="0"/>
                <a:cs typeface="Calibri" panose="020F0502020204030204" pitchFamily="34" charset="0"/>
              </a:rPr>
              <a:t>As you two embark on the grand adventure of retirement, I can't help but feel a profound sense of excitement and admiration. After years of dedicated service in the family business, you've more than earned this opportunity to explore the world unencumbered. The thought of you setting off on new journeys, immersing yourselves in diverse cultures, and creating memories that last a lifetime fills me with pure delight.</a:t>
            </a:r>
          </a:p>
          <a:p>
            <a:pPr marL="0" indent="0" algn="just">
              <a:buNone/>
            </a:pPr>
            <a:r>
              <a:rPr lang="en-US" sz="1300" dirty="0">
                <a:latin typeface="Calibri" panose="020F0502020204030204" pitchFamily="34" charset="0"/>
                <a:cs typeface="Calibri" panose="020F0502020204030204" pitchFamily="34" charset="0"/>
              </a:rPr>
              <a:t>This is why I've chosen to gift you the classic Jules Verne novel, </a:t>
            </a:r>
            <a:r>
              <a:rPr lang="en-US" sz="1300" b="1" i="1" dirty="0">
                <a:latin typeface="Calibri" panose="020F0502020204030204" pitchFamily="34" charset="0"/>
                <a:cs typeface="Calibri" panose="020F0502020204030204" pitchFamily="34" charset="0"/>
              </a:rPr>
              <a:t>Around The World In Eighty Days</a:t>
            </a:r>
            <a:r>
              <a:rPr lang="en-US" sz="1300" dirty="0">
                <a:latin typeface="Calibri" panose="020F0502020204030204" pitchFamily="34" charset="0"/>
                <a:cs typeface="Calibri" panose="020F0502020204030204" pitchFamily="34" charset="0"/>
              </a:rPr>
              <a:t>. This book is a timeless celebration of the joy of exploration, of discovering the unfamiliar, and of letting serendipity guide your path. The protagonist's famous words, "I see that it is by no means useless to travel, if a man wants to see something new," capture the very essence of what lies ahead for you. </a:t>
            </a:r>
            <a:r>
              <a:rPr lang="en-US" sz="1300" dirty="0" smtClean="0">
                <a:latin typeface="Calibri" panose="020F0502020204030204" pitchFamily="34" charset="0"/>
                <a:cs typeface="Calibri" panose="020F0502020204030204" pitchFamily="34" charset="0"/>
              </a:rPr>
              <a:t>As </a:t>
            </a:r>
            <a:r>
              <a:rPr lang="en-US" sz="1300" dirty="0">
                <a:latin typeface="Calibri" panose="020F0502020204030204" pitchFamily="34" charset="0"/>
                <a:cs typeface="Calibri" panose="020F0502020204030204" pitchFamily="34" charset="0"/>
              </a:rPr>
              <a:t>you lose yourselves in Phileas Fogg's whirlwind race against the clock, I hope you'll be inspired to do the same </a:t>
            </a:r>
            <a:r>
              <a:rPr lang="en-US" sz="1200" dirty="0">
                <a:latin typeface="Calibri" panose="020F0502020204030204" pitchFamily="34" charset="0"/>
                <a:cs typeface="Calibri" panose="020F0502020204030204" pitchFamily="34" charset="0"/>
              </a:rPr>
              <a:t>–</a:t>
            </a:r>
            <a:r>
              <a:rPr lang="en-US" sz="1300" dirty="0">
                <a:latin typeface="Calibri" panose="020F0502020204030204" pitchFamily="34" charset="0"/>
                <a:cs typeface="Calibri" panose="020F0502020204030204" pitchFamily="34" charset="0"/>
              </a:rPr>
              <a:t> to throw caution to the wind, to </a:t>
            </a:r>
            <a:r>
              <a:rPr lang="en-US" sz="1300" dirty="0" err="1">
                <a:latin typeface="Calibri" panose="020F0502020204030204" pitchFamily="34" charset="0"/>
                <a:cs typeface="Calibri" panose="020F0502020204030204" pitchFamily="34" charset="0"/>
              </a:rPr>
              <a:t>savour</a:t>
            </a:r>
            <a:r>
              <a:rPr lang="en-US" sz="1300" dirty="0">
                <a:latin typeface="Calibri" panose="020F0502020204030204" pitchFamily="34" charset="0"/>
                <a:cs typeface="Calibri" panose="020F0502020204030204" pitchFamily="34" charset="0"/>
              </a:rPr>
              <a:t> every new sight, and to relish every new rhythm of life. But remember to take your time and don’t do it fast and furious like Phileas.</a:t>
            </a:r>
          </a:p>
          <a:p>
            <a:pPr marL="0" indent="0" algn="just">
              <a:buNone/>
            </a:pPr>
            <a:r>
              <a:rPr lang="en-US" sz="1300" dirty="0">
                <a:latin typeface="Calibri" panose="020F0502020204030204" pitchFamily="34" charset="0"/>
                <a:cs typeface="Calibri" panose="020F0502020204030204" pitchFamily="34" charset="0"/>
              </a:rPr>
              <a:t>May this book be the spark that ignites your wanderlust and emboldens you to embrace every adventure that comes your way. I wish you both the most wonderful retirement filled with infinite delights, unforgettable moments, and the freedom to follow your hearts wherever they may lead. Bon voyage, and don't forget to send postcards!</a:t>
            </a:r>
          </a:p>
          <a:p>
            <a:pPr marL="0" indent="0">
              <a:buNone/>
            </a:pPr>
            <a:r>
              <a:rPr lang="en-US" sz="1300" dirty="0">
                <a:latin typeface="Calibri" panose="020F0502020204030204" pitchFamily="34" charset="0"/>
                <a:cs typeface="Calibri" panose="020F0502020204030204" pitchFamily="34" charset="0"/>
              </a:rPr>
              <a:t>All my love,</a:t>
            </a:r>
          </a:p>
          <a:p>
            <a:pPr marL="0" indent="0">
              <a:buNone/>
            </a:pPr>
            <a:r>
              <a:rPr lang="en-US" sz="1300" dirty="0">
                <a:latin typeface="Calibri" panose="020F0502020204030204" pitchFamily="34" charset="0"/>
                <a:cs typeface="Calibri" panose="020F0502020204030204" pitchFamily="34" charset="0"/>
              </a:rPr>
              <a:t>Peter</a:t>
            </a:r>
          </a:p>
        </p:txBody>
      </p:sp>
      <p:sp>
        <p:nvSpPr>
          <p:cNvPr id="13" name="Right Brace 12"/>
          <p:cNvSpPr/>
          <p:nvPr/>
        </p:nvSpPr>
        <p:spPr>
          <a:xfrm>
            <a:off x="6585865" y="768546"/>
            <a:ext cx="335610" cy="958388"/>
          </a:xfrm>
          <a:prstGeom prst="rightBrace">
            <a:avLst/>
          </a:prstGeom>
          <a:ln w="38100"/>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14" name="Right Brace 13"/>
          <p:cNvSpPr/>
          <p:nvPr/>
        </p:nvSpPr>
        <p:spPr>
          <a:xfrm>
            <a:off x="6668339" y="1807735"/>
            <a:ext cx="261243" cy="1564894"/>
          </a:xfrm>
          <a:prstGeom prst="rightBrace">
            <a:avLst/>
          </a:prstGeom>
          <a:ln w="38100"/>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15" name="Right Brace 14"/>
          <p:cNvSpPr/>
          <p:nvPr/>
        </p:nvSpPr>
        <p:spPr>
          <a:xfrm>
            <a:off x="6702039" y="3550456"/>
            <a:ext cx="269350" cy="729989"/>
          </a:xfrm>
          <a:prstGeom prst="rightBrace">
            <a:avLst/>
          </a:prstGeom>
          <a:ln w="38100"/>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46832206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PA_淘宝店chenying0907 21"/>
          <p:cNvGrpSpPr/>
          <p:nvPr>
            <p:custDataLst>
              <p:tags r:id="rId1"/>
            </p:custDataLst>
          </p:nvPr>
        </p:nvGrpSpPr>
        <p:grpSpPr>
          <a:xfrm rot="10800000">
            <a:off x="0" y="0"/>
            <a:ext cx="3311527" cy="5164735"/>
            <a:chOff x="5832473" y="-21235"/>
            <a:chExt cx="3311527" cy="5164735"/>
          </a:xfrm>
        </p:grpSpPr>
        <p:sp>
          <p:nvSpPr>
            <p:cNvPr id="12" name="淘宝店chenying0907 36"/>
            <p:cNvSpPr>
              <a:spLocks/>
            </p:cNvSpPr>
            <p:nvPr/>
          </p:nvSpPr>
          <p:spPr bwMode="auto">
            <a:xfrm rot="16200000">
              <a:off x="7445263" y="403114"/>
              <a:ext cx="2123086" cy="1274387"/>
            </a:xfrm>
            <a:custGeom>
              <a:avLst/>
              <a:gdLst/>
              <a:ahLst/>
              <a:cxnLst/>
              <a:rect l="l" t="t" r="r" b="b"/>
              <a:pathLst>
                <a:path w="2123086" h="1274387">
                  <a:moveTo>
                    <a:pt x="0" y="252037"/>
                  </a:moveTo>
                  <a:lnTo>
                    <a:pt x="2123086" y="0"/>
                  </a:lnTo>
                  <a:lnTo>
                    <a:pt x="2123086" y="1274387"/>
                  </a:lnTo>
                  <a:lnTo>
                    <a:pt x="1182688" y="1274387"/>
                  </a:lnTo>
                  <a:close/>
                </a:path>
              </a:pathLst>
            </a:custGeom>
            <a:solidFill>
              <a:srgbClr val="E5AAA4"/>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3" name="淘宝店chenying0907 37"/>
            <p:cNvSpPr>
              <a:spLocks/>
            </p:cNvSpPr>
            <p:nvPr/>
          </p:nvSpPr>
          <p:spPr bwMode="auto">
            <a:xfrm rot="16200000">
              <a:off x="5568154" y="1183482"/>
              <a:ext cx="3840163" cy="3311525"/>
            </a:xfrm>
            <a:custGeom>
              <a:avLst/>
              <a:gdLst>
                <a:gd name="T0" fmla="*/ 0 w 2419"/>
                <a:gd name="T1" fmla="*/ 0 h 2086"/>
                <a:gd name="T2" fmla="*/ 753 w 2419"/>
                <a:gd name="T3" fmla="*/ 2008 h 2086"/>
                <a:gd name="T4" fmla="*/ 1228 w 2419"/>
                <a:gd name="T5" fmla="*/ 2086 h 2086"/>
                <a:gd name="T6" fmla="*/ 2419 w 2419"/>
                <a:gd name="T7" fmla="*/ 2086 h 2086"/>
                <a:gd name="T8" fmla="*/ 0 w 2419"/>
                <a:gd name="T9" fmla="*/ 0 h 2086"/>
              </a:gdLst>
              <a:ahLst/>
              <a:cxnLst>
                <a:cxn ang="0">
                  <a:pos x="T0" y="T1"/>
                </a:cxn>
                <a:cxn ang="0">
                  <a:pos x="T2" y="T3"/>
                </a:cxn>
                <a:cxn ang="0">
                  <a:pos x="T4" y="T5"/>
                </a:cxn>
                <a:cxn ang="0">
                  <a:pos x="T6" y="T7"/>
                </a:cxn>
                <a:cxn ang="0">
                  <a:pos x="T8" y="T9"/>
                </a:cxn>
              </a:cxnLst>
              <a:rect l="0" t="0" r="r" b="b"/>
              <a:pathLst>
                <a:path w="2419" h="2086">
                  <a:moveTo>
                    <a:pt x="0" y="0"/>
                  </a:moveTo>
                  <a:lnTo>
                    <a:pt x="753" y="2008"/>
                  </a:lnTo>
                  <a:lnTo>
                    <a:pt x="1228" y="2086"/>
                  </a:lnTo>
                  <a:lnTo>
                    <a:pt x="2419" y="2086"/>
                  </a:lnTo>
                  <a:lnTo>
                    <a:pt x="0" y="0"/>
                  </a:lnTo>
                  <a:close/>
                </a:path>
              </a:pathLst>
            </a:custGeom>
            <a:solidFill>
              <a:srgbClr val="F1CF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4" name="淘宝店chenying0907 38"/>
            <p:cNvSpPr>
              <a:spLocks/>
            </p:cNvSpPr>
            <p:nvPr/>
          </p:nvSpPr>
          <p:spPr bwMode="auto">
            <a:xfrm rot="16200000">
              <a:off x="6636541" y="2759869"/>
              <a:ext cx="1579563" cy="3187700"/>
            </a:xfrm>
            <a:custGeom>
              <a:avLst/>
              <a:gdLst>
                <a:gd name="T0" fmla="*/ 242 w 995"/>
                <a:gd name="T1" fmla="*/ 0 h 2008"/>
                <a:gd name="T2" fmla="*/ 0 w 995"/>
                <a:gd name="T3" fmla="*/ 305 h 2008"/>
                <a:gd name="T4" fmla="*/ 0 w 995"/>
                <a:gd name="T5" fmla="*/ 1845 h 2008"/>
                <a:gd name="T6" fmla="*/ 995 w 995"/>
                <a:gd name="T7" fmla="*/ 2008 h 2008"/>
                <a:gd name="T8" fmla="*/ 242 w 995"/>
                <a:gd name="T9" fmla="*/ 0 h 2008"/>
              </a:gdLst>
              <a:ahLst/>
              <a:cxnLst>
                <a:cxn ang="0">
                  <a:pos x="T0" y="T1"/>
                </a:cxn>
                <a:cxn ang="0">
                  <a:pos x="T2" y="T3"/>
                </a:cxn>
                <a:cxn ang="0">
                  <a:pos x="T4" y="T5"/>
                </a:cxn>
                <a:cxn ang="0">
                  <a:pos x="T6" y="T7"/>
                </a:cxn>
                <a:cxn ang="0">
                  <a:pos x="T8" y="T9"/>
                </a:cxn>
              </a:cxnLst>
              <a:rect l="0" t="0" r="r" b="b"/>
              <a:pathLst>
                <a:path w="995" h="2008">
                  <a:moveTo>
                    <a:pt x="242" y="0"/>
                  </a:moveTo>
                  <a:lnTo>
                    <a:pt x="0" y="305"/>
                  </a:lnTo>
                  <a:lnTo>
                    <a:pt x="0" y="1845"/>
                  </a:lnTo>
                  <a:lnTo>
                    <a:pt x="995" y="2008"/>
                  </a:lnTo>
                  <a:lnTo>
                    <a:pt x="242" y="0"/>
                  </a:lnTo>
                  <a:close/>
                </a:path>
              </a:pathLst>
            </a:custGeom>
            <a:solidFill>
              <a:srgbClr val="F9E7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5" name="淘宝店chenying0907 39"/>
            <p:cNvSpPr>
              <a:spLocks/>
            </p:cNvSpPr>
            <p:nvPr/>
          </p:nvSpPr>
          <p:spPr bwMode="auto">
            <a:xfrm rot="16200000">
              <a:off x="7785893" y="3785394"/>
              <a:ext cx="2333625" cy="382588"/>
            </a:xfrm>
            <a:custGeom>
              <a:avLst/>
              <a:gdLst>
                <a:gd name="T0" fmla="*/ 0 w 1470"/>
                <a:gd name="T1" fmla="*/ 0 h 241"/>
                <a:gd name="T2" fmla="*/ 0 w 1470"/>
                <a:gd name="T3" fmla="*/ 233 h 241"/>
                <a:gd name="T4" fmla="*/ 0 w 1470"/>
                <a:gd name="T5" fmla="*/ 241 h 241"/>
                <a:gd name="T6" fmla="*/ 1470 w 1470"/>
                <a:gd name="T7" fmla="*/ 241 h 241"/>
                <a:gd name="T8" fmla="*/ 0 w 1470"/>
                <a:gd name="T9" fmla="*/ 0 h 241"/>
              </a:gdLst>
              <a:ahLst/>
              <a:cxnLst>
                <a:cxn ang="0">
                  <a:pos x="T0" y="T1"/>
                </a:cxn>
                <a:cxn ang="0">
                  <a:pos x="T2" y="T3"/>
                </a:cxn>
                <a:cxn ang="0">
                  <a:pos x="T4" y="T5"/>
                </a:cxn>
                <a:cxn ang="0">
                  <a:pos x="T6" y="T7"/>
                </a:cxn>
                <a:cxn ang="0">
                  <a:pos x="T8" y="T9"/>
                </a:cxn>
              </a:cxnLst>
              <a:rect l="0" t="0" r="r" b="b"/>
              <a:pathLst>
                <a:path w="1470" h="241">
                  <a:moveTo>
                    <a:pt x="0" y="0"/>
                  </a:moveTo>
                  <a:lnTo>
                    <a:pt x="0" y="233"/>
                  </a:lnTo>
                  <a:lnTo>
                    <a:pt x="0" y="241"/>
                  </a:lnTo>
                  <a:lnTo>
                    <a:pt x="1470" y="241"/>
                  </a:lnTo>
                  <a:lnTo>
                    <a:pt x="0" y="0"/>
                  </a:lnTo>
                  <a:close/>
                </a:path>
              </a:pathLst>
            </a:custGeom>
            <a:solidFill>
              <a:srgbClr val="E5AA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grpSp>
      <p:sp>
        <p:nvSpPr>
          <p:cNvPr id="5" name="Rectangle 4"/>
          <p:cNvSpPr/>
          <p:nvPr/>
        </p:nvSpPr>
        <p:spPr>
          <a:xfrm>
            <a:off x="221130" y="1057883"/>
            <a:ext cx="6473537" cy="1600438"/>
          </a:xfrm>
          <a:prstGeom prst="rect">
            <a:avLst/>
          </a:prstGeom>
          <a:solidFill>
            <a:schemeClr val="bg1"/>
          </a:solidFill>
          <a:ln>
            <a:solidFill>
              <a:schemeClr val="tx1"/>
            </a:solidFill>
          </a:ln>
        </p:spPr>
        <p:txBody>
          <a:bodyPr wrap="square">
            <a:spAutoFit/>
          </a:bodyPr>
          <a:lstStyle/>
          <a:p>
            <a:pPr algn="just"/>
            <a:r>
              <a:rPr lang="en-US" sz="1400" dirty="0">
                <a:latin typeface="Calibri" panose="020F0502020204030204" pitchFamily="34" charset="0"/>
                <a:cs typeface="Calibri" panose="020F0502020204030204" pitchFamily="34" charset="0"/>
              </a:rPr>
              <a:t>I know the last few months of training for your first marathon have been a rollercoaster ride. The long runs, the early mornings, the sweats and pains – it's not been easy. I know </a:t>
            </a:r>
            <a:r>
              <a:rPr lang="en-US" sz="1400" b="1" dirty="0">
                <a:solidFill>
                  <a:srgbClr val="C00000"/>
                </a:solidFill>
                <a:latin typeface="Calibri" panose="020F0502020204030204" pitchFamily="34" charset="0"/>
                <a:cs typeface="Calibri" panose="020F0502020204030204" pitchFamily="34" charset="0"/>
              </a:rPr>
              <a:t>there have been moments of frustration especially when you've hit that stubborn running plateau </a:t>
            </a:r>
            <a:r>
              <a:rPr lang="en-US" sz="1400" dirty="0">
                <a:latin typeface="Calibri" panose="020F0502020204030204" pitchFamily="34" charset="0"/>
                <a:cs typeface="Calibri" panose="020F0502020204030204" pitchFamily="34" charset="0"/>
              </a:rPr>
              <a:t>and wondered if you could really push through. But through it all, I've been </a:t>
            </a:r>
            <a:r>
              <a:rPr lang="en-US" sz="1400" b="1" dirty="0">
                <a:solidFill>
                  <a:srgbClr val="7030A0"/>
                </a:solidFill>
                <a:latin typeface="Calibri" panose="020F0502020204030204" pitchFamily="34" charset="0"/>
                <a:cs typeface="Calibri" panose="020F0502020204030204" pitchFamily="34" charset="0"/>
              </a:rPr>
              <a:t>in awe of your unwavering dedication and determination</a:t>
            </a:r>
            <a:r>
              <a:rPr lang="en-US" sz="1400" dirty="0">
                <a:latin typeface="Calibri" panose="020F0502020204030204" pitchFamily="34" charset="0"/>
                <a:cs typeface="Calibri" panose="020F0502020204030204" pitchFamily="34" charset="0"/>
              </a:rPr>
              <a:t>. You haven't let anything stand in your way, and </a:t>
            </a:r>
            <a:r>
              <a:rPr lang="en-US" sz="1400" b="1" dirty="0">
                <a:solidFill>
                  <a:srgbClr val="7030A0"/>
                </a:solidFill>
                <a:latin typeface="Calibri" panose="020F0502020204030204" pitchFamily="34" charset="0"/>
                <a:cs typeface="Calibri" panose="020F0502020204030204" pitchFamily="34" charset="0"/>
              </a:rPr>
              <a:t>the resilience you display inspires me every single day</a:t>
            </a:r>
            <a:r>
              <a:rPr lang="en-US" sz="1400" dirty="0">
                <a:latin typeface="Calibri" panose="020F0502020204030204" pitchFamily="34" charset="0"/>
                <a:cs typeface="Calibri" panose="020F0502020204030204" pitchFamily="34" charset="0"/>
              </a:rPr>
              <a:t>. </a:t>
            </a:r>
          </a:p>
        </p:txBody>
      </p:sp>
      <p:sp>
        <p:nvSpPr>
          <p:cNvPr id="6" name="Rectangle 5"/>
          <p:cNvSpPr/>
          <p:nvPr/>
        </p:nvSpPr>
        <p:spPr>
          <a:xfrm>
            <a:off x="251520" y="3332829"/>
            <a:ext cx="6473537" cy="1384995"/>
          </a:xfrm>
          <a:prstGeom prst="rect">
            <a:avLst/>
          </a:prstGeom>
          <a:solidFill>
            <a:schemeClr val="bg2"/>
          </a:solidFill>
          <a:ln>
            <a:solidFill>
              <a:schemeClr val="tx1"/>
            </a:solidFill>
          </a:ln>
        </p:spPr>
        <p:txBody>
          <a:bodyPr wrap="square">
            <a:spAutoFit/>
          </a:bodyPr>
          <a:lstStyle/>
          <a:p>
            <a:pPr algn="just"/>
            <a:r>
              <a:rPr lang="en-US" sz="1400" b="1" dirty="0">
                <a:solidFill>
                  <a:schemeClr val="accent2">
                    <a:lumMod val="50000"/>
                  </a:schemeClr>
                </a:solidFill>
                <a:latin typeface="Calibri" panose="020F0502020204030204" pitchFamily="34" charset="0"/>
                <a:cs typeface="Calibri" panose="020F0502020204030204" pitchFamily="34" charset="0"/>
              </a:rPr>
              <a:t>As you two embark on the grand adventure of retirement</a:t>
            </a:r>
            <a:r>
              <a:rPr lang="en-US" sz="1400" dirty="0">
                <a:latin typeface="Calibri" panose="020F0502020204030204" pitchFamily="34" charset="0"/>
                <a:cs typeface="Calibri" panose="020F0502020204030204" pitchFamily="34" charset="0"/>
              </a:rPr>
              <a:t>, I can't help but </a:t>
            </a:r>
            <a:r>
              <a:rPr lang="en-US" sz="1400" b="1" dirty="0">
                <a:solidFill>
                  <a:srgbClr val="7030A0"/>
                </a:solidFill>
                <a:latin typeface="Calibri" panose="020F0502020204030204" pitchFamily="34" charset="0"/>
                <a:cs typeface="Calibri" panose="020F0502020204030204" pitchFamily="34" charset="0"/>
              </a:rPr>
              <a:t>feel a profound sense of excitement and admiration</a:t>
            </a:r>
            <a:r>
              <a:rPr lang="en-US" sz="1400" dirty="0">
                <a:latin typeface="Calibri" panose="020F0502020204030204" pitchFamily="34" charset="0"/>
                <a:cs typeface="Calibri" panose="020F0502020204030204" pitchFamily="34" charset="0"/>
              </a:rPr>
              <a:t>. </a:t>
            </a:r>
            <a:r>
              <a:rPr lang="en-US" sz="1400" b="1" dirty="0">
                <a:solidFill>
                  <a:schemeClr val="accent2">
                    <a:lumMod val="50000"/>
                  </a:schemeClr>
                </a:solidFill>
                <a:latin typeface="Calibri" panose="020F0502020204030204" pitchFamily="34" charset="0"/>
                <a:cs typeface="Calibri" panose="020F0502020204030204" pitchFamily="34" charset="0"/>
              </a:rPr>
              <a:t>After years of dedicated service in the family business, you've more than earned this opportunity to explore the world unencumbered</a:t>
            </a:r>
            <a:r>
              <a:rPr lang="en-US" sz="1400" dirty="0">
                <a:latin typeface="Calibri" panose="020F0502020204030204" pitchFamily="34" charset="0"/>
                <a:cs typeface="Calibri" panose="020F0502020204030204" pitchFamily="34" charset="0"/>
              </a:rPr>
              <a:t>. The thought of you setting off on new journeys, immersing yourselves in diverse cultures, and creating memories that last a lifetime </a:t>
            </a:r>
            <a:r>
              <a:rPr lang="en-US" sz="1400" b="1" dirty="0">
                <a:solidFill>
                  <a:srgbClr val="7030A0"/>
                </a:solidFill>
                <a:latin typeface="Calibri" panose="020F0502020204030204" pitchFamily="34" charset="0"/>
                <a:cs typeface="Calibri" panose="020F0502020204030204" pitchFamily="34" charset="0"/>
              </a:rPr>
              <a:t>fills me with pure delight</a:t>
            </a:r>
            <a:r>
              <a:rPr lang="en-US" sz="1400" dirty="0">
                <a:latin typeface="Calibri" panose="020F0502020204030204" pitchFamily="34" charset="0"/>
                <a:cs typeface="Calibri" panose="020F0502020204030204" pitchFamily="34" charset="0"/>
              </a:rPr>
              <a:t>.</a:t>
            </a:r>
          </a:p>
        </p:txBody>
      </p:sp>
      <p:sp>
        <p:nvSpPr>
          <p:cNvPr id="7" name="TextBox 6"/>
          <p:cNvSpPr txBox="1"/>
          <p:nvPr/>
        </p:nvSpPr>
        <p:spPr>
          <a:xfrm>
            <a:off x="210128" y="675964"/>
            <a:ext cx="1230284" cy="300082"/>
          </a:xfrm>
          <a:prstGeom prst="rect">
            <a:avLst/>
          </a:prstGeom>
          <a:noFill/>
        </p:spPr>
        <p:txBody>
          <a:bodyPr wrap="square" rtlCol="0">
            <a:spAutoFit/>
          </a:bodyPr>
          <a:lstStyle/>
          <a:p>
            <a:r>
              <a:rPr lang="en-US" sz="1350" dirty="0"/>
              <a:t>Sample 1</a:t>
            </a:r>
          </a:p>
        </p:txBody>
      </p:sp>
      <p:sp>
        <p:nvSpPr>
          <p:cNvPr id="8" name="TextBox 7"/>
          <p:cNvSpPr txBox="1"/>
          <p:nvPr/>
        </p:nvSpPr>
        <p:spPr>
          <a:xfrm>
            <a:off x="221130" y="2994137"/>
            <a:ext cx="1230284" cy="300082"/>
          </a:xfrm>
          <a:prstGeom prst="rect">
            <a:avLst/>
          </a:prstGeom>
          <a:noFill/>
        </p:spPr>
        <p:txBody>
          <a:bodyPr wrap="square" rtlCol="0">
            <a:spAutoFit/>
          </a:bodyPr>
          <a:lstStyle/>
          <a:p>
            <a:r>
              <a:rPr lang="en-US" sz="1350" dirty="0"/>
              <a:t>Sample 2</a:t>
            </a:r>
          </a:p>
        </p:txBody>
      </p:sp>
      <p:sp>
        <p:nvSpPr>
          <p:cNvPr id="9" name="PA_文本框 16"/>
          <p:cNvSpPr txBox="1"/>
          <p:nvPr>
            <p:custDataLst>
              <p:tags r:id="rId2"/>
            </p:custDataLst>
          </p:nvPr>
        </p:nvSpPr>
        <p:spPr>
          <a:xfrm>
            <a:off x="251520" y="91369"/>
            <a:ext cx="899396" cy="584775"/>
          </a:xfrm>
          <a:prstGeom prst="rect">
            <a:avLst/>
          </a:prstGeom>
          <a:noFill/>
        </p:spPr>
        <p:txBody>
          <a:bodyPr wrap="square" rtlCol="0">
            <a:spAutoFit/>
          </a:bodyPr>
          <a:lstStyle/>
          <a:p>
            <a:r>
              <a:rPr lang="en-US" altLang="zh-CN" sz="3200" dirty="0">
                <a:solidFill>
                  <a:schemeClr val="bg1">
                    <a:lumMod val="50000"/>
                  </a:schemeClr>
                </a:solidFill>
                <a:cs typeface="+mn-ea"/>
                <a:sym typeface="+mn-lt"/>
              </a:rPr>
              <a:t>04</a:t>
            </a:r>
            <a:endParaRPr lang="zh-CN" altLang="en-US" sz="3200" dirty="0">
              <a:solidFill>
                <a:schemeClr val="bg1">
                  <a:lumMod val="50000"/>
                </a:schemeClr>
              </a:solidFill>
              <a:cs typeface="+mn-ea"/>
              <a:sym typeface="+mn-lt"/>
            </a:endParaRPr>
          </a:p>
        </p:txBody>
      </p:sp>
      <p:sp>
        <p:nvSpPr>
          <p:cNvPr id="10" name="Rectangle 9"/>
          <p:cNvSpPr/>
          <p:nvPr/>
        </p:nvSpPr>
        <p:spPr>
          <a:xfrm>
            <a:off x="899592" y="187650"/>
            <a:ext cx="7698235" cy="400110"/>
          </a:xfrm>
          <a:prstGeom prst="rect">
            <a:avLst/>
          </a:prstGeom>
        </p:spPr>
        <p:txBody>
          <a:bodyPr wrap="square">
            <a:spAutoFit/>
          </a:bodyPr>
          <a:lstStyle/>
          <a:p>
            <a:r>
              <a:rPr lang="en-US" sz="2000" dirty="0">
                <a:solidFill>
                  <a:schemeClr val="bg1">
                    <a:lumMod val="50000"/>
                  </a:schemeClr>
                </a:solidFill>
                <a:cs typeface="+mn-ea"/>
              </a:rPr>
              <a:t>How to generate ideas for the book-gifting message?</a:t>
            </a:r>
          </a:p>
        </p:txBody>
      </p:sp>
      <p:sp>
        <p:nvSpPr>
          <p:cNvPr id="19" name="PA_淘宝店chenying0907 33"/>
          <p:cNvSpPr>
            <a:spLocks noChangeArrowheads="1"/>
          </p:cNvSpPr>
          <p:nvPr>
            <p:custDataLst>
              <p:tags r:id="rId3"/>
            </p:custDataLst>
          </p:nvPr>
        </p:nvSpPr>
        <p:spPr bwMode="auto">
          <a:xfrm>
            <a:off x="6156176" y="1298488"/>
            <a:ext cx="279256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a:r>
              <a:rPr lang="zh-CN" altLang="en-US" sz="1000" dirty="0">
                <a:solidFill>
                  <a:schemeClr val="bg1">
                    <a:lumMod val="50000"/>
                  </a:schemeClr>
                </a:solidFill>
                <a:cs typeface="+mn-ea"/>
                <a:sym typeface="+mn-lt"/>
              </a:rPr>
              <a:t> </a:t>
            </a:r>
            <a:r>
              <a:rPr lang="zh-CN" altLang="en-US" sz="2400" dirty="0">
                <a:solidFill>
                  <a:schemeClr val="bg1">
                    <a:lumMod val="50000"/>
                  </a:schemeClr>
                </a:solidFill>
                <a:cs typeface="+mn-ea"/>
                <a:sym typeface="+mn-lt"/>
              </a:rPr>
              <a:t>1</a:t>
            </a:r>
          </a:p>
          <a:p>
            <a:pPr lvl="1" algn="r"/>
            <a:r>
              <a:rPr lang="en-US" sz="1200" b="1" dirty="0">
                <a:solidFill>
                  <a:schemeClr val="bg1">
                    <a:lumMod val="50000"/>
                  </a:schemeClr>
                </a:solidFill>
                <a:cs typeface="+mn-ea"/>
              </a:rPr>
              <a:t>Expressing your feelings about what the recipient(s) is/are experiencing</a:t>
            </a:r>
          </a:p>
        </p:txBody>
      </p:sp>
      <p:sp>
        <p:nvSpPr>
          <p:cNvPr id="20" name="Rounded Rectangle 19"/>
          <p:cNvSpPr/>
          <p:nvPr/>
        </p:nvSpPr>
        <p:spPr>
          <a:xfrm>
            <a:off x="6976575" y="2304255"/>
            <a:ext cx="1987913" cy="14695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A_淘宝店chenying0907 30"/>
          <p:cNvSpPr>
            <a:spLocks noChangeArrowheads="1"/>
          </p:cNvSpPr>
          <p:nvPr>
            <p:custDataLst>
              <p:tags r:id="rId4"/>
            </p:custDataLst>
          </p:nvPr>
        </p:nvSpPr>
        <p:spPr bwMode="auto">
          <a:xfrm>
            <a:off x="6647104" y="2532472"/>
            <a:ext cx="214241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685800" lvl="1" indent="-228600">
              <a:buFont typeface="+mj-lt"/>
              <a:buAutoNum type="alphaLcPeriod"/>
            </a:pPr>
            <a:r>
              <a:rPr lang="en-US" sz="1200" b="1" dirty="0">
                <a:solidFill>
                  <a:schemeClr val="accent2">
                    <a:lumMod val="50000"/>
                  </a:schemeClr>
                </a:solidFill>
                <a:cs typeface="+mn-ea"/>
              </a:rPr>
              <a:t>What has happened to the recipient(s)?</a:t>
            </a:r>
          </a:p>
          <a:p>
            <a:pPr marL="685800" lvl="1" indent="-228600">
              <a:buFont typeface="+mj-lt"/>
              <a:buAutoNum type="alphaLcPeriod"/>
            </a:pPr>
            <a:endParaRPr lang="en-US" sz="1200" b="1" dirty="0">
              <a:cs typeface="+mn-ea"/>
            </a:endParaRPr>
          </a:p>
          <a:p>
            <a:pPr marL="685800" lvl="1" indent="-228600">
              <a:buFont typeface="+mj-lt"/>
              <a:buAutoNum type="alphaLcPeriod"/>
            </a:pPr>
            <a:r>
              <a:rPr lang="en-US" sz="1200" b="1" dirty="0">
                <a:solidFill>
                  <a:srgbClr val="7030A0"/>
                </a:solidFill>
                <a:cs typeface="+mn-ea"/>
              </a:rPr>
              <a:t>How do you feel?</a:t>
            </a:r>
          </a:p>
        </p:txBody>
      </p:sp>
    </p:spTree>
    <p:extLst>
      <p:ext uri="{BB962C8B-B14F-4D97-AF65-F5344CB8AC3E}">
        <p14:creationId xmlns:p14="http://schemas.microsoft.com/office/powerpoint/2010/main" val="3797332812"/>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PA_淘宝店chenying0907 21"/>
          <p:cNvGrpSpPr/>
          <p:nvPr>
            <p:custDataLst>
              <p:tags r:id="rId1"/>
            </p:custDataLst>
          </p:nvPr>
        </p:nvGrpSpPr>
        <p:grpSpPr>
          <a:xfrm rot="10800000">
            <a:off x="0" y="0"/>
            <a:ext cx="3311527" cy="5164735"/>
            <a:chOff x="5832473" y="-21235"/>
            <a:chExt cx="3311527" cy="5164735"/>
          </a:xfrm>
        </p:grpSpPr>
        <p:sp>
          <p:nvSpPr>
            <p:cNvPr id="12" name="淘宝店chenying0907 36"/>
            <p:cNvSpPr>
              <a:spLocks/>
            </p:cNvSpPr>
            <p:nvPr/>
          </p:nvSpPr>
          <p:spPr bwMode="auto">
            <a:xfrm rot="16200000">
              <a:off x="7445263" y="403114"/>
              <a:ext cx="2123086" cy="1274387"/>
            </a:xfrm>
            <a:custGeom>
              <a:avLst/>
              <a:gdLst/>
              <a:ahLst/>
              <a:cxnLst/>
              <a:rect l="l" t="t" r="r" b="b"/>
              <a:pathLst>
                <a:path w="2123086" h="1274387">
                  <a:moveTo>
                    <a:pt x="0" y="252037"/>
                  </a:moveTo>
                  <a:lnTo>
                    <a:pt x="2123086" y="0"/>
                  </a:lnTo>
                  <a:lnTo>
                    <a:pt x="2123086" y="1274387"/>
                  </a:lnTo>
                  <a:lnTo>
                    <a:pt x="1182688" y="1274387"/>
                  </a:lnTo>
                  <a:close/>
                </a:path>
              </a:pathLst>
            </a:custGeom>
            <a:solidFill>
              <a:srgbClr val="E5AAA4"/>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3" name="淘宝店chenying0907 37"/>
            <p:cNvSpPr>
              <a:spLocks/>
            </p:cNvSpPr>
            <p:nvPr/>
          </p:nvSpPr>
          <p:spPr bwMode="auto">
            <a:xfrm rot="16200000">
              <a:off x="5568154" y="1183482"/>
              <a:ext cx="3840163" cy="3311525"/>
            </a:xfrm>
            <a:custGeom>
              <a:avLst/>
              <a:gdLst>
                <a:gd name="T0" fmla="*/ 0 w 2419"/>
                <a:gd name="T1" fmla="*/ 0 h 2086"/>
                <a:gd name="T2" fmla="*/ 753 w 2419"/>
                <a:gd name="T3" fmla="*/ 2008 h 2086"/>
                <a:gd name="T4" fmla="*/ 1228 w 2419"/>
                <a:gd name="T5" fmla="*/ 2086 h 2086"/>
                <a:gd name="T6" fmla="*/ 2419 w 2419"/>
                <a:gd name="T7" fmla="*/ 2086 h 2086"/>
                <a:gd name="T8" fmla="*/ 0 w 2419"/>
                <a:gd name="T9" fmla="*/ 0 h 2086"/>
              </a:gdLst>
              <a:ahLst/>
              <a:cxnLst>
                <a:cxn ang="0">
                  <a:pos x="T0" y="T1"/>
                </a:cxn>
                <a:cxn ang="0">
                  <a:pos x="T2" y="T3"/>
                </a:cxn>
                <a:cxn ang="0">
                  <a:pos x="T4" y="T5"/>
                </a:cxn>
                <a:cxn ang="0">
                  <a:pos x="T6" y="T7"/>
                </a:cxn>
                <a:cxn ang="0">
                  <a:pos x="T8" y="T9"/>
                </a:cxn>
              </a:cxnLst>
              <a:rect l="0" t="0" r="r" b="b"/>
              <a:pathLst>
                <a:path w="2419" h="2086">
                  <a:moveTo>
                    <a:pt x="0" y="0"/>
                  </a:moveTo>
                  <a:lnTo>
                    <a:pt x="753" y="2008"/>
                  </a:lnTo>
                  <a:lnTo>
                    <a:pt x="1228" y="2086"/>
                  </a:lnTo>
                  <a:lnTo>
                    <a:pt x="2419" y="2086"/>
                  </a:lnTo>
                  <a:lnTo>
                    <a:pt x="0" y="0"/>
                  </a:lnTo>
                  <a:close/>
                </a:path>
              </a:pathLst>
            </a:custGeom>
            <a:solidFill>
              <a:srgbClr val="F1CF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4" name="淘宝店chenying0907 38"/>
            <p:cNvSpPr>
              <a:spLocks/>
            </p:cNvSpPr>
            <p:nvPr/>
          </p:nvSpPr>
          <p:spPr bwMode="auto">
            <a:xfrm rot="16200000">
              <a:off x="6636541" y="2759869"/>
              <a:ext cx="1579563" cy="3187700"/>
            </a:xfrm>
            <a:custGeom>
              <a:avLst/>
              <a:gdLst>
                <a:gd name="T0" fmla="*/ 242 w 995"/>
                <a:gd name="T1" fmla="*/ 0 h 2008"/>
                <a:gd name="T2" fmla="*/ 0 w 995"/>
                <a:gd name="T3" fmla="*/ 305 h 2008"/>
                <a:gd name="T4" fmla="*/ 0 w 995"/>
                <a:gd name="T5" fmla="*/ 1845 h 2008"/>
                <a:gd name="T6" fmla="*/ 995 w 995"/>
                <a:gd name="T7" fmla="*/ 2008 h 2008"/>
                <a:gd name="T8" fmla="*/ 242 w 995"/>
                <a:gd name="T9" fmla="*/ 0 h 2008"/>
              </a:gdLst>
              <a:ahLst/>
              <a:cxnLst>
                <a:cxn ang="0">
                  <a:pos x="T0" y="T1"/>
                </a:cxn>
                <a:cxn ang="0">
                  <a:pos x="T2" y="T3"/>
                </a:cxn>
                <a:cxn ang="0">
                  <a:pos x="T4" y="T5"/>
                </a:cxn>
                <a:cxn ang="0">
                  <a:pos x="T6" y="T7"/>
                </a:cxn>
                <a:cxn ang="0">
                  <a:pos x="T8" y="T9"/>
                </a:cxn>
              </a:cxnLst>
              <a:rect l="0" t="0" r="r" b="b"/>
              <a:pathLst>
                <a:path w="995" h="2008">
                  <a:moveTo>
                    <a:pt x="242" y="0"/>
                  </a:moveTo>
                  <a:lnTo>
                    <a:pt x="0" y="305"/>
                  </a:lnTo>
                  <a:lnTo>
                    <a:pt x="0" y="1845"/>
                  </a:lnTo>
                  <a:lnTo>
                    <a:pt x="995" y="2008"/>
                  </a:lnTo>
                  <a:lnTo>
                    <a:pt x="242" y="0"/>
                  </a:lnTo>
                  <a:close/>
                </a:path>
              </a:pathLst>
            </a:custGeom>
            <a:solidFill>
              <a:srgbClr val="F9E7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5" name="淘宝店chenying0907 39"/>
            <p:cNvSpPr>
              <a:spLocks/>
            </p:cNvSpPr>
            <p:nvPr/>
          </p:nvSpPr>
          <p:spPr bwMode="auto">
            <a:xfrm rot="16200000">
              <a:off x="7785893" y="3785394"/>
              <a:ext cx="2333625" cy="382588"/>
            </a:xfrm>
            <a:custGeom>
              <a:avLst/>
              <a:gdLst>
                <a:gd name="T0" fmla="*/ 0 w 1470"/>
                <a:gd name="T1" fmla="*/ 0 h 241"/>
                <a:gd name="T2" fmla="*/ 0 w 1470"/>
                <a:gd name="T3" fmla="*/ 233 h 241"/>
                <a:gd name="T4" fmla="*/ 0 w 1470"/>
                <a:gd name="T5" fmla="*/ 241 h 241"/>
                <a:gd name="T6" fmla="*/ 1470 w 1470"/>
                <a:gd name="T7" fmla="*/ 241 h 241"/>
                <a:gd name="T8" fmla="*/ 0 w 1470"/>
                <a:gd name="T9" fmla="*/ 0 h 241"/>
              </a:gdLst>
              <a:ahLst/>
              <a:cxnLst>
                <a:cxn ang="0">
                  <a:pos x="T0" y="T1"/>
                </a:cxn>
                <a:cxn ang="0">
                  <a:pos x="T2" y="T3"/>
                </a:cxn>
                <a:cxn ang="0">
                  <a:pos x="T4" y="T5"/>
                </a:cxn>
                <a:cxn ang="0">
                  <a:pos x="T6" y="T7"/>
                </a:cxn>
                <a:cxn ang="0">
                  <a:pos x="T8" y="T9"/>
                </a:cxn>
              </a:cxnLst>
              <a:rect l="0" t="0" r="r" b="b"/>
              <a:pathLst>
                <a:path w="1470" h="241">
                  <a:moveTo>
                    <a:pt x="0" y="0"/>
                  </a:moveTo>
                  <a:lnTo>
                    <a:pt x="0" y="233"/>
                  </a:lnTo>
                  <a:lnTo>
                    <a:pt x="0" y="241"/>
                  </a:lnTo>
                  <a:lnTo>
                    <a:pt x="1470" y="241"/>
                  </a:lnTo>
                  <a:lnTo>
                    <a:pt x="0" y="0"/>
                  </a:lnTo>
                  <a:close/>
                </a:path>
              </a:pathLst>
            </a:custGeom>
            <a:solidFill>
              <a:srgbClr val="E5AA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grpSp>
      <p:sp>
        <p:nvSpPr>
          <p:cNvPr id="5" name="Rectangle 4"/>
          <p:cNvSpPr/>
          <p:nvPr/>
        </p:nvSpPr>
        <p:spPr>
          <a:xfrm>
            <a:off x="251520" y="1087040"/>
            <a:ext cx="3281135" cy="3785652"/>
          </a:xfrm>
          <a:prstGeom prst="rect">
            <a:avLst/>
          </a:prstGeom>
          <a:solidFill>
            <a:schemeClr val="bg1"/>
          </a:solidFill>
          <a:ln>
            <a:solidFill>
              <a:schemeClr val="tx1"/>
            </a:solidFill>
          </a:ln>
        </p:spPr>
        <p:txBody>
          <a:bodyPr wrap="square">
            <a:spAutoFit/>
          </a:bodyPr>
          <a:lstStyle/>
          <a:p>
            <a:pPr algn="just"/>
            <a:r>
              <a:rPr lang="en-US" sz="1200" dirty="0">
                <a:latin typeface="Calibri" panose="020F0502020204030204" pitchFamily="34" charset="0"/>
                <a:cs typeface="Calibri" panose="020F0502020204030204" pitchFamily="34" charset="0"/>
              </a:rPr>
              <a:t>It reminds me of a line Haruki Murakami wrote in his book </a:t>
            </a:r>
            <a:r>
              <a:rPr lang="en-US" sz="1200" b="1" i="1" dirty="0">
                <a:latin typeface="Calibri" panose="020F0502020204030204" pitchFamily="34" charset="0"/>
                <a:cs typeface="Calibri" panose="020F0502020204030204" pitchFamily="34" charset="0"/>
              </a:rPr>
              <a:t>What I Talk About When I Talk About Running</a:t>
            </a:r>
            <a:r>
              <a:rPr lang="en-US" sz="1200" dirty="0">
                <a:latin typeface="Calibri" panose="020F0502020204030204" pitchFamily="34" charset="0"/>
                <a:cs typeface="Calibri" panose="020F0502020204030204" pitchFamily="34" charset="0"/>
              </a:rPr>
              <a:t>: </a:t>
            </a:r>
            <a:r>
              <a:rPr lang="en-US" sz="1200" b="1" dirty="0">
                <a:solidFill>
                  <a:srgbClr val="7030A0"/>
                </a:solidFill>
                <a:latin typeface="Calibri" panose="020F0502020204030204" pitchFamily="34" charset="0"/>
                <a:cs typeface="Calibri" panose="020F0502020204030204" pitchFamily="34" charset="0"/>
              </a:rPr>
              <a:t>"In long-distance running the only opponent you have to beat is yourself, the way you used to be." </a:t>
            </a:r>
            <a:r>
              <a:rPr lang="en-US" sz="1200" dirty="0">
                <a:latin typeface="Calibri" panose="020F0502020204030204" pitchFamily="34" charset="0"/>
                <a:cs typeface="Calibri" panose="020F0502020204030204" pitchFamily="34" charset="0"/>
              </a:rPr>
              <a:t>Those words really resonate with me, and I think they may resonate with you too. As an avid runner himself, Murakami understands the journey you're on - the battle to surpass your own previous limitations and unlock your full potential. </a:t>
            </a:r>
          </a:p>
          <a:p>
            <a:pPr algn="just"/>
            <a:r>
              <a:rPr lang="en-US" sz="1200" b="1" dirty="0">
                <a:solidFill>
                  <a:srgbClr val="C00000"/>
                </a:solidFill>
                <a:latin typeface="Calibri" panose="020F0502020204030204" pitchFamily="34" charset="0"/>
                <a:cs typeface="Calibri" panose="020F0502020204030204" pitchFamily="34" charset="0"/>
              </a:rPr>
              <a:t>I hope that in these pages, you'll find solace, wisdom, and a kindred spirit who understands the profound physical and mental challenges of distance running. Murakami's reflections on how running has shaped his life might just provide the breakthrough you've been seeking. Let his insights empower you to keep showing up, keep pushing forward, and keep believing in yourself, no matter how difficult the path ahead may seem.</a:t>
            </a:r>
          </a:p>
        </p:txBody>
      </p:sp>
      <p:sp>
        <p:nvSpPr>
          <p:cNvPr id="6" name="Rectangle 5"/>
          <p:cNvSpPr/>
          <p:nvPr/>
        </p:nvSpPr>
        <p:spPr>
          <a:xfrm>
            <a:off x="3639963" y="1090095"/>
            <a:ext cx="3020075" cy="3231654"/>
          </a:xfrm>
          <a:prstGeom prst="rect">
            <a:avLst/>
          </a:prstGeom>
          <a:solidFill>
            <a:schemeClr val="bg2"/>
          </a:solidFill>
          <a:ln>
            <a:solidFill>
              <a:schemeClr val="tx1"/>
            </a:solidFill>
          </a:ln>
        </p:spPr>
        <p:txBody>
          <a:bodyPr wrap="square">
            <a:spAutoFit/>
          </a:bodyPr>
          <a:lstStyle/>
          <a:p>
            <a:pPr algn="just"/>
            <a:r>
              <a:rPr lang="en-US" sz="1200" dirty="0">
                <a:latin typeface="Calibri" panose="020F0502020204030204" pitchFamily="34" charset="0"/>
                <a:cs typeface="Calibri" panose="020F0502020204030204" pitchFamily="34" charset="0"/>
              </a:rPr>
              <a:t>This is why I've chosen to gift you the classic Jules Verne novel, </a:t>
            </a:r>
            <a:r>
              <a:rPr lang="en-US" sz="1200" b="1" i="1" dirty="0">
                <a:latin typeface="Calibri" panose="020F0502020204030204" pitchFamily="34" charset="0"/>
                <a:cs typeface="Calibri" panose="020F0502020204030204" pitchFamily="34" charset="0"/>
              </a:rPr>
              <a:t>Around The World In Eighty Days</a:t>
            </a:r>
            <a:r>
              <a:rPr lang="en-US" sz="1200" dirty="0">
                <a:latin typeface="Calibri" panose="020F0502020204030204" pitchFamily="34" charset="0"/>
                <a:cs typeface="Calibri" panose="020F0502020204030204" pitchFamily="34" charset="0"/>
              </a:rPr>
              <a:t>. </a:t>
            </a:r>
            <a:r>
              <a:rPr lang="en-US" sz="1200" b="1" dirty="0">
                <a:solidFill>
                  <a:srgbClr val="C00000"/>
                </a:solidFill>
                <a:latin typeface="Calibri" panose="020F0502020204030204" pitchFamily="34" charset="0"/>
                <a:cs typeface="Calibri" panose="020F0502020204030204" pitchFamily="34" charset="0"/>
              </a:rPr>
              <a:t>This book is a timeless celebration of the joy of exploration, of discovering the unfamiliar, and of letting serendipity guide your path. </a:t>
            </a:r>
            <a:r>
              <a:rPr lang="en-US" sz="1200" dirty="0" smtClean="0">
                <a:latin typeface="Calibri" panose="020F0502020204030204" pitchFamily="34" charset="0"/>
                <a:cs typeface="Calibri" panose="020F0502020204030204" pitchFamily="34" charset="0"/>
              </a:rPr>
              <a:t>The </a:t>
            </a:r>
            <a:r>
              <a:rPr lang="en-US" sz="1200" dirty="0">
                <a:latin typeface="Calibri" panose="020F0502020204030204" pitchFamily="34" charset="0"/>
                <a:cs typeface="Calibri" panose="020F0502020204030204" pitchFamily="34" charset="0"/>
              </a:rPr>
              <a:t>protagonist's famous words, </a:t>
            </a:r>
            <a:r>
              <a:rPr lang="en-US" sz="1200" b="1" dirty="0">
                <a:solidFill>
                  <a:srgbClr val="7030A0"/>
                </a:solidFill>
                <a:latin typeface="Calibri" panose="020F0502020204030204" pitchFamily="34" charset="0"/>
                <a:cs typeface="Calibri" panose="020F0502020204030204" pitchFamily="34" charset="0"/>
              </a:rPr>
              <a:t>"I see that it is by no means useless to travel, if a man wants to see something new,"</a:t>
            </a:r>
            <a:r>
              <a:rPr lang="en-US" sz="1200" dirty="0">
                <a:latin typeface="Calibri" panose="020F0502020204030204" pitchFamily="34" charset="0"/>
                <a:cs typeface="Calibri" panose="020F0502020204030204" pitchFamily="34" charset="0"/>
              </a:rPr>
              <a:t> capture the very essence of what lies ahead for you. </a:t>
            </a:r>
            <a:r>
              <a:rPr lang="en-US" sz="1200" b="1" dirty="0" smtClean="0">
                <a:solidFill>
                  <a:srgbClr val="C00000"/>
                </a:solidFill>
                <a:latin typeface="Calibri" panose="020F0502020204030204" pitchFamily="34" charset="0"/>
                <a:cs typeface="Calibri" panose="020F0502020204030204" pitchFamily="34" charset="0"/>
              </a:rPr>
              <a:t>As </a:t>
            </a:r>
            <a:r>
              <a:rPr lang="en-US" sz="1200" b="1" dirty="0">
                <a:solidFill>
                  <a:srgbClr val="C00000"/>
                </a:solidFill>
                <a:latin typeface="Calibri" panose="020F0502020204030204" pitchFamily="34" charset="0"/>
                <a:cs typeface="Calibri" panose="020F0502020204030204" pitchFamily="34" charset="0"/>
              </a:rPr>
              <a:t>you lose yourselves in Phileas Fogg's whirlwind race against the clock, I hope you'll be inspired to do the same - to throw caution to the wind, to </a:t>
            </a:r>
            <a:r>
              <a:rPr lang="en-US" sz="1200" b="1" dirty="0" err="1">
                <a:solidFill>
                  <a:srgbClr val="C00000"/>
                </a:solidFill>
                <a:latin typeface="Calibri" panose="020F0502020204030204" pitchFamily="34" charset="0"/>
                <a:cs typeface="Calibri" panose="020F0502020204030204" pitchFamily="34" charset="0"/>
              </a:rPr>
              <a:t>savour</a:t>
            </a:r>
            <a:r>
              <a:rPr lang="en-US" sz="1200" b="1" dirty="0">
                <a:solidFill>
                  <a:srgbClr val="C00000"/>
                </a:solidFill>
                <a:latin typeface="Calibri" panose="020F0502020204030204" pitchFamily="34" charset="0"/>
                <a:cs typeface="Calibri" panose="020F0502020204030204" pitchFamily="34" charset="0"/>
              </a:rPr>
              <a:t> every new sight, and to relish every new rhythm of life.</a:t>
            </a:r>
            <a:r>
              <a:rPr lang="en-US" sz="1200" dirty="0">
                <a:latin typeface="Calibri" panose="020F0502020204030204" pitchFamily="34" charset="0"/>
                <a:cs typeface="Calibri" panose="020F0502020204030204" pitchFamily="34" charset="0"/>
              </a:rPr>
              <a:t> But remember to take your time and don’t do it fast and furious like Phileas.</a:t>
            </a:r>
          </a:p>
        </p:txBody>
      </p:sp>
      <p:sp>
        <p:nvSpPr>
          <p:cNvPr id="7" name="TextBox 6"/>
          <p:cNvSpPr txBox="1"/>
          <p:nvPr/>
        </p:nvSpPr>
        <p:spPr>
          <a:xfrm>
            <a:off x="227576" y="641690"/>
            <a:ext cx="1230284" cy="300082"/>
          </a:xfrm>
          <a:prstGeom prst="rect">
            <a:avLst/>
          </a:prstGeom>
          <a:noFill/>
        </p:spPr>
        <p:txBody>
          <a:bodyPr wrap="square" rtlCol="0">
            <a:spAutoFit/>
          </a:bodyPr>
          <a:lstStyle/>
          <a:p>
            <a:r>
              <a:rPr lang="en-US" sz="1350" dirty="0"/>
              <a:t>Sample 1</a:t>
            </a:r>
          </a:p>
        </p:txBody>
      </p:sp>
      <p:sp>
        <p:nvSpPr>
          <p:cNvPr id="8" name="TextBox 7"/>
          <p:cNvSpPr txBox="1"/>
          <p:nvPr/>
        </p:nvSpPr>
        <p:spPr>
          <a:xfrm>
            <a:off x="3571177" y="684041"/>
            <a:ext cx="1230284" cy="300082"/>
          </a:xfrm>
          <a:prstGeom prst="rect">
            <a:avLst/>
          </a:prstGeom>
          <a:noFill/>
        </p:spPr>
        <p:txBody>
          <a:bodyPr wrap="square" rtlCol="0">
            <a:spAutoFit/>
          </a:bodyPr>
          <a:lstStyle/>
          <a:p>
            <a:r>
              <a:rPr lang="en-US" sz="1350" dirty="0"/>
              <a:t>Sample 2</a:t>
            </a:r>
          </a:p>
        </p:txBody>
      </p:sp>
      <p:sp>
        <p:nvSpPr>
          <p:cNvPr id="9" name="PA_文本框 16"/>
          <p:cNvSpPr txBox="1"/>
          <p:nvPr>
            <p:custDataLst>
              <p:tags r:id="rId2"/>
            </p:custDataLst>
          </p:nvPr>
        </p:nvSpPr>
        <p:spPr>
          <a:xfrm>
            <a:off x="251520" y="91369"/>
            <a:ext cx="899396" cy="584775"/>
          </a:xfrm>
          <a:prstGeom prst="rect">
            <a:avLst/>
          </a:prstGeom>
          <a:noFill/>
        </p:spPr>
        <p:txBody>
          <a:bodyPr wrap="square" rtlCol="0">
            <a:spAutoFit/>
          </a:bodyPr>
          <a:lstStyle/>
          <a:p>
            <a:r>
              <a:rPr lang="en-US" altLang="zh-CN" sz="3200" dirty="0">
                <a:solidFill>
                  <a:schemeClr val="bg1">
                    <a:lumMod val="50000"/>
                  </a:schemeClr>
                </a:solidFill>
                <a:cs typeface="+mn-ea"/>
                <a:sym typeface="+mn-lt"/>
              </a:rPr>
              <a:t>04</a:t>
            </a:r>
            <a:endParaRPr lang="zh-CN" altLang="en-US" sz="3200" dirty="0">
              <a:solidFill>
                <a:schemeClr val="bg1">
                  <a:lumMod val="50000"/>
                </a:schemeClr>
              </a:solidFill>
              <a:cs typeface="+mn-ea"/>
              <a:sym typeface="+mn-lt"/>
            </a:endParaRPr>
          </a:p>
        </p:txBody>
      </p:sp>
      <p:sp>
        <p:nvSpPr>
          <p:cNvPr id="10" name="Rectangle 9"/>
          <p:cNvSpPr/>
          <p:nvPr/>
        </p:nvSpPr>
        <p:spPr>
          <a:xfrm>
            <a:off x="899592" y="187650"/>
            <a:ext cx="7698235" cy="400110"/>
          </a:xfrm>
          <a:prstGeom prst="rect">
            <a:avLst/>
          </a:prstGeom>
        </p:spPr>
        <p:txBody>
          <a:bodyPr wrap="square">
            <a:spAutoFit/>
          </a:bodyPr>
          <a:lstStyle/>
          <a:p>
            <a:r>
              <a:rPr lang="en-US" sz="2000" dirty="0">
                <a:solidFill>
                  <a:schemeClr val="bg1">
                    <a:lumMod val="50000"/>
                  </a:schemeClr>
                </a:solidFill>
                <a:cs typeface="+mn-ea"/>
              </a:rPr>
              <a:t>How to generate ideas for the book-gifting message?</a:t>
            </a:r>
          </a:p>
        </p:txBody>
      </p:sp>
      <p:sp>
        <p:nvSpPr>
          <p:cNvPr id="19" name="PA_淘宝店chenying0907 33"/>
          <p:cNvSpPr>
            <a:spLocks noChangeArrowheads="1"/>
          </p:cNvSpPr>
          <p:nvPr>
            <p:custDataLst>
              <p:tags r:id="rId3"/>
            </p:custDataLst>
          </p:nvPr>
        </p:nvSpPr>
        <p:spPr bwMode="auto">
          <a:xfrm>
            <a:off x="6300192" y="1160923"/>
            <a:ext cx="2483636"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a:r>
              <a:rPr lang="zh-CN" altLang="en-US" sz="1000" dirty="0">
                <a:solidFill>
                  <a:schemeClr val="bg1">
                    <a:lumMod val="50000"/>
                  </a:schemeClr>
                </a:solidFill>
                <a:cs typeface="+mn-ea"/>
                <a:sym typeface="+mn-lt"/>
              </a:rPr>
              <a:t> </a:t>
            </a:r>
            <a:r>
              <a:rPr lang="en-US" altLang="zh-CN" sz="2400" dirty="0">
                <a:solidFill>
                  <a:schemeClr val="bg1">
                    <a:lumMod val="50000"/>
                  </a:schemeClr>
                </a:solidFill>
                <a:cs typeface="+mn-ea"/>
                <a:sym typeface="+mn-lt"/>
              </a:rPr>
              <a:t>2</a:t>
            </a:r>
            <a:endParaRPr lang="zh-CN" altLang="en-US" sz="2400" dirty="0">
              <a:solidFill>
                <a:schemeClr val="bg1">
                  <a:lumMod val="50000"/>
                </a:schemeClr>
              </a:solidFill>
              <a:cs typeface="+mn-ea"/>
              <a:sym typeface="+mn-lt"/>
            </a:endParaRPr>
          </a:p>
          <a:p>
            <a:pPr lvl="1" algn="r"/>
            <a:r>
              <a:rPr lang="en-US" sz="1200" b="1" dirty="0">
                <a:solidFill>
                  <a:schemeClr val="bg1">
                    <a:lumMod val="50000"/>
                  </a:schemeClr>
                </a:solidFill>
                <a:cs typeface="+mn-ea"/>
              </a:rPr>
              <a:t>Explaining how the book may resonate with and inspire the recipient(s)</a:t>
            </a:r>
          </a:p>
          <a:p>
            <a:pPr lvl="1" algn="r"/>
            <a:endParaRPr lang="en-US" sz="1200" b="1" dirty="0">
              <a:solidFill>
                <a:schemeClr val="bg1">
                  <a:lumMod val="50000"/>
                </a:schemeClr>
              </a:solidFill>
              <a:cs typeface="+mn-ea"/>
            </a:endParaRPr>
          </a:p>
        </p:txBody>
      </p:sp>
      <p:sp>
        <p:nvSpPr>
          <p:cNvPr id="20" name="Rounded Rectangle 19"/>
          <p:cNvSpPr/>
          <p:nvPr/>
        </p:nvSpPr>
        <p:spPr>
          <a:xfrm>
            <a:off x="6876256" y="2211710"/>
            <a:ext cx="1987913" cy="237626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PA_淘宝店chenying0907 30"/>
          <p:cNvSpPr>
            <a:spLocks noChangeArrowheads="1"/>
          </p:cNvSpPr>
          <p:nvPr>
            <p:custDataLst>
              <p:tags r:id="rId4"/>
            </p:custDataLst>
          </p:nvPr>
        </p:nvSpPr>
        <p:spPr bwMode="auto">
          <a:xfrm>
            <a:off x="6548295" y="2421016"/>
            <a:ext cx="2142416"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800100" lvl="1" indent="-342900">
              <a:buFont typeface="+mj-lt"/>
              <a:buAutoNum type="alphaLcPeriod"/>
            </a:pPr>
            <a:r>
              <a:rPr lang="en-US" sz="1200" b="1" dirty="0">
                <a:solidFill>
                  <a:srgbClr val="C00000"/>
                </a:solidFill>
                <a:cs typeface="+mn-ea"/>
              </a:rPr>
              <a:t>What is the book about and what impact it may have on the recipient(s)?</a:t>
            </a:r>
          </a:p>
          <a:p>
            <a:pPr marL="800100" lvl="1" indent="-342900">
              <a:buFont typeface="+mj-lt"/>
              <a:buAutoNum type="alphaLcPeriod"/>
            </a:pPr>
            <a:endParaRPr lang="en-US" sz="1200" b="1" dirty="0">
              <a:solidFill>
                <a:schemeClr val="accent2">
                  <a:lumMod val="50000"/>
                </a:schemeClr>
              </a:solidFill>
              <a:cs typeface="+mn-ea"/>
            </a:endParaRPr>
          </a:p>
          <a:p>
            <a:pPr marL="800100" lvl="1" indent="-342900">
              <a:buFont typeface="+mj-lt"/>
              <a:buAutoNum type="alphaLcPeriod"/>
            </a:pPr>
            <a:r>
              <a:rPr lang="en-US" sz="1200" b="1" dirty="0">
                <a:solidFill>
                  <a:srgbClr val="7030A0"/>
                </a:solidFill>
                <a:cs typeface="+mn-ea"/>
              </a:rPr>
              <a:t>Which SOW from the book would leave a lasting impact on the recipient(s)?  </a:t>
            </a:r>
          </a:p>
        </p:txBody>
      </p:sp>
    </p:spTree>
    <p:extLst>
      <p:ext uri="{BB962C8B-B14F-4D97-AF65-F5344CB8AC3E}">
        <p14:creationId xmlns:p14="http://schemas.microsoft.com/office/powerpoint/2010/main" val="3439235062"/>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PA_淘宝店chenying0907 21"/>
          <p:cNvGrpSpPr/>
          <p:nvPr>
            <p:custDataLst>
              <p:tags r:id="rId1"/>
            </p:custDataLst>
          </p:nvPr>
        </p:nvGrpSpPr>
        <p:grpSpPr>
          <a:xfrm rot="10800000">
            <a:off x="0" y="0"/>
            <a:ext cx="3311527" cy="5164735"/>
            <a:chOff x="5832473" y="-21235"/>
            <a:chExt cx="3311527" cy="5164735"/>
          </a:xfrm>
        </p:grpSpPr>
        <p:sp>
          <p:nvSpPr>
            <p:cNvPr id="12" name="淘宝店chenying0907 36"/>
            <p:cNvSpPr>
              <a:spLocks/>
            </p:cNvSpPr>
            <p:nvPr/>
          </p:nvSpPr>
          <p:spPr bwMode="auto">
            <a:xfrm rot="16200000">
              <a:off x="7445263" y="403114"/>
              <a:ext cx="2123086" cy="1274387"/>
            </a:xfrm>
            <a:custGeom>
              <a:avLst/>
              <a:gdLst/>
              <a:ahLst/>
              <a:cxnLst/>
              <a:rect l="l" t="t" r="r" b="b"/>
              <a:pathLst>
                <a:path w="2123086" h="1274387">
                  <a:moveTo>
                    <a:pt x="0" y="252037"/>
                  </a:moveTo>
                  <a:lnTo>
                    <a:pt x="2123086" y="0"/>
                  </a:lnTo>
                  <a:lnTo>
                    <a:pt x="2123086" y="1274387"/>
                  </a:lnTo>
                  <a:lnTo>
                    <a:pt x="1182688" y="1274387"/>
                  </a:lnTo>
                  <a:close/>
                </a:path>
              </a:pathLst>
            </a:custGeom>
            <a:solidFill>
              <a:srgbClr val="E5AAA4"/>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3" name="淘宝店chenying0907 37"/>
            <p:cNvSpPr>
              <a:spLocks/>
            </p:cNvSpPr>
            <p:nvPr/>
          </p:nvSpPr>
          <p:spPr bwMode="auto">
            <a:xfrm rot="16200000">
              <a:off x="5568154" y="1183482"/>
              <a:ext cx="3840163" cy="3311525"/>
            </a:xfrm>
            <a:custGeom>
              <a:avLst/>
              <a:gdLst>
                <a:gd name="T0" fmla="*/ 0 w 2419"/>
                <a:gd name="T1" fmla="*/ 0 h 2086"/>
                <a:gd name="T2" fmla="*/ 753 w 2419"/>
                <a:gd name="T3" fmla="*/ 2008 h 2086"/>
                <a:gd name="T4" fmla="*/ 1228 w 2419"/>
                <a:gd name="T5" fmla="*/ 2086 h 2086"/>
                <a:gd name="T6" fmla="*/ 2419 w 2419"/>
                <a:gd name="T7" fmla="*/ 2086 h 2086"/>
                <a:gd name="T8" fmla="*/ 0 w 2419"/>
                <a:gd name="T9" fmla="*/ 0 h 2086"/>
              </a:gdLst>
              <a:ahLst/>
              <a:cxnLst>
                <a:cxn ang="0">
                  <a:pos x="T0" y="T1"/>
                </a:cxn>
                <a:cxn ang="0">
                  <a:pos x="T2" y="T3"/>
                </a:cxn>
                <a:cxn ang="0">
                  <a:pos x="T4" y="T5"/>
                </a:cxn>
                <a:cxn ang="0">
                  <a:pos x="T6" y="T7"/>
                </a:cxn>
                <a:cxn ang="0">
                  <a:pos x="T8" y="T9"/>
                </a:cxn>
              </a:cxnLst>
              <a:rect l="0" t="0" r="r" b="b"/>
              <a:pathLst>
                <a:path w="2419" h="2086">
                  <a:moveTo>
                    <a:pt x="0" y="0"/>
                  </a:moveTo>
                  <a:lnTo>
                    <a:pt x="753" y="2008"/>
                  </a:lnTo>
                  <a:lnTo>
                    <a:pt x="1228" y="2086"/>
                  </a:lnTo>
                  <a:lnTo>
                    <a:pt x="2419" y="2086"/>
                  </a:lnTo>
                  <a:lnTo>
                    <a:pt x="0" y="0"/>
                  </a:lnTo>
                  <a:close/>
                </a:path>
              </a:pathLst>
            </a:custGeom>
            <a:solidFill>
              <a:srgbClr val="F1CF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4" name="淘宝店chenying0907 38"/>
            <p:cNvSpPr>
              <a:spLocks/>
            </p:cNvSpPr>
            <p:nvPr/>
          </p:nvSpPr>
          <p:spPr bwMode="auto">
            <a:xfrm rot="16200000">
              <a:off x="6636541" y="2759869"/>
              <a:ext cx="1579563" cy="3187700"/>
            </a:xfrm>
            <a:custGeom>
              <a:avLst/>
              <a:gdLst>
                <a:gd name="T0" fmla="*/ 242 w 995"/>
                <a:gd name="T1" fmla="*/ 0 h 2008"/>
                <a:gd name="T2" fmla="*/ 0 w 995"/>
                <a:gd name="T3" fmla="*/ 305 h 2008"/>
                <a:gd name="T4" fmla="*/ 0 w 995"/>
                <a:gd name="T5" fmla="*/ 1845 h 2008"/>
                <a:gd name="T6" fmla="*/ 995 w 995"/>
                <a:gd name="T7" fmla="*/ 2008 h 2008"/>
                <a:gd name="T8" fmla="*/ 242 w 995"/>
                <a:gd name="T9" fmla="*/ 0 h 2008"/>
              </a:gdLst>
              <a:ahLst/>
              <a:cxnLst>
                <a:cxn ang="0">
                  <a:pos x="T0" y="T1"/>
                </a:cxn>
                <a:cxn ang="0">
                  <a:pos x="T2" y="T3"/>
                </a:cxn>
                <a:cxn ang="0">
                  <a:pos x="T4" y="T5"/>
                </a:cxn>
                <a:cxn ang="0">
                  <a:pos x="T6" y="T7"/>
                </a:cxn>
                <a:cxn ang="0">
                  <a:pos x="T8" y="T9"/>
                </a:cxn>
              </a:cxnLst>
              <a:rect l="0" t="0" r="r" b="b"/>
              <a:pathLst>
                <a:path w="995" h="2008">
                  <a:moveTo>
                    <a:pt x="242" y="0"/>
                  </a:moveTo>
                  <a:lnTo>
                    <a:pt x="0" y="305"/>
                  </a:lnTo>
                  <a:lnTo>
                    <a:pt x="0" y="1845"/>
                  </a:lnTo>
                  <a:lnTo>
                    <a:pt x="995" y="2008"/>
                  </a:lnTo>
                  <a:lnTo>
                    <a:pt x="242" y="0"/>
                  </a:lnTo>
                  <a:close/>
                </a:path>
              </a:pathLst>
            </a:custGeom>
            <a:solidFill>
              <a:srgbClr val="F9E7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5" name="淘宝店chenying0907 39"/>
            <p:cNvSpPr>
              <a:spLocks/>
            </p:cNvSpPr>
            <p:nvPr/>
          </p:nvSpPr>
          <p:spPr bwMode="auto">
            <a:xfrm rot="16200000">
              <a:off x="7785893" y="3785394"/>
              <a:ext cx="2333625" cy="382588"/>
            </a:xfrm>
            <a:custGeom>
              <a:avLst/>
              <a:gdLst>
                <a:gd name="T0" fmla="*/ 0 w 1470"/>
                <a:gd name="T1" fmla="*/ 0 h 241"/>
                <a:gd name="T2" fmla="*/ 0 w 1470"/>
                <a:gd name="T3" fmla="*/ 233 h 241"/>
                <a:gd name="T4" fmla="*/ 0 w 1470"/>
                <a:gd name="T5" fmla="*/ 241 h 241"/>
                <a:gd name="T6" fmla="*/ 1470 w 1470"/>
                <a:gd name="T7" fmla="*/ 241 h 241"/>
                <a:gd name="T8" fmla="*/ 0 w 1470"/>
                <a:gd name="T9" fmla="*/ 0 h 241"/>
              </a:gdLst>
              <a:ahLst/>
              <a:cxnLst>
                <a:cxn ang="0">
                  <a:pos x="T0" y="T1"/>
                </a:cxn>
                <a:cxn ang="0">
                  <a:pos x="T2" y="T3"/>
                </a:cxn>
                <a:cxn ang="0">
                  <a:pos x="T4" y="T5"/>
                </a:cxn>
                <a:cxn ang="0">
                  <a:pos x="T6" y="T7"/>
                </a:cxn>
                <a:cxn ang="0">
                  <a:pos x="T8" y="T9"/>
                </a:cxn>
              </a:cxnLst>
              <a:rect l="0" t="0" r="r" b="b"/>
              <a:pathLst>
                <a:path w="1470" h="241">
                  <a:moveTo>
                    <a:pt x="0" y="0"/>
                  </a:moveTo>
                  <a:lnTo>
                    <a:pt x="0" y="233"/>
                  </a:lnTo>
                  <a:lnTo>
                    <a:pt x="0" y="241"/>
                  </a:lnTo>
                  <a:lnTo>
                    <a:pt x="1470" y="241"/>
                  </a:lnTo>
                  <a:lnTo>
                    <a:pt x="0" y="0"/>
                  </a:lnTo>
                  <a:close/>
                </a:path>
              </a:pathLst>
            </a:custGeom>
            <a:solidFill>
              <a:srgbClr val="E5AA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grpSp>
      <p:sp>
        <p:nvSpPr>
          <p:cNvPr id="5" name="Rectangle 4"/>
          <p:cNvSpPr/>
          <p:nvPr/>
        </p:nvSpPr>
        <p:spPr>
          <a:xfrm>
            <a:off x="221131" y="1057883"/>
            <a:ext cx="6295086" cy="1569660"/>
          </a:xfrm>
          <a:prstGeom prst="rect">
            <a:avLst/>
          </a:prstGeom>
          <a:solidFill>
            <a:schemeClr val="bg1"/>
          </a:solidFill>
          <a:ln>
            <a:solidFill>
              <a:schemeClr val="tx1"/>
            </a:solidFill>
          </a:ln>
        </p:spPr>
        <p:txBody>
          <a:bodyPr wrap="square">
            <a:spAutoFit/>
          </a:bodyPr>
          <a:lstStyle/>
          <a:p>
            <a:pPr algn="just"/>
            <a:r>
              <a:rPr lang="en-US" sz="1600" dirty="0">
                <a:latin typeface="Calibri" panose="020F0502020204030204" pitchFamily="34" charset="0"/>
                <a:cs typeface="Calibri" panose="020F0502020204030204" pitchFamily="34" charset="0"/>
              </a:rPr>
              <a:t>Dad, you've come so far already. You've embraced the challenges, and shown incredible strength and perseverance. </a:t>
            </a:r>
            <a:r>
              <a:rPr lang="en-US" sz="1600" b="1" dirty="0">
                <a:solidFill>
                  <a:srgbClr val="C00000"/>
                </a:solidFill>
                <a:latin typeface="Calibri" panose="020F0502020204030204" pitchFamily="34" charset="0"/>
                <a:cs typeface="Calibri" panose="020F0502020204030204" pitchFamily="34" charset="0"/>
              </a:rPr>
              <a:t>I have no doubt that with your unwavering heart and iron will, you will cross that finish line stronger than ever before. </a:t>
            </a:r>
            <a:r>
              <a:rPr lang="en-US" sz="1600" dirty="0">
                <a:latin typeface="Calibri" panose="020F0502020204030204" pitchFamily="34" charset="0"/>
                <a:cs typeface="Calibri" panose="020F0502020204030204" pitchFamily="34" charset="0"/>
              </a:rPr>
              <a:t>Dad, </a:t>
            </a:r>
            <a:r>
              <a:rPr lang="en-US" sz="1600" b="1" dirty="0">
                <a:solidFill>
                  <a:srgbClr val="7030A0"/>
                </a:solidFill>
                <a:latin typeface="Calibri" panose="020F0502020204030204" pitchFamily="34" charset="0"/>
                <a:cs typeface="Calibri" panose="020F0502020204030204" pitchFamily="34" charset="0"/>
              </a:rPr>
              <a:t>I wish you the most fulfilling and transformative run of your life. Mom and I will be there cheering you </a:t>
            </a:r>
            <a:r>
              <a:rPr lang="en-US" sz="1600" dirty="0">
                <a:latin typeface="Calibri" panose="020F0502020204030204" pitchFamily="34" charset="0"/>
                <a:cs typeface="Calibri" panose="020F0502020204030204" pitchFamily="34" charset="0"/>
              </a:rPr>
              <a:t>on every step of the way. </a:t>
            </a:r>
          </a:p>
        </p:txBody>
      </p:sp>
      <p:sp>
        <p:nvSpPr>
          <p:cNvPr id="6" name="Rectangle 5"/>
          <p:cNvSpPr/>
          <p:nvPr/>
        </p:nvSpPr>
        <p:spPr>
          <a:xfrm>
            <a:off x="258796" y="3019581"/>
            <a:ext cx="6264697" cy="1569660"/>
          </a:xfrm>
          <a:prstGeom prst="rect">
            <a:avLst/>
          </a:prstGeom>
          <a:solidFill>
            <a:schemeClr val="bg2"/>
          </a:solidFill>
          <a:ln>
            <a:solidFill>
              <a:schemeClr val="tx1"/>
            </a:solidFill>
          </a:ln>
        </p:spPr>
        <p:txBody>
          <a:bodyPr wrap="square">
            <a:spAutoFit/>
          </a:bodyPr>
          <a:lstStyle/>
          <a:p>
            <a:pPr algn="just"/>
            <a:r>
              <a:rPr lang="en-US" sz="1600" b="1" dirty="0">
                <a:solidFill>
                  <a:srgbClr val="C00000"/>
                </a:solidFill>
                <a:latin typeface="Calibri" panose="020F0502020204030204" pitchFamily="34" charset="0"/>
                <a:cs typeface="Calibri" panose="020F0502020204030204" pitchFamily="34" charset="0"/>
              </a:rPr>
              <a:t>May this book be the spark that ignites your wanderlust and emboldens you to embrace every adventure that comes your way. </a:t>
            </a:r>
            <a:r>
              <a:rPr lang="en-US" sz="1600" b="1" dirty="0">
                <a:solidFill>
                  <a:srgbClr val="7030A0"/>
                </a:solidFill>
                <a:latin typeface="Calibri" panose="020F0502020204030204" pitchFamily="34" charset="0"/>
                <a:cs typeface="Calibri" panose="020F0502020204030204" pitchFamily="34" charset="0"/>
              </a:rPr>
              <a:t>I wish you both the most wonderful retirement filled with infinite delights, unforgettable moments, and the freedom to follow your hearts wherever they may lead. Bon voyage</a:t>
            </a:r>
            <a:r>
              <a:rPr lang="en-US" sz="1600" dirty="0">
                <a:latin typeface="Calibri" panose="020F0502020204030204" pitchFamily="34" charset="0"/>
                <a:cs typeface="Calibri" panose="020F0502020204030204" pitchFamily="34" charset="0"/>
              </a:rPr>
              <a:t>, and don't forget to send postcards!</a:t>
            </a:r>
          </a:p>
        </p:txBody>
      </p:sp>
      <p:sp>
        <p:nvSpPr>
          <p:cNvPr id="7" name="TextBox 6"/>
          <p:cNvSpPr txBox="1"/>
          <p:nvPr/>
        </p:nvSpPr>
        <p:spPr>
          <a:xfrm>
            <a:off x="210128" y="675964"/>
            <a:ext cx="1230284" cy="300082"/>
          </a:xfrm>
          <a:prstGeom prst="rect">
            <a:avLst/>
          </a:prstGeom>
          <a:noFill/>
        </p:spPr>
        <p:txBody>
          <a:bodyPr wrap="square" rtlCol="0">
            <a:spAutoFit/>
          </a:bodyPr>
          <a:lstStyle/>
          <a:p>
            <a:r>
              <a:rPr lang="en-US" sz="1350" dirty="0"/>
              <a:t>Sample 1</a:t>
            </a:r>
          </a:p>
        </p:txBody>
      </p:sp>
      <p:sp>
        <p:nvSpPr>
          <p:cNvPr id="8" name="TextBox 7"/>
          <p:cNvSpPr txBox="1"/>
          <p:nvPr/>
        </p:nvSpPr>
        <p:spPr>
          <a:xfrm>
            <a:off x="221130" y="2682779"/>
            <a:ext cx="1230284" cy="300082"/>
          </a:xfrm>
          <a:prstGeom prst="rect">
            <a:avLst/>
          </a:prstGeom>
          <a:noFill/>
        </p:spPr>
        <p:txBody>
          <a:bodyPr wrap="square" rtlCol="0">
            <a:spAutoFit/>
          </a:bodyPr>
          <a:lstStyle/>
          <a:p>
            <a:r>
              <a:rPr lang="en-US" sz="1350" dirty="0"/>
              <a:t>Sample 2</a:t>
            </a:r>
          </a:p>
        </p:txBody>
      </p:sp>
      <p:sp>
        <p:nvSpPr>
          <p:cNvPr id="9" name="PA_文本框 16"/>
          <p:cNvSpPr txBox="1"/>
          <p:nvPr>
            <p:custDataLst>
              <p:tags r:id="rId2"/>
            </p:custDataLst>
          </p:nvPr>
        </p:nvSpPr>
        <p:spPr>
          <a:xfrm>
            <a:off x="251520" y="91369"/>
            <a:ext cx="899396" cy="584775"/>
          </a:xfrm>
          <a:prstGeom prst="rect">
            <a:avLst/>
          </a:prstGeom>
          <a:noFill/>
        </p:spPr>
        <p:txBody>
          <a:bodyPr wrap="square" rtlCol="0">
            <a:spAutoFit/>
          </a:bodyPr>
          <a:lstStyle/>
          <a:p>
            <a:r>
              <a:rPr lang="en-US" altLang="zh-CN" sz="3200" dirty="0">
                <a:solidFill>
                  <a:schemeClr val="bg1">
                    <a:lumMod val="50000"/>
                  </a:schemeClr>
                </a:solidFill>
                <a:cs typeface="+mn-ea"/>
                <a:sym typeface="+mn-lt"/>
              </a:rPr>
              <a:t>04</a:t>
            </a:r>
            <a:endParaRPr lang="zh-CN" altLang="en-US" sz="3200" dirty="0">
              <a:solidFill>
                <a:schemeClr val="bg1">
                  <a:lumMod val="50000"/>
                </a:schemeClr>
              </a:solidFill>
              <a:cs typeface="+mn-ea"/>
              <a:sym typeface="+mn-lt"/>
            </a:endParaRPr>
          </a:p>
        </p:txBody>
      </p:sp>
      <p:sp>
        <p:nvSpPr>
          <p:cNvPr id="10" name="Rectangle 9"/>
          <p:cNvSpPr/>
          <p:nvPr/>
        </p:nvSpPr>
        <p:spPr>
          <a:xfrm>
            <a:off x="899592" y="187650"/>
            <a:ext cx="7698235" cy="400110"/>
          </a:xfrm>
          <a:prstGeom prst="rect">
            <a:avLst/>
          </a:prstGeom>
        </p:spPr>
        <p:txBody>
          <a:bodyPr wrap="square">
            <a:spAutoFit/>
          </a:bodyPr>
          <a:lstStyle/>
          <a:p>
            <a:r>
              <a:rPr lang="en-US" sz="2000" dirty="0">
                <a:solidFill>
                  <a:schemeClr val="bg1">
                    <a:lumMod val="50000"/>
                  </a:schemeClr>
                </a:solidFill>
                <a:cs typeface="+mn-ea"/>
              </a:rPr>
              <a:t>How to generate ideas for the book-gifting message?</a:t>
            </a:r>
          </a:p>
        </p:txBody>
      </p:sp>
      <p:sp>
        <p:nvSpPr>
          <p:cNvPr id="19" name="PA_淘宝店chenying0907 33"/>
          <p:cNvSpPr>
            <a:spLocks noChangeArrowheads="1"/>
          </p:cNvSpPr>
          <p:nvPr>
            <p:custDataLst>
              <p:tags r:id="rId3"/>
            </p:custDataLst>
          </p:nvPr>
        </p:nvSpPr>
        <p:spPr bwMode="auto">
          <a:xfrm>
            <a:off x="6516217" y="1049172"/>
            <a:ext cx="240238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a:r>
              <a:rPr lang="zh-CN" altLang="en-US" sz="1000" dirty="0">
                <a:solidFill>
                  <a:schemeClr val="bg1">
                    <a:lumMod val="50000"/>
                  </a:schemeClr>
                </a:solidFill>
                <a:cs typeface="+mn-ea"/>
                <a:sym typeface="+mn-lt"/>
              </a:rPr>
              <a:t> </a:t>
            </a:r>
            <a:r>
              <a:rPr lang="en-US" altLang="zh-CN" sz="2400" dirty="0">
                <a:solidFill>
                  <a:schemeClr val="bg1">
                    <a:lumMod val="50000"/>
                  </a:schemeClr>
                </a:solidFill>
                <a:cs typeface="+mn-ea"/>
                <a:sym typeface="+mn-lt"/>
              </a:rPr>
              <a:t>3</a:t>
            </a:r>
            <a:endParaRPr lang="zh-CN" altLang="en-US" sz="2400" dirty="0">
              <a:solidFill>
                <a:schemeClr val="bg1">
                  <a:lumMod val="50000"/>
                </a:schemeClr>
              </a:solidFill>
              <a:cs typeface="+mn-ea"/>
              <a:sym typeface="+mn-lt"/>
            </a:endParaRPr>
          </a:p>
          <a:p>
            <a:pPr algn="r"/>
            <a:r>
              <a:rPr lang="en-US" sz="1200" b="1" dirty="0">
                <a:solidFill>
                  <a:schemeClr val="bg1">
                    <a:lumMod val="50000"/>
                  </a:schemeClr>
                </a:solidFill>
                <a:cs typeface="+mn-ea"/>
              </a:rPr>
              <a:t>Offering encouragement and well-wishes for the recipient(s)</a:t>
            </a:r>
          </a:p>
        </p:txBody>
      </p:sp>
      <p:sp>
        <p:nvSpPr>
          <p:cNvPr id="20" name="Rounded Rectangle 19"/>
          <p:cNvSpPr/>
          <p:nvPr/>
        </p:nvSpPr>
        <p:spPr>
          <a:xfrm>
            <a:off x="6832220" y="1906587"/>
            <a:ext cx="1987913" cy="216318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8" name="PA_淘宝店chenying0907 30"/>
          <p:cNvSpPr>
            <a:spLocks noChangeArrowheads="1"/>
          </p:cNvSpPr>
          <p:nvPr>
            <p:custDataLst>
              <p:tags r:id="rId4"/>
            </p:custDataLst>
          </p:nvPr>
        </p:nvSpPr>
        <p:spPr bwMode="auto">
          <a:xfrm>
            <a:off x="6523493" y="2104363"/>
            <a:ext cx="2296640"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971550" lvl="1" indent="-514350">
              <a:buFont typeface="+mj-lt"/>
              <a:buAutoNum type="alphaLcPeriod"/>
            </a:pPr>
            <a:r>
              <a:rPr lang="en-US" sz="1200" b="1" dirty="0">
                <a:solidFill>
                  <a:srgbClr val="C00000"/>
                </a:solidFill>
                <a:cs typeface="+mn-ea"/>
              </a:rPr>
              <a:t>What words of encouragement do you have for the recipient(s)?</a:t>
            </a:r>
          </a:p>
          <a:p>
            <a:pPr marL="971550" lvl="1" indent="-514350">
              <a:buFont typeface="+mj-lt"/>
              <a:buAutoNum type="alphaLcPeriod"/>
            </a:pPr>
            <a:endParaRPr lang="en-US" sz="1200" b="1" dirty="0">
              <a:solidFill>
                <a:schemeClr val="bg1"/>
              </a:solidFill>
              <a:cs typeface="+mn-ea"/>
            </a:endParaRPr>
          </a:p>
          <a:p>
            <a:pPr marL="971550" lvl="1" indent="-514350">
              <a:buFont typeface="+mj-lt"/>
              <a:buAutoNum type="alphaLcPeriod"/>
            </a:pPr>
            <a:r>
              <a:rPr lang="en-US" sz="1200" b="1" dirty="0">
                <a:solidFill>
                  <a:srgbClr val="7030A0"/>
                </a:solidFill>
                <a:cs typeface="+mn-ea"/>
              </a:rPr>
              <a:t>What wishes do/does the recipient(s) need most at the moment?</a:t>
            </a:r>
          </a:p>
        </p:txBody>
      </p:sp>
    </p:spTree>
    <p:extLst>
      <p:ext uri="{BB962C8B-B14F-4D97-AF65-F5344CB8AC3E}">
        <p14:creationId xmlns:p14="http://schemas.microsoft.com/office/powerpoint/2010/main" val="4113914166"/>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PA_淘宝店chenying0907 9"/>
          <p:cNvGrpSpPr/>
          <p:nvPr>
            <p:custDataLst>
              <p:tags r:id="rId1"/>
            </p:custDataLst>
          </p:nvPr>
        </p:nvGrpSpPr>
        <p:grpSpPr>
          <a:xfrm>
            <a:off x="-1" y="-21236"/>
            <a:ext cx="3311528" cy="5164737"/>
            <a:chOff x="-1" y="-21236"/>
            <a:chExt cx="3311528" cy="5164737"/>
          </a:xfrm>
        </p:grpSpPr>
        <p:sp>
          <p:nvSpPr>
            <p:cNvPr id="3" name="淘宝店chenying0907 36"/>
            <p:cNvSpPr>
              <a:spLocks/>
            </p:cNvSpPr>
            <p:nvPr/>
          </p:nvSpPr>
          <p:spPr bwMode="auto">
            <a:xfrm rot="5400000">
              <a:off x="-424350" y="3444764"/>
              <a:ext cx="2123086" cy="1274387"/>
            </a:xfrm>
            <a:custGeom>
              <a:avLst/>
              <a:gdLst/>
              <a:ahLst/>
              <a:cxnLst/>
              <a:rect l="l" t="t" r="r" b="b"/>
              <a:pathLst>
                <a:path w="2123086" h="1274387">
                  <a:moveTo>
                    <a:pt x="0" y="252037"/>
                  </a:moveTo>
                  <a:lnTo>
                    <a:pt x="2123086" y="0"/>
                  </a:lnTo>
                  <a:lnTo>
                    <a:pt x="2123086" y="1274387"/>
                  </a:lnTo>
                  <a:lnTo>
                    <a:pt x="1182688" y="1274387"/>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4" name="淘宝店chenying0907 37"/>
            <p:cNvSpPr>
              <a:spLocks/>
            </p:cNvSpPr>
            <p:nvPr/>
          </p:nvSpPr>
          <p:spPr bwMode="auto">
            <a:xfrm rot="5400000">
              <a:off x="-264318" y="627258"/>
              <a:ext cx="3840163" cy="3311525"/>
            </a:xfrm>
            <a:custGeom>
              <a:avLst/>
              <a:gdLst>
                <a:gd name="T0" fmla="*/ 0 w 2419"/>
                <a:gd name="T1" fmla="*/ 0 h 2086"/>
                <a:gd name="T2" fmla="*/ 753 w 2419"/>
                <a:gd name="T3" fmla="*/ 2008 h 2086"/>
                <a:gd name="T4" fmla="*/ 1228 w 2419"/>
                <a:gd name="T5" fmla="*/ 2086 h 2086"/>
                <a:gd name="T6" fmla="*/ 2419 w 2419"/>
                <a:gd name="T7" fmla="*/ 2086 h 2086"/>
                <a:gd name="T8" fmla="*/ 0 w 2419"/>
                <a:gd name="T9" fmla="*/ 0 h 2086"/>
              </a:gdLst>
              <a:ahLst/>
              <a:cxnLst>
                <a:cxn ang="0">
                  <a:pos x="T0" y="T1"/>
                </a:cxn>
                <a:cxn ang="0">
                  <a:pos x="T2" y="T3"/>
                </a:cxn>
                <a:cxn ang="0">
                  <a:pos x="T4" y="T5"/>
                </a:cxn>
                <a:cxn ang="0">
                  <a:pos x="T6" y="T7"/>
                </a:cxn>
                <a:cxn ang="0">
                  <a:pos x="T8" y="T9"/>
                </a:cxn>
              </a:cxnLst>
              <a:rect l="0" t="0" r="r" b="b"/>
              <a:pathLst>
                <a:path w="2419" h="2086">
                  <a:moveTo>
                    <a:pt x="0" y="0"/>
                  </a:moveTo>
                  <a:lnTo>
                    <a:pt x="753" y="2008"/>
                  </a:lnTo>
                  <a:lnTo>
                    <a:pt x="1228" y="2086"/>
                  </a:lnTo>
                  <a:lnTo>
                    <a:pt x="2419" y="2086"/>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5" name="淘宝店chenying0907 38"/>
            <p:cNvSpPr>
              <a:spLocks/>
            </p:cNvSpPr>
            <p:nvPr/>
          </p:nvSpPr>
          <p:spPr bwMode="auto">
            <a:xfrm rot="5400000">
              <a:off x="927895" y="-825304"/>
              <a:ext cx="1579563" cy="3187700"/>
            </a:xfrm>
            <a:custGeom>
              <a:avLst/>
              <a:gdLst>
                <a:gd name="T0" fmla="*/ 242 w 995"/>
                <a:gd name="T1" fmla="*/ 0 h 2008"/>
                <a:gd name="T2" fmla="*/ 0 w 995"/>
                <a:gd name="T3" fmla="*/ 305 h 2008"/>
                <a:gd name="T4" fmla="*/ 0 w 995"/>
                <a:gd name="T5" fmla="*/ 1845 h 2008"/>
                <a:gd name="T6" fmla="*/ 995 w 995"/>
                <a:gd name="T7" fmla="*/ 2008 h 2008"/>
                <a:gd name="T8" fmla="*/ 242 w 995"/>
                <a:gd name="T9" fmla="*/ 0 h 2008"/>
              </a:gdLst>
              <a:ahLst/>
              <a:cxnLst>
                <a:cxn ang="0">
                  <a:pos x="T0" y="T1"/>
                </a:cxn>
                <a:cxn ang="0">
                  <a:pos x="T2" y="T3"/>
                </a:cxn>
                <a:cxn ang="0">
                  <a:pos x="T4" y="T5"/>
                </a:cxn>
                <a:cxn ang="0">
                  <a:pos x="T6" y="T7"/>
                </a:cxn>
                <a:cxn ang="0">
                  <a:pos x="T8" y="T9"/>
                </a:cxn>
              </a:cxnLst>
              <a:rect l="0" t="0" r="r" b="b"/>
              <a:pathLst>
                <a:path w="995" h="2008">
                  <a:moveTo>
                    <a:pt x="242" y="0"/>
                  </a:moveTo>
                  <a:lnTo>
                    <a:pt x="0" y="305"/>
                  </a:lnTo>
                  <a:lnTo>
                    <a:pt x="0" y="1845"/>
                  </a:lnTo>
                  <a:lnTo>
                    <a:pt x="995" y="2008"/>
                  </a:lnTo>
                  <a:lnTo>
                    <a:pt x="24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6" name="淘宝店chenying0907 39"/>
            <p:cNvSpPr>
              <a:spLocks/>
            </p:cNvSpPr>
            <p:nvPr/>
          </p:nvSpPr>
          <p:spPr bwMode="auto">
            <a:xfrm rot="5400000">
              <a:off x="-975519" y="954283"/>
              <a:ext cx="2333625" cy="382588"/>
            </a:xfrm>
            <a:custGeom>
              <a:avLst/>
              <a:gdLst>
                <a:gd name="T0" fmla="*/ 0 w 1470"/>
                <a:gd name="T1" fmla="*/ 0 h 241"/>
                <a:gd name="T2" fmla="*/ 0 w 1470"/>
                <a:gd name="T3" fmla="*/ 233 h 241"/>
                <a:gd name="T4" fmla="*/ 0 w 1470"/>
                <a:gd name="T5" fmla="*/ 241 h 241"/>
                <a:gd name="T6" fmla="*/ 1470 w 1470"/>
                <a:gd name="T7" fmla="*/ 241 h 241"/>
                <a:gd name="T8" fmla="*/ 0 w 1470"/>
                <a:gd name="T9" fmla="*/ 0 h 241"/>
              </a:gdLst>
              <a:ahLst/>
              <a:cxnLst>
                <a:cxn ang="0">
                  <a:pos x="T0" y="T1"/>
                </a:cxn>
                <a:cxn ang="0">
                  <a:pos x="T2" y="T3"/>
                </a:cxn>
                <a:cxn ang="0">
                  <a:pos x="T4" y="T5"/>
                </a:cxn>
                <a:cxn ang="0">
                  <a:pos x="T6" y="T7"/>
                </a:cxn>
                <a:cxn ang="0">
                  <a:pos x="T8" y="T9"/>
                </a:cxn>
              </a:cxnLst>
              <a:rect l="0" t="0" r="r" b="b"/>
              <a:pathLst>
                <a:path w="1470" h="241">
                  <a:moveTo>
                    <a:pt x="0" y="0"/>
                  </a:moveTo>
                  <a:lnTo>
                    <a:pt x="0" y="233"/>
                  </a:lnTo>
                  <a:lnTo>
                    <a:pt x="0" y="241"/>
                  </a:lnTo>
                  <a:lnTo>
                    <a:pt x="1470" y="241"/>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grpSp>
      <p:sp>
        <p:nvSpPr>
          <p:cNvPr id="11" name="PA_淘宝店chenying0907 10"/>
          <p:cNvSpPr/>
          <p:nvPr>
            <p:custDataLst>
              <p:tags r:id="rId2"/>
            </p:custDataLst>
          </p:nvPr>
        </p:nvSpPr>
        <p:spPr>
          <a:xfrm>
            <a:off x="328235" y="556316"/>
            <a:ext cx="2381945" cy="3737242"/>
          </a:xfrm>
          <a:prstGeom prst="rect">
            <a:avLst/>
          </a:prstGeom>
          <a:solidFill>
            <a:schemeClr val="bg1">
              <a:alpha val="85000"/>
            </a:schemeClr>
          </a:solidFill>
          <a:ln>
            <a:noFill/>
          </a:ln>
          <a:effectLst>
            <a:outerShdw blurRad="368300" dist="63500" dir="462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PA_文本框 11"/>
          <p:cNvSpPr txBox="1"/>
          <p:nvPr>
            <p:custDataLst>
              <p:tags r:id="rId3"/>
            </p:custDataLst>
          </p:nvPr>
        </p:nvSpPr>
        <p:spPr>
          <a:xfrm>
            <a:off x="435497" y="886055"/>
            <a:ext cx="2167420" cy="523220"/>
          </a:xfrm>
          <a:prstGeom prst="rect">
            <a:avLst/>
          </a:prstGeom>
          <a:noFill/>
        </p:spPr>
        <p:txBody>
          <a:bodyPr wrap="square" lIns="0" rIns="0" rtlCol="0">
            <a:spAutoFit/>
          </a:bodyPr>
          <a:lstStyle/>
          <a:p>
            <a:pPr algn="ctr"/>
            <a:r>
              <a:rPr lang="en-US" altLang="zh-CN" sz="2800" dirty="0">
                <a:ln w="6350">
                  <a:noFill/>
                </a:ln>
                <a:solidFill>
                  <a:schemeClr val="accent3"/>
                </a:solidFill>
                <a:cs typeface="+mn-ea"/>
                <a:sym typeface="+mn-lt"/>
              </a:rPr>
              <a:t>CONTENTS</a:t>
            </a:r>
          </a:p>
        </p:txBody>
      </p:sp>
      <p:grpSp>
        <p:nvGrpSpPr>
          <p:cNvPr id="2" name="PA_淘宝店chenying0907 1"/>
          <p:cNvGrpSpPr/>
          <p:nvPr>
            <p:custDataLst>
              <p:tags r:id="rId4"/>
            </p:custDataLst>
          </p:nvPr>
        </p:nvGrpSpPr>
        <p:grpSpPr>
          <a:xfrm>
            <a:off x="2893215" y="1000412"/>
            <a:ext cx="5755196" cy="523220"/>
            <a:chOff x="4241135" y="664220"/>
            <a:chExt cx="5701099" cy="523220"/>
          </a:xfrm>
        </p:grpSpPr>
        <p:sp>
          <p:nvSpPr>
            <p:cNvPr id="17" name="PA_文本框 16"/>
            <p:cNvSpPr txBox="1"/>
            <p:nvPr>
              <p:custDataLst>
                <p:tags r:id="rId20"/>
              </p:custDataLst>
            </p:nvPr>
          </p:nvSpPr>
          <p:spPr>
            <a:xfrm>
              <a:off x="4241135" y="664220"/>
              <a:ext cx="598969" cy="523220"/>
            </a:xfrm>
            <a:prstGeom prst="rect">
              <a:avLst/>
            </a:prstGeom>
            <a:noFill/>
          </p:spPr>
          <p:txBody>
            <a:bodyPr wrap="none" rtlCol="0">
              <a:spAutoFit/>
            </a:bodyPr>
            <a:lstStyle/>
            <a:p>
              <a:r>
                <a:rPr lang="en-US" altLang="zh-CN" sz="2800" dirty="0">
                  <a:solidFill>
                    <a:schemeClr val="bg1">
                      <a:lumMod val="50000"/>
                    </a:schemeClr>
                  </a:solidFill>
                  <a:cs typeface="+mn-ea"/>
                  <a:sym typeface="+mn-lt"/>
                </a:rPr>
                <a:t>02</a:t>
              </a:r>
              <a:endParaRPr lang="zh-CN" altLang="en-US" sz="2800" dirty="0">
                <a:solidFill>
                  <a:schemeClr val="bg1">
                    <a:lumMod val="50000"/>
                  </a:schemeClr>
                </a:solidFill>
                <a:cs typeface="+mn-ea"/>
                <a:sym typeface="+mn-lt"/>
              </a:endParaRPr>
            </a:p>
          </p:txBody>
        </p:sp>
        <p:sp>
          <p:nvSpPr>
            <p:cNvPr id="18" name="PA_文本框 17"/>
            <p:cNvSpPr txBox="1"/>
            <p:nvPr>
              <p:custDataLst>
                <p:tags r:id="rId21"/>
              </p:custDataLst>
            </p:nvPr>
          </p:nvSpPr>
          <p:spPr>
            <a:xfrm>
              <a:off x="5149082" y="765033"/>
              <a:ext cx="4793152" cy="369332"/>
            </a:xfrm>
            <a:prstGeom prst="rect">
              <a:avLst/>
            </a:prstGeom>
            <a:noFill/>
          </p:spPr>
          <p:txBody>
            <a:bodyPr wrap="square" rtlCol="0">
              <a:spAutoFit/>
            </a:bodyPr>
            <a:lstStyle/>
            <a:p>
              <a:pPr algn="just"/>
              <a:r>
                <a:rPr lang="en-US" dirty="0">
                  <a:solidFill>
                    <a:schemeClr val="bg1">
                      <a:lumMod val="50000"/>
                    </a:schemeClr>
                  </a:solidFill>
                  <a:cs typeface="+mn-ea"/>
                </a:rPr>
                <a:t>Why gift books to someone dear to you? </a:t>
              </a:r>
            </a:p>
          </p:txBody>
        </p:sp>
      </p:grpSp>
      <p:grpSp>
        <p:nvGrpSpPr>
          <p:cNvPr id="39" name="PA_淘宝店chenying0907 1"/>
          <p:cNvGrpSpPr/>
          <p:nvPr>
            <p:custDataLst>
              <p:tags r:id="rId5"/>
            </p:custDataLst>
          </p:nvPr>
        </p:nvGrpSpPr>
        <p:grpSpPr>
          <a:xfrm>
            <a:off x="2914589" y="362938"/>
            <a:ext cx="5733822" cy="646331"/>
            <a:chOff x="4241135" y="636517"/>
            <a:chExt cx="5679926" cy="646331"/>
          </a:xfrm>
        </p:grpSpPr>
        <p:sp>
          <p:nvSpPr>
            <p:cNvPr id="53" name="PA_文本框 16"/>
            <p:cNvSpPr txBox="1"/>
            <p:nvPr>
              <p:custDataLst>
                <p:tags r:id="rId18"/>
              </p:custDataLst>
            </p:nvPr>
          </p:nvSpPr>
          <p:spPr>
            <a:xfrm>
              <a:off x="4241135" y="664220"/>
              <a:ext cx="604653" cy="523220"/>
            </a:xfrm>
            <a:prstGeom prst="rect">
              <a:avLst/>
            </a:prstGeom>
            <a:noFill/>
          </p:spPr>
          <p:txBody>
            <a:bodyPr wrap="none" rtlCol="0">
              <a:spAutoFit/>
            </a:bodyPr>
            <a:lstStyle/>
            <a:p>
              <a:r>
                <a:rPr lang="en-US" altLang="zh-CN" sz="2800" dirty="0">
                  <a:solidFill>
                    <a:schemeClr val="bg1">
                      <a:lumMod val="50000"/>
                    </a:schemeClr>
                  </a:solidFill>
                  <a:cs typeface="+mn-ea"/>
                  <a:sym typeface="+mn-lt"/>
                </a:rPr>
                <a:t>01</a:t>
              </a:r>
              <a:endParaRPr lang="zh-CN" altLang="en-US" sz="2800" dirty="0">
                <a:solidFill>
                  <a:schemeClr val="bg1">
                    <a:lumMod val="50000"/>
                  </a:schemeClr>
                </a:solidFill>
                <a:cs typeface="+mn-ea"/>
                <a:sym typeface="+mn-lt"/>
              </a:endParaRPr>
            </a:p>
          </p:txBody>
        </p:sp>
        <p:sp>
          <p:nvSpPr>
            <p:cNvPr id="54" name="PA_文本框 17"/>
            <p:cNvSpPr txBox="1"/>
            <p:nvPr>
              <p:custDataLst>
                <p:tags r:id="rId19"/>
              </p:custDataLst>
            </p:nvPr>
          </p:nvSpPr>
          <p:spPr>
            <a:xfrm>
              <a:off x="5127909" y="636517"/>
              <a:ext cx="4793152" cy="646331"/>
            </a:xfrm>
            <a:prstGeom prst="rect">
              <a:avLst/>
            </a:prstGeom>
            <a:noFill/>
          </p:spPr>
          <p:txBody>
            <a:bodyPr wrap="square" rtlCol="0">
              <a:spAutoFit/>
            </a:bodyPr>
            <a:lstStyle/>
            <a:p>
              <a:pPr algn="just"/>
              <a:r>
                <a:rPr lang="en-US" dirty="0">
                  <a:solidFill>
                    <a:schemeClr val="bg1">
                      <a:lumMod val="50000"/>
                    </a:schemeClr>
                  </a:solidFill>
                  <a:cs typeface="+mn-ea"/>
                </a:rPr>
                <a:t>What is “SOW Inspiring” Book Gifting Competition?</a:t>
              </a:r>
            </a:p>
          </p:txBody>
        </p:sp>
      </p:grpSp>
      <p:grpSp>
        <p:nvGrpSpPr>
          <p:cNvPr id="55" name="PA_淘宝店chenying0907 1"/>
          <p:cNvGrpSpPr/>
          <p:nvPr>
            <p:custDataLst>
              <p:tags r:id="rId6"/>
            </p:custDataLst>
          </p:nvPr>
        </p:nvGrpSpPr>
        <p:grpSpPr>
          <a:xfrm>
            <a:off x="2893215" y="1575979"/>
            <a:ext cx="5755196" cy="923330"/>
            <a:chOff x="4241135" y="627493"/>
            <a:chExt cx="5701099" cy="923330"/>
          </a:xfrm>
        </p:grpSpPr>
        <p:sp>
          <p:nvSpPr>
            <p:cNvPr id="56" name="PA_文本框 16"/>
            <p:cNvSpPr txBox="1"/>
            <p:nvPr>
              <p:custDataLst>
                <p:tags r:id="rId16"/>
              </p:custDataLst>
            </p:nvPr>
          </p:nvSpPr>
          <p:spPr>
            <a:xfrm>
              <a:off x="4241135" y="664220"/>
              <a:ext cx="598969" cy="523220"/>
            </a:xfrm>
            <a:prstGeom prst="rect">
              <a:avLst/>
            </a:prstGeom>
            <a:noFill/>
          </p:spPr>
          <p:txBody>
            <a:bodyPr wrap="none" rtlCol="0">
              <a:spAutoFit/>
            </a:bodyPr>
            <a:lstStyle/>
            <a:p>
              <a:r>
                <a:rPr lang="en-US" altLang="zh-CN" sz="2800" dirty="0">
                  <a:solidFill>
                    <a:schemeClr val="bg1">
                      <a:lumMod val="50000"/>
                    </a:schemeClr>
                  </a:solidFill>
                  <a:cs typeface="+mn-ea"/>
                  <a:sym typeface="+mn-lt"/>
                </a:rPr>
                <a:t>03</a:t>
              </a:r>
              <a:endParaRPr lang="zh-CN" altLang="en-US" sz="2800" dirty="0">
                <a:solidFill>
                  <a:schemeClr val="bg1">
                    <a:lumMod val="50000"/>
                  </a:schemeClr>
                </a:solidFill>
                <a:cs typeface="+mn-ea"/>
                <a:sym typeface="+mn-lt"/>
              </a:endParaRPr>
            </a:p>
          </p:txBody>
        </p:sp>
        <p:sp>
          <p:nvSpPr>
            <p:cNvPr id="57" name="PA_文本框 17"/>
            <p:cNvSpPr txBox="1"/>
            <p:nvPr>
              <p:custDataLst>
                <p:tags r:id="rId17"/>
              </p:custDataLst>
            </p:nvPr>
          </p:nvSpPr>
          <p:spPr>
            <a:xfrm>
              <a:off x="5149082" y="627493"/>
              <a:ext cx="4793152" cy="923330"/>
            </a:xfrm>
            <a:prstGeom prst="rect">
              <a:avLst/>
            </a:prstGeom>
            <a:noFill/>
          </p:spPr>
          <p:txBody>
            <a:bodyPr wrap="square" rtlCol="0">
              <a:spAutoFit/>
            </a:bodyPr>
            <a:lstStyle/>
            <a:p>
              <a:pPr algn="just"/>
              <a:r>
                <a:rPr lang="en-US" dirty="0">
                  <a:solidFill>
                    <a:schemeClr val="bg1">
                      <a:lumMod val="50000"/>
                    </a:schemeClr>
                  </a:solidFill>
                  <a:cs typeface="+mn-ea"/>
                </a:rPr>
                <a:t>Who to gift your book to and how can it resonate with and inspire him/her? </a:t>
              </a:r>
            </a:p>
            <a:p>
              <a:pPr algn="just"/>
              <a:endParaRPr lang="en-US" dirty="0">
                <a:solidFill>
                  <a:schemeClr val="bg1">
                    <a:lumMod val="50000"/>
                  </a:schemeClr>
                </a:solidFill>
                <a:cs typeface="+mn-ea"/>
              </a:endParaRPr>
            </a:p>
          </p:txBody>
        </p:sp>
      </p:grpSp>
      <p:grpSp>
        <p:nvGrpSpPr>
          <p:cNvPr id="58" name="PA_淘宝店chenying0907 1"/>
          <p:cNvGrpSpPr/>
          <p:nvPr>
            <p:custDataLst>
              <p:tags r:id="rId7"/>
            </p:custDataLst>
          </p:nvPr>
        </p:nvGrpSpPr>
        <p:grpSpPr>
          <a:xfrm>
            <a:off x="2893215" y="2303630"/>
            <a:ext cx="5733822" cy="923330"/>
            <a:chOff x="4241135" y="636517"/>
            <a:chExt cx="5679926" cy="923330"/>
          </a:xfrm>
        </p:grpSpPr>
        <p:sp>
          <p:nvSpPr>
            <p:cNvPr id="59" name="PA_文本框 16"/>
            <p:cNvSpPr txBox="1"/>
            <p:nvPr>
              <p:custDataLst>
                <p:tags r:id="rId14"/>
              </p:custDataLst>
            </p:nvPr>
          </p:nvSpPr>
          <p:spPr>
            <a:xfrm>
              <a:off x="4241135" y="664220"/>
              <a:ext cx="598969" cy="523220"/>
            </a:xfrm>
            <a:prstGeom prst="rect">
              <a:avLst/>
            </a:prstGeom>
            <a:noFill/>
          </p:spPr>
          <p:txBody>
            <a:bodyPr wrap="none" rtlCol="0">
              <a:spAutoFit/>
            </a:bodyPr>
            <a:lstStyle/>
            <a:p>
              <a:r>
                <a:rPr lang="en-US" altLang="zh-CN" sz="2800" dirty="0">
                  <a:solidFill>
                    <a:schemeClr val="bg1">
                      <a:lumMod val="50000"/>
                    </a:schemeClr>
                  </a:solidFill>
                  <a:cs typeface="+mn-ea"/>
                  <a:sym typeface="+mn-lt"/>
                </a:rPr>
                <a:t>04</a:t>
              </a:r>
              <a:endParaRPr lang="zh-CN" altLang="en-US" sz="2800" dirty="0">
                <a:solidFill>
                  <a:schemeClr val="bg1">
                    <a:lumMod val="50000"/>
                  </a:schemeClr>
                </a:solidFill>
                <a:cs typeface="+mn-ea"/>
                <a:sym typeface="+mn-lt"/>
              </a:endParaRPr>
            </a:p>
          </p:txBody>
        </p:sp>
        <p:sp>
          <p:nvSpPr>
            <p:cNvPr id="60" name="PA_文本框 17"/>
            <p:cNvSpPr txBox="1"/>
            <p:nvPr>
              <p:custDataLst>
                <p:tags r:id="rId15"/>
              </p:custDataLst>
            </p:nvPr>
          </p:nvSpPr>
          <p:spPr>
            <a:xfrm>
              <a:off x="5127909" y="636517"/>
              <a:ext cx="4793152" cy="923330"/>
            </a:xfrm>
            <a:prstGeom prst="rect">
              <a:avLst/>
            </a:prstGeom>
            <a:noFill/>
          </p:spPr>
          <p:txBody>
            <a:bodyPr wrap="square" rtlCol="0">
              <a:spAutoFit/>
            </a:bodyPr>
            <a:lstStyle/>
            <a:p>
              <a:pPr algn="just"/>
              <a:r>
                <a:rPr lang="en-US" dirty="0">
                  <a:solidFill>
                    <a:schemeClr val="bg1">
                      <a:lumMod val="50000"/>
                    </a:schemeClr>
                  </a:solidFill>
                  <a:cs typeface="+mn-ea"/>
                </a:rPr>
                <a:t>How to generate ideas for the book-gifting message?</a:t>
              </a:r>
            </a:p>
            <a:p>
              <a:pPr algn="just"/>
              <a:endParaRPr lang="en-US" dirty="0">
                <a:solidFill>
                  <a:schemeClr val="bg1">
                    <a:lumMod val="50000"/>
                  </a:schemeClr>
                </a:solidFill>
                <a:cs typeface="+mn-ea"/>
              </a:endParaRPr>
            </a:p>
          </p:txBody>
        </p:sp>
      </p:grpSp>
      <p:grpSp>
        <p:nvGrpSpPr>
          <p:cNvPr id="61" name="PA_淘宝店chenying0907 1"/>
          <p:cNvGrpSpPr/>
          <p:nvPr>
            <p:custDataLst>
              <p:tags r:id="rId8"/>
            </p:custDataLst>
          </p:nvPr>
        </p:nvGrpSpPr>
        <p:grpSpPr>
          <a:xfrm>
            <a:off x="2893215" y="3079486"/>
            <a:ext cx="5733822" cy="923330"/>
            <a:chOff x="4241135" y="636517"/>
            <a:chExt cx="5679926" cy="923330"/>
          </a:xfrm>
        </p:grpSpPr>
        <p:sp>
          <p:nvSpPr>
            <p:cNvPr id="62" name="PA_文本框 16"/>
            <p:cNvSpPr txBox="1"/>
            <p:nvPr>
              <p:custDataLst>
                <p:tags r:id="rId12"/>
              </p:custDataLst>
            </p:nvPr>
          </p:nvSpPr>
          <p:spPr>
            <a:xfrm>
              <a:off x="4241135" y="664220"/>
              <a:ext cx="598969" cy="523220"/>
            </a:xfrm>
            <a:prstGeom prst="rect">
              <a:avLst/>
            </a:prstGeom>
            <a:noFill/>
          </p:spPr>
          <p:txBody>
            <a:bodyPr wrap="none" rtlCol="0">
              <a:spAutoFit/>
            </a:bodyPr>
            <a:lstStyle/>
            <a:p>
              <a:r>
                <a:rPr lang="en-US" altLang="zh-CN" sz="2800" dirty="0">
                  <a:solidFill>
                    <a:schemeClr val="bg1">
                      <a:lumMod val="50000"/>
                    </a:schemeClr>
                  </a:solidFill>
                  <a:cs typeface="+mn-ea"/>
                  <a:sym typeface="+mn-lt"/>
                </a:rPr>
                <a:t>05</a:t>
              </a:r>
              <a:endParaRPr lang="zh-CN" altLang="en-US" sz="2800" dirty="0">
                <a:solidFill>
                  <a:schemeClr val="bg1">
                    <a:lumMod val="50000"/>
                  </a:schemeClr>
                </a:solidFill>
                <a:cs typeface="+mn-ea"/>
                <a:sym typeface="+mn-lt"/>
              </a:endParaRPr>
            </a:p>
          </p:txBody>
        </p:sp>
        <p:sp>
          <p:nvSpPr>
            <p:cNvPr id="63" name="PA_文本框 17"/>
            <p:cNvSpPr txBox="1"/>
            <p:nvPr>
              <p:custDataLst>
                <p:tags r:id="rId13"/>
              </p:custDataLst>
            </p:nvPr>
          </p:nvSpPr>
          <p:spPr>
            <a:xfrm>
              <a:off x="5127909" y="636517"/>
              <a:ext cx="4793152" cy="923330"/>
            </a:xfrm>
            <a:prstGeom prst="rect">
              <a:avLst/>
            </a:prstGeom>
            <a:noFill/>
          </p:spPr>
          <p:txBody>
            <a:bodyPr wrap="square" rtlCol="0">
              <a:spAutoFit/>
            </a:bodyPr>
            <a:lstStyle/>
            <a:p>
              <a:pPr algn="just"/>
              <a:r>
                <a:rPr lang="en-US" dirty="0">
                  <a:solidFill>
                    <a:schemeClr val="bg1">
                      <a:lumMod val="50000"/>
                    </a:schemeClr>
                  </a:solidFill>
                  <a:cs typeface="+mn-ea"/>
                </a:rPr>
                <a:t>How to polish your language to enhance your message? </a:t>
              </a:r>
            </a:p>
            <a:p>
              <a:pPr algn="just"/>
              <a:endParaRPr lang="en-US" dirty="0">
                <a:solidFill>
                  <a:schemeClr val="bg1">
                    <a:lumMod val="50000"/>
                  </a:schemeClr>
                </a:solidFill>
                <a:cs typeface="+mn-ea"/>
              </a:endParaRPr>
            </a:p>
          </p:txBody>
        </p:sp>
      </p:grpSp>
      <p:grpSp>
        <p:nvGrpSpPr>
          <p:cNvPr id="64" name="PA_淘宝店chenying0907 1"/>
          <p:cNvGrpSpPr/>
          <p:nvPr>
            <p:custDataLst>
              <p:tags r:id="rId9"/>
            </p:custDataLst>
          </p:nvPr>
        </p:nvGrpSpPr>
        <p:grpSpPr>
          <a:xfrm>
            <a:off x="2869989" y="3874990"/>
            <a:ext cx="5757048" cy="646331"/>
            <a:chOff x="4239300" y="741164"/>
            <a:chExt cx="5702934" cy="646331"/>
          </a:xfrm>
        </p:grpSpPr>
        <p:sp>
          <p:nvSpPr>
            <p:cNvPr id="65" name="PA_文本框 16"/>
            <p:cNvSpPr txBox="1"/>
            <p:nvPr>
              <p:custDataLst>
                <p:tags r:id="rId10"/>
              </p:custDataLst>
            </p:nvPr>
          </p:nvSpPr>
          <p:spPr>
            <a:xfrm>
              <a:off x="4239300" y="744232"/>
              <a:ext cx="598969" cy="523220"/>
            </a:xfrm>
            <a:prstGeom prst="rect">
              <a:avLst/>
            </a:prstGeom>
            <a:noFill/>
          </p:spPr>
          <p:txBody>
            <a:bodyPr wrap="none" rtlCol="0">
              <a:spAutoFit/>
            </a:bodyPr>
            <a:lstStyle/>
            <a:p>
              <a:r>
                <a:rPr lang="en-US" altLang="zh-CN" sz="2800" dirty="0">
                  <a:solidFill>
                    <a:schemeClr val="bg1">
                      <a:lumMod val="50000"/>
                    </a:schemeClr>
                  </a:solidFill>
                  <a:cs typeface="+mn-ea"/>
                  <a:sym typeface="+mn-lt"/>
                </a:rPr>
                <a:t>06</a:t>
              </a:r>
              <a:endParaRPr lang="zh-CN" altLang="en-US" sz="2800" dirty="0">
                <a:solidFill>
                  <a:schemeClr val="bg1">
                    <a:lumMod val="50000"/>
                  </a:schemeClr>
                </a:solidFill>
                <a:cs typeface="+mn-ea"/>
                <a:sym typeface="+mn-lt"/>
              </a:endParaRPr>
            </a:p>
          </p:txBody>
        </p:sp>
        <p:sp>
          <p:nvSpPr>
            <p:cNvPr id="66" name="PA_文本框 17"/>
            <p:cNvSpPr txBox="1"/>
            <p:nvPr>
              <p:custDataLst>
                <p:tags r:id="rId11"/>
              </p:custDataLst>
            </p:nvPr>
          </p:nvSpPr>
          <p:spPr>
            <a:xfrm>
              <a:off x="5149082" y="741164"/>
              <a:ext cx="4793152" cy="646331"/>
            </a:xfrm>
            <a:prstGeom prst="rect">
              <a:avLst/>
            </a:prstGeom>
            <a:noFill/>
          </p:spPr>
          <p:txBody>
            <a:bodyPr wrap="square" rtlCol="0">
              <a:spAutoFit/>
            </a:bodyPr>
            <a:lstStyle/>
            <a:p>
              <a:pPr algn="just"/>
              <a:r>
                <a:rPr lang="en-US" dirty="0">
                  <a:solidFill>
                    <a:schemeClr val="bg1">
                      <a:lumMod val="50000"/>
                    </a:schemeClr>
                  </a:solidFill>
                  <a:cs typeface="+mn-ea"/>
                </a:rPr>
                <a:t>What to pay attention to when creating the 2D artwork? </a:t>
              </a:r>
            </a:p>
          </p:txBody>
        </p:sp>
      </p:grpSp>
      <p:pic>
        <p:nvPicPr>
          <p:cNvPr id="27" name="Picture 26"/>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880839" y="1671422"/>
            <a:ext cx="1291404" cy="1291404"/>
          </a:xfrm>
          <a:prstGeom prst="rect">
            <a:avLst/>
          </a:prstGeom>
        </p:spPr>
      </p:pic>
    </p:spTree>
    <p:extLst>
      <p:ext uri="{BB962C8B-B14F-4D97-AF65-F5344CB8AC3E}">
        <p14:creationId xmlns:p14="http://schemas.microsoft.com/office/powerpoint/2010/main" val="553566889"/>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73994" y="3444329"/>
            <a:ext cx="4270014" cy="15967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內容版面配置區 2"/>
          <p:cNvSpPr>
            <a:spLocks noGrp="1"/>
          </p:cNvSpPr>
          <p:nvPr>
            <p:ph idx="1"/>
          </p:nvPr>
        </p:nvSpPr>
        <p:spPr>
          <a:xfrm>
            <a:off x="373994" y="1400784"/>
            <a:ext cx="3996066" cy="3230337"/>
          </a:xfrm>
        </p:spPr>
        <p:txBody>
          <a:bodyPr>
            <a:noAutofit/>
          </a:bodyPr>
          <a:lstStyle/>
          <a:p>
            <a:pPr marL="0" indent="0" algn="just">
              <a:spcBef>
                <a:spcPts val="0"/>
              </a:spcBef>
              <a:spcAft>
                <a:spcPts val="900"/>
              </a:spcAft>
              <a:buNone/>
              <a:tabLst>
                <a:tab pos="475060" algn="l"/>
              </a:tabLst>
            </a:pPr>
            <a:r>
              <a:rPr lang="en-US" altLang="zh-HK" sz="1800" dirty="0">
                <a:solidFill>
                  <a:srgbClr val="705500"/>
                </a:solidFill>
                <a:ea typeface="+mj-ea"/>
                <a:cs typeface="+mj-cs"/>
              </a:rPr>
              <a:t>enhances the </a:t>
            </a:r>
            <a:r>
              <a:rPr lang="en-US" altLang="zh-HK" sz="1800" dirty="0">
                <a:solidFill>
                  <a:srgbClr val="C00000"/>
                </a:solidFill>
                <a:ea typeface="+mj-ea"/>
                <a:cs typeface="+mj-cs"/>
              </a:rPr>
              <a:t>emotional appeal</a:t>
            </a:r>
            <a:r>
              <a:rPr lang="en-US" altLang="zh-HK" sz="1800" dirty="0">
                <a:solidFill>
                  <a:srgbClr val="705500"/>
                </a:solidFill>
                <a:ea typeface="+mj-ea"/>
                <a:cs typeface="+mj-cs"/>
              </a:rPr>
              <a:t> </a:t>
            </a:r>
            <a:r>
              <a:rPr lang="en-US" altLang="zh-HK" sz="1800" dirty="0">
                <a:solidFill>
                  <a:srgbClr val="C00000"/>
                </a:solidFill>
                <a:ea typeface="+mj-ea"/>
                <a:cs typeface="+mj-cs"/>
              </a:rPr>
              <a:t>of your message</a:t>
            </a:r>
            <a:r>
              <a:rPr lang="en-US" altLang="zh-HK" sz="1800" dirty="0">
                <a:solidFill>
                  <a:srgbClr val="705500"/>
                </a:solidFill>
                <a:ea typeface="+mj-ea"/>
                <a:cs typeface="+mj-cs"/>
              </a:rPr>
              <a:t> and helps highlight the </a:t>
            </a:r>
            <a:r>
              <a:rPr lang="en-US" altLang="zh-HK" sz="1800" dirty="0">
                <a:solidFill>
                  <a:schemeClr val="accent3">
                    <a:lumMod val="75000"/>
                  </a:schemeClr>
                </a:solidFill>
                <a:ea typeface="+mj-ea"/>
                <a:cs typeface="+mj-cs"/>
              </a:rPr>
              <a:t>key features</a:t>
            </a:r>
            <a:r>
              <a:rPr lang="en-US" altLang="zh-HK" sz="1800" dirty="0">
                <a:solidFill>
                  <a:srgbClr val="705500"/>
                </a:solidFill>
                <a:ea typeface="+mj-ea"/>
                <a:cs typeface="+mj-cs"/>
              </a:rPr>
              <a:t> </a:t>
            </a:r>
            <a:r>
              <a:rPr lang="en-US" altLang="zh-HK" sz="1800" dirty="0">
                <a:solidFill>
                  <a:schemeClr val="accent3">
                    <a:lumMod val="75000"/>
                  </a:schemeClr>
                </a:solidFill>
                <a:ea typeface="+mj-ea"/>
                <a:cs typeface="+mj-cs"/>
              </a:rPr>
              <a:t>of your book </a:t>
            </a:r>
            <a:r>
              <a:rPr lang="en-US" altLang="zh-HK" sz="1800" dirty="0">
                <a:solidFill>
                  <a:srgbClr val="705500"/>
                </a:solidFill>
                <a:ea typeface="+mj-ea"/>
                <a:cs typeface="+mj-cs"/>
              </a:rPr>
              <a:t>to create an impact. Let's sprinkle a dash of creativity and spice up your writing with the use of literary devices.</a:t>
            </a:r>
          </a:p>
        </p:txBody>
      </p:sp>
      <p:sp>
        <p:nvSpPr>
          <p:cNvPr id="21" name="PA_任意多边形 22"/>
          <p:cNvSpPr>
            <a:spLocks/>
          </p:cNvSpPr>
          <p:nvPr>
            <p:custDataLst>
              <p:tags r:id="rId1"/>
            </p:custDataLst>
          </p:nvPr>
        </p:nvSpPr>
        <p:spPr bwMode="auto">
          <a:xfrm>
            <a:off x="6644102" y="1153151"/>
            <a:ext cx="1755000" cy="2106000"/>
          </a:xfrm>
          <a:custGeom>
            <a:avLst/>
            <a:gdLst>
              <a:gd name="T0" fmla="*/ 0 w 285"/>
              <a:gd name="T1" fmla="*/ 0 h 342"/>
              <a:gd name="T2" fmla="*/ 0 w 285"/>
              <a:gd name="T3" fmla="*/ 68 h 342"/>
              <a:gd name="T4" fmla="*/ 52 w 285"/>
              <a:gd name="T5" fmla="*/ 143 h 342"/>
              <a:gd name="T6" fmla="*/ 0 w 285"/>
              <a:gd name="T7" fmla="*/ 217 h 342"/>
              <a:gd name="T8" fmla="*/ 0 w 285"/>
              <a:gd name="T9" fmla="*/ 285 h 342"/>
              <a:gd name="T10" fmla="*/ 86 w 285"/>
              <a:gd name="T11" fmla="*/ 285 h 342"/>
              <a:gd name="T12" fmla="*/ 142 w 285"/>
              <a:gd name="T13" fmla="*/ 342 h 342"/>
              <a:gd name="T14" fmla="*/ 199 w 285"/>
              <a:gd name="T15" fmla="*/ 285 h 342"/>
              <a:gd name="T16" fmla="*/ 285 w 285"/>
              <a:gd name="T17" fmla="*/ 285 h 342"/>
              <a:gd name="T18" fmla="*/ 285 w 285"/>
              <a:gd name="T19" fmla="*/ 0 h 342"/>
              <a:gd name="T20" fmla="*/ 0 w 285"/>
              <a:gd name="T21" fmla="*/ 0 h 342"/>
              <a:gd name="connsiteX0" fmla="*/ 0 w 10000"/>
              <a:gd name="connsiteY0" fmla="*/ 0 h 10000"/>
              <a:gd name="connsiteX1" fmla="*/ 0 w 10000"/>
              <a:gd name="connsiteY1" fmla="*/ 1988 h 10000"/>
              <a:gd name="connsiteX2" fmla="*/ 1825 w 10000"/>
              <a:gd name="connsiteY2" fmla="*/ 4181 h 10000"/>
              <a:gd name="connsiteX3" fmla="*/ 0 w 10000"/>
              <a:gd name="connsiteY3" fmla="*/ 6345 h 10000"/>
              <a:gd name="connsiteX4" fmla="*/ 0 w 10000"/>
              <a:gd name="connsiteY4" fmla="*/ 8333 h 10000"/>
              <a:gd name="connsiteX5" fmla="*/ 3018 w 10000"/>
              <a:gd name="connsiteY5" fmla="*/ 8333 h 10000"/>
              <a:gd name="connsiteX6" fmla="*/ 4982 w 10000"/>
              <a:gd name="connsiteY6" fmla="*/ 10000 h 10000"/>
              <a:gd name="connsiteX7" fmla="*/ 6982 w 10000"/>
              <a:gd name="connsiteY7" fmla="*/ 8333 h 10000"/>
              <a:gd name="connsiteX8" fmla="*/ 10000 w 10000"/>
              <a:gd name="connsiteY8" fmla="*/ 8333 h 10000"/>
              <a:gd name="connsiteX9" fmla="*/ 10000 w 10000"/>
              <a:gd name="connsiteY9" fmla="*/ 0 h 10000"/>
              <a:gd name="connsiteX10" fmla="*/ 0 w 10000"/>
              <a:gd name="connsiteY10"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0"/>
                </a:moveTo>
                <a:lnTo>
                  <a:pt x="0" y="1988"/>
                </a:lnTo>
                <a:cubicBezTo>
                  <a:pt x="1053" y="2310"/>
                  <a:pt x="1825" y="3158"/>
                  <a:pt x="1825" y="4181"/>
                </a:cubicBezTo>
                <a:cubicBezTo>
                  <a:pt x="1825" y="5175"/>
                  <a:pt x="1053" y="6023"/>
                  <a:pt x="0" y="6345"/>
                </a:cubicBezTo>
                <a:lnTo>
                  <a:pt x="0" y="8333"/>
                </a:lnTo>
                <a:lnTo>
                  <a:pt x="3018" y="8333"/>
                </a:lnTo>
                <a:cubicBezTo>
                  <a:pt x="3018" y="9240"/>
                  <a:pt x="3595" y="9977"/>
                  <a:pt x="4982" y="10000"/>
                </a:cubicBezTo>
                <a:cubicBezTo>
                  <a:pt x="6369" y="10023"/>
                  <a:pt x="6982" y="9240"/>
                  <a:pt x="6982" y="8333"/>
                </a:cubicBezTo>
                <a:lnTo>
                  <a:pt x="10000" y="8333"/>
                </a:lnTo>
                <a:lnTo>
                  <a:pt x="10000" y="0"/>
                </a:lnTo>
                <a:lnTo>
                  <a:pt x="0" y="0"/>
                </a:lnTo>
                <a:close/>
              </a:path>
            </a:pathLst>
          </a:custGeom>
          <a:solidFill>
            <a:srgbClr val="E5AAA4"/>
          </a:solidFill>
          <a:ln>
            <a:noFill/>
          </a:ln>
          <a:effectLst>
            <a:outerShdw blurRad="190500" dist="63500" dir="3300000" algn="tl" rotWithShape="0">
              <a:schemeClr val="tx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zh-CN" altLang="en-US" sz="1350">
              <a:sym typeface="+mn-lt"/>
            </a:endParaRPr>
          </a:p>
        </p:txBody>
      </p:sp>
      <p:sp>
        <p:nvSpPr>
          <p:cNvPr id="22" name="PA_任意多边形 23"/>
          <p:cNvSpPr>
            <a:spLocks/>
          </p:cNvSpPr>
          <p:nvPr>
            <p:custDataLst>
              <p:tags r:id="rId2"/>
            </p:custDataLst>
          </p:nvPr>
        </p:nvSpPr>
        <p:spPr bwMode="auto">
          <a:xfrm>
            <a:off x="6343096" y="2960647"/>
            <a:ext cx="2106000" cy="1755000"/>
          </a:xfrm>
          <a:custGeom>
            <a:avLst/>
            <a:gdLst>
              <a:gd name="T0" fmla="*/ 274 w 342"/>
              <a:gd name="T1" fmla="*/ 0 h 285"/>
              <a:gd name="T2" fmla="*/ 199 w 342"/>
              <a:gd name="T3" fmla="*/ 52 h 285"/>
              <a:gd name="T4" fmla="*/ 124 w 342"/>
              <a:gd name="T5" fmla="*/ 0 h 285"/>
              <a:gd name="T6" fmla="*/ 57 w 342"/>
              <a:gd name="T7" fmla="*/ 0 h 285"/>
              <a:gd name="T8" fmla="*/ 57 w 342"/>
              <a:gd name="T9" fmla="*/ 86 h 285"/>
              <a:gd name="T10" fmla="*/ 0 w 342"/>
              <a:gd name="T11" fmla="*/ 142 h 285"/>
              <a:gd name="T12" fmla="*/ 57 w 342"/>
              <a:gd name="T13" fmla="*/ 199 h 285"/>
              <a:gd name="T14" fmla="*/ 57 w 342"/>
              <a:gd name="T15" fmla="*/ 285 h 285"/>
              <a:gd name="T16" fmla="*/ 342 w 342"/>
              <a:gd name="T17" fmla="*/ 285 h 285"/>
              <a:gd name="T18" fmla="*/ 342 w 342"/>
              <a:gd name="T19" fmla="*/ 0 h 285"/>
              <a:gd name="T20" fmla="*/ 274 w 342"/>
              <a:gd name="T21" fmla="*/ 0 h 285"/>
              <a:gd name="connsiteX0" fmla="*/ 8012 w 10000"/>
              <a:gd name="connsiteY0" fmla="*/ 0 h 10000"/>
              <a:gd name="connsiteX1" fmla="*/ 5842 w 10000"/>
              <a:gd name="connsiteY1" fmla="*/ 2015 h 10000"/>
              <a:gd name="connsiteX2" fmla="*/ 3626 w 10000"/>
              <a:gd name="connsiteY2" fmla="*/ 0 h 10000"/>
              <a:gd name="connsiteX3" fmla="*/ 1667 w 10000"/>
              <a:gd name="connsiteY3" fmla="*/ 0 h 10000"/>
              <a:gd name="connsiteX4" fmla="*/ 1667 w 10000"/>
              <a:gd name="connsiteY4" fmla="*/ 3018 h 10000"/>
              <a:gd name="connsiteX5" fmla="*/ 0 w 10000"/>
              <a:gd name="connsiteY5" fmla="*/ 4982 h 10000"/>
              <a:gd name="connsiteX6" fmla="*/ 1667 w 10000"/>
              <a:gd name="connsiteY6" fmla="*/ 6982 h 10000"/>
              <a:gd name="connsiteX7" fmla="*/ 1667 w 10000"/>
              <a:gd name="connsiteY7" fmla="*/ 10000 h 10000"/>
              <a:gd name="connsiteX8" fmla="*/ 10000 w 10000"/>
              <a:gd name="connsiteY8" fmla="*/ 10000 h 10000"/>
              <a:gd name="connsiteX9" fmla="*/ 10000 w 10000"/>
              <a:gd name="connsiteY9" fmla="*/ 0 h 10000"/>
              <a:gd name="connsiteX10" fmla="*/ 8012 w 10000"/>
              <a:gd name="connsiteY10" fmla="*/ 0 h 10000"/>
              <a:gd name="connsiteX0" fmla="*/ 8012 w 10000"/>
              <a:gd name="connsiteY0" fmla="*/ 0 h 10000"/>
              <a:gd name="connsiteX1" fmla="*/ 5842 w 10000"/>
              <a:gd name="connsiteY1" fmla="*/ 2015 h 10000"/>
              <a:gd name="connsiteX2" fmla="*/ 3626 w 10000"/>
              <a:gd name="connsiteY2" fmla="*/ 0 h 10000"/>
              <a:gd name="connsiteX3" fmla="*/ 1667 w 10000"/>
              <a:gd name="connsiteY3" fmla="*/ 0 h 10000"/>
              <a:gd name="connsiteX4" fmla="*/ 1667 w 10000"/>
              <a:gd name="connsiteY4" fmla="*/ 3018 h 10000"/>
              <a:gd name="connsiteX5" fmla="*/ 0 w 10000"/>
              <a:gd name="connsiteY5" fmla="*/ 4982 h 10000"/>
              <a:gd name="connsiteX6" fmla="*/ 1667 w 10000"/>
              <a:gd name="connsiteY6" fmla="*/ 6982 h 10000"/>
              <a:gd name="connsiteX7" fmla="*/ 1667 w 10000"/>
              <a:gd name="connsiteY7" fmla="*/ 10000 h 10000"/>
              <a:gd name="connsiteX8" fmla="*/ 10000 w 10000"/>
              <a:gd name="connsiteY8" fmla="*/ 10000 h 10000"/>
              <a:gd name="connsiteX9" fmla="*/ 10000 w 10000"/>
              <a:gd name="connsiteY9" fmla="*/ 0 h 10000"/>
              <a:gd name="connsiteX10" fmla="*/ 8012 w 10000"/>
              <a:gd name="connsiteY10" fmla="*/ 0 h 10000"/>
              <a:gd name="connsiteX0" fmla="*/ 8012 w 10000"/>
              <a:gd name="connsiteY0" fmla="*/ 0 h 10000"/>
              <a:gd name="connsiteX1" fmla="*/ 5842 w 10000"/>
              <a:gd name="connsiteY1" fmla="*/ 2015 h 10000"/>
              <a:gd name="connsiteX2" fmla="*/ 3626 w 10000"/>
              <a:gd name="connsiteY2" fmla="*/ 0 h 10000"/>
              <a:gd name="connsiteX3" fmla="*/ 1667 w 10000"/>
              <a:gd name="connsiteY3" fmla="*/ 0 h 10000"/>
              <a:gd name="connsiteX4" fmla="*/ 1667 w 10000"/>
              <a:gd name="connsiteY4" fmla="*/ 3018 h 10000"/>
              <a:gd name="connsiteX5" fmla="*/ 0 w 10000"/>
              <a:gd name="connsiteY5" fmla="*/ 4982 h 10000"/>
              <a:gd name="connsiteX6" fmla="*/ 1667 w 10000"/>
              <a:gd name="connsiteY6" fmla="*/ 6982 h 10000"/>
              <a:gd name="connsiteX7" fmla="*/ 1667 w 10000"/>
              <a:gd name="connsiteY7" fmla="*/ 10000 h 10000"/>
              <a:gd name="connsiteX8" fmla="*/ 10000 w 10000"/>
              <a:gd name="connsiteY8" fmla="*/ 10000 h 10000"/>
              <a:gd name="connsiteX9" fmla="*/ 10000 w 10000"/>
              <a:gd name="connsiteY9" fmla="*/ 0 h 10000"/>
              <a:gd name="connsiteX10" fmla="*/ 8012 w 10000"/>
              <a:gd name="connsiteY10"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8012" y="0"/>
                </a:moveTo>
                <a:cubicBezTo>
                  <a:pt x="7690" y="1053"/>
                  <a:pt x="7198" y="1988"/>
                  <a:pt x="5842" y="2015"/>
                </a:cubicBezTo>
                <a:cubicBezTo>
                  <a:pt x="4486" y="2042"/>
                  <a:pt x="3977" y="1053"/>
                  <a:pt x="3626" y="0"/>
                </a:cubicBezTo>
                <a:lnTo>
                  <a:pt x="1667" y="0"/>
                </a:lnTo>
                <a:lnTo>
                  <a:pt x="1667" y="3018"/>
                </a:lnTo>
                <a:cubicBezTo>
                  <a:pt x="731" y="3018"/>
                  <a:pt x="0" y="3895"/>
                  <a:pt x="0" y="4982"/>
                </a:cubicBezTo>
                <a:cubicBezTo>
                  <a:pt x="0" y="6070"/>
                  <a:pt x="731" y="6982"/>
                  <a:pt x="1667" y="6982"/>
                </a:cubicBezTo>
                <a:lnTo>
                  <a:pt x="1667" y="10000"/>
                </a:lnTo>
                <a:lnTo>
                  <a:pt x="10000" y="10000"/>
                </a:lnTo>
                <a:lnTo>
                  <a:pt x="10000" y="0"/>
                </a:lnTo>
                <a:lnTo>
                  <a:pt x="8012" y="0"/>
                </a:lnTo>
                <a:close/>
              </a:path>
            </a:pathLst>
          </a:custGeom>
          <a:solidFill>
            <a:srgbClr val="9B7F7B"/>
          </a:solidFill>
          <a:ln>
            <a:noFill/>
          </a:ln>
          <a:effectLst>
            <a:outerShdw blurRad="190500" dist="63500" dir="3300000" algn="tl" rotWithShape="0">
              <a:schemeClr val="tx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zh-CN" altLang="en-US" sz="1350">
              <a:sym typeface="+mn-lt"/>
            </a:endParaRPr>
          </a:p>
        </p:txBody>
      </p:sp>
      <p:sp>
        <p:nvSpPr>
          <p:cNvPr id="23" name="PA_任意多边形 24"/>
          <p:cNvSpPr>
            <a:spLocks/>
          </p:cNvSpPr>
          <p:nvPr>
            <p:custDataLst>
              <p:tags r:id="rId3"/>
            </p:custDataLst>
          </p:nvPr>
        </p:nvSpPr>
        <p:spPr bwMode="auto">
          <a:xfrm>
            <a:off x="4839110" y="2601775"/>
            <a:ext cx="1755000" cy="2106000"/>
          </a:xfrm>
          <a:custGeom>
            <a:avLst/>
            <a:gdLst>
              <a:gd name="T0" fmla="*/ 285 w 285"/>
              <a:gd name="T1" fmla="*/ 124 h 342"/>
              <a:gd name="T2" fmla="*/ 285 w 285"/>
              <a:gd name="T3" fmla="*/ 57 h 342"/>
              <a:gd name="T4" fmla="*/ 199 w 285"/>
              <a:gd name="T5" fmla="*/ 57 h 342"/>
              <a:gd name="T6" fmla="*/ 142 w 285"/>
              <a:gd name="T7" fmla="*/ 0 h 342"/>
              <a:gd name="T8" fmla="*/ 86 w 285"/>
              <a:gd name="T9" fmla="*/ 57 h 342"/>
              <a:gd name="T10" fmla="*/ 0 w 285"/>
              <a:gd name="T11" fmla="*/ 57 h 342"/>
              <a:gd name="T12" fmla="*/ 0 w 285"/>
              <a:gd name="T13" fmla="*/ 342 h 342"/>
              <a:gd name="T14" fmla="*/ 285 w 285"/>
              <a:gd name="T15" fmla="*/ 342 h 342"/>
              <a:gd name="T16" fmla="*/ 285 w 285"/>
              <a:gd name="T17" fmla="*/ 274 h 342"/>
              <a:gd name="T18" fmla="*/ 233 w 285"/>
              <a:gd name="T19" fmla="*/ 199 h 342"/>
              <a:gd name="T20" fmla="*/ 285 w 285"/>
              <a:gd name="T21" fmla="*/ 124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5" h="342">
                <a:moveTo>
                  <a:pt x="285" y="124"/>
                </a:moveTo>
                <a:cubicBezTo>
                  <a:pt x="285" y="57"/>
                  <a:pt x="285" y="57"/>
                  <a:pt x="285" y="57"/>
                </a:cubicBezTo>
                <a:cubicBezTo>
                  <a:pt x="199" y="57"/>
                  <a:pt x="199" y="57"/>
                  <a:pt x="199" y="57"/>
                </a:cubicBezTo>
                <a:cubicBezTo>
                  <a:pt x="199" y="25"/>
                  <a:pt x="174" y="0"/>
                  <a:pt x="142" y="0"/>
                </a:cubicBezTo>
                <a:cubicBezTo>
                  <a:pt x="111" y="0"/>
                  <a:pt x="86" y="25"/>
                  <a:pt x="86" y="57"/>
                </a:cubicBezTo>
                <a:cubicBezTo>
                  <a:pt x="0" y="57"/>
                  <a:pt x="0" y="57"/>
                  <a:pt x="0" y="57"/>
                </a:cubicBezTo>
                <a:cubicBezTo>
                  <a:pt x="0" y="342"/>
                  <a:pt x="0" y="342"/>
                  <a:pt x="0" y="342"/>
                </a:cubicBezTo>
                <a:cubicBezTo>
                  <a:pt x="285" y="342"/>
                  <a:pt x="285" y="342"/>
                  <a:pt x="285" y="342"/>
                </a:cubicBezTo>
                <a:cubicBezTo>
                  <a:pt x="285" y="274"/>
                  <a:pt x="285" y="274"/>
                  <a:pt x="285" y="274"/>
                </a:cubicBezTo>
                <a:cubicBezTo>
                  <a:pt x="255" y="263"/>
                  <a:pt x="233" y="234"/>
                  <a:pt x="233" y="199"/>
                </a:cubicBezTo>
                <a:cubicBezTo>
                  <a:pt x="233" y="165"/>
                  <a:pt x="255" y="136"/>
                  <a:pt x="285" y="124"/>
                </a:cubicBezTo>
                <a:close/>
              </a:path>
            </a:pathLst>
          </a:custGeom>
          <a:solidFill>
            <a:srgbClr val="756359"/>
          </a:solidFill>
          <a:ln>
            <a:noFill/>
          </a:ln>
          <a:effectLst>
            <a:outerShdw blurRad="190500" dist="63500" dir="3300000" algn="tl" rotWithShape="0">
              <a:schemeClr val="tx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zh-CN" altLang="en-US" sz="1350">
              <a:sym typeface="+mn-lt"/>
            </a:endParaRPr>
          </a:p>
        </p:txBody>
      </p:sp>
      <p:sp>
        <p:nvSpPr>
          <p:cNvPr id="24" name="PA_任意多边形 25"/>
          <p:cNvSpPr>
            <a:spLocks/>
          </p:cNvSpPr>
          <p:nvPr>
            <p:custDataLst>
              <p:tags r:id="rId4"/>
            </p:custDataLst>
          </p:nvPr>
        </p:nvSpPr>
        <p:spPr bwMode="auto">
          <a:xfrm>
            <a:off x="4794885" y="1153151"/>
            <a:ext cx="2106000" cy="1755000"/>
          </a:xfrm>
          <a:custGeom>
            <a:avLst/>
            <a:gdLst>
              <a:gd name="T0" fmla="*/ 217 w 341"/>
              <a:gd name="T1" fmla="*/ 285 h 285"/>
              <a:gd name="T2" fmla="*/ 285 w 341"/>
              <a:gd name="T3" fmla="*/ 285 h 285"/>
              <a:gd name="T4" fmla="*/ 285 w 341"/>
              <a:gd name="T5" fmla="*/ 199 h 285"/>
              <a:gd name="T6" fmla="*/ 341 w 341"/>
              <a:gd name="T7" fmla="*/ 143 h 285"/>
              <a:gd name="T8" fmla="*/ 285 w 341"/>
              <a:gd name="T9" fmla="*/ 86 h 285"/>
              <a:gd name="T10" fmla="*/ 285 w 341"/>
              <a:gd name="T11" fmla="*/ 0 h 285"/>
              <a:gd name="T12" fmla="*/ 0 w 341"/>
              <a:gd name="T13" fmla="*/ 0 h 285"/>
              <a:gd name="T14" fmla="*/ 0 w 341"/>
              <a:gd name="T15" fmla="*/ 285 h 285"/>
              <a:gd name="T16" fmla="*/ 68 w 341"/>
              <a:gd name="T17" fmla="*/ 285 h 285"/>
              <a:gd name="T18" fmla="*/ 142 w 341"/>
              <a:gd name="T19" fmla="*/ 233 h 285"/>
              <a:gd name="T20" fmla="*/ 217 w 341"/>
              <a:gd name="T21" fmla="*/ 285 h 285"/>
              <a:gd name="connsiteX0" fmla="*/ 6364 w 10000"/>
              <a:gd name="connsiteY0" fmla="*/ 10000 h 10000"/>
              <a:gd name="connsiteX1" fmla="*/ 8358 w 10000"/>
              <a:gd name="connsiteY1" fmla="*/ 10000 h 10000"/>
              <a:gd name="connsiteX2" fmla="*/ 8358 w 10000"/>
              <a:gd name="connsiteY2" fmla="*/ 6982 h 10000"/>
              <a:gd name="connsiteX3" fmla="*/ 10000 w 10000"/>
              <a:gd name="connsiteY3" fmla="*/ 5018 h 10000"/>
              <a:gd name="connsiteX4" fmla="*/ 8358 w 10000"/>
              <a:gd name="connsiteY4" fmla="*/ 3018 h 10000"/>
              <a:gd name="connsiteX5" fmla="*/ 8358 w 10000"/>
              <a:gd name="connsiteY5" fmla="*/ 0 h 10000"/>
              <a:gd name="connsiteX6" fmla="*/ 0 w 10000"/>
              <a:gd name="connsiteY6" fmla="*/ 0 h 10000"/>
              <a:gd name="connsiteX7" fmla="*/ 0 w 10000"/>
              <a:gd name="connsiteY7" fmla="*/ 10000 h 10000"/>
              <a:gd name="connsiteX8" fmla="*/ 1994 w 10000"/>
              <a:gd name="connsiteY8" fmla="*/ 10000 h 10000"/>
              <a:gd name="connsiteX9" fmla="*/ 4164 w 10000"/>
              <a:gd name="connsiteY9" fmla="*/ 8175 h 10000"/>
              <a:gd name="connsiteX10" fmla="*/ 6364 w 10000"/>
              <a:gd name="connsiteY10" fmla="*/ 10000 h 10000"/>
              <a:gd name="connsiteX0" fmla="*/ 6364 w 10000"/>
              <a:gd name="connsiteY0" fmla="*/ 10000 h 10000"/>
              <a:gd name="connsiteX1" fmla="*/ 8358 w 10000"/>
              <a:gd name="connsiteY1" fmla="*/ 10000 h 10000"/>
              <a:gd name="connsiteX2" fmla="*/ 8358 w 10000"/>
              <a:gd name="connsiteY2" fmla="*/ 6982 h 10000"/>
              <a:gd name="connsiteX3" fmla="*/ 10000 w 10000"/>
              <a:gd name="connsiteY3" fmla="*/ 5018 h 10000"/>
              <a:gd name="connsiteX4" fmla="*/ 8358 w 10000"/>
              <a:gd name="connsiteY4" fmla="*/ 3018 h 10000"/>
              <a:gd name="connsiteX5" fmla="*/ 8358 w 10000"/>
              <a:gd name="connsiteY5" fmla="*/ 0 h 10000"/>
              <a:gd name="connsiteX6" fmla="*/ 0 w 10000"/>
              <a:gd name="connsiteY6" fmla="*/ 0 h 10000"/>
              <a:gd name="connsiteX7" fmla="*/ 0 w 10000"/>
              <a:gd name="connsiteY7" fmla="*/ 10000 h 10000"/>
              <a:gd name="connsiteX8" fmla="*/ 1994 w 10000"/>
              <a:gd name="connsiteY8" fmla="*/ 10000 h 10000"/>
              <a:gd name="connsiteX9" fmla="*/ 4141 w 10000"/>
              <a:gd name="connsiteY9" fmla="*/ 8066 h 10000"/>
              <a:gd name="connsiteX10" fmla="*/ 6364 w 10000"/>
              <a:gd name="connsiteY10"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6364" y="10000"/>
                </a:moveTo>
                <a:lnTo>
                  <a:pt x="8358" y="10000"/>
                </a:lnTo>
                <a:lnTo>
                  <a:pt x="8358" y="6982"/>
                </a:lnTo>
                <a:cubicBezTo>
                  <a:pt x="9267" y="6982"/>
                  <a:pt x="10000" y="6105"/>
                  <a:pt x="10000" y="5018"/>
                </a:cubicBezTo>
                <a:cubicBezTo>
                  <a:pt x="10000" y="3895"/>
                  <a:pt x="9267" y="3018"/>
                  <a:pt x="8358" y="3018"/>
                </a:cubicBezTo>
                <a:lnTo>
                  <a:pt x="8358" y="0"/>
                </a:lnTo>
                <a:lnTo>
                  <a:pt x="0" y="0"/>
                </a:lnTo>
                <a:lnTo>
                  <a:pt x="0" y="10000"/>
                </a:lnTo>
                <a:lnTo>
                  <a:pt x="1994" y="10000"/>
                </a:lnTo>
                <a:cubicBezTo>
                  <a:pt x="2317" y="8947"/>
                  <a:pt x="2956" y="8066"/>
                  <a:pt x="4141" y="8066"/>
                </a:cubicBezTo>
                <a:cubicBezTo>
                  <a:pt x="5326" y="8066"/>
                  <a:pt x="6041" y="8947"/>
                  <a:pt x="6364" y="10000"/>
                </a:cubicBezTo>
                <a:close/>
              </a:path>
            </a:pathLst>
          </a:custGeom>
          <a:solidFill>
            <a:srgbClr val="F1CFCD"/>
          </a:solidFill>
          <a:ln>
            <a:noFill/>
          </a:ln>
          <a:effectLst>
            <a:outerShdw blurRad="190500" dist="63500" dir="3300000" algn="tl" rotWithShape="0">
              <a:schemeClr val="tx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zh-CN" altLang="en-US" sz="1350" dirty="0">
              <a:sym typeface="+mn-lt"/>
            </a:endParaRPr>
          </a:p>
        </p:txBody>
      </p:sp>
      <p:sp>
        <p:nvSpPr>
          <p:cNvPr id="25" name="PA_淘宝店chenying0907 39"/>
          <p:cNvSpPr>
            <a:spLocks noChangeArrowheads="1"/>
          </p:cNvSpPr>
          <p:nvPr>
            <p:custDataLst>
              <p:tags r:id="rId5"/>
            </p:custDataLst>
          </p:nvPr>
        </p:nvSpPr>
        <p:spPr bwMode="auto">
          <a:xfrm>
            <a:off x="4794885" y="1655615"/>
            <a:ext cx="1758307"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lnSpc>
                <a:spcPts val="2400"/>
              </a:lnSpc>
            </a:pPr>
            <a:r>
              <a:rPr lang="en-US" altLang="zh-CN" sz="2000" b="1" dirty="0">
                <a:solidFill>
                  <a:srgbClr val="755963"/>
                </a:solidFill>
                <a:effectLst>
                  <a:outerShdw blurRad="38100" dist="38100" dir="2700000" algn="tl">
                    <a:srgbClr val="000000">
                      <a:alpha val="43137"/>
                    </a:srgbClr>
                  </a:outerShdw>
                </a:effectLst>
                <a:cs typeface="+mn-ea"/>
                <a:sym typeface="+mn-lt"/>
              </a:rPr>
              <a:t>Similes &amp; </a:t>
            </a:r>
            <a:r>
              <a:rPr lang="en-US" altLang="zh-CN" sz="2000" b="1" dirty="0" smtClean="0">
                <a:solidFill>
                  <a:srgbClr val="755963"/>
                </a:solidFill>
                <a:effectLst>
                  <a:outerShdw blurRad="38100" dist="38100" dir="2700000" algn="tl">
                    <a:srgbClr val="000000">
                      <a:alpha val="43137"/>
                    </a:srgbClr>
                  </a:outerShdw>
                </a:effectLst>
                <a:cs typeface="+mn-ea"/>
                <a:sym typeface="+mn-lt"/>
              </a:rPr>
              <a:t>Metaphors</a:t>
            </a:r>
            <a:endParaRPr lang="zh-CN" altLang="en-US" sz="2000" dirty="0">
              <a:solidFill>
                <a:schemeClr val="bg1">
                  <a:lumMod val="50000"/>
                </a:schemeClr>
              </a:solidFill>
              <a:effectLst>
                <a:outerShdw blurRad="38100" dist="38100" dir="2700000" algn="tl">
                  <a:srgbClr val="000000">
                    <a:alpha val="43137"/>
                  </a:srgbClr>
                </a:outerShdw>
              </a:effectLst>
              <a:cs typeface="+mn-ea"/>
              <a:sym typeface="+mn-lt"/>
            </a:endParaRPr>
          </a:p>
        </p:txBody>
      </p:sp>
      <p:sp>
        <p:nvSpPr>
          <p:cNvPr id="26" name="PA_淘宝店chenying0907 39"/>
          <p:cNvSpPr>
            <a:spLocks noChangeArrowheads="1"/>
          </p:cNvSpPr>
          <p:nvPr>
            <p:custDataLst>
              <p:tags r:id="rId6"/>
            </p:custDataLst>
          </p:nvPr>
        </p:nvSpPr>
        <p:spPr bwMode="auto">
          <a:xfrm>
            <a:off x="6704773" y="1752456"/>
            <a:ext cx="1785239"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lnSpc>
                <a:spcPts val="2400"/>
              </a:lnSpc>
            </a:pPr>
            <a:r>
              <a:rPr lang="en-US" altLang="zh-CN" sz="2000" b="1" dirty="0">
                <a:solidFill>
                  <a:srgbClr val="755963"/>
                </a:solidFill>
                <a:effectLst>
                  <a:outerShdw blurRad="38100" dist="38100" dir="2700000" algn="tl">
                    <a:srgbClr val="000000">
                      <a:alpha val="43137"/>
                    </a:srgbClr>
                  </a:outerShdw>
                </a:effectLst>
                <a:cs typeface="+mn-ea"/>
                <a:sym typeface="+mn-lt"/>
              </a:rPr>
              <a:t>Parallelism &amp; </a:t>
            </a:r>
          </a:p>
          <a:p>
            <a:pPr algn="ctr">
              <a:lnSpc>
                <a:spcPts val="2400"/>
              </a:lnSpc>
            </a:pPr>
            <a:r>
              <a:rPr lang="en-US" altLang="zh-CN" sz="2000" b="1" dirty="0">
                <a:solidFill>
                  <a:srgbClr val="755963"/>
                </a:solidFill>
                <a:effectLst>
                  <a:outerShdw blurRad="38100" dist="38100" dir="2700000" algn="tl">
                    <a:srgbClr val="000000">
                      <a:alpha val="43137"/>
                    </a:srgbClr>
                  </a:outerShdw>
                </a:effectLst>
                <a:cs typeface="+mn-ea"/>
                <a:sym typeface="+mn-lt"/>
              </a:rPr>
              <a:t>Repetition</a:t>
            </a:r>
          </a:p>
        </p:txBody>
      </p:sp>
      <p:sp>
        <p:nvSpPr>
          <p:cNvPr id="27" name="PA_淘宝店chenying0907 39"/>
          <p:cNvSpPr>
            <a:spLocks noChangeArrowheads="1"/>
          </p:cNvSpPr>
          <p:nvPr>
            <p:custDataLst>
              <p:tags r:id="rId7"/>
            </p:custDataLst>
          </p:nvPr>
        </p:nvSpPr>
        <p:spPr bwMode="auto">
          <a:xfrm>
            <a:off x="4839110" y="3568068"/>
            <a:ext cx="15039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lnSpc>
                <a:spcPts val="2400"/>
              </a:lnSpc>
            </a:pPr>
            <a:r>
              <a:rPr lang="en-US" altLang="zh-CN" sz="2000" b="1" dirty="0">
                <a:solidFill>
                  <a:schemeClr val="bg1"/>
                </a:solidFill>
                <a:effectLst>
                  <a:outerShdw blurRad="38100" dist="38100" dir="2700000" algn="tl">
                    <a:srgbClr val="000000">
                      <a:alpha val="43137"/>
                    </a:srgbClr>
                  </a:outerShdw>
                </a:effectLst>
                <a:cs typeface="+mn-ea"/>
                <a:sym typeface="+mn-lt"/>
              </a:rPr>
              <a:t>Alliteration</a:t>
            </a:r>
            <a:endParaRPr lang="zh-CN" altLang="en-US" sz="2000" b="1" dirty="0">
              <a:solidFill>
                <a:schemeClr val="bg1"/>
              </a:solidFill>
              <a:effectLst>
                <a:outerShdw blurRad="38100" dist="38100" dir="2700000" algn="tl">
                  <a:srgbClr val="000000">
                    <a:alpha val="43137"/>
                  </a:srgbClr>
                </a:outerShdw>
              </a:effectLst>
              <a:cs typeface="+mn-ea"/>
              <a:sym typeface="+mn-lt"/>
            </a:endParaRPr>
          </a:p>
        </p:txBody>
      </p:sp>
      <p:sp>
        <p:nvSpPr>
          <p:cNvPr id="28" name="PA_淘宝店chenying0907 39"/>
          <p:cNvSpPr>
            <a:spLocks noChangeArrowheads="1"/>
          </p:cNvSpPr>
          <p:nvPr>
            <p:custDataLst>
              <p:tags r:id="rId8"/>
            </p:custDataLst>
          </p:nvPr>
        </p:nvSpPr>
        <p:spPr bwMode="auto">
          <a:xfrm>
            <a:off x="6594117" y="3530370"/>
            <a:ext cx="1854971"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lnSpc>
                <a:spcPts val="2400"/>
              </a:lnSpc>
            </a:pPr>
            <a:r>
              <a:rPr lang="en-US" altLang="zh-CN" sz="2000" b="1" dirty="0">
                <a:solidFill>
                  <a:schemeClr val="bg1"/>
                </a:solidFill>
                <a:effectLst>
                  <a:outerShdw blurRad="38100" dist="38100" dir="2700000" algn="tl">
                    <a:srgbClr val="000000">
                      <a:alpha val="43137"/>
                    </a:srgbClr>
                  </a:outerShdw>
                </a:effectLst>
                <a:cs typeface="+mn-ea"/>
                <a:sym typeface="+mn-lt"/>
              </a:rPr>
              <a:t>Rhyming words</a:t>
            </a:r>
            <a:endParaRPr lang="zh-CN" altLang="en-US" sz="2000" b="1" dirty="0">
              <a:solidFill>
                <a:schemeClr val="bg1"/>
              </a:solidFill>
              <a:effectLst>
                <a:outerShdw blurRad="38100" dist="38100" dir="2700000" algn="tl">
                  <a:srgbClr val="000000">
                    <a:alpha val="43137"/>
                  </a:srgbClr>
                </a:outerShdw>
              </a:effectLst>
              <a:cs typeface="+mn-ea"/>
              <a:sym typeface="+mn-lt"/>
            </a:endParaRPr>
          </a:p>
        </p:txBody>
      </p:sp>
      <p:sp>
        <p:nvSpPr>
          <p:cNvPr id="5" name="投影片編號版面配置區 4"/>
          <p:cNvSpPr>
            <a:spLocks noGrp="1"/>
          </p:cNvSpPr>
          <p:nvPr>
            <p:ph type="sldNum" sz="quarter" idx="12"/>
          </p:nvPr>
        </p:nvSpPr>
        <p:spPr/>
        <p:txBody>
          <a:bodyPr vert="horz" lIns="68580" tIns="34290" rIns="68580" bIns="34290" rtlCol="0" anchor="ctr"/>
          <a:lstStyle/>
          <a:p>
            <a:fld id="{8442C06D-44E2-4491-8B6B-EB951651CB7B}" type="slidenum">
              <a:rPr lang="zh-HK" altLang="en-US">
                <a:solidFill>
                  <a:schemeClr val="tx1"/>
                </a:solidFill>
              </a:rPr>
              <a:pPr/>
              <a:t>20</a:t>
            </a:fld>
            <a:endParaRPr lang="zh-HK" altLang="en-US">
              <a:solidFill>
                <a:schemeClr val="tx1"/>
              </a:solidFill>
            </a:endParaRPr>
          </a:p>
        </p:txBody>
      </p:sp>
      <p:sp>
        <p:nvSpPr>
          <p:cNvPr id="14" name="PA_文本框 16"/>
          <p:cNvSpPr txBox="1"/>
          <p:nvPr>
            <p:custDataLst>
              <p:tags r:id="rId9"/>
            </p:custDataLst>
          </p:nvPr>
        </p:nvSpPr>
        <p:spPr>
          <a:xfrm>
            <a:off x="683568" y="241686"/>
            <a:ext cx="899396" cy="584775"/>
          </a:xfrm>
          <a:prstGeom prst="rect">
            <a:avLst/>
          </a:prstGeom>
          <a:noFill/>
        </p:spPr>
        <p:txBody>
          <a:bodyPr wrap="square" rtlCol="0">
            <a:spAutoFit/>
          </a:bodyPr>
          <a:lstStyle/>
          <a:p>
            <a:r>
              <a:rPr lang="en-US" altLang="zh-CN" sz="3200" dirty="0">
                <a:solidFill>
                  <a:schemeClr val="bg1">
                    <a:lumMod val="50000"/>
                  </a:schemeClr>
                </a:solidFill>
                <a:cs typeface="+mn-ea"/>
                <a:sym typeface="+mn-lt"/>
              </a:rPr>
              <a:t>05</a:t>
            </a:r>
            <a:endParaRPr lang="zh-CN" altLang="en-US" sz="3200" dirty="0">
              <a:solidFill>
                <a:schemeClr val="bg1">
                  <a:lumMod val="50000"/>
                </a:schemeClr>
              </a:solidFill>
              <a:cs typeface="+mn-ea"/>
              <a:sym typeface="+mn-lt"/>
            </a:endParaRPr>
          </a:p>
        </p:txBody>
      </p:sp>
      <p:sp>
        <p:nvSpPr>
          <p:cNvPr id="15" name="Rectangle 14"/>
          <p:cNvSpPr/>
          <p:nvPr/>
        </p:nvSpPr>
        <p:spPr>
          <a:xfrm>
            <a:off x="1331640" y="327481"/>
            <a:ext cx="7698235" cy="707886"/>
          </a:xfrm>
          <a:prstGeom prst="rect">
            <a:avLst/>
          </a:prstGeom>
        </p:spPr>
        <p:txBody>
          <a:bodyPr wrap="square">
            <a:spAutoFit/>
          </a:bodyPr>
          <a:lstStyle/>
          <a:p>
            <a:r>
              <a:rPr lang="en-US" sz="2000" dirty="0">
                <a:solidFill>
                  <a:schemeClr val="bg1">
                    <a:lumMod val="50000"/>
                  </a:schemeClr>
                </a:solidFill>
                <a:cs typeface="+mn-ea"/>
              </a:rPr>
              <a:t>How to polish your language to enhance your message? </a:t>
            </a:r>
          </a:p>
          <a:p>
            <a:endParaRPr lang="en-US" sz="2000" dirty="0">
              <a:solidFill>
                <a:schemeClr val="bg1">
                  <a:lumMod val="50000"/>
                </a:schemeClr>
              </a:solidFill>
              <a:cs typeface="+mn-ea"/>
            </a:endParaRPr>
          </a:p>
        </p:txBody>
      </p:sp>
      <p:grpSp>
        <p:nvGrpSpPr>
          <p:cNvPr id="16" name="PA_淘宝店chenying0907 44"/>
          <p:cNvGrpSpPr/>
          <p:nvPr>
            <p:custDataLst>
              <p:tags r:id="rId10"/>
            </p:custDataLst>
          </p:nvPr>
        </p:nvGrpSpPr>
        <p:grpSpPr>
          <a:xfrm>
            <a:off x="-9190" y="0"/>
            <a:ext cx="620750" cy="791858"/>
            <a:chOff x="0" y="-21236"/>
            <a:chExt cx="3311527" cy="4224338"/>
          </a:xfrm>
        </p:grpSpPr>
        <p:sp>
          <p:nvSpPr>
            <p:cNvPr id="17" name="淘宝店chenying0907 37"/>
            <p:cNvSpPr>
              <a:spLocks/>
            </p:cNvSpPr>
            <p:nvPr/>
          </p:nvSpPr>
          <p:spPr bwMode="auto">
            <a:xfrm rot="5400000">
              <a:off x="-264318" y="627258"/>
              <a:ext cx="3840163" cy="3311525"/>
            </a:xfrm>
            <a:custGeom>
              <a:avLst/>
              <a:gdLst>
                <a:gd name="T0" fmla="*/ 0 w 2419"/>
                <a:gd name="T1" fmla="*/ 0 h 2086"/>
                <a:gd name="T2" fmla="*/ 753 w 2419"/>
                <a:gd name="T3" fmla="*/ 2008 h 2086"/>
                <a:gd name="T4" fmla="*/ 1228 w 2419"/>
                <a:gd name="T5" fmla="*/ 2086 h 2086"/>
                <a:gd name="T6" fmla="*/ 2419 w 2419"/>
                <a:gd name="T7" fmla="*/ 2086 h 2086"/>
                <a:gd name="T8" fmla="*/ 0 w 2419"/>
                <a:gd name="T9" fmla="*/ 0 h 2086"/>
              </a:gdLst>
              <a:ahLst/>
              <a:cxnLst>
                <a:cxn ang="0">
                  <a:pos x="T0" y="T1"/>
                </a:cxn>
                <a:cxn ang="0">
                  <a:pos x="T2" y="T3"/>
                </a:cxn>
                <a:cxn ang="0">
                  <a:pos x="T4" y="T5"/>
                </a:cxn>
                <a:cxn ang="0">
                  <a:pos x="T6" y="T7"/>
                </a:cxn>
                <a:cxn ang="0">
                  <a:pos x="T8" y="T9"/>
                </a:cxn>
              </a:cxnLst>
              <a:rect l="0" t="0" r="r" b="b"/>
              <a:pathLst>
                <a:path w="2419" h="2086">
                  <a:moveTo>
                    <a:pt x="0" y="0"/>
                  </a:moveTo>
                  <a:lnTo>
                    <a:pt x="753" y="2008"/>
                  </a:lnTo>
                  <a:lnTo>
                    <a:pt x="1228" y="2086"/>
                  </a:lnTo>
                  <a:lnTo>
                    <a:pt x="2419" y="2086"/>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8" name="淘宝店chenying0907 38"/>
            <p:cNvSpPr>
              <a:spLocks/>
            </p:cNvSpPr>
            <p:nvPr/>
          </p:nvSpPr>
          <p:spPr bwMode="auto">
            <a:xfrm rot="5400000">
              <a:off x="927895" y="-825304"/>
              <a:ext cx="1579563" cy="3187700"/>
            </a:xfrm>
            <a:custGeom>
              <a:avLst/>
              <a:gdLst>
                <a:gd name="T0" fmla="*/ 242 w 995"/>
                <a:gd name="T1" fmla="*/ 0 h 2008"/>
                <a:gd name="T2" fmla="*/ 0 w 995"/>
                <a:gd name="T3" fmla="*/ 305 h 2008"/>
                <a:gd name="T4" fmla="*/ 0 w 995"/>
                <a:gd name="T5" fmla="*/ 1845 h 2008"/>
                <a:gd name="T6" fmla="*/ 995 w 995"/>
                <a:gd name="T7" fmla="*/ 2008 h 2008"/>
                <a:gd name="T8" fmla="*/ 242 w 995"/>
                <a:gd name="T9" fmla="*/ 0 h 2008"/>
              </a:gdLst>
              <a:ahLst/>
              <a:cxnLst>
                <a:cxn ang="0">
                  <a:pos x="T0" y="T1"/>
                </a:cxn>
                <a:cxn ang="0">
                  <a:pos x="T2" y="T3"/>
                </a:cxn>
                <a:cxn ang="0">
                  <a:pos x="T4" y="T5"/>
                </a:cxn>
                <a:cxn ang="0">
                  <a:pos x="T6" y="T7"/>
                </a:cxn>
                <a:cxn ang="0">
                  <a:pos x="T8" y="T9"/>
                </a:cxn>
              </a:cxnLst>
              <a:rect l="0" t="0" r="r" b="b"/>
              <a:pathLst>
                <a:path w="995" h="2008">
                  <a:moveTo>
                    <a:pt x="242" y="0"/>
                  </a:moveTo>
                  <a:lnTo>
                    <a:pt x="0" y="305"/>
                  </a:lnTo>
                  <a:lnTo>
                    <a:pt x="0" y="1845"/>
                  </a:lnTo>
                  <a:lnTo>
                    <a:pt x="995" y="2008"/>
                  </a:lnTo>
                  <a:lnTo>
                    <a:pt x="24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9" name="淘宝店chenying0907 39"/>
            <p:cNvSpPr>
              <a:spLocks/>
            </p:cNvSpPr>
            <p:nvPr/>
          </p:nvSpPr>
          <p:spPr bwMode="auto">
            <a:xfrm rot="5400000">
              <a:off x="-975519" y="954283"/>
              <a:ext cx="2333625" cy="382588"/>
            </a:xfrm>
            <a:custGeom>
              <a:avLst/>
              <a:gdLst>
                <a:gd name="T0" fmla="*/ 0 w 1470"/>
                <a:gd name="T1" fmla="*/ 0 h 241"/>
                <a:gd name="T2" fmla="*/ 0 w 1470"/>
                <a:gd name="T3" fmla="*/ 233 h 241"/>
                <a:gd name="T4" fmla="*/ 0 w 1470"/>
                <a:gd name="T5" fmla="*/ 241 h 241"/>
                <a:gd name="T6" fmla="*/ 1470 w 1470"/>
                <a:gd name="T7" fmla="*/ 241 h 241"/>
                <a:gd name="T8" fmla="*/ 0 w 1470"/>
                <a:gd name="T9" fmla="*/ 0 h 241"/>
              </a:gdLst>
              <a:ahLst/>
              <a:cxnLst>
                <a:cxn ang="0">
                  <a:pos x="T0" y="T1"/>
                </a:cxn>
                <a:cxn ang="0">
                  <a:pos x="T2" y="T3"/>
                </a:cxn>
                <a:cxn ang="0">
                  <a:pos x="T4" y="T5"/>
                </a:cxn>
                <a:cxn ang="0">
                  <a:pos x="T6" y="T7"/>
                </a:cxn>
                <a:cxn ang="0">
                  <a:pos x="T8" y="T9"/>
                </a:cxn>
              </a:cxnLst>
              <a:rect l="0" t="0" r="r" b="b"/>
              <a:pathLst>
                <a:path w="1470" h="241">
                  <a:moveTo>
                    <a:pt x="0" y="0"/>
                  </a:moveTo>
                  <a:lnTo>
                    <a:pt x="0" y="233"/>
                  </a:lnTo>
                  <a:lnTo>
                    <a:pt x="0" y="241"/>
                  </a:lnTo>
                  <a:lnTo>
                    <a:pt x="1470" y="241"/>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grpSp>
      <p:sp>
        <p:nvSpPr>
          <p:cNvPr id="2" name="Rectangle 1"/>
          <p:cNvSpPr/>
          <p:nvPr/>
        </p:nvSpPr>
        <p:spPr>
          <a:xfrm>
            <a:off x="312790" y="870414"/>
            <a:ext cx="4246864" cy="523220"/>
          </a:xfrm>
          <a:prstGeom prst="rect">
            <a:avLst/>
          </a:prstGeom>
        </p:spPr>
        <p:txBody>
          <a:bodyPr wrap="square">
            <a:spAutoFit/>
          </a:bodyPr>
          <a:lstStyle/>
          <a:p>
            <a:r>
              <a:rPr lang="en-US" altLang="zh-HK" sz="2800" b="1" dirty="0">
                <a:solidFill>
                  <a:srgbClr val="FF0000"/>
                </a:solidFill>
              </a:rPr>
              <a:t>Creative use of English </a:t>
            </a:r>
            <a:endParaRPr lang="en-US" sz="2800" dirty="0"/>
          </a:p>
        </p:txBody>
      </p:sp>
      <p:sp>
        <p:nvSpPr>
          <p:cNvPr id="4" name="TextBox 3"/>
          <p:cNvSpPr txBox="1"/>
          <p:nvPr/>
        </p:nvSpPr>
        <p:spPr>
          <a:xfrm>
            <a:off x="383131" y="3444329"/>
            <a:ext cx="2964733" cy="1477328"/>
          </a:xfrm>
          <a:prstGeom prst="rect">
            <a:avLst/>
          </a:prstGeom>
          <a:noFill/>
        </p:spPr>
        <p:txBody>
          <a:bodyPr wrap="square" rtlCol="0">
            <a:spAutoFit/>
          </a:bodyPr>
          <a:lstStyle/>
          <a:p>
            <a:pPr algn="just"/>
            <a:r>
              <a:rPr lang="en-US" i="1" dirty="0" smtClean="0">
                <a:latin typeface="Arial" panose="020B0604020202020204" pitchFamily="34" charset="0"/>
                <a:cs typeface="Arial" panose="020B0604020202020204" pitchFamily="34" charset="0"/>
              </a:rPr>
              <a:t>For more tips on the use of literary devices, please watch the following video: </a:t>
            </a:r>
          </a:p>
          <a:p>
            <a:pPr algn="just"/>
            <a:r>
              <a:rPr lang="en-US" i="1" dirty="0" smtClean="0">
                <a:latin typeface="Arial" panose="020B0604020202020204" pitchFamily="34" charset="0"/>
                <a:cs typeface="Arial" panose="020B0604020202020204" pitchFamily="34" charset="0"/>
                <a:hlinkClick r:id="rId13"/>
              </a:rPr>
              <a:t>https</a:t>
            </a:r>
            <a:r>
              <a:rPr lang="en-US" i="1" dirty="0">
                <a:latin typeface="Arial" panose="020B0604020202020204" pitchFamily="34" charset="0"/>
                <a:cs typeface="Arial" panose="020B0604020202020204" pitchFamily="34" charset="0"/>
                <a:hlinkClick r:id="rId13"/>
              </a:rPr>
              <a:t>://</a:t>
            </a:r>
            <a:r>
              <a:rPr lang="en-US" i="1" dirty="0" smtClean="0">
                <a:latin typeface="Arial" panose="020B0604020202020204" pitchFamily="34" charset="0"/>
                <a:cs typeface="Arial" panose="020B0604020202020204" pitchFamily="34" charset="0"/>
                <a:hlinkClick r:id="rId13"/>
              </a:rPr>
              <a:t>emm.edcity.hk/media/1_w6oicivb</a:t>
            </a:r>
            <a:r>
              <a:rPr lang="en-US" i="1" dirty="0" smtClean="0">
                <a:latin typeface="Arial" panose="020B0604020202020204" pitchFamily="34" charset="0"/>
                <a:cs typeface="Arial" panose="020B0604020202020204" pitchFamily="34" charset="0"/>
              </a:rPr>
              <a:t> </a:t>
            </a:r>
            <a:endParaRPr lang="en-US" i="1" dirty="0">
              <a:latin typeface="Arial" panose="020B0604020202020204" pitchFamily="34" charset="0"/>
              <a:cs typeface="Arial" panose="020B0604020202020204" pitchFamily="34" charset="0"/>
            </a:endParaRPr>
          </a:p>
        </p:txBody>
      </p:sp>
      <p:pic>
        <p:nvPicPr>
          <p:cNvPr id="6" name="Picture 5" descr="Screen Clippi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434195" y="3721956"/>
            <a:ext cx="1098058" cy="1089644"/>
          </a:xfrm>
          <a:prstGeom prst="rect">
            <a:avLst/>
          </a:prstGeom>
        </p:spPr>
      </p:pic>
    </p:spTree>
    <p:extLst>
      <p:ext uri="{BB962C8B-B14F-4D97-AF65-F5344CB8AC3E}">
        <p14:creationId xmlns:p14="http://schemas.microsoft.com/office/powerpoint/2010/main" val="543671456"/>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PA_淘宝店chenying0907 21"/>
          <p:cNvGrpSpPr/>
          <p:nvPr>
            <p:custDataLst>
              <p:tags r:id="rId1"/>
            </p:custDataLst>
          </p:nvPr>
        </p:nvGrpSpPr>
        <p:grpSpPr>
          <a:xfrm>
            <a:off x="5832473" y="-21235"/>
            <a:ext cx="3311527" cy="5164735"/>
            <a:chOff x="5832473" y="-21235"/>
            <a:chExt cx="3311527" cy="5164735"/>
          </a:xfrm>
        </p:grpSpPr>
        <p:sp>
          <p:nvSpPr>
            <p:cNvPr id="21" name="淘宝店chenying0907 36"/>
            <p:cNvSpPr>
              <a:spLocks/>
            </p:cNvSpPr>
            <p:nvPr/>
          </p:nvSpPr>
          <p:spPr bwMode="auto">
            <a:xfrm rot="16200000">
              <a:off x="7445263" y="403114"/>
              <a:ext cx="2123086" cy="1274387"/>
            </a:xfrm>
            <a:custGeom>
              <a:avLst/>
              <a:gdLst/>
              <a:ahLst/>
              <a:cxnLst/>
              <a:rect l="l" t="t" r="r" b="b"/>
              <a:pathLst>
                <a:path w="2123086" h="1274387">
                  <a:moveTo>
                    <a:pt x="0" y="252037"/>
                  </a:moveTo>
                  <a:lnTo>
                    <a:pt x="2123086" y="0"/>
                  </a:lnTo>
                  <a:lnTo>
                    <a:pt x="2123086" y="1274387"/>
                  </a:lnTo>
                  <a:lnTo>
                    <a:pt x="1182688" y="1274387"/>
                  </a:lnTo>
                  <a:close/>
                </a:path>
              </a:pathLst>
            </a:custGeom>
            <a:solidFill>
              <a:srgbClr val="E5AAA4"/>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2" name="淘宝店chenying0907 37"/>
            <p:cNvSpPr>
              <a:spLocks/>
            </p:cNvSpPr>
            <p:nvPr/>
          </p:nvSpPr>
          <p:spPr bwMode="auto">
            <a:xfrm rot="16200000">
              <a:off x="5568154" y="1183482"/>
              <a:ext cx="3840163" cy="3311525"/>
            </a:xfrm>
            <a:custGeom>
              <a:avLst/>
              <a:gdLst>
                <a:gd name="T0" fmla="*/ 0 w 2419"/>
                <a:gd name="T1" fmla="*/ 0 h 2086"/>
                <a:gd name="T2" fmla="*/ 753 w 2419"/>
                <a:gd name="T3" fmla="*/ 2008 h 2086"/>
                <a:gd name="T4" fmla="*/ 1228 w 2419"/>
                <a:gd name="T5" fmla="*/ 2086 h 2086"/>
                <a:gd name="T6" fmla="*/ 2419 w 2419"/>
                <a:gd name="T7" fmla="*/ 2086 h 2086"/>
                <a:gd name="T8" fmla="*/ 0 w 2419"/>
                <a:gd name="T9" fmla="*/ 0 h 2086"/>
              </a:gdLst>
              <a:ahLst/>
              <a:cxnLst>
                <a:cxn ang="0">
                  <a:pos x="T0" y="T1"/>
                </a:cxn>
                <a:cxn ang="0">
                  <a:pos x="T2" y="T3"/>
                </a:cxn>
                <a:cxn ang="0">
                  <a:pos x="T4" y="T5"/>
                </a:cxn>
                <a:cxn ang="0">
                  <a:pos x="T6" y="T7"/>
                </a:cxn>
                <a:cxn ang="0">
                  <a:pos x="T8" y="T9"/>
                </a:cxn>
              </a:cxnLst>
              <a:rect l="0" t="0" r="r" b="b"/>
              <a:pathLst>
                <a:path w="2419" h="2086">
                  <a:moveTo>
                    <a:pt x="0" y="0"/>
                  </a:moveTo>
                  <a:lnTo>
                    <a:pt x="753" y="2008"/>
                  </a:lnTo>
                  <a:lnTo>
                    <a:pt x="1228" y="2086"/>
                  </a:lnTo>
                  <a:lnTo>
                    <a:pt x="2419" y="2086"/>
                  </a:lnTo>
                  <a:lnTo>
                    <a:pt x="0" y="0"/>
                  </a:lnTo>
                  <a:close/>
                </a:path>
              </a:pathLst>
            </a:custGeom>
            <a:solidFill>
              <a:srgbClr val="F1CF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3" name="淘宝店chenying0907 38"/>
            <p:cNvSpPr>
              <a:spLocks/>
            </p:cNvSpPr>
            <p:nvPr/>
          </p:nvSpPr>
          <p:spPr bwMode="auto">
            <a:xfrm rot="16200000">
              <a:off x="6636541" y="2759869"/>
              <a:ext cx="1579563" cy="3187700"/>
            </a:xfrm>
            <a:custGeom>
              <a:avLst/>
              <a:gdLst>
                <a:gd name="T0" fmla="*/ 242 w 995"/>
                <a:gd name="T1" fmla="*/ 0 h 2008"/>
                <a:gd name="T2" fmla="*/ 0 w 995"/>
                <a:gd name="T3" fmla="*/ 305 h 2008"/>
                <a:gd name="T4" fmla="*/ 0 w 995"/>
                <a:gd name="T5" fmla="*/ 1845 h 2008"/>
                <a:gd name="T6" fmla="*/ 995 w 995"/>
                <a:gd name="T7" fmla="*/ 2008 h 2008"/>
                <a:gd name="T8" fmla="*/ 242 w 995"/>
                <a:gd name="T9" fmla="*/ 0 h 2008"/>
              </a:gdLst>
              <a:ahLst/>
              <a:cxnLst>
                <a:cxn ang="0">
                  <a:pos x="T0" y="T1"/>
                </a:cxn>
                <a:cxn ang="0">
                  <a:pos x="T2" y="T3"/>
                </a:cxn>
                <a:cxn ang="0">
                  <a:pos x="T4" y="T5"/>
                </a:cxn>
                <a:cxn ang="0">
                  <a:pos x="T6" y="T7"/>
                </a:cxn>
                <a:cxn ang="0">
                  <a:pos x="T8" y="T9"/>
                </a:cxn>
              </a:cxnLst>
              <a:rect l="0" t="0" r="r" b="b"/>
              <a:pathLst>
                <a:path w="995" h="2008">
                  <a:moveTo>
                    <a:pt x="242" y="0"/>
                  </a:moveTo>
                  <a:lnTo>
                    <a:pt x="0" y="305"/>
                  </a:lnTo>
                  <a:lnTo>
                    <a:pt x="0" y="1845"/>
                  </a:lnTo>
                  <a:lnTo>
                    <a:pt x="995" y="2008"/>
                  </a:lnTo>
                  <a:lnTo>
                    <a:pt x="242" y="0"/>
                  </a:lnTo>
                  <a:close/>
                </a:path>
              </a:pathLst>
            </a:custGeom>
            <a:solidFill>
              <a:srgbClr val="F9E7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6" name="淘宝店chenying0907 39"/>
            <p:cNvSpPr>
              <a:spLocks/>
            </p:cNvSpPr>
            <p:nvPr/>
          </p:nvSpPr>
          <p:spPr bwMode="auto">
            <a:xfrm rot="16200000">
              <a:off x="7785893" y="3785394"/>
              <a:ext cx="2333625" cy="382588"/>
            </a:xfrm>
            <a:custGeom>
              <a:avLst/>
              <a:gdLst>
                <a:gd name="T0" fmla="*/ 0 w 1470"/>
                <a:gd name="T1" fmla="*/ 0 h 241"/>
                <a:gd name="T2" fmla="*/ 0 w 1470"/>
                <a:gd name="T3" fmla="*/ 233 h 241"/>
                <a:gd name="T4" fmla="*/ 0 w 1470"/>
                <a:gd name="T5" fmla="*/ 241 h 241"/>
                <a:gd name="T6" fmla="*/ 1470 w 1470"/>
                <a:gd name="T7" fmla="*/ 241 h 241"/>
                <a:gd name="T8" fmla="*/ 0 w 1470"/>
                <a:gd name="T9" fmla="*/ 0 h 241"/>
              </a:gdLst>
              <a:ahLst/>
              <a:cxnLst>
                <a:cxn ang="0">
                  <a:pos x="T0" y="T1"/>
                </a:cxn>
                <a:cxn ang="0">
                  <a:pos x="T2" y="T3"/>
                </a:cxn>
                <a:cxn ang="0">
                  <a:pos x="T4" y="T5"/>
                </a:cxn>
                <a:cxn ang="0">
                  <a:pos x="T6" y="T7"/>
                </a:cxn>
                <a:cxn ang="0">
                  <a:pos x="T8" y="T9"/>
                </a:cxn>
              </a:cxnLst>
              <a:rect l="0" t="0" r="r" b="b"/>
              <a:pathLst>
                <a:path w="1470" h="241">
                  <a:moveTo>
                    <a:pt x="0" y="0"/>
                  </a:moveTo>
                  <a:lnTo>
                    <a:pt x="0" y="233"/>
                  </a:lnTo>
                  <a:lnTo>
                    <a:pt x="0" y="241"/>
                  </a:lnTo>
                  <a:lnTo>
                    <a:pt x="1470" y="241"/>
                  </a:lnTo>
                  <a:lnTo>
                    <a:pt x="0" y="0"/>
                  </a:lnTo>
                  <a:close/>
                </a:path>
              </a:pathLst>
            </a:custGeom>
            <a:solidFill>
              <a:srgbClr val="E5AA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grpSp>
      <p:sp>
        <p:nvSpPr>
          <p:cNvPr id="3" name="內容版面配置區 2"/>
          <p:cNvSpPr>
            <a:spLocks noGrp="1"/>
          </p:cNvSpPr>
          <p:nvPr>
            <p:ph idx="1"/>
          </p:nvPr>
        </p:nvSpPr>
        <p:spPr>
          <a:xfrm>
            <a:off x="2002528" y="195486"/>
            <a:ext cx="2641097" cy="1289808"/>
          </a:xfrm>
        </p:spPr>
        <p:txBody>
          <a:bodyPr>
            <a:normAutofit/>
          </a:bodyPr>
          <a:lstStyle/>
          <a:p>
            <a:pPr defTabSz="738188">
              <a:lnSpc>
                <a:spcPts val="2250"/>
              </a:lnSpc>
              <a:spcBef>
                <a:spcPts val="0"/>
              </a:spcBef>
              <a:spcAft>
                <a:spcPts val="900"/>
              </a:spcAft>
              <a:buBlip>
                <a:blip r:embed="rId5"/>
              </a:buBlip>
              <a:tabLst>
                <a:tab pos="342900" algn="l"/>
                <a:tab pos="540544" algn="l"/>
                <a:tab pos="804863" algn="l"/>
                <a:tab pos="1410891" algn="l"/>
              </a:tabLst>
            </a:pPr>
            <a:r>
              <a:rPr lang="en-GB" altLang="zh-HK" sz="1800" dirty="0">
                <a:solidFill>
                  <a:schemeClr val="tx1">
                    <a:lumMod val="75000"/>
                    <a:lumOff val="25000"/>
                  </a:schemeClr>
                </a:solidFill>
              </a:rPr>
              <a:t>comparing one thing to another explicitly using </a:t>
            </a:r>
            <a:r>
              <a:rPr lang="en-GB" altLang="zh-HK" sz="1800" dirty="0" smtClean="0">
                <a:solidFill>
                  <a:schemeClr val="tx1">
                    <a:lumMod val="75000"/>
                    <a:lumOff val="25000"/>
                  </a:schemeClr>
                </a:solidFill>
              </a:rPr>
              <a:t>“like” </a:t>
            </a:r>
            <a:r>
              <a:rPr lang="en-GB" altLang="zh-HK" sz="1800" dirty="0">
                <a:solidFill>
                  <a:schemeClr val="tx1">
                    <a:lumMod val="75000"/>
                    <a:lumOff val="25000"/>
                  </a:schemeClr>
                </a:solidFill>
              </a:rPr>
              <a:t>or </a:t>
            </a:r>
            <a:r>
              <a:rPr lang="en-GB" altLang="zh-HK" sz="1800" dirty="0" smtClean="0">
                <a:solidFill>
                  <a:schemeClr val="tx1">
                    <a:lumMod val="75000"/>
                    <a:lumOff val="25000"/>
                  </a:schemeClr>
                </a:solidFill>
              </a:rPr>
              <a:t>“as”</a:t>
            </a:r>
            <a:endParaRPr lang="en-US" altLang="zh-HK" sz="1800" dirty="0">
              <a:solidFill>
                <a:schemeClr val="tx1">
                  <a:lumMod val="75000"/>
                  <a:lumOff val="25000"/>
                </a:schemeClr>
              </a:solidFill>
            </a:endParaRPr>
          </a:p>
        </p:txBody>
      </p:sp>
      <p:sp>
        <p:nvSpPr>
          <p:cNvPr id="24" name="PA_任意多边形 25"/>
          <p:cNvSpPr>
            <a:spLocks/>
          </p:cNvSpPr>
          <p:nvPr>
            <p:custDataLst>
              <p:tags r:id="rId2"/>
            </p:custDataLst>
          </p:nvPr>
        </p:nvSpPr>
        <p:spPr bwMode="auto">
          <a:xfrm>
            <a:off x="271379" y="151265"/>
            <a:ext cx="1715959" cy="1605042"/>
          </a:xfrm>
          <a:custGeom>
            <a:avLst/>
            <a:gdLst>
              <a:gd name="T0" fmla="*/ 217 w 341"/>
              <a:gd name="T1" fmla="*/ 285 h 285"/>
              <a:gd name="T2" fmla="*/ 285 w 341"/>
              <a:gd name="T3" fmla="*/ 285 h 285"/>
              <a:gd name="T4" fmla="*/ 285 w 341"/>
              <a:gd name="T5" fmla="*/ 199 h 285"/>
              <a:gd name="T6" fmla="*/ 341 w 341"/>
              <a:gd name="T7" fmla="*/ 143 h 285"/>
              <a:gd name="T8" fmla="*/ 285 w 341"/>
              <a:gd name="T9" fmla="*/ 86 h 285"/>
              <a:gd name="T10" fmla="*/ 285 w 341"/>
              <a:gd name="T11" fmla="*/ 0 h 285"/>
              <a:gd name="T12" fmla="*/ 0 w 341"/>
              <a:gd name="T13" fmla="*/ 0 h 285"/>
              <a:gd name="T14" fmla="*/ 0 w 341"/>
              <a:gd name="T15" fmla="*/ 285 h 285"/>
              <a:gd name="T16" fmla="*/ 68 w 341"/>
              <a:gd name="T17" fmla="*/ 285 h 285"/>
              <a:gd name="T18" fmla="*/ 142 w 341"/>
              <a:gd name="T19" fmla="*/ 233 h 285"/>
              <a:gd name="T20" fmla="*/ 217 w 341"/>
              <a:gd name="T21" fmla="*/ 285 h 285"/>
              <a:gd name="connsiteX0" fmla="*/ 6364 w 10000"/>
              <a:gd name="connsiteY0" fmla="*/ 10000 h 10000"/>
              <a:gd name="connsiteX1" fmla="*/ 8358 w 10000"/>
              <a:gd name="connsiteY1" fmla="*/ 10000 h 10000"/>
              <a:gd name="connsiteX2" fmla="*/ 8358 w 10000"/>
              <a:gd name="connsiteY2" fmla="*/ 6982 h 10000"/>
              <a:gd name="connsiteX3" fmla="*/ 10000 w 10000"/>
              <a:gd name="connsiteY3" fmla="*/ 5018 h 10000"/>
              <a:gd name="connsiteX4" fmla="*/ 8358 w 10000"/>
              <a:gd name="connsiteY4" fmla="*/ 3018 h 10000"/>
              <a:gd name="connsiteX5" fmla="*/ 8358 w 10000"/>
              <a:gd name="connsiteY5" fmla="*/ 0 h 10000"/>
              <a:gd name="connsiteX6" fmla="*/ 0 w 10000"/>
              <a:gd name="connsiteY6" fmla="*/ 0 h 10000"/>
              <a:gd name="connsiteX7" fmla="*/ 0 w 10000"/>
              <a:gd name="connsiteY7" fmla="*/ 10000 h 10000"/>
              <a:gd name="connsiteX8" fmla="*/ 1994 w 10000"/>
              <a:gd name="connsiteY8" fmla="*/ 10000 h 10000"/>
              <a:gd name="connsiteX9" fmla="*/ 4164 w 10000"/>
              <a:gd name="connsiteY9" fmla="*/ 8175 h 10000"/>
              <a:gd name="connsiteX10" fmla="*/ 6364 w 10000"/>
              <a:gd name="connsiteY10" fmla="*/ 10000 h 10000"/>
              <a:gd name="connsiteX0" fmla="*/ 6364 w 10000"/>
              <a:gd name="connsiteY0" fmla="*/ 10000 h 10000"/>
              <a:gd name="connsiteX1" fmla="*/ 8358 w 10000"/>
              <a:gd name="connsiteY1" fmla="*/ 10000 h 10000"/>
              <a:gd name="connsiteX2" fmla="*/ 8358 w 10000"/>
              <a:gd name="connsiteY2" fmla="*/ 6982 h 10000"/>
              <a:gd name="connsiteX3" fmla="*/ 10000 w 10000"/>
              <a:gd name="connsiteY3" fmla="*/ 5018 h 10000"/>
              <a:gd name="connsiteX4" fmla="*/ 8358 w 10000"/>
              <a:gd name="connsiteY4" fmla="*/ 3018 h 10000"/>
              <a:gd name="connsiteX5" fmla="*/ 8358 w 10000"/>
              <a:gd name="connsiteY5" fmla="*/ 0 h 10000"/>
              <a:gd name="connsiteX6" fmla="*/ 0 w 10000"/>
              <a:gd name="connsiteY6" fmla="*/ 0 h 10000"/>
              <a:gd name="connsiteX7" fmla="*/ 0 w 10000"/>
              <a:gd name="connsiteY7" fmla="*/ 10000 h 10000"/>
              <a:gd name="connsiteX8" fmla="*/ 1994 w 10000"/>
              <a:gd name="connsiteY8" fmla="*/ 10000 h 10000"/>
              <a:gd name="connsiteX9" fmla="*/ 4141 w 10000"/>
              <a:gd name="connsiteY9" fmla="*/ 8066 h 10000"/>
              <a:gd name="connsiteX10" fmla="*/ 6364 w 10000"/>
              <a:gd name="connsiteY10"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6364" y="10000"/>
                </a:moveTo>
                <a:lnTo>
                  <a:pt x="8358" y="10000"/>
                </a:lnTo>
                <a:lnTo>
                  <a:pt x="8358" y="6982"/>
                </a:lnTo>
                <a:cubicBezTo>
                  <a:pt x="9267" y="6982"/>
                  <a:pt x="10000" y="6105"/>
                  <a:pt x="10000" y="5018"/>
                </a:cubicBezTo>
                <a:cubicBezTo>
                  <a:pt x="10000" y="3895"/>
                  <a:pt x="9267" y="3018"/>
                  <a:pt x="8358" y="3018"/>
                </a:cubicBezTo>
                <a:lnTo>
                  <a:pt x="8358" y="0"/>
                </a:lnTo>
                <a:lnTo>
                  <a:pt x="0" y="0"/>
                </a:lnTo>
                <a:lnTo>
                  <a:pt x="0" y="10000"/>
                </a:lnTo>
                <a:lnTo>
                  <a:pt x="1994" y="10000"/>
                </a:lnTo>
                <a:cubicBezTo>
                  <a:pt x="2317" y="8947"/>
                  <a:pt x="2956" y="8066"/>
                  <a:pt x="4141" y="8066"/>
                </a:cubicBezTo>
                <a:cubicBezTo>
                  <a:pt x="5326" y="8066"/>
                  <a:pt x="6041" y="8947"/>
                  <a:pt x="6364" y="10000"/>
                </a:cubicBezTo>
                <a:close/>
              </a:path>
            </a:pathLst>
          </a:custGeom>
          <a:solidFill>
            <a:srgbClr val="F1CFCD"/>
          </a:solidFill>
          <a:ln>
            <a:noFill/>
          </a:ln>
          <a:effectLst>
            <a:outerShdw blurRad="190500" dist="63500" dir="3300000" algn="tl" rotWithShape="0">
              <a:schemeClr val="tx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zh-CN" altLang="en-US" sz="1350" dirty="0">
              <a:sym typeface="+mn-lt"/>
            </a:endParaRPr>
          </a:p>
        </p:txBody>
      </p:sp>
      <p:sp>
        <p:nvSpPr>
          <p:cNvPr id="25" name="PA_淘宝店chenying0907 39"/>
          <p:cNvSpPr>
            <a:spLocks noChangeArrowheads="1"/>
          </p:cNvSpPr>
          <p:nvPr>
            <p:custDataLst>
              <p:tags r:id="rId3"/>
            </p:custDataLst>
          </p:nvPr>
        </p:nvSpPr>
        <p:spPr bwMode="auto">
          <a:xfrm>
            <a:off x="145060" y="826042"/>
            <a:ext cx="173571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lnSpc>
                <a:spcPts val="2400"/>
              </a:lnSpc>
            </a:pPr>
            <a:r>
              <a:rPr lang="en-US" altLang="zh-CN" sz="2400" b="1" dirty="0">
                <a:solidFill>
                  <a:srgbClr val="755963"/>
                </a:solidFill>
                <a:effectLst>
                  <a:outerShdw blurRad="38100" dist="38100" dir="2700000" algn="tl">
                    <a:srgbClr val="000000">
                      <a:alpha val="43137"/>
                    </a:srgbClr>
                  </a:outerShdw>
                </a:effectLst>
                <a:cs typeface="+mn-ea"/>
                <a:sym typeface="+mn-lt"/>
              </a:rPr>
              <a:t>Similes</a:t>
            </a:r>
            <a:endParaRPr lang="zh-CN" altLang="en-US" sz="2400" dirty="0">
              <a:solidFill>
                <a:schemeClr val="bg1"/>
              </a:solidFill>
              <a:cs typeface="+mn-ea"/>
              <a:sym typeface="+mn-lt"/>
            </a:endParaRPr>
          </a:p>
        </p:txBody>
      </p:sp>
      <p:sp>
        <p:nvSpPr>
          <p:cNvPr id="5" name="投影片編號版面配置區 4"/>
          <p:cNvSpPr>
            <a:spLocks noGrp="1"/>
          </p:cNvSpPr>
          <p:nvPr>
            <p:ph type="sldNum" sz="quarter" idx="12"/>
          </p:nvPr>
        </p:nvSpPr>
        <p:spPr/>
        <p:txBody>
          <a:bodyPr vert="horz" lIns="68580" tIns="34290" rIns="68580" bIns="34290" rtlCol="0" anchor="ctr"/>
          <a:lstStyle/>
          <a:p>
            <a:fld id="{8442C06D-44E2-4491-8B6B-EB951651CB7B}" type="slidenum">
              <a:rPr lang="zh-HK" altLang="en-US">
                <a:solidFill>
                  <a:schemeClr val="tx1"/>
                </a:solidFill>
              </a:rPr>
              <a:pPr/>
              <a:t>21</a:t>
            </a:fld>
            <a:endParaRPr lang="zh-HK" altLang="en-US">
              <a:solidFill>
                <a:schemeClr val="tx1"/>
              </a:solidFill>
            </a:endParaRPr>
          </a:p>
        </p:txBody>
      </p:sp>
      <p:graphicFrame>
        <p:nvGraphicFramePr>
          <p:cNvPr id="16" name="表格 15"/>
          <p:cNvGraphicFramePr>
            <a:graphicFrameLocks noGrp="1"/>
          </p:cNvGraphicFramePr>
          <p:nvPr>
            <p:extLst>
              <p:ext uri="{D42A27DB-BD31-4B8C-83A1-F6EECF244321}">
                <p14:modId xmlns:p14="http://schemas.microsoft.com/office/powerpoint/2010/main" val="2558698803"/>
              </p:ext>
            </p:extLst>
          </p:nvPr>
        </p:nvGraphicFramePr>
        <p:xfrm>
          <a:off x="4599513" y="1875419"/>
          <a:ext cx="4354955" cy="3131310"/>
        </p:xfrm>
        <a:graphic>
          <a:graphicData uri="http://schemas.openxmlformats.org/drawingml/2006/table">
            <a:tbl>
              <a:tblPr firstRow="1" firstCol="1" bandRow="1">
                <a:tableStyleId>{5202B0CA-FC54-4496-8BCA-5EF66A818D29}</a:tableStyleId>
              </a:tblPr>
              <a:tblGrid>
                <a:gridCol w="1012967">
                  <a:extLst>
                    <a:ext uri="{9D8B030D-6E8A-4147-A177-3AD203B41FA5}">
                      <a16:colId xmlns:a16="http://schemas.microsoft.com/office/drawing/2014/main" val="2385533360"/>
                    </a:ext>
                  </a:extLst>
                </a:gridCol>
                <a:gridCol w="3341988">
                  <a:extLst>
                    <a:ext uri="{9D8B030D-6E8A-4147-A177-3AD203B41FA5}">
                      <a16:colId xmlns:a16="http://schemas.microsoft.com/office/drawing/2014/main" val="2431606242"/>
                    </a:ext>
                  </a:extLst>
                </a:gridCol>
              </a:tblGrid>
              <a:tr h="514350">
                <a:tc>
                  <a:txBody>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TW" sz="1400" b="1" i="0" u="none" strike="noStrike" kern="1200" cap="none" spc="0" normalizeH="0" baseline="0" noProof="0" dirty="0">
                          <a:ln>
                            <a:noFill/>
                          </a:ln>
                          <a:solidFill>
                            <a:schemeClr val="tx1">
                              <a:lumMod val="75000"/>
                              <a:lumOff val="25000"/>
                            </a:schemeClr>
                          </a:solidFill>
                          <a:effectLst/>
                          <a:uLnTx/>
                          <a:uFillTx/>
                          <a:latin typeface="+mn-lt"/>
                          <a:ea typeface="新細明體" panose="02020500000000000000" pitchFamily="18" charset="-120"/>
                          <a:cs typeface="+mn-cs"/>
                        </a:rPr>
                        <a:t>Recipient:</a:t>
                      </a:r>
                      <a:endParaRPr kumimoji="0" lang="zh-TW" altLang="zh-HK" sz="1400" b="1" i="0" u="none" strike="noStrike" kern="1200" cap="none" spc="0" normalizeH="0" baseline="0" noProof="0" dirty="0">
                        <a:ln>
                          <a:noFill/>
                        </a:ln>
                        <a:solidFill>
                          <a:schemeClr val="tx1">
                            <a:lumMod val="75000"/>
                            <a:lumOff val="25000"/>
                          </a:schemeClr>
                        </a:solidFill>
                        <a:effectLst/>
                        <a:uLnTx/>
                        <a:uFillTx/>
                        <a:latin typeface="+mn-lt"/>
                        <a:ea typeface="新細明體" panose="02020500000000000000" pitchFamily="18" charset="-120"/>
                        <a:cs typeface="Times New Roman" panose="02020603050405020304" pitchFamily="18" charset="0"/>
                      </a:endParaRPr>
                    </a:p>
                  </a:txBody>
                  <a:tcPr marL="26408" marR="26408"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solidFill>
                      <a:schemeClr val="accent4">
                        <a:lumMod val="20000"/>
                        <a:lumOff val="80000"/>
                        <a:alpha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dirty="0">
                          <a:ln>
                            <a:noFill/>
                          </a:ln>
                          <a:solidFill>
                            <a:schemeClr val="tx1">
                              <a:lumMod val="75000"/>
                              <a:lumOff val="25000"/>
                            </a:schemeClr>
                          </a:solidFill>
                          <a:effectLst/>
                          <a:uLnTx/>
                          <a:uFillTx/>
                          <a:latin typeface="+mn-lt"/>
                          <a:ea typeface="+mn-ea"/>
                          <a:cs typeface="Times New Roman" panose="02020603050405020304" pitchFamily="18" charset="0"/>
                        </a:rPr>
                        <a:t>My cousin, who suffers from Internet addiction</a:t>
                      </a:r>
                      <a:endParaRPr kumimoji="0" lang="zh-TW" altLang="zh-HK" sz="1400" b="0" i="0" u="none" strike="noStrike" kern="1200" cap="none" spc="0" normalizeH="0" baseline="0" noProof="0" dirty="0">
                        <a:ln>
                          <a:noFill/>
                        </a:ln>
                        <a:solidFill>
                          <a:schemeClr val="tx1">
                            <a:lumMod val="75000"/>
                            <a:lumOff val="25000"/>
                          </a:schemeClr>
                        </a:solidFill>
                        <a:effectLst/>
                        <a:uLnTx/>
                        <a:uFillTx/>
                        <a:latin typeface="+mn-lt"/>
                        <a:ea typeface="新細明體" panose="02020500000000000000" pitchFamily="18" charset="-120"/>
                        <a:cs typeface="Times New Roman" panose="02020603050405020304" pitchFamily="18" charset="0"/>
                      </a:endParaRPr>
                    </a:p>
                  </a:txBody>
                  <a:tcPr marL="26408" marR="26408"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solidFill>
                      <a:schemeClr val="accent4">
                        <a:lumMod val="20000"/>
                        <a:lumOff val="80000"/>
                        <a:alpha val="80000"/>
                      </a:schemeClr>
                    </a:solidFill>
                  </a:tcPr>
                </a:tc>
                <a:extLst>
                  <a:ext uri="{0D108BD9-81ED-4DB2-BD59-A6C34878D82A}">
                    <a16:rowId xmlns:a16="http://schemas.microsoft.com/office/drawing/2014/main" val="3313373402"/>
                  </a:ext>
                </a:extLst>
              </a:tr>
              <a:tr h="270000">
                <a:tc>
                  <a:txBody>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TW" sz="1400" b="1" i="0" u="none" strike="noStrike" kern="1200" cap="none" spc="0" normalizeH="0" baseline="0" noProof="0" dirty="0">
                          <a:ln>
                            <a:noFill/>
                          </a:ln>
                          <a:solidFill>
                            <a:schemeClr val="tx1">
                              <a:lumMod val="75000"/>
                              <a:lumOff val="25000"/>
                            </a:schemeClr>
                          </a:solidFill>
                          <a:effectLst/>
                          <a:uLnTx/>
                          <a:uFillTx/>
                          <a:latin typeface="+mn-lt"/>
                          <a:ea typeface="新細明體" panose="02020500000000000000" pitchFamily="18" charset="-120"/>
                          <a:cs typeface="Times New Roman" panose="02020603050405020304" pitchFamily="18" charset="0"/>
                        </a:rPr>
                        <a:t>Book:</a:t>
                      </a:r>
                      <a:endParaRPr kumimoji="0" lang="zh-TW" altLang="zh-HK" sz="1400" b="1" i="0" u="none" strike="noStrike" kern="1200" cap="none" spc="0" normalizeH="0" baseline="0" noProof="0" dirty="0">
                        <a:ln>
                          <a:noFill/>
                        </a:ln>
                        <a:solidFill>
                          <a:schemeClr val="tx1">
                            <a:lumMod val="75000"/>
                            <a:lumOff val="25000"/>
                          </a:schemeClr>
                        </a:solidFill>
                        <a:effectLst/>
                        <a:uLnTx/>
                        <a:uFillTx/>
                        <a:latin typeface="+mn-lt"/>
                        <a:ea typeface="新細明體" panose="02020500000000000000" pitchFamily="18" charset="-120"/>
                        <a:cs typeface="Times New Roman" panose="02020603050405020304" pitchFamily="18" charset="0"/>
                      </a:endParaRPr>
                    </a:p>
                  </a:txBody>
                  <a:tcPr marL="26408" marR="26408"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solidFill>
                      <a:schemeClr val="bg1">
                        <a:alpha val="80000"/>
                      </a:schemeClr>
                    </a:solidFill>
                  </a:tcPr>
                </a:tc>
                <a:tc>
                  <a:txBody>
                    <a:bodyPr/>
                    <a:lstStyle/>
                    <a:p>
                      <a:pPr marL="0" lvl="1" algn="ctr">
                        <a:lnSpc>
                          <a:spcPct val="100000"/>
                        </a:lnSpc>
                      </a:pPr>
                      <a:r>
                        <a:rPr lang="en-US" altLang="zh-HK" sz="1400" b="1" i="0" kern="1200" dirty="0">
                          <a:solidFill>
                            <a:schemeClr val="tx1">
                              <a:lumMod val="75000"/>
                              <a:lumOff val="25000"/>
                            </a:schemeClr>
                          </a:solidFill>
                          <a:latin typeface="+mn-lt"/>
                          <a:ea typeface="+mn-ea"/>
                          <a:cs typeface="+mn-cs"/>
                        </a:rPr>
                        <a:t>Atomic Habits </a:t>
                      </a:r>
                      <a:r>
                        <a:rPr lang="en-US" altLang="zh-HK" sz="1400" i="0" kern="1200" dirty="0">
                          <a:solidFill>
                            <a:schemeClr val="tx1">
                              <a:lumMod val="75000"/>
                              <a:lumOff val="25000"/>
                            </a:schemeClr>
                          </a:solidFill>
                          <a:latin typeface="+mn-lt"/>
                          <a:ea typeface="+mn-ea"/>
                          <a:cs typeface="+mn-cs"/>
                        </a:rPr>
                        <a:t>by James Clear</a:t>
                      </a:r>
                      <a:endParaRPr lang="zh-HK" altLang="en-US" sz="1400" i="0" kern="1200" dirty="0">
                        <a:solidFill>
                          <a:schemeClr val="tx1">
                            <a:lumMod val="75000"/>
                            <a:lumOff val="25000"/>
                          </a:schemeClr>
                        </a:solidFill>
                        <a:latin typeface="+mn-lt"/>
                        <a:ea typeface="+mn-ea"/>
                        <a:cs typeface="+mn-cs"/>
                      </a:endParaRPr>
                    </a:p>
                  </a:txBody>
                  <a:tcPr marL="26408" marR="26408"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solidFill>
                      <a:schemeClr val="bg1">
                        <a:alpha val="80000"/>
                      </a:schemeClr>
                    </a:solidFill>
                  </a:tcPr>
                </a:tc>
                <a:extLst>
                  <a:ext uri="{0D108BD9-81ED-4DB2-BD59-A6C34878D82A}">
                    <a16:rowId xmlns:a16="http://schemas.microsoft.com/office/drawing/2014/main" val="461495863"/>
                  </a:ext>
                </a:extLst>
              </a:tr>
              <a:tr h="2263140">
                <a:tc>
                  <a:txBody>
                    <a:bodyPr/>
                    <a:lstStyle/>
                    <a:p>
                      <a:pPr algn="ctr">
                        <a:lnSpc>
                          <a:spcPct val="100000"/>
                        </a:lnSpc>
                        <a:spcAft>
                          <a:spcPts val="0"/>
                        </a:spcAft>
                      </a:pPr>
                      <a:r>
                        <a:rPr lang="en-US" sz="1400" b="1" dirty="0">
                          <a:solidFill>
                            <a:schemeClr val="tx1">
                              <a:lumMod val="75000"/>
                              <a:lumOff val="25000"/>
                            </a:schemeClr>
                          </a:solidFill>
                          <a:effectLst/>
                          <a:latin typeface="+mn-lt"/>
                        </a:rPr>
                        <a:t>Example:</a:t>
                      </a:r>
                      <a:endParaRPr lang="zh-TW" sz="1400" b="1" dirty="0">
                        <a:solidFill>
                          <a:schemeClr val="tx1">
                            <a:lumMod val="75000"/>
                            <a:lumOff val="25000"/>
                          </a:schemeClr>
                        </a:solidFill>
                        <a:effectLst/>
                        <a:latin typeface="+mn-lt"/>
                        <a:ea typeface="新細明體" panose="02020500000000000000" pitchFamily="18" charset="-120"/>
                        <a:cs typeface="Times New Roman" panose="02020603050405020304" pitchFamily="18" charset="0"/>
                      </a:endParaRPr>
                    </a:p>
                  </a:txBody>
                  <a:tcPr marL="26408" marR="26408"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solidFill>
                      <a:schemeClr val="accent4">
                        <a:lumMod val="20000"/>
                        <a:lumOff val="80000"/>
                        <a:alpha val="80000"/>
                      </a:schemeClr>
                    </a:solidFill>
                  </a:tcPr>
                </a:tc>
                <a:tc>
                  <a:txBody>
                    <a:bodyPr/>
                    <a:lstStyle/>
                    <a:p>
                      <a:pPr marL="0" lvl="1" algn="just">
                        <a:lnSpc>
                          <a:spcPct val="100000"/>
                        </a:lnSpc>
                      </a:pPr>
                      <a:r>
                        <a:rPr lang="en-US" altLang="zh-HK" sz="1400" i="1" kern="1200" baseline="0" dirty="0">
                          <a:solidFill>
                            <a:schemeClr val="tx1">
                              <a:lumMod val="75000"/>
                              <a:lumOff val="25000"/>
                            </a:schemeClr>
                          </a:solidFill>
                          <a:latin typeface="+mn-lt"/>
                          <a:ea typeface="+mn-ea"/>
                          <a:cs typeface="+mn-cs"/>
                        </a:rPr>
                        <a:t>You may feel that </a:t>
                      </a:r>
                      <a:r>
                        <a:rPr lang="en-US" altLang="zh-HK" sz="1400" b="1" i="1" u="sng" kern="1200" baseline="0" dirty="0">
                          <a:solidFill>
                            <a:schemeClr val="tx1">
                              <a:lumMod val="75000"/>
                              <a:lumOff val="25000"/>
                            </a:schemeClr>
                          </a:solidFill>
                          <a:latin typeface="+mn-lt"/>
                          <a:ea typeface="+mn-ea"/>
                          <a:cs typeface="+mn-cs"/>
                        </a:rPr>
                        <a:t>the cyberspace is as irresistible and bottomless as a black hole</a:t>
                      </a:r>
                      <a:r>
                        <a:rPr lang="en-US" altLang="zh-HK" sz="1400" i="1" kern="1200" baseline="0" dirty="0">
                          <a:solidFill>
                            <a:schemeClr val="tx1">
                              <a:lumMod val="75000"/>
                              <a:lumOff val="25000"/>
                            </a:schemeClr>
                          </a:solidFill>
                          <a:latin typeface="+mn-lt"/>
                          <a:ea typeface="+mn-ea"/>
                          <a:cs typeface="+mn-cs"/>
                        </a:rPr>
                        <a:t>, constantly pulling you in with alluring distractions and content, but this book assures us that quitting any bad habits, including Internet addiction, is not as difficult as you think. All you need is to follow the steps in the book to develop practical strategies to form good habits and break bad ones. </a:t>
                      </a:r>
                      <a:endParaRPr lang="zh-HK" altLang="en-US" sz="1400" i="1" kern="1200" dirty="0">
                        <a:solidFill>
                          <a:schemeClr val="tx1">
                            <a:lumMod val="75000"/>
                            <a:lumOff val="25000"/>
                          </a:schemeClr>
                        </a:solidFill>
                        <a:latin typeface="+mn-lt"/>
                        <a:ea typeface="+mn-ea"/>
                        <a:cs typeface="+mn-cs"/>
                      </a:endParaRPr>
                    </a:p>
                  </a:txBody>
                  <a:tcPr marL="26408" marR="26408"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solidFill>
                      <a:schemeClr val="accent4">
                        <a:lumMod val="20000"/>
                        <a:lumOff val="80000"/>
                        <a:alpha val="80000"/>
                      </a:schemeClr>
                    </a:solidFill>
                  </a:tcPr>
                </a:tc>
                <a:extLst>
                  <a:ext uri="{0D108BD9-81ED-4DB2-BD59-A6C34878D82A}">
                    <a16:rowId xmlns:a16="http://schemas.microsoft.com/office/drawing/2014/main" val="1224830605"/>
                  </a:ext>
                </a:extLst>
              </a:tr>
            </a:tbl>
          </a:graphicData>
        </a:graphic>
      </p:graphicFrame>
      <p:pic>
        <p:nvPicPr>
          <p:cNvPr id="13" name="圖片 12"/>
          <p:cNvPicPr>
            <a:picLocks noChangeAspect="1"/>
          </p:cNvPicPr>
          <p:nvPr/>
        </p:nvPicPr>
        <p:blipFill rotWithShape="1">
          <a:blip r:embed="rId6" cstate="print">
            <a:extLst>
              <a:ext uri="{28A0092B-C50C-407E-A947-70E740481C1C}">
                <a14:useLocalDpi xmlns:a14="http://schemas.microsoft.com/office/drawing/2010/main" val="0"/>
              </a:ext>
            </a:extLst>
          </a:blip>
          <a:srcRect l="34868" t="35416" r="32206" b="28611"/>
          <a:stretch/>
        </p:blipFill>
        <p:spPr>
          <a:xfrm>
            <a:off x="6442522" y="296204"/>
            <a:ext cx="476484" cy="520565"/>
          </a:xfrm>
          <a:prstGeom prst="rect">
            <a:avLst/>
          </a:prstGeom>
        </p:spPr>
      </p:pic>
      <p:sp>
        <p:nvSpPr>
          <p:cNvPr id="17" name="文本框 16">
            <a:extLst>
              <a:ext uri="{FF2B5EF4-FFF2-40B4-BE49-F238E27FC236}">
                <a16:creationId xmlns:a16="http://schemas.microsoft.com/office/drawing/2014/main" id="{1AF9B38A-EB10-408E-8B22-E0A28B355575}"/>
              </a:ext>
            </a:extLst>
          </p:cNvPr>
          <p:cNvSpPr txBox="1"/>
          <p:nvPr/>
        </p:nvSpPr>
        <p:spPr>
          <a:xfrm>
            <a:off x="4860032" y="309270"/>
            <a:ext cx="1242000" cy="440769"/>
          </a:xfrm>
          <a:prstGeom prst="snip2DiagRect">
            <a:avLst/>
          </a:prstGeom>
          <a:gradFill flip="none" rotWithShape="1">
            <a:gsLst>
              <a:gs pos="100000">
                <a:srgbClr val="EFEBE9"/>
              </a:gs>
              <a:gs pos="0">
                <a:srgbClr val="756359"/>
              </a:gs>
              <a:gs pos="66000">
                <a:srgbClr val="B9ABA3"/>
              </a:gs>
            </a:gsLst>
            <a:lin ang="0" scaled="0"/>
            <a:tileRect/>
          </a:gradFill>
          <a:effectLst>
            <a:outerShdw blurRad="190500" dist="63500" dir="3300000" algn="ctr" rotWithShape="0">
              <a:srgbClr val="000000">
                <a:alpha val="30000"/>
              </a:srgbClr>
            </a:outerShdw>
          </a:effectLst>
        </p:spPr>
        <p:txBody>
          <a:bodyPr wrap="square" rtlCol="0">
            <a:spAutoFit/>
            <a:scene3d>
              <a:camera prst="orthographicFront"/>
              <a:lightRig rig="threePt" dir="t"/>
            </a:scene3d>
            <a:sp3d contourW="12700"/>
          </a:bodyPr>
          <a:lstStyle>
            <a:defPPr>
              <a:defRPr lang="zh-HK"/>
            </a:defPPr>
            <a:lvl2pPr marL="0" lvl="1" algn="ctr">
              <a:spcBef>
                <a:spcPts val="0"/>
              </a:spcBef>
              <a:defRPr sz="2800" b="1">
                <a:solidFill>
                  <a:schemeClr val="bg1"/>
                </a:solidFill>
                <a:effectLst>
                  <a:outerShdw blurRad="38100" dist="38100" dir="2700000" algn="tl">
                    <a:srgbClr val="000000">
                      <a:alpha val="43137"/>
                    </a:srgbClr>
                  </a:outerShdw>
                </a:effectLst>
                <a:cs typeface="Calibri Light" panose="020F0302020204030204" pitchFamily="34" charset="0"/>
              </a:defRPr>
            </a:lvl2pPr>
          </a:lstStyle>
          <a:p>
            <a:pPr lvl="1"/>
            <a:r>
              <a:rPr lang="en-US" altLang="zh-HK" sz="1800" dirty="0">
                <a:sym typeface="Webdings" panose="05030102010509060703" pitchFamily="18" charset="2"/>
              </a:rPr>
              <a:t>Effects</a:t>
            </a:r>
            <a:endParaRPr lang="zh-CN" altLang="en-US" sz="2100" dirty="0">
              <a:sym typeface="+mn-lt"/>
            </a:endParaRPr>
          </a:p>
        </p:txBody>
      </p:sp>
      <p:sp>
        <p:nvSpPr>
          <p:cNvPr id="11" name="內容版面配置區 2"/>
          <p:cNvSpPr txBox="1">
            <a:spLocks/>
          </p:cNvSpPr>
          <p:nvPr/>
        </p:nvSpPr>
        <p:spPr>
          <a:xfrm>
            <a:off x="4576824" y="997164"/>
            <a:ext cx="4004813" cy="64954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algn="just" defTabSz="738188">
              <a:lnSpc>
                <a:spcPts val="2250"/>
              </a:lnSpc>
              <a:spcBef>
                <a:spcPts val="0"/>
              </a:spcBef>
              <a:buBlip>
                <a:blip r:embed="rId5"/>
              </a:buBlip>
              <a:tabLst>
                <a:tab pos="342900" algn="l"/>
                <a:tab pos="540544" algn="l"/>
                <a:tab pos="804863" algn="l"/>
                <a:tab pos="1410891" algn="l"/>
              </a:tabLst>
            </a:pPr>
            <a:r>
              <a:rPr lang="en-US" altLang="zh-HK" sz="2100" dirty="0">
                <a:solidFill>
                  <a:schemeClr val="tx1">
                    <a:lumMod val="75000"/>
                    <a:lumOff val="25000"/>
                  </a:schemeClr>
                </a:solidFill>
                <a:latin typeface="+mj-lt"/>
              </a:rPr>
              <a:t> </a:t>
            </a:r>
            <a:r>
              <a:rPr lang="en-US" altLang="zh-HK" sz="1800" dirty="0" err="1">
                <a:solidFill>
                  <a:schemeClr val="tx1">
                    <a:lumMod val="75000"/>
                    <a:lumOff val="25000"/>
                  </a:schemeClr>
                </a:solidFill>
              </a:rPr>
              <a:t>visualising</a:t>
            </a:r>
            <a:r>
              <a:rPr lang="en-US" altLang="zh-HK" sz="1800" dirty="0">
                <a:solidFill>
                  <a:schemeClr val="tx1">
                    <a:lumMod val="75000"/>
                    <a:lumOff val="25000"/>
                  </a:schemeClr>
                </a:solidFill>
              </a:rPr>
              <a:t> abstract ideas</a:t>
            </a:r>
          </a:p>
          <a:p>
            <a:pPr algn="just" defTabSz="738188">
              <a:lnSpc>
                <a:spcPts val="2250"/>
              </a:lnSpc>
              <a:spcBef>
                <a:spcPts val="0"/>
              </a:spcBef>
              <a:buBlip>
                <a:blip r:embed="rId5"/>
              </a:buBlip>
              <a:tabLst>
                <a:tab pos="342900" algn="l"/>
                <a:tab pos="540544" algn="l"/>
                <a:tab pos="804863" algn="l"/>
                <a:tab pos="1410891" algn="l"/>
              </a:tabLst>
            </a:pPr>
            <a:r>
              <a:rPr lang="en-US" altLang="zh-HK" sz="1800" dirty="0">
                <a:solidFill>
                  <a:schemeClr val="tx1">
                    <a:lumMod val="75000"/>
                    <a:lumOff val="25000"/>
                  </a:schemeClr>
                </a:solidFill>
              </a:rPr>
              <a:t> creating more vivid descriptions</a:t>
            </a:r>
          </a:p>
        </p:txBody>
      </p:sp>
      <p:graphicFrame>
        <p:nvGraphicFramePr>
          <p:cNvPr id="12" name="表格 15"/>
          <p:cNvGraphicFramePr>
            <a:graphicFrameLocks noGrp="1"/>
          </p:cNvGraphicFramePr>
          <p:nvPr>
            <p:extLst>
              <p:ext uri="{D42A27DB-BD31-4B8C-83A1-F6EECF244321}">
                <p14:modId xmlns:p14="http://schemas.microsoft.com/office/powerpoint/2010/main" val="3020968482"/>
              </p:ext>
            </p:extLst>
          </p:nvPr>
        </p:nvGraphicFramePr>
        <p:xfrm>
          <a:off x="239437" y="1876577"/>
          <a:ext cx="4188547" cy="3147060"/>
        </p:xfrm>
        <a:graphic>
          <a:graphicData uri="http://schemas.openxmlformats.org/drawingml/2006/table">
            <a:tbl>
              <a:tblPr firstRow="1" firstCol="1" bandRow="1">
                <a:tableStyleId>{5202B0CA-FC54-4496-8BCA-5EF66A818D29}</a:tableStyleId>
              </a:tblPr>
              <a:tblGrid>
                <a:gridCol w="1164211">
                  <a:extLst>
                    <a:ext uri="{9D8B030D-6E8A-4147-A177-3AD203B41FA5}">
                      <a16:colId xmlns:a16="http://schemas.microsoft.com/office/drawing/2014/main" val="2385533360"/>
                    </a:ext>
                  </a:extLst>
                </a:gridCol>
                <a:gridCol w="3024336">
                  <a:extLst>
                    <a:ext uri="{9D8B030D-6E8A-4147-A177-3AD203B41FA5}">
                      <a16:colId xmlns:a16="http://schemas.microsoft.com/office/drawing/2014/main" val="2431606242"/>
                    </a:ext>
                  </a:extLst>
                </a:gridCol>
              </a:tblGrid>
              <a:tr h="617220">
                <a:tc>
                  <a:txBody>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TW" sz="1400" b="1" i="0" u="none" strike="noStrike" kern="1200" cap="none" spc="0" normalizeH="0" baseline="0" noProof="0" dirty="0">
                          <a:ln>
                            <a:noFill/>
                          </a:ln>
                          <a:solidFill>
                            <a:schemeClr val="tx1">
                              <a:lumMod val="75000"/>
                              <a:lumOff val="25000"/>
                            </a:schemeClr>
                          </a:solidFill>
                          <a:effectLst/>
                          <a:uLnTx/>
                          <a:uFillTx/>
                          <a:latin typeface="+mn-lt"/>
                          <a:ea typeface="新細明體" panose="02020500000000000000" pitchFamily="18" charset="-120"/>
                          <a:cs typeface="+mn-cs"/>
                        </a:rPr>
                        <a:t>Recipient:</a:t>
                      </a:r>
                      <a:endParaRPr kumimoji="0" lang="zh-TW" altLang="zh-HK" sz="1400" b="1" i="0" u="none" strike="noStrike" kern="1200" cap="none" spc="0" normalizeH="0" baseline="0" noProof="0" dirty="0">
                        <a:ln>
                          <a:noFill/>
                        </a:ln>
                        <a:solidFill>
                          <a:schemeClr val="tx1">
                            <a:lumMod val="75000"/>
                            <a:lumOff val="25000"/>
                          </a:schemeClr>
                        </a:solidFill>
                        <a:effectLst/>
                        <a:uLnTx/>
                        <a:uFillTx/>
                        <a:latin typeface="+mn-lt"/>
                        <a:ea typeface="新細明體" panose="02020500000000000000" pitchFamily="18" charset="-120"/>
                        <a:cs typeface="Times New Roman" panose="02020603050405020304" pitchFamily="18" charset="0"/>
                      </a:endParaRPr>
                    </a:p>
                  </a:txBody>
                  <a:tcPr marL="26408" marR="264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alpha val="8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dirty="0">
                          <a:ln>
                            <a:noFill/>
                          </a:ln>
                          <a:solidFill>
                            <a:schemeClr val="tx1">
                              <a:lumMod val="75000"/>
                              <a:lumOff val="25000"/>
                            </a:schemeClr>
                          </a:solidFill>
                          <a:effectLst/>
                          <a:uLnTx/>
                          <a:uFillTx/>
                          <a:latin typeface="+mn-lt"/>
                          <a:ea typeface="+mn-ea"/>
                          <a:cs typeface="Times New Roman" panose="02020603050405020304" pitchFamily="18" charset="0"/>
                        </a:rPr>
                        <a:t>A newly-arrived NCS student who wants to know more about Hong Kong and Chinese culture</a:t>
                      </a:r>
                      <a:endParaRPr kumimoji="0" lang="zh-TW" altLang="zh-HK" sz="1400" b="0" i="0" u="none" strike="noStrike" kern="1200" cap="none" spc="0" normalizeH="0" baseline="0" noProof="0" dirty="0">
                        <a:ln>
                          <a:noFill/>
                        </a:ln>
                        <a:solidFill>
                          <a:schemeClr val="tx1">
                            <a:lumMod val="75000"/>
                            <a:lumOff val="25000"/>
                          </a:schemeClr>
                        </a:solidFill>
                        <a:effectLst/>
                        <a:uLnTx/>
                        <a:uFillTx/>
                        <a:latin typeface="+mn-lt"/>
                        <a:ea typeface="新細明體" panose="02020500000000000000" pitchFamily="18" charset="-120"/>
                        <a:cs typeface="Times New Roman" panose="02020603050405020304" pitchFamily="18" charset="0"/>
                      </a:endParaRPr>
                    </a:p>
                  </a:txBody>
                  <a:tcPr marL="26408" marR="264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alpha val="80000"/>
                      </a:srgbClr>
                    </a:solidFill>
                  </a:tcPr>
                </a:tc>
                <a:extLst>
                  <a:ext uri="{0D108BD9-81ED-4DB2-BD59-A6C34878D82A}">
                    <a16:rowId xmlns:a16="http://schemas.microsoft.com/office/drawing/2014/main" val="3313373402"/>
                  </a:ext>
                </a:extLst>
              </a:tr>
              <a:tr h="771525">
                <a:tc>
                  <a:txBody>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TW" sz="1400" b="1" i="0" u="none" strike="noStrike" kern="1200" cap="none" spc="0" normalizeH="0" baseline="0" noProof="0" dirty="0">
                          <a:ln>
                            <a:noFill/>
                          </a:ln>
                          <a:solidFill>
                            <a:schemeClr val="tx1">
                              <a:lumMod val="75000"/>
                              <a:lumOff val="25000"/>
                            </a:schemeClr>
                          </a:solidFill>
                          <a:effectLst/>
                          <a:uLnTx/>
                          <a:uFillTx/>
                          <a:latin typeface="+mn-lt"/>
                          <a:ea typeface="新細明體" panose="02020500000000000000" pitchFamily="18" charset="-120"/>
                          <a:cs typeface="Times New Roman" panose="02020603050405020304" pitchFamily="18" charset="0"/>
                        </a:rPr>
                        <a:t>Book:</a:t>
                      </a:r>
                      <a:endParaRPr kumimoji="0" lang="zh-TW" altLang="zh-HK" sz="1400" b="1" i="0" u="none" strike="noStrike" kern="1200" cap="none" spc="0" normalizeH="0" baseline="0" noProof="0" dirty="0">
                        <a:ln>
                          <a:noFill/>
                        </a:ln>
                        <a:solidFill>
                          <a:schemeClr val="tx1">
                            <a:lumMod val="75000"/>
                            <a:lumOff val="25000"/>
                          </a:schemeClr>
                        </a:solidFill>
                        <a:effectLst/>
                        <a:uLnTx/>
                        <a:uFillTx/>
                        <a:latin typeface="+mn-lt"/>
                        <a:ea typeface="新細明體" panose="02020500000000000000" pitchFamily="18" charset="-120"/>
                        <a:cs typeface="Times New Roman" panose="02020603050405020304" pitchFamily="18" charset="0"/>
                      </a:endParaRPr>
                    </a:p>
                  </a:txBody>
                  <a:tcPr marL="26408" marR="264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C9">
                        <a:alpha val="80000"/>
                      </a:srgbClr>
                    </a:solidFill>
                  </a:tcPr>
                </a:tc>
                <a:tc>
                  <a:txBody>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lang="en-US" altLang="zh-TW" sz="1400" b="1" i="1" kern="1200" dirty="0">
                          <a:solidFill>
                            <a:schemeClr val="tx1">
                              <a:lumMod val="75000"/>
                              <a:lumOff val="25000"/>
                            </a:schemeClr>
                          </a:solidFill>
                          <a:effectLst/>
                          <a:latin typeface="+mn-lt"/>
                          <a:ea typeface="+mn-ea"/>
                          <a:cs typeface="Times New Roman" panose="02020603050405020304" pitchFamily="18" charset="0"/>
                        </a:rPr>
                        <a:t>All About China: Stories, Songs, Crafts and Games for Kids</a:t>
                      </a:r>
                      <a:endParaRPr lang="en-US" altLang="zh-TW" sz="1400" b="0" i="0" kern="1200" dirty="0">
                        <a:solidFill>
                          <a:schemeClr val="tx1">
                            <a:lumMod val="75000"/>
                            <a:lumOff val="25000"/>
                          </a:schemeClr>
                        </a:solidFill>
                        <a:effectLst/>
                        <a:latin typeface="+mn-lt"/>
                        <a:ea typeface="+mn-ea"/>
                        <a:cs typeface="Times New Roman" panose="02020603050405020304" pitchFamily="18" charset="0"/>
                      </a:endParaRPr>
                    </a:p>
                    <a:p>
                      <a:pPr marL="0" marR="0" lvl="0" indent="0" algn="ctr" defTabSz="914400" rtl="0" eaLnBrk="1" fontAlgn="auto" latinLnBrk="0" hangingPunct="1">
                        <a:lnSpc>
                          <a:spcPct val="125000"/>
                        </a:lnSpc>
                        <a:spcBef>
                          <a:spcPts val="0"/>
                        </a:spcBef>
                        <a:spcAft>
                          <a:spcPts val="0"/>
                        </a:spcAft>
                        <a:buClrTx/>
                        <a:buSzTx/>
                        <a:buFontTx/>
                        <a:buNone/>
                        <a:tabLst/>
                        <a:defRPr/>
                      </a:pPr>
                      <a:r>
                        <a:rPr lang="en-US" altLang="zh-TW" sz="1400" b="0" i="0" kern="1200" dirty="0">
                          <a:solidFill>
                            <a:schemeClr val="tx1">
                              <a:lumMod val="75000"/>
                              <a:lumOff val="25000"/>
                            </a:schemeClr>
                          </a:solidFill>
                          <a:effectLst/>
                          <a:latin typeface="+mn-lt"/>
                          <a:ea typeface="+mn-ea"/>
                          <a:cs typeface="Times New Roman" panose="02020603050405020304" pitchFamily="18" charset="0"/>
                        </a:rPr>
                        <a:t>by Allison </a:t>
                      </a:r>
                      <a:r>
                        <a:rPr lang="en-US" altLang="zh-TW" sz="1400" b="0" i="0" kern="1200" dirty="0" err="1">
                          <a:solidFill>
                            <a:schemeClr val="tx1">
                              <a:lumMod val="75000"/>
                              <a:lumOff val="25000"/>
                            </a:schemeClr>
                          </a:solidFill>
                          <a:effectLst/>
                          <a:latin typeface="+mn-lt"/>
                          <a:ea typeface="+mn-ea"/>
                          <a:cs typeface="Times New Roman" panose="02020603050405020304" pitchFamily="18" charset="0"/>
                        </a:rPr>
                        <a:t>Branscombe</a:t>
                      </a:r>
                      <a:endParaRPr lang="zh-TW" altLang="zh-HK" sz="1400" b="0" i="0" kern="1200" dirty="0">
                        <a:solidFill>
                          <a:schemeClr val="tx1">
                            <a:lumMod val="75000"/>
                            <a:lumOff val="25000"/>
                          </a:schemeClr>
                        </a:solidFill>
                        <a:effectLst/>
                        <a:latin typeface="+mn-lt"/>
                        <a:ea typeface="+mn-ea"/>
                        <a:cs typeface="Times New Roman" panose="02020603050405020304" pitchFamily="18" charset="0"/>
                      </a:endParaRPr>
                    </a:p>
                  </a:txBody>
                  <a:tcPr marL="26408" marR="264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C9">
                        <a:alpha val="80000"/>
                      </a:srgbClr>
                    </a:solidFill>
                  </a:tcPr>
                </a:tc>
                <a:extLst>
                  <a:ext uri="{0D108BD9-81ED-4DB2-BD59-A6C34878D82A}">
                    <a16:rowId xmlns:a16="http://schemas.microsoft.com/office/drawing/2014/main" val="461495863"/>
                  </a:ext>
                </a:extLst>
              </a:tr>
              <a:tr h="1465491">
                <a:tc>
                  <a:txBody>
                    <a:bodyPr/>
                    <a:lstStyle/>
                    <a:p>
                      <a:pPr marL="0" algn="ctr" defTabSz="914400" rtl="0" eaLnBrk="1" latinLnBrk="0" hangingPunct="1">
                        <a:lnSpc>
                          <a:spcPct val="125000"/>
                        </a:lnSpc>
                        <a:spcAft>
                          <a:spcPts val="0"/>
                        </a:spcAft>
                      </a:pPr>
                      <a:r>
                        <a:rPr lang="en-US" sz="1400" b="1" kern="1200" dirty="0">
                          <a:solidFill>
                            <a:schemeClr val="tx1">
                              <a:lumMod val="75000"/>
                              <a:lumOff val="25000"/>
                            </a:schemeClr>
                          </a:solidFill>
                          <a:effectLst/>
                          <a:latin typeface="+mn-lt"/>
                          <a:ea typeface="+mn-ea"/>
                          <a:cs typeface="+mn-cs"/>
                        </a:rPr>
                        <a:t>Example:</a:t>
                      </a:r>
                      <a:endParaRPr lang="zh-TW" sz="1400" b="1" kern="1200" dirty="0">
                        <a:solidFill>
                          <a:schemeClr val="tx1">
                            <a:lumMod val="75000"/>
                            <a:lumOff val="25000"/>
                          </a:schemeClr>
                        </a:solidFill>
                        <a:effectLst/>
                        <a:latin typeface="+mn-lt"/>
                        <a:ea typeface="+mn-ea"/>
                        <a:cs typeface="+mn-cs"/>
                      </a:endParaRPr>
                    </a:p>
                  </a:txBody>
                  <a:tcPr marL="26408" marR="264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alpha val="80000"/>
                      </a:srgbClr>
                    </a:solidFill>
                  </a:tcPr>
                </a:tc>
                <a:tc>
                  <a:txBody>
                    <a:bodyPr/>
                    <a:lstStyle/>
                    <a:p>
                      <a:pPr algn="just">
                        <a:lnSpc>
                          <a:spcPct val="100000"/>
                        </a:lnSpc>
                      </a:pPr>
                      <a:r>
                        <a:rPr lang="en-US" altLang="zh-HK" sz="1400" b="1" i="1" u="sng" kern="1200" dirty="0">
                          <a:solidFill>
                            <a:schemeClr val="tx1">
                              <a:lumMod val="75000"/>
                              <a:lumOff val="25000"/>
                            </a:schemeClr>
                          </a:solidFill>
                          <a:latin typeface="+mn-lt"/>
                          <a:ea typeface="+mn-ea"/>
                          <a:cs typeface="+mn-cs"/>
                        </a:rPr>
                        <a:t>The book is like a time machine</a:t>
                      </a:r>
                      <a:r>
                        <a:rPr lang="en-US" altLang="zh-HK" sz="1400" b="0" i="1" u="none" kern="1200" dirty="0">
                          <a:solidFill>
                            <a:schemeClr val="tx1">
                              <a:lumMod val="75000"/>
                              <a:lumOff val="25000"/>
                            </a:schemeClr>
                          </a:solidFill>
                          <a:latin typeface="+mn-lt"/>
                          <a:ea typeface="+mn-ea"/>
                          <a:cs typeface="+mn-cs"/>
                        </a:rPr>
                        <a:t> that</a:t>
                      </a:r>
                      <a:r>
                        <a:rPr lang="en-US" altLang="zh-HK" sz="1400" b="0" i="1" u="none" kern="1200" baseline="0" dirty="0">
                          <a:solidFill>
                            <a:schemeClr val="tx1">
                              <a:lumMod val="75000"/>
                              <a:lumOff val="25000"/>
                            </a:schemeClr>
                          </a:solidFill>
                          <a:latin typeface="+mn-lt"/>
                          <a:ea typeface="+mn-ea"/>
                          <a:cs typeface="+mn-cs"/>
                        </a:rPr>
                        <a:t>  takes you to travel across different time periods from ancient to modern times to explore the history,  customs and rich cultural traditions of China, allowing you to immerse yourself in the wonders of Chinese culture. </a:t>
                      </a:r>
                      <a:endParaRPr lang="en-US" altLang="zh-HK" sz="1400" i="1" kern="1200" dirty="0">
                        <a:solidFill>
                          <a:schemeClr val="tx1">
                            <a:lumMod val="75000"/>
                            <a:lumOff val="25000"/>
                          </a:schemeClr>
                        </a:solidFill>
                        <a:latin typeface="+mn-lt"/>
                        <a:ea typeface="+mn-ea"/>
                        <a:cs typeface="+mn-cs"/>
                      </a:endParaRPr>
                    </a:p>
                  </a:txBody>
                  <a:tcPr marL="26408" marR="264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alpha val="80000"/>
                      </a:srgbClr>
                    </a:solidFill>
                  </a:tcPr>
                </a:tc>
                <a:extLst>
                  <a:ext uri="{0D108BD9-81ED-4DB2-BD59-A6C34878D82A}">
                    <a16:rowId xmlns:a16="http://schemas.microsoft.com/office/drawing/2014/main" val="1224830605"/>
                  </a:ext>
                </a:extLst>
              </a:tr>
            </a:tbl>
          </a:graphicData>
        </a:graphic>
      </p:graphicFrame>
    </p:spTree>
    <p:extLst>
      <p:ext uri="{BB962C8B-B14F-4D97-AF65-F5344CB8AC3E}">
        <p14:creationId xmlns:p14="http://schemas.microsoft.com/office/powerpoint/2010/main" val="1051694562"/>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PA_淘宝店chenying0907 21"/>
          <p:cNvGrpSpPr/>
          <p:nvPr>
            <p:custDataLst>
              <p:tags r:id="rId1"/>
            </p:custDataLst>
          </p:nvPr>
        </p:nvGrpSpPr>
        <p:grpSpPr>
          <a:xfrm>
            <a:off x="5832473" y="-21235"/>
            <a:ext cx="3311527" cy="5164735"/>
            <a:chOff x="5832473" y="-21235"/>
            <a:chExt cx="3311527" cy="5164735"/>
          </a:xfrm>
        </p:grpSpPr>
        <p:sp>
          <p:nvSpPr>
            <p:cNvPr id="14" name="淘宝店chenying0907 36"/>
            <p:cNvSpPr>
              <a:spLocks/>
            </p:cNvSpPr>
            <p:nvPr/>
          </p:nvSpPr>
          <p:spPr bwMode="auto">
            <a:xfrm rot="16200000">
              <a:off x="7445263" y="403114"/>
              <a:ext cx="2123086" cy="1274387"/>
            </a:xfrm>
            <a:custGeom>
              <a:avLst/>
              <a:gdLst/>
              <a:ahLst/>
              <a:cxnLst/>
              <a:rect l="l" t="t" r="r" b="b"/>
              <a:pathLst>
                <a:path w="2123086" h="1274387">
                  <a:moveTo>
                    <a:pt x="0" y="252037"/>
                  </a:moveTo>
                  <a:lnTo>
                    <a:pt x="2123086" y="0"/>
                  </a:lnTo>
                  <a:lnTo>
                    <a:pt x="2123086" y="1274387"/>
                  </a:lnTo>
                  <a:lnTo>
                    <a:pt x="1182688" y="1274387"/>
                  </a:lnTo>
                  <a:close/>
                </a:path>
              </a:pathLst>
            </a:custGeom>
            <a:solidFill>
              <a:srgbClr val="E5AAA4"/>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5" name="淘宝店chenying0907 37"/>
            <p:cNvSpPr>
              <a:spLocks/>
            </p:cNvSpPr>
            <p:nvPr/>
          </p:nvSpPr>
          <p:spPr bwMode="auto">
            <a:xfrm rot="16200000">
              <a:off x="5568154" y="1183482"/>
              <a:ext cx="3840163" cy="3311525"/>
            </a:xfrm>
            <a:custGeom>
              <a:avLst/>
              <a:gdLst>
                <a:gd name="T0" fmla="*/ 0 w 2419"/>
                <a:gd name="T1" fmla="*/ 0 h 2086"/>
                <a:gd name="T2" fmla="*/ 753 w 2419"/>
                <a:gd name="T3" fmla="*/ 2008 h 2086"/>
                <a:gd name="T4" fmla="*/ 1228 w 2419"/>
                <a:gd name="T5" fmla="*/ 2086 h 2086"/>
                <a:gd name="T6" fmla="*/ 2419 w 2419"/>
                <a:gd name="T7" fmla="*/ 2086 h 2086"/>
                <a:gd name="T8" fmla="*/ 0 w 2419"/>
                <a:gd name="T9" fmla="*/ 0 h 2086"/>
              </a:gdLst>
              <a:ahLst/>
              <a:cxnLst>
                <a:cxn ang="0">
                  <a:pos x="T0" y="T1"/>
                </a:cxn>
                <a:cxn ang="0">
                  <a:pos x="T2" y="T3"/>
                </a:cxn>
                <a:cxn ang="0">
                  <a:pos x="T4" y="T5"/>
                </a:cxn>
                <a:cxn ang="0">
                  <a:pos x="T6" y="T7"/>
                </a:cxn>
                <a:cxn ang="0">
                  <a:pos x="T8" y="T9"/>
                </a:cxn>
              </a:cxnLst>
              <a:rect l="0" t="0" r="r" b="b"/>
              <a:pathLst>
                <a:path w="2419" h="2086">
                  <a:moveTo>
                    <a:pt x="0" y="0"/>
                  </a:moveTo>
                  <a:lnTo>
                    <a:pt x="753" y="2008"/>
                  </a:lnTo>
                  <a:lnTo>
                    <a:pt x="1228" y="2086"/>
                  </a:lnTo>
                  <a:lnTo>
                    <a:pt x="2419" y="2086"/>
                  </a:lnTo>
                  <a:lnTo>
                    <a:pt x="0" y="0"/>
                  </a:lnTo>
                  <a:close/>
                </a:path>
              </a:pathLst>
            </a:custGeom>
            <a:solidFill>
              <a:srgbClr val="F1CF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9" name="淘宝店chenying0907 38"/>
            <p:cNvSpPr>
              <a:spLocks/>
            </p:cNvSpPr>
            <p:nvPr/>
          </p:nvSpPr>
          <p:spPr bwMode="auto">
            <a:xfrm rot="16200000">
              <a:off x="6636541" y="2759869"/>
              <a:ext cx="1579563" cy="3187700"/>
            </a:xfrm>
            <a:custGeom>
              <a:avLst/>
              <a:gdLst>
                <a:gd name="T0" fmla="*/ 242 w 995"/>
                <a:gd name="T1" fmla="*/ 0 h 2008"/>
                <a:gd name="T2" fmla="*/ 0 w 995"/>
                <a:gd name="T3" fmla="*/ 305 h 2008"/>
                <a:gd name="T4" fmla="*/ 0 w 995"/>
                <a:gd name="T5" fmla="*/ 1845 h 2008"/>
                <a:gd name="T6" fmla="*/ 995 w 995"/>
                <a:gd name="T7" fmla="*/ 2008 h 2008"/>
                <a:gd name="T8" fmla="*/ 242 w 995"/>
                <a:gd name="T9" fmla="*/ 0 h 2008"/>
              </a:gdLst>
              <a:ahLst/>
              <a:cxnLst>
                <a:cxn ang="0">
                  <a:pos x="T0" y="T1"/>
                </a:cxn>
                <a:cxn ang="0">
                  <a:pos x="T2" y="T3"/>
                </a:cxn>
                <a:cxn ang="0">
                  <a:pos x="T4" y="T5"/>
                </a:cxn>
                <a:cxn ang="0">
                  <a:pos x="T6" y="T7"/>
                </a:cxn>
                <a:cxn ang="0">
                  <a:pos x="T8" y="T9"/>
                </a:cxn>
              </a:cxnLst>
              <a:rect l="0" t="0" r="r" b="b"/>
              <a:pathLst>
                <a:path w="995" h="2008">
                  <a:moveTo>
                    <a:pt x="242" y="0"/>
                  </a:moveTo>
                  <a:lnTo>
                    <a:pt x="0" y="305"/>
                  </a:lnTo>
                  <a:lnTo>
                    <a:pt x="0" y="1845"/>
                  </a:lnTo>
                  <a:lnTo>
                    <a:pt x="995" y="2008"/>
                  </a:lnTo>
                  <a:lnTo>
                    <a:pt x="242" y="0"/>
                  </a:lnTo>
                  <a:close/>
                </a:path>
              </a:pathLst>
            </a:custGeom>
            <a:solidFill>
              <a:srgbClr val="F9E7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0" name="淘宝店chenying0907 39"/>
            <p:cNvSpPr>
              <a:spLocks/>
            </p:cNvSpPr>
            <p:nvPr/>
          </p:nvSpPr>
          <p:spPr bwMode="auto">
            <a:xfrm rot="16200000">
              <a:off x="7785893" y="3785394"/>
              <a:ext cx="2333625" cy="382588"/>
            </a:xfrm>
            <a:custGeom>
              <a:avLst/>
              <a:gdLst>
                <a:gd name="T0" fmla="*/ 0 w 1470"/>
                <a:gd name="T1" fmla="*/ 0 h 241"/>
                <a:gd name="T2" fmla="*/ 0 w 1470"/>
                <a:gd name="T3" fmla="*/ 233 h 241"/>
                <a:gd name="T4" fmla="*/ 0 w 1470"/>
                <a:gd name="T5" fmla="*/ 241 h 241"/>
                <a:gd name="T6" fmla="*/ 1470 w 1470"/>
                <a:gd name="T7" fmla="*/ 241 h 241"/>
                <a:gd name="T8" fmla="*/ 0 w 1470"/>
                <a:gd name="T9" fmla="*/ 0 h 241"/>
              </a:gdLst>
              <a:ahLst/>
              <a:cxnLst>
                <a:cxn ang="0">
                  <a:pos x="T0" y="T1"/>
                </a:cxn>
                <a:cxn ang="0">
                  <a:pos x="T2" y="T3"/>
                </a:cxn>
                <a:cxn ang="0">
                  <a:pos x="T4" y="T5"/>
                </a:cxn>
                <a:cxn ang="0">
                  <a:pos x="T6" y="T7"/>
                </a:cxn>
                <a:cxn ang="0">
                  <a:pos x="T8" y="T9"/>
                </a:cxn>
              </a:cxnLst>
              <a:rect l="0" t="0" r="r" b="b"/>
              <a:pathLst>
                <a:path w="1470" h="241">
                  <a:moveTo>
                    <a:pt x="0" y="0"/>
                  </a:moveTo>
                  <a:lnTo>
                    <a:pt x="0" y="233"/>
                  </a:lnTo>
                  <a:lnTo>
                    <a:pt x="0" y="241"/>
                  </a:lnTo>
                  <a:lnTo>
                    <a:pt x="1470" y="241"/>
                  </a:lnTo>
                  <a:lnTo>
                    <a:pt x="0" y="0"/>
                  </a:lnTo>
                  <a:close/>
                </a:path>
              </a:pathLst>
            </a:custGeom>
            <a:solidFill>
              <a:srgbClr val="E5AA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grpSp>
      <p:sp>
        <p:nvSpPr>
          <p:cNvPr id="3" name="內容版面配置區 2"/>
          <p:cNvSpPr>
            <a:spLocks noGrp="1"/>
          </p:cNvSpPr>
          <p:nvPr>
            <p:ph idx="1"/>
          </p:nvPr>
        </p:nvSpPr>
        <p:spPr>
          <a:xfrm>
            <a:off x="1809847" y="210767"/>
            <a:ext cx="2965630" cy="1764914"/>
          </a:xfrm>
        </p:spPr>
        <p:txBody>
          <a:bodyPr>
            <a:noAutofit/>
          </a:bodyPr>
          <a:lstStyle/>
          <a:p>
            <a:pPr defTabSz="738188">
              <a:lnSpc>
                <a:spcPts val="2250"/>
              </a:lnSpc>
              <a:spcBef>
                <a:spcPts val="0"/>
              </a:spcBef>
              <a:spcAft>
                <a:spcPts val="900"/>
              </a:spcAft>
              <a:buBlip>
                <a:blip r:embed="rId5"/>
              </a:buBlip>
              <a:tabLst>
                <a:tab pos="342900" algn="l"/>
                <a:tab pos="540544" algn="l"/>
                <a:tab pos="804863" algn="l"/>
                <a:tab pos="1410891" algn="l"/>
              </a:tabLst>
            </a:pPr>
            <a:r>
              <a:rPr lang="en-GB" altLang="zh-HK" dirty="0">
                <a:solidFill>
                  <a:schemeClr val="tx1">
                    <a:lumMod val="75000"/>
                    <a:lumOff val="25000"/>
                  </a:schemeClr>
                </a:solidFill>
              </a:rPr>
              <a:t> </a:t>
            </a:r>
            <a:r>
              <a:rPr lang="en-GB" altLang="zh-HK" sz="1800" dirty="0">
                <a:solidFill>
                  <a:schemeClr val="tx1">
                    <a:lumMod val="75000"/>
                    <a:lumOff val="25000"/>
                  </a:schemeClr>
                </a:solidFill>
              </a:rPr>
              <a:t>equating two  things based on common/ shared features, using “to be” or direct substitution</a:t>
            </a:r>
          </a:p>
        </p:txBody>
      </p:sp>
      <p:sp>
        <p:nvSpPr>
          <p:cNvPr id="24" name="PA_任意多边形 25"/>
          <p:cNvSpPr>
            <a:spLocks/>
          </p:cNvSpPr>
          <p:nvPr>
            <p:custDataLst>
              <p:tags r:id="rId2"/>
            </p:custDataLst>
          </p:nvPr>
        </p:nvSpPr>
        <p:spPr bwMode="auto">
          <a:xfrm>
            <a:off x="181972" y="145615"/>
            <a:ext cx="1875962" cy="1755000"/>
          </a:xfrm>
          <a:custGeom>
            <a:avLst/>
            <a:gdLst>
              <a:gd name="T0" fmla="*/ 217 w 341"/>
              <a:gd name="T1" fmla="*/ 285 h 285"/>
              <a:gd name="T2" fmla="*/ 285 w 341"/>
              <a:gd name="T3" fmla="*/ 285 h 285"/>
              <a:gd name="T4" fmla="*/ 285 w 341"/>
              <a:gd name="T5" fmla="*/ 199 h 285"/>
              <a:gd name="T6" fmla="*/ 341 w 341"/>
              <a:gd name="T7" fmla="*/ 143 h 285"/>
              <a:gd name="T8" fmla="*/ 285 w 341"/>
              <a:gd name="T9" fmla="*/ 86 h 285"/>
              <a:gd name="T10" fmla="*/ 285 w 341"/>
              <a:gd name="T11" fmla="*/ 0 h 285"/>
              <a:gd name="T12" fmla="*/ 0 w 341"/>
              <a:gd name="T13" fmla="*/ 0 h 285"/>
              <a:gd name="T14" fmla="*/ 0 w 341"/>
              <a:gd name="T15" fmla="*/ 285 h 285"/>
              <a:gd name="T16" fmla="*/ 68 w 341"/>
              <a:gd name="T17" fmla="*/ 285 h 285"/>
              <a:gd name="T18" fmla="*/ 142 w 341"/>
              <a:gd name="T19" fmla="*/ 233 h 285"/>
              <a:gd name="T20" fmla="*/ 217 w 341"/>
              <a:gd name="T21" fmla="*/ 285 h 285"/>
              <a:gd name="connsiteX0" fmla="*/ 6364 w 10000"/>
              <a:gd name="connsiteY0" fmla="*/ 10000 h 10000"/>
              <a:gd name="connsiteX1" fmla="*/ 8358 w 10000"/>
              <a:gd name="connsiteY1" fmla="*/ 10000 h 10000"/>
              <a:gd name="connsiteX2" fmla="*/ 8358 w 10000"/>
              <a:gd name="connsiteY2" fmla="*/ 6982 h 10000"/>
              <a:gd name="connsiteX3" fmla="*/ 10000 w 10000"/>
              <a:gd name="connsiteY3" fmla="*/ 5018 h 10000"/>
              <a:gd name="connsiteX4" fmla="*/ 8358 w 10000"/>
              <a:gd name="connsiteY4" fmla="*/ 3018 h 10000"/>
              <a:gd name="connsiteX5" fmla="*/ 8358 w 10000"/>
              <a:gd name="connsiteY5" fmla="*/ 0 h 10000"/>
              <a:gd name="connsiteX6" fmla="*/ 0 w 10000"/>
              <a:gd name="connsiteY6" fmla="*/ 0 h 10000"/>
              <a:gd name="connsiteX7" fmla="*/ 0 w 10000"/>
              <a:gd name="connsiteY7" fmla="*/ 10000 h 10000"/>
              <a:gd name="connsiteX8" fmla="*/ 1994 w 10000"/>
              <a:gd name="connsiteY8" fmla="*/ 10000 h 10000"/>
              <a:gd name="connsiteX9" fmla="*/ 4164 w 10000"/>
              <a:gd name="connsiteY9" fmla="*/ 8175 h 10000"/>
              <a:gd name="connsiteX10" fmla="*/ 6364 w 10000"/>
              <a:gd name="connsiteY10" fmla="*/ 10000 h 10000"/>
              <a:gd name="connsiteX0" fmla="*/ 6364 w 10000"/>
              <a:gd name="connsiteY0" fmla="*/ 10000 h 10000"/>
              <a:gd name="connsiteX1" fmla="*/ 8358 w 10000"/>
              <a:gd name="connsiteY1" fmla="*/ 10000 h 10000"/>
              <a:gd name="connsiteX2" fmla="*/ 8358 w 10000"/>
              <a:gd name="connsiteY2" fmla="*/ 6982 h 10000"/>
              <a:gd name="connsiteX3" fmla="*/ 10000 w 10000"/>
              <a:gd name="connsiteY3" fmla="*/ 5018 h 10000"/>
              <a:gd name="connsiteX4" fmla="*/ 8358 w 10000"/>
              <a:gd name="connsiteY4" fmla="*/ 3018 h 10000"/>
              <a:gd name="connsiteX5" fmla="*/ 8358 w 10000"/>
              <a:gd name="connsiteY5" fmla="*/ 0 h 10000"/>
              <a:gd name="connsiteX6" fmla="*/ 0 w 10000"/>
              <a:gd name="connsiteY6" fmla="*/ 0 h 10000"/>
              <a:gd name="connsiteX7" fmla="*/ 0 w 10000"/>
              <a:gd name="connsiteY7" fmla="*/ 10000 h 10000"/>
              <a:gd name="connsiteX8" fmla="*/ 1994 w 10000"/>
              <a:gd name="connsiteY8" fmla="*/ 10000 h 10000"/>
              <a:gd name="connsiteX9" fmla="*/ 4141 w 10000"/>
              <a:gd name="connsiteY9" fmla="*/ 8066 h 10000"/>
              <a:gd name="connsiteX10" fmla="*/ 6364 w 10000"/>
              <a:gd name="connsiteY10"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6364" y="10000"/>
                </a:moveTo>
                <a:lnTo>
                  <a:pt x="8358" y="10000"/>
                </a:lnTo>
                <a:lnTo>
                  <a:pt x="8358" y="6982"/>
                </a:lnTo>
                <a:cubicBezTo>
                  <a:pt x="9267" y="6982"/>
                  <a:pt x="10000" y="6105"/>
                  <a:pt x="10000" y="5018"/>
                </a:cubicBezTo>
                <a:cubicBezTo>
                  <a:pt x="10000" y="3895"/>
                  <a:pt x="9267" y="3018"/>
                  <a:pt x="8358" y="3018"/>
                </a:cubicBezTo>
                <a:lnTo>
                  <a:pt x="8358" y="0"/>
                </a:lnTo>
                <a:lnTo>
                  <a:pt x="0" y="0"/>
                </a:lnTo>
                <a:lnTo>
                  <a:pt x="0" y="10000"/>
                </a:lnTo>
                <a:lnTo>
                  <a:pt x="1994" y="10000"/>
                </a:lnTo>
                <a:cubicBezTo>
                  <a:pt x="2317" y="8947"/>
                  <a:pt x="2956" y="8066"/>
                  <a:pt x="4141" y="8066"/>
                </a:cubicBezTo>
                <a:cubicBezTo>
                  <a:pt x="5326" y="8066"/>
                  <a:pt x="6041" y="8947"/>
                  <a:pt x="6364" y="10000"/>
                </a:cubicBezTo>
                <a:close/>
              </a:path>
            </a:pathLst>
          </a:custGeom>
          <a:solidFill>
            <a:srgbClr val="F1CFCD"/>
          </a:solidFill>
          <a:ln>
            <a:noFill/>
          </a:ln>
          <a:effectLst>
            <a:outerShdw blurRad="190500" dist="63500" dir="3300000" algn="tl" rotWithShape="0">
              <a:schemeClr val="tx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zh-CN" altLang="en-US" sz="1350" dirty="0">
              <a:sym typeface="+mn-lt"/>
            </a:endParaRPr>
          </a:p>
        </p:txBody>
      </p:sp>
      <p:sp>
        <p:nvSpPr>
          <p:cNvPr id="32" name="內容版面配置區 2"/>
          <p:cNvSpPr txBox="1">
            <a:spLocks/>
          </p:cNvSpPr>
          <p:nvPr/>
        </p:nvSpPr>
        <p:spPr>
          <a:xfrm>
            <a:off x="5148557" y="1040306"/>
            <a:ext cx="4004813" cy="64954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algn="just" defTabSz="738188">
              <a:lnSpc>
                <a:spcPts val="2250"/>
              </a:lnSpc>
              <a:spcBef>
                <a:spcPts val="0"/>
              </a:spcBef>
              <a:buBlip>
                <a:blip r:embed="rId5"/>
              </a:buBlip>
              <a:tabLst>
                <a:tab pos="342900" algn="l"/>
                <a:tab pos="540544" algn="l"/>
                <a:tab pos="804863" algn="l"/>
                <a:tab pos="1410891" algn="l"/>
              </a:tabLst>
            </a:pPr>
            <a:r>
              <a:rPr lang="en-US" altLang="zh-HK" sz="2100" dirty="0">
                <a:solidFill>
                  <a:schemeClr val="tx1">
                    <a:lumMod val="75000"/>
                    <a:lumOff val="25000"/>
                  </a:schemeClr>
                </a:solidFill>
                <a:latin typeface="+mj-lt"/>
              </a:rPr>
              <a:t> </a:t>
            </a:r>
            <a:r>
              <a:rPr lang="en-US" altLang="zh-HK" sz="1800" dirty="0" err="1">
                <a:solidFill>
                  <a:schemeClr val="tx1">
                    <a:lumMod val="75000"/>
                    <a:lumOff val="25000"/>
                  </a:schemeClr>
                </a:solidFill>
              </a:rPr>
              <a:t>visualising</a:t>
            </a:r>
            <a:r>
              <a:rPr lang="en-US" altLang="zh-HK" sz="1800" dirty="0">
                <a:solidFill>
                  <a:schemeClr val="tx1">
                    <a:lumMod val="75000"/>
                    <a:lumOff val="25000"/>
                  </a:schemeClr>
                </a:solidFill>
              </a:rPr>
              <a:t> abstract ideas</a:t>
            </a:r>
          </a:p>
          <a:p>
            <a:pPr algn="just" defTabSz="738188">
              <a:lnSpc>
                <a:spcPts val="2250"/>
              </a:lnSpc>
              <a:spcBef>
                <a:spcPts val="0"/>
              </a:spcBef>
              <a:buBlip>
                <a:blip r:embed="rId5"/>
              </a:buBlip>
              <a:tabLst>
                <a:tab pos="342900" algn="l"/>
                <a:tab pos="540544" algn="l"/>
                <a:tab pos="804863" algn="l"/>
                <a:tab pos="1410891" algn="l"/>
              </a:tabLst>
            </a:pPr>
            <a:r>
              <a:rPr lang="en-US" altLang="zh-HK" sz="1800" dirty="0">
                <a:solidFill>
                  <a:schemeClr val="tx1">
                    <a:lumMod val="75000"/>
                    <a:lumOff val="25000"/>
                  </a:schemeClr>
                </a:solidFill>
              </a:rPr>
              <a:t> creating more vivid descriptions</a:t>
            </a:r>
          </a:p>
        </p:txBody>
      </p:sp>
      <p:sp>
        <p:nvSpPr>
          <p:cNvPr id="5" name="投影片編號版面配置區 4"/>
          <p:cNvSpPr>
            <a:spLocks noGrp="1"/>
          </p:cNvSpPr>
          <p:nvPr>
            <p:ph type="sldNum" sz="quarter" idx="12"/>
          </p:nvPr>
        </p:nvSpPr>
        <p:spPr/>
        <p:txBody>
          <a:bodyPr vert="horz" lIns="68580" tIns="34290" rIns="68580" bIns="34290" rtlCol="0" anchor="ctr"/>
          <a:lstStyle/>
          <a:p>
            <a:fld id="{8442C06D-44E2-4491-8B6B-EB951651CB7B}" type="slidenum">
              <a:rPr lang="zh-HK" altLang="en-US">
                <a:solidFill>
                  <a:schemeClr val="tx1"/>
                </a:solidFill>
              </a:rPr>
              <a:pPr/>
              <a:t>22</a:t>
            </a:fld>
            <a:endParaRPr lang="zh-HK" altLang="en-US">
              <a:solidFill>
                <a:schemeClr val="tx1"/>
              </a:solidFill>
            </a:endParaRPr>
          </a:p>
        </p:txBody>
      </p:sp>
      <p:sp>
        <p:nvSpPr>
          <p:cNvPr id="13" name="PA_淘宝店chenying0907 39"/>
          <p:cNvSpPr>
            <a:spLocks noChangeArrowheads="1"/>
          </p:cNvSpPr>
          <p:nvPr>
            <p:custDataLst>
              <p:tags r:id="rId3"/>
            </p:custDataLst>
          </p:nvPr>
        </p:nvSpPr>
        <p:spPr bwMode="auto">
          <a:xfrm>
            <a:off x="181970" y="886418"/>
            <a:ext cx="17583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lnSpc>
                <a:spcPts val="2400"/>
              </a:lnSpc>
            </a:pPr>
            <a:r>
              <a:rPr lang="en-US" altLang="zh-CN" sz="2400" b="1" dirty="0">
                <a:solidFill>
                  <a:srgbClr val="755963"/>
                </a:solidFill>
                <a:effectLst>
                  <a:outerShdw blurRad="38100" dist="38100" dir="2700000" algn="tl">
                    <a:srgbClr val="000000">
                      <a:alpha val="43137"/>
                    </a:srgbClr>
                  </a:outerShdw>
                </a:effectLst>
                <a:cs typeface="+mn-ea"/>
                <a:sym typeface="+mn-lt"/>
              </a:rPr>
              <a:t>Metaphors</a:t>
            </a:r>
            <a:endParaRPr lang="zh-CN" altLang="en-US" sz="2400" b="1" dirty="0">
              <a:solidFill>
                <a:srgbClr val="755963"/>
              </a:solidFill>
              <a:effectLst>
                <a:outerShdw blurRad="38100" dist="38100" dir="2700000" algn="tl">
                  <a:srgbClr val="000000">
                    <a:alpha val="43137"/>
                  </a:srgbClr>
                </a:outerShdw>
              </a:effectLst>
              <a:cs typeface="+mn-ea"/>
              <a:sym typeface="+mn-lt"/>
            </a:endParaRPr>
          </a:p>
        </p:txBody>
      </p:sp>
      <p:pic>
        <p:nvPicPr>
          <p:cNvPr id="12" name="圖片 11"/>
          <p:cNvPicPr>
            <a:picLocks noChangeAspect="1"/>
          </p:cNvPicPr>
          <p:nvPr/>
        </p:nvPicPr>
        <p:blipFill rotWithShape="1">
          <a:blip r:embed="rId6" cstate="print">
            <a:extLst>
              <a:ext uri="{28A0092B-C50C-407E-A947-70E740481C1C}">
                <a14:useLocalDpi xmlns:a14="http://schemas.microsoft.com/office/drawing/2010/main" val="0"/>
              </a:ext>
            </a:extLst>
          </a:blip>
          <a:srcRect l="34868" t="35416" r="32206" b="28611"/>
          <a:stretch/>
        </p:blipFill>
        <p:spPr>
          <a:xfrm>
            <a:off x="7111222" y="494322"/>
            <a:ext cx="476484" cy="520565"/>
          </a:xfrm>
          <a:prstGeom prst="rect">
            <a:avLst/>
          </a:prstGeom>
        </p:spPr>
      </p:pic>
      <p:sp>
        <p:nvSpPr>
          <p:cNvPr id="17" name="文本框 16">
            <a:extLst>
              <a:ext uri="{FF2B5EF4-FFF2-40B4-BE49-F238E27FC236}">
                <a16:creationId xmlns:a16="http://schemas.microsoft.com/office/drawing/2014/main" id="{1AF9B38A-EB10-408E-8B22-E0A28B355575}"/>
              </a:ext>
            </a:extLst>
          </p:cNvPr>
          <p:cNvSpPr txBox="1"/>
          <p:nvPr/>
        </p:nvSpPr>
        <p:spPr>
          <a:xfrm>
            <a:off x="5564927" y="494322"/>
            <a:ext cx="1242000" cy="440769"/>
          </a:xfrm>
          <a:prstGeom prst="snip2DiagRect">
            <a:avLst/>
          </a:prstGeom>
          <a:gradFill flip="none" rotWithShape="1">
            <a:gsLst>
              <a:gs pos="100000">
                <a:srgbClr val="EFEBE9"/>
              </a:gs>
              <a:gs pos="0">
                <a:srgbClr val="756359"/>
              </a:gs>
              <a:gs pos="66000">
                <a:srgbClr val="B9ABA3"/>
              </a:gs>
            </a:gsLst>
            <a:lin ang="0" scaled="0"/>
            <a:tileRect/>
          </a:gradFill>
          <a:effectLst>
            <a:outerShdw blurRad="190500" dist="63500" dir="3300000" algn="ctr" rotWithShape="0">
              <a:srgbClr val="000000">
                <a:alpha val="30000"/>
              </a:srgbClr>
            </a:outerShdw>
          </a:effectLst>
        </p:spPr>
        <p:txBody>
          <a:bodyPr wrap="square" rtlCol="0">
            <a:spAutoFit/>
            <a:scene3d>
              <a:camera prst="orthographicFront"/>
              <a:lightRig rig="threePt" dir="t"/>
            </a:scene3d>
            <a:sp3d contourW="12700"/>
          </a:bodyPr>
          <a:lstStyle>
            <a:defPPr>
              <a:defRPr lang="zh-HK"/>
            </a:defPPr>
            <a:lvl2pPr marL="0" lvl="1" algn="ctr">
              <a:spcBef>
                <a:spcPts val="0"/>
              </a:spcBef>
              <a:defRPr sz="2800" b="1">
                <a:solidFill>
                  <a:schemeClr val="bg1"/>
                </a:solidFill>
                <a:effectLst>
                  <a:outerShdw blurRad="38100" dist="38100" dir="2700000" algn="tl">
                    <a:srgbClr val="000000">
                      <a:alpha val="43137"/>
                    </a:srgbClr>
                  </a:outerShdw>
                </a:effectLst>
                <a:cs typeface="Calibri Light" panose="020F0302020204030204" pitchFamily="34" charset="0"/>
              </a:defRPr>
            </a:lvl2pPr>
          </a:lstStyle>
          <a:p>
            <a:pPr lvl="1"/>
            <a:r>
              <a:rPr lang="en-US" altLang="zh-HK" sz="1800" dirty="0">
                <a:sym typeface="Webdings" panose="05030102010509060703" pitchFamily="18" charset="2"/>
              </a:rPr>
              <a:t>Effects</a:t>
            </a:r>
            <a:endParaRPr lang="zh-CN" altLang="en-US" sz="2100" dirty="0">
              <a:sym typeface="+mn-lt"/>
            </a:endParaRPr>
          </a:p>
        </p:txBody>
      </p:sp>
      <p:graphicFrame>
        <p:nvGraphicFramePr>
          <p:cNvPr id="16" name="表格 15"/>
          <p:cNvGraphicFramePr>
            <a:graphicFrameLocks noGrp="1"/>
          </p:cNvGraphicFramePr>
          <p:nvPr>
            <p:extLst>
              <p:ext uri="{D42A27DB-BD31-4B8C-83A1-F6EECF244321}">
                <p14:modId xmlns:p14="http://schemas.microsoft.com/office/powerpoint/2010/main" val="977397235"/>
              </p:ext>
            </p:extLst>
          </p:nvPr>
        </p:nvGraphicFramePr>
        <p:xfrm>
          <a:off x="181970" y="2012531"/>
          <a:ext cx="4942411" cy="2947103"/>
        </p:xfrm>
        <a:graphic>
          <a:graphicData uri="http://schemas.openxmlformats.org/drawingml/2006/table">
            <a:tbl>
              <a:tblPr firstRow="1" firstCol="1" bandRow="1">
                <a:tableStyleId>{5202B0CA-FC54-4496-8BCA-5EF66A818D29}</a:tableStyleId>
              </a:tblPr>
              <a:tblGrid>
                <a:gridCol w="861638">
                  <a:extLst>
                    <a:ext uri="{9D8B030D-6E8A-4147-A177-3AD203B41FA5}">
                      <a16:colId xmlns:a16="http://schemas.microsoft.com/office/drawing/2014/main" val="2385533360"/>
                    </a:ext>
                  </a:extLst>
                </a:gridCol>
                <a:gridCol w="4080773">
                  <a:extLst>
                    <a:ext uri="{9D8B030D-6E8A-4147-A177-3AD203B41FA5}">
                      <a16:colId xmlns:a16="http://schemas.microsoft.com/office/drawing/2014/main" val="2431606242"/>
                    </a:ext>
                  </a:extLst>
                </a:gridCol>
              </a:tblGrid>
              <a:tr h="617220">
                <a:tc>
                  <a:txBody>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schemeClr val="tx1">
                              <a:lumMod val="75000"/>
                              <a:lumOff val="25000"/>
                            </a:schemeClr>
                          </a:solidFill>
                          <a:effectLst/>
                          <a:uLnTx/>
                          <a:uFillTx/>
                          <a:latin typeface="+mn-lt"/>
                          <a:ea typeface="新細明體" panose="02020500000000000000" pitchFamily="18" charset="-120"/>
                          <a:cs typeface="+mn-cs"/>
                        </a:rPr>
                        <a:t>Recipient:</a:t>
                      </a:r>
                      <a:endParaRPr kumimoji="0" lang="zh-TW" altLang="zh-HK" sz="1200" b="1" i="0" u="none" strike="noStrike" kern="1200" cap="none" spc="0" normalizeH="0" baseline="0" noProof="0" dirty="0">
                        <a:ln>
                          <a:noFill/>
                        </a:ln>
                        <a:solidFill>
                          <a:schemeClr val="tx1">
                            <a:lumMod val="75000"/>
                            <a:lumOff val="25000"/>
                          </a:schemeClr>
                        </a:solidFill>
                        <a:effectLst/>
                        <a:uLnTx/>
                        <a:uFillTx/>
                        <a:latin typeface="+mn-lt"/>
                        <a:ea typeface="新細明體" panose="02020500000000000000" pitchFamily="18" charset="-120"/>
                        <a:cs typeface="Times New Roman" panose="02020603050405020304" pitchFamily="18" charset="0"/>
                      </a:endParaRPr>
                    </a:p>
                  </a:txBody>
                  <a:tcPr marL="26408" marR="26408"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FCCCC">
                        <a:alpha val="8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dirty="0">
                          <a:ln>
                            <a:noFill/>
                          </a:ln>
                          <a:solidFill>
                            <a:schemeClr val="tx1">
                              <a:lumMod val="75000"/>
                              <a:lumOff val="25000"/>
                            </a:schemeClr>
                          </a:solidFill>
                          <a:effectLst/>
                          <a:uLnTx/>
                          <a:uFillTx/>
                          <a:latin typeface="+mn-lt"/>
                          <a:ea typeface="新細明體" panose="02020500000000000000" pitchFamily="18" charset="-120"/>
                          <a:cs typeface="Times New Roman" panose="02020603050405020304" pitchFamily="18" charset="0"/>
                        </a:rPr>
                        <a:t>My class teacher, who has been teaching my class for three years and is about to see us graduate</a:t>
                      </a:r>
                      <a:endParaRPr kumimoji="0" lang="zh-TW" altLang="zh-HK" sz="1400" b="0" i="0" u="none" strike="noStrike" kern="1200" cap="none" spc="0" normalizeH="0" baseline="0" noProof="0" dirty="0">
                        <a:ln>
                          <a:noFill/>
                        </a:ln>
                        <a:solidFill>
                          <a:schemeClr val="tx1">
                            <a:lumMod val="75000"/>
                            <a:lumOff val="25000"/>
                          </a:schemeClr>
                        </a:solidFill>
                        <a:effectLst/>
                        <a:uLnTx/>
                        <a:uFillTx/>
                        <a:latin typeface="+mn-lt"/>
                        <a:ea typeface="新細明體" panose="02020500000000000000" pitchFamily="18" charset="-120"/>
                        <a:cs typeface="Times New Roman" panose="02020603050405020304" pitchFamily="18" charset="0"/>
                      </a:endParaRPr>
                    </a:p>
                  </a:txBody>
                  <a:tcPr marL="26408" marR="26408"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FCCCC">
                        <a:alpha val="80000"/>
                      </a:srgbClr>
                    </a:solidFill>
                  </a:tcPr>
                </a:tc>
                <a:extLst>
                  <a:ext uri="{0D108BD9-81ED-4DB2-BD59-A6C34878D82A}">
                    <a16:rowId xmlns:a16="http://schemas.microsoft.com/office/drawing/2014/main" val="3313373402"/>
                  </a:ext>
                </a:extLst>
              </a:tr>
              <a:tr h="527305">
                <a:tc>
                  <a:txBody>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schemeClr val="tx1">
                              <a:lumMod val="75000"/>
                              <a:lumOff val="25000"/>
                            </a:schemeClr>
                          </a:solidFill>
                          <a:effectLst/>
                          <a:uLnTx/>
                          <a:uFillTx/>
                          <a:latin typeface="+mn-lt"/>
                          <a:ea typeface="新細明體" panose="02020500000000000000" pitchFamily="18" charset="-120"/>
                          <a:cs typeface="Times New Roman" panose="02020603050405020304" pitchFamily="18" charset="0"/>
                        </a:rPr>
                        <a:t>Book:</a:t>
                      </a:r>
                      <a:endParaRPr kumimoji="0" lang="zh-TW" altLang="zh-HK" sz="1200" b="1" i="0" u="none" strike="noStrike" kern="1200" cap="none" spc="0" normalizeH="0" baseline="0" noProof="0" dirty="0">
                        <a:ln>
                          <a:noFill/>
                        </a:ln>
                        <a:solidFill>
                          <a:schemeClr val="tx1">
                            <a:lumMod val="75000"/>
                            <a:lumOff val="25000"/>
                          </a:schemeClr>
                        </a:solidFill>
                        <a:effectLst/>
                        <a:uLnTx/>
                        <a:uFillTx/>
                        <a:latin typeface="+mn-lt"/>
                        <a:ea typeface="新細明體" panose="02020500000000000000" pitchFamily="18" charset="-120"/>
                        <a:cs typeface="Times New Roman" panose="02020603050405020304" pitchFamily="18" charset="0"/>
                      </a:endParaRPr>
                    </a:p>
                  </a:txBody>
                  <a:tcPr marL="26408" marR="26408"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80000"/>
                      </a:schemeClr>
                    </a:solidFill>
                  </a:tcPr>
                </a:tc>
                <a:tc>
                  <a:txBody>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lang="en-US" altLang="zh-TW" sz="1400" b="1" i="1" kern="1200" dirty="0">
                          <a:solidFill>
                            <a:schemeClr val="tx1">
                              <a:lumMod val="75000"/>
                              <a:lumOff val="25000"/>
                            </a:schemeClr>
                          </a:solidFill>
                          <a:effectLst/>
                          <a:latin typeface="+mn-lt"/>
                          <a:ea typeface="+mn-ea"/>
                          <a:cs typeface="Times New Roman" panose="02020603050405020304" pitchFamily="18" charset="0"/>
                        </a:rPr>
                        <a:t>Lessons Learned and Cherished: The Teacher Who Changed My Life </a:t>
                      </a:r>
                      <a:r>
                        <a:rPr lang="en-US" altLang="zh-TW" sz="1400" b="0" i="0" kern="1200" dirty="0">
                          <a:solidFill>
                            <a:schemeClr val="tx1">
                              <a:lumMod val="75000"/>
                              <a:lumOff val="25000"/>
                            </a:schemeClr>
                          </a:solidFill>
                          <a:effectLst/>
                          <a:latin typeface="+mn-lt"/>
                          <a:ea typeface="+mn-ea"/>
                          <a:cs typeface="Times New Roman" panose="02020603050405020304" pitchFamily="18" charset="0"/>
                        </a:rPr>
                        <a:t>by Deborah Roberts</a:t>
                      </a:r>
                      <a:endParaRPr lang="zh-TW" altLang="zh-HK" sz="1400" b="0" i="0" kern="1200" dirty="0">
                        <a:solidFill>
                          <a:schemeClr val="tx1">
                            <a:lumMod val="75000"/>
                            <a:lumOff val="25000"/>
                          </a:schemeClr>
                        </a:solidFill>
                        <a:effectLst/>
                        <a:latin typeface="+mn-lt"/>
                        <a:ea typeface="+mn-ea"/>
                        <a:cs typeface="Times New Roman" panose="02020603050405020304" pitchFamily="18" charset="0"/>
                      </a:endParaRPr>
                    </a:p>
                  </a:txBody>
                  <a:tcPr marL="26408" marR="26408"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80000"/>
                      </a:schemeClr>
                    </a:solidFill>
                  </a:tcPr>
                </a:tc>
                <a:extLst>
                  <a:ext uri="{0D108BD9-81ED-4DB2-BD59-A6C34878D82A}">
                    <a16:rowId xmlns:a16="http://schemas.microsoft.com/office/drawing/2014/main" val="461495863"/>
                  </a:ext>
                </a:extLst>
              </a:tr>
              <a:tr h="1773623">
                <a:tc>
                  <a:txBody>
                    <a:bodyPr/>
                    <a:lstStyle/>
                    <a:p>
                      <a:pPr marL="0" algn="ctr" defTabSz="914400" rtl="0" eaLnBrk="1" latinLnBrk="0" hangingPunct="1">
                        <a:lnSpc>
                          <a:spcPct val="125000"/>
                        </a:lnSpc>
                        <a:spcAft>
                          <a:spcPts val="0"/>
                        </a:spcAft>
                      </a:pPr>
                      <a:r>
                        <a:rPr lang="en-US" sz="1200" b="1" kern="1200" dirty="0">
                          <a:solidFill>
                            <a:schemeClr val="tx1">
                              <a:lumMod val="75000"/>
                              <a:lumOff val="25000"/>
                            </a:schemeClr>
                          </a:solidFill>
                          <a:effectLst/>
                          <a:latin typeface="+mn-lt"/>
                          <a:ea typeface="+mn-ea"/>
                          <a:cs typeface="+mn-cs"/>
                        </a:rPr>
                        <a:t>Example:</a:t>
                      </a:r>
                      <a:endParaRPr lang="zh-TW" sz="1200" b="1" kern="1200" dirty="0">
                        <a:solidFill>
                          <a:schemeClr val="tx1">
                            <a:lumMod val="75000"/>
                            <a:lumOff val="25000"/>
                          </a:schemeClr>
                        </a:solidFill>
                        <a:effectLst/>
                        <a:latin typeface="+mn-lt"/>
                        <a:ea typeface="+mn-ea"/>
                        <a:cs typeface="+mn-cs"/>
                      </a:endParaRPr>
                    </a:p>
                  </a:txBody>
                  <a:tcPr marL="26408" marR="26408"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FCCCC">
                        <a:alpha val="80000"/>
                      </a:srgbClr>
                    </a:solidFill>
                  </a:tcPr>
                </a:tc>
                <a:tc>
                  <a:txBody>
                    <a:bodyPr/>
                    <a:lstStyle/>
                    <a:p>
                      <a:pPr algn="just">
                        <a:lnSpc>
                          <a:spcPct val="100000"/>
                        </a:lnSpc>
                      </a:pPr>
                      <a:r>
                        <a:rPr lang="en-US" altLang="zh-HK" sz="1400" i="1" kern="1200" dirty="0">
                          <a:solidFill>
                            <a:schemeClr val="tx1">
                              <a:lumMod val="75000"/>
                              <a:lumOff val="25000"/>
                            </a:schemeClr>
                          </a:solidFill>
                          <a:latin typeface="+mn-lt"/>
                          <a:ea typeface="+mn-ea"/>
                          <a:cs typeface="+mn-cs"/>
                        </a:rPr>
                        <a:t>May I</a:t>
                      </a:r>
                      <a:r>
                        <a:rPr lang="en-US" altLang="zh-HK" sz="1400" i="1" kern="1200" baseline="0" dirty="0">
                          <a:solidFill>
                            <a:schemeClr val="tx1">
                              <a:lumMod val="75000"/>
                              <a:lumOff val="25000"/>
                            </a:schemeClr>
                          </a:solidFill>
                          <a:latin typeface="+mn-lt"/>
                          <a:ea typeface="+mn-ea"/>
                          <a:cs typeface="+mn-cs"/>
                        </a:rPr>
                        <a:t> present this book to you as a heartfelt tribute and token of thanks, hoping that it will serve as a lasting reminder of the </a:t>
                      </a:r>
                      <a:r>
                        <a:rPr lang="en-US" altLang="zh-HK" sz="1400" b="1" i="1" u="sng" kern="1200" baseline="0" dirty="0">
                          <a:solidFill>
                            <a:schemeClr val="tx1">
                              <a:lumMod val="75000"/>
                              <a:lumOff val="25000"/>
                            </a:schemeClr>
                          </a:solidFill>
                          <a:latin typeface="+mn-lt"/>
                          <a:ea typeface="+mn-ea"/>
                          <a:cs typeface="+mn-cs"/>
                        </a:rPr>
                        <a:t>seeds of wisdom</a:t>
                      </a:r>
                      <a:r>
                        <a:rPr lang="en-US" altLang="zh-HK" sz="1400" i="1" kern="1200" baseline="0" dirty="0">
                          <a:solidFill>
                            <a:schemeClr val="tx1">
                              <a:lumMod val="75000"/>
                              <a:lumOff val="25000"/>
                            </a:schemeClr>
                          </a:solidFill>
                          <a:latin typeface="+mn-lt"/>
                          <a:ea typeface="+mn-ea"/>
                          <a:cs typeface="+mn-cs"/>
                        </a:rPr>
                        <a:t> you have sowed in our minds. </a:t>
                      </a:r>
                      <a:r>
                        <a:rPr lang="en-US" altLang="zh-HK" sz="1400" b="1" i="1" u="sng" kern="1200" baseline="0" dirty="0">
                          <a:solidFill>
                            <a:schemeClr val="tx1">
                              <a:lumMod val="75000"/>
                              <a:lumOff val="25000"/>
                            </a:schemeClr>
                          </a:solidFill>
                          <a:latin typeface="+mn-lt"/>
                          <a:ea typeface="+mn-ea"/>
                          <a:cs typeface="+mn-cs"/>
                        </a:rPr>
                        <a:t>Your class is the fertile ground</a:t>
                      </a:r>
                      <a:r>
                        <a:rPr lang="en-US" altLang="zh-HK" sz="1400" i="1" kern="1200" baseline="0" dirty="0">
                          <a:solidFill>
                            <a:schemeClr val="tx1">
                              <a:lumMod val="75000"/>
                              <a:lumOff val="25000"/>
                            </a:schemeClr>
                          </a:solidFill>
                          <a:latin typeface="+mn-lt"/>
                          <a:ea typeface="+mn-ea"/>
                          <a:cs typeface="+mn-cs"/>
                        </a:rPr>
                        <a:t> from which our minds have blossomed and </a:t>
                      </a:r>
                      <a:r>
                        <a:rPr lang="en-US" altLang="zh-HK" sz="1400" b="1" i="1" u="sng" kern="1200" baseline="0" dirty="0">
                          <a:solidFill>
                            <a:schemeClr val="tx1">
                              <a:lumMod val="75000"/>
                              <a:lumOff val="25000"/>
                            </a:schemeClr>
                          </a:solidFill>
                          <a:latin typeface="+mn-lt"/>
                          <a:ea typeface="+mn-ea"/>
                          <a:cs typeface="+mn-cs"/>
                        </a:rPr>
                        <a:t>your words of encouragement are the nurturing rain</a:t>
                      </a:r>
                      <a:r>
                        <a:rPr lang="en-US" altLang="zh-HK" sz="1400" i="1" kern="1200" baseline="0" dirty="0">
                          <a:solidFill>
                            <a:schemeClr val="tx1">
                              <a:lumMod val="75000"/>
                              <a:lumOff val="25000"/>
                            </a:schemeClr>
                          </a:solidFill>
                          <a:latin typeface="+mn-lt"/>
                          <a:ea typeface="+mn-ea"/>
                          <a:cs typeface="+mn-cs"/>
                        </a:rPr>
                        <a:t> that nourishes our hearts and helps us grow. </a:t>
                      </a:r>
                      <a:endParaRPr lang="en-US" altLang="zh-HK" sz="1400" i="1" kern="1200" dirty="0">
                        <a:solidFill>
                          <a:schemeClr val="tx1">
                            <a:lumMod val="75000"/>
                            <a:lumOff val="25000"/>
                          </a:schemeClr>
                        </a:solidFill>
                        <a:latin typeface="+mn-lt"/>
                        <a:ea typeface="+mn-ea"/>
                        <a:cs typeface="+mn-cs"/>
                      </a:endParaRPr>
                    </a:p>
                  </a:txBody>
                  <a:tcPr marL="26408" marR="26408"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FCCCC">
                        <a:alpha val="80000"/>
                      </a:srgbClr>
                    </a:solidFill>
                  </a:tcPr>
                </a:tc>
                <a:extLst>
                  <a:ext uri="{0D108BD9-81ED-4DB2-BD59-A6C34878D82A}">
                    <a16:rowId xmlns:a16="http://schemas.microsoft.com/office/drawing/2014/main" val="1224830605"/>
                  </a:ext>
                </a:extLst>
              </a:tr>
            </a:tbl>
          </a:graphicData>
        </a:graphic>
      </p:graphicFrame>
      <p:graphicFrame>
        <p:nvGraphicFramePr>
          <p:cNvPr id="18" name="表格 17"/>
          <p:cNvGraphicFramePr>
            <a:graphicFrameLocks noGrp="1"/>
          </p:cNvGraphicFramePr>
          <p:nvPr>
            <p:extLst>
              <p:ext uri="{D42A27DB-BD31-4B8C-83A1-F6EECF244321}">
                <p14:modId xmlns:p14="http://schemas.microsoft.com/office/powerpoint/2010/main" val="1879999108"/>
              </p:ext>
            </p:extLst>
          </p:nvPr>
        </p:nvGraphicFramePr>
        <p:xfrm>
          <a:off x="5322234" y="2025849"/>
          <a:ext cx="3691423" cy="2560320"/>
        </p:xfrm>
        <a:graphic>
          <a:graphicData uri="http://schemas.openxmlformats.org/drawingml/2006/table">
            <a:tbl>
              <a:tblPr firstRow="1" firstCol="1" bandRow="1">
                <a:tableStyleId>{5202B0CA-FC54-4496-8BCA-5EF66A818D29}</a:tableStyleId>
              </a:tblPr>
              <a:tblGrid>
                <a:gridCol w="931894">
                  <a:extLst>
                    <a:ext uri="{9D8B030D-6E8A-4147-A177-3AD203B41FA5}">
                      <a16:colId xmlns:a16="http://schemas.microsoft.com/office/drawing/2014/main" val="2385533360"/>
                    </a:ext>
                  </a:extLst>
                </a:gridCol>
                <a:gridCol w="2759529">
                  <a:extLst>
                    <a:ext uri="{9D8B030D-6E8A-4147-A177-3AD203B41FA5}">
                      <a16:colId xmlns:a16="http://schemas.microsoft.com/office/drawing/2014/main" val="2431606242"/>
                    </a:ext>
                  </a:extLst>
                </a:gridCol>
              </a:tblGrid>
              <a:tr h="514350">
                <a:tc>
                  <a:txBody>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TW" sz="1400" b="1" i="0" u="none" strike="noStrike" kern="1200" cap="none" spc="0" normalizeH="0" baseline="0" noProof="0" dirty="0">
                          <a:ln>
                            <a:noFill/>
                          </a:ln>
                          <a:solidFill>
                            <a:schemeClr val="tx1">
                              <a:lumMod val="75000"/>
                              <a:lumOff val="25000"/>
                            </a:schemeClr>
                          </a:solidFill>
                          <a:effectLst/>
                          <a:uLnTx/>
                          <a:uFillTx/>
                          <a:latin typeface="+mn-lt"/>
                          <a:ea typeface="新細明體" panose="02020500000000000000" pitchFamily="18" charset="-120"/>
                          <a:cs typeface="+mn-cs"/>
                        </a:rPr>
                        <a:t>Recipient:</a:t>
                      </a:r>
                      <a:endParaRPr kumimoji="0" lang="zh-TW" altLang="zh-HK" sz="1400" b="1" i="0" u="none" strike="noStrike" kern="1200" cap="none" spc="0" normalizeH="0" baseline="0" noProof="0" dirty="0">
                        <a:ln>
                          <a:noFill/>
                        </a:ln>
                        <a:solidFill>
                          <a:schemeClr val="tx1">
                            <a:lumMod val="75000"/>
                            <a:lumOff val="25000"/>
                          </a:schemeClr>
                        </a:solidFill>
                        <a:effectLst/>
                        <a:uLnTx/>
                        <a:uFillTx/>
                        <a:latin typeface="+mn-lt"/>
                        <a:ea typeface="新細明體" panose="02020500000000000000" pitchFamily="18" charset="-120"/>
                        <a:cs typeface="Times New Roman" panose="02020603050405020304" pitchFamily="18" charset="0"/>
                      </a:endParaRPr>
                    </a:p>
                  </a:txBody>
                  <a:tcPr marL="26408" marR="264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EFF">
                        <a:alpha val="8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dirty="0">
                          <a:ln>
                            <a:noFill/>
                          </a:ln>
                          <a:solidFill>
                            <a:srgbClr val="756359"/>
                          </a:solidFill>
                          <a:effectLst/>
                          <a:uLnTx/>
                          <a:uFillTx/>
                          <a:latin typeface="+mn-lt"/>
                          <a:ea typeface="新細明體" panose="02020500000000000000" pitchFamily="18" charset="-120"/>
                          <a:cs typeface="Times New Roman" panose="02020603050405020304" pitchFamily="18" charset="0"/>
                        </a:rPr>
                        <a:t>My best friend, who struggles with studies and lacks confidence</a:t>
                      </a:r>
                      <a:endParaRPr kumimoji="0" lang="zh-TW" altLang="zh-HK" sz="1400" b="0" i="0" u="none" strike="noStrike" kern="1200" cap="none" spc="0" normalizeH="0" baseline="0" noProof="0" dirty="0">
                        <a:ln>
                          <a:noFill/>
                        </a:ln>
                        <a:solidFill>
                          <a:srgbClr val="756359"/>
                        </a:solidFill>
                        <a:effectLst/>
                        <a:uLnTx/>
                        <a:uFillTx/>
                        <a:latin typeface="+mn-lt"/>
                        <a:ea typeface="新細明體" panose="02020500000000000000" pitchFamily="18" charset="-120"/>
                        <a:cs typeface="Times New Roman" panose="02020603050405020304" pitchFamily="18" charset="0"/>
                      </a:endParaRPr>
                    </a:p>
                  </a:txBody>
                  <a:tcPr marL="26408" marR="264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EFF">
                        <a:alpha val="80000"/>
                      </a:srgbClr>
                    </a:solidFill>
                  </a:tcPr>
                </a:tc>
                <a:extLst>
                  <a:ext uri="{0D108BD9-81ED-4DB2-BD59-A6C34878D82A}">
                    <a16:rowId xmlns:a16="http://schemas.microsoft.com/office/drawing/2014/main" val="3313373402"/>
                  </a:ext>
                </a:extLst>
              </a:tr>
              <a:tr h="270000">
                <a:tc>
                  <a:txBody>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TW" sz="1400" b="1" i="0" u="none" strike="noStrike" kern="1200" cap="none" spc="0" normalizeH="0" baseline="0" noProof="0" dirty="0">
                          <a:ln>
                            <a:noFill/>
                          </a:ln>
                          <a:solidFill>
                            <a:schemeClr val="tx1">
                              <a:lumMod val="75000"/>
                              <a:lumOff val="25000"/>
                            </a:schemeClr>
                          </a:solidFill>
                          <a:effectLst/>
                          <a:uLnTx/>
                          <a:uFillTx/>
                          <a:latin typeface="+mn-lt"/>
                          <a:ea typeface="新細明體" panose="02020500000000000000" pitchFamily="18" charset="-120"/>
                          <a:cs typeface="Times New Roman" panose="02020603050405020304" pitchFamily="18" charset="0"/>
                        </a:rPr>
                        <a:t>Book:</a:t>
                      </a:r>
                      <a:endParaRPr kumimoji="0" lang="zh-TW" altLang="zh-HK" sz="1400" b="1" i="0" u="none" strike="noStrike" kern="1200" cap="none" spc="0" normalizeH="0" baseline="0" noProof="0" dirty="0">
                        <a:ln>
                          <a:noFill/>
                        </a:ln>
                        <a:solidFill>
                          <a:schemeClr val="tx1">
                            <a:lumMod val="75000"/>
                            <a:lumOff val="25000"/>
                          </a:schemeClr>
                        </a:solidFill>
                        <a:effectLst/>
                        <a:uLnTx/>
                        <a:uFillTx/>
                        <a:latin typeface="+mn-lt"/>
                        <a:ea typeface="新細明體" panose="02020500000000000000" pitchFamily="18" charset="-120"/>
                        <a:cs typeface="Times New Roman" panose="02020603050405020304" pitchFamily="18" charset="0"/>
                      </a:endParaRPr>
                    </a:p>
                  </a:txBody>
                  <a:tcPr marL="26408" marR="264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6FF">
                        <a:alpha val="80000"/>
                      </a:srgbClr>
                    </a:solidFill>
                  </a:tcPr>
                </a:tc>
                <a:tc>
                  <a:txBody>
                    <a:bodyPr/>
                    <a:lstStyle/>
                    <a:p>
                      <a:pPr marL="0" lvl="1" algn="ctr">
                        <a:lnSpc>
                          <a:spcPct val="100000"/>
                        </a:lnSpc>
                      </a:pPr>
                      <a:r>
                        <a:rPr lang="en-US" altLang="zh-HK" sz="1400" b="1" i="1" kern="1200" dirty="0">
                          <a:ln>
                            <a:noFill/>
                          </a:ln>
                          <a:solidFill>
                            <a:srgbClr val="756359"/>
                          </a:solidFill>
                          <a:latin typeface="+mn-lt"/>
                          <a:ea typeface="+mn-ea"/>
                          <a:cs typeface="+mn-cs"/>
                        </a:rPr>
                        <a:t>Fish in a Tree </a:t>
                      </a:r>
                    </a:p>
                    <a:p>
                      <a:pPr marL="0" lvl="1" algn="ctr">
                        <a:lnSpc>
                          <a:spcPct val="100000"/>
                        </a:lnSpc>
                      </a:pPr>
                      <a:r>
                        <a:rPr lang="en-US" altLang="zh-HK" sz="1400" i="0" kern="1200" dirty="0">
                          <a:ln>
                            <a:noFill/>
                          </a:ln>
                          <a:solidFill>
                            <a:srgbClr val="756359"/>
                          </a:solidFill>
                          <a:latin typeface="+mn-lt"/>
                          <a:ea typeface="+mn-ea"/>
                          <a:cs typeface="+mn-cs"/>
                        </a:rPr>
                        <a:t>by Lynda Mullaly Hunt</a:t>
                      </a:r>
                      <a:endParaRPr lang="zh-HK" altLang="en-US" sz="1400" i="0" kern="1200" dirty="0">
                        <a:ln>
                          <a:noFill/>
                        </a:ln>
                        <a:solidFill>
                          <a:srgbClr val="756359"/>
                        </a:solidFill>
                        <a:latin typeface="+mn-lt"/>
                        <a:ea typeface="+mn-ea"/>
                        <a:cs typeface="+mn-cs"/>
                      </a:endParaRPr>
                    </a:p>
                  </a:txBody>
                  <a:tcPr marL="26408" marR="264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6FF">
                        <a:alpha val="80000"/>
                      </a:srgbClr>
                    </a:solidFill>
                  </a:tcPr>
                </a:tc>
                <a:extLst>
                  <a:ext uri="{0D108BD9-81ED-4DB2-BD59-A6C34878D82A}">
                    <a16:rowId xmlns:a16="http://schemas.microsoft.com/office/drawing/2014/main" val="461495863"/>
                  </a:ext>
                </a:extLst>
              </a:tr>
              <a:tr h="1080000">
                <a:tc>
                  <a:txBody>
                    <a:bodyPr/>
                    <a:lstStyle/>
                    <a:p>
                      <a:pPr algn="ctr">
                        <a:lnSpc>
                          <a:spcPct val="100000"/>
                        </a:lnSpc>
                        <a:spcAft>
                          <a:spcPts val="0"/>
                        </a:spcAft>
                      </a:pPr>
                      <a:r>
                        <a:rPr lang="en-US" sz="1400" b="1" dirty="0">
                          <a:solidFill>
                            <a:schemeClr val="tx1">
                              <a:lumMod val="75000"/>
                              <a:lumOff val="25000"/>
                            </a:schemeClr>
                          </a:solidFill>
                          <a:effectLst/>
                          <a:latin typeface="+mn-lt"/>
                        </a:rPr>
                        <a:t>Example:</a:t>
                      </a:r>
                      <a:endParaRPr lang="zh-TW" sz="1400" b="1" dirty="0">
                        <a:solidFill>
                          <a:schemeClr val="tx1">
                            <a:lumMod val="75000"/>
                            <a:lumOff val="25000"/>
                          </a:schemeClr>
                        </a:solidFill>
                        <a:effectLst/>
                        <a:latin typeface="+mn-lt"/>
                        <a:ea typeface="新細明體" panose="02020500000000000000" pitchFamily="18" charset="-120"/>
                        <a:cs typeface="Times New Roman" panose="02020603050405020304" pitchFamily="18" charset="0"/>
                      </a:endParaRPr>
                    </a:p>
                  </a:txBody>
                  <a:tcPr marL="26408" marR="264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EFF">
                        <a:alpha val="80000"/>
                      </a:srgbClr>
                    </a:solidFill>
                  </a:tcPr>
                </a:tc>
                <a:tc>
                  <a:txBody>
                    <a:bodyPr/>
                    <a:lstStyle/>
                    <a:p>
                      <a:pPr algn="just">
                        <a:lnSpc>
                          <a:spcPct val="100000"/>
                        </a:lnSpc>
                      </a:pPr>
                      <a:r>
                        <a:rPr lang="en-US" altLang="zh-HK" sz="1400" i="1" kern="1200" dirty="0">
                          <a:ln>
                            <a:noFill/>
                          </a:ln>
                          <a:solidFill>
                            <a:srgbClr val="756359"/>
                          </a:solidFill>
                          <a:latin typeface="+mn-lt"/>
                          <a:ea typeface="+mn-ea"/>
                          <a:cs typeface="+mn-cs"/>
                        </a:rPr>
                        <a:t>I</a:t>
                      </a:r>
                      <a:r>
                        <a:rPr lang="en-US" altLang="zh-HK" sz="1400" i="1" kern="1200" baseline="0" dirty="0">
                          <a:ln>
                            <a:noFill/>
                          </a:ln>
                          <a:solidFill>
                            <a:srgbClr val="756359"/>
                          </a:solidFill>
                          <a:latin typeface="+mn-lt"/>
                          <a:ea typeface="+mn-ea"/>
                          <a:cs typeface="+mn-cs"/>
                        </a:rPr>
                        <a:t> hope the book can awaken </a:t>
                      </a:r>
                      <a:r>
                        <a:rPr lang="en-US" altLang="zh-HK" sz="1400" b="1" i="1" u="sng" kern="1200" baseline="0" dirty="0">
                          <a:ln>
                            <a:noFill/>
                          </a:ln>
                          <a:solidFill>
                            <a:srgbClr val="756359"/>
                          </a:solidFill>
                          <a:latin typeface="+mn-lt"/>
                          <a:ea typeface="+mn-ea"/>
                          <a:cs typeface="+mn-cs"/>
                        </a:rPr>
                        <a:t>the genie within you</a:t>
                      </a:r>
                      <a:r>
                        <a:rPr lang="en-US" altLang="zh-HK" sz="1400" i="1" u="none" kern="1200" baseline="0" dirty="0">
                          <a:ln>
                            <a:noFill/>
                          </a:ln>
                          <a:solidFill>
                            <a:srgbClr val="756359"/>
                          </a:solidFill>
                          <a:latin typeface="+mn-lt"/>
                          <a:ea typeface="+mn-ea"/>
                          <a:cs typeface="+mn-cs"/>
                        </a:rPr>
                        <a:t>, </a:t>
                      </a:r>
                      <a:r>
                        <a:rPr lang="en-US" altLang="zh-HK" sz="1400" i="1" kern="1200" baseline="0" dirty="0">
                          <a:ln>
                            <a:noFill/>
                          </a:ln>
                          <a:solidFill>
                            <a:srgbClr val="756359"/>
                          </a:solidFill>
                          <a:latin typeface="+mn-lt"/>
                          <a:ea typeface="+mn-ea"/>
                          <a:cs typeface="+mn-cs"/>
                        </a:rPr>
                        <a:t>empowering you to discover your unique talents, unlock your hidden potential and embrace your boundless possibilities. </a:t>
                      </a:r>
                      <a:endParaRPr lang="en-US" altLang="zh-HK" sz="1400" i="1" kern="1200" dirty="0">
                        <a:ln>
                          <a:noFill/>
                        </a:ln>
                        <a:solidFill>
                          <a:srgbClr val="756359"/>
                        </a:solidFill>
                        <a:latin typeface="+mn-lt"/>
                        <a:ea typeface="+mn-ea"/>
                        <a:cs typeface="+mn-cs"/>
                      </a:endParaRPr>
                    </a:p>
                  </a:txBody>
                  <a:tcPr marL="26408" marR="264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EFF">
                        <a:alpha val="80000"/>
                      </a:srgbClr>
                    </a:solidFill>
                  </a:tcPr>
                </a:tc>
                <a:extLst>
                  <a:ext uri="{0D108BD9-81ED-4DB2-BD59-A6C34878D82A}">
                    <a16:rowId xmlns:a16="http://schemas.microsoft.com/office/drawing/2014/main" val="1224830605"/>
                  </a:ext>
                </a:extLst>
              </a:tr>
            </a:tbl>
          </a:graphicData>
        </a:graphic>
      </p:graphicFrame>
    </p:spTree>
    <p:extLst>
      <p:ext uri="{BB962C8B-B14F-4D97-AF65-F5344CB8AC3E}">
        <p14:creationId xmlns:p14="http://schemas.microsoft.com/office/powerpoint/2010/main" val="1423841825"/>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PA_淘宝店chenying0907 21"/>
          <p:cNvGrpSpPr/>
          <p:nvPr>
            <p:custDataLst>
              <p:tags r:id="rId1"/>
            </p:custDataLst>
          </p:nvPr>
        </p:nvGrpSpPr>
        <p:grpSpPr>
          <a:xfrm>
            <a:off x="5832473" y="-21235"/>
            <a:ext cx="3311527" cy="5164735"/>
            <a:chOff x="5832473" y="-21235"/>
            <a:chExt cx="3311527" cy="5164735"/>
          </a:xfrm>
        </p:grpSpPr>
        <p:sp>
          <p:nvSpPr>
            <p:cNvPr id="13" name="淘宝店chenying0907 36"/>
            <p:cNvSpPr>
              <a:spLocks/>
            </p:cNvSpPr>
            <p:nvPr/>
          </p:nvSpPr>
          <p:spPr bwMode="auto">
            <a:xfrm rot="16200000">
              <a:off x="7445263" y="403114"/>
              <a:ext cx="2123086" cy="1274387"/>
            </a:xfrm>
            <a:custGeom>
              <a:avLst/>
              <a:gdLst/>
              <a:ahLst/>
              <a:cxnLst/>
              <a:rect l="l" t="t" r="r" b="b"/>
              <a:pathLst>
                <a:path w="2123086" h="1274387">
                  <a:moveTo>
                    <a:pt x="0" y="252037"/>
                  </a:moveTo>
                  <a:lnTo>
                    <a:pt x="2123086" y="0"/>
                  </a:lnTo>
                  <a:lnTo>
                    <a:pt x="2123086" y="1274387"/>
                  </a:lnTo>
                  <a:lnTo>
                    <a:pt x="1182688" y="1274387"/>
                  </a:lnTo>
                  <a:close/>
                </a:path>
              </a:pathLst>
            </a:custGeom>
            <a:solidFill>
              <a:srgbClr val="E5AAA4"/>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6" name="淘宝店chenying0907 37"/>
            <p:cNvSpPr>
              <a:spLocks/>
            </p:cNvSpPr>
            <p:nvPr/>
          </p:nvSpPr>
          <p:spPr bwMode="auto">
            <a:xfrm rot="16200000">
              <a:off x="5568154" y="1183482"/>
              <a:ext cx="3840163" cy="3311525"/>
            </a:xfrm>
            <a:custGeom>
              <a:avLst/>
              <a:gdLst>
                <a:gd name="T0" fmla="*/ 0 w 2419"/>
                <a:gd name="T1" fmla="*/ 0 h 2086"/>
                <a:gd name="T2" fmla="*/ 753 w 2419"/>
                <a:gd name="T3" fmla="*/ 2008 h 2086"/>
                <a:gd name="T4" fmla="*/ 1228 w 2419"/>
                <a:gd name="T5" fmla="*/ 2086 h 2086"/>
                <a:gd name="T6" fmla="*/ 2419 w 2419"/>
                <a:gd name="T7" fmla="*/ 2086 h 2086"/>
                <a:gd name="T8" fmla="*/ 0 w 2419"/>
                <a:gd name="T9" fmla="*/ 0 h 2086"/>
              </a:gdLst>
              <a:ahLst/>
              <a:cxnLst>
                <a:cxn ang="0">
                  <a:pos x="T0" y="T1"/>
                </a:cxn>
                <a:cxn ang="0">
                  <a:pos x="T2" y="T3"/>
                </a:cxn>
                <a:cxn ang="0">
                  <a:pos x="T4" y="T5"/>
                </a:cxn>
                <a:cxn ang="0">
                  <a:pos x="T6" y="T7"/>
                </a:cxn>
                <a:cxn ang="0">
                  <a:pos x="T8" y="T9"/>
                </a:cxn>
              </a:cxnLst>
              <a:rect l="0" t="0" r="r" b="b"/>
              <a:pathLst>
                <a:path w="2419" h="2086">
                  <a:moveTo>
                    <a:pt x="0" y="0"/>
                  </a:moveTo>
                  <a:lnTo>
                    <a:pt x="753" y="2008"/>
                  </a:lnTo>
                  <a:lnTo>
                    <a:pt x="1228" y="2086"/>
                  </a:lnTo>
                  <a:lnTo>
                    <a:pt x="2419" y="2086"/>
                  </a:lnTo>
                  <a:lnTo>
                    <a:pt x="0" y="0"/>
                  </a:lnTo>
                  <a:close/>
                </a:path>
              </a:pathLst>
            </a:custGeom>
            <a:solidFill>
              <a:srgbClr val="F1CF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0" name="淘宝店chenying0907 38"/>
            <p:cNvSpPr>
              <a:spLocks/>
            </p:cNvSpPr>
            <p:nvPr/>
          </p:nvSpPr>
          <p:spPr bwMode="auto">
            <a:xfrm rot="16200000">
              <a:off x="6636541" y="2759869"/>
              <a:ext cx="1579563" cy="3187700"/>
            </a:xfrm>
            <a:custGeom>
              <a:avLst/>
              <a:gdLst>
                <a:gd name="T0" fmla="*/ 242 w 995"/>
                <a:gd name="T1" fmla="*/ 0 h 2008"/>
                <a:gd name="T2" fmla="*/ 0 w 995"/>
                <a:gd name="T3" fmla="*/ 305 h 2008"/>
                <a:gd name="T4" fmla="*/ 0 w 995"/>
                <a:gd name="T5" fmla="*/ 1845 h 2008"/>
                <a:gd name="T6" fmla="*/ 995 w 995"/>
                <a:gd name="T7" fmla="*/ 2008 h 2008"/>
                <a:gd name="T8" fmla="*/ 242 w 995"/>
                <a:gd name="T9" fmla="*/ 0 h 2008"/>
              </a:gdLst>
              <a:ahLst/>
              <a:cxnLst>
                <a:cxn ang="0">
                  <a:pos x="T0" y="T1"/>
                </a:cxn>
                <a:cxn ang="0">
                  <a:pos x="T2" y="T3"/>
                </a:cxn>
                <a:cxn ang="0">
                  <a:pos x="T4" y="T5"/>
                </a:cxn>
                <a:cxn ang="0">
                  <a:pos x="T6" y="T7"/>
                </a:cxn>
                <a:cxn ang="0">
                  <a:pos x="T8" y="T9"/>
                </a:cxn>
              </a:cxnLst>
              <a:rect l="0" t="0" r="r" b="b"/>
              <a:pathLst>
                <a:path w="995" h="2008">
                  <a:moveTo>
                    <a:pt x="242" y="0"/>
                  </a:moveTo>
                  <a:lnTo>
                    <a:pt x="0" y="305"/>
                  </a:lnTo>
                  <a:lnTo>
                    <a:pt x="0" y="1845"/>
                  </a:lnTo>
                  <a:lnTo>
                    <a:pt x="995" y="2008"/>
                  </a:lnTo>
                  <a:lnTo>
                    <a:pt x="242" y="0"/>
                  </a:lnTo>
                  <a:close/>
                </a:path>
              </a:pathLst>
            </a:custGeom>
            <a:solidFill>
              <a:srgbClr val="F9E7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1" name="淘宝店chenying0907 39"/>
            <p:cNvSpPr>
              <a:spLocks/>
            </p:cNvSpPr>
            <p:nvPr/>
          </p:nvSpPr>
          <p:spPr bwMode="auto">
            <a:xfrm rot="16200000">
              <a:off x="7785893" y="3785394"/>
              <a:ext cx="2333625" cy="382588"/>
            </a:xfrm>
            <a:custGeom>
              <a:avLst/>
              <a:gdLst>
                <a:gd name="T0" fmla="*/ 0 w 1470"/>
                <a:gd name="T1" fmla="*/ 0 h 241"/>
                <a:gd name="T2" fmla="*/ 0 w 1470"/>
                <a:gd name="T3" fmla="*/ 233 h 241"/>
                <a:gd name="T4" fmla="*/ 0 w 1470"/>
                <a:gd name="T5" fmla="*/ 241 h 241"/>
                <a:gd name="T6" fmla="*/ 1470 w 1470"/>
                <a:gd name="T7" fmla="*/ 241 h 241"/>
                <a:gd name="T8" fmla="*/ 0 w 1470"/>
                <a:gd name="T9" fmla="*/ 0 h 241"/>
              </a:gdLst>
              <a:ahLst/>
              <a:cxnLst>
                <a:cxn ang="0">
                  <a:pos x="T0" y="T1"/>
                </a:cxn>
                <a:cxn ang="0">
                  <a:pos x="T2" y="T3"/>
                </a:cxn>
                <a:cxn ang="0">
                  <a:pos x="T4" y="T5"/>
                </a:cxn>
                <a:cxn ang="0">
                  <a:pos x="T6" y="T7"/>
                </a:cxn>
                <a:cxn ang="0">
                  <a:pos x="T8" y="T9"/>
                </a:cxn>
              </a:cxnLst>
              <a:rect l="0" t="0" r="r" b="b"/>
              <a:pathLst>
                <a:path w="1470" h="241">
                  <a:moveTo>
                    <a:pt x="0" y="0"/>
                  </a:moveTo>
                  <a:lnTo>
                    <a:pt x="0" y="233"/>
                  </a:lnTo>
                  <a:lnTo>
                    <a:pt x="0" y="241"/>
                  </a:lnTo>
                  <a:lnTo>
                    <a:pt x="1470" y="241"/>
                  </a:lnTo>
                  <a:lnTo>
                    <a:pt x="0" y="0"/>
                  </a:lnTo>
                  <a:close/>
                </a:path>
              </a:pathLst>
            </a:custGeom>
            <a:solidFill>
              <a:srgbClr val="E5AA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grpSp>
      <p:sp>
        <p:nvSpPr>
          <p:cNvPr id="3" name="內容版面配置區 2"/>
          <p:cNvSpPr>
            <a:spLocks noGrp="1"/>
          </p:cNvSpPr>
          <p:nvPr>
            <p:ph idx="1"/>
          </p:nvPr>
        </p:nvSpPr>
        <p:spPr>
          <a:xfrm>
            <a:off x="1885176" y="74327"/>
            <a:ext cx="2950767" cy="1923380"/>
          </a:xfrm>
        </p:spPr>
        <p:txBody>
          <a:bodyPr>
            <a:noAutofit/>
          </a:bodyPr>
          <a:lstStyle/>
          <a:p>
            <a:pPr defTabSz="738188">
              <a:lnSpc>
                <a:spcPts val="1875"/>
              </a:lnSpc>
              <a:spcBef>
                <a:spcPts val="0"/>
              </a:spcBef>
              <a:spcAft>
                <a:spcPts val="900"/>
              </a:spcAft>
              <a:buBlip>
                <a:blip r:embed="rId5"/>
              </a:buBlip>
              <a:tabLst>
                <a:tab pos="342900" algn="l"/>
                <a:tab pos="540544" algn="l"/>
                <a:tab pos="804863" algn="l"/>
                <a:tab pos="1410891" algn="l"/>
              </a:tabLst>
            </a:pPr>
            <a:r>
              <a:rPr lang="en-GB" altLang="zh-HK" sz="1600" dirty="0">
                <a:solidFill>
                  <a:schemeClr val="tx1">
                    <a:lumMod val="75000"/>
                    <a:lumOff val="25000"/>
                  </a:schemeClr>
                </a:solidFill>
              </a:rPr>
              <a:t>parallelism – repeated use of phrasal units and sentence patterns</a:t>
            </a:r>
          </a:p>
          <a:p>
            <a:pPr defTabSz="738188">
              <a:lnSpc>
                <a:spcPts val="1875"/>
              </a:lnSpc>
              <a:spcBef>
                <a:spcPts val="0"/>
              </a:spcBef>
              <a:spcAft>
                <a:spcPts val="900"/>
              </a:spcAft>
              <a:buBlip>
                <a:blip r:embed="rId5"/>
              </a:buBlip>
              <a:tabLst>
                <a:tab pos="342900" algn="l"/>
                <a:tab pos="540544" algn="l"/>
                <a:tab pos="804863" algn="l"/>
                <a:tab pos="1410891" algn="l"/>
              </a:tabLst>
            </a:pPr>
            <a:r>
              <a:rPr lang="en-GB" altLang="zh-HK" sz="1600" dirty="0">
                <a:solidFill>
                  <a:schemeClr val="tx1">
                    <a:lumMod val="75000"/>
                    <a:lumOff val="25000"/>
                  </a:schemeClr>
                </a:solidFill>
              </a:rPr>
              <a:t>repetition – repeated use of the same words</a:t>
            </a:r>
          </a:p>
          <a:p>
            <a:pPr defTabSz="738188">
              <a:lnSpc>
                <a:spcPts val="1875"/>
              </a:lnSpc>
              <a:spcBef>
                <a:spcPts val="0"/>
              </a:spcBef>
              <a:spcAft>
                <a:spcPts val="900"/>
              </a:spcAft>
              <a:buBlip>
                <a:blip r:embed="rId5"/>
              </a:buBlip>
              <a:tabLst>
                <a:tab pos="342900" algn="l"/>
                <a:tab pos="540544" algn="l"/>
                <a:tab pos="804863" algn="l"/>
                <a:tab pos="1410891" algn="l"/>
              </a:tabLst>
            </a:pPr>
            <a:r>
              <a:rPr lang="en-GB" altLang="zh-HK" sz="1600" dirty="0">
                <a:solidFill>
                  <a:schemeClr val="tx1">
                    <a:lumMod val="75000"/>
                    <a:lumOff val="25000"/>
                  </a:schemeClr>
                </a:solidFill>
              </a:rPr>
              <a:t>often used with the rule of three for emphasis</a:t>
            </a:r>
            <a:endParaRPr lang="en-US" altLang="zh-HK" sz="1600" dirty="0">
              <a:solidFill>
                <a:schemeClr val="tx1">
                  <a:lumMod val="75000"/>
                  <a:lumOff val="25000"/>
                </a:schemeClr>
              </a:solidFill>
            </a:endParaRPr>
          </a:p>
        </p:txBody>
      </p:sp>
      <p:sp>
        <p:nvSpPr>
          <p:cNvPr id="32" name="內容版面配置區 2"/>
          <p:cNvSpPr txBox="1">
            <a:spLocks/>
          </p:cNvSpPr>
          <p:nvPr/>
        </p:nvSpPr>
        <p:spPr>
          <a:xfrm>
            <a:off x="4850976" y="620225"/>
            <a:ext cx="3518972" cy="87857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0"/>
              </a:lnSpc>
              <a:spcBef>
                <a:spcPts val="0"/>
              </a:spcBef>
              <a:buNone/>
              <a:tabLst>
                <a:tab pos="475060" algn="l"/>
              </a:tabLst>
            </a:pPr>
            <a:endParaRPr lang="en-US" altLang="zh-HK" sz="2000" dirty="0">
              <a:solidFill>
                <a:srgbClr val="756359"/>
              </a:solidFill>
            </a:endParaRPr>
          </a:p>
          <a:p>
            <a:pPr marL="0" indent="0" algn="just">
              <a:lnSpc>
                <a:spcPts val="0"/>
              </a:lnSpc>
              <a:spcBef>
                <a:spcPts val="0"/>
              </a:spcBef>
              <a:buNone/>
              <a:tabLst>
                <a:tab pos="475060" algn="l"/>
              </a:tabLst>
            </a:pPr>
            <a:endParaRPr lang="en-US" altLang="zh-HK" sz="2000" dirty="0">
              <a:solidFill>
                <a:srgbClr val="756359"/>
              </a:solidFill>
            </a:endParaRPr>
          </a:p>
          <a:p>
            <a:pPr marL="0" indent="0" algn="just">
              <a:lnSpc>
                <a:spcPts val="0"/>
              </a:lnSpc>
              <a:spcBef>
                <a:spcPts val="0"/>
              </a:spcBef>
              <a:buNone/>
              <a:tabLst>
                <a:tab pos="475060" algn="l"/>
              </a:tabLst>
            </a:pPr>
            <a:endParaRPr lang="en-US" altLang="zh-HK" sz="2000" dirty="0">
              <a:solidFill>
                <a:srgbClr val="756359"/>
              </a:solidFill>
            </a:endParaRPr>
          </a:p>
          <a:p>
            <a:pPr marL="0" indent="0" algn="just">
              <a:lnSpc>
                <a:spcPts val="0"/>
              </a:lnSpc>
              <a:spcBef>
                <a:spcPts val="0"/>
              </a:spcBef>
              <a:buNone/>
              <a:tabLst>
                <a:tab pos="475060" algn="l"/>
              </a:tabLst>
            </a:pPr>
            <a:endParaRPr lang="en-US" altLang="zh-HK" sz="2000" dirty="0">
              <a:solidFill>
                <a:srgbClr val="756359"/>
              </a:solidFill>
            </a:endParaRPr>
          </a:p>
          <a:p>
            <a:pPr marL="0" indent="0" algn="just">
              <a:lnSpc>
                <a:spcPts val="0"/>
              </a:lnSpc>
              <a:spcBef>
                <a:spcPts val="0"/>
              </a:spcBef>
              <a:buNone/>
              <a:tabLst>
                <a:tab pos="475060" algn="l"/>
              </a:tabLst>
            </a:pPr>
            <a:endParaRPr lang="en-US" altLang="zh-HK" sz="2000" dirty="0">
              <a:solidFill>
                <a:srgbClr val="756359"/>
              </a:solidFill>
            </a:endParaRPr>
          </a:p>
          <a:p>
            <a:pPr marL="0" indent="0" algn="just">
              <a:lnSpc>
                <a:spcPts val="0"/>
              </a:lnSpc>
              <a:spcBef>
                <a:spcPts val="0"/>
              </a:spcBef>
              <a:buNone/>
              <a:tabLst>
                <a:tab pos="475060" algn="l"/>
              </a:tabLst>
            </a:pPr>
            <a:endParaRPr lang="en-US" altLang="zh-HK" sz="2000" dirty="0">
              <a:solidFill>
                <a:srgbClr val="756359"/>
              </a:solidFill>
            </a:endParaRPr>
          </a:p>
          <a:p>
            <a:pPr marL="0" indent="0" algn="just">
              <a:lnSpc>
                <a:spcPts val="0"/>
              </a:lnSpc>
              <a:spcBef>
                <a:spcPts val="0"/>
              </a:spcBef>
              <a:buNone/>
              <a:tabLst>
                <a:tab pos="475060" algn="l"/>
              </a:tabLst>
            </a:pPr>
            <a:endParaRPr lang="en-US" altLang="zh-HK" sz="2000" dirty="0">
              <a:solidFill>
                <a:srgbClr val="756359"/>
              </a:solidFill>
            </a:endParaRPr>
          </a:p>
          <a:p>
            <a:pPr marL="0" indent="0" algn="just">
              <a:lnSpc>
                <a:spcPts val="0"/>
              </a:lnSpc>
              <a:spcBef>
                <a:spcPts val="0"/>
              </a:spcBef>
              <a:buNone/>
              <a:tabLst>
                <a:tab pos="475060" algn="l"/>
              </a:tabLst>
            </a:pPr>
            <a:endParaRPr lang="en-US" altLang="zh-HK" sz="2000" dirty="0">
              <a:solidFill>
                <a:srgbClr val="756359"/>
              </a:solidFill>
            </a:endParaRPr>
          </a:p>
          <a:p>
            <a:pPr marL="0" indent="0" algn="just">
              <a:lnSpc>
                <a:spcPts val="0"/>
              </a:lnSpc>
              <a:spcBef>
                <a:spcPts val="0"/>
              </a:spcBef>
              <a:buNone/>
              <a:tabLst>
                <a:tab pos="475060" algn="l"/>
              </a:tabLst>
            </a:pPr>
            <a:endParaRPr lang="en-US" altLang="zh-HK" sz="2000" dirty="0">
              <a:solidFill>
                <a:srgbClr val="756359"/>
              </a:solidFill>
            </a:endParaRPr>
          </a:p>
          <a:p>
            <a:pPr marL="0" indent="0" algn="just">
              <a:lnSpc>
                <a:spcPts val="0"/>
              </a:lnSpc>
              <a:spcBef>
                <a:spcPts val="0"/>
              </a:spcBef>
              <a:buNone/>
              <a:tabLst>
                <a:tab pos="475060" algn="l"/>
              </a:tabLst>
            </a:pPr>
            <a:endParaRPr lang="en-US" altLang="zh-HK" sz="2000" dirty="0">
              <a:solidFill>
                <a:srgbClr val="756359"/>
              </a:solidFill>
            </a:endParaRPr>
          </a:p>
          <a:p>
            <a:pPr marL="0" indent="0" algn="just">
              <a:lnSpc>
                <a:spcPts val="0"/>
              </a:lnSpc>
              <a:spcBef>
                <a:spcPts val="0"/>
              </a:spcBef>
              <a:buNone/>
              <a:tabLst>
                <a:tab pos="475060" algn="l"/>
              </a:tabLst>
            </a:pPr>
            <a:endParaRPr lang="en-US" altLang="zh-HK" sz="2000" dirty="0">
              <a:solidFill>
                <a:srgbClr val="756359"/>
              </a:solidFill>
            </a:endParaRPr>
          </a:p>
          <a:p>
            <a:pPr marL="0" indent="0" algn="just">
              <a:lnSpc>
                <a:spcPts val="0"/>
              </a:lnSpc>
              <a:spcBef>
                <a:spcPts val="0"/>
              </a:spcBef>
              <a:buNone/>
              <a:tabLst>
                <a:tab pos="475060" algn="l"/>
              </a:tabLst>
            </a:pPr>
            <a:endParaRPr lang="en-US" altLang="zh-HK" sz="2000" dirty="0">
              <a:solidFill>
                <a:srgbClr val="756359"/>
              </a:solidFill>
            </a:endParaRPr>
          </a:p>
          <a:p>
            <a:pPr marL="0" indent="0" algn="just">
              <a:lnSpc>
                <a:spcPts val="0"/>
              </a:lnSpc>
              <a:spcBef>
                <a:spcPts val="0"/>
              </a:spcBef>
              <a:buNone/>
              <a:tabLst>
                <a:tab pos="475060" algn="l"/>
              </a:tabLst>
            </a:pPr>
            <a:endParaRPr lang="en-US" altLang="zh-HK" sz="2000" dirty="0">
              <a:solidFill>
                <a:srgbClr val="756359"/>
              </a:solidFill>
            </a:endParaRPr>
          </a:p>
          <a:p>
            <a:pPr marL="0" indent="0" algn="just">
              <a:lnSpc>
                <a:spcPts val="0"/>
              </a:lnSpc>
              <a:spcBef>
                <a:spcPts val="0"/>
              </a:spcBef>
              <a:buNone/>
              <a:tabLst>
                <a:tab pos="475060" algn="l"/>
              </a:tabLst>
            </a:pPr>
            <a:endParaRPr lang="en-US" altLang="zh-HK" sz="2000" dirty="0">
              <a:solidFill>
                <a:srgbClr val="756359"/>
              </a:solidFill>
            </a:endParaRPr>
          </a:p>
          <a:p>
            <a:pPr marL="0" indent="0" algn="just">
              <a:lnSpc>
                <a:spcPts val="0"/>
              </a:lnSpc>
              <a:spcBef>
                <a:spcPts val="0"/>
              </a:spcBef>
              <a:buNone/>
              <a:tabLst>
                <a:tab pos="475060" algn="l"/>
              </a:tabLst>
            </a:pPr>
            <a:endParaRPr lang="en-US" altLang="zh-HK" sz="2000" dirty="0">
              <a:solidFill>
                <a:srgbClr val="756359"/>
              </a:solidFill>
            </a:endParaRPr>
          </a:p>
          <a:p>
            <a:pPr marL="0" indent="0" algn="just">
              <a:lnSpc>
                <a:spcPts val="0"/>
              </a:lnSpc>
              <a:spcBef>
                <a:spcPts val="0"/>
              </a:spcBef>
              <a:buNone/>
              <a:tabLst>
                <a:tab pos="475060" algn="l"/>
              </a:tabLst>
            </a:pPr>
            <a:endParaRPr lang="en-US" altLang="zh-HK" sz="2000" dirty="0">
              <a:solidFill>
                <a:srgbClr val="756359"/>
              </a:solidFill>
            </a:endParaRPr>
          </a:p>
          <a:p>
            <a:pPr marL="0" indent="0" algn="just">
              <a:lnSpc>
                <a:spcPts val="0"/>
              </a:lnSpc>
              <a:spcBef>
                <a:spcPts val="0"/>
              </a:spcBef>
              <a:buNone/>
              <a:tabLst>
                <a:tab pos="475060" algn="l"/>
              </a:tabLst>
            </a:pPr>
            <a:endParaRPr lang="en-US" altLang="zh-HK" sz="2000" dirty="0">
              <a:solidFill>
                <a:srgbClr val="756359"/>
              </a:solidFill>
            </a:endParaRPr>
          </a:p>
          <a:p>
            <a:pPr marL="0" indent="0" algn="just">
              <a:lnSpc>
                <a:spcPts val="0"/>
              </a:lnSpc>
              <a:spcBef>
                <a:spcPts val="0"/>
              </a:spcBef>
              <a:buNone/>
              <a:tabLst>
                <a:tab pos="475060" algn="l"/>
              </a:tabLst>
            </a:pPr>
            <a:endParaRPr lang="en-US" altLang="zh-HK" sz="2000" dirty="0">
              <a:solidFill>
                <a:srgbClr val="756359"/>
              </a:solidFill>
            </a:endParaRPr>
          </a:p>
          <a:p>
            <a:pPr marL="0" indent="0" algn="just">
              <a:lnSpc>
                <a:spcPts val="0"/>
              </a:lnSpc>
              <a:spcBef>
                <a:spcPts val="0"/>
              </a:spcBef>
              <a:buNone/>
              <a:tabLst>
                <a:tab pos="475060" algn="l"/>
              </a:tabLst>
            </a:pPr>
            <a:endParaRPr lang="en-US" altLang="zh-HK" sz="2000" dirty="0">
              <a:solidFill>
                <a:srgbClr val="756359"/>
              </a:solidFill>
            </a:endParaRPr>
          </a:p>
          <a:p>
            <a:pPr marL="0" indent="0" algn="just">
              <a:lnSpc>
                <a:spcPts val="0"/>
              </a:lnSpc>
              <a:spcBef>
                <a:spcPts val="0"/>
              </a:spcBef>
              <a:buNone/>
              <a:tabLst>
                <a:tab pos="475060" algn="l"/>
              </a:tabLst>
            </a:pPr>
            <a:endParaRPr lang="en-US" altLang="zh-HK" sz="2000" dirty="0">
              <a:solidFill>
                <a:srgbClr val="756359"/>
              </a:solidFill>
            </a:endParaRPr>
          </a:p>
          <a:p>
            <a:pPr marL="0" indent="0" algn="just">
              <a:lnSpc>
                <a:spcPts val="0"/>
              </a:lnSpc>
              <a:spcBef>
                <a:spcPts val="0"/>
              </a:spcBef>
              <a:buNone/>
              <a:tabLst>
                <a:tab pos="475060" algn="l"/>
              </a:tabLst>
            </a:pPr>
            <a:endParaRPr lang="en-US" altLang="zh-HK" sz="2000" dirty="0">
              <a:solidFill>
                <a:srgbClr val="756359"/>
              </a:solidFill>
            </a:endParaRPr>
          </a:p>
          <a:p>
            <a:pPr marL="0" indent="0" algn="just">
              <a:lnSpc>
                <a:spcPts val="0"/>
              </a:lnSpc>
              <a:spcBef>
                <a:spcPts val="0"/>
              </a:spcBef>
              <a:buNone/>
              <a:tabLst>
                <a:tab pos="475060" algn="l"/>
              </a:tabLst>
            </a:pPr>
            <a:endParaRPr lang="en-US" altLang="zh-HK" sz="2000" dirty="0">
              <a:solidFill>
                <a:srgbClr val="756359"/>
              </a:solidFill>
            </a:endParaRPr>
          </a:p>
          <a:p>
            <a:pPr marL="0" indent="0" algn="just">
              <a:lnSpc>
                <a:spcPts val="0"/>
              </a:lnSpc>
              <a:spcBef>
                <a:spcPts val="0"/>
              </a:spcBef>
              <a:buNone/>
              <a:tabLst>
                <a:tab pos="475060" algn="l"/>
              </a:tabLst>
            </a:pPr>
            <a:endParaRPr lang="en-US" altLang="zh-HK" sz="2000" dirty="0">
              <a:solidFill>
                <a:srgbClr val="756359"/>
              </a:solidFill>
            </a:endParaRPr>
          </a:p>
          <a:p>
            <a:pPr marL="0" indent="0" algn="just">
              <a:lnSpc>
                <a:spcPts val="0"/>
              </a:lnSpc>
              <a:spcBef>
                <a:spcPts val="0"/>
              </a:spcBef>
              <a:buNone/>
              <a:tabLst>
                <a:tab pos="475060" algn="l"/>
              </a:tabLst>
            </a:pPr>
            <a:endParaRPr lang="en-US" altLang="zh-HK" sz="2000" dirty="0">
              <a:solidFill>
                <a:srgbClr val="756359"/>
              </a:solidFill>
            </a:endParaRPr>
          </a:p>
          <a:p>
            <a:pPr marL="0" indent="0" algn="just">
              <a:lnSpc>
                <a:spcPts val="0"/>
              </a:lnSpc>
              <a:spcBef>
                <a:spcPts val="0"/>
              </a:spcBef>
              <a:buNone/>
              <a:tabLst>
                <a:tab pos="475060" algn="l"/>
              </a:tabLst>
            </a:pPr>
            <a:endParaRPr lang="en-US" altLang="zh-HK" sz="2000" dirty="0">
              <a:solidFill>
                <a:srgbClr val="756359"/>
              </a:solidFill>
            </a:endParaRPr>
          </a:p>
          <a:p>
            <a:pPr marL="0" indent="0" algn="just">
              <a:lnSpc>
                <a:spcPts val="0"/>
              </a:lnSpc>
              <a:spcBef>
                <a:spcPts val="0"/>
              </a:spcBef>
              <a:buNone/>
              <a:tabLst>
                <a:tab pos="475060" algn="l"/>
              </a:tabLst>
            </a:pPr>
            <a:endParaRPr lang="en-US" altLang="zh-HK" sz="2000" dirty="0">
              <a:solidFill>
                <a:srgbClr val="756359"/>
              </a:solidFill>
            </a:endParaRPr>
          </a:p>
          <a:p>
            <a:pPr marL="0" indent="0" algn="just">
              <a:lnSpc>
                <a:spcPts val="0"/>
              </a:lnSpc>
              <a:spcBef>
                <a:spcPts val="0"/>
              </a:spcBef>
              <a:buNone/>
              <a:tabLst>
                <a:tab pos="475060" algn="l"/>
              </a:tabLst>
            </a:pPr>
            <a:endParaRPr lang="en-US" altLang="zh-HK" sz="2000" dirty="0">
              <a:solidFill>
                <a:srgbClr val="756359"/>
              </a:solidFill>
            </a:endParaRPr>
          </a:p>
          <a:p>
            <a:pPr marL="0" indent="0" algn="just">
              <a:lnSpc>
                <a:spcPts val="0"/>
              </a:lnSpc>
              <a:spcBef>
                <a:spcPts val="0"/>
              </a:spcBef>
              <a:buNone/>
              <a:tabLst>
                <a:tab pos="475060" algn="l"/>
              </a:tabLst>
            </a:pPr>
            <a:endParaRPr lang="en-US" altLang="zh-HK" sz="2000" dirty="0">
              <a:solidFill>
                <a:srgbClr val="756359"/>
              </a:solidFill>
            </a:endParaRPr>
          </a:p>
          <a:p>
            <a:pPr marL="0" indent="0" algn="just">
              <a:lnSpc>
                <a:spcPts val="0"/>
              </a:lnSpc>
              <a:spcBef>
                <a:spcPts val="0"/>
              </a:spcBef>
              <a:buNone/>
              <a:tabLst>
                <a:tab pos="475060" algn="l"/>
              </a:tabLst>
            </a:pPr>
            <a:endParaRPr lang="en-US" altLang="zh-HK" sz="2000" dirty="0">
              <a:solidFill>
                <a:srgbClr val="756359"/>
              </a:solidFill>
            </a:endParaRPr>
          </a:p>
          <a:p>
            <a:pPr marL="0" indent="0" algn="just">
              <a:lnSpc>
                <a:spcPts val="0"/>
              </a:lnSpc>
              <a:spcBef>
                <a:spcPts val="0"/>
              </a:spcBef>
              <a:buNone/>
              <a:tabLst>
                <a:tab pos="475060" algn="l"/>
              </a:tabLst>
            </a:pPr>
            <a:endParaRPr lang="en-US" altLang="zh-HK" sz="2000" dirty="0">
              <a:solidFill>
                <a:srgbClr val="756359"/>
              </a:solidFill>
            </a:endParaRPr>
          </a:p>
          <a:p>
            <a:pPr marL="0" indent="0" algn="just">
              <a:lnSpc>
                <a:spcPts val="0"/>
              </a:lnSpc>
              <a:spcBef>
                <a:spcPts val="0"/>
              </a:spcBef>
              <a:buNone/>
              <a:tabLst>
                <a:tab pos="475060" algn="l"/>
              </a:tabLst>
            </a:pPr>
            <a:endParaRPr lang="en-US" altLang="zh-HK" sz="2000" dirty="0">
              <a:solidFill>
                <a:srgbClr val="756359"/>
              </a:solidFill>
            </a:endParaRPr>
          </a:p>
          <a:p>
            <a:pPr marL="0" indent="0" algn="just">
              <a:lnSpc>
                <a:spcPts val="0"/>
              </a:lnSpc>
              <a:spcBef>
                <a:spcPts val="0"/>
              </a:spcBef>
              <a:buNone/>
              <a:tabLst>
                <a:tab pos="475060" algn="l"/>
              </a:tabLst>
            </a:pPr>
            <a:endParaRPr lang="en-US" altLang="zh-HK" sz="2000" dirty="0">
              <a:solidFill>
                <a:srgbClr val="756359"/>
              </a:solidFill>
            </a:endParaRPr>
          </a:p>
          <a:p>
            <a:pPr marL="0" indent="0" algn="just">
              <a:lnSpc>
                <a:spcPts val="0"/>
              </a:lnSpc>
              <a:spcBef>
                <a:spcPts val="0"/>
              </a:spcBef>
              <a:buNone/>
              <a:tabLst>
                <a:tab pos="475060" algn="l"/>
              </a:tabLst>
            </a:pPr>
            <a:endParaRPr lang="en-US" altLang="zh-HK" sz="2000" dirty="0">
              <a:solidFill>
                <a:srgbClr val="756359"/>
              </a:solidFill>
            </a:endParaRPr>
          </a:p>
          <a:p>
            <a:pPr marL="0" indent="0" algn="just">
              <a:lnSpc>
                <a:spcPts val="0"/>
              </a:lnSpc>
              <a:spcBef>
                <a:spcPts val="0"/>
              </a:spcBef>
              <a:buNone/>
              <a:tabLst>
                <a:tab pos="475060" algn="l"/>
              </a:tabLst>
            </a:pPr>
            <a:endParaRPr lang="en-US" altLang="zh-HK" sz="2000" dirty="0">
              <a:solidFill>
                <a:srgbClr val="756359"/>
              </a:solidFill>
            </a:endParaRPr>
          </a:p>
          <a:p>
            <a:pPr marL="0" indent="0" algn="just">
              <a:lnSpc>
                <a:spcPts val="0"/>
              </a:lnSpc>
              <a:spcBef>
                <a:spcPts val="0"/>
              </a:spcBef>
              <a:buNone/>
              <a:tabLst>
                <a:tab pos="475060" algn="l"/>
              </a:tabLst>
            </a:pPr>
            <a:endParaRPr lang="en-US" altLang="zh-HK" sz="2000" dirty="0">
              <a:solidFill>
                <a:srgbClr val="756359"/>
              </a:solidFill>
            </a:endParaRPr>
          </a:p>
          <a:p>
            <a:pPr marL="0" indent="0" algn="just">
              <a:lnSpc>
                <a:spcPts val="0"/>
              </a:lnSpc>
              <a:spcBef>
                <a:spcPts val="0"/>
              </a:spcBef>
              <a:buNone/>
              <a:tabLst>
                <a:tab pos="475060" algn="l"/>
              </a:tabLst>
            </a:pPr>
            <a:endParaRPr lang="en-US" altLang="zh-HK" sz="2000" dirty="0">
              <a:solidFill>
                <a:srgbClr val="756359"/>
              </a:solidFill>
            </a:endParaRPr>
          </a:p>
          <a:p>
            <a:pPr marL="0" indent="0" algn="just">
              <a:lnSpc>
                <a:spcPts val="0"/>
              </a:lnSpc>
              <a:spcBef>
                <a:spcPts val="0"/>
              </a:spcBef>
              <a:buNone/>
              <a:tabLst>
                <a:tab pos="475060" algn="l"/>
              </a:tabLst>
            </a:pPr>
            <a:endParaRPr lang="en-US" altLang="zh-HK" sz="2000" dirty="0">
              <a:solidFill>
                <a:srgbClr val="756359"/>
              </a:solidFill>
            </a:endParaRPr>
          </a:p>
          <a:p>
            <a:pPr marL="0" indent="0" algn="just">
              <a:lnSpc>
                <a:spcPts val="0"/>
              </a:lnSpc>
              <a:spcBef>
                <a:spcPts val="0"/>
              </a:spcBef>
              <a:buNone/>
              <a:tabLst>
                <a:tab pos="475060" algn="l"/>
              </a:tabLst>
            </a:pPr>
            <a:endParaRPr lang="en-US" altLang="zh-HK" sz="2000" dirty="0">
              <a:solidFill>
                <a:srgbClr val="756359"/>
              </a:solidFill>
            </a:endParaRPr>
          </a:p>
          <a:p>
            <a:pPr marL="0" indent="0" algn="just">
              <a:lnSpc>
                <a:spcPts val="0"/>
              </a:lnSpc>
              <a:spcBef>
                <a:spcPts val="0"/>
              </a:spcBef>
              <a:buNone/>
              <a:tabLst>
                <a:tab pos="475060" algn="l"/>
              </a:tabLst>
            </a:pPr>
            <a:endParaRPr lang="en-US" altLang="zh-HK" sz="2000" dirty="0">
              <a:solidFill>
                <a:srgbClr val="756359"/>
              </a:solidFill>
            </a:endParaRPr>
          </a:p>
          <a:p>
            <a:pPr marL="0" indent="0" algn="just">
              <a:lnSpc>
                <a:spcPts val="0"/>
              </a:lnSpc>
              <a:spcBef>
                <a:spcPts val="0"/>
              </a:spcBef>
              <a:buNone/>
              <a:tabLst>
                <a:tab pos="475060" algn="l"/>
              </a:tabLst>
            </a:pPr>
            <a:endParaRPr lang="en-US" altLang="zh-HK" sz="2000" dirty="0">
              <a:solidFill>
                <a:srgbClr val="756359"/>
              </a:solidFill>
            </a:endParaRPr>
          </a:p>
          <a:p>
            <a:pPr marL="0" indent="0" algn="just">
              <a:lnSpc>
                <a:spcPts val="0"/>
              </a:lnSpc>
              <a:spcBef>
                <a:spcPts val="0"/>
              </a:spcBef>
              <a:buNone/>
              <a:tabLst>
                <a:tab pos="475060" algn="l"/>
              </a:tabLst>
            </a:pPr>
            <a:endParaRPr lang="en-US" altLang="zh-HK" sz="2000" dirty="0">
              <a:solidFill>
                <a:srgbClr val="756359"/>
              </a:solidFill>
            </a:endParaRPr>
          </a:p>
          <a:p>
            <a:pPr marL="0" indent="0" algn="just">
              <a:lnSpc>
                <a:spcPts val="0"/>
              </a:lnSpc>
              <a:spcBef>
                <a:spcPts val="0"/>
              </a:spcBef>
              <a:buNone/>
              <a:tabLst>
                <a:tab pos="475060" algn="l"/>
              </a:tabLst>
            </a:pPr>
            <a:endParaRPr lang="en-US" altLang="zh-HK" sz="2000" dirty="0">
              <a:solidFill>
                <a:srgbClr val="756359"/>
              </a:solidFill>
            </a:endParaRPr>
          </a:p>
          <a:p>
            <a:pPr marL="0" indent="0" algn="just">
              <a:lnSpc>
                <a:spcPts val="0"/>
              </a:lnSpc>
              <a:spcBef>
                <a:spcPts val="0"/>
              </a:spcBef>
              <a:buNone/>
              <a:tabLst>
                <a:tab pos="475060" algn="l"/>
              </a:tabLst>
            </a:pPr>
            <a:endParaRPr lang="en-US" altLang="zh-HK" sz="2000" dirty="0">
              <a:solidFill>
                <a:srgbClr val="756359"/>
              </a:solidFill>
            </a:endParaRPr>
          </a:p>
          <a:p>
            <a:pPr marL="0" indent="0" algn="just">
              <a:lnSpc>
                <a:spcPts val="0"/>
              </a:lnSpc>
              <a:spcBef>
                <a:spcPts val="0"/>
              </a:spcBef>
              <a:buNone/>
              <a:tabLst>
                <a:tab pos="475060" algn="l"/>
              </a:tabLst>
            </a:pPr>
            <a:endParaRPr lang="en-US" altLang="zh-HK" sz="2000" dirty="0">
              <a:solidFill>
                <a:srgbClr val="756359"/>
              </a:solidFill>
            </a:endParaRPr>
          </a:p>
          <a:p>
            <a:pPr marL="0" indent="0" algn="just">
              <a:lnSpc>
                <a:spcPts val="0"/>
              </a:lnSpc>
              <a:spcBef>
                <a:spcPts val="0"/>
              </a:spcBef>
              <a:buNone/>
              <a:tabLst>
                <a:tab pos="475060" algn="l"/>
              </a:tabLst>
            </a:pPr>
            <a:endParaRPr lang="en-US" altLang="zh-HK" sz="2000" dirty="0">
              <a:solidFill>
                <a:srgbClr val="756359"/>
              </a:solidFill>
            </a:endParaRPr>
          </a:p>
          <a:p>
            <a:pPr marL="0" indent="0" algn="just">
              <a:lnSpc>
                <a:spcPts val="0"/>
              </a:lnSpc>
              <a:spcBef>
                <a:spcPts val="0"/>
              </a:spcBef>
              <a:buNone/>
              <a:tabLst>
                <a:tab pos="475060" algn="l"/>
              </a:tabLst>
            </a:pPr>
            <a:endParaRPr lang="en-US" altLang="zh-HK" sz="2000" dirty="0">
              <a:solidFill>
                <a:srgbClr val="756359"/>
              </a:solidFill>
            </a:endParaRPr>
          </a:p>
          <a:p>
            <a:pPr marL="0" indent="0" algn="just">
              <a:lnSpc>
                <a:spcPts val="0"/>
              </a:lnSpc>
              <a:spcBef>
                <a:spcPts val="0"/>
              </a:spcBef>
              <a:buNone/>
              <a:tabLst>
                <a:tab pos="475060" algn="l"/>
              </a:tabLst>
            </a:pPr>
            <a:endParaRPr lang="en-US" altLang="zh-HK" sz="2000" dirty="0">
              <a:solidFill>
                <a:srgbClr val="756359"/>
              </a:solidFill>
            </a:endParaRPr>
          </a:p>
          <a:p>
            <a:pPr marL="0" indent="0" algn="just">
              <a:lnSpc>
                <a:spcPts val="0"/>
              </a:lnSpc>
              <a:spcBef>
                <a:spcPts val="0"/>
              </a:spcBef>
              <a:buNone/>
              <a:tabLst>
                <a:tab pos="475060" algn="l"/>
              </a:tabLst>
            </a:pPr>
            <a:endParaRPr lang="en-US" altLang="zh-HK" sz="2000" dirty="0">
              <a:solidFill>
                <a:srgbClr val="756359"/>
              </a:solidFill>
            </a:endParaRPr>
          </a:p>
          <a:p>
            <a:pPr marL="0" indent="0" algn="just">
              <a:lnSpc>
                <a:spcPts val="0"/>
              </a:lnSpc>
              <a:spcBef>
                <a:spcPts val="0"/>
              </a:spcBef>
              <a:buNone/>
              <a:tabLst>
                <a:tab pos="475060" algn="l"/>
              </a:tabLst>
            </a:pPr>
            <a:endParaRPr lang="en-US" altLang="zh-HK" sz="2000" dirty="0">
              <a:solidFill>
                <a:srgbClr val="756359"/>
              </a:solidFill>
            </a:endParaRPr>
          </a:p>
          <a:p>
            <a:pPr marL="0" indent="0" algn="just">
              <a:lnSpc>
                <a:spcPts val="0"/>
              </a:lnSpc>
              <a:spcBef>
                <a:spcPts val="0"/>
              </a:spcBef>
              <a:buNone/>
              <a:tabLst>
                <a:tab pos="475060" algn="l"/>
              </a:tabLst>
            </a:pPr>
            <a:endParaRPr lang="en-US" altLang="zh-HK" sz="2000" dirty="0">
              <a:solidFill>
                <a:srgbClr val="756359"/>
              </a:solidFill>
            </a:endParaRPr>
          </a:p>
          <a:p>
            <a:pPr marL="0" indent="0" algn="just">
              <a:lnSpc>
                <a:spcPts val="0"/>
              </a:lnSpc>
              <a:spcBef>
                <a:spcPts val="0"/>
              </a:spcBef>
              <a:buNone/>
              <a:tabLst>
                <a:tab pos="475060" algn="l"/>
              </a:tabLst>
            </a:pPr>
            <a:endParaRPr lang="en-US" altLang="zh-HK" sz="2000" dirty="0">
              <a:solidFill>
                <a:srgbClr val="756359"/>
              </a:solidFill>
            </a:endParaRPr>
          </a:p>
          <a:p>
            <a:pPr marL="0" indent="0" algn="just">
              <a:lnSpc>
                <a:spcPts val="0"/>
              </a:lnSpc>
              <a:spcBef>
                <a:spcPts val="0"/>
              </a:spcBef>
              <a:buNone/>
              <a:tabLst>
                <a:tab pos="475060" algn="l"/>
              </a:tabLst>
            </a:pPr>
            <a:endParaRPr lang="en-US" altLang="zh-HK" sz="2000" dirty="0">
              <a:solidFill>
                <a:srgbClr val="756359"/>
              </a:solidFill>
            </a:endParaRPr>
          </a:p>
          <a:p>
            <a:pPr marL="0" indent="0" algn="just">
              <a:lnSpc>
                <a:spcPts val="0"/>
              </a:lnSpc>
              <a:spcBef>
                <a:spcPts val="0"/>
              </a:spcBef>
              <a:buNone/>
              <a:tabLst>
                <a:tab pos="475060" algn="l"/>
              </a:tabLst>
            </a:pPr>
            <a:endParaRPr lang="en-US" altLang="zh-HK" sz="2000" dirty="0">
              <a:solidFill>
                <a:srgbClr val="756359"/>
              </a:solidFill>
            </a:endParaRPr>
          </a:p>
          <a:p>
            <a:pPr marL="0" indent="0" algn="just">
              <a:lnSpc>
                <a:spcPts val="0"/>
              </a:lnSpc>
              <a:spcBef>
                <a:spcPts val="0"/>
              </a:spcBef>
              <a:buNone/>
              <a:tabLst>
                <a:tab pos="475060" algn="l"/>
              </a:tabLst>
            </a:pPr>
            <a:endParaRPr lang="en-US" altLang="zh-HK" sz="2000" dirty="0">
              <a:solidFill>
                <a:srgbClr val="756359"/>
              </a:solidFill>
            </a:endParaRPr>
          </a:p>
          <a:p>
            <a:pPr defTabSz="738188">
              <a:lnSpc>
                <a:spcPts val="1800"/>
              </a:lnSpc>
              <a:spcBef>
                <a:spcPts val="0"/>
              </a:spcBef>
              <a:spcAft>
                <a:spcPts val="900"/>
              </a:spcAft>
              <a:buBlip>
                <a:blip r:embed="rId5"/>
              </a:buBlip>
              <a:tabLst>
                <a:tab pos="342900" algn="l"/>
                <a:tab pos="540544" algn="l"/>
                <a:tab pos="804863" algn="l"/>
                <a:tab pos="1410891" algn="l"/>
              </a:tabLst>
            </a:pPr>
            <a:r>
              <a:rPr lang="en-US" altLang="zh-HK" sz="1600" dirty="0">
                <a:solidFill>
                  <a:schemeClr val="tx1">
                    <a:lumMod val="75000"/>
                    <a:lumOff val="25000"/>
                  </a:schemeClr>
                </a:solidFill>
              </a:rPr>
              <a:t>enhancing rhythm</a:t>
            </a:r>
          </a:p>
          <a:p>
            <a:pPr defTabSz="738188">
              <a:lnSpc>
                <a:spcPts val="1800"/>
              </a:lnSpc>
              <a:spcBef>
                <a:spcPts val="0"/>
              </a:spcBef>
              <a:spcAft>
                <a:spcPts val="900"/>
              </a:spcAft>
              <a:buBlip>
                <a:blip r:embed="rId5"/>
              </a:buBlip>
              <a:tabLst>
                <a:tab pos="342900" algn="l"/>
                <a:tab pos="540544" algn="l"/>
                <a:tab pos="804863" algn="l"/>
                <a:tab pos="1410891" algn="l"/>
              </a:tabLst>
            </a:pPr>
            <a:r>
              <a:rPr lang="en-US" altLang="zh-HK" sz="1600" dirty="0">
                <a:solidFill>
                  <a:schemeClr val="tx1">
                    <a:lumMod val="75000"/>
                    <a:lumOff val="25000"/>
                  </a:schemeClr>
                </a:solidFill>
              </a:rPr>
              <a:t>creating a sense of pattern and cohesion </a:t>
            </a:r>
          </a:p>
          <a:p>
            <a:pPr defTabSz="738188">
              <a:lnSpc>
                <a:spcPts val="1800"/>
              </a:lnSpc>
              <a:spcBef>
                <a:spcPts val="0"/>
              </a:spcBef>
              <a:spcAft>
                <a:spcPts val="900"/>
              </a:spcAft>
              <a:buBlip>
                <a:blip r:embed="rId5"/>
              </a:buBlip>
              <a:tabLst>
                <a:tab pos="342900" algn="l"/>
                <a:tab pos="540544" algn="l"/>
                <a:tab pos="804863" algn="l"/>
                <a:tab pos="1410891" algn="l"/>
              </a:tabLst>
            </a:pPr>
            <a:r>
              <a:rPr lang="en-US" altLang="zh-HK" sz="1600" dirty="0">
                <a:solidFill>
                  <a:schemeClr val="tx1">
                    <a:lumMod val="75000"/>
                    <a:lumOff val="25000"/>
                  </a:schemeClr>
                </a:solidFill>
              </a:rPr>
              <a:t>adding emphasis to reinforce the message</a:t>
            </a:r>
          </a:p>
          <a:p>
            <a:pPr defTabSz="738188">
              <a:lnSpc>
                <a:spcPts val="1800"/>
              </a:lnSpc>
              <a:spcBef>
                <a:spcPts val="0"/>
              </a:spcBef>
              <a:spcAft>
                <a:spcPts val="900"/>
              </a:spcAft>
              <a:buBlip>
                <a:blip r:embed="rId5"/>
              </a:buBlip>
              <a:tabLst>
                <a:tab pos="342900" algn="l"/>
                <a:tab pos="540544" algn="l"/>
                <a:tab pos="804863" algn="l"/>
                <a:tab pos="1410891" algn="l"/>
              </a:tabLst>
            </a:pPr>
            <a:endParaRPr lang="en-US" altLang="zh-HK" sz="1600" dirty="0">
              <a:solidFill>
                <a:schemeClr val="tx1">
                  <a:lumMod val="75000"/>
                  <a:lumOff val="25000"/>
                </a:schemeClr>
              </a:solidFill>
            </a:endParaRPr>
          </a:p>
        </p:txBody>
      </p:sp>
      <p:sp>
        <p:nvSpPr>
          <p:cNvPr id="5" name="投影片編號版面配置區 4"/>
          <p:cNvSpPr>
            <a:spLocks noGrp="1"/>
          </p:cNvSpPr>
          <p:nvPr>
            <p:ph type="sldNum" sz="quarter" idx="12"/>
          </p:nvPr>
        </p:nvSpPr>
        <p:spPr/>
        <p:txBody>
          <a:bodyPr vert="horz" lIns="68580" tIns="34290" rIns="68580" bIns="34290" rtlCol="0" anchor="ctr"/>
          <a:lstStyle/>
          <a:p>
            <a:fld id="{8442C06D-44E2-4491-8B6B-EB951651CB7B}" type="slidenum">
              <a:rPr lang="zh-HK" altLang="en-US">
                <a:solidFill>
                  <a:schemeClr val="tx1"/>
                </a:solidFill>
              </a:rPr>
              <a:pPr/>
              <a:t>23</a:t>
            </a:fld>
            <a:endParaRPr lang="zh-HK" altLang="en-US">
              <a:solidFill>
                <a:schemeClr val="tx1"/>
              </a:solidFill>
            </a:endParaRPr>
          </a:p>
        </p:txBody>
      </p:sp>
      <p:graphicFrame>
        <p:nvGraphicFramePr>
          <p:cNvPr id="15" name="表格 14"/>
          <p:cNvGraphicFramePr>
            <a:graphicFrameLocks noGrp="1"/>
          </p:cNvGraphicFramePr>
          <p:nvPr>
            <p:extLst>
              <p:ext uri="{D42A27DB-BD31-4B8C-83A1-F6EECF244321}">
                <p14:modId xmlns:p14="http://schemas.microsoft.com/office/powerpoint/2010/main" val="2118169845"/>
              </p:ext>
            </p:extLst>
          </p:nvPr>
        </p:nvGraphicFramePr>
        <p:xfrm>
          <a:off x="4226051" y="2162144"/>
          <a:ext cx="4768822" cy="2880360"/>
        </p:xfrm>
        <a:graphic>
          <a:graphicData uri="http://schemas.openxmlformats.org/drawingml/2006/table">
            <a:tbl>
              <a:tblPr firstRow="1" firstCol="1" bandRow="1">
                <a:tableStyleId>{5202B0CA-FC54-4496-8BCA-5EF66A818D29}</a:tableStyleId>
              </a:tblPr>
              <a:tblGrid>
                <a:gridCol w="972022">
                  <a:extLst>
                    <a:ext uri="{9D8B030D-6E8A-4147-A177-3AD203B41FA5}">
                      <a16:colId xmlns:a16="http://schemas.microsoft.com/office/drawing/2014/main" val="2385533360"/>
                    </a:ext>
                  </a:extLst>
                </a:gridCol>
                <a:gridCol w="3796800">
                  <a:extLst>
                    <a:ext uri="{9D8B030D-6E8A-4147-A177-3AD203B41FA5}">
                      <a16:colId xmlns:a16="http://schemas.microsoft.com/office/drawing/2014/main" val="2431606242"/>
                    </a:ext>
                  </a:extLst>
                </a:gridCol>
              </a:tblGrid>
              <a:tr h="1028700">
                <a:tc>
                  <a:txBody>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TW" sz="1400" b="1" i="0" u="none" strike="noStrike" kern="1200" cap="none" spc="0" normalizeH="0" baseline="0" noProof="0" dirty="0">
                          <a:ln>
                            <a:noFill/>
                          </a:ln>
                          <a:solidFill>
                            <a:schemeClr val="tx1">
                              <a:lumMod val="65000"/>
                              <a:lumOff val="35000"/>
                            </a:schemeClr>
                          </a:solidFill>
                          <a:effectLst/>
                          <a:uLnTx/>
                          <a:uFillTx/>
                          <a:latin typeface="+mn-lt"/>
                          <a:ea typeface="新細明體" panose="02020500000000000000" pitchFamily="18" charset="-120"/>
                          <a:cs typeface="+mn-cs"/>
                        </a:rPr>
                        <a:t>Recipient:</a:t>
                      </a:r>
                      <a:endParaRPr kumimoji="0" lang="zh-TW" altLang="zh-HK" sz="1400" b="1" i="0" u="none" strike="noStrike" kern="1200" cap="none" spc="0" normalizeH="0" baseline="0" noProof="0" dirty="0">
                        <a:ln>
                          <a:noFill/>
                        </a:ln>
                        <a:solidFill>
                          <a:schemeClr val="tx1">
                            <a:lumMod val="65000"/>
                            <a:lumOff val="35000"/>
                          </a:schemeClr>
                        </a:solidFill>
                        <a:effectLst/>
                        <a:uLnTx/>
                        <a:uFillTx/>
                        <a:latin typeface="+mn-lt"/>
                        <a:ea typeface="新細明體" panose="02020500000000000000" pitchFamily="18" charset="-120"/>
                        <a:cs typeface="Times New Roman" panose="02020603050405020304" pitchFamily="18" charset="0"/>
                      </a:endParaRPr>
                    </a:p>
                  </a:txBody>
                  <a:tcPr marL="26408" marR="26408"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rgbClr val="CCFFC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dirty="0">
                          <a:ln>
                            <a:noFill/>
                          </a:ln>
                          <a:solidFill>
                            <a:schemeClr val="tx1">
                              <a:lumMod val="65000"/>
                              <a:lumOff val="35000"/>
                            </a:schemeClr>
                          </a:solidFill>
                          <a:effectLst/>
                          <a:uLnTx/>
                          <a:uFillTx/>
                          <a:latin typeface="+mn-lt"/>
                          <a:ea typeface="+mn-ea"/>
                          <a:cs typeface="+mn-cs"/>
                        </a:rPr>
                        <a:t>My sister, who has been selected for an international exchange </a:t>
                      </a:r>
                      <a:r>
                        <a:rPr kumimoji="0" lang="en-US" altLang="zh-TW" sz="1400" b="0" i="0" u="none" strike="noStrike" kern="1200" cap="none" spc="0" normalizeH="0" baseline="0" noProof="0" dirty="0" err="1">
                          <a:ln>
                            <a:noFill/>
                          </a:ln>
                          <a:solidFill>
                            <a:schemeClr val="tx1">
                              <a:lumMod val="65000"/>
                              <a:lumOff val="35000"/>
                            </a:schemeClr>
                          </a:solidFill>
                          <a:effectLst/>
                          <a:uLnTx/>
                          <a:uFillTx/>
                          <a:latin typeface="+mn-lt"/>
                          <a:ea typeface="+mn-ea"/>
                          <a:cs typeface="+mn-cs"/>
                        </a:rPr>
                        <a:t>programme</a:t>
                      </a:r>
                      <a:r>
                        <a:rPr kumimoji="0" lang="en-US" altLang="zh-TW" sz="1400" b="0" i="0" u="none" strike="noStrike" kern="1200" cap="none" spc="0" normalizeH="0" baseline="0" noProof="0" dirty="0">
                          <a:ln>
                            <a:noFill/>
                          </a:ln>
                          <a:solidFill>
                            <a:schemeClr val="tx1">
                              <a:lumMod val="65000"/>
                              <a:lumOff val="35000"/>
                            </a:schemeClr>
                          </a:solidFill>
                          <a:effectLst/>
                          <a:uLnTx/>
                          <a:uFillTx/>
                          <a:latin typeface="+mn-lt"/>
                          <a:ea typeface="+mn-ea"/>
                          <a:cs typeface="+mn-cs"/>
                        </a:rPr>
                        <a:t> and will take part in the Youth Leadership Summit to meet young leaders from different countries</a:t>
                      </a:r>
                      <a:endParaRPr kumimoji="0" lang="zh-TW" altLang="zh-HK" sz="1400" b="0" i="0" u="none" strike="noStrike" kern="1200" cap="none" spc="0" normalizeH="0" baseline="0" noProof="0" dirty="0">
                        <a:ln>
                          <a:noFill/>
                        </a:ln>
                        <a:solidFill>
                          <a:schemeClr val="tx1">
                            <a:lumMod val="65000"/>
                            <a:lumOff val="35000"/>
                          </a:schemeClr>
                        </a:solidFill>
                        <a:effectLst/>
                        <a:uLnTx/>
                        <a:uFillTx/>
                        <a:latin typeface="+mn-lt"/>
                        <a:ea typeface="新細明體" panose="02020500000000000000" pitchFamily="18" charset="-120"/>
                        <a:cs typeface="+mn-cs"/>
                      </a:endParaRPr>
                    </a:p>
                  </a:txBody>
                  <a:tcPr marL="26408" marR="26408"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rgbClr val="CCFFCC"/>
                    </a:solidFill>
                  </a:tcPr>
                </a:tc>
                <a:extLst>
                  <a:ext uri="{0D108BD9-81ED-4DB2-BD59-A6C34878D82A}">
                    <a16:rowId xmlns:a16="http://schemas.microsoft.com/office/drawing/2014/main" val="3313373402"/>
                  </a:ext>
                </a:extLst>
              </a:tr>
              <a:tr h="530628">
                <a:tc>
                  <a:txBody>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HK" sz="1400" b="1" i="0" u="none" strike="noStrike" kern="1200" cap="none" spc="0" normalizeH="0" baseline="0" noProof="0" dirty="0">
                          <a:ln>
                            <a:noFill/>
                          </a:ln>
                          <a:solidFill>
                            <a:schemeClr val="tx1">
                              <a:lumMod val="65000"/>
                              <a:lumOff val="35000"/>
                            </a:schemeClr>
                          </a:solidFill>
                          <a:effectLst/>
                          <a:uLnTx/>
                          <a:uFillTx/>
                          <a:latin typeface="+mn-lt"/>
                          <a:ea typeface="新細明體" panose="02020500000000000000" pitchFamily="18" charset="-120"/>
                          <a:cs typeface="+mn-cs"/>
                        </a:rPr>
                        <a:t>Book:</a:t>
                      </a:r>
                      <a:endParaRPr kumimoji="0" lang="zh-TW" altLang="zh-HK" sz="1400" b="1" i="0" u="none" strike="noStrike" kern="1200" cap="none" spc="0" normalizeH="0" baseline="0" noProof="0" dirty="0">
                        <a:ln>
                          <a:noFill/>
                        </a:ln>
                        <a:solidFill>
                          <a:schemeClr val="tx1">
                            <a:lumMod val="65000"/>
                            <a:lumOff val="35000"/>
                          </a:schemeClr>
                        </a:solidFill>
                        <a:effectLst/>
                        <a:uLnTx/>
                        <a:uFillTx/>
                        <a:latin typeface="+mn-lt"/>
                        <a:ea typeface="新細明體" panose="02020500000000000000" pitchFamily="18" charset="-120"/>
                        <a:cs typeface="Times New Roman" panose="02020603050405020304" pitchFamily="18" charset="0"/>
                      </a:endParaRPr>
                    </a:p>
                  </a:txBody>
                  <a:tcPr marL="26408" marR="26408"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rgbClr val="FBFFFB"/>
                    </a:solidFill>
                  </a:tcPr>
                </a:tc>
                <a:tc>
                  <a:txBody>
                    <a:bodyPr/>
                    <a:lstStyle/>
                    <a:p>
                      <a:pPr algn="ctr">
                        <a:lnSpc>
                          <a:spcPct val="125000"/>
                        </a:lnSpc>
                      </a:pPr>
                      <a:r>
                        <a:rPr kumimoji="0" lang="en-US" altLang="zh-HK" sz="1400" b="1" i="1" u="none" strike="noStrike" kern="1200" cap="none" spc="0" normalizeH="0" baseline="0" dirty="0">
                          <a:ln>
                            <a:noFill/>
                          </a:ln>
                          <a:solidFill>
                            <a:schemeClr val="tx1">
                              <a:lumMod val="65000"/>
                              <a:lumOff val="35000"/>
                            </a:schemeClr>
                          </a:solidFill>
                          <a:effectLst/>
                          <a:uLnTx/>
                          <a:uFillTx/>
                          <a:latin typeface="+mn-lt"/>
                          <a:ea typeface="+mn-ea"/>
                          <a:cs typeface="+mn-cs"/>
                        </a:rPr>
                        <a:t>How to Win Friends and Influence People</a:t>
                      </a:r>
                    </a:p>
                    <a:p>
                      <a:pPr algn="ctr">
                        <a:lnSpc>
                          <a:spcPct val="125000"/>
                        </a:lnSpc>
                      </a:pPr>
                      <a:r>
                        <a:rPr kumimoji="0" lang="en-US" altLang="zh-HK" sz="1400" b="0" i="0" u="none" strike="noStrike" kern="1200" cap="none" spc="0" normalizeH="0" baseline="0" dirty="0">
                          <a:ln>
                            <a:noFill/>
                          </a:ln>
                          <a:solidFill>
                            <a:schemeClr val="tx1">
                              <a:lumMod val="65000"/>
                              <a:lumOff val="35000"/>
                            </a:schemeClr>
                          </a:solidFill>
                          <a:effectLst/>
                          <a:uLnTx/>
                          <a:uFillTx/>
                          <a:latin typeface="+mn-lt"/>
                          <a:ea typeface="+mn-ea"/>
                          <a:cs typeface="+mn-cs"/>
                        </a:rPr>
                        <a:t>by Dale Carnegie</a:t>
                      </a:r>
                      <a:endParaRPr kumimoji="0" lang="en-US" altLang="zh-HK" sz="1400" b="0" i="0" u="none" strike="noStrike" kern="1200" cap="none" spc="0" normalizeH="0" baseline="0" dirty="0">
                        <a:ln>
                          <a:noFill/>
                        </a:ln>
                        <a:solidFill>
                          <a:schemeClr val="tx1">
                            <a:lumMod val="65000"/>
                            <a:lumOff val="35000"/>
                          </a:schemeClr>
                        </a:solidFill>
                        <a:effectLst/>
                        <a:uLnTx/>
                        <a:uFillTx/>
                        <a:latin typeface="+mn-lt"/>
                        <a:ea typeface="新細明體" panose="02020500000000000000" pitchFamily="18" charset="-120"/>
                        <a:cs typeface="+mn-cs"/>
                      </a:endParaRPr>
                    </a:p>
                  </a:txBody>
                  <a:tcPr marL="26408" marR="26408"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rgbClr val="FBFFFB"/>
                    </a:solidFill>
                  </a:tcPr>
                </a:tc>
                <a:extLst>
                  <a:ext uri="{0D108BD9-81ED-4DB2-BD59-A6C34878D82A}">
                    <a16:rowId xmlns:a16="http://schemas.microsoft.com/office/drawing/2014/main" val="461495863"/>
                  </a:ext>
                </a:extLst>
              </a:tr>
              <a:tr h="1234440">
                <a:tc>
                  <a:txBody>
                    <a:bodyPr/>
                    <a:lstStyle/>
                    <a:p>
                      <a:pPr algn="ctr">
                        <a:lnSpc>
                          <a:spcPct val="125000"/>
                        </a:lnSpc>
                        <a:spcAft>
                          <a:spcPts val="0"/>
                        </a:spcAft>
                      </a:pPr>
                      <a:r>
                        <a:rPr lang="en-US" sz="1400" b="1" kern="1200" dirty="0">
                          <a:solidFill>
                            <a:schemeClr val="tx1">
                              <a:lumMod val="65000"/>
                              <a:lumOff val="35000"/>
                            </a:schemeClr>
                          </a:solidFill>
                          <a:effectLst/>
                          <a:latin typeface="+mn-lt"/>
                          <a:ea typeface="+mn-ea"/>
                          <a:cs typeface="+mn-cs"/>
                        </a:rPr>
                        <a:t>Example:</a:t>
                      </a:r>
                      <a:endParaRPr lang="zh-TW" sz="1400" b="1" kern="1200" dirty="0">
                        <a:solidFill>
                          <a:schemeClr val="tx1">
                            <a:lumMod val="65000"/>
                            <a:lumOff val="35000"/>
                          </a:schemeClr>
                        </a:solidFill>
                        <a:effectLst/>
                        <a:latin typeface="+mn-lt"/>
                        <a:ea typeface="+mn-ea"/>
                        <a:cs typeface="+mn-cs"/>
                      </a:endParaRPr>
                    </a:p>
                  </a:txBody>
                  <a:tcPr marL="26408" marR="26408"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rgbClr val="CCFFCC"/>
                    </a:solidFill>
                  </a:tcPr>
                </a:tc>
                <a:tc>
                  <a:txBody>
                    <a:bodyPr/>
                    <a:lstStyle/>
                    <a:p>
                      <a:pPr algn="just">
                        <a:lnSpc>
                          <a:spcPct val="100000"/>
                        </a:lnSpc>
                      </a:pPr>
                      <a:r>
                        <a:rPr lang="en-US" altLang="zh-HK" sz="1400" i="1" kern="1200" dirty="0">
                          <a:solidFill>
                            <a:schemeClr val="tx1">
                              <a:lumMod val="65000"/>
                              <a:lumOff val="35000"/>
                            </a:schemeClr>
                          </a:solidFill>
                          <a:latin typeface="+mn-lt"/>
                          <a:ea typeface="+mn-ea"/>
                          <a:cs typeface="+mn-cs"/>
                        </a:rPr>
                        <a:t>This</a:t>
                      </a:r>
                      <a:r>
                        <a:rPr lang="en-US" altLang="zh-HK" sz="1400" i="1" kern="1200" baseline="0" dirty="0">
                          <a:solidFill>
                            <a:schemeClr val="tx1">
                              <a:lumMod val="65000"/>
                              <a:lumOff val="35000"/>
                            </a:schemeClr>
                          </a:solidFill>
                          <a:latin typeface="+mn-lt"/>
                          <a:ea typeface="+mn-ea"/>
                          <a:cs typeface="+mn-cs"/>
                        </a:rPr>
                        <a:t> timeless guide can enlighten you on </a:t>
                      </a:r>
                      <a:r>
                        <a:rPr lang="en-US" altLang="zh-HK" sz="1400" b="1" i="1" u="sng" kern="1200" baseline="0" dirty="0">
                          <a:solidFill>
                            <a:schemeClr val="tx1">
                              <a:lumMod val="65000"/>
                              <a:lumOff val="35000"/>
                            </a:schemeClr>
                          </a:solidFill>
                          <a:latin typeface="+mn-lt"/>
                          <a:ea typeface="+mn-ea"/>
                          <a:cs typeface="+mn-cs"/>
                        </a:rPr>
                        <a:t>how to</a:t>
                      </a:r>
                      <a:r>
                        <a:rPr lang="en-US" altLang="zh-HK" sz="1400" b="1" i="1" u="none" kern="1200" baseline="0" dirty="0">
                          <a:solidFill>
                            <a:schemeClr val="tx1">
                              <a:lumMod val="65000"/>
                              <a:lumOff val="35000"/>
                            </a:schemeClr>
                          </a:solidFill>
                          <a:latin typeface="+mn-lt"/>
                          <a:ea typeface="+mn-ea"/>
                          <a:cs typeface="+mn-cs"/>
                        </a:rPr>
                        <a:t> </a:t>
                      </a:r>
                      <a:r>
                        <a:rPr lang="en-US" altLang="zh-HK" sz="1400" i="1" kern="1200" baseline="0" dirty="0">
                          <a:solidFill>
                            <a:schemeClr val="tx1">
                              <a:lumMod val="65000"/>
                              <a:lumOff val="35000"/>
                            </a:schemeClr>
                          </a:solidFill>
                          <a:latin typeface="+mn-lt"/>
                          <a:ea typeface="+mn-ea"/>
                          <a:cs typeface="+mn-cs"/>
                        </a:rPr>
                        <a:t>make new friends, </a:t>
                      </a:r>
                      <a:r>
                        <a:rPr lang="en-US" altLang="zh-HK" sz="1400" b="1" i="1" u="sng" kern="1200" baseline="0" dirty="0">
                          <a:solidFill>
                            <a:schemeClr val="tx1">
                              <a:lumMod val="65000"/>
                              <a:lumOff val="35000"/>
                            </a:schemeClr>
                          </a:solidFill>
                          <a:latin typeface="+mn-lt"/>
                          <a:ea typeface="+mn-ea"/>
                          <a:cs typeface="+mn-cs"/>
                        </a:rPr>
                        <a:t>how to</a:t>
                      </a:r>
                      <a:r>
                        <a:rPr lang="en-US" altLang="zh-HK" sz="1400" b="1" i="1" u="none" kern="1200" baseline="0" dirty="0">
                          <a:solidFill>
                            <a:schemeClr val="tx1">
                              <a:lumMod val="65000"/>
                              <a:lumOff val="35000"/>
                            </a:schemeClr>
                          </a:solidFill>
                          <a:latin typeface="+mn-lt"/>
                          <a:ea typeface="+mn-ea"/>
                          <a:cs typeface="+mn-cs"/>
                        </a:rPr>
                        <a:t> </a:t>
                      </a:r>
                      <a:r>
                        <a:rPr lang="en-US" altLang="zh-HK" sz="1400" i="1" kern="1200" baseline="0" dirty="0">
                          <a:solidFill>
                            <a:schemeClr val="tx1">
                              <a:lumMod val="65000"/>
                              <a:lumOff val="35000"/>
                            </a:schemeClr>
                          </a:solidFill>
                          <a:latin typeface="+mn-lt"/>
                          <a:ea typeface="+mn-ea"/>
                          <a:cs typeface="+mn-cs"/>
                        </a:rPr>
                        <a:t>increase your influence, and </a:t>
                      </a:r>
                      <a:r>
                        <a:rPr lang="en-US" altLang="zh-HK" sz="1400" b="1" i="1" u="sng" kern="1200" baseline="0" dirty="0">
                          <a:solidFill>
                            <a:schemeClr val="tx1">
                              <a:lumMod val="65000"/>
                              <a:lumOff val="35000"/>
                            </a:schemeClr>
                          </a:solidFill>
                          <a:latin typeface="+mn-lt"/>
                          <a:ea typeface="+mn-ea"/>
                          <a:cs typeface="+mn-cs"/>
                        </a:rPr>
                        <a:t>how to</a:t>
                      </a:r>
                      <a:r>
                        <a:rPr lang="en-US" altLang="zh-HK" sz="1400" b="1" i="1" u="none" kern="1200" baseline="0" dirty="0">
                          <a:solidFill>
                            <a:schemeClr val="tx1">
                              <a:lumMod val="65000"/>
                              <a:lumOff val="35000"/>
                            </a:schemeClr>
                          </a:solidFill>
                          <a:latin typeface="+mn-lt"/>
                          <a:ea typeface="+mn-ea"/>
                          <a:cs typeface="+mn-cs"/>
                        </a:rPr>
                        <a:t> </a:t>
                      </a:r>
                      <a:r>
                        <a:rPr lang="en-US" altLang="zh-HK" sz="1400" i="1" kern="1200" baseline="0" dirty="0">
                          <a:solidFill>
                            <a:schemeClr val="tx1">
                              <a:lumMod val="65000"/>
                              <a:lumOff val="35000"/>
                            </a:schemeClr>
                          </a:solidFill>
                          <a:latin typeface="+mn-lt"/>
                          <a:ea typeface="+mn-ea"/>
                          <a:cs typeface="+mn-cs"/>
                        </a:rPr>
                        <a:t>create deeper connections, which can surely transform </a:t>
                      </a:r>
                      <a:r>
                        <a:rPr lang="en-US" altLang="zh-HK" sz="1400" b="1" i="1" u="sng" kern="1200" baseline="0" dirty="0">
                          <a:solidFill>
                            <a:schemeClr val="tx1">
                              <a:lumMod val="65000"/>
                              <a:lumOff val="35000"/>
                            </a:schemeClr>
                          </a:solidFill>
                          <a:latin typeface="+mn-lt"/>
                          <a:ea typeface="+mn-ea"/>
                          <a:cs typeface="+mn-cs"/>
                        </a:rPr>
                        <a:t>your</a:t>
                      </a:r>
                      <a:r>
                        <a:rPr lang="en-US" altLang="zh-HK" sz="1400" i="1" kern="1200" baseline="0" dirty="0">
                          <a:solidFill>
                            <a:schemeClr val="tx1">
                              <a:lumMod val="65000"/>
                              <a:lumOff val="35000"/>
                            </a:schemeClr>
                          </a:solidFill>
                          <a:latin typeface="+mn-lt"/>
                          <a:ea typeface="+mn-ea"/>
                          <a:cs typeface="+mn-cs"/>
                        </a:rPr>
                        <a:t> relationships, </a:t>
                      </a:r>
                      <a:r>
                        <a:rPr lang="en-US" altLang="zh-HK" sz="1400" b="1" i="1" u="sng" kern="1200" baseline="0" dirty="0">
                          <a:solidFill>
                            <a:schemeClr val="tx1">
                              <a:lumMod val="65000"/>
                              <a:lumOff val="35000"/>
                            </a:schemeClr>
                          </a:solidFill>
                          <a:latin typeface="+mn-lt"/>
                          <a:ea typeface="+mn-ea"/>
                          <a:cs typeface="+mn-cs"/>
                        </a:rPr>
                        <a:t>your</a:t>
                      </a:r>
                      <a:r>
                        <a:rPr lang="en-US" altLang="zh-HK" sz="1400" i="1" kern="1200" baseline="0" dirty="0">
                          <a:solidFill>
                            <a:schemeClr val="tx1">
                              <a:lumMod val="65000"/>
                              <a:lumOff val="35000"/>
                            </a:schemeClr>
                          </a:solidFill>
                          <a:latin typeface="+mn-lt"/>
                          <a:ea typeface="+mn-ea"/>
                          <a:cs typeface="+mn-cs"/>
                        </a:rPr>
                        <a:t> career and </a:t>
                      </a:r>
                      <a:r>
                        <a:rPr lang="en-US" altLang="zh-HK" sz="1400" b="1" i="1" u="sng" kern="1200" baseline="0" dirty="0">
                          <a:solidFill>
                            <a:schemeClr val="tx1">
                              <a:lumMod val="65000"/>
                              <a:lumOff val="35000"/>
                            </a:schemeClr>
                          </a:solidFill>
                          <a:latin typeface="+mn-lt"/>
                          <a:ea typeface="+mn-ea"/>
                          <a:cs typeface="+mn-cs"/>
                        </a:rPr>
                        <a:t>your</a:t>
                      </a:r>
                      <a:r>
                        <a:rPr lang="en-US" altLang="zh-HK" sz="1400" i="1" u="sng" kern="1200" baseline="0" dirty="0">
                          <a:solidFill>
                            <a:schemeClr val="tx1">
                              <a:lumMod val="65000"/>
                              <a:lumOff val="35000"/>
                            </a:schemeClr>
                          </a:solidFill>
                          <a:latin typeface="+mn-lt"/>
                          <a:ea typeface="+mn-ea"/>
                          <a:cs typeface="+mn-cs"/>
                        </a:rPr>
                        <a:t> </a:t>
                      </a:r>
                      <a:r>
                        <a:rPr lang="en-US" altLang="zh-HK" sz="1400" i="1" kern="1200" baseline="0" dirty="0">
                          <a:solidFill>
                            <a:schemeClr val="tx1">
                              <a:lumMod val="65000"/>
                              <a:lumOff val="35000"/>
                            </a:schemeClr>
                          </a:solidFill>
                          <a:latin typeface="+mn-lt"/>
                          <a:ea typeface="+mn-ea"/>
                          <a:cs typeface="+mn-cs"/>
                        </a:rPr>
                        <a:t>life.</a:t>
                      </a:r>
                      <a:endParaRPr lang="en-US" altLang="zh-HK" sz="1400" i="1" kern="1200" dirty="0">
                        <a:solidFill>
                          <a:schemeClr val="tx1">
                            <a:lumMod val="65000"/>
                            <a:lumOff val="35000"/>
                          </a:schemeClr>
                        </a:solidFill>
                        <a:latin typeface="+mn-lt"/>
                        <a:ea typeface="+mn-ea"/>
                        <a:cs typeface="+mn-cs"/>
                      </a:endParaRPr>
                    </a:p>
                  </a:txBody>
                  <a:tcPr marL="26408" marR="26408"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rgbClr val="CCFFCC"/>
                    </a:solidFill>
                  </a:tcPr>
                </a:tc>
                <a:extLst>
                  <a:ext uri="{0D108BD9-81ED-4DB2-BD59-A6C34878D82A}">
                    <a16:rowId xmlns:a16="http://schemas.microsoft.com/office/drawing/2014/main" val="1224830605"/>
                  </a:ext>
                </a:extLst>
              </a:tr>
            </a:tbl>
          </a:graphicData>
        </a:graphic>
      </p:graphicFrame>
      <p:sp>
        <p:nvSpPr>
          <p:cNvPr id="12" name="PA_任意多边形 22"/>
          <p:cNvSpPr>
            <a:spLocks/>
          </p:cNvSpPr>
          <p:nvPr>
            <p:custDataLst>
              <p:tags r:id="rId2"/>
            </p:custDataLst>
          </p:nvPr>
        </p:nvSpPr>
        <p:spPr bwMode="auto">
          <a:xfrm>
            <a:off x="138887" y="74327"/>
            <a:ext cx="1755000" cy="2106000"/>
          </a:xfrm>
          <a:custGeom>
            <a:avLst/>
            <a:gdLst>
              <a:gd name="T0" fmla="*/ 0 w 285"/>
              <a:gd name="T1" fmla="*/ 0 h 342"/>
              <a:gd name="T2" fmla="*/ 0 w 285"/>
              <a:gd name="T3" fmla="*/ 68 h 342"/>
              <a:gd name="T4" fmla="*/ 52 w 285"/>
              <a:gd name="T5" fmla="*/ 143 h 342"/>
              <a:gd name="T6" fmla="*/ 0 w 285"/>
              <a:gd name="T7" fmla="*/ 217 h 342"/>
              <a:gd name="T8" fmla="*/ 0 w 285"/>
              <a:gd name="T9" fmla="*/ 285 h 342"/>
              <a:gd name="T10" fmla="*/ 86 w 285"/>
              <a:gd name="T11" fmla="*/ 285 h 342"/>
              <a:gd name="T12" fmla="*/ 142 w 285"/>
              <a:gd name="T13" fmla="*/ 342 h 342"/>
              <a:gd name="T14" fmla="*/ 199 w 285"/>
              <a:gd name="T15" fmla="*/ 285 h 342"/>
              <a:gd name="T16" fmla="*/ 285 w 285"/>
              <a:gd name="T17" fmla="*/ 285 h 342"/>
              <a:gd name="T18" fmla="*/ 285 w 285"/>
              <a:gd name="T19" fmla="*/ 0 h 342"/>
              <a:gd name="T20" fmla="*/ 0 w 285"/>
              <a:gd name="T21" fmla="*/ 0 h 342"/>
              <a:gd name="connsiteX0" fmla="*/ 0 w 10000"/>
              <a:gd name="connsiteY0" fmla="*/ 0 h 10000"/>
              <a:gd name="connsiteX1" fmla="*/ 0 w 10000"/>
              <a:gd name="connsiteY1" fmla="*/ 1988 h 10000"/>
              <a:gd name="connsiteX2" fmla="*/ 1825 w 10000"/>
              <a:gd name="connsiteY2" fmla="*/ 4181 h 10000"/>
              <a:gd name="connsiteX3" fmla="*/ 0 w 10000"/>
              <a:gd name="connsiteY3" fmla="*/ 6345 h 10000"/>
              <a:gd name="connsiteX4" fmla="*/ 0 w 10000"/>
              <a:gd name="connsiteY4" fmla="*/ 8333 h 10000"/>
              <a:gd name="connsiteX5" fmla="*/ 3018 w 10000"/>
              <a:gd name="connsiteY5" fmla="*/ 8333 h 10000"/>
              <a:gd name="connsiteX6" fmla="*/ 4982 w 10000"/>
              <a:gd name="connsiteY6" fmla="*/ 10000 h 10000"/>
              <a:gd name="connsiteX7" fmla="*/ 6982 w 10000"/>
              <a:gd name="connsiteY7" fmla="*/ 8333 h 10000"/>
              <a:gd name="connsiteX8" fmla="*/ 10000 w 10000"/>
              <a:gd name="connsiteY8" fmla="*/ 8333 h 10000"/>
              <a:gd name="connsiteX9" fmla="*/ 10000 w 10000"/>
              <a:gd name="connsiteY9" fmla="*/ 0 h 10000"/>
              <a:gd name="connsiteX10" fmla="*/ 0 w 10000"/>
              <a:gd name="connsiteY10"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0"/>
                </a:moveTo>
                <a:lnTo>
                  <a:pt x="0" y="1988"/>
                </a:lnTo>
                <a:cubicBezTo>
                  <a:pt x="1053" y="2310"/>
                  <a:pt x="1825" y="3158"/>
                  <a:pt x="1825" y="4181"/>
                </a:cubicBezTo>
                <a:cubicBezTo>
                  <a:pt x="1825" y="5175"/>
                  <a:pt x="1053" y="6023"/>
                  <a:pt x="0" y="6345"/>
                </a:cubicBezTo>
                <a:lnTo>
                  <a:pt x="0" y="8333"/>
                </a:lnTo>
                <a:lnTo>
                  <a:pt x="3018" y="8333"/>
                </a:lnTo>
                <a:cubicBezTo>
                  <a:pt x="3018" y="9240"/>
                  <a:pt x="3595" y="9977"/>
                  <a:pt x="4982" y="10000"/>
                </a:cubicBezTo>
                <a:cubicBezTo>
                  <a:pt x="6369" y="10023"/>
                  <a:pt x="6982" y="9240"/>
                  <a:pt x="6982" y="8333"/>
                </a:cubicBezTo>
                <a:lnTo>
                  <a:pt x="10000" y="8333"/>
                </a:lnTo>
                <a:lnTo>
                  <a:pt x="10000" y="0"/>
                </a:lnTo>
                <a:lnTo>
                  <a:pt x="0" y="0"/>
                </a:lnTo>
                <a:close/>
              </a:path>
            </a:pathLst>
          </a:custGeom>
          <a:solidFill>
            <a:srgbClr val="E5AAA4"/>
          </a:solidFill>
          <a:ln>
            <a:noFill/>
          </a:ln>
          <a:effectLst>
            <a:outerShdw blurRad="190500" dist="63500" dir="3300000" algn="tl" rotWithShape="0">
              <a:schemeClr val="tx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zh-CN" altLang="en-US" sz="1350">
              <a:sym typeface="+mn-lt"/>
            </a:endParaRPr>
          </a:p>
        </p:txBody>
      </p:sp>
      <p:sp>
        <p:nvSpPr>
          <p:cNvPr id="17" name="PA_淘宝店chenying0907 39"/>
          <p:cNvSpPr>
            <a:spLocks noChangeArrowheads="1"/>
          </p:cNvSpPr>
          <p:nvPr>
            <p:custDataLst>
              <p:tags r:id="rId3"/>
            </p:custDataLst>
          </p:nvPr>
        </p:nvSpPr>
        <p:spPr bwMode="auto">
          <a:xfrm>
            <a:off x="321505" y="423471"/>
            <a:ext cx="1495802" cy="1076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lnSpc>
                <a:spcPct val="120000"/>
              </a:lnSpc>
              <a:buFont typeface="Arial" charset="0"/>
              <a:buNone/>
            </a:pPr>
            <a:r>
              <a:rPr lang="en-US" altLang="zh-CN" sz="2000" b="1" dirty="0">
                <a:solidFill>
                  <a:srgbClr val="755963"/>
                </a:solidFill>
                <a:effectLst>
                  <a:outerShdw blurRad="38100" dist="38100" dir="2700000" algn="tl">
                    <a:srgbClr val="000000">
                      <a:alpha val="43137"/>
                    </a:srgbClr>
                  </a:outerShdw>
                </a:effectLst>
                <a:cs typeface="+mn-ea"/>
                <a:sym typeface="+mn-lt"/>
              </a:rPr>
              <a:t>Parallelism &amp; Repetition</a:t>
            </a:r>
            <a:endParaRPr lang="zh-CN" altLang="en-US" sz="2000" b="1" dirty="0">
              <a:solidFill>
                <a:srgbClr val="755963"/>
              </a:solidFill>
              <a:effectLst>
                <a:outerShdw blurRad="38100" dist="38100" dir="2700000" algn="tl">
                  <a:srgbClr val="000000">
                    <a:alpha val="43137"/>
                  </a:srgbClr>
                </a:outerShdw>
              </a:effectLst>
              <a:cs typeface="+mn-ea"/>
              <a:sym typeface="+mn-lt"/>
            </a:endParaRPr>
          </a:p>
        </p:txBody>
      </p:sp>
      <p:sp>
        <p:nvSpPr>
          <p:cNvPr id="18" name="文本框 16">
            <a:extLst>
              <a:ext uri="{FF2B5EF4-FFF2-40B4-BE49-F238E27FC236}">
                <a16:creationId xmlns:a16="http://schemas.microsoft.com/office/drawing/2014/main" id="{1AF9B38A-EB10-408E-8B22-E0A28B355575}"/>
              </a:ext>
            </a:extLst>
          </p:cNvPr>
          <p:cNvSpPr txBox="1"/>
          <p:nvPr/>
        </p:nvSpPr>
        <p:spPr>
          <a:xfrm>
            <a:off x="4927556" y="117627"/>
            <a:ext cx="1242000" cy="440769"/>
          </a:xfrm>
          <a:prstGeom prst="snip2DiagRect">
            <a:avLst/>
          </a:prstGeom>
          <a:gradFill flip="none" rotWithShape="1">
            <a:gsLst>
              <a:gs pos="100000">
                <a:srgbClr val="EFEBE9"/>
              </a:gs>
              <a:gs pos="0">
                <a:srgbClr val="756359"/>
              </a:gs>
              <a:gs pos="66000">
                <a:srgbClr val="B9ABA3"/>
              </a:gs>
            </a:gsLst>
            <a:lin ang="0" scaled="0"/>
            <a:tileRect/>
          </a:gradFill>
          <a:effectLst>
            <a:outerShdw blurRad="190500" dist="63500" dir="3300000" algn="ctr" rotWithShape="0">
              <a:srgbClr val="000000">
                <a:alpha val="30000"/>
              </a:srgbClr>
            </a:outerShdw>
          </a:effectLst>
        </p:spPr>
        <p:txBody>
          <a:bodyPr wrap="square" rtlCol="0">
            <a:spAutoFit/>
            <a:scene3d>
              <a:camera prst="orthographicFront"/>
              <a:lightRig rig="threePt" dir="t"/>
            </a:scene3d>
            <a:sp3d contourW="12700"/>
          </a:bodyPr>
          <a:lstStyle>
            <a:defPPr>
              <a:defRPr lang="zh-HK"/>
            </a:defPPr>
            <a:lvl2pPr marL="0" lvl="1" algn="ctr">
              <a:spcBef>
                <a:spcPts val="0"/>
              </a:spcBef>
              <a:defRPr sz="2800" b="1">
                <a:solidFill>
                  <a:schemeClr val="bg1"/>
                </a:solidFill>
                <a:effectLst>
                  <a:outerShdw blurRad="38100" dist="38100" dir="2700000" algn="tl">
                    <a:srgbClr val="000000">
                      <a:alpha val="43137"/>
                    </a:srgbClr>
                  </a:outerShdw>
                </a:effectLst>
                <a:cs typeface="Calibri Light" panose="020F0302020204030204" pitchFamily="34" charset="0"/>
              </a:defRPr>
            </a:lvl2pPr>
          </a:lstStyle>
          <a:p>
            <a:pPr lvl="1"/>
            <a:r>
              <a:rPr lang="en-US" altLang="zh-HK" sz="1800" dirty="0">
                <a:sym typeface="Webdings" panose="05030102010509060703" pitchFamily="18" charset="2"/>
              </a:rPr>
              <a:t>Effects</a:t>
            </a:r>
            <a:endParaRPr lang="zh-CN" altLang="en-US" sz="2100" dirty="0">
              <a:sym typeface="+mn-lt"/>
            </a:endParaRPr>
          </a:p>
        </p:txBody>
      </p:sp>
      <p:graphicFrame>
        <p:nvGraphicFramePr>
          <p:cNvPr id="14" name="表格 13"/>
          <p:cNvGraphicFramePr>
            <a:graphicFrameLocks noGrp="1"/>
          </p:cNvGraphicFramePr>
          <p:nvPr>
            <p:extLst>
              <p:ext uri="{D42A27DB-BD31-4B8C-83A1-F6EECF244321}">
                <p14:modId xmlns:p14="http://schemas.microsoft.com/office/powerpoint/2010/main" val="80216466"/>
              </p:ext>
            </p:extLst>
          </p:nvPr>
        </p:nvGraphicFramePr>
        <p:xfrm>
          <a:off x="205144" y="2443797"/>
          <a:ext cx="3790791" cy="2560320"/>
        </p:xfrm>
        <a:graphic>
          <a:graphicData uri="http://schemas.openxmlformats.org/drawingml/2006/table">
            <a:tbl>
              <a:tblPr firstRow="1" firstCol="1" bandRow="1">
                <a:tableStyleId>{5202B0CA-FC54-4496-8BCA-5EF66A818D29}</a:tableStyleId>
              </a:tblPr>
              <a:tblGrid>
                <a:gridCol w="1073713">
                  <a:extLst>
                    <a:ext uri="{9D8B030D-6E8A-4147-A177-3AD203B41FA5}">
                      <a16:colId xmlns:a16="http://schemas.microsoft.com/office/drawing/2014/main" val="2385533360"/>
                    </a:ext>
                  </a:extLst>
                </a:gridCol>
                <a:gridCol w="2717078">
                  <a:extLst>
                    <a:ext uri="{9D8B030D-6E8A-4147-A177-3AD203B41FA5}">
                      <a16:colId xmlns:a16="http://schemas.microsoft.com/office/drawing/2014/main" val="2431606242"/>
                    </a:ext>
                  </a:extLst>
                </a:gridCol>
              </a:tblGrid>
              <a:tr h="514350">
                <a:tc>
                  <a:txBody>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TW" sz="1400" b="1" i="0" u="none" strike="noStrike" kern="1200" cap="none" spc="0" normalizeH="0" baseline="0" noProof="0" dirty="0">
                          <a:ln>
                            <a:noFill/>
                          </a:ln>
                          <a:solidFill>
                            <a:schemeClr val="tx1">
                              <a:lumMod val="65000"/>
                              <a:lumOff val="35000"/>
                            </a:schemeClr>
                          </a:solidFill>
                          <a:effectLst/>
                          <a:uLnTx/>
                          <a:uFillTx/>
                          <a:latin typeface="+mn-lt"/>
                          <a:ea typeface="新細明體" panose="02020500000000000000" pitchFamily="18" charset="-120"/>
                          <a:cs typeface="+mn-cs"/>
                        </a:rPr>
                        <a:t>Recipient:</a:t>
                      </a:r>
                      <a:endParaRPr kumimoji="0" lang="zh-TW" altLang="zh-HK" sz="1400" b="1" i="0" u="none" strike="noStrike" kern="1200" cap="none" spc="0" normalizeH="0" baseline="0" noProof="0" dirty="0">
                        <a:ln>
                          <a:noFill/>
                        </a:ln>
                        <a:solidFill>
                          <a:schemeClr val="tx1">
                            <a:lumMod val="65000"/>
                            <a:lumOff val="35000"/>
                          </a:schemeClr>
                        </a:solidFill>
                        <a:effectLst/>
                        <a:uLnTx/>
                        <a:uFillTx/>
                        <a:latin typeface="+mn-lt"/>
                        <a:ea typeface="新細明體" panose="02020500000000000000" pitchFamily="18" charset="-120"/>
                        <a:cs typeface="Times New Roman" panose="02020603050405020304" pitchFamily="18" charset="0"/>
                      </a:endParaRPr>
                    </a:p>
                  </a:txBody>
                  <a:tcPr marL="26408" marR="264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EFF">
                        <a:alpha val="8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dirty="0">
                          <a:ln>
                            <a:noFill/>
                          </a:ln>
                          <a:solidFill>
                            <a:schemeClr val="tx1">
                              <a:lumMod val="65000"/>
                              <a:lumOff val="35000"/>
                            </a:schemeClr>
                          </a:solidFill>
                          <a:effectLst/>
                          <a:uLnTx/>
                          <a:uFillTx/>
                          <a:latin typeface="+mn-lt"/>
                          <a:ea typeface="新細明體" panose="02020500000000000000" pitchFamily="18" charset="-120"/>
                          <a:cs typeface="Times New Roman" panose="02020603050405020304" pitchFamily="18" charset="0"/>
                        </a:rPr>
                        <a:t>My best friend, who struggles with studies and lacks confidence</a:t>
                      </a:r>
                      <a:endParaRPr kumimoji="0" lang="zh-TW" altLang="zh-HK" sz="1400" b="0" i="0" u="none" strike="noStrike" kern="1200" cap="none" spc="0" normalizeH="0" baseline="0" noProof="0" dirty="0">
                        <a:ln>
                          <a:noFill/>
                        </a:ln>
                        <a:solidFill>
                          <a:schemeClr val="tx1">
                            <a:lumMod val="65000"/>
                            <a:lumOff val="35000"/>
                          </a:schemeClr>
                        </a:solidFill>
                        <a:effectLst/>
                        <a:uLnTx/>
                        <a:uFillTx/>
                        <a:latin typeface="+mn-lt"/>
                        <a:ea typeface="新細明體" panose="02020500000000000000" pitchFamily="18" charset="-120"/>
                        <a:cs typeface="Times New Roman" panose="02020603050405020304" pitchFamily="18" charset="0"/>
                      </a:endParaRPr>
                    </a:p>
                  </a:txBody>
                  <a:tcPr marL="26408" marR="264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EFF">
                        <a:alpha val="80000"/>
                      </a:srgbClr>
                    </a:solidFill>
                  </a:tcPr>
                </a:tc>
                <a:extLst>
                  <a:ext uri="{0D108BD9-81ED-4DB2-BD59-A6C34878D82A}">
                    <a16:rowId xmlns:a16="http://schemas.microsoft.com/office/drawing/2014/main" val="3313373402"/>
                  </a:ext>
                </a:extLst>
              </a:tr>
              <a:tr h="411480">
                <a:tc>
                  <a:txBody>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TW" sz="1400" b="1" i="0" u="none" strike="noStrike" kern="1200" cap="none" spc="0" normalizeH="0" baseline="0" noProof="0" dirty="0">
                          <a:ln>
                            <a:noFill/>
                          </a:ln>
                          <a:solidFill>
                            <a:schemeClr val="tx1">
                              <a:lumMod val="65000"/>
                              <a:lumOff val="35000"/>
                            </a:schemeClr>
                          </a:solidFill>
                          <a:effectLst/>
                          <a:uLnTx/>
                          <a:uFillTx/>
                          <a:latin typeface="+mn-lt"/>
                          <a:ea typeface="新細明體" panose="02020500000000000000" pitchFamily="18" charset="-120"/>
                          <a:cs typeface="Times New Roman" panose="02020603050405020304" pitchFamily="18" charset="0"/>
                        </a:rPr>
                        <a:t>Book:</a:t>
                      </a:r>
                      <a:endParaRPr kumimoji="0" lang="zh-TW" altLang="zh-HK" sz="1400" b="1" i="0" u="none" strike="noStrike" kern="1200" cap="none" spc="0" normalizeH="0" baseline="0" noProof="0" dirty="0">
                        <a:ln>
                          <a:noFill/>
                        </a:ln>
                        <a:solidFill>
                          <a:schemeClr val="tx1">
                            <a:lumMod val="65000"/>
                            <a:lumOff val="35000"/>
                          </a:schemeClr>
                        </a:solidFill>
                        <a:effectLst/>
                        <a:uLnTx/>
                        <a:uFillTx/>
                        <a:latin typeface="+mn-lt"/>
                        <a:ea typeface="新細明體" panose="02020500000000000000" pitchFamily="18" charset="-120"/>
                        <a:cs typeface="Times New Roman" panose="02020603050405020304" pitchFamily="18" charset="0"/>
                      </a:endParaRPr>
                    </a:p>
                  </a:txBody>
                  <a:tcPr marL="26408" marR="264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6FF">
                        <a:alpha val="80000"/>
                      </a:srgbClr>
                    </a:solidFill>
                  </a:tcPr>
                </a:tc>
                <a:tc>
                  <a:txBody>
                    <a:bodyPr/>
                    <a:lstStyle/>
                    <a:p>
                      <a:pPr marL="0" lvl="1" algn="ctr">
                        <a:lnSpc>
                          <a:spcPct val="100000"/>
                        </a:lnSpc>
                      </a:pPr>
                      <a:r>
                        <a:rPr lang="en-US" altLang="zh-HK" sz="1400" b="1" i="1" kern="1200" dirty="0">
                          <a:ln>
                            <a:noFill/>
                          </a:ln>
                          <a:solidFill>
                            <a:schemeClr val="tx1">
                              <a:lumMod val="65000"/>
                              <a:lumOff val="35000"/>
                            </a:schemeClr>
                          </a:solidFill>
                          <a:latin typeface="+mn-lt"/>
                          <a:ea typeface="+mn-ea"/>
                          <a:cs typeface="+mn-cs"/>
                        </a:rPr>
                        <a:t>Fish in a Tree </a:t>
                      </a:r>
                    </a:p>
                    <a:p>
                      <a:pPr marL="0" lvl="1" algn="ctr">
                        <a:lnSpc>
                          <a:spcPct val="100000"/>
                        </a:lnSpc>
                      </a:pPr>
                      <a:r>
                        <a:rPr lang="en-US" altLang="zh-HK" sz="1400" i="0" kern="1200" dirty="0">
                          <a:ln>
                            <a:noFill/>
                          </a:ln>
                          <a:solidFill>
                            <a:schemeClr val="tx1">
                              <a:lumMod val="65000"/>
                              <a:lumOff val="35000"/>
                            </a:schemeClr>
                          </a:solidFill>
                          <a:latin typeface="+mn-lt"/>
                          <a:ea typeface="+mn-ea"/>
                          <a:cs typeface="+mn-cs"/>
                        </a:rPr>
                        <a:t>by Lynda Mullaly Hunt</a:t>
                      </a:r>
                      <a:endParaRPr lang="zh-HK" altLang="en-US" sz="1400" i="0" kern="1200" dirty="0">
                        <a:ln>
                          <a:noFill/>
                        </a:ln>
                        <a:solidFill>
                          <a:schemeClr val="tx1">
                            <a:lumMod val="65000"/>
                            <a:lumOff val="35000"/>
                          </a:schemeClr>
                        </a:solidFill>
                        <a:latin typeface="+mn-lt"/>
                        <a:ea typeface="+mn-ea"/>
                        <a:cs typeface="+mn-cs"/>
                      </a:endParaRPr>
                    </a:p>
                  </a:txBody>
                  <a:tcPr marL="26408" marR="264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6FF">
                        <a:alpha val="80000"/>
                      </a:srgbClr>
                    </a:solidFill>
                  </a:tcPr>
                </a:tc>
                <a:extLst>
                  <a:ext uri="{0D108BD9-81ED-4DB2-BD59-A6C34878D82A}">
                    <a16:rowId xmlns:a16="http://schemas.microsoft.com/office/drawing/2014/main" val="461495863"/>
                  </a:ext>
                </a:extLst>
              </a:tr>
              <a:tr h="1234440">
                <a:tc>
                  <a:txBody>
                    <a:bodyPr/>
                    <a:lstStyle/>
                    <a:p>
                      <a:pPr algn="ctr">
                        <a:lnSpc>
                          <a:spcPct val="100000"/>
                        </a:lnSpc>
                        <a:spcAft>
                          <a:spcPts val="0"/>
                        </a:spcAft>
                      </a:pPr>
                      <a:r>
                        <a:rPr lang="en-US" sz="1400" b="1" dirty="0">
                          <a:solidFill>
                            <a:schemeClr val="tx1">
                              <a:lumMod val="65000"/>
                              <a:lumOff val="35000"/>
                            </a:schemeClr>
                          </a:solidFill>
                          <a:effectLst/>
                          <a:latin typeface="+mn-lt"/>
                        </a:rPr>
                        <a:t>Example:</a:t>
                      </a:r>
                      <a:endParaRPr lang="zh-TW" sz="1400" b="1" dirty="0">
                        <a:solidFill>
                          <a:schemeClr val="tx1">
                            <a:lumMod val="65000"/>
                            <a:lumOff val="35000"/>
                          </a:schemeClr>
                        </a:solidFill>
                        <a:effectLst/>
                        <a:latin typeface="+mn-lt"/>
                        <a:ea typeface="新細明體" panose="02020500000000000000" pitchFamily="18" charset="-120"/>
                        <a:cs typeface="Times New Roman" panose="02020603050405020304" pitchFamily="18" charset="0"/>
                      </a:endParaRPr>
                    </a:p>
                  </a:txBody>
                  <a:tcPr marL="26408" marR="264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EFF">
                        <a:alpha val="80000"/>
                      </a:srgbClr>
                    </a:solidFill>
                  </a:tcPr>
                </a:tc>
                <a:tc>
                  <a:txBody>
                    <a:bodyPr/>
                    <a:lstStyle/>
                    <a:p>
                      <a:pPr algn="just">
                        <a:lnSpc>
                          <a:spcPct val="100000"/>
                        </a:lnSpc>
                      </a:pPr>
                      <a:r>
                        <a:rPr lang="en-US" altLang="zh-HK" sz="1400" i="1" kern="1200" dirty="0">
                          <a:ln>
                            <a:noFill/>
                          </a:ln>
                          <a:solidFill>
                            <a:schemeClr val="tx1">
                              <a:lumMod val="65000"/>
                              <a:lumOff val="35000"/>
                            </a:schemeClr>
                          </a:solidFill>
                          <a:latin typeface="+mn-lt"/>
                          <a:ea typeface="+mn-ea"/>
                          <a:cs typeface="+mn-cs"/>
                        </a:rPr>
                        <a:t>I</a:t>
                      </a:r>
                      <a:r>
                        <a:rPr lang="en-US" altLang="zh-HK" sz="1400" i="1" kern="1200" baseline="0" dirty="0">
                          <a:ln>
                            <a:noFill/>
                          </a:ln>
                          <a:solidFill>
                            <a:schemeClr val="tx1">
                              <a:lumMod val="65000"/>
                              <a:lumOff val="35000"/>
                            </a:schemeClr>
                          </a:solidFill>
                          <a:latin typeface="+mn-lt"/>
                          <a:ea typeface="+mn-ea"/>
                          <a:cs typeface="+mn-cs"/>
                        </a:rPr>
                        <a:t> hope the book can awaken the genie within you, empowering you to </a:t>
                      </a:r>
                      <a:r>
                        <a:rPr lang="en-US" altLang="zh-HK" sz="1400" b="1" i="1" u="sng" kern="1200" baseline="0" dirty="0">
                          <a:ln>
                            <a:noFill/>
                          </a:ln>
                          <a:solidFill>
                            <a:schemeClr val="tx1">
                              <a:lumMod val="65000"/>
                              <a:lumOff val="35000"/>
                            </a:schemeClr>
                          </a:solidFill>
                          <a:latin typeface="+mn-lt"/>
                          <a:ea typeface="+mn-ea"/>
                          <a:cs typeface="+mn-cs"/>
                        </a:rPr>
                        <a:t>discover your unique talents</a:t>
                      </a:r>
                      <a:r>
                        <a:rPr lang="en-US" altLang="zh-HK" sz="1400" i="1" kern="1200" baseline="0" dirty="0">
                          <a:ln>
                            <a:noFill/>
                          </a:ln>
                          <a:solidFill>
                            <a:schemeClr val="tx1">
                              <a:lumMod val="65000"/>
                              <a:lumOff val="35000"/>
                            </a:schemeClr>
                          </a:solidFill>
                          <a:latin typeface="+mn-lt"/>
                          <a:ea typeface="+mn-ea"/>
                          <a:cs typeface="+mn-cs"/>
                        </a:rPr>
                        <a:t>, </a:t>
                      </a:r>
                      <a:r>
                        <a:rPr lang="en-US" altLang="zh-HK" sz="1400" b="1" i="1" u="sng" kern="1200" baseline="0" dirty="0">
                          <a:ln>
                            <a:noFill/>
                          </a:ln>
                          <a:solidFill>
                            <a:schemeClr val="tx1">
                              <a:lumMod val="65000"/>
                              <a:lumOff val="35000"/>
                            </a:schemeClr>
                          </a:solidFill>
                          <a:latin typeface="+mn-lt"/>
                          <a:ea typeface="+mn-ea"/>
                          <a:cs typeface="+mn-cs"/>
                        </a:rPr>
                        <a:t>unlock your hidden potential </a:t>
                      </a:r>
                      <a:r>
                        <a:rPr lang="en-US" altLang="zh-HK" sz="1400" i="1" kern="1200" baseline="0" dirty="0">
                          <a:ln>
                            <a:noFill/>
                          </a:ln>
                          <a:solidFill>
                            <a:schemeClr val="tx1">
                              <a:lumMod val="65000"/>
                              <a:lumOff val="35000"/>
                            </a:schemeClr>
                          </a:solidFill>
                          <a:latin typeface="+mn-lt"/>
                          <a:ea typeface="+mn-ea"/>
                          <a:cs typeface="+mn-cs"/>
                        </a:rPr>
                        <a:t>and </a:t>
                      </a:r>
                      <a:r>
                        <a:rPr lang="en-US" altLang="zh-HK" sz="1400" b="1" i="1" u="sng" kern="1200" baseline="0" dirty="0">
                          <a:ln>
                            <a:noFill/>
                          </a:ln>
                          <a:solidFill>
                            <a:schemeClr val="tx1">
                              <a:lumMod val="65000"/>
                              <a:lumOff val="35000"/>
                            </a:schemeClr>
                          </a:solidFill>
                          <a:latin typeface="+mn-lt"/>
                          <a:ea typeface="+mn-ea"/>
                          <a:cs typeface="+mn-cs"/>
                        </a:rPr>
                        <a:t>embrace your boundless possibilities</a:t>
                      </a:r>
                      <a:r>
                        <a:rPr lang="en-US" altLang="zh-HK" sz="1400" i="1" kern="1200" baseline="0" dirty="0">
                          <a:ln>
                            <a:noFill/>
                          </a:ln>
                          <a:solidFill>
                            <a:schemeClr val="tx1">
                              <a:lumMod val="65000"/>
                              <a:lumOff val="35000"/>
                            </a:schemeClr>
                          </a:solidFill>
                          <a:latin typeface="+mn-lt"/>
                          <a:ea typeface="+mn-ea"/>
                          <a:cs typeface="+mn-cs"/>
                        </a:rPr>
                        <a:t>. </a:t>
                      </a:r>
                      <a:endParaRPr lang="en-US" altLang="zh-HK" sz="1400" i="1" kern="1200" dirty="0">
                        <a:ln>
                          <a:noFill/>
                        </a:ln>
                        <a:solidFill>
                          <a:schemeClr val="tx1">
                            <a:lumMod val="65000"/>
                            <a:lumOff val="35000"/>
                          </a:schemeClr>
                        </a:solidFill>
                        <a:latin typeface="+mn-lt"/>
                        <a:ea typeface="+mn-ea"/>
                        <a:cs typeface="+mn-cs"/>
                      </a:endParaRPr>
                    </a:p>
                  </a:txBody>
                  <a:tcPr marL="26408" marR="264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EFF">
                        <a:alpha val="80000"/>
                      </a:srgbClr>
                    </a:solidFill>
                  </a:tcPr>
                </a:tc>
                <a:extLst>
                  <a:ext uri="{0D108BD9-81ED-4DB2-BD59-A6C34878D82A}">
                    <a16:rowId xmlns:a16="http://schemas.microsoft.com/office/drawing/2014/main" val="1224830605"/>
                  </a:ext>
                </a:extLst>
              </a:tr>
            </a:tbl>
          </a:graphicData>
        </a:graphic>
      </p:graphicFrame>
      <p:pic>
        <p:nvPicPr>
          <p:cNvPr id="19" name="圖片 18"/>
          <p:cNvPicPr>
            <a:picLocks noChangeAspect="1"/>
          </p:cNvPicPr>
          <p:nvPr/>
        </p:nvPicPr>
        <p:blipFill rotWithShape="1">
          <a:blip r:embed="rId6" cstate="print">
            <a:extLst>
              <a:ext uri="{28A0092B-C50C-407E-A947-70E740481C1C}">
                <a14:useLocalDpi xmlns:a14="http://schemas.microsoft.com/office/drawing/2010/main" val="0"/>
              </a:ext>
            </a:extLst>
          </a:blip>
          <a:srcRect l="34868" t="35416" r="32206" b="28611"/>
          <a:stretch/>
        </p:blipFill>
        <p:spPr>
          <a:xfrm>
            <a:off x="6444208" y="95691"/>
            <a:ext cx="476484" cy="520565"/>
          </a:xfrm>
          <a:prstGeom prst="rect">
            <a:avLst/>
          </a:prstGeom>
        </p:spPr>
      </p:pic>
    </p:spTree>
    <p:extLst>
      <p:ext uri="{BB962C8B-B14F-4D97-AF65-F5344CB8AC3E}">
        <p14:creationId xmlns:p14="http://schemas.microsoft.com/office/powerpoint/2010/main" val="71526208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PA_淘宝店chenying0907 21"/>
          <p:cNvGrpSpPr/>
          <p:nvPr>
            <p:custDataLst>
              <p:tags r:id="rId1"/>
            </p:custDataLst>
          </p:nvPr>
        </p:nvGrpSpPr>
        <p:grpSpPr>
          <a:xfrm>
            <a:off x="5832473" y="-21235"/>
            <a:ext cx="3311527" cy="5164735"/>
            <a:chOff x="5832473" y="-21235"/>
            <a:chExt cx="3311527" cy="5164735"/>
          </a:xfrm>
        </p:grpSpPr>
        <p:sp>
          <p:nvSpPr>
            <p:cNvPr id="14" name="淘宝店chenying0907 36"/>
            <p:cNvSpPr>
              <a:spLocks/>
            </p:cNvSpPr>
            <p:nvPr/>
          </p:nvSpPr>
          <p:spPr bwMode="auto">
            <a:xfrm rot="16200000">
              <a:off x="7445263" y="403114"/>
              <a:ext cx="2123086" cy="1274387"/>
            </a:xfrm>
            <a:custGeom>
              <a:avLst/>
              <a:gdLst/>
              <a:ahLst/>
              <a:cxnLst/>
              <a:rect l="l" t="t" r="r" b="b"/>
              <a:pathLst>
                <a:path w="2123086" h="1274387">
                  <a:moveTo>
                    <a:pt x="0" y="252037"/>
                  </a:moveTo>
                  <a:lnTo>
                    <a:pt x="2123086" y="0"/>
                  </a:lnTo>
                  <a:lnTo>
                    <a:pt x="2123086" y="1274387"/>
                  </a:lnTo>
                  <a:lnTo>
                    <a:pt x="1182688" y="1274387"/>
                  </a:lnTo>
                  <a:close/>
                </a:path>
              </a:pathLst>
            </a:custGeom>
            <a:solidFill>
              <a:srgbClr val="E5AAA4"/>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5" name="淘宝店chenying0907 37"/>
            <p:cNvSpPr>
              <a:spLocks/>
            </p:cNvSpPr>
            <p:nvPr/>
          </p:nvSpPr>
          <p:spPr bwMode="auto">
            <a:xfrm rot="16200000">
              <a:off x="5568154" y="1183482"/>
              <a:ext cx="3840163" cy="3311525"/>
            </a:xfrm>
            <a:custGeom>
              <a:avLst/>
              <a:gdLst>
                <a:gd name="T0" fmla="*/ 0 w 2419"/>
                <a:gd name="T1" fmla="*/ 0 h 2086"/>
                <a:gd name="T2" fmla="*/ 753 w 2419"/>
                <a:gd name="T3" fmla="*/ 2008 h 2086"/>
                <a:gd name="T4" fmla="*/ 1228 w 2419"/>
                <a:gd name="T5" fmla="*/ 2086 h 2086"/>
                <a:gd name="T6" fmla="*/ 2419 w 2419"/>
                <a:gd name="T7" fmla="*/ 2086 h 2086"/>
                <a:gd name="T8" fmla="*/ 0 w 2419"/>
                <a:gd name="T9" fmla="*/ 0 h 2086"/>
              </a:gdLst>
              <a:ahLst/>
              <a:cxnLst>
                <a:cxn ang="0">
                  <a:pos x="T0" y="T1"/>
                </a:cxn>
                <a:cxn ang="0">
                  <a:pos x="T2" y="T3"/>
                </a:cxn>
                <a:cxn ang="0">
                  <a:pos x="T4" y="T5"/>
                </a:cxn>
                <a:cxn ang="0">
                  <a:pos x="T6" y="T7"/>
                </a:cxn>
                <a:cxn ang="0">
                  <a:pos x="T8" y="T9"/>
                </a:cxn>
              </a:cxnLst>
              <a:rect l="0" t="0" r="r" b="b"/>
              <a:pathLst>
                <a:path w="2419" h="2086">
                  <a:moveTo>
                    <a:pt x="0" y="0"/>
                  </a:moveTo>
                  <a:lnTo>
                    <a:pt x="753" y="2008"/>
                  </a:lnTo>
                  <a:lnTo>
                    <a:pt x="1228" y="2086"/>
                  </a:lnTo>
                  <a:lnTo>
                    <a:pt x="2419" y="2086"/>
                  </a:lnTo>
                  <a:lnTo>
                    <a:pt x="0" y="0"/>
                  </a:lnTo>
                  <a:close/>
                </a:path>
              </a:pathLst>
            </a:custGeom>
            <a:solidFill>
              <a:srgbClr val="F1CF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6" name="淘宝店chenying0907 38"/>
            <p:cNvSpPr>
              <a:spLocks/>
            </p:cNvSpPr>
            <p:nvPr/>
          </p:nvSpPr>
          <p:spPr bwMode="auto">
            <a:xfrm rot="16200000">
              <a:off x="6636541" y="2759869"/>
              <a:ext cx="1579563" cy="3187700"/>
            </a:xfrm>
            <a:custGeom>
              <a:avLst/>
              <a:gdLst>
                <a:gd name="T0" fmla="*/ 242 w 995"/>
                <a:gd name="T1" fmla="*/ 0 h 2008"/>
                <a:gd name="T2" fmla="*/ 0 w 995"/>
                <a:gd name="T3" fmla="*/ 305 h 2008"/>
                <a:gd name="T4" fmla="*/ 0 w 995"/>
                <a:gd name="T5" fmla="*/ 1845 h 2008"/>
                <a:gd name="T6" fmla="*/ 995 w 995"/>
                <a:gd name="T7" fmla="*/ 2008 h 2008"/>
                <a:gd name="T8" fmla="*/ 242 w 995"/>
                <a:gd name="T9" fmla="*/ 0 h 2008"/>
              </a:gdLst>
              <a:ahLst/>
              <a:cxnLst>
                <a:cxn ang="0">
                  <a:pos x="T0" y="T1"/>
                </a:cxn>
                <a:cxn ang="0">
                  <a:pos x="T2" y="T3"/>
                </a:cxn>
                <a:cxn ang="0">
                  <a:pos x="T4" y="T5"/>
                </a:cxn>
                <a:cxn ang="0">
                  <a:pos x="T6" y="T7"/>
                </a:cxn>
                <a:cxn ang="0">
                  <a:pos x="T8" y="T9"/>
                </a:cxn>
              </a:cxnLst>
              <a:rect l="0" t="0" r="r" b="b"/>
              <a:pathLst>
                <a:path w="995" h="2008">
                  <a:moveTo>
                    <a:pt x="242" y="0"/>
                  </a:moveTo>
                  <a:lnTo>
                    <a:pt x="0" y="305"/>
                  </a:lnTo>
                  <a:lnTo>
                    <a:pt x="0" y="1845"/>
                  </a:lnTo>
                  <a:lnTo>
                    <a:pt x="995" y="2008"/>
                  </a:lnTo>
                  <a:lnTo>
                    <a:pt x="242" y="0"/>
                  </a:lnTo>
                  <a:close/>
                </a:path>
              </a:pathLst>
            </a:custGeom>
            <a:solidFill>
              <a:srgbClr val="F9E7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2" name="淘宝店chenying0907 39"/>
            <p:cNvSpPr>
              <a:spLocks/>
            </p:cNvSpPr>
            <p:nvPr/>
          </p:nvSpPr>
          <p:spPr bwMode="auto">
            <a:xfrm rot="16200000">
              <a:off x="7785893" y="3785394"/>
              <a:ext cx="2333625" cy="382588"/>
            </a:xfrm>
            <a:custGeom>
              <a:avLst/>
              <a:gdLst>
                <a:gd name="T0" fmla="*/ 0 w 1470"/>
                <a:gd name="T1" fmla="*/ 0 h 241"/>
                <a:gd name="T2" fmla="*/ 0 w 1470"/>
                <a:gd name="T3" fmla="*/ 233 h 241"/>
                <a:gd name="T4" fmla="*/ 0 w 1470"/>
                <a:gd name="T5" fmla="*/ 241 h 241"/>
                <a:gd name="T6" fmla="*/ 1470 w 1470"/>
                <a:gd name="T7" fmla="*/ 241 h 241"/>
                <a:gd name="T8" fmla="*/ 0 w 1470"/>
                <a:gd name="T9" fmla="*/ 0 h 241"/>
              </a:gdLst>
              <a:ahLst/>
              <a:cxnLst>
                <a:cxn ang="0">
                  <a:pos x="T0" y="T1"/>
                </a:cxn>
                <a:cxn ang="0">
                  <a:pos x="T2" y="T3"/>
                </a:cxn>
                <a:cxn ang="0">
                  <a:pos x="T4" y="T5"/>
                </a:cxn>
                <a:cxn ang="0">
                  <a:pos x="T6" y="T7"/>
                </a:cxn>
                <a:cxn ang="0">
                  <a:pos x="T8" y="T9"/>
                </a:cxn>
              </a:cxnLst>
              <a:rect l="0" t="0" r="r" b="b"/>
              <a:pathLst>
                <a:path w="1470" h="241">
                  <a:moveTo>
                    <a:pt x="0" y="0"/>
                  </a:moveTo>
                  <a:lnTo>
                    <a:pt x="0" y="233"/>
                  </a:lnTo>
                  <a:lnTo>
                    <a:pt x="0" y="241"/>
                  </a:lnTo>
                  <a:lnTo>
                    <a:pt x="1470" y="241"/>
                  </a:lnTo>
                  <a:lnTo>
                    <a:pt x="0" y="0"/>
                  </a:lnTo>
                  <a:close/>
                </a:path>
              </a:pathLst>
            </a:custGeom>
            <a:solidFill>
              <a:srgbClr val="E5AA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grpSp>
      <p:sp>
        <p:nvSpPr>
          <p:cNvPr id="5" name="投影片編號版面配置區 4"/>
          <p:cNvSpPr>
            <a:spLocks noGrp="1"/>
          </p:cNvSpPr>
          <p:nvPr>
            <p:ph type="sldNum" sz="quarter" idx="12"/>
          </p:nvPr>
        </p:nvSpPr>
        <p:spPr/>
        <p:txBody>
          <a:bodyPr vert="horz" lIns="68580" tIns="34290" rIns="68580" bIns="34290" rtlCol="0" anchor="ctr"/>
          <a:lstStyle/>
          <a:p>
            <a:fld id="{8442C06D-44E2-4491-8B6B-EB951651CB7B}" type="slidenum">
              <a:rPr lang="zh-HK" altLang="en-US">
                <a:solidFill>
                  <a:schemeClr val="tx1"/>
                </a:solidFill>
              </a:rPr>
              <a:pPr/>
              <a:t>24</a:t>
            </a:fld>
            <a:endParaRPr lang="zh-HK" altLang="en-US">
              <a:solidFill>
                <a:schemeClr val="tx1"/>
              </a:solidFill>
            </a:endParaRPr>
          </a:p>
        </p:txBody>
      </p:sp>
      <p:pic>
        <p:nvPicPr>
          <p:cNvPr id="12" name="圖片 11"/>
          <p:cNvPicPr>
            <a:picLocks noChangeAspect="1"/>
          </p:cNvPicPr>
          <p:nvPr/>
        </p:nvPicPr>
        <p:blipFill rotWithShape="1">
          <a:blip r:embed="rId6" cstate="print">
            <a:extLst>
              <a:ext uri="{28A0092B-C50C-407E-A947-70E740481C1C}">
                <a14:useLocalDpi xmlns:a14="http://schemas.microsoft.com/office/drawing/2010/main" val="0"/>
              </a:ext>
            </a:extLst>
          </a:blip>
          <a:srcRect l="34868" t="35416" r="32206" b="28611"/>
          <a:stretch/>
        </p:blipFill>
        <p:spPr>
          <a:xfrm>
            <a:off x="6314958" y="176592"/>
            <a:ext cx="476484" cy="520565"/>
          </a:xfrm>
          <a:prstGeom prst="rect">
            <a:avLst/>
          </a:prstGeom>
        </p:spPr>
      </p:pic>
      <p:sp>
        <p:nvSpPr>
          <p:cNvPr id="17" name="文本框 16">
            <a:extLst>
              <a:ext uri="{FF2B5EF4-FFF2-40B4-BE49-F238E27FC236}">
                <a16:creationId xmlns:a16="http://schemas.microsoft.com/office/drawing/2014/main" id="{1AF9B38A-EB10-408E-8B22-E0A28B355575}"/>
              </a:ext>
            </a:extLst>
          </p:cNvPr>
          <p:cNvSpPr txBox="1"/>
          <p:nvPr/>
        </p:nvSpPr>
        <p:spPr>
          <a:xfrm>
            <a:off x="4644008" y="186381"/>
            <a:ext cx="1242000" cy="440769"/>
          </a:xfrm>
          <a:prstGeom prst="snip2DiagRect">
            <a:avLst/>
          </a:prstGeom>
          <a:gradFill flip="none" rotWithShape="1">
            <a:gsLst>
              <a:gs pos="100000">
                <a:srgbClr val="EFEBE9"/>
              </a:gs>
              <a:gs pos="0">
                <a:srgbClr val="756359"/>
              </a:gs>
              <a:gs pos="66000">
                <a:srgbClr val="B9ABA3"/>
              </a:gs>
            </a:gsLst>
            <a:lin ang="0" scaled="0"/>
            <a:tileRect/>
          </a:gradFill>
          <a:effectLst>
            <a:outerShdw blurRad="190500" dist="63500" dir="3300000" algn="ctr" rotWithShape="0">
              <a:srgbClr val="000000">
                <a:alpha val="30000"/>
              </a:srgbClr>
            </a:outerShdw>
          </a:effectLst>
        </p:spPr>
        <p:txBody>
          <a:bodyPr wrap="square" rtlCol="0">
            <a:spAutoFit/>
            <a:scene3d>
              <a:camera prst="orthographicFront"/>
              <a:lightRig rig="threePt" dir="t"/>
            </a:scene3d>
            <a:sp3d contourW="12700"/>
          </a:bodyPr>
          <a:lstStyle>
            <a:defPPr>
              <a:defRPr lang="zh-HK"/>
            </a:defPPr>
            <a:lvl2pPr marL="0" lvl="1" algn="ctr">
              <a:spcBef>
                <a:spcPts val="0"/>
              </a:spcBef>
              <a:defRPr sz="2800" b="1">
                <a:solidFill>
                  <a:schemeClr val="bg1"/>
                </a:solidFill>
                <a:effectLst>
                  <a:outerShdw blurRad="38100" dist="38100" dir="2700000" algn="tl">
                    <a:srgbClr val="000000">
                      <a:alpha val="43137"/>
                    </a:srgbClr>
                  </a:outerShdw>
                </a:effectLst>
                <a:cs typeface="Calibri Light" panose="020F0302020204030204" pitchFamily="34" charset="0"/>
              </a:defRPr>
            </a:lvl2pPr>
          </a:lstStyle>
          <a:p>
            <a:pPr lvl="1"/>
            <a:r>
              <a:rPr lang="en-US" altLang="zh-HK" sz="1800" dirty="0">
                <a:sym typeface="Webdings" panose="05030102010509060703" pitchFamily="18" charset="2"/>
              </a:rPr>
              <a:t>Effects</a:t>
            </a:r>
            <a:endParaRPr lang="zh-CN" altLang="en-US" sz="2100" dirty="0">
              <a:sym typeface="+mn-lt"/>
            </a:endParaRPr>
          </a:p>
        </p:txBody>
      </p:sp>
      <p:graphicFrame>
        <p:nvGraphicFramePr>
          <p:cNvPr id="11" name="表格 10"/>
          <p:cNvGraphicFramePr>
            <a:graphicFrameLocks noGrp="1"/>
          </p:cNvGraphicFramePr>
          <p:nvPr>
            <p:extLst>
              <p:ext uri="{D42A27DB-BD31-4B8C-83A1-F6EECF244321}">
                <p14:modId xmlns:p14="http://schemas.microsoft.com/office/powerpoint/2010/main" val="558009366"/>
              </p:ext>
            </p:extLst>
          </p:nvPr>
        </p:nvGraphicFramePr>
        <p:xfrm>
          <a:off x="4568390" y="2304709"/>
          <a:ext cx="4401945" cy="2360160"/>
        </p:xfrm>
        <a:graphic>
          <a:graphicData uri="http://schemas.openxmlformats.org/drawingml/2006/table">
            <a:tbl>
              <a:tblPr firstRow="1" firstCol="1" bandRow="1">
                <a:tableStyleId>{5202B0CA-FC54-4496-8BCA-5EF66A818D29}</a:tableStyleId>
              </a:tblPr>
              <a:tblGrid>
                <a:gridCol w="1088871">
                  <a:extLst>
                    <a:ext uri="{9D8B030D-6E8A-4147-A177-3AD203B41FA5}">
                      <a16:colId xmlns:a16="http://schemas.microsoft.com/office/drawing/2014/main" val="2385533360"/>
                    </a:ext>
                  </a:extLst>
                </a:gridCol>
                <a:gridCol w="3313074">
                  <a:extLst>
                    <a:ext uri="{9D8B030D-6E8A-4147-A177-3AD203B41FA5}">
                      <a16:colId xmlns:a16="http://schemas.microsoft.com/office/drawing/2014/main" val="2431606242"/>
                    </a:ext>
                  </a:extLst>
                </a:gridCol>
              </a:tblGrid>
              <a:tr h="617220">
                <a:tc>
                  <a:txBody>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TW" sz="1400" b="1" i="0" u="none" strike="noStrike" kern="1200" cap="none" spc="0" normalizeH="0" baseline="0" noProof="0" dirty="0">
                          <a:ln>
                            <a:noFill/>
                          </a:ln>
                          <a:solidFill>
                            <a:schemeClr val="tx1">
                              <a:lumMod val="75000"/>
                              <a:lumOff val="25000"/>
                            </a:schemeClr>
                          </a:solidFill>
                          <a:effectLst/>
                          <a:uLnTx/>
                          <a:uFillTx/>
                          <a:latin typeface="+mn-lt"/>
                          <a:ea typeface="新細明體" panose="02020500000000000000" pitchFamily="18" charset="-120"/>
                          <a:cs typeface="+mn-cs"/>
                        </a:rPr>
                        <a:t>Recipient:</a:t>
                      </a:r>
                      <a:endParaRPr kumimoji="0" lang="zh-TW" altLang="zh-HK" sz="1400" b="1" i="0" u="none" strike="noStrike" kern="1200" cap="none" spc="0" normalizeH="0" baseline="0" noProof="0" dirty="0">
                        <a:ln>
                          <a:noFill/>
                        </a:ln>
                        <a:solidFill>
                          <a:schemeClr val="tx1">
                            <a:lumMod val="75000"/>
                            <a:lumOff val="25000"/>
                          </a:schemeClr>
                        </a:solidFill>
                        <a:effectLst/>
                        <a:uLnTx/>
                        <a:uFillTx/>
                        <a:latin typeface="+mn-lt"/>
                        <a:ea typeface="新細明體" panose="02020500000000000000" pitchFamily="18" charset="-120"/>
                        <a:cs typeface="Times New Roman" panose="02020603050405020304" pitchFamily="18" charset="0"/>
                      </a:endParaRPr>
                    </a:p>
                  </a:txBody>
                  <a:tcPr marL="26408" marR="26408" marT="0" marB="0"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accent6">
                        <a:lumMod val="60000"/>
                        <a:lumOff val="40000"/>
                        <a:alpha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dirty="0">
                          <a:ln>
                            <a:noFill/>
                          </a:ln>
                          <a:solidFill>
                            <a:schemeClr val="tx1">
                              <a:lumMod val="75000"/>
                              <a:lumOff val="25000"/>
                            </a:schemeClr>
                          </a:solidFill>
                          <a:effectLst/>
                          <a:uLnTx/>
                          <a:uFillTx/>
                          <a:latin typeface="+mn-lt"/>
                          <a:ea typeface="+mn-ea"/>
                          <a:cs typeface="Times New Roman" panose="02020603050405020304" pitchFamily="18" charset="0"/>
                        </a:rPr>
                        <a:t>My father, who has been </a:t>
                      </a:r>
                      <a:r>
                        <a:rPr kumimoji="0" lang="en-US" altLang="zh-TW" sz="1400" b="0" i="0" u="none" strike="noStrike" kern="1200" cap="none" spc="0" normalizeH="0" baseline="0" noProof="0" dirty="0" err="1">
                          <a:ln>
                            <a:noFill/>
                          </a:ln>
                          <a:solidFill>
                            <a:schemeClr val="tx1">
                              <a:lumMod val="75000"/>
                              <a:lumOff val="25000"/>
                            </a:schemeClr>
                          </a:solidFill>
                          <a:effectLst/>
                          <a:uLnTx/>
                          <a:uFillTx/>
                          <a:latin typeface="+mn-lt"/>
                          <a:ea typeface="+mn-ea"/>
                          <a:cs typeface="Times New Roman" panose="02020603050405020304" pitchFamily="18" charset="0"/>
                        </a:rPr>
                        <a:t>practising</a:t>
                      </a:r>
                      <a:r>
                        <a:rPr kumimoji="0" lang="en-US" altLang="zh-TW" sz="1400" b="0" i="0" u="none" strike="noStrike" kern="1200" cap="none" spc="0" normalizeH="0" baseline="0" noProof="0" dirty="0">
                          <a:ln>
                            <a:noFill/>
                          </a:ln>
                          <a:solidFill>
                            <a:schemeClr val="tx1">
                              <a:lumMod val="75000"/>
                              <a:lumOff val="25000"/>
                            </a:schemeClr>
                          </a:solidFill>
                          <a:effectLst/>
                          <a:uLnTx/>
                          <a:uFillTx/>
                          <a:latin typeface="+mn-lt"/>
                          <a:ea typeface="+mn-ea"/>
                          <a:cs typeface="Times New Roman" panose="02020603050405020304" pitchFamily="18" charset="0"/>
                        </a:rPr>
                        <a:t> for marathon and wants to break through a running plateau </a:t>
                      </a:r>
                      <a:endParaRPr kumimoji="0" lang="zh-TW" altLang="zh-HK" sz="1400" b="0" i="0" u="none" strike="noStrike" kern="1200" cap="none" spc="0" normalizeH="0" baseline="0" noProof="0" dirty="0">
                        <a:ln>
                          <a:noFill/>
                        </a:ln>
                        <a:solidFill>
                          <a:schemeClr val="tx1">
                            <a:lumMod val="75000"/>
                            <a:lumOff val="25000"/>
                          </a:schemeClr>
                        </a:solidFill>
                        <a:effectLst/>
                        <a:uLnTx/>
                        <a:uFillTx/>
                        <a:latin typeface="+mn-lt"/>
                        <a:ea typeface="+mn-ea"/>
                        <a:cs typeface="Times New Roman" panose="02020603050405020304" pitchFamily="18" charset="0"/>
                      </a:endParaRPr>
                    </a:p>
                  </a:txBody>
                  <a:tcPr marL="26408" marR="26408" marT="0" marB="0"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accent6">
                        <a:lumMod val="60000"/>
                        <a:lumOff val="40000"/>
                        <a:alpha val="80000"/>
                      </a:schemeClr>
                    </a:solidFill>
                  </a:tcPr>
                </a:tc>
                <a:extLst>
                  <a:ext uri="{0D108BD9-81ED-4DB2-BD59-A6C34878D82A}">
                    <a16:rowId xmlns:a16="http://schemas.microsoft.com/office/drawing/2014/main" val="3313373402"/>
                  </a:ext>
                </a:extLst>
              </a:tr>
              <a:tr h="411480">
                <a:tc>
                  <a:txBody>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TW" sz="1400" b="1" i="0" u="none" strike="noStrike" kern="1200" cap="none" spc="0" normalizeH="0" baseline="0" noProof="0" dirty="0">
                          <a:ln>
                            <a:noFill/>
                          </a:ln>
                          <a:solidFill>
                            <a:schemeClr val="tx1">
                              <a:lumMod val="75000"/>
                              <a:lumOff val="25000"/>
                            </a:schemeClr>
                          </a:solidFill>
                          <a:effectLst/>
                          <a:uLnTx/>
                          <a:uFillTx/>
                          <a:latin typeface="+mn-lt"/>
                          <a:ea typeface="新細明體" panose="02020500000000000000" pitchFamily="18" charset="-120"/>
                          <a:cs typeface="Times New Roman" panose="02020603050405020304" pitchFamily="18" charset="0"/>
                        </a:rPr>
                        <a:t>Book:</a:t>
                      </a:r>
                      <a:endParaRPr kumimoji="0" lang="zh-TW" altLang="zh-HK" sz="1400" b="1" i="0" u="none" strike="noStrike" kern="1200" cap="none" spc="0" normalizeH="0" baseline="0" noProof="0" dirty="0">
                        <a:ln>
                          <a:noFill/>
                        </a:ln>
                        <a:solidFill>
                          <a:schemeClr val="tx1">
                            <a:lumMod val="75000"/>
                            <a:lumOff val="25000"/>
                          </a:schemeClr>
                        </a:solidFill>
                        <a:effectLst/>
                        <a:uLnTx/>
                        <a:uFillTx/>
                        <a:latin typeface="+mn-lt"/>
                        <a:ea typeface="新細明體" panose="02020500000000000000" pitchFamily="18" charset="-120"/>
                        <a:cs typeface="Times New Roman" panose="02020603050405020304" pitchFamily="18" charset="0"/>
                      </a:endParaRPr>
                    </a:p>
                  </a:txBody>
                  <a:tcPr marL="26408" marR="26408" marT="0" marB="0"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accent6">
                        <a:lumMod val="20000"/>
                        <a:lumOff val="80000"/>
                        <a:alpha val="80000"/>
                      </a:schemeClr>
                    </a:solidFill>
                  </a:tcPr>
                </a:tc>
                <a:tc>
                  <a:txBody>
                    <a:bodyPr/>
                    <a:lstStyle/>
                    <a:p>
                      <a:pPr marL="0" lvl="1" algn="ctr">
                        <a:lnSpc>
                          <a:spcPct val="100000"/>
                        </a:lnSpc>
                      </a:pPr>
                      <a:r>
                        <a:rPr lang="en-US" altLang="zh-HK" sz="1400" b="1" i="1" kern="1200" dirty="0">
                          <a:ln>
                            <a:noFill/>
                          </a:ln>
                          <a:solidFill>
                            <a:srgbClr val="756359"/>
                          </a:solidFill>
                          <a:latin typeface="+mn-lt"/>
                          <a:ea typeface="+mn-ea"/>
                          <a:cs typeface="+mn-cs"/>
                        </a:rPr>
                        <a:t>What I Talk About When I Talk About Running </a:t>
                      </a:r>
                    </a:p>
                    <a:p>
                      <a:pPr marL="0" lvl="1" algn="ctr">
                        <a:lnSpc>
                          <a:spcPct val="100000"/>
                        </a:lnSpc>
                      </a:pPr>
                      <a:r>
                        <a:rPr lang="en-US" altLang="zh-HK" sz="1400" b="0" i="0" kern="1200" dirty="0">
                          <a:solidFill>
                            <a:schemeClr val="tx1">
                              <a:lumMod val="75000"/>
                              <a:lumOff val="25000"/>
                            </a:schemeClr>
                          </a:solidFill>
                          <a:effectLst/>
                          <a:latin typeface="+mn-lt"/>
                          <a:ea typeface="+mn-ea"/>
                          <a:cs typeface="Times New Roman" panose="02020603050405020304" pitchFamily="18" charset="0"/>
                        </a:rPr>
                        <a:t>by Haruki Murakami</a:t>
                      </a:r>
                    </a:p>
                  </a:txBody>
                  <a:tcPr marL="26408" marR="26408" marT="0" marB="0"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accent6">
                        <a:lumMod val="20000"/>
                        <a:lumOff val="80000"/>
                        <a:alpha val="80000"/>
                      </a:schemeClr>
                    </a:solidFill>
                  </a:tcPr>
                </a:tc>
                <a:extLst>
                  <a:ext uri="{0D108BD9-81ED-4DB2-BD59-A6C34878D82A}">
                    <a16:rowId xmlns:a16="http://schemas.microsoft.com/office/drawing/2014/main" val="461495863"/>
                  </a:ext>
                </a:extLst>
              </a:tr>
              <a:tr h="1080000">
                <a:tc>
                  <a:txBody>
                    <a:bodyPr/>
                    <a:lstStyle/>
                    <a:p>
                      <a:pPr algn="ctr">
                        <a:lnSpc>
                          <a:spcPct val="100000"/>
                        </a:lnSpc>
                        <a:spcAft>
                          <a:spcPts val="0"/>
                        </a:spcAft>
                      </a:pPr>
                      <a:r>
                        <a:rPr lang="en-US" sz="1400" b="1" dirty="0">
                          <a:solidFill>
                            <a:schemeClr val="tx1">
                              <a:lumMod val="75000"/>
                              <a:lumOff val="25000"/>
                            </a:schemeClr>
                          </a:solidFill>
                          <a:effectLst/>
                          <a:latin typeface="+mn-lt"/>
                        </a:rPr>
                        <a:t>Example:</a:t>
                      </a:r>
                      <a:endParaRPr lang="zh-TW" sz="1400" b="1" dirty="0">
                        <a:solidFill>
                          <a:schemeClr val="tx1">
                            <a:lumMod val="75000"/>
                            <a:lumOff val="25000"/>
                          </a:schemeClr>
                        </a:solidFill>
                        <a:effectLst/>
                        <a:latin typeface="+mn-lt"/>
                        <a:ea typeface="新細明體" panose="02020500000000000000" pitchFamily="18" charset="-120"/>
                        <a:cs typeface="Times New Roman" panose="02020603050405020304" pitchFamily="18" charset="0"/>
                      </a:endParaRPr>
                    </a:p>
                  </a:txBody>
                  <a:tcPr marL="26408" marR="26408" marT="0" marB="0"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accent6">
                        <a:lumMod val="60000"/>
                        <a:lumOff val="40000"/>
                        <a:alpha val="80000"/>
                      </a:schemeClr>
                    </a:solidFill>
                  </a:tcPr>
                </a:tc>
                <a:tc>
                  <a:txBody>
                    <a:bodyPr/>
                    <a:lstStyle/>
                    <a:p>
                      <a:pPr algn="just">
                        <a:lnSpc>
                          <a:spcPct val="100000"/>
                        </a:lnSpc>
                      </a:pPr>
                      <a:r>
                        <a:rPr lang="en-US" altLang="zh-HK" sz="1400" i="1" kern="1200" baseline="0" dirty="0">
                          <a:ln>
                            <a:noFill/>
                          </a:ln>
                          <a:solidFill>
                            <a:srgbClr val="756359"/>
                          </a:solidFill>
                          <a:latin typeface="+mn-lt"/>
                          <a:ea typeface="+mn-ea"/>
                          <a:cs typeface="+mn-cs"/>
                        </a:rPr>
                        <a:t>I hope Murakami</a:t>
                      </a:r>
                      <a:r>
                        <a:rPr lang="en-US" altLang="zh-HK" sz="1400" i="1" kern="1200" baseline="0" dirty="0">
                          <a:ln>
                            <a:noFill/>
                          </a:ln>
                          <a:solidFill>
                            <a:srgbClr val="756359"/>
                          </a:solidFill>
                          <a:latin typeface="Albertus MT Lt" pitchFamily="2" charset="0"/>
                          <a:ea typeface="+mn-ea"/>
                          <a:cs typeface="+mn-cs"/>
                        </a:rPr>
                        <a:t>’</a:t>
                      </a:r>
                      <a:r>
                        <a:rPr lang="en-US" altLang="zh-HK" sz="1400" i="1" kern="1200" baseline="0" dirty="0">
                          <a:ln>
                            <a:noFill/>
                          </a:ln>
                          <a:solidFill>
                            <a:srgbClr val="756359"/>
                          </a:solidFill>
                          <a:latin typeface="+mn-lt"/>
                          <a:ea typeface="+mn-ea"/>
                          <a:cs typeface="+mn-cs"/>
                        </a:rPr>
                        <a:t>s </a:t>
                      </a:r>
                      <a:r>
                        <a:rPr lang="en-US" altLang="zh-HK" sz="1400" b="1" i="1" u="sng" kern="1200" baseline="0" dirty="0">
                          <a:solidFill>
                            <a:srgbClr val="FF0000"/>
                          </a:solidFill>
                          <a:latin typeface="+mn-lt"/>
                          <a:ea typeface="+mn-ea"/>
                          <a:cs typeface="+mn-cs"/>
                        </a:rPr>
                        <a:t>c</a:t>
                      </a:r>
                      <a:r>
                        <a:rPr lang="en-US" altLang="zh-HK" sz="1400" b="1" i="1" kern="1200" baseline="0" dirty="0">
                          <a:ln>
                            <a:noFill/>
                          </a:ln>
                          <a:solidFill>
                            <a:srgbClr val="756359"/>
                          </a:solidFill>
                          <a:latin typeface="+mn-lt"/>
                          <a:ea typeface="+mn-ea"/>
                          <a:cs typeface="+mn-cs"/>
                        </a:rPr>
                        <a:t>aptivating </a:t>
                      </a:r>
                      <a:r>
                        <a:rPr lang="en-US" altLang="zh-HK" sz="1400" b="1" i="1" u="sng" kern="1200" baseline="0" dirty="0">
                          <a:solidFill>
                            <a:srgbClr val="FF0000"/>
                          </a:solidFill>
                          <a:latin typeface="+mn-lt"/>
                          <a:ea typeface="+mn-ea"/>
                          <a:cs typeface="+mn-cs"/>
                        </a:rPr>
                        <a:t>c</a:t>
                      </a:r>
                      <a:r>
                        <a:rPr lang="en-US" altLang="zh-HK" sz="1400" b="1" i="1" kern="1200" baseline="0" dirty="0">
                          <a:ln>
                            <a:noFill/>
                          </a:ln>
                          <a:solidFill>
                            <a:srgbClr val="756359"/>
                          </a:solidFill>
                          <a:latin typeface="+mn-lt"/>
                          <a:ea typeface="+mn-ea"/>
                          <a:cs typeface="+mn-cs"/>
                        </a:rPr>
                        <a:t>hronicle</a:t>
                      </a:r>
                      <a:r>
                        <a:rPr lang="en-US" altLang="zh-HK" sz="1400" i="1" kern="1200" baseline="0" dirty="0">
                          <a:ln>
                            <a:noFill/>
                          </a:ln>
                          <a:solidFill>
                            <a:srgbClr val="756359"/>
                          </a:solidFill>
                          <a:latin typeface="+mn-lt"/>
                          <a:ea typeface="+mn-ea"/>
                          <a:cs typeface="+mn-cs"/>
                        </a:rPr>
                        <a:t> of his running experience can kindle your </a:t>
                      </a:r>
                      <a:r>
                        <a:rPr lang="en-US" altLang="zh-HK" sz="1400" b="1" i="1" u="sng" kern="1200" baseline="0" dirty="0">
                          <a:ln>
                            <a:noFill/>
                          </a:ln>
                          <a:solidFill>
                            <a:srgbClr val="009900"/>
                          </a:solidFill>
                          <a:latin typeface="+mn-lt"/>
                          <a:ea typeface="+mn-ea"/>
                          <a:cs typeface="+mn-cs"/>
                        </a:rPr>
                        <a:t>l</a:t>
                      </a:r>
                      <a:r>
                        <a:rPr lang="en-US" altLang="zh-HK" sz="1400" b="1" i="1" kern="1200" baseline="0" dirty="0">
                          <a:ln>
                            <a:noFill/>
                          </a:ln>
                          <a:solidFill>
                            <a:srgbClr val="756359"/>
                          </a:solidFill>
                          <a:latin typeface="+mn-lt"/>
                          <a:ea typeface="+mn-ea"/>
                          <a:cs typeface="+mn-cs"/>
                        </a:rPr>
                        <a:t>ifelong </a:t>
                      </a:r>
                      <a:r>
                        <a:rPr lang="en-US" altLang="zh-HK" sz="1400" b="1" i="1" u="sng" kern="1200" baseline="0" dirty="0">
                          <a:ln>
                            <a:noFill/>
                          </a:ln>
                          <a:solidFill>
                            <a:srgbClr val="009900"/>
                          </a:solidFill>
                          <a:latin typeface="+mn-lt"/>
                          <a:ea typeface="+mn-ea"/>
                          <a:cs typeface="+mn-cs"/>
                        </a:rPr>
                        <a:t>l</a:t>
                      </a:r>
                      <a:r>
                        <a:rPr lang="en-US" altLang="zh-HK" sz="1400" b="1" i="1" kern="1200" baseline="0" dirty="0">
                          <a:ln>
                            <a:noFill/>
                          </a:ln>
                          <a:solidFill>
                            <a:srgbClr val="756359"/>
                          </a:solidFill>
                          <a:latin typeface="+mn-lt"/>
                          <a:ea typeface="+mn-ea"/>
                          <a:cs typeface="+mn-cs"/>
                        </a:rPr>
                        <a:t>ove </a:t>
                      </a:r>
                      <a:r>
                        <a:rPr lang="en-US" altLang="zh-HK" sz="1400" i="1" kern="1200" baseline="0" dirty="0">
                          <a:ln>
                            <a:noFill/>
                          </a:ln>
                          <a:solidFill>
                            <a:srgbClr val="756359"/>
                          </a:solidFill>
                          <a:latin typeface="+mn-lt"/>
                          <a:ea typeface="+mn-ea"/>
                          <a:cs typeface="+mn-cs"/>
                        </a:rPr>
                        <a:t>for running and support you on your </a:t>
                      </a:r>
                      <a:r>
                        <a:rPr lang="en-US" altLang="zh-HK" sz="1400" b="1" i="1" u="sng" kern="1200" baseline="0" dirty="0">
                          <a:solidFill>
                            <a:srgbClr val="0066FF"/>
                          </a:solidFill>
                          <a:latin typeface="+mn-lt"/>
                          <a:ea typeface="+mn-ea"/>
                          <a:cs typeface="+mn-cs"/>
                        </a:rPr>
                        <a:t>w</a:t>
                      </a:r>
                      <a:r>
                        <a:rPr lang="en-US" altLang="zh-HK" sz="1400" b="1" i="1" kern="1200" baseline="0" dirty="0">
                          <a:ln>
                            <a:noFill/>
                          </a:ln>
                          <a:solidFill>
                            <a:srgbClr val="756359"/>
                          </a:solidFill>
                          <a:latin typeface="+mn-lt"/>
                          <a:ea typeface="+mn-ea"/>
                          <a:cs typeface="+mn-cs"/>
                        </a:rPr>
                        <a:t>inding</a:t>
                      </a:r>
                      <a:r>
                        <a:rPr lang="en-US" altLang="zh-HK" sz="1400" i="1" kern="1200" baseline="0" dirty="0">
                          <a:ln>
                            <a:noFill/>
                          </a:ln>
                          <a:solidFill>
                            <a:srgbClr val="756359"/>
                          </a:solidFill>
                          <a:latin typeface="+mn-lt"/>
                          <a:ea typeface="+mn-ea"/>
                          <a:cs typeface="+mn-cs"/>
                        </a:rPr>
                        <a:t> </a:t>
                      </a:r>
                      <a:r>
                        <a:rPr lang="en-US" altLang="zh-HK" sz="1400" b="1" i="1" u="sng" kern="1200" baseline="0" dirty="0">
                          <a:solidFill>
                            <a:srgbClr val="0066FF"/>
                          </a:solidFill>
                          <a:latin typeface="+mn-lt"/>
                          <a:ea typeface="+mn-ea"/>
                          <a:cs typeface="+mn-cs"/>
                        </a:rPr>
                        <a:t>w</a:t>
                      </a:r>
                      <a:r>
                        <a:rPr lang="en-US" altLang="zh-HK" sz="1400" b="1" i="1" kern="1200" baseline="0" dirty="0">
                          <a:ln>
                            <a:noFill/>
                          </a:ln>
                          <a:solidFill>
                            <a:srgbClr val="756359"/>
                          </a:solidFill>
                          <a:latin typeface="+mn-lt"/>
                          <a:ea typeface="+mn-ea"/>
                          <a:cs typeface="+mn-cs"/>
                        </a:rPr>
                        <a:t>ellness</a:t>
                      </a:r>
                      <a:r>
                        <a:rPr lang="en-US" altLang="zh-HK" sz="1400" i="1" kern="1200" baseline="0" dirty="0">
                          <a:ln>
                            <a:noFill/>
                          </a:ln>
                          <a:solidFill>
                            <a:srgbClr val="756359"/>
                          </a:solidFill>
                          <a:latin typeface="+mn-lt"/>
                          <a:ea typeface="+mn-ea"/>
                          <a:cs typeface="+mn-cs"/>
                        </a:rPr>
                        <a:t> journey. </a:t>
                      </a:r>
                      <a:endParaRPr lang="en-US" altLang="zh-HK" sz="1400" i="1" kern="1200" dirty="0">
                        <a:ln>
                          <a:noFill/>
                        </a:ln>
                        <a:solidFill>
                          <a:srgbClr val="756359"/>
                        </a:solidFill>
                        <a:latin typeface="+mn-lt"/>
                        <a:ea typeface="+mn-ea"/>
                        <a:cs typeface="+mn-cs"/>
                      </a:endParaRPr>
                    </a:p>
                  </a:txBody>
                  <a:tcPr marL="26408" marR="26408" marT="0" marB="0"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accent6">
                        <a:lumMod val="60000"/>
                        <a:lumOff val="40000"/>
                        <a:alpha val="80000"/>
                      </a:schemeClr>
                    </a:solidFill>
                  </a:tcPr>
                </a:tc>
                <a:extLst>
                  <a:ext uri="{0D108BD9-81ED-4DB2-BD59-A6C34878D82A}">
                    <a16:rowId xmlns:a16="http://schemas.microsoft.com/office/drawing/2014/main" val="1224830605"/>
                  </a:ext>
                </a:extLst>
              </a:tr>
            </a:tbl>
          </a:graphicData>
        </a:graphic>
      </p:graphicFrame>
      <p:sp>
        <p:nvSpPr>
          <p:cNvPr id="18" name="PA_任意多边形 24"/>
          <p:cNvSpPr>
            <a:spLocks/>
          </p:cNvSpPr>
          <p:nvPr>
            <p:custDataLst>
              <p:tags r:id="rId2"/>
            </p:custDataLst>
          </p:nvPr>
        </p:nvSpPr>
        <p:spPr bwMode="auto">
          <a:xfrm>
            <a:off x="179512" y="123478"/>
            <a:ext cx="1755000" cy="2106000"/>
          </a:xfrm>
          <a:custGeom>
            <a:avLst/>
            <a:gdLst>
              <a:gd name="T0" fmla="*/ 285 w 285"/>
              <a:gd name="T1" fmla="*/ 124 h 342"/>
              <a:gd name="T2" fmla="*/ 285 w 285"/>
              <a:gd name="T3" fmla="*/ 57 h 342"/>
              <a:gd name="T4" fmla="*/ 199 w 285"/>
              <a:gd name="T5" fmla="*/ 57 h 342"/>
              <a:gd name="T6" fmla="*/ 142 w 285"/>
              <a:gd name="T7" fmla="*/ 0 h 342"/>
              <a:gd name="T8" fmla="*/ 86 w 285"/>
              <a:gd name="T9" fmla="*/ 57 h 342"/>
              <a:gd name="T10" fmla="*/ 0 w 285"/>
              <a:gd name="T11" fmla="*/ 57 h 342"/>
              <a:gd name="T12" fmla="*/ 0 w 285"/>
              <a:gd name="T13" fmla="*/ 342 h 342"/>
              <a:gd name="T14" fmla="*/ 285 w 285"/>
              <a:gd name="T15" fmla="*/ 342 h 342"/>
              <a:gd name="T16" fmla="*/ 285 w 285"/>
              <a:gd name="T17" fmla="*/ 274 h 342"/>
              <a:gd name="T18" fmla="*/ 233 w 285"/>
              <a:gd name="T19" fmla="*/ 199 h 342"/>
              <a:gd name="T20" fmla="*/ 285 w 285"/>
              <a:gd name="T21" fmla="*/ 124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5" h="342">
                <a:moveTo>
                  <a:pt x="285" y="124"/>
                </a:moveTo>
                <a:cubicBezTo>
                  <a:pt x="285" y="57"/>
                  <a:pt x="285" y="57"/>
                  <a:pt x="285" y="57"/>
                </a:cubicBezTo>
                <a:cubicBezTo>
                  <a:pt x="199" y="57"/>
                  <a:pt x="199" y="57"/>
                  <a:pt x="199" y="57"/>
                </a:cubicBezTo>
                <a:cubicBezTo>
                  <a:pt x="199" y="25"/>
                  <a:pt x="174" y="0"/>
                  <a:pt x="142" y="0"/>
                </a:cubicBezTo>
                <a:cubicBezTo>
                  <a:pt x="111" y="0"/>
                  <a:pt x="86" y="25"/>
                  <a:pt x="86" y="57"/>
                </a:cubicBezTo>
                <a:cubicBezTo>
                  <a:pt x="0" y="57"/>
                  <a:pt x="0" y="57"/>
                  <a:pt x="0" y="57"/>
                </a:cubicBezTo>
                <a:cubicBezTo>
                  <a:pt x="0" y="342"/>
                  <a:pt x="0" y="342"/>
                  <a:pt x="0" y="342"/>
                </a:cubicBezTo>
                <a:cubicBezTo>
                  <a:pt x="285" y="342"/>
                  <a:pt x="285" y="342"/>
                  <a:pt x="285" y="342"/>
                </a:cubicBezTo>
                <a:cubicBezTo>
                  <a:pt x="285" y="274"/>
                  <a:pt x="285" y="274"/>
                  <a:pt x="285" y="274"/>
                </a:cubicBezTo>
                <a:cubicBezTo>
                  <a:pt x="255" y="263"/>
                  <a:pt x="233" y="234"/>
                  <a:pt x="233" y="199"/>
                </a:cubicBezTo>
                <a:cubicBezTo>
                  <a:pt x="233" y="165"/>
                  <a:pt x="255" y="136"/>
                  <a:pt x="285" y="124"/>
                </a:cubicBezTo>
                <a:close/>
              </a:path>
            </a:pathLst>
          </a:custGeom>
          <a:solidFill>
            <a:srgbClr val="756359"/>
          </a:solidFill>
          <a:ln>
            <a:noFill/>
          </a:ln>
          <a:effectLst>
            <a:outerShdw blurRad="190500" dist="63500" dir="3300000" algn="tl" rotWithShape="0">
              <a:schemeClr val="tx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zh-CN" altLang="en-US" sz="1350">
              <a:sym typeface="+mn-lt"/>
            </a:endParaRPr>
          </a:p>
        </p:txBody>
      </p:sp>
      <p:sp>
        <p:nvSpPr>
          <p:cNvPr id="19" name="PA_淘宝店chenying0907 39"/>
          <p:cNvSpPr>
            <a:spLocks noChangeArrowheads="1"/>
          </p:cNvSpPr>
          <p:nvPr>
            <p:custDataLst>
              <p:tags r:id="rId3"/>
            </p:custDataLst>
          </p:nvPr>
        </p:nvSpPr>
        <p:spPr bwMode="auto">
          <a:xfrm>
            <a:off x="142756" y="1177368"/>
            <a:ext cx="15039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lnSpc>
                <a:spcPts val="2400"/>
              </a:lnSpc>
            </a:pPr>
            <a:r>
              <a:rPr lang="en-US" altLang="zh-CN" sz="2000" b="1" dirty="0">
                <a:solidFill>
                  <a:schemeClr val="bg1"/>
                </a:solidFill>
                <a:effectLst>
                  <a:outerShdw blurRad="38100" dist="38100" dir="2700000" algn="tl">
                    <a:srgbClr val="000000">
                      <a:alpha val="43137"/>
                    </a:srgbClr>
                  </a:outerShdw>
                </a:effectLst>
                <a:cs typeface="+mn-ea"/>
                <a:sym typeface="+mn-lt"/>
              </a:rPr>
              <a:t>Alliteration</a:t>
            </a:r>
            <a:endParaRPr lang="zh-CN" altLang="en-US" sz="2000" b="1" dirty="0">
              <a:solidFill>
                <a:schemeClr val="bg1"/>
              </a:solidFill>
              <a:effectLst>
                <a:outerShdw blurRad="38100" dist="38100" dir="2700000" algn="tl">
                  <a:srgbClr val="000000">
                    <a:alpha val="43137"/>
                  </a:srgbClr>
                </a:outerShdw>
              </a:effectLst>
              <a:cs typeface="+mn-ea"/>
              <a:sym typeface="+mn-lt"/>
            </a:endParaRPr>
          </a:p>
        </p:txBody>
      </p:sp>
      <p:sp>
        <p:nvSpPr>
          <p:cNvPr id="20" name="內容版面配置區 2"/>
          <p:cNvSpPr txBox="1">
            <a:spLocks/>
          </p:cNvSpPr>
          <p:nvPr/>
        </p:nvSpPr>
        <p:spPr>
          <a:xfrm>
            <a:off x="1971268" y="195486"/>
            <a:ext cx="2385221" cy="1764914"/>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738188">
              <a:lnSpc>
                <a:spcPts val="2250"/>
              </a:lnSpc>
              <a:spcBef>
                <a:spcPts val="0"/>
              </a:spcBef>
              <a:spcAft>
                <a:spcPts val="900"/>
              </a:spcAft>
              <a:buBlip>
                <a:blip r:embed="rId7"/>
              </a:buBlip>
              <a:tabLst>
                <a:tab pos="342900" algn="l"/>
                <a:tab pos="540544" algn="l"/>
                <a:tab pos="804863" algn="l"/>
                <a:tab pos="1410891" algn="l"/>
              </a:tabLst>
            </a:pPr>
            <a:r>
              <a:rPr lang="en-GB" altLang="zh-HK" sz="1800" dirty="0">
                <a:solidFill>
                  <a:srgbClr val="756359"/>
                </a:solidFill>
              </a:rPr>
              <a:t>repeated use of initial consonant sounds in nearby words</a:t>
            </a:r>
            <a:endParaRPr lang="en-GB" altLang="zh-HK" sz="1800" dirty="0">
              <a:solidFill>
                <a:schemeClr val="tx1">
                  <a:lumMod val="75000"/>
                  <a:lumOff val="25000"/>
                </a:schemeClr>
              </a:solidFill>
            </a:endParaRPr>
          </a:p>
        </p:txBody>
      </p:sp>
      <p:sp>
        <p:nvSpPr>
          <p:cNvPr id="21" name="內容版面配置區 2"/>
          <p:cNvSpPr txBox="1">
            <a:spLocks/>
          </p:cNvSpPr>
          <p:nvPr/>
        </p:nvSpPr>
        <p:spPr>
          <a:xfrm>
            <a:off x="4627346" y="753172"/>
            <a:ext cx="3403058" cy="64954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defTabSz="738188">
              <a:lnSpc>
                <a:spcPts val="2250"/>
              </a:lnSpc>
              <a:spcBef>
                <a:spcPts val="0"/>
              </a:spcBef>
              <a:spcAft>
                <a:spcPts val="900"/>
              </a:spcAft>
              <a:buBlip>
                <a:blip r:embed="rId7"/>
              </a:buBlip>
              <a:tabLst>
                <a:tab pos="342900" algn="l"/>
                <a:tab pos="540544" algn="l"/>
                <a:tab pos="804863" algn="l"/>
                <a:tab pos="1410891" algn="l"/>
              </a:tabLst>
            </a:pPr>
            <a:r>
              <a:rPr lang="en-US" altLang="zh-HK" sz="2100" dirty="0">
                <a:solidFill>
                  <a:schemeClr val="tx1">
                    <a:lumMod val="75000"/>
                    <a:lumOff val="25000"/>
                  </a:schemeClr>
                </a:solidFill>
                <a:latin typeface="+mj-lt"/>
              </a:rPr>
              <a:t> </a:t>
            </a:r>
            <a:r>
              <a:rPr lang="en-US" altLang="zh-HK" sz="1800" dirty="0">
                <a:solidFill>
                  <a:srgbClr val="756359"/>
                </a:solidFill>
              </a:rPr>
              <a:t>enhancing rhythm</a:t>
            </a:r>
          </a:p>
          <a:p>
            <a:pPr defTabSz="738188">
              <a:lnSpc>
                <a:spcPts val="2250"/>
              </a:lnSpc>
              <a:spcBef>
                <a:spcPts val="0"/>
              </a:spcBef>
              <a:spcAft>
                <a:spcPts val="900"/>
              </a:spcAft>
              <a:buBlip>
                <a:blip r:embed="rId7"/>
              </a:buBlip>
              <a:tabLst>
                <a:tab pos="342900" algn="l"/>
                <a:tab pos="540544" algn="l"/>
                <a:tab pos="804863" algn="l"/>
                <a:tab pos="1410891" algn="l"/>
              </a:tabLst>
            </a:pPr>
            <a:r>
              <a:rPr lang="en-US" altLang="zh-HK" sz="1800" dirty="0">
                <a:solidFill>
                  <a:srgbClr val="756359"/>
                </a:solidFill>
              </a:rPr>
              <a:t> creating more catchy and memorable lines and phrases</a:t>
            </a:r>
          </a:p>
        </p:txBody>
      </p:sp>
      <p:graphicFrame>
        <p:nvGraphicFramePr>
          <p:cNvPr id="26" name="表格 15"/>
          <p:cNvGraphicFramePr>
            <a:graphicFrameLocks noGrp="1"/>
          </p:cNvGraphicFramePr>
          <p:nvPr>
            <p:extLst>
              <p:ext uri="{D42A27DB-BD31-4B8C-83A1-F6EECF244321}">
                <p14:modId xmlns:p14="http://schemas.microsoft.com/office/powerpoint/2010/main" val="2120564255"/>
              </p:ext>
            </p:extLst>
          </p:nvPr>
        </p:nvGraphicFramePr>
        <p:xfrm>
          <a:off x="239437" y="2326154"/>
          <a:ext cx="4128565" cy="2341654"/>
        </p:xfrm>
        <a:graphic>
          <a:graphicData uri="http://schemas.openxmlformats.org/drawingml/2006/table">
            <a:tbl>
              <a:tblPr firstRow="1" firstCol="1" bandRow="1">
                <a:tableStyleId>{5202B0CA-FC54-4496-8BCA-5EF66A818D29}</a:tableStyleId>
              </a:tblPr>
              <a:tblGrid>
                <a:gridCol w="1022222">
                  <a:extLst>
                    <a:ext uri="{9D8B030D-6E8A-4147-A177-3AD203B41FA5}">
                      <a16:colId xmlns:a16="http://schemas.microsoft.com/office/drawing/2014/main" val="2385533360"/>
                    </a:ext>
                  </a:extLst>
                </a:gridCol>
                <a:gridCol w="3106343">
                  <a:extLst>
                    <a:ext uri="{9D8B030D-6E8A-4147-A177-3AD203B41FA5}">
                      <a16:colId xmlns:a16="http://schemas.microsoft.com/office/drawing/2014/main" val="2431606242"/>
                    </a:ext>
                  </a:extLst>
                </a:gridCol>
              </a:tblGrid>
              <a:tr h="617220">
                <a:tc>
                  <a:txBody>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TW" sz="1400" b="1" i="0" u="none" strike="noStrike" kern="1200" cap="none" spc="0" normalizeH="0" baseline="0" noProof="0" dirty="0">
                          <a:ln>
                            <a:noFill/>
                          </a:ln>
                          <a:solidFill>
                            <a:schemeClr val="tx1">
                              <a:lumMod val="75000"/>
                              <a:lumOff val="25000"/>
                            </a:schemeClr>
                          </a:solidFill>
                          <a:effectLst/>
                          <a:uLnTx/>
                          <a:uFillTx/>
                          <a:latin typeface="+mn-lt"/>
                          <a:ea typeface="新細明體" panose="02020500000000000000" pitchFamily="18" charset="-120"/>
                          <a:cs typeface="+mn-cs"/>
                        </a:rPr>
                        <a:t>Recipient:</a:t>
                      </a:r>
                      <a:endParaRPr kumimoji="0" lang="zh-TW" altLang="zh-HK" sz="1400" b="1" i="0" u="none" strike="noStrike" kern="1200" cap="none" spc="0" normalizeH="0" baseline="0" noProof="0" dirty="0">
                        <a:ln>
                          <a:noFill/>
                        </a:ln>
                        <a:solidFill>
                          <a:schemeClr val="tx1">
                            <a:lumMod val="75000"/>
                            <a:lumOff val="25000"/>
                          </a:schemeClr>
                        </a:solidFill>
                        <a:effectLst/>
                        <a:uLnTx/>
                        <a:uFillTx/>
                        <a:latin typeface="+mn-lt"/>
                        <a:ea typeface="新細明體" panose="02020500000000000000" pitchFamily="18" charset="-120"/>
                        <a:cs typeface="Times New Roman" panose="02020603050405020304" pitchFamily="18" charset="0"/>
                      </a:endParaRPr>
                    </a:p>
                  </a:txBody>
                  <a:tcPr marL="26408" marR="264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alpha val="8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dirty="0">
                          <a:ln>
                            <a:noFill/>
                          </a:ln>
                          <a:solidFill>
                            <a:schemeClr val="tx1">
                              <a:lumMod val="75000"/>
                              <a:lumOff val="25000"/>
                            </a:schemeClr>
                          </a:solidFill>
                          <a:effectLst/>
                          <a:uLnTx/>
                          <a:uFillTx/>
                          <a:latin typeface="+mn-lt"/>
                          <a:ea typeface="+mn-ea"/>
                          <a:cs typeface="Times New Roman" panose="02020603050405020304" pitchFamily="18" charset="0"/>
                        </a:rPr>
                        <a:t>A newly-arrived NCS student who wants to know more about Hong Kong and Chinese culture</a:t>
                      </a:r>
                      <a:endParaRPr kumimoji="0" lang="zh-TW" altLang="zh-HK" sz="1400" b="0" i="0" u="none" strike="noStrike" kern="1200" cap="none" spc="0" normalizeH="0" baseline="0" noProof="0" dirty="0">
                        <a:ln>
                          <a:noFill/>
                        </a:ln>
                        <a:solidFill>
                          <a:schemeClr val="tx1">
                            <a:lumMod val="75000"/>
                            <a:lumOff val="25000"/>
                          </a:schemeClr>
                        </a:solidFill>
                        <a:effectLst/>
                        <a:uLnTx/>
                        <a:uFillTx/>
                        <a:latin typeface="+mn-lt"/>
                        <a:ea typeface="新細明體" panose="02020500000000000000" pitchFamily="18" charset="-120"/>
                        <a:cs typeface="Times New Roman" panose="02020603050405020304" pitchFamily="18" charset="0"/>
                      </a:endParaRPr>
                    </a:p>
                  </a:txBody>
                  <a:tcPr marL="26408" marR="264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alpha val="80000"/>
                      </a:srgbClr>
                    </a:solidFill>
                  </a:tcPr>
                </a:tc>
                <a:extLst>
                  <a:ext uri="{0D108BD9-81ED-4DB2-BD59-A6C34878D82A}">
                    <a16:rowId xmlns:a16="http://schemas.microsoft.com/office/drawing/2014/main" val="3313373402"/>
                  </a:ext>
                </a:extLst>
              </a:tr>
              <a:tr h="771525">
                <a:tc>
                  <a:txBody>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TW" sz="1400" b="1" i="0" u="none" strike="noStrike" kern="1200" cap="none" spc="0" normalizeH="0" baseline="0" noProof="0" dirty="0">
                          <a:ln>
                            <a:noFill/>
                          </a:ln>
                          <a:solidFill>
                            <a:schemeClr val="tx1">
                              <a:lumMod val="75000"/>
                              <a:lumOff val="25000"/>
                            </a:schemeClr>
                          </a:solidFill>
                          <a:effectLst/>
                          <a:uLnTx/>
                          <a:uFillTx/>
                          <a:latin typeface="+mn-lt"/>
                          <a:ea typeface="新細明體" panose="02020500000000000000" pitchFamily="18" charset="-120"/>
                          <a:cs typeface="Times New Roman" panose="02020603050405020304" pitchFamily="18" charset="0"/>
                        </a:rPr>
                        <a:t>Book:</a:t>
                      </a:r>
                      <a:endParaRPr kumimoji="0" lang="zh-TW" altLang="zh-HK" sz="1400" b="1" i="0" u="none" strike="noStrike" kern="1200" cap="none" spc="0" normalizeH="0" baseline="0" noProof="0" dirty="0">
                        <a:ln>
                          <a:noFill/>
                        </a:ln>
                        <a:solidFill>
                          <a:schemeClr val="tx1">
                            <a:lumMod val="75000"/>
                            <a:lumOff val="25000"/>
                          </a:schemeClr>
                        </a:solidFill>
                        <a:effectLst/>
                        <a:uLnTx/>
                        <a:uFillTx/>
                        <a:latin typeface="+mn-lt"/>
                        <a:ea typeface="新細明體" panose="02020500000000000000" pitchFamily="18" charset="-120"/>
                        <a:cs typeface="Times New Roman" panose="02020603050405020304" pitchFamily="18" charset="0"/>
                      </a:endParaRPr>
                    </a:p>
                  </a:txBody>
                  <a:tcPr marL="26408" marR="264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C9">
                        <a:alpha val="80000"/>
                      </a:srgbClr>
                    </a:solidFill>
                  </a:tcPr>
                </a:tc>
                <a:tc>
                  <a:txBody>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lang="en-US" altLang="zh-TW" sz="1400" b="1" i="1" kern="1200" dirty="0">
                          <a:solidFill>
                            <a:schemeClr val="tx1">
                              <a:lumMod val="75000"/>
                              <a:lumOff val="25000"/>
                            </a:schemeClr>
                          </a:solidFill>
                          <a:effectLst/>
                          <a:latin typeface="+mn-lt"/>
                          <a:ea typeface="+mn-ea"/>
                          <a:cs typeface="Times New Roman" panose="02020603050405020304" pitchFamily="18" charset="0"/>
                        </a:rPr>
                        <a:t>All About China: Stories, Songs, Crafts and Games for Kids</a:t>
                      </a:r>
                      <a:r>
                        <a:rPr lang="en-US" altLang="zh-TW" sz="1400" b="0" i="0" kern="1200" dirty="0">
                          <a:solidFill>
                            <a:schemeClr val="tx1">
                              <a:lumMod val="75000"/>
                              <a:lumOff val="25000"/>
                            </a:schemeClr>
                          </a:solidFill>
                          <a:effectLst/>
                          <a:latin typeface="+mn-lt"/>
                          <a:ea typeface="+mn-ea"/>
                          <a:cs typeface="Times New Roman" panose="02020603050405020304" pitchFamily="18" charset="0"/>
                        </a:rPr>
                        <a:t> </a:t>
                      </a:r>
                    </a:p>
                    <a:p>
                      <a:pPr marL="0" marR="0" lvl="0" indent="0" algn="ctr" defTabSz="914400" rtl="0" eaLnBrk="1" fontAlgn="auto" latinLnBrk="0" hangingPunct="1">
                        <a:lnSpc>
                          <a:spcPct val="125000"/>
                        </a:lnSpc>
                        <a:spcBef>
                          <a:spcPts val="0"/>
                        </a:spcBef>
                        <a:spcAft>
                          <a:spcPts val="0"/>
                        </a:spcAft>
                        <a:buClrTx/>
                        <a:buSzTx/>
                        <a:buFontTx/>
                        <a:buNone/>
                        <a:tabLst/>
                        <a:defRPr/>
                      </a:pPr>
                      <a:r>
                        <a:rPr lang="en-US" altLang="zh-TW" sz="1400" b="0" i="0" kern="1200" dirty="0">
                          <a:solidFill>
                            <a:schemeClr val="tx1">
                              <a:lumMod val="75000"/>
                              <a:lumOff val="25000"/>
                            </a:schemeClr>
                          </a:solidFill>
                          <a:effectLst/>
                          <a:latin typeface="+mn-lt"/>
                          <a:ea typeface="+mn-ea"/>
                          <a:cs typeface="Times New Roman" panose="02020603050405020304" pitchFamily="18" charset="0"/>
                        </a:rPr>
                        <a:t>by Allison </a:t>
                      </a:r>
                      <a:r>
                        <a:rPr lang="en-US" altLang="zh-TW" sz="1400" b="0" i="0" kern="1200" dirty="0" err="1">
                          <a:solidFill>
                            <a:schemeClr val="tx1">
                              <a:lumMod val="75000"/>
                              <a:lumOff val="25000"/>
                            </a:schemeClr>
                          </a:solidFill>
                          <a:effectLst/>
                          <a:latin typeface="+mn-lt"/>
                          <a:ea typeface="+mn-ea"/>
                          <a:cs typeface="Times New Roman" panose="02020603050405020304" pitchFamily="18" charset="0"/>
                        </a:rPr>
                        <a:t>Branscombe</a:t>
                      </a:r>
                      <a:endParaRPr lang="zh-TW" altLang="zh-HK" sz="1400" b="0" i="0" kern="1200" dirty="0">
                        <a:solidFill>
                          <a:schemeClr val="tx1">
                            <a:lumMod val="75000"/>
                            <a:lumOff val="25000"/>
                          </a:schemeClr>
                        </a:solidFill>
                        <a:effectLst/>
                        <a:latin typeface="+mn-lt"/>
                        <a:ea typeface="+mn-ea"/>
                        <a:cs typeface="Times New Roman" panose="02020603050405020304" pitchFamily="18" charset="0"/>
                      </a:endParaRPr>
                    </a:p>
                  </a:txBody>
                  <a:tcPr marL="26408" marR="264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C9">
                        <a:alpha val="80000"/>
                      </a:srgbClr>
                    </a:solidFill>
                  </a:tcPr>
                </a:tc>
                <a:extLst>
                  <a:ext uri="{0D108BD9-81ED-4DB2-BD59-A6C34878D82A}">
                    <a16:rowId xmlns:a16="http://schemas.microsoft.com/office/drawing/2014/main" val="461495863"/>
                  </a:ext>
                </a:extLst>
              </a:tr>
              <a:tr h="901474">
                <a:tc>
                  <a:txBody>
                    <a:bodyPr/>
                    <a:lstStyle/>
                    <a:p>
                      <a:pPr marL="0" algn="ctr" defTabSz="914400" rtl="0" eaLnBrk="1" latinLnBrk="0" hangingPunct="1">
                        <a:lnSpc>
                          <a:spcPct val="125000"/>
                        </a:lnSpc>
                        <a:spcAft>
                          <a:spcPts val="0"/>
                        </a:spcAft>
                      </a:pPr>
                      <a:r>
                        <a:rPr lang="en-US" sz="1400" b="1" kern="1200" dirty="0">
                          <a:solidFill>
                            <a:schemeClr val="tx1">
                              <a:lumMod val="75000"/>
                              <a:lumOff val="25000"/>
                            </a:schemeClr>
                          </a:solidFill>
                          <a:effectLst/>
                          <a:latin typeface="+mn-lt"/>
                          <a:ea typeface="+mn-ea"/>
                          <a:cs typeface="+mn-cs"/>
                        </a:rPr>
                        <a:t>Example:</a:t>
                      </a:r>
                      <a:endParaRPr lang="zh-TW" sz="1400" b="1" kern="1200" dirty="0">
                        <a:solidFill>
                          <a:schemeClr val="tx1">
                            <a:lumMod val="75000"/>
                            <a:lumOff val="25000"/>
                          </a:schemeClr>
                        </a:solidFill>
                        <a:effectLst/>
                        <a:latin typeface="+mn-lt"/>
                        <a:ea typeface="+mn-ea"/>
                        <a:cs typeface="+mn-cs"/>
                      </a:endParaRPr>
                    </a:p>
                  </a:txBody>
                  <a:tcPr marL="26408" marR="264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alpha val="80000"/>
                      </a:srgb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HK" sz="1400" b="0" i="1" u="none" strike="noStrike" kern="1200" cap="none" spc="0" normalizeH="0" baseline="0" noProof="0" dirty="0">
                          <a:ln>
                            <a:noFill/>
                          </a:ln>
                          <a:solidFill>
                            <a:prstClr val="black">
                              <a:lumMod val="75000"/>
                              <a:lumOff val="25000"/>
                            </a:prstClr>
                          </a:solidFill>
                          <a:effectLst/>
                          <a:uLnTx/>
                          <a:uFillTx/>
                          <a:latin typeface="+mn-lt"/>
                          <a:ea typeface="+mn-ea"/>
                          <a:cs typeface="+mn-cs"/>
                        </a:rPr>
                        <a:t>The book opens the door to a </a:t>
                      </a:r>
                      <a:r>
                        <a:rPr kumimoji="0" lang="en-US" altLang="zh-HK" sz="1400" b="1" i="1" u="sng" strike="noStrike" kern="1200" cap="none" spc="0" normalizeH="0" baseline="0" noProof="0" dirty="0">
                          <a:ln>
                            <a:noFill/>
                          </a:ln>
                          <a:solidFill>
                            <a:srgbClr val="FF0000"/>
                          </a:solidFill>
                          <a:effectLst/>
                          <a:uLnTx/>
                          <a:uFillTx/>
                          <a:latin typeface="+mn-lt"/>
                          <a:ea typeface="+mn-ea"/>
                          <a:cs typeface="+mn-cs"/>
                        </a:rPr>
                        <a:t>c</a:t>
                      </a:r>
                      <a:r>
                        <a:rPr kumimoji="0" lang="en-US" altLang="zh-HK" sz="1400" b="1" i="1" u="none" strike="noStrike" kern="1200" cap="none" spc="0" normalizeH="0" baseline="0" noProof="0" dirty="0">
                          <a:ln>
                            <a:noFill/>
                          </a:ln>
                          <a:solidFill>
                            <a:prstClr val="black">
                              <a:lumMod val="75000"/>
                              <a:lumOff val="25000"/>
                            </a:prstClr>
                          </a:solidFill>
                          <a:effectLst/>
                          <a:uLnTx/>
                          <a:uFillTx/>
                          <a:latin typeface="+mn-lt"/>
                          <a:ea typeface="+mn-ea"/>
                          <a:cs typeface="+mn-cs"/>
                        </a:rPr>
                        <a:t>ultural </a:t>
                      </a:r>
                      <a:r>
                        <a:rPr kumimoji="0" lang="en-US" altLang="zh-HK" sz="1400" b="1" i="1" u="sng" strike="noStrike" kern="1200" cap="none" spc="0" normalizeH="0" baseline="0" noProof="0" dirty="0">
                          <a:ln>
                            <a:noFill/>
                          </a:ln>
                          <a:solidFill>
                            <a:srgbClr val="FF0000"/>
                          </a:solidFill>
                          <a:effectLst/>
                          <a:uLnTx/>
                          <a:uFillTx/>
                          <a:latin typeface="+mn-lt"/>
                          <a:ea typeface="+mn-ea"/>
                          <a:cs typeface="+mn-cs"/>
                        </a:rPr>
                        <a:t>c</a:t>
                      </a:r>
                      <a:r>
                        <a:rPr kumimoji="0" lang="en-US" altLang="zh-HK" sz="1400" b="1" i="1" u="none" strike="noStrike" kern="1200" cap="none" spc="0" normalizeH="0" baseline="0" noProof="0" dirty="0">
                          <a:ln>
                            <a:noFill/>
                          </a:ln>
                          <a:solidFill>
                            <a:prstClr val="black">
                              <a:lumMod val="75000"/>
                              <a:lumOff val="25000"/>
                            </a:prstClr>
                          </a:solidFill>
                          <a:effectLst/>
                          <a:uLnTx/>
                          <a:uFillTx/>
                          <a:latin typeface="+mn-lt"/>
                          <a:ea typeface="+mn-ea"/>
                          <a:cs typeface="+mn-cs"/>
                        </a:rPr>
                        <a:t>ornucopia</a:t>
                      </a:r>
                      <a:r>
                        <a:rPr kumimoji="0" lang="en-US" altLang="zh-HK" sz="1400" b="0" i="1" u="none" strike="noStrike" kern="1200" cap="none" spc="0" normalizeH="0" baseline="0" noProof="0" dirty="0">
                          <a:ln>
                            <a:noFill/>
                          </a:ln>
                          <a:solidFill>
                            <a:prstClr val="black">
                              <a:lumMod val="75000"/>
                              <a:lumOff val="25000"/>
                            </a:prstClr>
                          </a:solidFill>
                          <a:effectLst/>
                          <a:uLnTx/>
                          <a:uFillTx/>
                          <a:latin typeface="+mn-lt"/>
                          <a:ea typeface="+mn-ea"/>
                          <a:cs typeface="+mn-cs"/>
                        </a:rPr>
                        <a:t> and a </a:t>
                      </a:r>
                      <a:r>
                        <a:rPr kumimoji="0" lang="en-US" altLang="zh-HK" sz="1400" b="1" i="1" u="sng" strike="noStrike" kern="1200" cap="none" spc="0" normalizeH="0" baseline="0" noProof="0" dirty="0">
                          <a:ln>
                            <a:noFill/>
                          </a:ln>
                          <a:solidFill>
                            <a:srgbClr val="0066FF"/>
                          </a:solidFill>
                          <a:effectLst/>
                          <a:uLnTx/>
                          <a:uFillTx/>
                          <a:latin typeface="+mn-lt"/>
                          <a:ea typeface="+mn-ea"/>
                          <a:cs typeface="+mn-cs"/>
                        </a:rPr>
                        <a:t>w</a:t>
                      </a:r>
                      <a:r>
                        <a:rPr kumimoji="0" lang="en-US" altLang="zh-HK" sz="1400" b="1" i="1" u="none" strike="noStrike" kern="1200" cap="none" spc="0" normalizeH="0" baseline="0" noProof="0" dirty="0">
                          <a:ln>
                            <a:noFill/>
                          </a:ln>
                          <a:solidFill>
                            <a:prstClr val="black">
                              <a:lumMod val="75000"/>
                              <a:lumOff val="25000"/>
                            </a:prstClr>
                          </a:solidFill>
                          <a:effectLst/>
                          <a:uLnTx/>
                          <a:uFillTx/>
                          <a:latin typeface="+mn-lt"/>
                          <a:ea typeface="+mn-ea"/>
                          <a:cs typeface="+mn-cs"/>
                        </a:rPr>
                        <a:t>orld</a:t>
                      </a:r>
                      <a:r>
                        <a:rPr kumimoji="0" lang="en-US" altLang="zh-HK" sz="1400" b="0" i="1" u="none" strike="noStrike" kern="1200" cap="none" spc="0" normalizeH="0" baseline="0" noProof="0" dirty="0">
                          <a:ln>
                            <a:noFill/>
                          </a:ln>
                          <a:solidFill>
                            <a:prstClr val="black">
                              <a:lumMod val="75000"/>
                              <a:lumOff val="25000"/>
                            </a:prstClr>
                          </a:solidFill>
                          <a:effectLst/>
                          <a:uLnTx/>
                          <a:uFillTx/>
                          <a:latin typeface="+mn-lt"/>
                          <a:ea typeface="+mn-ea"/>
                          <a:cs typeface="+mn-cs"/>
                        </a:rPr>
                        <a:t> of </a:t>
                      </a:r>
                      <a:r>
                        <a:rPr kumimoji="0" lang="en-US" altLang="zh-HK" sz="1400" b="1" i="1" u="sng" strike="noStrike" kern="1200" cap="none" spc="0" normalizeH="0" baseline="0" noProof="0" dirty="0">
                          <a:ln>
                            <a:noFill/>
                          </a:ln>
                          <a:solidFill>
                            <a:srgbClr val="0066FF"/>
                          </a:solidFill>
                          <a:effectLst/>
                          <a:uLnTx/>
                          <a:uFillTx/>
                          <a:latin typeface="+mn-lt"/>
                          <a:ea typeface="+mn-ea"/>
                          <a:cs typeface="+mn-cs"/>
                        </a:rPr>
                        <a:t>w</a:t>
                      </a:r>
                      <a:r>
                        <a:rPr kumimoji="0" lang="en-US" altLang="zh-HK" sz="1400" b="1" i="1" u="none" strike="noStrike" kern="1200" cap="none" spc="0" normalizeH="0" baseline="0" noProof="0" dirty="0">
                          <a:ln>
                            <a:noFill/>
                          </a:ln>
                          <a:solidFill>
                            <a:prstClr val="black">
                              <a:lumMod val="75000"/>
                              <a:lumOff val="25000"/>
                            </a:prstClr>
                          </a:solidFill>
                          <a:effectLst/>
                          <a:uLnTx/>
                          <a:uFillTx/>
                          <a:latin typeface="+mn-lt"/>
                          <a:ea typeface="+mn-ea"/>
                          <a:cs typeface="+mn-cs"/>
                        </a:rPr>
                        <a:t>onders</a:t>
                      </a:r>
                    </a:p>
                  </a:txBody>
                  <a:tcPr marL="26408" marR="264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alpha val="80000"/>
                      </a:srgbClr>
                    </a:solidFill>
                  </a:tcPr>
                </a:tc>
                <a:extLst>
                  <a:ext uri="{0D108BD9-81ED-4DB2-BD59-A6C34878D82A}">
                    <a16:rowId xmlns:a16="http://schemas.microsoft.com/office/drawing/2014/main" val="1224830605"/>
                  </a:ext>
                </a:extLst>
              </a:tr>
            </a:tbl>
          </a:graphicData>
        </a:graphic>
      </p:graphicFrame>
    </p:spTree>
    <p:extLst>
      <p:ext uri="{BB962C8B-B14F-4D97-AF65-F5344CB8AC3E}">
        <p14:creationId xmlns:p14="http://schemas.microsoft.com/office/powerpoint/2010/main" val="1759248940"/>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PA_淘宝店chenying0907 21"/>
          <p:cNvGrpSpPr/>
          <p:nvPr>
            <p:custDataLst>
              <p:tags r:id="rId1"/>
            </p:custDataLst>
          </p:nvPr>
        </p:nvGrpSpPr>
        <p:grpSpPr>
          <a:xfrm>
            <a:off x="5832473" y="-21235"/>
            <a:ext cx="3311527" cy="5164735"/>
            <a:chOff x="5832473" y="-21235"/>
            <a:chExt cx="3311527" cy="5164735"/>
          </a:xfrm>
        </p:grpSpPr>
        <p:sp>
          <p:nvSpPr>
            <p:cNvPr id="14" name="淘宝店chenying0907 36"/>
            <p:cNvSpPr>
              <a:spLocks/>
            </p:cNvSpPr>
            <p:nvPr/>
          </p:nvSpPr>
          <p:spPr bwMode="auto">
            <a:xfrm rot="16200000">
              <a:off x="7445263" y="403114"/>
              <a:ext cx="2123086" cy="1274387"/>
            </a:xfrm>
            <a:custGeom>
              <a:avLst/>
              <a:gdLst/>
              <a:ahLst/>
              <a:cxnLst/>
              <a:rect l="l" t="t" r="r" b="b"/>
              <a:pathLst>
                <a:path w="2123086" h="1274387">
                  <a:moveTo>
                    <a:pt x="0" y="252037"/>
                  </a:moveTo>
                  <a:lnTo>
                    <a:pt x="2123086" y="0"/>
                  </a:lnTo>
                  <a:lnTo>
                    <a:pt x="2123086" y="1274387"/>
                  </a:lnTo>
                  <a:lnTo>
                    <a:pt x="1182688" y="1274387"/>
                  </a:lnTo>
                  <a:close/>
                </a:path>
              </a:pathLst>
            </a:custGeom>
            <a:solidFill>
              <a:srgbClr val="E5AAA4"/>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6" name="淘宝店chenying0907 37"/>
            <p:cNvSpPr>
              <a:spLocks/>
            </p:cNvSpPr>
            <p:nvPr/>
          </p:nvSpPr>
          <p:spPr bwMode="auto">
            <a:xfrm rot="16200000">
              <a:off x="5568154" y="1183482"/>
              <a:ext cx="3840163" cy="3311525"/>
            </a:xfrm>
            <a:custGeom>
              <a:avLst/>
              <a:gdLst>
                <a:gd name="T0" fmla="*/ 0 w 2419"/>
                <a:gd name="T1" fmla="*/ 0 h 2086"/>
                <a:gd name="T2" fmla="*/ 753 w 2419"/>
                <a:gd name="T3" fmla="*/ 2008 h 2086"/>
                <a:gd name="T4" fmla="*/ 1228 w 2419"/>
                <a:gd name="T5" fmla="*/ 2086 h 2086"/>
                <a:gd name="T6" fmla="*/ 2419 w 2419"/>
                <a:gd name="T7" fmla="*/ 2086 h 2086"/>
                <a:gd name="T8" fmla="*/ 0 w 2419"/>
                <a:gd name="T9" fmla="*/ 0 h 2086"/>
              </a:gdLst>
              <a:ahLst/>
              <a:cxnLst>
                <a:cxn ang="0">
                  <a:pos x="T0" y="T1"/>
                </a:cxn>
                <a:cxn ang="0">
                  <a:pos x="T2" y="T3"/>
                </a:cxn>
                <a:cxn ang="0">
                  <a:pos x="T4" y="T5"/>
                </a:cxn>
                <a:cxn ang="0">
                  <a:pos x="T6" y="T7"/>
                </a:cxn>
                <a:cxn ang="0">
                  <a:pos x="T8" y="T9"/>
                </a:cxn>
              </a:cxnLst>
              <a:rect l="0" t="0" r="r" b="b"/>
              <a:pathLst>
                <a:path w="2419" h="2086">
                  <a:moveTo>
                    <a:pt x="0" y="0"/>
                  </a:moveTo>
                  <a:lnTo>
                    <a:pt x="753" y="2008"/>
                  </a:lnTo>
                  <a:lnTo>
                    <a:pt x="1228" y="2086"/>
                  </a:lnTo>
                  <a:lnTo>
                    <a:pt x="2419" y="2086"/>
                  </a:lnTo>
                  <a:lnTo>
                    <a:pt x="0" y="0"/>
                  </a:lnTo>
                  <a:close/>
                </a:path>
              </a:pathLst>
            </a:custGeom>
            <a:solidFill>
              <a:srgbClr val="F1CF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0" name="淘宝店chenying0907 38"/>
            <p:cNvSpPr>
              <a:spLocks/>
            </p:cNvSpPr>
            <p:nvPr/>
          </p:nvSpPr>
          <p:spPr bwMode="auto">
            <a:xfrm rot="16200000">
              <a:off x="6636541" y="2759869"/>
              <a:ext cx="1579563" cy="3187700"/>
            </a:xfrm>
            <a:custGeom>
              <a:avLst/>
              <a:gdLst>
                <a:gd name="T0" fmla="*/ 242 w 995"/>
                <a:gd name="T1" fmla="*/ 0 h 2008"/>
                <a:gd name="T2" fmla="*/ 0 w 995"/>
                <a:gd name="T3" fmla="*/ 305 h 2008"/>
                <a:gd name="T4" fmla="*/ 0 w 995"/>
                <a:gd name="T5" fmla="*/ 1845 h 2008"/>
                <a:gd name="T6" fmla="*/ 995 w 995"/>
                <a:gd name="T7" fmla="*/ 2008 h 2008"/>
                <a:gd name="T8" fmla="*/ 242 w 995"/>
                <a:gd name="T9" fmla="*/ 0 h 2008"/>
              </a:gdLst>
              <a:ahLst/>
              <a:cxnLst>
                <a:cxn ang="0">
                  <a:pos x="T0" y="T1"/>
                </a:cxn>
                <a:cxn ang="0">
                  <a:pos x="T2" y="T3"/>
                </a:cxn>
                <a:cxn ang="0">
                  <a:pos x="T4" y="T5"/>
                </a:cxn>
                <a:cxn ang="0">
                  <a:pos x="T6" y="T7"/>
                </a:cxn>
                <a:cxn ang="0">
                  <a:pos x="T8" y="T9"/>
                </a:cxn>
              </a:cxnLst>
              <a:rect l="0" t="0" r="r" b="b"/>
              <a:pathLst>
                <a:path w="995" h="2008">
                  <a:moveTo>
                    <a:pt x="242" y="0"/>
                  </a:moveTo>
                  <a:lnTo>
                    <a:pt x="0" y="305"/>
                  </a:lnTo>
                  <a:lnTo>
                    <a:pt x="0" y="1845"/>
                  </a:lnTo>
                  <a:lnTo>
                    <a:pt x="995" y="2008"/>
                  </a:lnTo>
                  <a:lnTo>
                    <a:pt x="242" y="0"/>
                  </a:lnTo>
                  <a:close/>
                </a:path>
              </a:pathLst>
            </a:custGeom>
            <a:solidFill>
              <a:srgbClr val="F9E7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1" name="淘宝店chenying0907 39"/>
            <p:cNvSpPr>
              <a:spLocks/>
            </p:cNvSpPr>
            <p:nvPr/>
          </p:nvSpPr>
          <p:spPr bwMode="auto">
            <a:xfrm rot="16200000">
              <a:off x="7785893" y="3785394"/>
              <a:ext cx="2333625" cy="382588"/>
            </a:xfrm>
            <a:custGeom>
              <a:avLst/>
              <a:gdLst>
                <a:gd name="T0" fmla="*/ 0 w 1470"/>
                <a:gd name="T1" fmla="*/ 0 h 241"/>
                <a:gd name="T2" fmla="*/ 0 w 1470"/>
                <a:gd name="T3" fmla="*/ 233 h 241"/>
                <a:gd name="T4" fmla="*/ 0 w 1470"/>
                <a:gd name="T5" fmla="*/ 241 h 241"/>
                <a:gd name="T6" fmla="*/ 1470 w 1470"/>
                <a:gd name="T7" fmla="*/ 241 h 241"/>
                <a:gd name="T8" fmla="*/ 0 w 1470"/>
                <a:gd name="T9" fmla="*/ 0 h 241"/>
              </a:gdLst>
              <a:ahLst/>
              <a:cxnLst>
                <a:cxn ang="0">
                  <a:pos x="T0" y="T1"/>
                </a:cxn>
                <a:cxn ang="0">
                  <a:pos x="T2" y="T3"/>
                </a:cxn>
                <a:cxn ang="0">
                  <a:pos x="T4" y="T5"/>
                </a:cxn>
                <a:cxn ang="0">
                  <a:pos x="T6" y="T7"/>
                </a:cxn>
                <a:cxn ang="0">
                  <a:pos x="T8" y="T9"/>
                </a:cxn>
              </a:cxnLst>
              <a:rect l="0" t="0" r="r" b="b"/>
              <a:pathLst>
                <a:path w="1470" h="241">
                  <a:moveTo>
                    <a:pt x="0" y="0"/>
                  </a:moveTo>
                  <a:lnTo>
                    <a:pt x="0" y="233"/>
                  </a:lnTo>
                  <a:lnTo>
                    <a:pt x="0" y="241"/>
                  </a:lnTo>
                  <a:lnTo>
                    <a:pt x="1470" y="241"/>
                  </a:lnTo>
                  <a:lnTo>
                    <a:pt x="0" y="0"/>
                  </a:lnTo>
                  <a:close/>
                </a:path>
              </a:pathLst>
            </a:custGeom>
            <a:solidFill>
              <a:srgbClr val="E5AA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grpSp>
      <p:sp>
        <p:nvSpPr>
          <p:cNvPr id="4" name="投影片編號版面配置區 3"/>
          <p:cNvSpPr>
            <a:spLocks noGrp="1"/>
          </p:cNvSpPr>
          <p:nvPr>
            <p:ph type="sldNum" sz="quarter" idx="12"/>
          </p:nvPr>
        </p:nvSpPr>
        <p:spPr/>
        <p:txBody>
          <a:bodyPr/>
          <a:lstStyle/>
          <a:p>
            <a:fld id="{8442C06D-44E2-4491-8B6B-EB951651CB7B}" type="slidenum">
              <a:rPr lang="zh-HK" altLang="en-US" smtClean="0">
                <a:solidFill>
                  <a:srgbClr val="000000"/>
                </a:solidFill>
              </a:rPr>
              <a:t>25</a:t>
            </a:fld>
            <a:endParaRPr lang="zh-HK" altLang="en-US" dirty="0">
              <a:solidFill>
                <a:srgbClr val="000000"/>
              </a:solidFill>
            </a:endParaRPr>
          </a:p>
        </p:txBody>
      </p:sp>
      <p:sp>
        <p:nvSpPr>
          <p:cNvPr id="5" name="PA_任意多边形 23"/>
          <p:cNvSpPr>
            <a:spLocks/>
          </p:cNvSpPr>
          <p:nvPr>
            <p:custDataLst>
              <p:tags r:id="rId2"/>
            </p:custDataLst>
          </p:nvPr>
        </p:nvSpPr>
        <p:spPr bwMode="auto">
          <a:xfrm>
            <a:off x="126205" y="116025"/>
            <a:ext cx="2106000" cy="1755000"/>
          </a:xfrm>
          <a:custGeom>
            <a:avLst/>
            <a:gdLst>
              <a:gd name="T0" fmla="*/ 274 w 342"/>
              <a:gd name="T1" fmla="*/ 0 h 285"/>
              <a:gd name="T2" fmla="*/ 199 w 342"/>
              <a:gd name="T3" fmla="*/ 52 h 285"/>
              <a:gd name="T4" fmla="*/ 124 w 342"/>
              <a:gd name="T5" fmla="*/ 0 h 285"/>
              <a:gd name="T6" fmla="*/ 57 w 342"/>
              <a:gd name="T7" fmla="*/ 0 h 285"/>
              <a:gd name="T8" fmla="*/ 57 w 342"/>
              <a:gd name="T9" fmla="*/ 86 h 285"/>
              <a:gd name="T10" fmla="*/ 0 w 342"/>
              <a:gd name="T11" fmla="*/ 142 h 285"/>
              <a:gd name="T12" fmla="*/ 57 w 342"/>
              <a:gd name="T13" fmla="*/ 199 h 285"/>
              <a:gd name="T14" fmla="*/ 57 w 342"/>
              <a:gd name="T15" fmla="*/ 285 h 285"/>
              <a:gd name="T16" fmla="*/ 342 w 342"/>
              <a:gd name="T17" fmla="*/ 285 h 285"/>
              <a:gd name="T18" fmla="*/ 342 w 342"/>
              <a:gd name="T19" fmla="*/ 0 h 285"/>
              <a:gd name="T20" fmla="*/ 274 w 342"/>
              <a:gd name="T21" fmla="*/ 0 h 285"/>
              <a:gd name="connsiteX0" fmla="*/ 8012 w 10000"/>
              <a:gd name="connsiteY0" fmla="*/ 0 h 10000"/>
              <a:gd name="connsiteX1" fmla="*/ 5842 w 10000"/>
              <a:gd name="connsiteY1" fmla="*/ 2015 h 10000"/>
              <a:gd name="connsiteX2" fmla="*/ 3626 w 10000"/>
              <a:gd name="connsiteY2" fmla="*/ 0 h 10000"/>
              <a:gd name="connsiteX3" fmla="*/ 1667 w 10000"/>
              <a:gd name="connsiteY3" fmla="*/ 0 h 10000"/>
              <a:gd name="connsiteX4" fmla="*/ 1667 w 10000"/>
              <a:gd name="connsiteY4" fmla="*/ 3018 h 10000"/>
              <a:gd name="connsiteX5" fmla="*/ 0 w 10000"/>
              <a:gd name="connsiteY5" fmla="*/ 4982 h 10000"/>
              <a:gd name="connsiteX6" fmla="*/ 1667 w 10000"/>
              <a:gd name="connsiteY6" fmla="*/ 6982 h 10000"/>
              <a:gd name="connsiteX7" fmla="*/ 1667 w 10000"/>
              <a:gd name="connsiteY7" fmla="*/ 10000 h 10000"/>
              <a:gd name="connsiteX8" fmla="*/ 10000 w 10000"/>
              <a:gd name="connsiteY8" fmla="*/ 10000 h 10000"/>
              <a:gd name="connsiteX9" fmla="*/ 10000 w 10000"/>
              <a:gd name="connsiteY9" fmla="*/ 0 h 10000"/>
              <a:gd name="connsiteX10" fmla="*/ 8012 w 10000"/>
              <a:gd name="connsiteY10" fmla="*/ 0 h 10000"/>
              <a:gd name="connsiteX0" fmla="*/ 8012 w 10000"/>
              <a:gd name="connsiteY0" fmla="*/ 0 h 10000"/>
              <a:gd name="connsiteX1" fmla="*/ 5842 w 10000"/>
              <a:gd name="connsiteY1" fmla="*/ 2015 h 10000"/>
              <a:gd name="connsiteX2" fmla="*/ 3626 w 10000"/>
              <a:gd name="connsiteY2" fmla="*/ 0 h 10000"/>
              <a:gd name="connsiteX3" fmla="*/ 1667 w 10000"/>
              <a:gd name="connsiteY3" fmla="*/ 0 h 10000"/>
              <a:gd name="connsiteX4" fmla="*/ 1667 w 10000"/>
              <a:gd name="connsiteY4" fmla="*/ 3018 h 10000"/>
              <a:gd name="connsiteX5" fmla="*/ 0 w 10000"/>
              <a:gd name="connsiteY5" fmla="*/ 4982 h 10000"/>
              <a:gd name="connsiteX6" fmla="*/ 1667 w 10000"/>
              <a:gd name="connsiteY6" fmla="*/ 6982 h 10000"/>
              <a:gd name="connsiteX7" fmla="*/ 1667 w 10000"/>
              <a:gd name="connsiteY7" fmla="*/ 10000 h 10000"/>
              <a:gd name="connsiteX8" fmla="*/ 10000 w 10000"/>
              <a:gd name="connsiteY8" fmla="*/ 10000 h 10000"/>
              <a:gd name="connsiteX9" fmla="*/ 10000 w 10000"/>
              <a:gd name="connsiteY9" fmla="*/ 0 h 10000"/>
              <a:gd name="connsiteX10" fmla="*/ 8012 w 10000"/>
              <a:gd name="connsiteY10" fmla="*/ 0 h 10000"/>
              <a:gd name="connsiteX0" fmla="*/ 8012 w 10000"/>
              <a:gd name="connsiteY0" fmla="*/ 0 h 10000"/>
              <a:gd name="connsiteX1" fmla="*/ 5842 w 10000"/>
              <a:gd name="connsiteY1" fmla="*/ 2015 h 10000"/>
              <a:gd name="connsiteX2" fmla="*/ 3626 w 10000"/>
              <a:gd name="connsiteY2" fmla="*/ 0 h 10000"/>
              <a:gd name="connsiteX3" fmla="*/ 1667 w 10000"/>
              <a:gd name="connsiteY3" fmla="*/ 0 h 10000"/>
              <a:gd name="connsiteX4" fmla="*/ 1667 w 10000"/>
              <a:gd name="connsiteY4" fmla="*/ 3018 h 10000"/>
              <a:gd name="connsiteX5" fmla="*/ 0 w 10000"/>
              <a:gd name="connsiteY5" fmla="*/ 4982 h 10000"/>
              <a:gd name="connsiteX6" fmla="*/ 1667 w 10000"/>
              <a:gd name="connsiteY6" fmla="*/ 6982 h 10000"/>
              <a:gd name="connsiteX7" fmla="*/ 1667 w 10000"/>
              <a:gd name="connsiteY7" fmla="*/ 10000 h 10000"/>
              <a:gd name="connsiteX8" fmla="*/ 10000 w 10000"/>
              <a:gd name="connsiteY8" fmla="*/ 10000 h 10000"/>
              <a:gd name="connsiteX9" fmla="*/ 10000 w 10000"/>
              <a:gd name="connsiteY9" fmla="*/ 0 h 10000"/>
              <a:gd name="connsiteX10" fmla="*/ 8012 w 10000"/>
              <a:gd name="connsiteY10"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8012" y="0"/>
                </a:moveTo>
                <a:cubicBezTo>
                  <a:pt x="7690" y="1053"/>
                  <a:pt x="7198" y="1988"/>
                  <a:pt x="5842" y="2015"/>
                </a:cubicBezTo>
                <a:cubicBezTo>
                  <a:pt x="4486" y="2042"/>
                  <a:pt x="3977" y="1053"/>
                  <a:pt x="3626" y="0"/>
                </a:cubicBezTo>
                <a:lnTo>
                  <a:pt x="1667" y="0"/>
                </a:lnTo>
                <a:lnTo>
                  <a:pt x="1667" y="3018"/>
                </a:lnTo>
                <a:cubicBezTo>
                  <a:pt x="731" y="3018"/>
                  <a:pt x="0" y="3895"/>
                  <a:pt x="0" y="4982"/>
                </a:cubicBezTo>
                <a:cubicBezTo>
                  <a:pt x="0" y="6070"/>
                  <a:pt x="731" y="6982"/>
                  <a:pt x="1667" y="6982"/>
                </a:cubicBezTo>
                <a:lnTo>
                  <a:pt x="1667" y="10000"/>
                </a:lnTo>
                <a:lnTo>
                  <a:pt x="10000" y="10000"/>
                </a:lnTo>
                <a:lnTo>
                  <a:pt x="10000" y="0"/>
                </a:lnTo>
                <a:lnTo>
                  <a:pt x="8012" y="0"/>
                </a:lnTo>
                <a:close/>
              </a:path>
            </a:pathLst>
          </a:custGeom>
          <a:solidFill>
            <a:srgbClr val="9B7F7B"/>
          </a:solidFill>
          <a:ln>
            <a:noFill/>
          </a:ln>
          <a:effectLst>
            <a:outerShdw blurRad="190500" dist="63500" dir="3300000" algn="tl" rotWithShape="0">
              <a:schemeClr val="tx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zh-CN" altLang="en-US" sz="1350">
              <a:sym typeface="+mn-lt"/>
            </a:endParaRPr>
          </a:p>
        </p:txBody>
      </p:sp>
      <p:sp>
        <p:nvSpPr>
          <p:cNvPr id="6" name="PA_淘宝店chenying0907 39"/>
          <p:cNvSpPr>
            <a:spLocks noChangeArrowheads="1"/>
          </p:cNvSpPr>
          <p:nvPr>
            <p:custDataLst>
              <p:tags r:id="rId3"/>
            </p:custDataLst>
          </p:nvPr>
        </p:nvSpPr>
        <p:spPr bwMode="auto">
          <a:xfrm>
            <a:off x="351036" y="564176"/>
            <a:ext cx="1854971" cy="858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lnSpc>
                <a:spcPct val="120000"/>
              </a:lnSpc>
              <a:buFont typeface="Arial" charset="0"/>
              <a:buNone/>
            </a:pPr>
            <a:r>
              <a:rPr lang="en-US" altLang="zh-CN" sz="2325" b="1" dirty="0">
                <a:solidFill>
                  <a:schemeClr val="bg1"/>
                </a:solidFill>
                <a:effectLst>
                  <a:outerShdw blurRad="38100" dist="38100" dir="2700000" algn="tl">
                    <a:srgbClr val="000000">
                      <a:alpha val="43137"/>
                    </a:srgbClr>
                  </a:outerShdw>
                </a:effectLst>
                <a:cs typeface="+mn-ea"/>
                <a:sym typeface="+mn-lt"/>
              </a:rPr>
              <a:t>Rhyming words</a:t>
            </a:r>
            <a:endParaRPr lang="zh-CN" altLang="en-US" sz="2325" dirty="0">
              <a:solidFill>
                <a:schemeClr val="bg1"/>
              </a:solidFill>
              <a:effectLst>
                <a:outerShdw blurRad="38100" dist="38100" dir="2700000" algn="tl">
                  <a:srgbClr val="000000">
                    <a:alpha val="43137"/>
                  </a:srgbClr>
                </a:outerShdw>
              </a:effectLst>
              <a:cs typeface="+mn-ea"/>
              <a:sym typeface="+mn-lt"/>
            </a:endParaRPr>
          </a:p>
        </p:txBody>
      </p:sp>
      <p:sp>
        <p:nvSpPr>
          <p:cNvPr id="15" name="文本框 16">
            <a:extLst>
              <a:ext uri="{FF2B5EF4-FFF2-40B4-BE49-F238E27FC236}">
                <a16:creationId xmlns:a16="http://schemas.microsoft.com/office/drawing/2014/main" id="{1AF9B38A-EB10-408E-8B22-E0A28B355575}"/>
              </a:ext>
            </a:extLst>
          </p:cNvPr>
          <p:cNvSpPr txBox="1"/>
          <p:nvPr/>
        </p:nvSpPr>
        <p:spPr>
          <a:xfrm>
            <a:off x="4713773" y="149604"/>
            <a:ext cx="1242000" cy="440769"/>
          </a:xfrm>
          <a:prstGeom prst="snip2DiagRect">
            <a:avLst/>
          </a:prstGeom>
          <a:gradFill flip="none" rotWithShape="1">
            <a:gsLst>
              <a:gs pos="100000">
                <a:srgbClr val="EFEBE9"/>
              </a:gs>
              <a:gs pos="0">
                <a:srgbClr val="756359"/>
              </a:gs>
              <a:gs pos="66000">
                <a:srgbClr val="B9ABA3"/>
              </a:gs>
            </a:gsLst>
            <a:lin ang="0" scaled="0"/>
            <a:tileRect/>
          </a:gradFill>
          <a:effectLst>
            <a:outerShdw blurRad="190500" dist="63500" dir="3300000" algn="ctr" rotWithShape="0">
              <a:srgbClr val="000000">
                <a:alpha val="30000"/>
              </a:srgbClr>
            </a:outerShdw>
          </a:effectLst>
        </p:spPr>
        <p:txBody>
          <a:bodyPr wrap="square" rtlCol="0">
            <a:spAutoFit/>
            <a:scene3d>
              <a:camera prst="orthographicFront"/>
              <a:lightRig rig="threePt" dir="t"/>
            </a:scene3d>
            <a:sp3d contourW="12700"/>
          </a:bodyPr>
          <a:lstStyle>
            <a:defPPr>
              <a:defRPr lang="zh-HK"/>
            </a:defPPr>
            <a:lvl2pPr marL="0" lvl="1" algn="ctr">
              <a:spcBef>
                <a:spcPts val="0"/>
              </a:spcBef>
              <a:defRPr sz="2800" b="1">
                <a:solidFill>
                  <a:schemeClr val="bg1"/>
                </a:solidFill>
                <a:effectLst>
                  <a:outerShdw blurRad="38100" dist="38100" dir="2700000" algn="tl">
                    <a:srgbClr val="000000">
                      <a:alpha val="43137"/>
                    </a:srgbClr>
                  </a:outerShdw>
                </a:effectLst>
                <a:cs typeface="Calibri Light" panose="020F0302020204030204" pitchFamily="34" charset="0"/>
              </a:defRPr>
            </a:lvl2pPr>
          </a:lstStyle>
          <a:p>
            <a:pPr lvl="1"/>
            <a:r>
              <a:rPr lang="en-US" altLang="zh-HK" sz="1800" dirty="0">
                <a:sym typeface="Webdings" panose="05030102010509060703" pitchFamily="18" charset="2"/>
              </a:rPr>
              <a:t>Effects</a:t>
            </a:r>
            <a:endParaRPr lang="zh-CN" altLang="en-US" sz="2100" dirty="0">
              <a:sym typeface="+mn-lt"/>
            </a:endParaRPr>
          </a:p>
        </p:txBody>
      </p:sp>
      <p:sp>
        <p:nvSpPr>
          <p:cNvPr id="12" name="內容版面配置區 2"/>
          <p:cNvSpPr txBox="1">
            <a:spLocks/>
          </p:cNvSpPr>
          <p:nvPr/>
        </p:nvSpPr>
        <p:spPr>
          <a:xfrm>
            <a:off x="2280434" y="187895"/>
            <a:ext cx="2385221" cy="139907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738188">
              <a:lnSpc>
                <a:spcPts val="2250"/>
              </a:lnSpc>
              <a:spcBef>
                <a:spcPts val="0"/>
              </a:spcBef>
              <a:spcAft>
                <a:spcPts val="900"/>
              </a:spcAft>
              <a:buBlip>
                <a:blip r:embed="rId5"/>
              </a:buBlip>
              <a:tabLst>
                <a:tab pos="342900" algn="l"/>
                <a:tab pos="540544" algn="l"/>
                <a:tab pos="804863" algn="l"/>
                <a:tab pos="1410891" algn="l"/>
              </a:tabLst>
            </a:pPr>
            <a:r>
              <a:rPr lang="en-GB" altLang="zh-HK" sz="1800" dirty="0">
                <a:solidFill>
                  <a:srgbClr val="756359"/>
                </a:solidFill>
              </a:rPr>
              <a:t>using words with similar ending sounds</a:t>
            </a:r>
            <a:endParaRPr lang="en-GB" altLang="zh-HK" sz="1800" dirty="0">
              <a:solidFill>
                <a:schemeClr val="tx1">
                  <a:lumMod val="75000"/>
                  <a:lumOff val="25000"/>
                </a:schemeClr>
              </a:solidFill>
            </a:endParaRPr>
          </a:p>
        </p:txBody>
      </p:sp>
      <p:sp>
        <p:nvSpPr>
          <p:cNvPr id="13" name="內容版面配置區 2"/>
          <p:cNvSpPr txBox="1">
            <a:spLocks/>
          </p:cNvSpPr>
          <p:nvPr/>
        </p:nvSpPr>
        <p:spPr>
          <a:xfrm>
            <a:off x="4639995" y="631805"/>
            <a:ext cx="3520656" cy="64954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marL="0" indent="0" algn="just">
              <a:lnSpc>
                <a:spcPts val="0"/>
              </a:lnSpc>
              <a:spcBef>
                <a:spcPts val="0"/>
              </a:spcBef>
              <a:buNone/>
              <a:tabLst>
                <a:tab pos="475060" algn="l"/>
              </a:tabLst>
            </a:pPr>
            <a:endParaRPr lang="en-US" altLang="zh-HK" sz="2100" dirty="0">
              <a:solidFill>
                <a:srgbClr val="756359"/>
              </a:solidFill>
              <a:latin typeface="+mj-lt"/>
            </a:endParaRPr>
          </a:p>
          <a:p>
            <a:pPr defTabSz="738188">
              <a:lnSpc>
                <a:spcPts val="2250"/>
              </a:lnSpc>
              <a:spcBef>
                <a:spcPts val="0"/>
              </a:spcBef>
              <a:spcAft>
                <a:spcPts val="900"/>
              </a:spcAft>
              <a:buBlip>
                <a:blip r:embed="rId5"/>
              </a:buBlip>
              <a:tabLst>
                <a:tab pos="342900" algn="l"/>
                <a:tab pos="540544" algn="l"/>
                <a:tab pos="804863" algn="l"/>
                <a:tab pos="1410891" algn="l"/>
              </a:tabLst>
            </a:pPr>
            <a:r>
              <a:rPr lang="en-US" altLang="zh-HK" sz="2100" dirty="0">
                <a:solidFill>
                  <a:schemeClr val="tx1">
                    <a:lumMod val="75000"/>
                    <a:lumOff val="25000"/>
                  </a:schemeClr>
                </a:solidFill>
                <a:latin typeface="+mj-lt"/>
              </a:rPr>
              <a:t> </a:t>
            </a:r>
            <a:r>
              <a:rPr lang="en-US" altLang="zh-HK" sz="1800" dirty="0">
                <a:solidFill>
                  <a:srgbClr val="756359"/>
                </a:solidFill>
              </a:rPr>
              <a:t>enhancing rhythm and musicality</a:t>
            </a:r>
          </a:p>
          <a:p>
            <a:pPr defTabSz="738188">
              <a:lnSpc>
                <a:spcPts val="2250"/>
              </a:lnSpc>
              <a:spcBef>
                <a:spcPts val="0"/>
              </a:spcBef>
              <a:spcAft>
                <a:spcPts val="900"/>
              </a:spcAft>
              <a:buBlip>
                <a:blip r:embed="rId5"/>
              </a:buBlip>
              <a:tabLst>
                <a:tab pos="342900" algn="l"/>
                <a:tab pos="540544" algn="l"/>
                <a:tab pos="804863" algn="l"/>
                <a:tab pos="1410891" algn="l"/>
              </a:tabLst>
            </a:pPr>
            <a:r>
              <a:rPr lang="en-US" altLang="zh-HK" sz="1800" dirty="0">
                <a:solidFill>
                  <a:srgbClr val="756359"/>
                </a:solidFill>
              </a:rPr>
              <a:t> making the lines more refined and poetic</a:t>
            </a:r>
          </a:p>
          <a:p>
            <a:pPr defTabSz="738188">
              <a:lnSpc>
                <a:spcPts val="2250"/>
              </a:lnSpc>
              <a:spcBef>
                <a:spcPts val="0"/>
              </a:spcBef>
              <a:spcAft>
                <a:spcPts val="900"/>
              </a:spcAft>
              <a:buBlip>
                <a:blip r:embed="rId5"/>
              </a:buBlip>
              <a:tabLst>
                <a:tab pos="342900" algn="l"/>
                <a:tab pos="540544" algn="l"/>
                <a:tab pos="804863" algn="l"/>
                <a:tab pos="1410891" algn="l"/>
              </a:tabLst>
            </a:pPr>
            <a:endParaRPr lang="en-US" altLang="zh-HK" sz="1800" dirty="0">
              <a:solidFill>
                <a:srgbClr val="756359"/>
              </a:solidFill>
            </a:endParaRPr>
          </a:p>
        </p:txBody>
      </p:sp>
      <p:graphicFrame>
        <p:nvGraphicFramePr>
          <p:cNvPr id="17" name="表格 16"/>
          <p:cNvGraphicFramePr>
            <a:graphicFrameLocks noGrp="1"/>
          </p:cNvGraphicFramePr>
          <p:nvPr>
            <p:extLst>
              <p:ext uri="{D42A27DB-BD31-4B8C-83A1-F6EECF244321}">
                <p14:modId xmlns:p14="http://schemas.microsoft.com/office/powerpoint/2010/main" val="1313426088"/>
              </p:ext>
            </p:extLst>
          </p:nvPr>
        </p:nvGraphicFramePr>
        <p:xfrm>
          <a:off x="4783805" y="2109788"/>
          <a:ext cx="4268801" cy="2720340"/>
        </p:xfrm>
        <a:graphic>
          <a:graphicData uri="http://schemas.openxmlformats.org/drawingml/2006/table">
            <a:tbl>
              <a:tblPr firstRow="1" firstCol="1" bandRow="1">
                <a:tableStyleId>{5202B0CA-FC54-4496-8BCA-5EF66A818D29}</a:tableStyleId>
              </a:tblPr>
              <a:tblGrid>
                <a:gridCol w="1088357">
                  <a:extLst>
                    <a:ext uri="{9D8B030D-6E8A-4147-A177-3AD203B41FA5}">
                      <a16:colId xmlns:a16="http://schemas.microsoft.com/office/drawing/2014/main" val="2385533360"/>
                    </a:ext>
                  </a:extLst>
                </a:gridCol>
                <a:gridCol w="3180444">
                  <a:extLst>
                    <a:ext uri="{9D8B030D-6E8A-4147-A177-3AD203B41FA5}">
                      <a16:colId xmlns:a16="http://schemas.microsoft.com/office/drawing/2014/main" val="2431606242"/>
                    </a:ext>
                  </a:extLst>
                </a:gridCol>
              </a:tblGrid>
              <a:tr h="617220">
                <a:tc>
                  <a:txBody>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TW" sz="1400" b="1" i="0" u="none" strike="noStrike" kern="1200" cap="none" spc="0" normalizeH="0" baseline="0" noProof="0" dirty="0">
                          <a:ln>
                            <a:noFill/>
                          </a:ln>
                          <a:solidFill>
                            <a:schemeClr val="tx1">
                              <a:lumMod val="75000"/>
                              <a:lumOff val="25000"/>
                            </a:schemeClr>
                          </a:solidFill>
                          <a:effectLst/>
                          <a:uLnTx/>
                          <a:uFillTx/>
                          <a:latin typeface="+mn-lt"/>
                          <a:ea typeface="新細明體" panose="02020500000000000000" pitchFamily="18" charset="-120"/>
                          <a:cs typeface="+mn-cs"/>
                        </a:rPr>
                        <a:t>Recipient:</a:t>
                      </a:r>
                      <a:endParaRPr kumimoji="0" lang="zh-TW" altLang="zh-HK" sz="1400" b="1" i="0" u="none" strike="noStrike" kern="1200" cap="none" spc="0" normalizeH="0" baseline="0" noProof="0" dirty="0">
                        <a:ln>
                          <a:noFill/>
                        </a:ln>
                        <a:solidFill>
                          <a:schemeClr val="tx1">
                            <a:lumMod val="75000"/>
                            <a:lumOff val="25000"/>
                          </a:schemeClr>
                        </a:solidFill>
                        <a:effectLst/>
                        <a:uLnTx/>
                        <a:uFillTx/>
                        <a:latin typeface="+mn-lt"/>
                        <a:ea typeface="新細明體" panose="02020500000000000000" pitchFamily="18" charset="-120"/>
                        <a:cs typeface="Times New Roman" panose="02020603050405020304" pitchFamily="18" charset="0"/>
                      </a:endParaRPr>
                    </a:p>
                  </a:txBody>
                  <a:tcPr marL="26408" marR="26408"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FCCCC">
                        <a:alpha val="8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dirty="0">
                          <a:ln>
                            <a:noFill/>
                          </a:ln>
                          <a:solidFill>
                            <a:schemeClr val="tx1">
                              <a:lumMod val="75000"/>
                              <a:lumOff val="25000"/>
                            </a:schemeClr>
                          </a:solidFill>
                          <a:effectLst/>
                          <a:uLnTx/>
                          <a:uFillTx/>
                          <a:latin typeface="+mn-lt"/>
                          <a:ea typeface="新細明體" panose="02020500000000000000" pitchFamily="18" charset="-120"/>
                          <a:cs typeface="Times New Roman" panose="02020603050405020304" pitchFamily="18" charset="0"/>
                        </a:rPr>
                        <a:t>My class teacher, who has been teaching my class for three years and is about to see us graduate</a:t>
                      </a:r>
                      <a:endParaRPr kumimoji="0" lang="zh-TW" altLang="zh-HK" sz="1400" b="0" i="0" u="none" strike="noStrike" kern="1200" cap="none" spc="0" normalizeH="0" baseline="0" noProof="0" dirty="0">
                        <a:ln>
                          <a:noFill/>
                        </a:ln>
                        <a:solidFill>
                          <a:schemeClr val="tx1">
                            <a:lumMod val="75000"/>
                            <a:lumOff val="25000"/>
                          </a:schemeClr>
                        </a:solidFill>
                        <a:effectLst/>
                        <a:uLnTx/>
                        <a:uFillTx/>
                        <a:latin typeface="+mn-lt"/>
                        <a:ea typeface="新細明體" panose="02020500000000000000" pitchFamily="18" charset="-120"/>
                        <a:cs typeface="Times New Roman" panose="02020603050405020304" pitchFamily="18" charset="0"/>
                      </a:endParaRPr>
                    </a:p>
                  </a:txBody>
                  <a:tcPr marL="26408" marR="26408"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FCCCC">
                        <a:alpha val="80000"/>
                      </a:srgbClr>
                    </a:solidFill>
                  </a:tcPr>
                </a:tc>
                <a:extLst>
                  <a:ext uri="{0D108BD9-81ED-4DB2-BD59-A6C34878D82A}">
                    <a16:rowId xmlns:a16="http://schemas.microsoft.com/office/drawing/2014/main" val="3313373402"/>
                  </a:ext>
                </a:extLst>
              </a:tr>
              <a:tr h="771525">
                <a:tc>
                  <a:txBody>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TW" sz="1400" b="1" i="0" u="none" strike="noStrike" kern="1200" cap="none" spc="0" normalizeH="0" baseline="0" noProof="0" dirty="0">
                          <a:ln>
                            <a:noFill/>
                          </a:ln>
                          <a:solidFill>
                            <a:schemeClr val="tx1">
                              <a:lumMod val="75000"/>
                              <a:lumOff val="25000"/>
                            </a:schemeClr>
                          </a:solidFill>
                          <a:effectLst/>
                          <a:uLnTx/>
                          <a:uFillTx/>
                          <a:latin typeface="+mn-lt"/>
                          <a:ea typeface="新細明體" panose="02020500000000000000" pitchFamily="18" charset="-120"/>
                          <a:cs typeface="Times New Roman" panose="02020603050405020304" pitchFamily="18" charset="0"/>
                        </a:rPr>
                        <a:t>Book:</a:t>
                      </a:r>
                      <a:endParaRPr kumimoji="0" lang="zh-TW" altLang="zh-HK" sz="1400" b="1" i="0" u="none" strike="noStrike" kern="1200" cap="none" spc="0" normalizeH="0" baseline="0" noProof="0" dirty="0">
                        <a:ln>
                          <a:noFill/>
                        </a:ln>
                        <a:solidFill>
                          <a:schemeClr val="tx1">
                            <a:lumMod val="75000"/>
                            <a:lumOff val="25000"/>
                          </a:schemeClr>
                        </a:solidFill>
                        <a:effectLst/>
                        <a:uLnTx/>
                        <a:uFillTx/>
                        <a:latin typeface="+mn-lt"/>
                        <a:ea typeface="新細明體" panose="02020500000000000000" pitchFamily="18" charset="-120"/>
                        <a:cs typeface="Times New Roman" panose="02020603050405020304" pitchFamily="18" charset="0"/>
                      </a:endParaRPr>
                    </a:p>
                  </a:txBody>
                  <a:tcPr marL="26408" marR="26408"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80000"/>
                      </a:schemeClr>
                    </a:solidFill>
                  </a:tcPr>
                </a:tc>
                <a:tc>
                  <a:txBody>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lang="en-US" altLang="zh-TW" sz="1400" b="1" i="1" kern="1200" dirty="0">
                          <a:solidFill>
                            <a:schemeClr val="tx1">
                              <a:lumMod val="75000"/>
                              <a:lumOff val="25000"/>
                            </a:schemeClr>
                          </a:solidFill>
                          <a:effectLst/>
                          <a:latin typeface="+mn-lt"/>
                          <a:ea typeface="+mn-ea"/>
                          <a:cs typeface="Times New Roman" panose="02020603050405020304" pitchFamily="18" charset="0"/>
                        </a:rPr>
                        <a:t>Lessons Learned and Cherished: The Teacher Who Changed My Life </a:t>
                      </a:r>
                    </a:p>
                    <a:p>
                      <a:pPr marL="0" marR="0" lvl="0" indent="0" algn="ctr" defTabSz="914400" rtl="0" eaLnBrk="1" fontAlgn="auto" latinLnBrk="0" hangingPunct="1">
                        <a:lnSpc>
                          <a:spcPct val="125000"/>
                        </a:lnSpc>
                        <a:spcBef>
                          <a:spcPts val="0"/>
                        </a:spcBef>
                        <a:spcAft>
                          <a:spcPts val="0"/>
                        </a:spcAft>
                        <a:buClrTx/>
                        <a:buSzTx/>
                        <a:buFontTx/>
                        <a:buNone/>
                        <a:tabLst/>
                        <a:defRPr/>
                      </a:pPr>
                      <a:r>
                        <a:rPr lang="en-US" altLang="zh-TW" sz="1400" b="0" i="0" kern="1200" dirty="0">
                          <a:solidFill>
                            <a:schemeClr val="tx1">
                              <a:lumMod val="75000"/>
                              <a:lumOff val="25000"/>
                            </a:schemeClr>
                          </a:solidFill>
                          <a:effectLst/>
                          <a:latin typeface="+mn-lt"/>
                          <a:ea typeface="+mn-ea"/>
                          <a:cs typeface="Times New Roman" panose="02020603050405020304" pitchFamily="18" charset="0"/>
                        </a:rPr>
                        <a:t>by Deborah Roberts</a:t>
                      </a:r>
                      <a:endParaRPr lang="zh-TW" altLang="zh-HK" sz="1400" b="0" i="0" kern="1200" dirty="0">
                        <a:solidFill>
                          <a:schemeClr val="tx1">
                            <a:lumMod val="75000"/>
                            <a:lumOff val="25000"/>
                          </a:schemeClr>
                        </a:solidFill>
                        <a:effectLst/>
                        <a:latin typeface="+mn-lt"/>
                        <a:ea typeface="+mn-ea"/>
                        <a:cs typeface="Times New Roman" panose="02020603050405020304" pitchFamily="18" charset="0"/>
                      </a:endParaRPr>
                    </a:p>
                  </a:txBody>
                  <a:tcPr marL="26408" marR="26408"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80000"/>
                      </a:schemeClr>
                    </a:solidFill>
                  </a:tcPr>
                </a:tc>
                <a:extLst>
                  <a:ext uri="{0D108BD9-81ED-4DB2-BD59-A6C34878D82A}">
                    <a16:rowId xmlns:a16="http://schemas.microsoft.com/office/drawing/2014/main" val="461495863"/>
                  </a:ext>
                </a:extLst>
              </a:tr>
              <a:tr h="1028700">
                <a:tc>
                  <a:txBody>
                    <a:bodyPr/>
                    <a:lstStyle/>
                    <a:p>
                      <a:pPr marL="0" algn="ctr" defTabSz="914400" rtl="0" eaLnBrk="1" latinLnBrk="0" hangingPunct="1">
                        <a:lnSpc>
                          <a:spcPct val="125000"/>
                        </a:lnSpc>
                        <a:spcAft>
                          <a:spcPts val="0"/>
                        </a:spcAft>
                      </a:pPr>
                      <a:r>
                        <a:rPr lang="en-US" sz="1400" b="1" kern="1200" dirty="0">
                          <a:solidFill>
                            <a:schemeClr val="tx1">
                              <a:lumMod val="75000"/>
                              <a:lumOff val="25000"/>
                            </a:schemeClr>
                          </a:solidFill>
                          <a:effectLst/>
                          <a:latin typeface="+mn-lt"/>
                          <a:ea typeface="+mn-ea"/>
                          <a:cs typeface="+mn-cs"/>
                        </a:rPr>
                        <a:t>Example:</a:t>
                      </a:r>
                      <a:endParaRPr lang="zh-TW" sz="1400" b="1" kern="1200" dirty="0">
                        <a:solidFill>
                          <a:schemeClr val="tx1">
                            <a:lumMod val="75000"/>
                            <a:lumOff val="25000"/>
                          </a:schemeClr>
                        </a:solidFill>
                        <a:effectLst/>
                        <a:latin typeface="+mn-lt"/>
                        <a:ea typeface="+mn-ea"/>
                        <a:cs typeface="+mn-cs"/>
                      </a:endParaRPr>
                    </a:p>
                  </a:txBody>
                  <a:tcPr marL="26408" marR="26408"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FCCCC">
                        <a:alpha val="80000"/>
                      </a:srgbClr>
                    </a:solidFill>
                  </a:tcPr>
                </a:tc>
                <a:tc>
                  <a:txBody>
                    <a:bodyPr/>
                    <a:lstStyle/>
                    <a:p>
                      <a:pPr algn="just">
                        <a:lnSpc>
                          <a:spcPct val="100000"/>
                        </a:lnSpc>
                      </a:pPr>
                      <a:r>
                        <a:rPr lang="en-US" altLang="zh-HK" sz="1400" i="1" kern="1200" dirty="0">
                          <a:solidFill>
                            <a:schemeClr val="tx1">
                              <a:lumMod val="75000"/>
                              <a:lumOff val="25000"/>
                            </a:schemeClr>
                          </a:solidFill>
                          <a:latin typeface="+mn-lt"/>
                          <a:ea typeface="+mn-ea"/>
                          <a:cs typeface="+mn-cs"/>
                        </a:rPr>
                        <a:t>As I flip through the book</a:t>
                      </a:r>
                      <a:r>
                        <a:rPr lang="en-US" altLang="zh-HK" sz="1400" i="1" kern="1200" baseline="0" dirty="0">
                          <a:solidFill>
                            <a:schemeClr val="tx1">
                              <a:lumMod val="75000"/>
                              <a:lumOff val="25000"/>
                            </a:schemeClr>
                          </a:solidFill>
                          <a:latin typeface="+mn-lt"/>
                          <a:ea typeface="+mn-ea"/>
                          <a:cs typeface="+mn-cs"/>
                        </a:rPr>
                        <a:t> </a:t>
                      </a:r>
                      <a:r>
                        <a:rPr lang="en-US" altLang="zh-HK" sz="1400" b="1" i="1" u="sng" kern="1200" baseline="0" dirty="0">
                          <a:solidFill>
                            <a:srgbClr val="0066FF"/>
                          </a:solidFill>
                          <a:latin typeface="+mn-lt"/>
                          <a:ea typeface="+mn-ea"/>
                          <a:cs typeface="+mn-cs"/>
                        </a:rPr>
                        <a:t>pages</a:t>
                      </a:r>
                      <a:r>
                        <a:rPr lang="en-US" altLang="zh-HK" sz="1400" i="1" kern="1200" baseline="0" dirty="0">
                          <a:solidFill>
                            <a:schemeClr val="tx1">
                              <a:lumMod val="75000"/>
                              <a:lumOff val="25000"/>
                            </a:schemeClr>
                          </a:solidFill>
                          <a:latin typeface="+mn-lt"/>
                          <a:ea typeface="+mn-ea"/>
                          <a:cs typeface="+mn-cs"/>
                        </a:rPr>
                        <a:t>, I recall your guidance at different learning </a:t>
                      </a:r>
                      <a:r>
                        <a:rPr lang="en-US" altLang="zh-HK" sz="1400" b="1" i="1" u="sng" kern="1200" baseline="0" dirty="0">
                          <a:solidFill>
                            <a:srgbClr val="0066FF"/>
                          </a:solidFill>
                          <a:latin typeface="+mn-lt"/>
                          <a:ea typeface="+mn-ea"/>
                          <a:cs typeface="+mn-cs"/>
                        </a:rPr>
                        <a:t>stages</a:t>
                      </a:r>
                      <a:r>
                        <a:rPr lang="en-US" altLang="zh-HK" sz="1400" i="1" kern="1200" baseline="0" dirty="0">
                          <a:solidFill>
                            <a:schemeClr val="tx1">
                              <a:lumMod val="75000"/>
                              <a:lumOff val="25000"/>
                            </a:schemeClr>
                          </a:solidFill>
                          <a:latin typeface="+mn-lt"/>
                          <a:ea typeface="+mn-ea"/>
                          <a:cs typeface="+mn-cs"/>
                        </a:rPr>
                        <a:t>. Your teaching is a gift I will always </a:t>
                      </a:r>
                      <a:r>
                        <a:rPr lang="en-US" altLang="zh-HK" sz="1400" b="1" i="1" u="sng" kern="1200" baseline="0" dirty="0">
                          <a:solidFill>
                            <a:srgbClr val="7030A0"/>
                          </a:solidFill>
                          <a:latin typeface="+mn-lt"/>
                          <a:ea typeface="+mn-ea"/>
                          <a:cs typeface="+mn-cs"/>
                        </a:rPr>
                        <a:t>treasure</a:t>
                      </a:r>
                      <a:r>
                        <a:rPr lang="en-US" altLang="zh-HK" sz="1400" i="1" kern="1200" baseline="0" dirty="0">
                          <a:solidFill>
                            <a:schemeClr val="tx1">
                              <a:lumMod val="75000"/>
                              <a:lumOff val="25000"/>
                            </a:schemeClr>
                          </a:solidFill>
                          <a:latin typeface="+mn-lt"/>
                          <a:ea typeface="+mn-ea"/>
                          <a:cs typeface="+mn-cs"/>
                        </a:rPr>
                        <a:t>. Your inspiration and influence are beyond </a:t>
                      </a:r>
                      <a:r>
                        <a:rPr lang="en-US" altLang="zh-HK" sz="1400" b="1" i="1" u="sng" kern="1200" baseline="0" dirty="0">
                          <a:solidFill>
                            <a:srgbClr val="7030A0"/>
                          </a:solidFill>
                          <a:latin typeface="+mn-lt"/>
                          <a:ea typeface="+mn-ea"/>
                          <a:cs typeface="+mn-cs"/>
                        </a:rPr>
                        <a:t>measure</a:t>
                      </a:r>
                      <a:r>
                        <a:rPr lang="en-US" altLang="zh-HK" sz="1400" i="1" kern="1200" baseline="0" dirty="0">
                          <a:solidFill>
                            <a:schemeClr val="tx1">
                              <a:lumMod val="75000"/>
                              <a:lumOff val="25000"/>
                            </a:schemeClr>
                          </a:solidFill>
                          <a:latin typeface="+mn-lt"/>
                          <a:ea typeface="+mn-ea"/>
                          <a:cs typeface="+mn-cs"/>
                        </a:rPr>
                        <a:t>.</a:t>
                      </a:r>
                      <a:endParaRPr lang="en-US" altLang="zh-HK" sz="1400" i="1" kern="1200" dirty="0">
                        <a:solidFill>
                          <a:schemeClr val="tx1">
                            <a:lumMod val="75000"/>
                            <a:lumOff val="25000"/>
                          </a:schemeClr>
                        </a:solidFill>
                        <a:latin typeface="+mn-lt"/>
                        <a:ea typeface="+mn-ea"/>
                        <a:cs typeface="+mn-cs"/>
                      </a:endParaRPr>
                    </a:p>
                  </a:txBody>
                  <a:tcPr marL="26408" marR="26408"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FCCCC">
                        <a:alpha val="80000"/>
                      </a:srgbClr>
                    </a:solidFill>
                  </a:tcPr>
                </a:tc>
                <a:extLst>
                  <a:ext uri="{0D108BD9-81ED-4DB2-BD59-A6C34878D82A}">
                    <a16:rowId xmlns:a16="http://schemas.microsoft.com/office/drawing/2014/main" val="1224830605"/>
                  </a:ext>
                </a:extLst>
              </a:tr>
            </a:tbl>
          </a:graphicData>
        </a:graphic>
      </p:graphicFrame>
      <p:graphicFrame>
        <p:nvGraphicFramePr>
          <p:cNvPr id="18" name="表格 17"/>
          <p:cNvGraphicFramePr>
            <a:graphicFrameLocks noGrp="1"/>
          </p:cNvGraphicFramePr>
          <p:nvPr>
            <p:extLst>
              <p:ext uri="{D42A27DB-BD31-4B8C-83A1-F6EECF244321}">
                <p14:modId xmlns:p14="http://schemas.microsoft.com/office/powerpoint/2010/main" val="3387934292"/>
              </p:ext>
            </p:extLst>
          </p:nvPr>
        </p:nvGraphicFramePr>
        <p:xfrm>
          <a:off x="192931" y="2126782"/>
          <a:ext cx="4520842" cy="2366474"/>
        </p:xfrm>
        <a:graphic>
          <a:graphicData uri="http://schemas.openxmlformats.org/drawingml/2006/table">
            <a:tbl>
              <a:tblPr firstRow="1" firstCol="1" bandRow="1">
                <a:tableStyleId>{5202B0CA-FC54-4496-8BCA-5EF66A818D29}</a:tableStyleId>
              </a:tblPr>
              <a:tblGrid>
                <a:gridCol w="991489">
                  <a:extLst>
                    <a:ext uri="{9D8B030D-6E8A-4147-A177-3AD203B41FA5}">
                      <a16:colId xmlns:a16="http://schemas.microsoft.com/office/drawing/2014/main" val="2385533360"/>
                    </a:ext>
                  </a:extLst>
                </a:gridCol>
                <a:gridCol w="3529353">
                  <a:extLst>
                    <a:ext uri="{9D8B030D-6E8A-4147-A177-3AD203B41FA5}">
                      <a16:colId xmlns:a16="http://schemas.microsoft.com/office/drawing/2014/main" val="2431606242"/>
                    </a:ext>
                  </a:extLst>
                </a:gridCol>
              </a:tblGrid>
              <a:tr h="617220">
                <a:tc>
                  <a:txBody>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TW" sz="1400" b="1" i="0" u="none" strike="noStrike" kern="1200" cap="none" spc="0" normalizeH="0" baseline="0" noProof="0" dirty="0">
                          <a:ln>
                            <a:noFill/>
                          </a:ln>
                          <a:solidFill>
                            <a:schemeClr val="tx1">
                              <a:lumMod val="75000"/>
                              <a:lumOff val="25000"/>
                            </a:schemeClr>
                          </a:solidFill>
                          <a:effectLst/>
                          <a:uLnTx/>
                          <a:uFillTx/>
                          <a:latin typeface="+mn-lt"/>
                          <a:ea typeface="新細明體" panose="02020500000000000000" pitchFamily="18" charset="-120"/>
                          <a:cs typeface="+mn-cs"/>
                        </a:rPr>
                        <a:t>Recipients:</a:t>
                      </a:r>
                      <a:endParaRPr kumimoji="0" lang="zh-TW" altLang="zh-HK" sz="1400" b="1" i="0" u="none" strike="noStrike" kern="1200" cap="none" spc="0" normalizeH="0" baseline="0" noProof="0" dirty="0">
                        <a:ln>
                          <a:noFill/>
                        </a:ln>
                        <a:solidFill>
                          <a:schemeClr val="tx1">
                            <a:lumMod val="75000"/>
                            <a:lumOff val="25000"/>
                          </a:schemeClr>
                        </a:solidFill>
                        <a:effectLst/>
                        <a:uLnTx/>
                        <a:uFillTx/>
                        <a:latin typeface="+mn-lt"/>
                        <a:ea typeface="新細明體" panose="02020500000000000000" pitchFamily="18" charset="-120"/>
                        <a:cs typeface="Times New Roman" panose="02020603050405020304" pitchFamily="18" charset="0"/>
                      </a:endParaRPr>
                    </a:p>
                  </a:txBody>
                  <a:tcPr marL="26408" marR="26408"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rgbClr val="CCCCFF">
                        <a:alpha val="8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dirty="0">
                          <a:ln>
                            <a:noFill/>
                          </a:ln>
                          <a:solidFill>
                            <a:schemeClr val="tx1">
                              <a:lumMod val="75000"/>
                              <a:lumOff val="25000"/>
                            </a:schemeClr>
                          </a:solidFill>
                          <a:effectLst/>
                          <a:uLnTx/>
                          <a:uFillTx/>
                          <a:latin typeface="+mn-lt"/>
                          <a:ea typeface="+mn-ea"/>
                          <a:cs typeface="Times New Roman" panose="02020603050405020304" pitchFamily="18" charset="0"/>
                        </a:rPr>
                        <a:t>My uncle and aunt, who will soon kick off their retirement by travelling around the world by themselves</a:t>
                      </a:r>
                    </a:p>
                  </a:txBody>
                  <a:tcPr marL="26408" marR="26408"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rgbClr val="CCCCFF">
                        <a:alpha val="80000"/>
                      </a:srgbClr>
                    </a:solidFill>
                  </a:tcPr>
                </a:tc>
                <a:extLst>
                  <a:ext uri="{0D108BD9-81ED-4DB2-BD59-A6C34878D82A}">
                    <a16:rowId xmlns:a16="http://schemas.microsoft.com/office/drawing/2014/main" val="3313373402"/>
                  </a:ext>
                </a:extLst>
              </a:tr>
              <a:tr h="514350">
                <a:tc>
                  <a:txBody>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TW" sz="1400" b="1" i="0" u="none" strike="noStrike" kern="1200" cap="none" spc="0" normalizeH="0" baseline="0" noProof="0" dirty="0">
                          <a:ln>
                            <a:noFill/>
                          </a:ln>
                          <a:solidFill>
                            <a:schemeClr val="tx1">
                              <a:lumMod val="75000"/>
                              <a:lumOff val="25000"/>
                            </a:schemeClr>
                          </a:solidFill>
                          <a:effectLst/>
                          <a:uLnTx/>
                          <a:uFillTx/>
                          <a:latin typeface="+mn-lt"/>
                          <a:ea typeface="新細明體" panose="02020500000000000000" pitchFamily="18" charset="-120"/>
                          <a:cs typeface="Times New Roman" panose="02020603050405020304" pitchFamily="18" charset="0"/>
                        </a:rPr>
                        <a:t>Book:</a:t>
                      </a:r>
                      <a:endParaRPr kumimoji="0" lang="zh-TW" altLang="zh-HK" sz="1400" b="1" i="0" u="none" strike="noStrike" kern="1200" cap="none" spc="0" normalizeH="0" baseline="0" noProof="0" dirty="0">
                        <a:ln>
                          <a:noFill/>
                        </a:ln>
                        <a:solidFill>
                          <a:schemeClr val="tx1">
                            <a:lumMod val="75000"/>
                            <a:lumOff val="25000"/>
                          </a:schemeClr>
                        </a:solidFill>
                        <a:effectLst/>
                        <a:uLnTx/>
                        <a:uFillTx/>
                        <a:latin typeface="+mn-lt"/>
                        <a:ea typeface="新細明體" panose="02020500000000000000" pitchFamily="18" charset="-120"/>
                        <a:cs typeface="Times New Roman" panose="02020603050405020304" pitchFamily="18" charset="0"/>
                      </a:endParaRPr>
                    </a:p>
                  </a:txBody>
                  <a:tcPr marL="26408" marR="26408"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alpha val="80000"/>
                      </a:schemeClr>
                    </a:solidFill>
                  </a:tcPr>
                </a:tc>
                <a:tc>
                  <a:txBody>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lang="en-US" altLang="zh-TW" sz="1400" b="1" i="1" kern="1200" dirty="0">
                          <a:solidFill>
                            <a:schemeClr val="tx1">
                              <a:lumMod val="75000"/>
                              <a:lumOff val="25000"/>
                            </a:schemeClr>
                          </a:solidFill>
                          <a:effectLst/>
                          <a:latin typeface="+mn-lt"/>
                          <a:ea typeface="+mn-ea"/>
                          <a:cs typeface="Times New Roman" panose="02020603050405020304" pitchFamily="18" charset="0"/>
                        </a:rPr>
                        <a:t>Around the World in Eighty Days</a:t>
                      </a:r>
                    </a:p>
                    <a:p>
                      <a:pPr marL="0" marR="0" lvl="0" indent="0" algn="ctr" defTabSz="914400" rtl="0" eaLnBrk="1" fontAlgn="auto" latinLnBrk="0" hangingPunct="1">
                        <a:lnSpc>
                          <a:spcPct val="125000"/>
                        </a:lnSpc>
                        <a:spcBef>
                          <a:spcPts val="0"/>
                        </a:spcBef>
                        <a:spcAft>
                          <a:spcPts val="0"/>
                        </a:spcAft>
                        <a:buClrTx/>
                        <a:buSzTx/>
                        <a:buFontTx/>
                        <a:buNone/>
                        <a:tabLst/>
                        <a:defRPr/>
                      </a:pPr>
                      <a:r>
                        <a:rPr lang="en-US" altLang="zh-TW" sz="1400" b="1" i="1" kern="1200" dirty="0">
                          <a:solidFill>
                            <a:schemeClr val="tx1">
                              <a:lumMod val="75000"/>
                              <a:lumOff val="25000"/>
                            </a:schemeClr>
                          </a:solidFill>
                          <a:effectLst/>
                          <a:latin typeface="+mn-lt"/>
                          <a:ea typeface="+mn-ea"/>
                          <a:cs typeface="Times New Roman" panose="02020603050405020304" pitchFamily="18" charset="0"/>
                        </a:rPr>
                        <a:t> </a:t>
                      </a:r>
                      <a:r>
                        <a:rPr lang="en-US" altLang="zh-TW" sz="1400" b="0" i="0" kern="1200" dirty="0">
                          <a:solidFill>
                            <a:schemeClr val="tx1">
                              <a:lumMod val="75000"/>
                              <a:lumOff val="25000"/>
                            </a:schemeClr>
                          </a:solidFill>
                          <a:effectLst/>
                          <a:latin typeface="+mn-lt"/>
                          <a:ea typeface="+mn-ea"/>
                          <a:cs typeface="Times New Roman" panose="02020603050405020304" pitchFamily="18" charset="0"/>
                        </a:rPr>
                        <a:t>by Jules Vern</a:t>
                      </a:r>
                      <a:endParaRPr lang="zh-TW" altLang="zh-HK" sz="1400" b="0" i="0" kern="1200" dirty="0">
                        <a:solidFill>
                          <a:schemeClr val="tx1">
                            <a:lumMod val="75000"/>
                            <a:lumOff val="25000"/>
                          </a:schemeClr>
                        </a:solidFill>
                        <a:effectLst/>
                        <a:latin typeface="+mn-lt"/>
                        <a:ea typeface="+mn-ea"/>
                        <a:cs typeface="Times New Roman" panose="02020603050405020304" pitchFamily="18" charset="0"/>
                      </a:endParaRPr>
                    </a:p>
                  </a:txBody>
                  <a:tcPr marL="26408" marR="26408"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alpha val="80000"/>
                      </a:schemeClr>
                    </a:solidFill>
                  </a:tcPr>
                </a:tc>
                <a:extLst>
                  <a:ext uri="{0D108BD9-81ED-4DB2-BD59-A6C34878D82A}">
                    <a16:rowId xmlns:a16="http://schemas.microsoft.com/office/drawing/2014/main" val="461495863"/>
                  </a:ext>
                </a:extLst>
              </a:tr>
              <a:tr h="1192994">
                <a:tc>
                  <a:txBody>
                    <a:bodyPr/>
                    <a:lstStyle/>
                    <a:p>
                      <a:pPr marL="0" algn="ctr" defTabSz="914400" rtl="0" eaLnBrk="1" latinLnBrk="0" hangingPunct="1">
                        <a:lnSpc>
                          <a:spcPct val="125000"/>
                        </a:lnSpc>
                        <a:spcAft>
                          <a:spcPts val="0"/>
                        </a:spcAft>
                      </a:pPr>
                      <a:r>
                        <a:rPr lang="en-US" sz="1400" b="1" kern="1200" dirty="0">
                          <a:solidFill>
                            <a:schemeClr val="tx1">
                              <a:lumMod val="75000"/>
                              <a:lumOff val="25000"/>
                            </a:schemeClr>
                          </a:solidFill>
                          <a:effectLst/>
                          <a:latin typeface="+mn-lt"/>
                          <a:ea typeface="+mn-ea"/>
                          <a:cs typeface="+mn-cs"/>
                        </a:rPr>
                        <a:t>Example:</a:t>
                      </a:r>
                      <a:endParaRPr lang="zh-TW" sz="1400" b="1" kern="1200" dirty="0">
                        <a:solidFill>
                          <a:schemeClr val="tx1">
                            <a:lumMod val="75000"/>
                            <a:lumOff val="25000"/>
                          </a:schemeClr>
                        </a:solidFill>
                        <a:effectLst/>
                        <a:latin typeface="+mn-lt"/>
                        <a:ea typeface="+mn-ea"/>
                        <a:cs typeface="+mn-cs"/>
                      </a:endParaRPr>
                    </a:p>
                  </a:txBody>
                  <a:tcPr marL="26408" marR="26408"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rgbClr val="CCCCFF">
                        <a:alpha val="80000"/>
                      </a:srgb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HK" sz="1400" b="0" i="1" u="none" kern="1200" baseline="0" dirty="0">
                          <a:solidFill>
                            <a:schemeClr val="tx1">
                              <a:lumMod val="75000"/>
                              <a:lumOff val="25000"/>
                            </a:schemeClr>
                          </a:solidFill>
                          <a:latin typeface="+mn-lt"/>
                          <a:ea typeface="+mn-ea"/>
                          <a:cs typeface="+mn-cs"/>
                        </a:rPr>
                        <a:t>After retirement, you</a:t>
                      </a:r>
                      <a:r>
                        <a:rPr lang="en-US" altLang="zh-HK" sz="1400" b="0" i="1" u="none" kern="1200" baseline="0" dirty="0">
                          <a:solidFill>
                            <a:schemeClr val="tx1">
                              <a:lumMod val="75000"/>
                              <a:lumOff val="25000"/>
                            </a:schemeClr>
                          </a:solidFill>
                          <a:latin typeface="Albertus Medium" panose="020E0602030304020304" pitchFamily="34" charset="0"/>
                          <a:ea typeface="+mn-ea"/>
                          <a:cs typeface="+mn-cs"/>
                        </a:rPr>
                        <a:t>’</a:t>
                      </a:r>
                      <a:r>
                        <a:rPr lang="en-US" altLang="zh-HK" sz="1400" b="0" i="1" u="none" kern="1200" baseline="0" dirty="0">
                          <a:solidFill>
                            <a:schemeClr val="tx1">
                              <a:lumMod val="75000"/>
                              <a:lumOff val="25000"/>
                            </a:schemeClr>
                          </a:solidFill>
                          <a:latin typeface="+mn-lt"/>
                          <a:ea typeface="+mn-ea"/>
                          <a:cs typeface="+mn-cs"/>
                        </a:rPr>
                        <a:t>ll see even </a:t>
                      </a:r>
                      <a:r>
                        <a:rPr lang="en-US" altLang="zh-HK" sz="1400" b="1" i="1" u="sng" kern="1200" baseline="0" dirty="0">
                          <a:solidFill>
                            <a:srgbClr val="009900"/>
                          </a:solidFill>
                          <a:latin typeface="+mn-lt"/>
                          <a:ea typeface="+mn-ea"/>
                          <a:cs typeface="+mn-cs"/>
                        </a:rPr>
                        <a:t>more</a:t>
                      </a:r>
                      <a:r>
                        <a:rPr lang="en-US" altLang="zh-HK" sz="1400" b="0" i="1" u="none" kern="1200" baseline="0" dirty="0">
                          <a:solidFill>
                            <a:schemeClr val="tx1">
                              <a:lumMod val="75000"/>
                              <a:lumOff val="25000"/>
                            </a:schemeClr>
                          </a:solidFill>
                          <a:latin typeface="+mn-lt"/>
                          <a:ea typeface="+mn-ea"/>
                          <a:cs typeface="+mn-cs"/>
                        </a:rPr>
                        <a:t>,</a:t>
                      </a:r>
                    </a:p>
                    <a:p>
                      <a:pPr algn="just">
                        <a:lnSpc>
                          <a:spcPct val="100000"/>
                        </a:lnSpc>
                      </a:pPr>
                      <a:r>
                        <a:rPr lang="en-US" altLang="zh-HK" sz="1400" b="0" i="1" u="none" kern="1200" dirty="0">
                          <a:solidFill>
                            <a:schemeClr val="tx1">
                              <a:lumMod val="75000"/>
                              <a:lumOff val="25000"/>
                            </a:schemeClr>
                          </a:solidFill>
                          <a:latin typeface="+mn-lt"/>
                          <a:ea typeface="+mn-ea"/>
                          <a:cs typeface="+mn-cs"/>
                        </a:rPr>
                        <a:t>as the world is yours</a:t>
                      </a:r>
                      <a:r>
                        <a:rPr lang="en-US" altLang="zh-HK" sz="1400" b="0" i="1" u="none" kern="1200" baseline="0" dirty="0">
                          <a:solidFill>
                            <a:schemeClr val="tx1">
                              <a:lumMod val="75000"/>
                              <a:lumOff val="25000"/>
                            </a:schemeClr>
                          </a:solidFill>
                          <a:latin typeface="+mn-lt"/>
                          <a:ea typeface="+mn-ea"/>
                          <a:cs typeface="+mn-cs"/>
                        </a:rPr>
                        <a:t> to </a:t>
                      </a:r>
                      <a:r>
                        <a:rPr lang="en-US" altLang="zh-HK" sz="1400" b="1" i="1" u="sng" kern="1200" baseline="0" dirty="0">
                          <a:solidFill>
                            <a:srgbClr val="009900"/>
                          </a:solidFill>
                          <a:latin typeface="+mn-lt"/>
                          <a:ea typeface="+mn-ea"/>
                          <a:cs typeface="+mn-cs"/>
                        </a:rPr>
                        <a:t>explore</a:t>
                      </a:r>
                      <a:r>
                        <a:rPr lang="en-US" altLang="zh-HK" sz="1400" b="0" i="1" u="none" kern="1200" baseline="0" dirty="0">
                          <a:solidFill>
                            <a:schemeClr val="tx1">
                              <a:lumMod val="75000"/>
                              <a:lumOff val="25000"/>
                            </a:schemeClr>
                          </a:solidFill>
                          <a:latin typeface="+mn-lt"/>
                          <a:ea typeface="+mn-ea"/>
                          <a:cs typeface="+mn-cs"/>
                        </a:rPr>
                        <a:t>. </a:t>
                      </a:r>
                    </a:p>
                    <a:p>
                      <a:pPr algn="just">
                        <a:lnSpc>
                          <a:spcPct val="100000"/>
                        </a:lnSpc>
                      </a:pPr>
                      <a:r>
                        <a:rPr lang="en-US" altLang="zh-HK" sz="1400" b="0" i="1" u="none" kern="1200" baseline="0" dirty="0" smtClean="0">
                          <a:solidFill>
                            <a:schemeClr val="tx1">
                              <a:lumMod val="75000"/>
                              <a:lumOff val="25000"/>
                            </a:schemeClr>
                          </a:solidFill>
                          <a:latin typeface="+mn-lt"/>
                          <a:ea typeface="+mn-ea"/>
                          <a:cs typeface="+mn-cs"/>
                        </a:rPr>
                        <a:t>May Vern</a:t>
                      </a:r>
                      <a:r>
                        <a:rPr lang="en-US" altLang="zh-HK" sz="1400" b="0" i="1" u="none" kern="1200" baseline="0" dirty="0" smtClean="0">
                          <a:solidFill>
                            <a:schemeClr val="tx1">
                              <a:lumMod val="75000"/>
                              <a:lumOff val="25000"/>
                            </a:schemeClr>
                          </a:solidFill>
                          <a:latin typeface="Albertus Medium" panose="020E0602030304020304" pitchFamily="34" charset="0"/>
                          <a:ea typeface="+mn-ea"/>
                          <a:cs typeface="+mn-cs"/>
                        </a:rPr>
                        <a:t>’</a:t>
                      </a:r>
                      <a:r>
                        <a:rPr lang="en-US" altLang="zh-HK" sz="1400" b="0" i="1" u="none" kern="1200" baseline="0" dirty="0" smtClean="0">
                          <a:solidFill>
                            <a:schemeClr val="tx1">
                              <a:lumMod val="75000"/>
                              <a:lumOff val="25000"/>
                            </a:schemeClr>
                          </a:solidFill>
                          <a:latin typeface="+mn-lt"/>
                          <a:ea typeface="+mn-ea"/>
                          <a:cs typeface="+mn-cs"/>
                        </a:rPr>
                        <a:t>s classic guides </a:t>
                      </a:r>
                      <a:r>
                        <a:rPr lang="en-US" altLang="zh-HK" sz="1400" b="0" i="1" u="none" kern="1200" baseline="0" dirty="0">
                          <a:solidFill>
                            <a:schemeClr val="tx1">
                              <a:lumMod val="75000"/>
                              <a:lumOff val="25000"/>
                            </a:schemeClr>
                          </a:solidFill>
                          <a:latin typeface="+mn-lt"/>
                          <a:ea typeface="+mn-ea"/>
                          <a:cs typeface="+mn-cs"/>
                        </a:rPr>
                        <a:t>you to </a:t>
                      </a:r>
                      <a:r>
                        <a:rPr lang="en-US" altLang="zh-HK" sz="1400" b="1" i="1" u="sng" kern="1200" baseline="0" dirty="0">
                          <a:solidFill>
                            <a:srgbClr val="FF0000"/>
                          </a:solidFill>
                          <a:latin typeface="+mn-lt"/>
                          <a:ea typeface="+mn-ea"/>
                          <a:cs typeface="+mn-cs"/>
                        </a:rPr>
                        <a:t>roam</a:t>
                      </a:r>
                      <a:r>
                        <a:rPr lang="en-US" altLang="zh-HK" sz="1400" b="0" i="1" u="none" kern="1200" baseline="0" dirty="0">
                          <a:solidFill>
                            <a:schemeClr val="tx1">
                              <a:lumMod val="75000"/>
                              <a:lumOff val="25000"/>
                            </a:schemeClr>
                          </a:solidFill>
                          <a:latin typeface="+mn-lt"/>
                          <a:ea typeface="+mn-ea"/>
                          <a:cs typeface="+mn-cs"/>
                        </a:rPr>
                        <a:t>,</a:t>
                      </a:r>
                    </a:p>
                    <a:p>
                      <a:pPr algn="just">
                        <a:lnSpc>
                          <a:spcPct val="100000"/>
                        </a:lnSpc>
                      </a:pPr>
                      <a:r>
                        <a:rPr lang="en-US" altLang="zh-HK" sz="1400" b="0" i="1" u="none" kern="1200" baseline="0" dirty="0">
                          <a:solidFill>
                            <a:schemeClr val="tx1">
                              <a:lumMod val="75000"/>
                              <a:lumOff val="25000"/>
                            </a:schemeClr>
                          </a:solidFill>
                          <a:latin typeface="+mn-lt"/>
                          <a:ea typeface="+mn-ea"/>
                          <a:cs typeface="+mn-cs"/>
                        </a:rPr>
                        <a:t>and brings </a:t>
                      </a:r>
                      <a:r>
                        <a:rPr lang="en-US" altLang="zh-HK" sz="1400" b="0" i="1" u="none" kern="1200" baseline="0" dirty="0" smtClean="0">
                          <a:solidFill>
                            <a:schemeClr val="tx1">
                              <a:lumMod val="75000"/>
                              <a:lumOff val="25000"/>
                            </a:schemeClr>
                          </a:solidFill>
                          <a:latin typeface="+mn-lt"/>
                          <a:ea typeface="+mn-ea"/>
                          <a:cs typeface="+mn-cs"/>
                        </a:rPr>
                        <a:t>unexpected </a:t>
                      </a:r>
                      <a:r>
                        <a:rPr lang="en-US" altLang="zh-HK" sz="1400" b="0" i="1" u="none" kern="1200" baseline="0" dirty="0">
                          <a:solidFill>
                            <a:schemeClr val="tx1">
                              <a:lumMod val="75000"/>
                              <a:lumOff val="25000"/>
                            </a:schemeClr>
                          </a:solidFill>
                          <a:latin typeface="+mn-lt"/>
                          <a:ea typeface="+mn-ea"/>
                          <a:cs typeface="+mn-cs"/>
                        </a:rPr>
                        <a:t>prizes </a:t>
                      </a:r>
                      <a:r>
                        <a:rPr lang="en-US" altLang="zh-HK" sz="1400" b="1" i="1" u="sng" kern="1200" baseline="0" dirty="0">
                          <a:solidFill>
                            <a:srgbClr val="FF0000"/>
                          </a:solidFill>
                          <a:latin typeface="+mn-lt"/>
                          <a:ea typeface="+mn-ea"/>
                          <a:cs typeface="+mn-cs"/>
                        </a:rPr>
                        <a:t>home</a:t>
                      </a:r>
                      <a:r>
                        <a:rPr lang="en-US" altLang="zh-HK" sz="1400" b="0" i="1" u="none" kern="1200" baseline="0" dirty="0">
                          <a:solidFill>
                            <a:schemeClr val="tx1">
                              <a:lumMod val="75000"/>
                              <a:lumOff val="25000"/>
                            </a:schemeClr>
                          </a:solidFill>
                          <a:latin typeface="+mn-lt"/>
                          <a:ea typeface="+mn-ea"/>
                          <a:cs typeface="+mn-cs"/>
                        </a:rPr>
                        <a:t>.</a:t>
                      </a:r>
                    </a:p>
                  </a:txBody>
                  <a:tcPr marL="26408" marR="26408" marT="0" marB="0"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rgbClr val="CCCCFF">
                        <a:alpha val="80000"/>
                      </a:srgbClr>
                    </a:solidFill>
                  </a:tcPr>
                </a:tc>
                <a:extLst>
                  <a:ext uri="{0D108BD9-81ED-4DB2-BD59-A6C34878D82A}">
                    <a16:rowId xmlns:a16="http://schemas.microsoft.com/office/drawing/2014/main" val="1224830605"/>
                  </a:ext>
                </a:extLst>
              </a:tr>
            </a:tbl>
          </a:graphicData>
        </a:graphic>
      </p:graphicFrame>
      <p:pic>
        <p:nvPicPr>
          <p:cNvPr id="19" name="圖片 18"/>
          <p:cNvPicPr>
            <a:picLocks noChangeAspect="1"/>
          </p:cNvPicPr>
          <p:nvPr/>
        </p:nvPicPr>
        <p:blipFill rotWithShape="1">
          <a:blip r:embed="rId6" cstate="print">
            <a:extLst>
              <a:ext uri="{28A0092B-C50C-407E-A947-70E740481C1C}">
                <a14:useLocalDpi xmlns:a14="http://schemas.microsoft.com/office/drawing/2010/main" val="0"/>
              </a:ext>
            </a:extLst>
          </a:blip>
          <a:srcRect l="34868" t="35416" r="32206" b="28611"/>
          <a:stretch/>
        </p:blipFill>
        <p:spPr>
          <a:xfrm>
            <a:off x="6228184" y="117666"/>
            <a:ext cx="476484" cy="520565"/>
          </a:xfrm>
          <a:prstGeom prst="rect">
            <a:avLst/>
          </a:prstGeom>
        </p:spPr>
      </p:pic>
    </p:spTree>
    <p:extLst>
      <p:ext uri="{BB962C8B-B14F-4D97-AF65-F5344CB8AC3E}">
        <p14:creationId xmlns:p14="http://schemas.microsoft.com/office/powerpoint/2010/main" val="644099470"/>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95021" y="1422959"/>
            <a:ext cx="5601104" cy="3230337"/>
          </a:xfrm>
        </p:spPr>
        <p:txBody>
          <a:bodyPr>
            <a:noAutofit/>
          </a:bodyPr>
          <a:lstStyle/>
          <a:p>
            <a:pPr marL="0" indent="0" algn="just">
              <a:spcBef>
                <a:spcPts val="0"/>
              </a:spcBef>
              <a:spcAft>
                <a:spcPts val="900"/>
              </a:spcAft>
              <a:buNone/>
              <a:tabLst>
                <a:tab pos="475060" algn="l"/>
              </a:tabLst>
            </a:pPr>
            <a:r>
              <a:rPr lang="en-US" altLang="zh-HK" sz="2000" dirty="0">
                <a:solidFill>
                  <a:srgbClr val="705500"/>
                </a:solidFill>
                <a:ea typeface="+mj-ea"/>
                <a:cs typeface="+mj-cs"/>
              </a:rPr>
              <a:t>helps </a:t>
            </a:r>
            <a:r>
              <a:rPr lang="en-US" altLang="zh-HK" sz="2000" dirty="0">
                <a:solidFill>
                  <a:schemeClr val="accent2">
                    <a:lumMod val="50000"/>
                  </a:schemeClr>
                </a:solidFill>
                <a:ea typeface="+mj-ea"/>
                <a:cs typeface="+mj-cs"/>
              </a:rPr>
              <a:t>build connection </a:t>
            </a:r>
            <a:r>
              <a:rPr lang="en-US" altLang="zh-HK" sz="2000" dirty="0">
                <a:solidFill>
                  <a:srgbClr val="705500"/>
                </a:solidFill>
                <a:ea typeface="+mj-ea"/>
                <a:cs typeface="+mj-cs"/>
              </a:rPr>
              <a:t>and </a:t>
            </a:r>
            <a:r>
              <a:rPr lang="en-US" altLang="zh-HK" sz="2000" dirty="0">
                <a:solidFill>
                  <a:schemeClr val="accent2">
                    <a:lumMod val="75000"/>
                  </a:schemeClr>
                </a:solidFill>
                <a:ea typeface="+mj-ea"/>
                <a:cs typeface="+mj-cs"/>
              </a:rPr>
              <a:t>evoke emotional resonance </a:t>
            </a:r>
            <a:r>
              <a:rPr lang="en-US" altLang="zh-HK" sz="2000" dirty="0">
                <a:solidFill>
                  <a:srgbClr val="705500"/>
                </a:solidFill>
                <a:ea typeface="+mj-ea"/>
                <a:cs typeface="+mj-cs"/>
              </a:rPr>
              <a:t>with the recipient(s). Let's pour some </a:t>
            </a:r>
            <a:r>
              <a:rPr lang="en-US" altLang="zh-HK" sz="2000" b="1" dirty="0">
                <a:solidFill>
                  <a:srgbClr val="7030A0"/>
                </a:solidFill>
                <a:ea typeface="+mj-ea"/>
                <a:cs typeface="+mj-cs"/>
              </a:rPr>
              <a:t>potions of endearment</a:t>
            </a:r>
            <a:r>
              <a:rPr lang="en-US" altLang="zh-HK" sz="2000" dirty="0">
                <a:solidFill>
                  <a:srgbClr val="705500"/>
                </a:solidFill>
                <a:ea typeface="+mj-ea"/>
                <a:cs typeface="+mj-cs"/>
              </a:rPr>
              <a:t> into your message to make it feel warmer and sweeter.</a:t>
            </a:r>
          </a:p>
          <a:p>
            <a:pPr marL="0" indent="0" algn="just">
              <a:spcBef>
                <a:spcPts val="0"/>
              </a:spcBef>
              <a:spcAft>
                <a:spcPts val="900"/>
              </a:spcAft>
              <a:buNone/>
              <a:tabLst>
                <a:tab pos="475060" algn="l"/>
              </a:tabLst>
            </a:pPr>
            <a:r>
              <a:rPr lang="en-US" altLang="zh-HK" sz="2000" dirty="0">
                <a:solidFill>
                  <a:srgbClr val="705500"/>
                </a:solidFill>
                <a:ea typeface="+mj-ea"/>
                <a:cs typeface="+mj-cs"/>
              </a:rPr>
              <a:t>Here is the fizzing formula of the magic potion for a personal and affectionate tone.</a:t>
            </a:r>
          </a:p>
          <a:p>
            <a:pPr marL="0" indent="0" algn="just">
              <a:spcBef>
                <a:spcPts val="0"/>
              </a:spcBef>
              <a:spcAft>
                <a:spcPts val="900"/>
              </a:spcAft>
              <a:buNone/>
              <a:tabLst>
                <a:tab pos="475060" algn="l"/>
              </a:tabLst>
            </a:pPr>
            <a:r>
              <a:rPr lang="en-US" altLang="zh-HK" sz="2000" dirty="0">
                <a:solidFill>
                  <a:srgbClr val="705500"/>
                </a:solidFill>
                <a:ea typeface="+mj-ea"/>
                <a:cs typeface="+mj-cs"/>
              </a:rPr>
              <a:t> </a:t>
            </a:r>
          </a:p>
        </p:txBody>
      </p:sp>
      <p:sp>
        <p:nvSpPr>
          <p:cNvPr id="5" name="投影片編號版面配置區 4"/>
          <p:cNvSpPr>
            <a:spLocks noGrp="1"/>
          </p:cNvSpPr>
          <p:nvPr>
            <p:ph type="sldNum" sz="quarter" idx="12"/>
          </p:nvPr>
        </p:nvSpPr>
        <p:spPr>
          <a:xfrm>
            <a:off x="6808713" y="4733131"/>
            <a:ext cx="2133600" cy="273844"/>
          </a:xfrm>
        </p:spPr>
        <p:txBody>
          <a:bodyPr vert="horz" lIns="68580" tIns="34290" rIns="68580" bIns="34290" rtlCol="0" anchor="ctr"/>
          <a:lstStyle/>
          <a:p>
            <a:fld id="{8442C06D-44E2-4491-8B6B-EB951651CB7B}" type="slidenum">
              <a:rPr lang="zh-HK" altLang="en-US">
                <a:solidFill>
                  <a:schemeClr val="tx1"/>
                </a:solidFill>
              </a:rPr>
              <a:pPr/>
              <a:t>26</a:t>
            </a:fld>
            <a:endParaRPr lang="zh-HK" altLang="en-US">
              <a:solidFill>
                <a:schemeClr val="tx1"/>
              </a:solidFill>
            </a:endParaRPr>
          </a:p>
        </p:txBody>
      </p:sp>
      <p:sp>
        <p:nvSpPr>
          <p:cNvPr id="14" name="PA_文本框 16"/>
          <p:cNvSpPr txBox="1"/>
          <p:nvPr>
            <p:custDataLst>
              <p:tags r:id="rId1"/>
            </p:custDataLst>
          </p:nvPr>
        </p:nvSpPr>
        <p:spPr>
          <a:xfrm>
            <a:off x="683568" y="241686"/>
            <a:ext cx="899396" cy="584775"/>
          </a:xfrm>
          <a:prstGeom prst="rect">
            <a:avLst/>
          </a:prstGeom>
          <a:noFill/>
        </p:spPr>
        <p:txBody>
          <a:bodyPr wrap="square" rtlCol="0">
            <a:spAutoFit/>
          </a:bodyPr>
          <a:lstStyle/>
          <a:p>
            <a:r>
              <a:rPr lang="en-US" altLang="zh-CN" sz="3200" dirty="0">
                <a:solidFill>
                  <a:schemeClr val="bg1">
                    <a:lumMod val="50000"/>
                  </a:schemeClr>
                </a:solidFill>
                <a:cs typeface="+mn-ea"/>
                <a:sym typeface="+mn-lt"/>
              </a:rPr>
              <a:t>05</a:t>
            </a:r>
            <a:endParaRPr lang="zh-CN" altLang="en-US" sz="3200" dirty="0">
              <a:solidFill>
                <a:schemeClr val="bg1">
                  <a:lumMod val="50000"/>
                </a:schemeClr>
              </a:solidFill>
              <a:cs typeface="+mn-ea"/>
              <a:sym typeface="+mn-lt"/>
            </a:endParaRPr>
          </a:p>
        </p:txBody>
      </p:sp>
      <p:grpSp>
        <p:nvGrpSpPr>
          <p:cNvPr id="16" name="PA_淘宝店chenying0907 44"/>
          <p:cNvGrpSpPr/>
          <p:nvPr>
            <p:custDataLst>
              <p:tags r:id="rId2"/>
            </p:custDataLst>
          </p:nvPr>
        </p:nvGrpSpPr>
        <p:grpSpPr>
          <a:xfrm>
            <a:off x="-9190" y="0"/>
            <a:ext cx="620750" cy="791858"/>
            <a:chOff x="0" y="-21236"/>
            <a:chExt cx="3311527" cy="4224338"/>
          </a:xfrm>
        </p:grpSpPr>
        <p:sp>
          <p:nvSpPr>
            <p:cNvPr id="17" name="淘宝店chenying0907 37"/>
            <p:cNvSpPr>
              <a:spLocks/>
            </p:cNvSpPr>
            <p:nvPr/>
          </p:nvSpPr>
          <p:spPr bwMode="auto">
            <a:xfrm rot="5400000">
              <a:off x="-264318" y="627258"/>
              <a:ext cx="3840163" cy="3311525"/>
            </a:xfrm>
            <a:custGeom>
              <a:avLst/>
              <a:gdLst>
                <a:gd name="T0" fmla="*/ 0 w 2419"/>
                <a:gd name="T1" fmla="*/ 0 h 2086"/>
                <a:gd name="T2" fmla="*/ 753 w 2419"/>
                <a:gd name="T3" fmla="*/ 2008 h 2086"/>
                <a:gd name="T4" fmla="*/ 1228 w 2419"/>
                <a:gd name="T5" fmla="*/ 2086 h 2086"/>
                <a:gd name="T6" fmla="*/ 2419 w 2419"/>
                <a:gd name="T7" fmla="*/ 2086 h 2086"/>
                <a:gd name="T8" fmla="*/ 0 w 2419"/>
                <a:gd name="T9" fmla="*/ 0 h 2086"/>
              </a:gdLst>
              <a:ahLst/>
              <a:cxnLst>
                <a:cxn ang="0">
                  <a:pos x="T0" y="T1"/>
                </a:cxn>
                <a:cxn ang="0">
                  <a:pos x="T2" y="T3"/>
                </a:cxn>
                <a:cxn ang="0">
                  <a:pos x="T4" y="T5"/>
                </a:cxn>
                <a:cxn ang="0">
                  <a:pos x="T6" y="T7"/>
                </a:cxn>
                <a:cxn ang="0">
                  <a:pos x="T8" y="T9"/>
                </a:cxn>
              </a:cxnLst>
              <a:rect l="0" t="0" r="r" b="b"/>
              <a:pathLst>
                <a:path w="2419" h="2086">
                  <a:moveTo>
                    <a:pt x="0" y="0"/>
                  </a:moveTo>
                  <a:lnTo>
                    <a:pt x="753" y="2008"/>
                  </a:lnTo>
                  <a:lnTo>
                    <a:pt x="1228" y="2086"/>
                  </a:lnTo>
                  <a:lnTo>
                    <a:pt x="2419" y="2086"/>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8" name="淘宝店chenying0907 38"/>
            <p:cNvSpPr>
              <a:spLocks/>
            </p:cNvSpPr>
            <p:nvPr/>
          </p:nvSpPr>
          <p:spPr bwMode="auto">
            <a:xfrm rot="5400000">
              <a:off x="927895" y="-825304"/>
              <a:ext cx="1579563" cy="3187700"/>
            </a:xfrm>
            <a:custGeom>
              <a:avLst/>
              <a:gdLst>
                <a:gd name="T0" fmla="*/ 242 w 995"/>
                <a:gd name="T1" fmla="*/ 0 h 2008"/>
                <a:gd name="T2" fmla="*/ 0 w 995"/>
                <a:gd name="T3" fmla="*/ 305 h 2008"/>
                <a:gd name="T4" fmla="*/ 0 w 995"/>
                <a:gd name="T5" fmla="*/ 1845 h 2008"/>
                <a:gd name="T6" fmla="*/ 995 w 995"/>
                <a:gd name="T7" fmla="*/ 2008 h 2008"/>
                <a:gd name="T8" fmla="*/ 242 w 995"/>
                <a:gd name="T9" fmla="*/ 0 h 2008"/>
              </a:gdLst>
              <a:ahLst/>
              <a:cxnLst>
                <a:cxn ang="0">
                  <a:pos x="T0" y="T1"/>
                </a:cxn>
                <a:cxn ang="0">
                  <a:pos x="T2" y="T3"/>
                </a:cxn>
                <a:cxn ang="0">
                  <a:pos x="T4" y="T5"/>
                </a:cxn>
                <a:cxn ang="0">
                  <a:pos x="T6" y="T7"/>
                </a:cxn>
                <a:cxn ang="0">
                  <a:pos x="T8" y="T9"/>
                </a:cxn>
              </a:cxnLst>
              <a:rect l="0" t="0" r="r" b="b"/>
              <a:pathLst>
                <a:path w="995" h="2008">
                  <a:moveTo>
                    <a:pt x="242" y="0"/>
                  </a:moveTo>
                  <a:lnTo>
                    <a:pt x="0" y="305"/>
                  </a:lnTo>
                  <a:lnTo>
                    <a:pt x="0" y="1845"/>
                  </a:lnTo>
                  <a:lnTo>
                    <a:pt x="995" y="2008"/>
                  </a:lnTo>
                  <a:lnTo>
                    <a:pt x="24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9" name="淘宝店chenying0907 39"/>
            <p:cNvSpPr>
              <a:spLocks/>
            </p:cNvSpPr>
            <p:nvPr/>
          </p:nvSpPr>
          <p:spPr bwMode="auto">
            <a:xfrm rot="5400000">
              <a:off x="-975519" y="954283"/>
              <a:ext cx="2333625" cy="382588"/>
            </a:xfrm>
            <a:custGeom>
              <a:avLst/>
              <a:gdLst>
                <a:gd name="T0" fmla="*/ 0 w 1470"/>
                <a:gd name="T1" fmla="*/ 0 h 241"/>
                <a:gd name="T2" fmla="*/ 0 w 1470"/>
                <a:gd name="T3" fmla="*/ 233 h 241"/>
                <a:gd name="T4" fmla="*/ 0 w 1470"/>
                <a:gd name="T5" fmla="*/ 241 h 241"/>
                <a:gd name="T6" fmla="*/ 1470 w 1470"/>
                <a:gd name="T7" fmla="*/ 241 h 241"/>
                <a:gd name="T8" fmla="*/ 0 w 1470"/>
                <a:gd name="T9" fmla="*/ 0 h 241"/>
              </a:gdLst>
              <a:ahLst/>
              <a:cxnLst>
                <a:cxn ang="0">
                  <a:pos x="T0" y="T1"/>
                </a:cxn>
                <a:cxn ang="0">
                  <a:pos x="T2" y="T3"/>
                </a:cxn>
                <a:cxn ang="0">
                  <a:pos x="T4" y="T5"/>
                </a:cxn>
                <a:cxn ang="0">
                  <a:pos x="T6" y="T7"/>
                </a:cxn>
                <a:cxn ang="0">
                  <a:pos x="T8" y="T9"/>
                </a:cxn>
              </a:cxnLst>
              <a:rect l="0" t="0" r="r" b="b"/>
              <a:pathLst>
                <a:path w="1470" h="241">
                  <a:moveTo>
                    <a:pt x="0" y="0"/>
                  </a:moveTo>
                  <a:lnTo>
                    <a:pt x="0" y="233"/>
                  </a:lnTo>
                  <a:lnTo>
                    <a:pt x="0" y="241"/>
                  </a:lnTo>
                  <a:lnTo>
                    <a:pt x="1470" y="241"/>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grpSp>
      <p:grpSp>
        <p:nvGrpSpPr>
          <p:cNvPr id="29" name="PA_淘宝店chenying0907 55"/>
          <p:cNvGrpSpPr>
            <a:grpSpLocks/>
          </p:cNvGrpSpPr>
          <p:nvPr>
            <p:custDataLst>
              <p:tags r:id="rId3"/>
            </p:custDataLst>
          </p:nvPr>
        </p:nvGrpSpPr>
        <p:grpSpPr bwMode="auto">
          <a:xfrm>
            <a:off x="5760188" y="-142053"/>
            <a:ext cx="3240360" cy="4875184"/>
            <a:chOff x="2018" y="939"/>
            <a:chExt cx="1124" cy="1682"/>
          </a:xfrm>
        </p:grpSpPr>
        <p:sp>
          <p:nvSpPr>
            <p:cNvPr id="30" name="淘宝店chenying0907 23"/>
            <p:cNvSpPr>
              <a:spLocks noEditPoints="1"/>
            </p:cNvSpPr>
            <p:nvPr/>
          </p:nvSpPr>
          <p:spPr bwMode="auto">
            <a:xfrm>
              <a:off x="2018" y="1291"/>
              <a:ext cx="1124" cy="1330"/>
            </a:xfrm>
            <a:custGeom>
              <a:avLst/>
              <a:gdLst>
                <a:gd name="T0" fmla="*/ 998 w 1144"/>
                <a:gd name="T1" fmla="*/ 1354 h 1354"/>
                <a:gd name="T2" fmla="*/ 139 w 1144"/>
                <a:gd name="T3" fmla="*/ 1354 h 1354"/>
                <a:gd name="T4" fmla="*/ 24 w 1144"/>
                <a:gd name="T5" fmla="*/ 1296 h 1354"/>
                <a:gd name="T6" fmla="*/ 23 w 1144"/>
                <a:gd name="T7" fmla="*/ 1172 h 1354"/>
                <a:gd name="T8" fmla="*/ 92 w 1144"/>
                <a:gd name="T9" fmla="*/ 1064 h 1354"/>
                <a:gd name="T10" fmla="*/ 251 w 1144"/>
                <a:gd name="T11" fmla="*/ 820 h 1354"/>
                <a:gd name="T12" fmla="*/ 405 w 1144"/>
                <a:gd name="T13" fmla="*/ 583 h 1354"/>
                <a:gd name="T14" fmla="*/ 405 w 1144"/>
                <a:gd name="T15" fmla="*/ 141 h 1354"/>
                <a:gd name="T16" fmla="*/ 361 w 1144"/>
                <a:gd name="T17" fmla="*/ 74 h 1354"/>
                <a:gd name="T18" fmla="*/ 435 w 1144"/>
                <a:gd name="T19" fmla="*/ 0 h 1354"/>
                <a:gd name="T20" fmla="*/ 699 w 1144"/>
                <a:gd name="T21" fmla="*/ 0 h 1354"/>
                <a:gd name="T22" fmla="*/ 773 w 1144"/>
                <a:gd name="T23" fmla="*/ 74 h 1354"/>
                <a:gd name="T24" fmla="*/ 729 w 1144"/>
                <a:gd name="T25" fmla="*/ 141 h 1354"/>
                <a:gd name="T26" fmla="*/ 729 w 1144"/>
                <a:gd name="T27" fmla="*/ 583 h 1354"/>
                <a:gd name="T28" fmla="*/ 886 w 1144"/>
                <a:gd name="T29" fmla="*/ 820 h 1354"/>
                <a:gd name="T30" fmla="*/ 1046 w 1144"/>
                <a:gd name="T31" fmla="*/ 1064 h 1354"/>
                <a:gd name="T32" fmla="*/ 1108 w 1144"/>
                <a:gd name="T33" fmla="*/ 1161 h 1354"/>
                <a:gd name="T34" fmla="*/ 1118 w 1144"/>
                <a:gd name="T35" fmla="*/ 1287 h 1354"/>
                <a:gd name="T36" fmla="*/ 998 w 1144"/>
                <a:gd name="T37" fmla="*/ 1354 h 1354"/>
                <a:gd name="T38" fmla="*/ 435 w 1144"/>
                <a:gd name="T39" fmla="*/ 60 h 1354"/>
                <a:gd name="T40" fmla="*/ 421 w 1144"/>
                <a:gd name="T41" fmla="*/ 74 h 1354"/>
                <a:gd name="T42" fmla="*/ 435 w 1144"/>
                <a:gd name="T43" fmla="*/ 88 h 1354"/>
                <a:gd name="T44" fmla="*/ 465 w 1144"/>
                <a:gd name="T45" fmla="*/ 88 h 1354"/>
                <a:gd name="T46" fmla="*/ 465 w 1144"/>
                <a:gd name="T47" fmla="*/ 601 h 1354"/>
                <a:gd name="T48" fmla="*/ 460 w 1144"/>
                <a:gd name="T49" fmla="*/ 608 h 1354"/>
                <a:gd name="T50" fmla="*/ 301 w 1144"/>
                <a:gd name="T51" fmla="*/ 852 h 1354"/>
                <a:gd name="T52" fmla="*/ 142 w 1144"/>
                <a:gd name="T53" fmla="*/ 1097 h 1354"/>
                <a:gd name="T54" fmla="*/ 74 w 1144"/>
                <a:gd name="T55" fmla="*/ 1202 h 1354"/>
                <a:gd name="T56" fmla="*/ 76 w 1144"/>
                <a:gd name="T57" fmla="*/ 1266 h 1354"/>
                <a:gd name="T58" fmla="*/ 139 w 1144"/>
                <a:gd name="T59" fmla="*/ 1294 h 1354"/>
                <a:gd name="T60" fmla="*/ 998 w 1144"/>
                <a:gd name="T61" fmla="*/ 1294 h 1354"/>
                <a:gd name="T62" fmla="*/ 1065 w 1144"/>
                <a:gd name="T63" fmla="*/ 1258 h 1354"/>
                <a:gd name="T64" fmla="*/ 1057 w 1144"/>
                <a:gd name="T65" fmla="*/ 1192 h 1354"/>
                <a:gd name="T66" fmla="*/ 996 w 1144"/>
                <a:gd name="T67" fmla="*/ 1097 h 1354"/>
                <a:gd name="T68" fmla="*/ 836 w 1144"/>
                <a:gd name="T69" fmla="*/ 853 h 1354"/>
                <a:gd name="T70" fmla="*/ 674 w 1144"/>
                <a:gd name="T71" fmla="*/ 609 h 1354"/>
                <a:gd name="T72" fmla="*/ 669 w 1144"/>
                <a:gd name="T73" fmla="*/ 601 h 1354"/>
                <a:gd name="T74" fmla="*/ 669 w 1144"/>
                <a:gd name="T75" fmla="*/ 88 h 1354"/>
                <a:gd name="T76" fmla="*/ 699 w 1144"/>
                <a:gd name="T77" fmla="*/ 88 h 1354"/>
                <a:gd name="T78" fmla="*/ 713 w 1144"/>
                <a:gd name="T79" fmla="*/ 74 h 1354"/>
                <a:gd name="T80" fmla="*/ 699 w 1144"/>
                <a:gd name="T81" fmla="*/ 60 h 1354"/>
                <a:gd name="T82" fmla="*/ 435 w 1144"/>
                <a:gd name="T83" fmla="*/ 60 h 1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44" h="1354">
                  <a:moveTo>
                    <a:pt x="998" y="1354"/>
                  </a:moveTo>
                  <a:cubicBezTo>
                    <a:pt x="139" y="1354"/>
                    <a:pt x="139" y="1354"/>
                    <a:pt x="139" y="1354"/>
                  </a:cubicBezTo>
                  <a:cubicBezTo>
                    <a:pt x="68" y="1354"/>
                    <a:pt x="36" y="1318"/>
                    <a:pt x="24" y="1296"/>
                  </a:cubicBezTo>
                  <a:cubicBezTo>
                    <a:pt x="0" y="1254"/>
                    <a:pt x="5" y="1201"/>
                    <a:pt x="23" y="1172"/>
                  </a:cubicBezTo>
                  <a:cubicBezTo>
                    <a:pt x="28" y="1163"/>
                    <a:pt x="50" y="1128"/>
                    <a:pt x="92" y="1064"/>
                  </a:cubicBezTo>
                  <a:cubicBezTo>
                    <a:pt x="130" y="1006"/>
                    <a:pt x="183" y="923"/>
                    <a:pt x="251" y="820"/>
                  </a:cubicBezTo>
                  <a:cubicBezTo>
                    <a:pt x="322" y="710"/>
                    <a:pt x="387" y="611"/>
                    <a:pt x="405" y="583"/>
                  </a:cubicBezTo>
                  <a:cubicBezTo>
                    <a:pt x="405" y="141"/>
                    <a:pt x="405" y="141"/>
                    <a:pt x="405" y="141"/>
                  </a:cubicBezTo>
                  <a:cubicBezTo>
                    <a:pt x="379" y="130"/>
                    <a:pt x="361" y="104"/>
                    <a:pt x="361" y="74"/>
                  </a:cubicBezTo>
                  <a:cubicBezTo>
                    <a:pt x="361" y="33"/>
                    <a:pt x="394" y="0"/>
                    <a:pt x="435" y="0"/>
                  </a:cubicBezTo>
                  <a:cubicBezTo>
                    <a:pt x="699" y="0"/>
                    <a:pt x="699" y="0"/>
                    <a:pt x="699" y="0"/>
                  </a:cubicBezTo>
                  <a:cubicBezTo>
                    <a:pt x="740" y="0"/>
                    <a:pt x="773" y="33"/>
                    <a:pt x="773" y="74"/>
                  </a:cubicBezTo>
                  <a:cubicBezTo>
                    <a:pt x="773" y="104"/>
                    <a:pt x="755" y="130"/>
                    <a:pt x="729" y="141"/>
                  </a:cubicBezTo>
                  <a:cubicBezTo>
                    <a:pt x="729" y="583"/>
                    <a:pt x="729" y="583"/>
                    <a:pt x="729" y="583"/>
                  </a:cubicBezTo>
                  <a:cubicBezTo>
                    <a:pt x="747" y="611"/>
                    <a:pt x="814" y="711"/>
                    <a:pt x="886" y="820"/>
                  </a:cubicBezTo>
                  <a:cubicBezTo>
                    <a:pt x="953" y="922"/>
                    <a:pt x="1007" y="1004"/>
                    <a:pt x="1046" y="1064"/>
                  </a:cubicBezTo>
                  <a:cubicBezTo>
                    <a:pt x="1076" y="1111"/>
                    <a:pt x="1097" y="1143"/>
                    <a:pt x="1108" y="1161"/>
                  </a:cubicBezTo>
                  <a:cubicBezTo>
                    <a:pt x="1144" y="1220"/>
                    <a:pt x="1130" y="1265"/>
                    <a:pt x="1118" y="1287"/>
                  </a:cubicBezTo>
                  <a:cubicBezTo>
                    <a:pt x="1093" y="1331"/>
                    <a:pt x="1038" y="1354"/>
                    <a:pt x="998" y="1354"/>
                  </a:cubicBezTo>
                  <a:close/>
                  <a:moveTo>
                    <a:pt x="435" y="60"/>
                  </a:moveTo>
                  <a:cubicBezTo>
                    <a:pt x="427" y="60"/>
                    <a:pt x="421" y="66"/>
                    <a:pt x="421" y="74"/>
                  </a:cubicBezTo>
                  <a:cubicBezTo>
                    <a:pt x="421" y="81"/>
                    <a:pt x="427" y="88"/>
                    <a:pt x="435" y="88"/>
                  </a:cubicBezTo>
                  <a:cubicBezTo>
                    <a:pt x="465" y="88"/>
                    <a:pt x="465" y="88"/>
                    <a:pt x="465" y="88"/>
                  </a:cubicBezTo>
                  <a:cubicBezTo>
                    <a:pt x="465" y="601"/>
                    <a:pt x="465" y="601"/>
                    <a:pt x="465" y="601"/>
                  </a:cubicBezTo>
                  <a:cubicBezTo>
                    <a:pt x="460" y="608"/>
                    <a:pt x="460" y="608"/>
                    <a:pt x="460" y="608"/>
                  </a:cubicBezTo>
                  <a:cubicBezTo>
                    <a:pt x="460" y="608"/>
                    <a:pt x="385" y="723"/>
                    <a:pt x="301" y="852"/>
                  </a:cubicBezTo>
                  <a:cubicBezTo>
                    <a:pt x="233" y="956"/>
                    <a:pt x="180" y="1038"/>
                    <a:pt x="142" y="1097"/>
                  </a:cubicBezTo>
                  <a:cubicBezTo>
                    <a:pt x="92" y="1174"/>
                    <a:pt x="77" y="1197"/>
                    <a:pt x="74" y="1202"/>
                  </a:cubicBezTo>
                  <a:cubicBezTo>
                    <a:pt x="67" y="1214"/>
                    <a:pt x="63" y="1244"/>
                    <a:pt x="76" y="1266"/>
                  </a:cubicBezTo>
                  <a:cubicBezTo>
                    <a:pt x="86" y="1285"/>
                    <a:pt x="108" y="1294"/>
                    <a:pt x="139" y="1294"/>
                  </a:cubicBezTo>
                  <a:cubicBezTo>
                    <a:pt x="998" y="1294"/>
                    <a:pt x="998" y="1294"/>
                    <a:pt x="998" y="1294"/>
                  </a:cubicBezTo>
                  <a:cubicBezTo>
                    <a:pt x="1020" y="1294"/>
                    <a:pt x="1052" y="1280"/>
                    <a:pt x="1065" y="1258"/>
                  </a:cubicBezTo>
                  <a:cubicBezTo>
                    <a:pt x="1075" y="1240"/>
                    <a:pt x="1072" y="1218"/>
                    <a:pt x="1057" y="1192"/>
                  </a:cubicBezTo>
                  <a:cubicBezTo>
                    <a:pt x="1046" y="1175"/>
                    <a:pt x="1026" y="1143"/>
                    <a:pt x="996" y="1097"/>
                  </a:cubicBezTo>
                  <a:cubicBezTo>
                    <a:pt x="957" y="1037"/>
                    <a:pt x="903" y="955"/>
                    <a:pt x="836" y="853"/>
                  </a:cubicBezTo>
                  <a:cubicBezTo>
                    <a:pt x="751" y="725"/>
                    <a:pt x="675" y="610"/>
                    <a:pt x="674" y="609"/>
                  </a:cubicBezTo>
                  <a:cubicBezTo>
                    <a:pt x="669" y="601"/>
                    <a:pt x="669" y="601"/>
                    <a:pt x="669" y="601"/>
                  </a:cubicBezTo>
                  <a:cubicBezTo>
                    <a:pt x="669" y="88"/>
                    <a:pt x="669" y="88"/>
                    <a:pt x="669" y="88"/>
                  </a:cubicBezTo>
                  <a:cubicBezTo>
                    <a:pt x="699" y="88"/>
                    <a:pt x="699" y="88"/>
                    <a:pt x="699" y="88"/>
                  </a:cubicBezTo>
                  <a:cubicBezTo>
                    <a:pt x="707" y="88"/>
                    <a:pt x="713" y="81"/>
                    <a:pt x="713" y="74"/>
                  </a:cubicBezTo>
                  <a:cubicBezTo>
                    <a:pt x="713" y="66"/>
                    <a:pt x="707" y="60"/>
                    <a:pt x="699" y="60"/>
                  </a:cubicBezTo>
                  <a:lnTo>
                    <a:pt x="435" y="6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cs typeface="+mn-ea"/>
                <a:sym typeface="+mn-lt"/>
              </a:endParaRPr>
            </a:p>
          </p:txBody>
        </p:sp>
        <p:sp>
          <p:nvSpPr>
            <p:cNvPr id="31" name="淘宝店chenying0907 24"/>
            <p:cNvSpPr>
              <a:spLocks/>
            </p:cNvSpPr>
            <p:nvPr/>
          </p:nvSpPr>
          <p:spPr bwMode="auto">
            <a:xfrm>
              <a:off x="2402" y="1320"/>
              <a:ext cx="346" cy="552"/>
            </a:xfrm>
            <a:custGeom>
              <a:avLst/>
              <a:gdLst>
                <a:gd name="T0" fmla="*/ 308 w 352"/>
                <a:gd name="T1" fmla="*/ 0 h 562"/>
                <a:gd name="T2" fmla="*/ 44 w 352"/>
                <a:gd name="T3" fmla="*/ 0 h 562"/>
                <a:gd name="T4" fmla="*/ 0 w 352"/>
                <a:gd name="T5" fmla="*/ 44 h 562"/>
                <a:gd name="T6" fmla="*/ 44 w 352"/>
                <a:gd name="T7" fmla="*/ 88 h 562"/>
                <a:gd name="T8" fmla="*/ 44 w 352"/>
                <a:gd name="T9" fmla="*/ 562 h 562"/>
                <a:gd name="T10" fmla="*/ 308 w 352"/>
                <a:gd name="T11" fmla="*/ 562 h 562"/>
                <a:gd name="T12" fmla="*/ 308 w 352"/>
                <a:gd name="T13" fmla="*/ 88 h 562"/>
                <a:gd name="T14" fmla="*/ 352 w 352"/>
                <a:gd name="T15" fmla="*/ 44 h 562"/>
                <a:gd name="T16" fmla="*/ 308 w 352"/>
                <a:gd name="T17" fmla="*/ 0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2" h="562">
                  <a:moveTo>
                    <a:pt x="308" y="0"/>
                  </a:moveTo>
                  <a:cubicBezTo>
                    <a:pt x="44" y="0"/>
                    <a:pt x="44" y="0"/>
                    <a:pt x="44" y="0"/>
                  </a:cubicBezTo>
                  <a:cubicBezTo>
                    <a:pt x="20" y="0"/>
                    <a:pt x="0" y="19"/>
                    <a:pt x="0" y="44"/>
                  </a:cubicBezTo>
                  <a:cubicBezTo>
                    <a:pt x="0" y="68"/>
                    <a:pt x="20" y="88"/>
                    <a:pt x="44" y="88"/>
                  </a:cubicBezTo>
                  <a:cubicBezTo>
                    <a:pt x="44" y="562"/>
                    <a:pt x="44" y="562"/>
                    <a:pt x="44" y="562"/>
                  </a:cubicBezTo>
                  <a:cubicBezTo>
                    <a:pt x="308" y="562"/>
                    <a:pt x="308" y="562"/>
                    <a:pt x="308" y="562"/>
                  </a:cubicBezTo>
                  <a:cubicBezTo>
                    <a:pt x="308" y="88"/>
                    <a:pt x="308" y="88"/>
                    <a:pt x="308" y="88"/>
                  </a:cubicBezTo>
                  <a:cubicBezTo>
                    <a:pt x="332" y="88"/>
                    <a:pt x="352" y="68"/>
                    <a:pt x="352" y="44"/>
                  </a:cubicBezTo>
                  <a:cubicBezTo>
                    <a:pt x="352" y="19"/>
                    <a:pt x="332" y="0"/>
                    <a:pt x="308"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cs typeface="+mn-ea"/>
                <a:sym typeface="+mn-lt"/>
              </a:endParaRPr>
            </a:p>
          </p:txBody>
        </p:sp>
        <p:sp>
          <p:nvSpPr>
            <p:cNvPr id="32" name="淘宝店chenying0907 25"/>
            <p:cNvSpPr>
              <a:spLocks/>
            </p:cNvSpPr>
            <p:nvPr/>
          </p:nvSpPr>
          <p:spPr bwMode="auto">
            <a:xfrm>
              <a:off x="2299" y="1903"/>
              <a:ext cx="575" cy="240"/>
            </a:xfrm>
            <a:custGeom>
              <a:avLst/>
              <a:gdLst>
                <a:gd name="T0" fmla="*/ 585 w 585"/>
                <a:gd name="T1" fmla="*/ 244 h 244"/>
                <a:gd name="T2" fmla="*/ 423 w 585"/>
                <a:gd name="T3" fmla="*/ 0 h 244"/>
                <a:gd name="T4" fmla="*/ 159 w 585"/>
                <a:gd name="T5" fmla="*/ 0 h 244"/>
                <a:gd name="T6" fmla="*/ 0 w 585"/>
                <a:gd name="T7" fmla="*/ 244 h 244"/>
                <a:gd name="T8" fmla="*/ 585 w 585"/>
                <a:gd name="T9" fmla="*/ 244 h 244"/>
              </a:gdLst>
              <a:ahLst/>
              <a:cxnLst>
                <a:cxn ang="0">
                  <a:pos x="T0" y="T1"/>
                </a:cxn>
                <a:cxn ang="0">
                  <a:pos x="T2" y="T3"/>
                </a:cxn>
                <a:cxn ang="0">
                  <a:pos x="T4" y="T5"/>
                </a:cxn>
                <a:cxn ang="0">
                  <a:pos x="T6" y="T7"/>
                </a:cxn>
                <a:cxn ang="0">
                  <a:pos x="T8" y="T9"/>
                </a:cxn>
              </a:cxnLst>
              <a:rect l="0" t="0" r="r" b="b"/>
              <a:pathLst>
                <a:path w="585" h="244">
                  <a:moveTo>
                    <a:pt x="585" y="244"/>
                  </a:moveTo>
                  <a:cubicBezTo>
                    <a:pt x="499" y="115"/>
                    <a:pt x="423" y="0"/>
                    <a:pt x="423" y="0"/>
                  </a:cubicBezTo>
                  <a:cubicBezTo>
                    <a:pt x="159" y="0"/>
                    <a:pt x="159" y="0"/>
                    <a:pt x="159" y="0"/>
                  </a:cubicBezTo>
                  <a:cubicBezTo>
                    <a:pt x="159" y="0"/>
                    <a:pt x="84" y="115"/>
                    <a:pt x="0" y="244"/>
                  </a:cubicBezTo>
                  <a:lnTo>
                    <a:pt x="585" y="24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cs typeface="+mn-ea"/>
                <a:sym typeface="+mn-lt"/>
              </a:endParaRPr>
            </a:p>
          </p:txBody>
        </p:sp>
        <p:sp>
          <p:nvSpPr>
            <p:cNvPr id="33" name="淘宝店chenying0907 26"/>
            <p:cNvSpPr>
              <a:spLocks/>
            </p:cNvSpPr>
            <p:nvPr/>
          </p:nvSpPr>
          <p:spPr bwMode="auto">
            <a:xfrm>
              <a:off x="2133" y="2112"/>
              <a:ext cx="888" cy="240"/>
            </a:xfrm>
            <a:custGeom>
              <a:avLst/>
              <a:gdLst>
                <a:gd name="T0" fmla="*/ 0 w 904"/>
                <a:gd name="T1" fmla="*/ 244 h 244"/>
                <a:gd name="T2" fmla="*/ 904 w 904"/>
                <a:gd name="T3" fmla="*/ 244 h 244"/>
                <a:gd name="T4" fmla="*/ 744 w 904"/>
                <a:gd name="T5" fmla="*/ 0 h 244"/>
                <a:gd name="T6" fmla="*/ 159 w 904"/>
                <a:gd name="T7" fmla="*/ 0 h 244"/>
                <a:gd name="T8" fmla="*/ 0 w 904"/>
                <a:gd name="T9" fmla="*/ 244 h 244"/>
              </a:gdLst>
              <a:ahLst/>
              <a:cxnLst>
                <a:cxn ang="0">
                  <a:pos x="T0" y="T1"/>
                </a:cxn>
                <a:cxn ang="0">
                  <a:pos x="T2" y="T3"/>
                </a:cxn>
                <a:cxn ang="0">
                  <a:pos x="T4" y="T5"/>
                </a:cxn>
                <a:cxn ang="0">
                  <a:pos x="T6" y="T7"/>
                </a:cxn>
                <a:cxn ang="0">
                  <a:pos x="T8" y="T9"/>
                </a:cxn>
              </a:cxnLst>
              <a:rect l="0" t="0" r="r" b="b"/>
              <a:pathLst>
                <a:path w="904" h="244">
                  <a:moveTo>
                    <a:pt x="0" y="244"/>
                  </a:moveTo>
                  <a:cubicBezTo>
                    <a:pt x="904" y="244"/>
                    <a:pt x="904" y="244"/>
                    <a:pt x="904" y="244"/>
                  </a:cubicBezTo>
                  <a:cubicBezTo>
                    <a:pt x="859" y="176"/>
                    <a:pt x="800" y="85"/>
                    <a:pt x="744" y="0"/>
                  </a:cubicBezTo>
                  <a:cubicBezTo>
                    <a:pt x="159" y="0"/>
                    <a:pt x="159" y="0"/>
                    <a:pt x="159" y="0"/>
                  </a:cubicBezTo>
                  <a:cubicBezTo>
                    <a:pt x="103" y="85"/>
                    <a:pt x="44" y="176"/>
                    <a:pt x="0" y="244"/>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cs typeface="+mn-ea"/>
                <a:sym typeface="+mn-lt"/>
              </a:endParaRPr>
            </a:p>
          </p:txBody>
        </p:sp>
        <p:sp>
          <p:nvSpPr>
            <p:cNvPr id="34" name="淘宝店chenying0907 27"/>
            <p:cNvSpPr>
              <a:spLocks/>
            </p:cNvSpPr>
            <p:nvPr/>
          </p:nvSpPr>
          <p:spPr bwMode="auto">
            <a:xfrm>
              <a:off x="2045" y="2352"/>
              <a:ext cx="1093" cy="239"/>
            </a:xfrm>
            <a:custGeom>
              <a:avLst/>
              <a:gdLst>
                <a:gd name="T0" fmla="*/ 1055 w 1113"/>
                <a:gd name="T1" fmla="*/ 96 h 244"/>
                <a:gd name="T2" fmla="*/ 994 w 1113"/>
                <a:gd name="T3" fmla="*/ 0 h 244"/>
                <a:gd name="T4" fmla="*/ 90 w 1113"/>
                <a:gd name="T5" fmla="*/ 0 h 244"/>
                <a:gd name="T6" fmla="*/ 21 w 1113"/>
                <a:gd name="T7" fmla="*/ 107 h 244"/>
                <a:gd name="T8" fmla="*/ 112 w 1113"/>
                <a:gd name="T9" fmla="*/ 244 h 244"/>
                <a:gd name="T10" fmla="*/ 971 w 1113"/>
                <a:gd name="T11" fmla="*/ 244 h 244"/>
                <a:gd name="T12" fmla="*/ 1055 w 1113"/>
                <a:gd name="T13" fmla="*/ 96 h 244"/>
              </a:gdLst>
              <a:ahLst/>
              <a:cxnLst>
                <a:cxn ang="0">
                  <a:pos x="T0" y="T1"/>
                </a:cxn>
                <a:cxn ang="0">
                  <a:pos x="T2" y="T3"/>
                </a:cxn>
                <a:cxn ang="0">
                  <a:pos x="T4" y="T5"/>
                </a:cxn>
                <a:cxn ang="0">
                  <a:pos x="T6" y="T7"/>
                </a:cxn>
                <a:cxn ang="0">
                  <a:pos x="T8" y="T9"/>
                </a:cxn>
                <a:cxn ang="0">
                  <a:pos x="T10" y="T11"/>
                </a:cxn>
                <a:cxn ang="0">
                  <a:pos x="T12" y="T13"/>
                </a:cxn>
              </a:cxnLst>
              <a:rect l="0" t="0" r="r" b="b"/>
              <a:pathLst>
                <a:path w="1113" h="244">
                  <a:moveTo>
                    <a:pt x="1055" y="96"/>
                  </a:moveTo>
                  <a:cubicBezTo>
                    <a:pt x="1044" y="78"/>
                    <a:pt x="1022" y="43"/>
                    <a:pt x="994" y="0"/>
                  </a:cubicBezTo>
                  <a:cubicBezTo>
                    <a:pt x="90" y="0"/>
                    <a:pt x="90" y="0"/>
                    <a:pt x="90" y="0"/>
                  </a:cubicBezTo>
                  <a:cubicBezTo>
                    <a:pt x="53" y="57"/>
                    <a:pt x="27" y="98"/>
                    <a:pt x="21" y="107"/>
                  </a:cubicBezTo>
                  <a:cubicBezTo>
                    <a:pt x="0" y="143"/>
                    <a:pt x="1" y="244"/>
                    <a:pt x="112" y="244"/>
                  </a:cubicBezTo>
                  <a:cubicBezTo>
                    <a:pt x="223" y="244"/>
                    <a:pt x="916" y="244"/>
                    <a:pt x="971" y="244"/>
                  </a:cubicBezTo>
                  <a:cubicBezTo>
                    <a:pt x="1025" y="244"/>
                    <a:pt x="1113" y="190"/>
                    <a:pt x="1055" y="96"/>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cs typeface="+mn-ea"/>
                <a:sym typeface="+mn-lt"/>
              </a:endParaRPr>
            </a:p>
          </p:txBody>
        </p:sp>
        <p:sp>
          <p:nvSpPr>
            <p:cNvPr id="35" name="Oval 28"/>
            <p:cNvSpPr>
              <a:spLocks noChangeArrowheads="1"/>
            </p:cNvSpPr>
            <p:nvPr/>
          </p:nvSpPr>
          <p:spPr bwMode="auto">
            <a:xfrm>
              <a:off x="2567" y="1508"/>
              <a:ext cx="83" cy="82"/>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cs typeface="+mn-ea"/>
                <a:sym typeface="+mn-lt"/>
              </a:endParaRPr>
            </a:p>
          </p:txBody>
        </p:sp>
        <p:sp>
          <p:nvSpPr>
            <p:cNvPr id="36" name="Oval 29"/>
            <p:cNvSpPr>
              <a:spLocks noChangeArrowheads="1"/>
            </p:cNvSpPr>
            <p:nvPr/>
          </p:nvSpPr>
          <p:spPr bwMode="auto">
            <a:xfrm>
              <a:off x="2453" y="1134"/>
              <a:ext cx="83" cy="82"/>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cs typeface="+mn-ea"/>
                <a:sym typeface="+mn-lt"/>
              </a:endParaRPr>
            </a:p>
          </p:txBody>
        </p:sp>
        <p:sp>
          <p:nvSpPr>
            <p:cNvPr id="37" name="Oval 30"/>
            <p:cNvSpPr>
              <a:spLocks noChangeArrowheads="1"/>
            </p:cNvSpPr>
            <p:nvPr/>
          </p:nvSpPr>
          <p:spPr bwMode="auto">
            <a:xfrm>
              <a:off x="2599" y="1033"/>
              <a:ext cx="57" cy="56"/>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cs typeface="+mn-ea"/>
                <a:sym typeface="+mn-lt"/>
              </a:endParaRPr>
            </a:p>
          </p:txBody>
        </p:sp>
        <p:sp>
          <p:nvSpPr>
            <p:cNvPr id="38" name="Oval 31"/>
            <p:cNvSpPr>
              <a:spLocks noChangeArrowheads="1"/>
            </p:cNvSpPr>
            <p:nvPr/>
          </p:nvSpPr>
          <p:spPr bwMode="auto">
            <a:xfrm>
              <a:off x="2505" y="939"/>
              <a:ext cx="69" cy="69"/>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cs typeface="+mn-ea"/>
                <a:sym typeface="+mn-lt"/>
              </a:endParaRPr>
            </a:p>
          </p:txBody>
        </p:sp>
        <p:sp>
          <p:nvSpPr>
            <p:cNvPr id="39" name="Oval 32"/>
            <p:cNvSpPr>
              <a:spLocks noChangeArrowheads="1"/>
            </p:cNvSpPr>
            <p:nvPr/>
          </p:nvSpPr>
          <p:spPr bwMode="auto">
            <a:xfrm>
              <a:off x="2511" y="1685"/>
              <a:ext cx="50" cy="5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cs typeface="+mn-ea"/>
                <a:sym typeface="+mn-lt"/>
              </a:endParaRPr>
            </a:p>
          </p:txBody>
        </p:sp>
      </p:grpSp>
      <p:sp>
        <p:nvSpPr>
          <p:cNvPr id="20" name="PA_淘宝店chenying0907 39"/>
          <p:cNvSpPr>
            <a:spLocks noChangeArrowheads="1"/>
          </p:cNvSpPr>
          <p:nvPr>
            <p:custDataLst>
              <p:tags r:id="rId4"/>
            </p:custDataLst>
          </p:nvPr>
        </p:nvSpPr>
        <p:spPr bwMode="auto">
          <a:xfrm>
            <a:off x="6487748" y="2628654"/>
            <a:ext cx="1785239"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lnSpc>
                <a:spcPts val="2400"/>
              </a:lnSpc>
            </a:pPr>
            <a:r>
              <a:rPr lang="en-US" altLang="zh-CN" b="1" dirty="0">
                <a:solidFill>
                  <a:srgbClr val="755963"/>
                </a:solidFill>
                <a:effectLst>
                  <a:outerShdw blurRad="38100" dist="38100" dir="2700000" algn="tl">
                    <a:srgbClr val="000000">
                      <a:alpha val="43137"/>
                    </a:srgbClr>
                  </a:outerShdw>
                </a:effectLst>
                <a:cs typeface="+mn-ea"/>
                <a:sym typeface="+mn-lt"/>
              </a:rPr>
              <a:t>Emotive punctuation</a:t>
            </a:r>
          </a:p>
        </p:txBody>
      </p:sp>
      <p:sp>
        <p:nvSpPr>
          <p:cNvPr id="28" name="PA_淘宝店chenying0907 39"/>
          <p:cNvSpPr>
            <a:spLocks noChangeArrowheads="1"/>
          </p:cNvSpPr>
          <p:nvPr>
            <p:custDataLst>
              <p:tags r:id="rId5"/>
            </p:custDataLst>
          </p:nvPr>
        </p:nvSpPr>
        <p:spPr bwMode="auto">
          <a:xfrm>
            <a:off x="6058633" y="3980680"/>
            <a:ext cx="2568516"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lnSpc>
                <a:spcPts val="2400"/>
              </a:lnSpc>
            </a:pPr>
            <a:r>
              <a:rPr lang="en-US" altLang="zh-CN" sz="2000" b="1" dirty="0">
                <a:solidFill>
                  <a:schemeClr val="bg1"/>
                </a:solidFill>
                <a:effectLst>
                  <a:outerShdw blurRad="38100" dist="38100" dir="2700000" algn="tl">
                    <a:srgbClr val="000000">
                      <a:alpha val="43137"/>
                    </a:srgbClr>
                  </a:outerShdw>
                </a:effectLst>
                <a:cs typeface="+mn-ea"/>
                <a:sym typeface="+mn-lt"/>
              </a:rPr>
              <a:t>Inclusive and positive language</a:t>
            </a:r>
            <a:endParaRPr lang="zh-CN" altLang="en-US" sz="2000" b="1" dirty="0">
              <a:solidFill>
                <a:schemeClr val="bg1"/>
              </a:solidFill>
              <a:effectLst>
                <a:outerShdw blurRad="38100" dist="38100" dir="2700000" algn="tl">
                  <a:srgbClr val="000000">
                    <a:alpha val="43137"/>
                  </a:srgbClr>
                </a:outerShdw>
              </a:effectLst>
              <a:cs typeface="+mn-ea"/>
              <a:sym typeface="+mn-lt"/>
            </a:endParaRPr>
          </a:p>
        </p:txBody>
      </p:sp>
      <p:sp>
        <p:nvSpPr>
          <p:cNvPr id="27" name="PA_淘宝店chenying0907 39"/>
          <p:cNvSpPr>
            <a:spLocks noChangeArrowheads="1"/>
          </p:cNvSpPr>
          <p:nvPr>
            <p:custDataLst>
              <p:tags r:id="rId6"/>
            </p:custDataLst>
          </p:nvPr>
        </p:nvSpPr>
        <p:spPr bwMode="auto">
          <a:xfrm>
            <a:off x="6611078" y="3444161"/>
            <a:ext cx="15039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lnSpc>
                <a:spcPts val="2400"/>
              </a:lnSpc>
            </a:pPr>
            <a:r>
              <a:rPr lang="en-US" altLang="zh-CN" sz="2000" b="1" dirty="0">
                <a:solidFill>
                  <a:schemeClr val="bg1"/>
                </a:solidFill>
                <a:effectLst>
                  <a:outerShdw blurRad="38100" dist="38100" dir="2700000" algn="tl">
                    <a:srgbClr val="000000">
                      <a:alpha val="43137"/>
                    </a:srgbClr>
                  </a:outerShdw>
                </a:effectLst>
                <a:cs typeface="+mn-ea"/>
                <a:sym typeface="+mn-lt"/>
              </a:rPr>
              <a:t>Anecdotes</a:t>
            </a:r>
            <a:endParaRPr lang="zh-CN" altLang="en-US" sz="2000" b="1" dirty="0">
              <a:solidFill>
                <a:schemeClr val="bg1"/>
              </a:solidFill>
              <a:effectLst>
                <a:outerShdw blurRad="38100" dist="38100" dir="2700000" algn="tl">
                  <a:srgbClr val="000000">
                    <a:alpha val="43137"/>
                  </a:srgbClr>
                </a:outerShdw>
              </a:effectLst>
              <a:cs typeface="+mn-ea"/>
              <a:sym typeface="+mn-lt"/>
            </a:endParaRPr>
          </a:p>
        </p:txBody>
      </p:sp>
      <p:sp>
        <p:nvSpPr>
          <p:cNvPr id="15" name="Rectangle 14"/>
          <p:cNvSpPr/>
          <p:nvPr/>
        </p:nvSpPr>
        <p:spPr>
          <a:xfrm>
            <a:off x="1331640" y="327481"/>
            <a:ext cx="7698235" cy="707886"/>
          </a:xfrm>
          <a:prstGeom prst="rect">
            <a:avLst/>
          </a:prstGeom>
        </p:spPr>
        <p:txBody>
          <a:bodyPr wrap="square">
            <a:spAutoFit/>
          </a:bodyPr>
          <a:lstStyle/>
          <a:p>
            <a:r>
              <a:rPr lang="en-US" sz="2000" dirty="0">
                <a:solidFill>
                  <a:schemeClr val="bg1">
                    <a:lumMod val="50000"/>
                  </a:schemeClr>
                </a:solidFill>
                <a:cs typeface="+mn-ea"/>
              </a:rPr>
              <a:t>How to polish your language to enhance your message? </a:t>
            </a:r>
          </a:p>
          <a:p>
            <a:endParaRPr lang="en-US" sz="2000" dirty="0">
              <a:solidFill>
                <a:schemeClr val="bg1">
                  <a:lumMod val="50000"/>
                </a:schemeClr>
              </a:solidFill>
              <a:cs typeface="+mn-ea"/>
            </a:endParaRPr>
          </a:p>
        </p:txBody>
      </p:sp>
      <p:sp>
        <p:nvSpPr>
          <p:cNvPr id="2" name="Rectangle 1"/>
          <p:cNvSpPr/>
          <p:nvPr/>
        </p:nvSpPr>
        <p:spPr>
          <a:xfrm>
            <a:off x="195021" y="892589"/>
            <a:ext cx="6048728" cy="492443"/>
          </a:xfrm>
          <a:prstGeom prst="rect">
            <a:avLst/>
          </a:prstGeom>
        </p:spPr>
        <p:txBody>
          <a:bodyPr wrap="square">
            <a:spAutoFit/>
          </a:bodyPr>
          <a:lstStyle/>
          <a:p>
            <a:r>
              <a:rPr lang="en-US" altLang="zh-HK" sz="2600" b="1" dirty="0">
                <a:solidFill>
                  <a:srgbClr val="FF0000"/>
                </a:solidFill>
              </a:rPr>
              <a:t>A personal and affectionate tone </a:t>
            </a:r>
            <a:endParaRPr lang="en-US" sz="2600" dirty="0"/>
          </a:p>
        </p:txBody>
      </p:sp>
      <p:pic>
        <p:nvPicPr>
          <p:cNvPr id="6" name="圖片 5"/>
          <p:cNvPicPr>
            <a:picLocks noChangeAspect="1"/>
          </p:cNvPicPr>
          <p:nvPr/>
        </p:nvPicPr>
        <p:blipFill>
          <a:blip r:embed="rId9"/>
          <a:stretch>
            <a:fillRect/>
          </a:stretch>
        </p:blipFill>
        <p:spPr>
          <a:xfrm>
            <a:off x="3636555" y="3369554"/>
            <a:ext cx="2143125" cy="1285875"/>
          </a:xfrm>
          <a:prstGeom prst="rect">
            <a:avLst/>
          </a:prstGeom>
        </p:spPr>
      </p:pic>
    </p:spTree>
    <p:extLst>
      <p:ext uri="{BB962C8B-B14F-4D97-AF65-F5344CB8AC3E}">
        <p14:creationId xmlns:p14="http://schemas.microsoft.com/office/powerpoint/2010/main" val="160657393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a:xfrm>
            <a:off x="6747694" y="4731990"/>
            <a:ext cx="2133600" cy="273844"/>
          </a:xfrm>
        </p:spPr>
        <p:txBody>
          <a:bodyPr vert="horz" lIns="68580" tIns="34290" rIns="68580" bIns="34290" rtlCol="0" anchor="ctr"/>
          <a:lstStyle/>
          <a:p>
            <a:fld id="{8442C06D-44E2-4491-8B6B-EB951651CB7B}" type="slidenum">
              <a:rPr lang="zh-HK" altLang="en-US">
                <a:solidFill>
                  <a:schemeClr val="tx1"/>
                </a:solidFill>
              </a:rPr>
              <a:pPr/>
              <a:t>27</a:t>
            </a:fld>
            <a:endParaRPr lang="zh-HK" altLang="en-US">
              <a:solidFill>
                <a:schemeClr val="tx1"/>
              </a:solidFill>
            </a:endParaRPr>
          </a:p>
        </p:txBody>
      </p:sp>
      <p:sp>
        <p:nvSpPr>
          <p:cNvPr id="14" name="PA_文本框 16"/>
          <p:cNvSpPr txBox="1"/>
          <p:nvPr>
            <p:custDataLst>
              <p:tags r:id="rId1"/>
            </p:custDataLst>
          </p:nvPr>
        </p:nvSpPr>
        <p:spPr>
          <a:xfrm>
            <a:off x="608690" y="42759"/>
            <a:ext cx="899396" cy="584775"/>
          </a:xfrm>
          <a:prstGeom prst="rect">
            <a:avLst/>
          </a:prstGeom>
          <a:noFill/>
        </p:spPr>
        <p:txBody>
          <a:bodyPr wrap="square" rtlCol="0">
            <a:spAutoFit/>
          </a:bodyPr>
          <a:lstStyle/>
          <a:p>
            <a:r>
              <a:rPr lang="en-US" altLang="zh-CN" sz="3200" dirty="0">
                <a:solidFill>
                  <a:schemeClr val="bg1">
                    <a:lumMod val="50000"/>
                  </a:schemeClr>
                </a:solidFill>
                <a:cs typeface="+mn-ea"/>
                <a:sym typeface="+mn-lt"/>
              </a:rPr>
              <a:t>05</a:t>
            </a:r>
            <a:endParaRPr lang="zh-CN" altLang="en-US" sz="3200" dirty="0">
              <a:solidFill>
                <a:schemeClr val="bg1">
                  <a:lumMod val="50000"/>
                </a:schemeClr>
              </a:solidFill>
              <a:cs typeface="+mn-ea"/>
              <a:sym typeface="+mn-lt"/>
            </a:endParaRPr>
          </a:p>
        </p:txBody>
      </p:sp>
      <p:grpSp>
        <p:nvGrpSpPr>
          <p:cNvPr id="16" name="PA_淘宝店chenying0907 44"/>
          <p:cNvGrpSpPr/>
          <p:nvPr>
            <p:custDataLst>
              <p:tags r:id="rId2"/>
            </p:custDataLst>
          </p:nvPr>
        </p:nvGrpSpPr>
        <p:grpSpPr>
          <a:xfrm>
            <a:off x="-9190" y="0"/>
            <a:ext cx="620750" cy="791858"/>
            <a:chOff x="0" y="-21236"/>
            <a:chExt cx="3311527" cy="4224338"/>
          </a:xfrm>
        </p:grpSpPr>
        <p:sp>
          <p:nvSpPr>
            <p:cNvPr id="17" name="淘宝店chenying0907 37"/>
            <p:cNvSpPr>
              <a:spLocks/>
            </p:cNvSpPr>
            <p:nvPr/>
          </p:nvSpPr>
          <p:spPr bwMode="auto">
            <a:xfrm rot="5400000">
              <a:off x="-264318" y="627258"/>
              <a:ext cx="3840163" cy="3311525"/>
            </a:xfrm>
            <a:custGeom>
              <a:avLst/>
              <a:gdLst>
                <a:gd name="T0" fmla="*/ 0 w 2419"/>
                <a:gd name="T1" fmla="*/ 0 h 2086"/>
                <a:gd name="T2" fmla="*/ 753 w 2419"/>
                <a:gd name="T3" fmla="*/ 2008 h 2086"/>
                <a:gd name="T4" fmla="*/ 1228 w 2419"/>
                <a:gd name="T5" fmla="*/ 2086 h 2086"/>
                <a:gd name="T6" fmla="*/ 2419 w 2419"/>
                <a:gd name="T7" fmla="*/ 2086 h 2086"/>
                <a:gd name="T8" fmla="*/ 0 w 2419"/>
                <a:gd name="T9" fmla="*/ 0 h 2086"/>
              </a:gdLst>
              <a:ahLst/>
              <a:cxnLst>
                <a:cxn ang="0">
                  <a:pos x="T0" y="T1"/>
                </a:cxn>
                <a:cxn ang="0">
                  <a:pos x="T2" y="T3"/>
                </a:cxn>
                <a:cxn ang="0">
                  <a:pos x="T4" y="T5"/>
                </a:cxn>
                <a:cxn ang="0">
                  <a:pos x="T6" y="T7"/>
                </a:cxn>
                <a:cxn ang="0">
                  <a:pos x="T8" y="T9"/>
                </a:cxn>
              </a:cxnLst>
              <a:rect l="0" t="0" r="r" b="b"/>
              <a:pathLst>
                <a:path w="2419" h="2086">
                  <a:moveTo>
                    <a:pt x="0" y="0"/>
                  </a:moveTo>
                  <a:lnTo>
                    <a:pt x="753" y="2008"/>
                  </a:lnTo>
                  <a:lnTo>
                    <a:pt x="1228" y="2086"/>
                  </a:lnTo>
                  <a:lnTo>
                    <a:pt x="2419" y="2086"/>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8" name="淘宝店chenying0907 38"/>
            <p:cNvSpPr>
              <a:spLocks/>
            </p:cNvSpPr>
            <p:nvPr/>
          </p:nvSpPr>
          <p:spPr bwMode="auto">
            <a:xfrm rot="5400000">
              <a:off x="927895" y="-825304"/>
              <a:ext cx="1579563" cy="3187700"/>
            </a:xfrm>
            <a:custGeom>
              <a:avLst/>
              <a:gdLst>
                <a:gd name="T0" fmla="*/ 242 w 995"/>
                <a:gd name="T1" fmla="*/ 0 h 2008"/>
                <a:gd name="T2" fmla="*/ 0 w 995"/>
                <a:gd name="T3" fmla="*/ 305 h 2008"/>
                <a:gd name="T4" fmla="*/ 0 w 995"/>
                <a:gd name="T5" fmla="*/ 1845 h 2008"/>
                <a:gd name="T6" fmla="*/ 995 w 995"/>
                <a:gd name="T7" fmla="*/ 2008 h 2008"/>
                <a:gd name="T8" fmla="*/ 242 w 995"/>
                <a:gd name="T9" fmla="*/ 0 h 2008"/>
              </a:gdLst>
              <a:ahLst/>
              <a:cxnLst>
                <a:cxn ang="0">
                  <a:pos x="T0" y="T1"/>
                </a:cxn>
                <a:cxn ang="0">
                  <a:pos x="T2" y="T3"/>
                </a:cxn>
                <a:cxn ang="0">
                  <a:pos x="T4" y="T5"/>
                </a:cxn>
                <a:cxn ang="0">
                  <a:pos x="T6" y="T7"/>
                </a:cxn>
                <a:cxn ang="0">
                  <a:pos x="T8" y="T9"/>
                </a:cxn>
              </a:cxnLst>
              <a:rect l="0" t="0" r="r" b="b"/>
              <a:pathLst>
                <a:path w="995" h="2008">
                  <a:moveTo>
                    <a:pt x="242" y="0"/>
                  </a:moveTo>
                  <a:lnTo>
                    <a:pt x="0" y="305"/>
                  </a:lnTo>
                  <a:lnTo>
                    <a:pt x="0" y="1845"/>
                  </a:lnTo>
                  <a:lnTo>
                    <a:pt x="995" y="2008"/>
                  </a:lnTo>
                  <a:lnTo>
                    <a:pt x="24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9" name="淘宝店chenying0907 39"/>
            <p:cNvSpPr>
              <a:spLocks/>
            </p:cNvSpPr>
            <p:nvPr/>
          </p:nvSpPr>
          <p:spPr bwMode="auto">
            <a:xfrm rot="5400000">
              <a:off x="-975519" y="954283"/>
              <a:ext cx="2333625" cy="382588"/>
            </a:xfrm>
            <a:custGeom>
              <a:avLst/>
              <a:gdLst>
                <a:gd name="T0" fmla="*/ 0 w 1470"/>
                <a:gd name="T1" fmla="*/ 0 h 241"/>
                <a:gd name="T2" fmla="*/ 0 w 1470"/>
                <a:gd name="T3" fmla="*/ 233 h 241"/>
                <a:gd name="T4" fmla="*/ 0 w 1470"/>
                <a:gd name="T5" fmla="*/ 241 h 241"/>
                <a:gd name="T6" fmla="*/ 1470 w 1470"/>
                <a:gd name="T7" fmla="*/ 241 h 241"/>
                <a:gd name="T8" fmla="*/ 0 w 1470"/>
                <a:gd name="T9" fmla="*/ 0 h 241"/>
              </a:gdLst>
              <a:ahLst/>
              <a:cxnLst>
                <a:cxn ang="0">
                  <a:pos x="T0" y="T1"/>
                </a:cxn>
                <a:cxn ang="0">
                  <a:pos x="T2" y="T3"/>
                </a:cxn>
                <a:cxn ang="0">
                  <a:pos x="T4" y="T5"/>
                </a:cxn>
                <a:cxn ang="0">
                  <a:pos x="T6" y="T7"/>
                </a:cxn>
                <a:cxn ang="0">
                  <a:pos x="T8" y="T9"/>
                </a:cxn>
              </a:cxnLst>
              <a:rect l="0" t="0" r="r" b="b"/>
              <a:pathLst>
                <a:path w="1470" h="241">
                  <a:moveTo>
                    <a:pt x="0" y="0"/>
                  </a:moveTo>
                  <a:lnTo>
                    <a:pt x="0" y="233"/>
                  </a:lnTo>
                  <a:lnTo>
                    <a:pt x="0" y="241"/>
                  </a:lnTo>
                  <a:lnTo>
                    <a:pt x="1470" y="241"/>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grpSp>
      <p:grpSp>
        <p:nvGrpSpPr>
          <p:cNvPr id="29" name="PA_淘宝店chenying0907 55"/>
          <p:cNvGrpSpPr>
            <a:grpSpLocks/>
          </p:cNvGrpSpPr>
          <p:nvPr>
            <p:custDataLst>
              <p:tags r:id="rId3"/>
            </p:custDataLst>
          </p:nvPr>
        </p:nvGrpSpPr>
        <p:grpSpPr bwMode="auto">
          <a:xfrm>
            <a:off x="6977911" y="-110108"/>
            <a:ext cx="2166089" cy="3280743"/>
            <a:chOff x="2018" y="939"/>
            <a:chExt cx="1124" cy="1682"/>
          </a:xfrm>
        </p:grpSpPr>
        <p:sp>
          <p:nvSpPr>
            <p:cNvPr id="30" name="淘宝店chenying0907 23"/>
            <p:cNvSpPr>
              <a:spLocks noEditPoints="1"/>
            </p:cNvSpPr>
            <p:nvPr/>
          </p:nvSpPr>
          <p:spPr bwMode="auto">
            <a:xfrm>
              <a:off x="2018" y="1291"/>
              <a:ext cx="1124" cy="1330"/>
            </a:xfrm>
            <a:custGeom>
              <a:avLst/>
              <a:gdLst>
                <a:gd name="T0" fmla="*/ 998 w 1144"/>
                <a:gd name="T1" fmla="*/ 1354 h 1354"/>
                <a:gd name="T2" fmla="*/ 139 w 1144"/>
                <a:gd name="T3" fmla="*/ 1354 h 1354"/>
                <a:gd name="T4" fmla="*/ 24 w 1144"/>
                <a:gd name="T5" fmla="*/ 1296 h 1354"/>
                <a:gd name="T6" fmla="*/ 23 w 1144"/>
                <a:gd name="T7" fmla="*/ 1172 h 1354"/>
                <a:gd name="T8" fmla="*/ 92 w 1144"/>
                <a:gd name="T9" fmla="*/ 1064 h 1354"/>
                <a:gd name="T10" fmla="*/ 251 w 1144"/>
                <a:gd name="T11" fmla="*/ 820 h 1354"/>
                <a:gd name="T12" fmla="*/ 405 w 1144"/>
                <a:gd name="T13" fmla="*/ 583 h 1354"/>
                <a:gd name="T14" fmla="*/ 405 w 1144"/>
                <a:gd name="T15" fmla="*/ 141 h 1354"/>
                <a:gd name="T16" fmla="*/ 361 w 1144"/>
                <a:gd name="T17" fmla="*/ 74 h 1354"/>
                <a:gd name="T18" fmla="*/ 435 w 1144"/>
                <a:gd name="T19" fmla="*/ 0 h 1354"/>
                <a:gd name="T20" fmla="*/ 699 w 1144"/>
                <a:gd name="T21" fmla="*/ 0 h 1354"/>
                <a:gd name="T22" fmla="*/ 773 w 1144"/>
                <a:gd name="T23" fmla="*/ 74 h 1354"/>
                <a:gd name="T24" fmla="*/ 729 w 1144"/>
                <a:gd name="T25" fmla="*/ 141 h 1354"/>
                <a:gd name="T26" fmla="*/ 729 w 1144"/>
                <a:gd name="T27" fmla="*/ 583 h 1354"/>
                <a:gd name="T28" fmla="*/ 886 w 1144"/>
                <a:gd name="T29" fmla="*/ 820 h 1354"/>
                <a:gd name="T30" fmla="*/ 1046 w 1144"/>
                <a:gd name="T31" fmla="*/ 1064 h 1354"/>
                <a:gd name="T32" fmla="*/ 1108 w 1144"/>
                <a:gd name="T33" fmla="*/ 1161 h 1354"/>
                <a:gd name="T34" fmla="*/ 1118 w 1144"/>
                <a:gd name="T35" fmla="*/ 1287 h 1354"/>
                <a:gd name="T36" fmla="*/ 998 w 1144"/>
                <a:gd name="T37" fmla="*/ 1354 h 1354"/>
                <a:gd name="T38" fmla="*/ 435 w 1144"/>
                <a:gd name="T39" fmla="*/ 60 h 1354"/>
                <a:gd name="T40" fmla="*/ 421 w 1144"/>
                <a:gd name="T41" fmla="*/ 74 h 1354"/>
                <a:gd name="T42" fmla="*/ 435 w 1144"/>
                <a:gd name="T43" fmla="*/ 88 h 1354"/>
                <a:gd name="T44" fmla="*/ 465 w 1144"/>
                <a:gd name="T45" fmla="*/ 88 h 1354"/>
                <a:gd name="T46" fmla="*/ 465 w 1144"/>
                <a:gd name="T47" fmla="*/ 601 h 1354"/>
                <a:gd name="T48" fmla="*/ 460 w 1144"/>
                <a:gd name="T49" fmla="*/ 608 h 1354"/>
                <a:gd name="T50" fmla="*/ 301 w 1144"/>
                <a:gd name="T51" fmla="*/ 852 h 1354"/>
                <a:gd name="T52" fmla="*/ 142 w 1144"/>
                <a:gd name="T53" fmla="*/ 1097 h 1354"/>
                <a:gd name="T54" fmla="*/ 74 w 1144"/>
                <a:gd name="T55" fmla="*/ 1202 h 1354"/>
                <a:gd name="T56" fmla="*/ 76 w 1144"/>
                <a:gd name="T57" fmla="*/ 1266 h 1354"/>
                <a:gd name="T58" fmla="*/ 139 w 1144"/>
                <a:gd name="T59" fmla="*/ 1294 h 1354"/>
                <a:gd name="T60" fmla="*/ 998 w 1144"/>
                <a:gd name="T61" fmla="*/ 1294 h 1354"/>
                <a:gd name="T62" fmla="*/ 1065 w 1144"/>
                <a:gd name="T63" fmla="*/ 1258 h 1354"/>
                <a:gd name="T64" fmla="*/ 1057 w 1144"/>
                <a:gd name="T65" fmla="*/ 1192 h 1354"/>
                <a:gd name="T66" fmla="*/ 996 w 1144"/>
                <a:gd name="T67" fmla="*/ 1097 h 1354"/>
                <a:gd name="T68" fmla="*/ 836 w 1144"/>
                <a:gd name="T69" fmla="*/ 853 h 1354"/>
                <a:gd name="T70" fmla="*/ 674 w 1144"/>
                <a:gd name="T71" fmla="*/ 609 h 1354"/>
                <a:gd name="T72" fmla="*/ 669 w 1144"/>
                <a:gd name="T73" fmla="*/ 601 h 1354"/>
                <a:gd name="T74" fmla="*/ 669 w 1144"/>
                <a:gd name="T75" fmla="*/ 88 h 1354"/>
                <a:gd name="T76" fmla="*/ 699 w 1144"/>
                <a:gd name="T77" fmla="*/ 88 h 1354"/>
                <a:gd name="T78" fmla="*/ 713 w 1144"/>
                <a:gd name="T79" fmla="*/ 74 h 1354"/>
                <a:gd name="T80" fmla="*/ 699 w 1144"/>
                <a:gd name="T81" fmla="*/ 60 h 1354"/>
                <a:gd name="T82" fmla="*/ 435 w 1144"/>
                <a:gd name="T83" fmla="*/ 60 h 1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44" h="1354">
                  <a:moveTo>
                    <a:pt x="998" y="1354"/>
                  </a:moveTo>
                  <a:cubicBezTo>
                    <a:pt x="139" y="1354"/>
                    <a:pt x="139" y="1354"/>
                    <a:pt x="139" y="1354"/>
                  </a:cubicBezTo>
                  <a:cubicBezTo>
                    <a:pt x="68" y="1354"/>
                    <a:pt x="36" y="1318"/>
                    <a:pt x="24" y="1296"/>
                  </a:cubicBezTo>
                  <a:cubicBezTo>
                    <a:pt x="0" y="1254"/>
                    <a:pt x="5" y="1201"/>
                    <a:pt x="23" y="1172"/>
                  </a:cubicBezTo>
                  <a:cubicBezTo>
                    <a:pt x="28" y="1163"/>
                    <a:pt x="50" y="1128"/>
                    <a:pt x="92" y="1064"/>
                  </a:cubicBezTo>
                  <a:cubicBezTo>
                    <a:pt x="130" y="1006"/>
                    <a:pt x="183" y="923"/>
                    <a:pt x="251" y="820"/>
                  </a:cubicBezTo>
                  <a:cubicBezTo>
                    <a:pt x="322" y="710"/>
                    <a:pt x="387" y="611"/>
                    <a:pt x="405" y="583"/>
                  </a:cubicBezTo>
                  <a:cubicBezTo>
                    <a:pt x="405" y="141"/>
                    <a:pt x="405" y="141"/>
                    <a:pt x="405" y="141"/>
                  </a:cubicBezTo>
                  <a:cubicBezTo>
                    <a:pt x="379" y="130"/>
                    <a:pt x="361" y="104"/>
                    <a:pt x="361" y="74"/>
                  </a:cubicBezTo>
                  <a:cubicBezTo>
                    <a:pt x="361" y="33"/>
                    <a:pt x="394" y="0"/>
                    <a:pt x="435" y="0"/>
                  </a:cubicBezTo>
                  <a:cubicBezTo>
                    <a:pt x="699" y="0"/>
                    <a:pt x="699" y="0"/>
                    <a:pt x="699" y="0"/>
                  </a:cubicBezTo>
                  <a:cubicBezTo>
                    <a:pt x="740" y="0"/>
                    <a:pt x="773" y="33"/>
                    <a:pt x="773" y="74"/>
                  </a:cubicBezTo>
                  <a:cubicBezTo>
                    <a:pt x="773" y="104"/>
                    <a:pt x="755" y="130"/>
                    <a:pt x="729" y="141"/>
                  </a:cubicBezTo>
                  <a:cubicBezTo>
                    <a:pt x="729" y="583"/>
                    <a:pt x="729" y="583"/>
                    <a:pt x="729" y="583"/>
                  </a:cubicBezTo>
                  <a:cubicBezTo>
                    <a:pt x="747" y="611"/>
                    <a:pt x="814" y="711"/>
                    <a:pt x="886" y="820"/>
                  </a:cubicBezTo>
                  <a:cubicBezTo>
                    <a:pt x="953" y="922"/>
                    <a:pt x="1007" y="1004"/>
                    <a:pt x="1046" y="1064"/>
                  </a:cubicBezTo>
                  <a:cubicBezTo>
                    <a:pt x="1076" y="1111"/>
                    <a:pt x="1097" y="1143"/>
                    <a:pt x="1108" y="1161"/>
                  </a:cubicBezTo>
                  <a:cubicBezTo>
                    <a:pt x="1144" y="1220"/>
                    <a:pt x="1130" y="1265"/>
                    <a:pt x="1118" y="1287"/>
                  </a:cubicBezTo>
                  <a:cubicBezTo>
                    <a:pt x="1093" y="1331"/>
                    <a:pt x="1038" y="1354"/>
                    <a:pt x="998" y="1354"/>
                  </a:cubicBezTo>
                  <a:close/>
                  <a:moveTo>
                    <a:pt x="435" y="60"/>
                  </a:moveTo>
                  <a:cubicBezTo>
                    <a:pt x="427" y="60"/>
                    <a:pt x="421" y="66"/>
                    <a:pt x="421" y="74"/>
                  </a:cubicBezTo>
                  <a:cubicBezTo>
                    <a:pt x="421" y="81"/>
                    <a:pt x="427" y="88"/>
                    <a:pt x="435" y="88"/>
                  </a:cubicBezTo>
                  <a:cubicBezTo>
                    <a:pt x="465" y="88"/>
                    <a:pt x="465" y="88"/>
                    <a:pt x="465" y="88"/>
                  </a:cubicBezTo>
                  <a:cubicBezTo>
                    <a:pt x="465" y="601"/>
                    <a:pt x="465" y="601"/>
                    <a:pt x="465" y="601"/>
                  </a:cubicBezTo>
                  <a:cubicBezTo>
                    <a:pt x="460" y="608"/>
                    <a:pt x="460" y="608"/>
                    <a:pt x="460" y="608"/>
                  </a:cubicBezTo>
                  <a:cubicBezTo>
                    <a:pt x="460" y="608"/>
                    <a:pt x="385" y="723"/>
                    <a:pt x="301" y="852"/>
                  </a:cubicBezTo>
                  <a:cubicBezTo>
                    <a:pt x="233" y="956"/>
                    <a:pt x="180" y="1038"/>
                    <a:pt x="142" y="1097"/>
                  </a:cubicBezTo>
                  <a:cubicBezTo>
                    <a:pt x="92" y="1174"/>
                    <a:pt x="77" y="1197"/>
                    <a:pt x="74" y="1202"/>
                  </a:cubicBezTo>
                  <a:cubicBezTo>
                    <a:pt x="67" y="1214"/>
                    <a:pt x="63" y="1244"/>
                    <a:pt x="76" y="1266"/>
                  </a:cubicBezTo>
                  <a:cubicBezTo>
                    <a:pt x="86" y="1285"/>
                    <a:pt x="108" y="1294"/>
                    <a:pt x="139" y="1294"/>
                  </a:cubicBezTo>
                  <a:cubicBezTo>
                    <a:pt x="998" y="1294"/>
                    <a:pt x="998" y="1294"/>
                    <a:pt x="998" y="1294"/>
                  </a:cubicBezTo>
                  <a:cubicBezTo>
                    <a:pt x="1020" y="1294"/>
                    <a:pt x="1052" y="1280"/>
                    <a:pt x="1065" y="1258"/>
                  </a:cubicBezTo>
                  <a:cubicBezTo>
                    <a:pt x="1075" y="1240"/>
                    <a:pt x="1072" y="1218"/>
                    <a:pt x="1057" y="1192"/>
                  </a:cubicBezTo>
                  <a:cubicBezTo>
                    <a:pt x="1046" y="1175"/>
                    <a:pt x="1026" y="1143"/>
                    <a:pt x="996" y="1097"/>
                  </a:cubicBezTo>
                  <a:cubicBezTo>
                    <a:pt x="957" y="1037"/>
                    <a:pt x="903" y="955"/>
                    <a:pt x="836" y="853"/>
                  </a:cubicBezTo>
                  <a:cubicBezTo>
                    <a:pt x="751" y="725"/>
                    <a:pt x="675" y="610"/>
                    <a:pt x="674" y="609"/>
                  </a:cubicBezTo>
                  <a:cubicBezTo>
                    <a:pt x="669" y="601"/>
                    <a:pt x="669" y="601"/>
                    <a:pt x="669" y="601"/>
                  </a:cubicBezTo>
                  <a:cubicBezTo>
                    <a:pt x="669" y="88"/>
                    <a:pt x="669" y="88"/>
                    <a:pt x="669" y="88"/>
                  </a:cubicBezTo>
                  <a:cubicBezTo>
                    <a:pt x="699" y="88"/>
                    <a:pt x="699" y="88"/>
                    <a:pt x="699" y="88"/>
                  </a:cubicBezTo>
                  <a:cubicBezTo>
                    <a:pt x="707" y="88"/>
                    <a:pt x="713" y="81"/>
                    <a:pt x="713" y="74"/>
                  </a:cubicBezTo>
                  <a:cubicBezTo>
                    <a:pt x="713" y="66"/>
                    <a:pt x="707" y="60"/>
                    <a:pt x="699" y="60"/>
                  </a:cubicBezTo>
                  <a:lnTo>
                    <a:pt x="435" y="6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cs typeface="+mn-ea"/>
                <a:sym typeface="+mn-lt"/>
              </a:endParaRPr>
            </a:p>
          </p:txBody>
        </p:sp>
        <p:sp>
          <p:nvSpPr>
            <p:cNvPr id="31" name="淘宝店chenying0907 24"/>
            <p:cNvSpPr>
              <a:spLocks/>
            </p:cNvSpPr>
            <p:nvPr/>
          </p:nvSpPr>
          <p:spPr bwMode="auto">
            <a:xfrm>
              <a:off x="2402" y="1320"/>
              <a:ext cx="346" cy="552"/>
            </a:xfrm>
            <a:custGeom>
              <a:avLst/>
              <a:gdLst>
                <a:gd name="T0" fmla="*/ 308 w 352"/>
                <a:gd name="T1" fmla="*/ 0 h 562"/>
                <a:gd name="T2" fmla="*/ 44 w 352"/>
                <a:gd name="T3" fmla="*/ 0 h 562"/>
                <a:gd name="T4" fmla="*/ 0 w 352"/>
                <a:gd name="T5" fmla="*/ 44 h 562"/>
                <a:gd name="T6" fmla="*/ 44 w 352"/>
                <a:gd name="T7" fmla="*/ 88 h 562"/>
                <a:gd name="T8" fmla="*/ 44 w 352"/>
                <a:gd name="T9" fmla="*/ 562 h 562"/>
                <a:gd name="T10" fmla="*/ 308 w 352"/>
                <a:gd name="T11" fmla="*/ 562 h 562"/>
                <a:gd name="T12" fmla="*/ 308 w 352"/>
                <a:gd name="T13" fmla="*/ 88 h 562"/>
                <a:gd name="T14" fmla="*/ 352 w 352"/>
                <a:gd name="T15" fmla="*/ 44 h 562"/>
                <a:gd name="T16" fmla="*/ 308 w 352"/>
                <a:gd name="T17" fmla="*/ 0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2" h="562">
                  <a:moveTo>
                    <a:pt x="308" y="0"/>
                  </a:moveTo>
                  <a:cubicBezTo>
                    <a:pt x="44" y="0"/>
                    <a:pt x="44" y="0"/>
                    <a:pt x="44" y="0"/>
                  </a:cubicBezTo>
                  <a:cubicBezTo>
                    <a:pt x="20" y="0"/>
                    <a:pt x="0" y="19"/>
                    <a:pt x="0" y="44"/>
                  </a:cubicBezTo>
                  <a:cubicBezTo>
                    <a:pt x="0" y="68"/>
                    <a:pt x="20" y="88"/>
                    <a:pt x="44" y="88"/>
                  </a:cubicBezTo>
                  <a:cubicBezTo>
                    <a:pt x="44" y="562"/>
                    <a:pt x="44" y="562"/>
                    <a:pt x="44" y="562"/>
                  </a:cubicBezTo>
                  <a:cubicBezTo>
                    <a:pt x="308" y="562"/>
                    <a:pt x="308" y="562"/>
                    <a:pt x="308" y="562"/>
                  </a:cubicBezTo>
                  <a:cubicBezTo>
                    <a:pt x="308" y="88"/>
                    <a:pt x="308" y="88"/>
                    <a:pt x="308" y="88"/>
                  </a:cubicBezTo>
                  <a:cubicBezTo>
                    <a:pt x="332" y="88"/>
                    <a:pt x="352" y="68"/>
                    <a:pt x="352" y="44"/>
                  </a:cubicBezTo>
                  <a:cubicBezTo>
                    <a:pt x="352" y="19"/>
                    <a:pt x="332" y="0"/>
                    <a:pt x="308"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cs typeface="+mn-ea"/>
                <a:sym typeface="+mn-lt"/>
              </a:endParaRPr>
            </a:p>
          </p:txBody>
        </p:sp>
        <p:sp>
          <p:nvSpPr>
            <p:cNvPr id="32" name="淘宝店chenying0907 25"/>
            <p:cNvSpPr>
              <a:spLocks/>
            </p:cNvSpPr>
            <p:nvPr/>
          </p:nvSpPr>
          <p:spPr bwMode="auto">
            <a:xfrm>
              <a:off x="2299" y="1867"/>
              <a:ext cx="575" cy="240"/>
            </a:xfrm>
            <a:custGeom>
              <a:avLst/>
              <a:gdLst>
                <a:gd name="T0" fmla="*/ 585 w 585"/>
                <a:gd name="T1" fmla="*/ 244 h 244"/>
                <a:gd name="T2" fmla="*/ 423 w 585"/>
                <a:gd name="T3" fmla="*/ 0 h 244"/>
                <a:gd name="T4" fmla="*/ 159 w 585"/>
                <a:gd name="T5" fmla="*/ 0 h 244"/>
                <a:gd name="T6" fmla="*/ 0 w 585"/>
                <a:gd name="T7" fmla="*/ 244 h 244"/>
                <a:gd name="T8" fmla="*/ 585 w 585"/>
                <a:gd name="T9" fmla="*/ 244 h 244"/>
              </a:gdLst>
              <a:ahLst/>
              <a:cxnLst>
                <a:cxn ang="0">
                  <a:pos x="T0" y="T1"/>
                </a:cxn>
                <a:cxn ang="0">
                  <a:pos x="T2" y="T3"/>
                </a:cxn>
                <a:cxn ang="0">
                  <a:pos x="T4" y="T5"/>
                </a:cxn>
                <a:cxn ang="0">
                  <a:pos x="T6" y="T7"/>
                </a:cxn>
                <a:cxn ang="0">
                  <a:pos x="T8" y="T9"/>
                </a:cxn>
              </a:cxnLst>
              <a:rect l="0" t="0" r="r" b="b"/>
              <a:pathLst>
                <a:path w="585" h="244">
                  <a:moveTo>
                    <a:pt x="585" y="244"/>
                  </a:moveTo>
                  <a:cubicBezTo>
                    <a:pt x="499" y="115"/>
                    <a:pt x="423" y="0"/>
                    <a:pt x="423" y="0"/>
                  </a:cubicBezTo>
                  <a:cubicBezTo>
                    <a:pt x="159" y="0"/>
                    <a:pt x="159" y="0"/>
                    <a:pt x="159" y="0"/>
                  </a:cubicBezTo>
                  <a:cubicBezTo>
                    <a:pt x="159" y="0"/>
                    <a:pt x="84" y="115"/>
                    <a:pt x="0" y="244"/>
                  </a:cubicBezTo>
                  <a:lnTo>
                    <a:pt x="585" y="24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cs typeface="+mn-ea"/>
                <a:sym typeface="+mn-lt"/>
              </a:endParaRPr>
            </a:p>
          </p:txBody>
        </p:sp>
        <p:sp>
          <p:nvSpPr>
            <p:cNvPr id="33" name="淘宝店chenying0907 26"/>
            <p:cNvSpPr>
              <a:spLocks/>
            </p:cNvSpPr>
            <p:nvPr/>
          </p:nvSpPr>
          <p:spPr bwMode="auto">
            <a:xfrm>
              <a:off x="2133" y="2112"/>
              <a:ext cx="888" cy="240"/>
            </a:xfrm>
            <a:custGeom>
              <a:avLst/>
              <a:gdLst>
                <a:gd name="T0" fmla="*/ 0 w 904"/>
                <a:gd name="T1" fmla="*/ 244 h 244"/>
                <a:gd name="T2" fmla="*/ 904 w 904"/>
                <a:gd name="T3" fmla="*/ 244 h 244"/>
                <a:gd name="T4" fmla="*/ 744 w 904"/>
                <a:gd name="T5" fmla="*/ 0 h 244"/>
                <a:gd name="T6" fmla="*/ 159 w 904"/>
                <a:gd name="T7" fmla="*/ 0 h 244"/>
                <a:gd name="T8" fmla="*/ 0 w 904"/>
                <a:gd name="T9" fmla="*/ 244 h 244"/>
              </a:gdLst>
              <a:ahLst/>
              <a:cxnLst>
                <a:cxn ang="0">
                  <a:pos x="T0" y="T1"/>
                </a:cxn>
                <a:cxn ang="0">
                  <a:pos x="T2" y="T3"/>
                </a:cxn>
                <a:cxn ang="0">
                  <a:pos x="T4" y="T5"/>
                </a:cxn>
                <a:cxn ang="0">
                  <a:pos x="T6" y="T7"/>
                </a:cxn>
                <a:cxn ang="0">
                  <a:pos x="T8" y="T9"/>
                </a:cxn>
              </a:cxnLst>
              <a:rect l="0" t="0" r="r" b="b"/>
              <a:pathLst>
                <a:path w="904" h="244">
                  <a:moveTo>
                    <a:pt x="0" y="244"/>
                  </a:moveTo>
                  <a:cubicBezTo>
                    <a:pt x="904" y="244"/>
                    <a:pt x="904" y="244"/>
                    <a:pt x="904" y="244"/>
                  </a:cubicBezTo>
                  <a:cubicBezTo>
                    <a:pt x="859" y="176"/>
                    <a:pt x="800" y="85"/>
                    <a:pt x="744" y="0"/>
                  </a:cubicBezTo>
                  <a:cubicBezTo>
                    <a:pt x="159" y="0"/>
                    <a:pt x="159" y="0"/>
                    <a:pt x="159" y="0"/>
                  </a:cubicBezTo>
                  <a:cubicBezTo>
                    <a:pt x="103" y="85"/>
                    <a:pt x="44" y="176"/>
                    <a:pt x="0" y="244"/>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cs typeface="+mn-ea"/>
                <a:sym typeface="+mn-lt"/>
              </a:endParaRPr>
            </a:p>
          </p:txBody>
        </p:sp>
        <p:sp>
          <p:nvSpPr>
            <p:cNvPr id="34" name="淘宝店chenying0907 27"/>
            <p:cNvSpPr>
              <a:spLocks/>
            </p:cNvSpPr>
            <p:nvPr/>
          </p:nvSpPr>
          <p:spPr bwMode="auto">
            <a:xfrm>
              <a:off x="2045" y="2352"/>
              <a:ext cx="1093" cy="239"/>
            </a:xfrm>
            <a:custGeom>
              <a:avLst/>
              <a:gdLst>
                <a:gd name="T0" fmla="*/ 1055 w 1113"/>
                <a:gd name="T1" fmla="*/ 96 h 244"/>
                <a:gd name="T2" fmla="*/ 994 w 1113"/>
                <a:gd name="T3" fmla="*/ 0 h 244"/>
                <a:gd name="T4" fmla="*/ 90 w 1113"/>
                <a:gd name="T5" fmla="*/ 0 h 244"/>
                <a:gd name="T6" fmla="*/ 21 w 1113"/>
                <a:gd name="T7" fmla="*/ 107 h 244"/>
                <a:gd name="T8" fmla="*/ 112 w 1113"/>
                <a:gd name="T9" fmla="*/ 244 h 244"/>
                <a:gd name="T10" fmla="*/ 971 w 1113"/>
                <a:gd name="T11" fmla="*/ 244 h 244"/>
                <a:gd name="T12" fmla="*/ 1055 w 1113"/>
                <a:gd name="T13" fmla="*/ 96 h 244"/>
              </a:gdLst>
              <a:ahLst/>
              <a:cxnLst>
                <a:cxn ang="0">
                  <a:pos x="T0" y="T1"/>
                </a:cxn>
                <a:cxn ang="0">
                  <a:pos x="T2" y="T3"/>
                </a:cxn>
                <a:cxn ang="0">
                  <a:pos x="T4" y="T5"/>
                </a:cxn>
                <a:cxn ang="0">
                  <a:pos x="T6" y="T7"/>
                </a:cxn>
                <a:cxn ang="0">
                  <a:pos x="T8" y="T9"/>
                </a:cxn>
                <a:cxn ang="0">
                  <a:pos x="T10" y="T11"/>
                </a:cxn>
                <a:cxn ang="0">
                  <a:pos x="T12" y="T13"/>
                </a:cxn>
              </a:cxnLst>
              <a:rect l="0" t="0" r="r" b="b"/>
              <a:pathLst>
                <a:path w="1113" h="244">
                  <a:moveTo>
                    <a:pt x="1055" y="96"/>
                  </a:moveTo>
                  <a:cubicBezTo>
                    <a:pt x="1044" y="78"/>
                    <a:pt x="1022" y="43"/>
                    <a:pt x="994" y="0"/>
                  </a:cubicBezTo>
                  <a:cubicBezTo>
                    <a:pt x="90" y="0"/>
                    <a:pt x="90" y="0"/>
                    <a:pt x="90" y="0"/>
                  </a:cubicBezTo>
                  <a:cubicBezTo>
                    <a:pt x="53" y="57"/>
                    <a:pt x="27" y="98"/>
                    <a:pt x="21" y="107"/>
                  </a:cubicBezTo>
                  <a:cubicBezTo>
                    <a:pt x="0" y="143"/>
                    <a:pt x="1" y="244"/>
                    <a:pt x="112" y="244"/>
                  </a:cubicBezTo>
                  <a:cubicBezTo>
                    <a:pt x="223" y="244"/>
                    <a:pt x="916" y="244"/>
                    <a:pt x="971" y="244"/>
                  </a:cubicBezTo>
                  <a:cubicBezTo>
                    <a:pt x="1025" y="244"/>
                    <a:pt x="1113" y="190"/>
                    <a:pt x="1055" y="96"/>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cs typeface="+mn-ea"/>
                <a:sym typeface="+mn-lt"/>
              </a:endParaRPr>
            </a:p>
          </p:txBody>
        </p:sp>
        <p:sp>
          <p:nvSpPr>
            <p:cNvPr id="35" name="Oval 28"/>
            <p:cNvSpPr>
              <a:spLocks noChangeArrowheads="1"/>
            </p:cNvSpPr>
            <p:nvPr/>
          </p:nvSpPr>
          <p:spPr bwMode="auto">
            <a:xfrm>
              <a:off x="2567" y="1508"/>
              <a:ext cx="83" cy="82"/>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cs typeface="+mn-ea"/>
                <a:sym typeface="+mn-lt"/>
              </a:endParaRPr>
            </a:p>
          </p:txBody>
        </p:sp>
        <p:sp>
          <p:nvSpPr>
            <p:cNvPr id="36" name="Oval 29"/>
            <p:cNvSpPr>
              <a:spLocks noChangeArrowheads="1"/>
            </p:cNvSpPr>
            <p:nvPr/>
          </p:nvSpPr>
          <p:spPr bwMode="auto">
            <a:xfrm>
              <a:off x="2453" y="1134"/>
              <a:ext cx="83" cy="82"/>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cs typeface="+mn-ea"/>
                <a:sym typeface="+mn-lt"/>
              </a:endParaRPr>
            </a:p>
          </p:txBody>
        </p:sp>
        <p:sp>
          <p:nvSpPr>
            <p:cNvPr id="37" name="Oval 30"/>
            <p:cNvSpPr>
              <a:spLocks noChangeArrowheads="1"/>
            </p:cNvSpPr>
            <p:nvPr/>
          </p:nvSpPr>
          <p:spPr bwMode="auto">
            <a:xfrm>
              <a:off x="2599" y="1033"/>
              <a:ext cx="57" cy="56"/>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cs typeface="+mn-ea"/>
                <a:sym typeface="+mn-lt"/>
              </a:endParaRPr>
            </a:p>
          </p:txBody>
        </p:sp>
        <p:sp>
          <p:nvSpPr>
            <p:cNvPr id="38" name="Oval 31"/>
            <p:cNvSpPr>
              <a:spLocks noChangeArrowheads="1"/>
            </p:cNvSpPr>
            <p:nvPr/>
          </p:nvSpPr>
          <p:spPr bwMode="auto">
            <a:xfrm>
              <a:off x="2505" y="939"/>
              <a:ext cx="69" cy="69"/>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cs typeface="+mn-ea"/>
                <a:sym typeface="+mn-lt"/>
              </a:endParaRPr>
            </a:p>
          </p:txBody>
        </p:sp>
        <p:sp>
          <p:nvSpPr>
            <p:cNvPr id="39" name="Oval 32"/>
            <p:cNvSpPr>
              <a:spLocks noChangeArrowheads="1"/>
            </p:cNvSpPr>
            <p:nvPr/>
          </p:nvSpPr>
          <p:spPr bwMode="auto">
            <a:xfrm>
              <a:off x="2511" y="1685"/>
              <a:ext cx="50" cy="5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cs typeface="+mn-ea"/>
                <a:sym typeface="+mn-lt"/>
              </a:endParaRPr>
            </a:p>
          </p:txBody>
        </p:sp>
      </p:grpSp>
      <p:sp>
        <p:nvSpPr>
          <p:cNvPr id="20" name="PA_淘宝店chenying0907 39"/>
          <p:cNvSpPr>
            <a:spLocks noChangeArrowheads="1"/>
          </p:cNvSpPr>
          <p:nvPr>
            <p:custDataLst>
              <p:tags r:id="rId4"/>
            </p:custDataLst>
          </p:nvPr>
        </p:nvSpPr>
        <p:spPr bwMode="auto">
          <a:xfrm>
            <a:off x="7199530" y="1818757"/>
            <a:ext cx="1785239"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lnSpc>
                <a:spcPts val="1400"/>
              </a:lnSpc>
            </a:pPr>
            <a:r>
              <a:rPr lang="en-US" altLang="zh-CN" sz="1400" b="1" dirty="0">
                <a:solidFill>
                  <a:srgbClr val="755963"/>
                </a:solidFill>
                <a:effectLst>
                  <a:outerShdw blurRad="38100" dist="38100" dir="2700000" algn="tl">
                    <a:srgbClr val="000000">
                      <a:alpha val="43137"/>
                    </a:srgbClr>
                  </a:outerShdw>
                </a:effectLst>
                <a:cs typeface="+mn-ea"/>
                <a:sym typeface="+mn-lt"/>
              </a:rPr>
              <a:t>Emotive punctuation</a:t>
            </a:r>
          </a:p>
        </p:txBody>
      </p:sp>
      <p:sp>
        <p:nvSpPr>
          <p:cNvPr id="15" name="Rectangle 14"/>
          <p:cNvSpPr/>
          <p:nvPr/>
        </p:nvSpPr>
        <p:spPr>
          <a:xfrm>
            <a:off x="1403648" y="120397"/>
            <a:ext cx="7698235" cy="707886"/>
          </a:xfrm>
          <a:prstGeom prst="rect">
            <a:avLst/>
          </a:prstGeom>
        </p:spPr>
        <p:txBody>
          <a:bodyPr wrap="square">
            <a:spAutoFit/>
          </a:bodyPr>
          <a:lstStyle/>
          <a:p>
            <a:r>
              <a:rPr lang="en-US" sz="2000" dirty="0">
                <a:solidFill>
                  <a:schemeClr val="bg1">
                    <a:lumMod val="50000"/>
                  </a:schemeClr>
                </a:solidFill>
                <a:cs typeface="+mn-ea"/>
              </a:rPr>
              <a:t>How to polish your language to enhance your message? </a:t>
            </a:r>
          </a:p>
          <a:p>
            <a:endParaRPr lang="en-US" sz="2000" dirty="0">
              <a:solidFill>
                <a:schemeClr val="bg1">
                  <a:lumMod val="50000"/>
                </a:schemeClr>
              </a:solidFill>
              <a:cs typeface="+mn-ea"/>
            </a:endParaRPr>
          </a:p>
        </p:txBody>
      </p:sp>
      <p:sp>
        <p:nvSpPr>
          <p:cNvPr id="2" name="Content Placeholder 1"/>
          <p:cNvSpPr>
            <a:spLocks noGrp="1"/>
          </p:cNvSpPr>
          <p:nvPr>
            <p:ph idx="1"/>
          </p:nvPr>
        </p:nvSpPr>
        <p:spPr>
          <a:xfrm>
            <a:off x="376953" y="605825"/>
            <a:ext cx="6600958" cy="2498957"/>
          </a:xfrm>
          <a:ln w="28575">
            <a:solidFill>
              <a:schemeClr val="accent4"/>
            </a:solidFill>
          </a:ln>
        </p:spPr>
        <p:txBody>
          <a:bodyPr>
            <a:noAutofit/>
          </a:bodyPr>
          <a:lstStyle/>
          <a:p>
            <a:pPr marL="0" indent="0" algn="just">
              <a:buNone/>
            </a:pPr>
            <a:r>
              <a:rPr lang="en-US" sz="1600" dirty="0">
                <a:latin typeface="Calibri" panose="020F0502020204030204" pitchFamily="34" charset="0"/>
                <a:cs typeface="Calibri" panose="020F0502020204030204" pitchFamily="34" charset="0"/>
              </a:rPr>
              <a:t>Hey Battle Buddy,</a:t>
            </a:r>
          </a:p>
          <a:p>
            <a:pPr marL="0" indent="0" algn="just">
              <a:buNone/>
            </a:pPr>
            <a:r>
              <a:rPr lang="en-US" sz="1600" dirty="0">
                <a:latin typeface="Calibri" panose="020F0502020204030204" pitchFamily="34" charset="0"/>
                <a:cs typeface="Calibri" panose="020F0502020204030204" pitchFamily="34" charset="0"/>
              </a:rPr>
              <a:t>I hope you’re doing well! I’ve been thinking about you a lot lately, and I wanted to reach out because I care about you and your well-being. I know how easy it is to get caught up on the Internet </a:t>
            </a:r>
            <a:r>
              <a:rPr lang="en-US" sz="1600" b="1" dirty="0">
                <a:solidFill>
                  <a:srgbClr val="7030A0"/>
                </a:solidFill>
                <a:latin typeface="Calibri" panose="020F0502020204030204" pitchFamily="34" charset="0"/>
                <a:cs typeface="Calibri" panose="020F0502020204030204" pitchFamily="34" charset="0"/>
              </a:rPr>
              <a:t>(</a:t>
            </a:r>
            <a:r>
              <a:rPr lang="en-US" sz="1600" dirty="0">
                <a:solidFill>
                  <a:srgbClr val="7030A0"/>
                </a:solidFill>
                <a:latin typeface="Calibri" panose="020F0502020204030204" pitchFamily="34" charset="0"/>
                <a:cs typeface="Calibri" panose="020F0502020204030204" pitchFamily="34" charset="0"/>
              </a:rPr>
              <a:t>especially those online role-playing games you never won without teaming up with me!!</a:t>
            </a:r>
            <a:r>
              <a:rPr lang="en-US" sz="1600" b="1" dirty="0">
                <a:solidFill>
                  <a:srgbClr val="7030A0"/>
                </a:solidFill>
                <a:latin typeface="Calibri" panose="020F0502020204030204" pitchFamily="34" charset="0"/>
                <a:cs typeface="Calibri" panose="020F0502020204030204" pitchFamily="34" charset="0"/>
              </a:rPr>
              <a:t>) </a:t>
            </a:r>
            <a:r>
              <a:rPr lang="en-US" sz="1600" b="1" dirty="0">
                <a:solidFill>
                  <a:srgbClr val="00B050"/>
                </a:solidFill>
                <a:latin typeface="Calibri" panose="020F0502020204030204" pitchFamily="34" charset="0"/>
                <a:cs typeface="Calibri" panose="020F0502020204030204" pitchFamily="34" charset="0"/>
              </a:rPr>
              <a:t>— </a:t>
            </a:r>
            <a:r>
              <a:rPr lang="en-US" sz="1600" dirty="0">
                <a:solidFill>
                  <a:srgbClr val="00B050"/>
                </a:solidFill>
                <a:latin typeface="Calibri" panose="020F0502020204030204" pitchFamily="34" charset="0"/>
                <a:cs typeface="Calibri" panose="020F0502020204030204" pitchFamily="34" charset="0"/>
              </a:rPr>
              <a:t>it can really take away the things that truly matter</a:t>
            </a:r>
            <a:r>
              <a:rPr lang="en-US" sz="1600" dirty="0">
                <a:latin typeface="Calibri" panose="020F0502020204030204" pitchFamily="34" charset="0"/>
                <a:cs typeface="Calibri" panose="020F0502020204030204" pitchFamily="34" charset="0"/>
              </a:rPr>
              <a:t>.</a:t>
            </a:r>
          </a:p>
          <a:p>
            <a:pPr marL="0" indent="0" algn="just">
              <a:buNone/>
            </a:pPr>
            <a:r>
              <a:rPr lang="en-US" sz="1600" dirty="0">
                <a:latin typeface="Calibri" panose="020F0502020204030204" pitchFamily="34" charset="0"/>
                <a:cs typeface="Calibri" panose="020F0502020204030204" pitchFamily="34" charset="0"/>
              </a:rPr>
              <a:t>Remember all those fun times we had playing outside, food-crawling, and just being silly together? </a:t>
            </a:r>
            <a:r>
              <a:rPr lang="en-US" sz="1600" dirty="0">
                <a:solidFill>
                  <a:srgbClr val="FF0000"/>
                </a:solidFill>
                <a:latin typeface="Calibri" panose="020F0502020204030204" pitchFamily="34" charset="0"/>
                <a:cs typeface="Calibri" panose="020F0502020204030204" pitchFamily="34" charset="0"/>
              </a:rPr>
              <a:t>I miss those moments </a:t>
            </a:r>
            <a:r>
              <a:rPr lang="en-US" sz="1600" b="1" dirty="0">
                <a:solidFill>
                  <a:srgbClr val="FF0000"/>
                </a:solidFill>
                <a:latin typeface="Calibri" panose="020F0502020204030204" pitchFamily="34" charset="0"/>
                <a:cs typeface="Calibri" panose="020F0502020204030204" pitchFamily="34" charset="0"/>
              </a:rPr>
              <a:t>A LOT</a:t>
            </a:r>
            <a:r>
              <a:rPr lang="en-US" sz="1600" dirty="0">
                <a:latin typeface="Calibri" panose="020F0502020204030204" pitchFamily="34" charset="0"/>
                <a:cs typeface="Calibri" panose="020F0502020204030204" pitchFamily="34" charset="0"/>
              </a:rPr>
              <a:t>!! I believe we can create even more amazing memories if we step back from our screens a bit.</a:t>
            </a:r>
          </a:p>
        </p:txBody>
      </p:sp>
      <p:graphicFrame>
        <p:nvGraphicFramePr>
          <p:cNvPr id="4" name="Table 3"/>
          <p:cNvGraphicFramePr>
            <a:graphicFrameLocks noGrp="1"/>
          </p:cNvGraphicFramePr>
          <p:nvPr>
            <p:extLst>
              <p:ext uri="{D42A27DB-BD31-4B8C-83A1-F6EECF244321}">
                <p14:modId xmlns:p14="http://schemas.microsoft.com/office/powerpoint/2010/main" val="2671660792"/>
              </p:ext>
            </p:extLst>
          </p:nvPr>
        </p:nvGraphicFramePr>
        <p:xfrm>
          <a:off x="368118" y="3170216"/>
          <a:ext cx="7931683" cy="1859408"/>
        </p:xfrm>
        <a:graphic>
          <a:graphicData uri="http://schemas.openxmlformats.org/drawingml/2006/table">
            <a:tbl>
              <a:tblPr firstRow="1" bandRow="1">
                <a:tableStyleId>{5C22544A-7EE6-4342-B048-85BDC9FD1C3A}</a:tableStyleId>
              </a:tblPr>
              <a:tblGrid>
                <a:gridCol w="2638430">
                  <a:extLst>
                    <a:ext uri="{9D8B030D-6E8A-4147-A177-3AD203B41FA5}">
                      <a16:colId xmlns:a16="http://schemas.microsoft.com/office/drawing/2014/main" val="3185811994"/>
                    </a:ext>
                  </a:extLst>
                </a:gridCol>
                <a:gridCol w="5293253">
                  <a:extLst>
                    <a:ext uri="{9D8B030D-6E8A-4147-A177-3AD203B41FA5}">
                      <a16:colId xmlns:a16="http://schemas.microsoft.com/office/drawing/2014/main" val="3149887245"/>
                    </a:ext>
                  </a:extLst>
                </a:gridCol>
              </a:tblGrid>
              <a:tr h="464852">
                <a:tc>
                  <a:txBody>
                    <a:bodyPr/>
                    <a:lstStyle/>
                    <a:p>
                      <a:pPr algn="ctr"/>
                      <a:r>
                        <a:rPr lang="en-US" sz="1600" dirty="0">
                          <a:solidFill>
                            <a:schemeClr val="accent5"/>
                          </a:solidFill>
                        </a:rPr>
                        <a:t>Emotive</a:t>
                      </a:r>
                      <a:r>
                        <a:rPr lang="en-US" sz="1600" baseline="0" dirty="0">
                          <a:solidFill>
                            <a:schemeClr val="accent5"/>
                          </a:solidFill>
                        </a:rPr>
                        <a:t> punctuation</a:t>
                      </a:r>
                      <a:endParaRPr lang="en-US" sz="1600" dirty="0">
                        <a:solidFill>
                          <a:schemeClr val="accent5"/>
                        </a:solidFill>
                      </a:endParaRPr>
                    </a:p>
                  </a:txBody>
                  <a:tcPr/>
                </a:tc>
                <a:tc>
                  <a:txBody>
                    <a:bodyPr/>
                    <a:lstStyle/>
                    <a:p>
                      <a:pPr algn="ctr"/>
                      <a:r>
                        <a:rPr lang="en-US" sz="1600" dirty="0">
                          <a:solidFill>
                            <a:schemeClr val="accent5"/>
                          </a:solidFill>
                        </a:rPr>
                        <a:t>Effect</a:t>
                      </a:r>
                    </a:p>
                  </a:txBody>
                  <a:tcPr/>
                </a:tc>
                <a:extLst>
                  <a:ext uri="{0D108BD9-81ED-4DB2-BD59-A6C34878D82A}">
                    <a16:rowId xmlns:a16="http://schemas.microsoft.com/office/drawing/2014/main" val="1157998214"/>
                  </a:ext>
                </a:extLst>
              </a:tr>
              <a:tr h="464852">
                <a:tc>
                  <a:txBody>
                    <a:bodyPr/>
                    <a:lstStyle/>
                    <a:p>
                      <a:pPr algn="ctr"/>
                      <a:r>
                        <a:rPr lang="en-US" b="1" dirty="0">
                          <a:solidFill>
                            <a:srgbClr val="7030A0"/>
                          </a:solidFill>
                        </a:rPr>
                        <a:t>Parenthesis</a:t>
                      </a:r>
                      <a:r>
                        <a:rPr lang="en-US" b="1" baseline="0" dirty="0">
                          <a:solidFill>
                            <a:srgbClr val="7030A0"/>
                          </a:solidFill>
                        </a:rPr>
                        <a:t> ( )</a:t>
                      </a:r>
                      <a:endParaRPr lang="en-US" b="1" dirty="0">
                        <a:solidFill>
                          <a:srgbClr val="7030A0"/>
                        </a:solidFill>
                      </a:endParaRPr>
                    </a:p>
                  </a:txBody>
                  <a:tcPr/>
                </a:tc>
                <a:tc>
                  <a:txBody>
                    <a:bodyPr/>
                    <a:lstStyle/>
                    <a:p>
                      <a:r>
                        <a:rPr lang="en-US" dirty="0"/>
                        <a:t>To add</a:t>
                      </a:r>
                      <a:r>
                        <a:rPr lang="en-US" baseline="0" dirty="0"/>
                        <a:t> a side comment or a personal note</a:t>
                      </a:r>
                      <a:endParaRPr lang="en-US" dirty="0"/>
                    </a:p>
                  </a:txBody>
                  <a:tcPr/>
                </a:tc>
                <a:extLst>
                  <a:ext uri="{0D108BD9-81ED-4DB2-BD59-A6C34878D82A}">
                    <a16:rowId xmlns:a16="http://schemas.microsoft.com/office/drawing/2014/main" val="3808444821"/>
                  </a:ext>
                </a:extLst>
              </a:tr>
              <a:tr h="464852">
                <a:tc>
                  <a:txBody>
                    <a:bodyPr/>
                    <a:lstStyle/>
                    <a:p>
                      <a:pPr algn="ctr"/>
                      <a:r>
                        <a:rPr lang="en-US" b="1" dirty="0">
                          <a:solidFill>
                            <a:srgbClr val="00B050"/>
                          </a:solidFill>
                        </a:rPr>
                        <a:t>Dash – </a:t>
                      </a:r>
                    </a:p>
                  </a:txBody>
                  <a:tcPr/>
                </a:tc>
                <a:tc>
                  <a:txBody>
                    <a:bodyPr/>
                    <a:lstStyle/>
                    <a:p>
                      <a:r>
                        <a:rPr lang="en-US" dirty="0"/>
                        <a:t>To create</a:t>
                      </a:r>
                      <a:r>
                        <a:rPr lang="en-US" baseline="0" dirty="0"/>
                        <a:t> a pause and </a:t>
                      </a:r>
                      <a:r>
                        <a:rPr lang="en-US" baseline="0" dirty="0" err="1"/>
                        <a:t>emphasise</a:t>
                      </a:r>
                      <a:r>
                        <a:rPr lang="en-US" baseline="0" dirty="0"/>
                        <a:t> a thought</a:t>
                      </a:r>
                      <a:endParaRPr lang="en-US" dirty="0"/>
                    </a:p>
                  </a:txBody>
                  <a:tcPr/>
                </a:tc>
                <a:extLst>
                  <a:ext uri="{0D108BD9-81ED-4DB2-BD59-A6C34878D82A}">
                    <a16:rowId xmlns:a16="http://schemas.microsoft.com/office/drawing/2014/main" val="2112634021"/>
                  </a:ext>
                </a:extLst>
              </a:tr>
              <a:tr h="464852">
                <a:tc>
                  <a:txBody>
                    <a:bodyPr/>
                    <a:lstStyle/>
                    <a:p>
                      <a:pPr algn="ctr"/>
                      <a:r>
                        <a:rPr lang="en-US" b="1" dirty="0">
                          <a:solidFill>
                            <a:srgbClr val="FF0000"/>
                          </a:solidFill>
                        </a:rPr>
                        <a:t>CAPITALISATION</a:t>
                      </a:r>
                    </a:p>
                  </a:txBody>
                  <a:tcPr/>
                </a:tc>
                <a:tc>
                  <a:txBody>
                    <a:bodyPr/>
                    <a:lstStyle/>
                    <a:p>
                      <a:r>
                        <a:rPr lang="en-US" dirty="0"/>
                        <a:t>To convey strong feelings</a:t>
                      </a:r>
                    </a:p>
                  </a:txBody>
                  <a:tcPr/>
                </a:tc>
                <a:extLst>
                  <a:ext uri="{0D108BD9-81ED-4DB2-BD59-A6C34878D82A}">
                    <a16:rowId xmlns:a16="http://schemas.microsoft.com/office/drawing/2014/main" val="742210111"/>
                  </a:ext>
                </a:extLst>
              </a:tr>
            </a:tbl>
          </a:graphicData>
        </a:graphic>
      </p:graphicFrame>
    </p:spTree>
    <p:extLst>
      <p:ext uri="{BB962C8B-B14F-4D97-AF65-F5344CB8AC3E}">
        <p14:creationId xmlns:p14="http://schemas.microsoft.com/office/powerpoint/2010/main" val="2923613418"/>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a:xfrm>
            <a:off x="6747694" y="4731990"/>
            <a:ext cx="2133600" cy="273844"/>
          </a:xfrm>
        </p:spPr>
        <p:txBody>
          <a:bodyPr vert="horz" lIns="68580" tIns="34290" rIns="68580" bIns="34290" rtlCol="0" anchor="ctr"/>
          <a:lstStyle/>
          <a:p>
            <a:fld id="{8442C06D-44E2-4491-8B6B-EB951651CB7B}" type="slidenum">
              <a:rPr lang="zh-HK" altLang="en-US">
                <a:solidFill>
                  <a:schemeClr val="tx1"/>
                </a:solidFill>
              </a:rPr>
              <a:pPr/>
              <a:t>28</a:t>
            </a:fld>
            <a:endParaRPr lang="zh-HK" altLang="en-US">
              <a:solidFill>
                <a:schemeClr val="tx1"/>
              </a:solidFill>
            </a:endParaRPr>
          </a:p>
        </p:txBody>
      </p:sp>
      <p:sp>
        <p:nvSpPr>
          <p:cNvPr id="14" name="PA_文本框 16"/>
          <p:cNvSpPr txBox="1"/>
          <p:nvPr>
            <p:custDataLst>
              <p:tags r:id="rId1"/>
            </p:custDataLst>
          </p:nvPr>
        </p:nvSpPr>
        <p:spPr>
          <a:xfrm>
            <a:off x="608690" y="42759"/>
            <a:ext cx="899396" cy="584775"/>
          </a:xfrm>
          <a:prstGeom prst="rect">
            <a:avLst/>
          </a:prstGeom>
          <a:noFill/>
        </p:spPr>
        <p:txBody>
          <a:bodyPr wrap="square" rtlCol="0">
            <a:spAutoFit/>
          </a:bodyPr>
          <a:lstStyle/>
          <a:p>
            <a:r>
              <a:rPr lang="en-US" altLang="zh-CN" sz="3200" dirty="0">
                <a:solidFill>
                  <a:schemeClr val="bg1">
                    <a:lumMod val="50000"/>
                  </a:schemeClr>
                </a:solidFill>
                <a:cs typeface="+mn-ea"/>
                <a:sym typeface="+mn-lt"/>
              </a:rPr>
              <a:t>05</a:t>
            </a:r>
            <a:endParaRPr lang="zh-CN" altLang="en-US" sz="3200" dirty="0">
              <a:solidFill>
                <a:schemeClr val="bg1">
                  <a:lumMod val="50000"/>
                </a:schemeClr>
              </a:solidFill>
              <a:cs typeface="+mn-ea"/>
              <a:sym typeface="+mn-lt"/>
            </a:endParaRPr>
          </a:p>
        </p:txBody>
      </p:sp>
      <p:grpSp>
        <p:nvGrpSpPr>
          <p:cNvPr id="16" name="PA_淘宝店chenying0907 44"/>
          <p:cNvGrpSpPr/>
          <p:nvPr>
            <p:custDataLst>
              <p:tags r:id="rId2"/>
            </p:custDataLst>
          </p:nvPr>
        </p:nvGrpSpPr>
        <p:grpSpPr>
          <a:xfrm>
            <a:off x="-9190" y="0"/>
            <a:ext cx="620750" cy="791858"/>
            <a:chOff x="0" y="-21236"/>
            <a:chExt cx="3311527" cy="4224338"/>
          </a:xfrm>
        </p:grpSpPr>
        <p:sp>
          <p:nvSpPr>
            <p:cNvPr id="17" name="淘宝店chenying0907 37"/>
            <p:cNvSpPr>
              <a:spLocks/>
            </p:cNvSpPr>
            <p:nvPr/>
          </p:nvSpPr>
          <p:spPr bwMode="auto">
            <a:xfrm rot="5400000">
              <a:off x="-264318" y="627258"/>
              <a:ext cx="3840163" cy="3311525"/>
            </a:xfrm>
            <a:custGeom>
              <a:avLst/>
              <a:gdLst>
                <a:gd name="T0" fmla="*/ 0 w 2419"/>
                <a:gd name="T1" fmla="*/ 0 h 2086"/>
                <a:gd name="T2" fmla="*/ 753 w 2419"/>
                <a:gd name="T3" fmla="*/ 2008 h 2086"/>
                <a:gd name="T4" fmla="*/ 1228 w 2419"/>
                <a:gd name="T5" fmla="*/ 2086 h 2086"/>
                <a:gd name="T6" fmla="*/ 2419 w 2419"/>
                <a:gd name="T7" fmla="*/ 2086 h 2086"/>
                <a:gd name="T8" fmla="*/ 0 w 2419"/>
                <a:gd name="T9" fmla="*/ 0 h 2086"/>
              </a:gdLst>
              <a:ahLst/>
              <a:cxnLst>
                <a:cxn ang="0">
                  <a:pos x="T0" y="T1"/>
                </a:cxn>
                <a:cxn ang="0">
                  <a:pos x="T2" y="T3"/>
                </a:cxn>
                <a:cxn ang="0">
                  <a:pos x="T4" y="T5"/>
                </a:cxn>
                <a:cxn ang="0">
                  <a:pos x="T6" y="T7"/>
                </a:cxn>
                <a:cxn ang="0">
                  <a:pos x="T8" y="T9"/>
                </a:cxn>
              </a:cxnLst>
              <a:rect l="0" t="0" r="r" b="b"/>
              <a:pathLst>
                <a:path w="2419" h="2086">
                  <a:moveTo>
                    <a:pt x="0" y="0"/>
                  </a:moveTo>
                  <a:lnTo>
                    <a:pt x="753" y="2008"/>
                  </a:lnTo>
                  <a:lnTo>
                    <a:pt x="1228" y="2086"/>
                  </a:lnTo>
                  <a:lnTo>
                    <a:pt x="2419" y="2086"/>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8" name="淘宝店chenying0907 38"/>
            <p:cNvSpPr>
              <a:spLocks/>
            </p:cNvSpPr>
            <p:nvPr/>
          </p:nvSpPr>
          <p:spPr bwMode="auto">
            <a:xfrm rot="5400000">
              <a:off x="927895" y="-825304"/>
              <a:ext cx="1579563" cy="3187700"/>
            </a:xfrm>
            <a:custGeom>
              <a:avLst/>
              <a:gdLst>
                <a:gd name="T0" fmla="*/ 242 w 995"/>
                <a:gd name="T1" fmla="*/ 0 h 2008"/>
                <a:gd name="T2" fmla="*/ 0 w 995"/>
                <a:gd name="T3" fmla="*/ 305 h 2008"/>
                <a:gd name="T4" fmla="*/ 0 w 995"/>
                <a:gd name="T5" fmla="*/ 1845 h 2008"/>
                <a:gd name="T6" fmla="*/ 995 w 995"/>
                <a:gd name="T7" fmla="*/ 2008 h 2008"/>
                <a:gd name="T8" fmla="*/ 242 w 995"/>
                <a:gd name="T9" fmla="*/ 0 h 2008"/>
              </a:gdLst>
              <a:ahLst/>
              <a:cxnLst>
                <a:cxn ang="0">
                  <a:pos x="T0" y="T1"/>
                </a:cxn>
                <a:cxn ang="0">
                  <a:pos x="T2" y="T3"/>
                </a:cxn>
                <a:cxn ang="0">
                  <a:pos x="T4" y="T5"/>
                </a:cxn>
                <a:cxn ang="0">
                  <a:pos x="T6" y="T7"/>
                </a:cxn>
                <a:cxn ang="0">
                  <a:pos x="T8" y="T9"/>
                </a:cxn>
              </a:cxnLst>
              <a:rect l="0" t="0" r="r" b="b"/>
              <a:pathLst>
                <a:path w="995" h="2008">
                  <a:moveTo>
                    <a:pt x="242" y="0"/>
                  </a:moveTo>
                  <a:lnTo>
                    <a:pt x="0" y="305"/>
                  </a:lnTo>
                  <a:lnTo>
                    <a:pt x="0" y="1845"/>
                  </a:lnTo>
                  <a:lnTo>
                    <a:pt x="995" y="2008"/>
                  </a:lnTo>
                  <a:lnTo>
                    <a:pt x="24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9" name="淘宝店chenying0907 39"/>
            <p:cNvSpPr>
              <a:spLocks/>
            </p:cNvSpPr>
            <p:nvPr/>
          </p:nvSpPr>
          <p:spPr bwMode="auto">
            <a:xfrm rot="5400000">
              <a:off x="-975519" y="954283"/>
              <a:ext cx="2333625" cy="382588"/>
            </a:xfrm>
            <a:custGeom>
              <a:avLst/>
              <a:gdLst>
                <a:gd name="T0" fmla="*/ 0 w 1470"/>
                <a:gd name="T1" fmla="*/ 0 h 241"/>
                <a:gd name="T2" fmla="*/ 0 w 1470"/>
                <a:gd name="T3" fmla="*/ 233 h 241"/>
                <a:gd name="T4" fmla="*/ 0 w 1470"/>
                <a:gd name="T5" fmla="*/ 241 h 241"/>
                <a:gd name="T6" fmla="*/ 1470 w 1470"/>
                <a:gd name="T7" fmla="*/ 241 h 241"/>
                <a:gd name="T8" fmla="*/ 0 w 1470"/>
                <a:gd name="T9" fmla="*/ 0 h 241"/>
              </a:gdLst>
              <a:ahLst/>
              <a:cxnLst>
                <a:cxn ang="0">
                  <a:pos x="T0" y="T1"/>
                </a:cxn>
                <a:cxn ang="0">
                  <a:pos x="T2" y="T3"/>
                </a:cxn>
                <a:cxn ang="0">
                  <a:pos x="T4" y="T5"/>
                </a:cxn>
                <a:cxn ang="0">
                  <a:pos x="T6" y="T7"/>
                </a:cxn>
                <a:cxn ang="0">
                  <a:pos x="T8" y="T9"/>
                </a:cxn>
              </a:cxnLst>
              <a:rect l="0" t="0" r="r" b="b"/>
              <a:pathLst>
                <a:path w="1470" h="241">
                  <a:moveTo>
                    <a:pt x="0" y="0"/>
                  </a:moveTo>
                  <a:lnTo>
                    <a:pt x="0" y="233"/>
                  </a:lnTo>
                  <a:lnTo>
                    <a:pt x="0" y="241"/>
                  </a:lnTo>
                  <a:lnTo>
                    <a:pt x="1470" y="241"/>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grpSp>
      <p:grpSp>
        <p:nvGrpSpPr>
          <p:cNvPr id="29" name="PA_淘宝店chenying0907 55"/>
          <p:cNvGrpSpPr>
            <a:grpSpLocks/>
          </p:cNvGrpSpPr>
          <p:nvPr>
            <p:custDataLst>
              <p:tags r:id="rId3"/>
            </p:custDataLst>
          </p:nvPr>
        </p:nvGrpSpPr>
        <p:grpSpPr bwMode="auto">
          <a:xfrm>
            <a:off x="6960536" y="431936"/>
            <a:ext cx="1920758" cy="2633833"/>
            <a:chOff x="2018" y="939"/>
            <a:chExt cx="1124" cy="1682"/>
          </a:xfrm>
        </p:grpSpPr>
        <p:sp>
          <p:nvSpPr>
            <p:cNvPr id="30" name="淘宝店chenying0907 23"/>
            <p:cNvSpPr>
              <a:spLocks noEditPoints="1"/>
            </p:cNvSpPr>
            <p:nvPr/>
          </p:nvSpPr>
          <p:spPr bwMode="auto">
            <a:xfrm>
              <a:off x="2018" y="1291"/>
              <a:ext cx="1124" cy="1330"/>
            </a:xfrm>
            <a:custGeom>
              <a:avLst/>
              <a:gdLst>
                <a:gd name="T0" fmla="*/ 998 w 1144"/>
                <a:gd name="T1" fmla="*/ 1354 h 1354"/>
                <a:gd name="T2" fmla="*/ 139 w 1144"/>
                <a:gd name="T3" fmla="*/ 1354 h 1354"/>
                <a:gd name="T4" fmla="*/ 24 w 1144"/>
                <a:gd name="T5" fmla="*/ 1296 h 1354"/>
                <a:gd name="T6" fmla="*/ 23 w 1144"/>
                <a:gd name="T7" fmla="*/ 1172 h 1354"/>
                <a:gd name="T8" fmla="*/ 92 w 1144"/>
                <a:gd name="T9" fmla="*/ 1064 h 1354"/>
                <a:gd name="T10" fmla="*/ 251 w 1144"/>
                <a:gd name="T11" fmla="*/ 820 h 1354"/>
                <a:gd name="T12" fmla="*/ 405 w 1144"/>
                <a:gd name="T13" fmla="*/ 583 h 1354"/>
                <a:gd name="T14" fmla="*/ 405 w 1144"/>
                <a:gd name="T15" fmla="*/ 141 h 1354"/>
                <a:gd name="T16" fmla="*/ 361 w 1144"/>
                <a:gd name="T17" fmla="*/ 74 h 1354"/>
                <a:gd name="T18" fmla="*/ 435 w 1144"/>
                <a:gd name="T19" fmla="*/ 0 h 1354"/>
                <a:gd name="T20" fmla="*/ 699 w 1144"/>
                <a:gd name="T21" fmla="*/ 0 h 1354"/>
                <a:gd name="T22" fmla="*/ 773 w 1144"/>
                <a:gd name="T23" fmla="*/ 74 h 1354"/>
                <a:gd name="T24" fmla="*/ 729 w 1144"/>
                <a:gd name="T25" fmla="*/ 141 h 1354"/>
                <a:gd name="T26" fmla="*/ 729 w 1144"/>
                <a:gd name="T27" fmla="*/ 583 h 1354"/>
                <a:gd name="T28" fmla="*/ 886 w 1144"/>
                <a:gd name="T29" fmla="*/ 820 h 1354"/>
                <a:gd name="T30" fmla="*/ 1046 w 1144"/>
                <a:gd name="T31" fmla="*/ 1064 h 1354"/>
                <a:gd name="T32" fmla="*/ 1108 w 1144"/>
                <a:gd name="T33" fmla="*/ 1161 h 1354"/>
                <a:gd name="T34" fmla="*/ 1118 w 1144"/>
                <a:gd name="T35" fmla="*/ 1287 h 1354"/>
                <a:gd name="T36" fmla="*/ 998 w 1144"/>
                <a:gd name="T37" fmla="*/ 1354 h 1354"/>
                <a:gd name="T38" fmla="*/ 435 w 1144"/>
                <a:gd name="T39" fmla="*/ 60 h 1354"/>
                <a:gd name="T40" fmla="*/ 421 w 1144"/>
                <a:gd name="T41" fmla="*/ 74 h 1354"/>
                <a:gd name="T42" fmla="*/ 435 w 1144"/>
                <a:gd name="T43" fmla="*/ 88 h 1354"/>
                <a:gd name="T44" fmla="*/ 465 w 1144"/>
                <a:gd name="T45" fmla="*/ 88 h 1354"/>
                <a:gd name="T46" fmla="*/ 465 w 1144"/>
                <a:gd name="T47" fmla="*/ 601 h 1354"/>
                <a:gd name="T48" fmla="*/ 460 w 1144"/>
                <a:gd name="T49" fmla="*/ 608 h 1354"/>
                <a:gd name="T50" fmla="*/ 301 w 1144"/>
                <a:gd name="T51" fmla="*/ 852 h 1354"/>
                <a:gd name="T52" fmla="*/ 142 w 1144"/>
                <a:gd name="T53" fmla="*/ 1097 h 1354"/>
                <a:gd name="T54" fmla="*/ 74 w 1144"/>
                <a:gd name="T55" fmla="*/ 1202 h 1354"/>
                <a:gd name="T56" fmla="*/ 76 w 1144"/>
                <a:gd name="T57" fmla="*/ 1266 h 1354"/>
                <a:gd name="T58" fmla="*/ 139 w 1144"/>
                <a:gd name="T59" fmla="*/ 1294 h 1354"/>
                <a:gd name="T60" fmla="*/ 998 w 1144"/>
                <a:gd name="T61" fmla="*/ 1294 h 1354"/>
                <a:gd name="T62" fmla="*/ 1065 w 1144"/>
                <a:gd name="T63" fmla="*/ 1258 h 1354"/>
                <a:gd name="T64" fmla="*/ 1057 w 1144"/>
                <a:gd name="T65" fmla="*/ 1192 h 1354"/>
                <a:gd name="T66" fmla="*/ 996 w 1144"/>
                <a:gd name="T67" fmla="*/ 1097 h 1354"/>
                <a:gd name="T68" fmla="*/ 836 w 1144"/>
                <a:gd name="T69" fmla="*/ 853 h 1354"/>
                <a:gd name="T70" fmla="*/ 674 w 1144"/>
                <a:gd name="T71" fmla="*/ 609 h 1354"/>
                <a:gd name="T72" fmla="*/ 669 w 1144"/>
                <a:gd name="T73" fmla="*/ 601 h 1354"/>
                <a:gd name="T74" fmla="*/ 669 w 1144"/>
                <a:gd name="T75" fmla="*/ 88 h 1354"/>
                <a:gd name="T76" fmla="*/ 699 w 1144"/>
                <a:gd name="T77" fmla="*/ 88 h 1354"/>
                <a:gd name="T78" fmla="*/ 713 w 1144"/>
                <a:gd name="T79" fmla="*/ 74 h 1354"/>
                <a:gd name="T80" fmla="*/ 699 w 1144"/>
                <a:gd name="T81" fmla="*/ 60 h 1354"/>
                <a:gd name="T82" fmla="*/ 435 w 1144"/>
                <a:gd name="T83" fmla="*/ 60 h 1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44" h="1354">
                  <a:moveTo>
                    <a:pt x="998" y="1354"/>
                  </a:moveTo>
                  <a:cubicBezTo>
                    <a:pt x="139" y="1354"/>
                    <a:pt x="139" y="1354"/>
                    <a:pt x="139" y="1354"/>
                  </a:cubicBezTo>
                  <a:cubicBezTo>
                    <a:pt x="68" y="1354"/>
                    <a:pt x="36" y="1318"/>
                    <a:pt x="24" y="1296"/>
                  </a:cubicBezTo>
                  <a:cubicBezTo>
                    <a:pt x="0" y="1254"/>
                    <a:pt x="5" y="1201"/>
                    <a:pt x="23" y="1172"/>
                  </a:cubicBezTo>
                  <a:cubicBezTo>
                    <a:pt x="28" y="1163"/>
                    <a:pt x="50" y="1128"/>
                    <a:pt x="92" y="1064"/>
                  </a:cubicBezTo>
                  <a:cubicBezTo>
                    <a:pt x="130" y="1006"/>
                    <a:pt x="183" y="923"/>
                    <a:pt x="251" y="820"/>
                  </a:cubicBezTo>
                  <a:cubicBezTo>
                    <a:pt x="322" y="710"/>
                    <a:pt x="387" y="611"/>
                    <a:pt x="405" y="583"/>
                  </a:cubicBezTo>
                  <a:cubicBezTo>
                    <a:pt x="405" y="141"/>
                    <a:pt x="405" y="141"/>
                    <a:pt x="405" y="141"/>
                  </a:cubicBezTo>
                  <a:cubicBezTo>
                    <a:pt x="379" y="130"/>
                    <a:pt x="361" y="104"/>
                    <a:pt x="361" y="74"/>
                  </a:cubicBezTo>
                  <a:cubicBezTo>
                    <a:pt x="361" y="33"/>
                    <a:pt x="394" y="0"/>
                    <a:pt x="435" y="0"/>
                  </a:cubicBezTo>
                  <a:cubicBezTo>
                    <a:pt x="699" y="0"/>
                    <a:pt x="699" y="0"/>
                    <a:pt x="699" y="0"/>
                  </a:cubicBezTo>
                  <a:cubicBezTo>
                    <a:pt x="740" y="0"/>
                    <a:pt x="773" y="33"/>
                    <a:pt x="773" y="74"/>
                  </a:cubicBezTo>
                  <a:cubicBezTo>
                    <a:pt x="773" y="104"/>
                    <a:pt x="755" y="130"/>
                    <a:pt x="729" y="141"/>
                  </a:cubicBezTo>
                  <a:cubicBezTo>
                    <a:pt x="729" y="583"/>
                    <a:pt x="729" y="583"/>
                    <a:pt x="729" y="583"/>
                  </a:cubicBezTo>
                  <a:cubicBezTo>
                    <a:pt x="747" y="611"/>
                    <a:pt x="814" y="711"/>
                    <a:pt x="886" y="820"/>
                  </a:cubicBezTo>
                  <a:cubicBezTo>
                    <a:pt x="953" y="922"/>
                    <a:pt x="1007" y="1004"/>
                    <a:pt x="1046" y="1064"/>
                  </a:cubicBezTo>
                  <a:cubicBezTo>
                    <a:pt x="1076" y="1111"/>
                    <a:pt x="1097" y="1143"/>
                    <a:pt x="1108" y="1161"/>
                  </a:cubicBezTo>
                  <a:cubicBezTo>
                    <a:pt x="1144" y="1220"/>
                    <a:pt x="1130" y="1265"/>
                    <a:pt x="1118" y="1287"/>
                  </a:cubicBezTo>
                  <a:cubicBezTo>
                    <a:pt x="1093" y="1331"/>
                    <a:pt x="1038" y="1354"/>
                    <a:pt x="998" y="1354"/>
                  </a:cubicBezTo>
                  <a:close/>
                  <a:moveTo>
                    <a:pt x="435" y="60"/>
                  </a:moveTo>
                  <a:cubicBezTo>
                    <a:pt x="427" y="60"/>
                    <a:pt x="421" y="66"/>
                    <a:pt x="421" y="74"/>
                  </a:cubicBezTo>
                  <a:cubicBezTo>
                    <a:pt x="421" y="81"/>
                    <a:pt x="427" y="88"/>
                    <a:pt x="435" y="88"/>
                  </a:cubicBezTo>
                  <a:cubicBezTo>
                    <a:pt x="465" y="88"/>
                    <a:pt x="465" y="88"/>
                    <a:pt x="465" y="88"/>
                  </a:cubicBezTo>
                  <a:cubicBezTo>
                    <a:pt x="465" y="601"/>
                    <a:pt x="465" y="601"/>
                    <a:pt x="465" y="601"/>
                  </a:cubicBezTo>
                  <a:cubicBezTo>
                    <a:pt x="460" y="608"/>
                    <a:pt x="460" y="608"/>
                    <a:pt x="460" y="608"/>
                  </a:cubicBezTo>
                  <a:cubicBezTo>
                    <a:pt x="460" y="608"/>
                    <a:pt x="385" y="723"/>
                    <a:pt x="301" y="852"/>
                  </a:cubicBezTo>
                  <a:cubicBezTo>
                    <a:pt x="233" y="956"/>
                    <a:pt x="180" y="1038"/>
                    <a:pt x="142" y="1097"/>
                  </a:cubicBezTo>
                  <a:cubicBezTo>
                    <a:pt x="92" y="1174"/>
                    <a:pt x="77" y="1197"/>
                    <a:pt x="74" y="1202"/>
                  </a:cubicBezTo>
                  <a:cubicBezTo>
                    <a:pt x="67" y="1214"/>
                    <a:pt x="63" y="1244"/>
                    <a:pt x="76" y="1266"/>
                  </a:cubicBezTo>
                  <a:cubicBezTo>
                    <a:pt x="86" y="1285"/>
                    <a:pt x="108" y="1294"/>
                    <a:pt x="139" y="1294"/>
                  </a:cubicBezTo>
                  <a:cubicBezTo>
                    <a:pt x="998" y="1294"/>
                    <a:pt x="998" y="1294"/>
                    <a:pt x="998" y="1294"/>
                  </a:cubicBezTo>
                  <a:cubicBezTo>
                    <a:pt x="1020" y="1294"/>
                    <a:pt x="1052" y="1280"/>
                    <a:pt x="1065" y="1258"/>
                  </a:cubicBezTo>
                  <a:cubicBezTo>
                    <a:pt x="1075" y="1240"/>
                    <a:pt x="1072" y="1218"/>
                    <a:pt x="1057" y="1192"/>
                  </a:cubicBezTo>
                  <a:cubicBezTo>
                    <a:pt x="1046" y="1175"/>
                    <a:pt x="1026" y="1143"/>
                    <a:pt x="996" y="1097"/>
                  </a:cubicBezTo>
                  <a:cubicBezTo>
                    <a:pt x="957" y="1037"/>
                    <a:pt x="903" y="955"/>
                    <a:pt x="836" y="853"/>
                  </a:cubicBezTo>
                  <a:cubicBezTo>
                    <a:pt x="751" y="725"/>
                    <a:pt x="675" y="610"/>
                    <a:pt x="674" y="609"/>
                  </a:cubicBezTo>
                  <a:cubicBezTo>
                    <a:pt x="669" y="601"/>
                    <a:pt x="669" y="601"/>
                    <a:pt x="669" y="601"/>
                  </a:cubicBezTo>
                  <a:cubicBezTo>
                    <a:pt x="669" y="88"/>
                    <a:pt x="669" y="88"/>
                    <a:pt x="669" y="88"/>
                  </a:cubicBezTo>
                  <a:cubicBezTo>
                    <a:pt x="699" y="88"/>
                    <a:pt x="699" y="88"/>
                    <a:pt x="699" y="88"/>
                  </a:cubicBezTo>
                  <a:cubicBezTo>
                    <a:pt x="707" y="88"/>
                    <a:pt x="713" y="81"/>
                    <a:pt x="713" y="74"/>
                  </a:cubicBezTo>
                  <a:cubicBezTo>
                    <a:pt x="713" y="66"/>
                    <a:pt x="707" y="60"/>
                    <a:pt x="699" y="60"/>
                  </a:cubicBezTo>
                  <a:lnTo>
                    <a:pt x="435" y="6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cs typeface="+mn-ea"/>
                <a:sym typeface="+mn-lt"/>
              </a:endParaRPr>
            </a:p>
          </p:txBody>
        </p:sp>
        <p:sp>
          <p:nvSpPr>
            <p:cNvPr id="31" name="淘宝店chenying0907 24"/>
            <p:cNvSpPr>
              <a:spLocks/>
            </p:cNvSpPr>
            <p:nvPr/>
          </p:nvSpPr>
          <p:spPr bwMode="auto">
            <a:xfrm>
              <a:off x="2402" y="1320"/>
              <a:ext cx="346" cy="552"/>
            </a:xfrm>
            <a:custGeom>
              <a:avLst/>
              <a:gdLst>
                <a:gd name="T0" fmla="*/ 308 w 352"/>
                <a:gd name="T1" fmla="*/ 0 h 562"/>
                <a:gd name="T2" fmla="*/ 44 w 352"/>
                <a:gd name="T3" fmla="*/ 0 h 562"/>
                <a:gd name="T4" fmla="*/ 0 w 352"/>
                <a:gd name="T5" fmla="*/ 44 h 562"/>
                <a:gd name="T6" fmla="*/ 44 w 352"/>
                <a:gd name="T7" fmla="*/ 88 h 562"/>
                <a:gd name="T8" fmla="*/ 44 w 352"/>
                <a:gd name="T9" fmla="*/ 562 h 562"/>
                <a:gd name="T10" fmla="*/ 308 w 352"/>
                <a:gd name="T11" fmla="*/ 562 h 562"/>
                <a:gd name="T12" fmla="*/ 308 w 352"/>
                <a:gd name="T13" fmla="*/ 88 h 562"/>
                <a:gd name="T14" fmla="*/ 352 w 352"/>
                <a:gd name="T15" fmla="*/ 44 h 562"/>
                <a:gd name="T16" fmla="*/ 308 w 352"/>
                <a:gd name="T17" fmla="*/ 0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2" h="562">
                  <a:moveTo>
                    <a:pt x="308" y="0"/>
                  </a:moveTo>
                  <a:cubicBezTo>
                    <a:pt x="44" y="0"/>
                    <a:pt x="44" y="0"/>
                    <a:pt x="44" y="0"/>
                  </a:cubicBezTo>
                  <a:cubicBezTo>
                    <a:pt x="20" y="0"/>
                    <a:pt x="0" y="19"/>
                    <a:pt x="0" y="44"/>
                  </a:cubicBezTo>
                  <a:cubicBezTo>
                    <a:pt x="0" y="68"/>
                    <a:pt x="20" y="88"/>
                    <a:pt x="44" y="88"/>
                  </a:cubicBezTo>
                  <a:cubicBezTo>
                    <a:pt x="44" y="562"/>
                    <a:pt x="44" y="562"/>
                    <a:pt x="44" y="562"/>
                  </a:cubicBezTo>
                  <a:cubicBezTo>
                    <a:pt x="308" y="562"/>
                    <a:pt x="308" y="562"/>
                    <a:pt x="308" y="562"/>
                  </a:cubicBezTo>
                  <a:cubicBezTo>
                    <a:pt x="308" y="88"/>
                    <a:pt x="308" y="88"/>
                    <a:pt x="308" y="88"/>
                  </a:cubicBezTo>
                  <a:cubicBezTo>
                    <a:pt x="332" y="88"/>
                    <a:pt x="352" y="68"/>
                    <a:pt x="352" y="44"/>
                  </a:cubicBezTo>
                  <a:cubicBezTo>
                    <a:pt x="352" y="19"/>
                    <a:pt x="332" y="0"/>
                    <a:pt x="308"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cs typeface="+mn-ea"/>
                <a:sym typeface="+mn-lt"/>
              </a:endParaRPr>
            </a:p>
          </p:txBody>
        </p:sp>
        <p:sp>
          <p:nvSpPr>
            <p:cNvPr id="32" name="淘宝店chenying0907 25"/>
            <p:cNvSpPr>
              <a:spLocks/>
            </p:cNvSpPr>
            <p:nvPr/>
          </p:nvSpPr>
          <p:spPr bwMode="auto">
            <a:xfrm>
              <a:off x="2299" y="1867"/>
              <a:ext cx="575" cy="240"/>
            </a:xfrm>
            <a:custGeom>
              <a:avLst/>
              <a:gdLst>
                <a:gd name="T0" fmla="*/ 585 w 585"/>
                <a:gd name="T1" fmla="*/ 244 h 244"/>
                <a:gd name="T2" fmla="*/ 423 w 585"/>
                <a:gd name="T3" fmla="*/ 0 h 244"/>
                <a:gd name="T4" fmla="*/ 159 w 585"/>
                <a:gd name="T5" fmla="*/ 0 h 244"/>
                <a:gd name="T6" fmla="*/ 0 w 585"/>
                <a:gd name="T7" fmla="*/ 244 h 244"/>
                <a:gd name="T8" fmla="*/ 585 w 585"/>
                <a:gd name="T9" fmla="*/ 244 h 244"/>
              </a:gdLst>
              <a:ahLst/>
              <a:cxnLst>
                <a:cxn ang="0">
                  <a:pos x="T0" y="T1"/>
                </a:cxn>
                <a:cxn ang="0">
                  <a:pos x="T2" y="T3"/>
                </a:cxn>
                <a:cxn ang="0">
                  <a:pos x="T4" y="T5"/>
                </a:cxn>
                <a:cxn ang="0">
                  <a:pos x="T6" y="T7"/>
                </a:cxn>
                <a:cxn ang="0">
                  <a:pos x="T8" y="T9"/>
                </a:cxn>
              </a:cxnLst>
              <a:rect l="0" t="0" r="r" b="b"/>
              <a:pathLst>
                <a:path w="585" h="244">
                  <a:moveTo>
                    <a:pt x="585" y="244"/>
                  </a:moveTo>
                  <a:cubicBezTo>
                    <a:pt x="499" y="115"/>
                    <a:pt x="423" y="0"/>
                    <a:pt x="423" y="0"/>
                  </a:cubicBezTo>
                  <a:cubicBezTo>
                    <a:pt x="159" y="0"/>
                    <a:pt x="159" y="0"/>
                    <a:pt x="159" y="0"/>
                  </a:cubicBezTo>
                  <a:cubicBezTo>
                    <a:pt x="159" y="0"/>
                    <a:pt x="84" y="115"/>
                    <a:pt x="0" y="244"/>
                  </a:cubicBezTo>
                  <a:lnTo>
                    <a:pt x="585" y="24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cs typeface="+mn-ea"/>
                <a:sym typeface="+mn-lt"/>
              </a:endParaRPr>
            </a:p>
          </p:txBody>
        </p:sp>
        <p:sp>
          <p:nvSpPr>
            <p:cNvPr id="33" name="淘宝店chenying0907 26"/>
            <p:cNvSpPr>
              <a:spLocks/>
            </p:cNvSpPr>
            <p:nvPr/>
          </p:nvSpPr>
          <p:spPr bwMode="auto">
            <a:xfrm>
              <a:off x="2133" y="2112"/>
              <a:ext cx="888" cy="240"/>
            </a:xfrm>
            <a:custGeom>
              <a:avLst/>
              <a:gdLst>
                <a:gd name="T0" fmla="*/ 0 w 904"/>
                <a:gd name="T1" fmla="*/ 244 h 244"/>
                <a:gd name="T2" fmla="*/ 904 w 904"/>
                <a:gd name="T3" fmla="*/ 244 h 244"/>
                <a:gd name="T4" fmla="*/ 744 w 904"/>
                <a:gd name="T5" fmla="*/ 0 h 244"/>
                <a:gd name="T6" fmla="*/ 159 w 904"/>
                <a:gd name="T7" fmla="*/ 0 h 244"/>
                <a:gd name="T8" fmla="*/ 0 w 904"/>
                <a:gd name="T9" fmla="*/ 244 h 244"/>
              </a:gdLst>
              <a:ahLst/>
              <a:cxnLst>
                <a:cxn ang="0">
                  <a:pos x="T0" y="T1"/>
                </a:cxn>
                <a:cxn ang="0">
                  <a:pos x="T2" y="T3"/>
                </a:cxn>
                <a:cxn ang="0">
                  <a:pos x="T4" y="T5"/>
                </a:cxn>
                <a:cxn ang="0">
                  <a:pos x="T6" y="T7"/>
                </a:cxn>
                <a:cxn ang="0">
                  <a:pos x="T8" y="T9"/>
                </a:cxn>
              </a:cxnLst>
              <a:rect l="0" t="0" r="r" b="b"/>
              <a:pathLst>
                <a:path w="904" h="244">
                  <a:moveTo>
                    <a:pt x="0" y="244"/>
                  </a:moveTo>
                  <a:cubicBezTo>
                    <a:pt x="904" y="244"/>
                    <a:pt x="904" y="244"/>
                    <a:pt x="904" y="244"/>
                  </a:cubicBezTo>
                  <a:cubicBezTo>
                    <a:pt x="859" y="176"/>
                    <a:pt x="800" y="85"/>
                    <a:pt x="744" y="0"/>
                  </a:cubicBezTo>
                  <a:cubicBezTo>
                    <a:pt x="159" y="0"/>
                    <a:pt x="159" y="0"/>
                    <a:pt x="159" y="0"/>
                  </a:cubicBezTo>
                  <a:cubicBezTo>
                    <a:pt x="103" y="85"/>
                    <a:pt x="44" y="176"/>
                    <a:pt x="0" y="244"/>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cs typeface="+mn-ea"/>
                <a:sym typeface="+mn-lt"/>
              </a:endParaRPr>
            </a:p>
          </p:txBody>
        </p:sp>
        <p:sp>
          <p:nvSpPr>
            <p:cNvPr id="34" name="淘宝店chenying0907 27"/>
            <p:cNvSpPr>
              <a:spLocks/>
            </p:cNvSpPr>
            <p:nvPr/>
          </p:nvSpPr>
          <p:spPr bwMode="auto">
            <a:xfrm>
              <a:off x="2045" y="2352"/>
              <a:ext cx="1093" cy="239"/>
            </a:xfrm>
            <a:custGeom>
              <a:avLst/>
              <a:gdLst>
                <a:gd name="T0" fmla="*/ 1055 w 1113"/>
                <a:gd name="T1" fmla="*/ 96 h 244"/>
                <a:gd name="T2" fmla="*/ 994 w 1113"/>
                <a:gd name="T3" fmla="*/ 0 h 244"/>
                <a:gd name="T4" fmla="*/ 90 w 1113"/>
                <a:gd name="T5" fmla="*/ 0 h 244"/>
                <a:gd name="T6" fmla="*/ 21 w 1113"/>
                <a:gd name="T7" fmla="*/ 107 h 244"/>
                <a:gd name="T8" fmla="*/ 112 w 1113"/>
                <a:gd name="T9" fmla="*/ 244 h 244"/>
                <a:gd name="T10" fmla="*/ 971 w 1113"/>
                <a:gd name="T11" fmla="*/ 244 h 244"/>
                <a:gd name="T12" fmla="*/ 1055 w 1113"/>
                <a:gd name="T13" fmla="*/ 96 h 244"/>
              </a:gdLst>
              <a:ahLst/>
              <a:cxnLst>
                <a:cxn ang="0">
                  <a:pos x="T0" y="T1"/>
                </a:cxn>
                <a:cxn ang="0">
                  <a:pos x="T2" y="T3"/>
                </a:cxn>
                <a:cxn ang="0">
                  <a:pos x="T4" y="T5"/>
                </a:cxn>
                <a:cxn ang="0">
                  <a:pos x="T6" y="T7"/>
                </a:cxn>
                <a:cxn ang="0">
                  <a:pos x="T8" y="T9"/>
                </a:cxn>
                <a:cxn ang="0">
                  <a:pos x="T10" y="T11"/>
                </a:cxn>
                <a:cxn ang="0">
                  <a:pos x="T12" y="T13"/>
                </a:cxn>
              </a:cxnLst>
              <a:rect l="0" t="0" r="r" b="b"/>
              <a:pathLst>
                <a:path w="1113" h="244">
                  <a:moveTo>
                    <a:pt x="1055" y="96"/>
                  </a:moveTo>
                  <a:cubicBezTo>
                    <a:pt x="1044" y="78"/>
                    <a:pt x="1022" y="43"/>
                    <a:pt x="994" y="0"/>
                  </a:cubicBezTo>
                  <a:cubicBezTo>
                    <a:pt x="90" y="0"/>
                    <a:pt x="90" y="0"/>
                    <a:pt x="90" y="0"/>
                  </a:cubicBezTo>
                  <a:cubicBezTo>
                    <a:pt x="53" y="57"/>
                    <a:pt x="27" y="98"/>
                    <a:pt x="21" y="107"/>
                  </a:cubicBezTo>
                  <a:cubicBezTo>
                    <a:pt x="0" y="143"/>
                    <a:pt x="1" y="244"/>
                    <a:pt x="112" y="244"/>
                  </a:cubicBezTo>
                  <a:cubicBezTo>
                    <a:pt x="223" y="244"/>
                    <a:pt x="916" y="244"/>
                    <a:pt x="971" y="244"/>
                  </a:cubicBezTo>
                  <a:cubicBezTo>
                    <a:pt x="1025" y="244"/>
                    <a:pt x="1113" y="190"/>
                    <a:pt x="1055" y="96"/>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cs typeface="+mn-ea"/>
                <a:sym typeface="+mn-lt"/>
              </a:endParaRPr>
            </a:p>
          </p:txBody>
        </p:sp>
        <p:sp>
          <p:nvSpPr>
            <p:cNvPr id="35" name="Oval 28"/>
            <p:cNvSpPr>
              <a:spLocks noChangeArrowheads="1"/>
            </p:cNvSpPr>
            <p:nvPr/>
          </p:nvSpPr>
          <p:spPr bwMode="auto">
            <a:xfrm>
              <a:off x="2567" y="1508"/>
              <a:ext cx="83" cy="82"/>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cs typeface="+mn-ea"/>
                <a:sym typeface="+mn-lt"/>
              </a:endParaRPr>
            </a:p>
          </p:txBody>
        </p:sp>
        <p:sp>
          <p:nvSpPr>
            <p:cNvPr id="36" name="Oval 29"/>
            <p:cNvSpPr>
              <a:spLocks noChangeArrowheads="1"/>
            </p:cNvSpPr>
            <p:nvPr/>
          </p:nvSpPr>
          <p:spPr bwMode="auto">
            <a:xfrm>
              <a:off x="2453" y="1134"/>
              <a:ext cx="83" cy="82"/>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cs typeface="+mn-ea"/>
                <a:sym typeface="+mn-lt"/>
              </a:endParaRPr>
            </a:p>
          </p:txBody>
        </p:sp>
        <p:sp>
          <p:nvSpPr>
            <p:cNvPr id="37" name="Oval 30"/>
            <p:cNvSpPr>
              <a:spLocks noChangeArrowheads="1"/>
            </p:cNvSpPr>
            <p:nvPr/>
          </p:nvSpPr>
          <p:spPr bwMode="auto">
            <a:xfrm>
              <a:off x="2599" y="1033"/>
              <a:ext cx="57" cy="56"/>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cs typeface="+mn-ea"/>
                <a:sym typeface="+mn-lt"/>
              </a:endParaRPr>
            </a:p>
          </p:txBody>
        </p:sp>
        <p:sp>
          <p:nvSpPr>
            <p:cNvPr id="38" name="Oval 31"/>
            <p:cNvSpPr>
              <a:spLocks noChangeArrowheads="1"/>
            </p:cNvSpPr>
            <p:nvPr/>
          </p:nvSpPr>
          <p:spPr bwMode="auto">
            <a:xfrm>
              <a:off x="2505" y="939"/>
              <a:ext cx="69" cy="69"/>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cs typeface="+mn-ea"/>
                <a:sym typeface="+mn-lt"/>
              </a:endParaRPr>
            </a:p>
          </p:txBody>
        </p:sp>
        <p:sp>
          <p:nvSpPr>
            <p:cNvPr id="39" name="Oval 32"/>
            <p:cNvSpPr>
              <a:spLocks noChangeArrowheads="1"/>
            </p:cNvSpPr>
            <p:nvPr/>
          </p:nvSpPr>
          <p:spPr bwMode="auto">
            <a:xfrm>
              <a:off x="2511" y="1685"/>
              <a:ext cx="50" cy="5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cs typeface="+mn-ea"/>
                <a:sym typeface="+mn-lt"/>
              </a:endParaRPr>
            </a:p>
          </p:txBody>
        </p:sp>
      </p:grpSp>
      <p:sp>
        <p:nvSpPr>
          <p:cNvPr id="20" name="PA_淘宝店chenying0907 39"/>
          <p:cNvSpPr>
            <a:spLocks noChangeArrowheads="1"/>
          </p:cNvSpPr>
          <p:nvPr>
            <p:custDataLst>
              <p:tags r:id="rId4"/>
            </p:custDataLst>
          </p:nvPr>
        </p:nvSpPr>
        <p:spPr bwMode="auto">
          <a:xfrm>
            <a:off x="6660159" y="2366589"/>
            <a:ext cx="2560813" cy="285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lnSpc>
                <a:spcPts val="2400"/>
              </a:lnSpc>
            </a:pPr>
            <a:r>
              <a:rPr lang="en-US" altLang="zh-CN" b="1" dirty="0">
                <a:solidFill>
                  <a:schemeClr val="accent5"/>
                </a:solidFill>
                <a:effectLst>
                  <a:outerShdw blurRad="38100" dist="38100" dir="2700000" algn="tl">
                    <a:srgbClr val="000000">
                      <a:alpha val="43137"/>
                    </a:srgbClr>
                  </a:outerShdw>
                </a:effectLst>
                <a:cs typeface="+mn-ea"/>
                <a:sym typeface="+mn-lt"/>
              </a:rPr>
              <a:t>Anecdotes</a:t>
            </a:r>
            <a:endParaRPr lang="zh-CN" altLang="en-US" b="1" dirty="0">
              <a:solidFill>
                <a:schemeClr val="accent5"/>
              </a:solidFill>
              <a:effectLst>
                <a:outerShdw blurRad="38100" dist="38100" dir="2700000" algn="tl">
                  <a:srgbClr val="000000">
                    <a:alpha val="43137"/>
                  </a:srgbClr>
                </a:outerShdw>
              </a:effectLst>
              <a:cs typeface="+mn-ea"/>
              <a:sym typeface="+mn-lt"/>
            </a:endParaRPr>
          </a:p>
        </p:txBody>
      </p:sp>
      <p:sp>
        <p:nvSpPr>
          <p:cNvPr id="15" name="Rectangle 14"/>
          <p:cNvSpPr/>
          <p:nvPr/>
        </p:nvSpPr>
        <p:spPr>
          <a:xfrm>
            <a:off x="1403648" y="120397"/>
            <a:ext cx="7698235" cy="707886"/>
          </a:xfrm>
          <a:prstGeom prst="rect">
            <a:avLst/>
          </a:prstGeom>
        </p:spPr>
        <p:txBody>
          <a:bodyPr wrap="square">
            <a:spAutoFit/>
          </a:bodyPr>
          <a:lstStyle/>
          <a:p>
            <a:r>
              <a:rPr lang="en-US" sz="2000" dirty="0">
                <a:solidFill>
                  <a:schemeClr val="bg1">
                    <a:lumMod val="50000"/>
                  </a:schemeClr>
                </a:solidFill>
                <a:cs typeface="+mn-ea"/>
              </a:rPr>
              <a:t>How to polish your language to enhance your message? </a:t>
            </a:r>
          </a:p>
          <a:p>
            <a:endParaRPr lang="en-US" sz="2000" dirty="0">
              <a:solidFill>
                <a:schemeClr val="bg1">
                  <a:lumMod val="50000"/>
                </a:schemeClr>
              </a:solidFill>
              <a:cs typeface="+mn-ea"/>
            </a:endParaRPr>
          </a:p>
        </p:txBody>
      </p:sp>
      <p:sp>
        <p:nvSpPr>
          <p:cNvPr id="2" name="Content Placeholder 1"/>
          <p:cNvSpPr>
            <a:spLocks noGrp="1"/>
          </p:cNvSpPr>
          <p:nvPr>
            <p:ph idx="1"/>
          </p:nvPr>
        </p:nvSpPr>
        <p:spPr>
          <a:xfrm>
            <a:off x="139861" y="1192183"/>
            <a:ext cx="6609735" cy="2540601"/>
          </a:xfrm>
          <a:ln w="28575">
            <a:solidFill>
              <a:schemeClr val="accent4"/>
            </a:solidFill>
          </a:ln>
        </p:spPr>
        <p:txBody>
          <a:bodyPr>
            <a:noAutofit/>
          </a:bodyPr>
          <a:lstStyle/>
          <a:p>
            <a:pPr marL="0" indent="0" algn="just">
              <a:buNone/>
            </a:pPr>
            <a:r>
              <a:rPr lang="en-US" sz="1600" dirty="0">
                <a:latin typeface="Calibri" panose="020F0502020204030204" pitchFamily="34" charset="0"/>
                <a:cs typeface="Calibri" panose="020F0502020204030204" pitchFamily="34" charset="0"/>
              </a:rPr>
              <a:t>Hey </a:t>
            </a:r>
            <a:r>
              <a:rPr lang="en-US" sz="1600" b="1" dirty="0">
                <a:solidFill>
                  <a:schemeClr val="accent3">
                    <a:lumMod val="75000"/>
                  </a:schemeClr>
                </a:solidFill>
                <a:latin typeface="Calibri" panose="020F0502020204030204" pitchFamily="34" charset="0"/>
                <a:cs typeface="Calibri" panose="020F0502020204030204" pitchFamily="34" charset="0"/>
              </a:rPr>
              <a:t>Battle Buddy</a:t>
            </a:r>
            <a:r>
              <a:rPr lang="en-US" sz="1600" dirty="0">
                <a:latin typeface="Calibri" panose="020F0502020204030204" pitchFamily="34" charset="0"/>
                <a:cs typeface="Calibri" panose="020F0502020204030204" pitchFamily="34" charset="0"/>
              </a:rPr>
              <a:t>,</a:t>
            </a:r>
          </a:p>
          <a:p>
            <a:pPr marL="0" indent="0" algn="just">
              <a:buNone/>
            </a:pPr>
            <a:r>
              <a:rPr lang="en-US" sz="1600" dirty="0">
                <a:latin typeface="Calibri" panose="020F0502020204030204" pitchFamily="34" charset="0"/>
                <a:cs typeface="Calibri" panose="020F0502020204030204" pitchFamily="34" charset="0"/>
              </a:rPr>
              <a:t>I hope you’re doing well! I’ve been thinking about you a lot lately, and I wanted to reach out because I care about you and your well-being. I know how easy it is to get caught up on the Internet (</a:t>
            </a:r>
            <a:r>
              <a:rPr lang="en-US" sz="1600" b="1" dirty="0">
                <a:solidFill>
                  <a:schemeClr val="accent3">
                    <a:lumMod val="75000"/>
                  </a:schemeClr>
                </a:solidFill>
                <a:latin typeface="Calibri" panose="020F0502020204030204" pitchFamily="34" charset="0"/>
                <a:cs typeface="Calibri" panose="020F0502020204030204" pitchFamily="34" charset="0"/>
              </a:rPr>
              <a:t>especially those online role-playing games you never won without teaming up with me!!</a:t>
            </a:r>
            <a:r>
              <a:rPr lang="en-US" sz="1600" dirty="0">
                <a:latin typeface="Calibri" panose="020F0502020204030204" pitchFamily="34" charset="0"/>
                <a:cs typeface="Calibri" panose="020F0502020204030204" pitchFamily="34" charset="0"/>
              </a:rPr>
              <a:t>)—it can really take away the things that truly matter.</a:t>
            </a:r>
          </a:p>
          <a:p>
            <a:pPr marL="0" indent="0" algn="just">
              <a:buNone/>
            </a:pPr>
            <a:r>
              <a:rPr lang="en-US" sz="1600" dirty="0">
                <a:latin typeface="Calibri" panose="020F0502020204030204" pitchFamily="34" charset="0"/>
                <a:cs typeface="Calibri" panose="020F0502020204030204" pitchFamily="34" charset="0"/>
              </a:rPr>
              <a:t>Remember all those fun times we had </a:t>
            </a:r>
            <a:r>
              <a:rPr lang="en-US" sz="1600" b="1" dirty="0">
                <a:solidFill>
                  <a:schemeClr val="accent3">
                    <a:lumMod val="75000"/>
                  </a:schemeClr>
                </a:solidFill>
                <a:latin typeface="Calibri" panose="020F0502020204030204" pitchFamily="34" charset="0"/>
                <a:cs typeface="Calibri" panose="020F0502020204030204" pitchFamily="34" charset="0"/>
              </a:rPr>
              <a:t>playing outside, food-crawling, and just being silly together</a:t>
            </a:r>
            <a:r>
              <a:rPr lang="en-US" sz="1600" dirty="0">
                <a:latin typeface="Calibri" panose="020F0502020204030204" pitchFamily="34" charset="0"/>
                <a:cs typeface="Calibri" panose="020F0502020204030204" pitchFamily="34" charset="0"/>
              </a:rPr>
              <a:t>? I miss those moments A LOT!! I believe we can create even more amazing memories if we step back from our screens a bit.</a:t>
            </a:r>
          </a:p>
          <a:p>
            <a:pPr marL="0" indent="0">
              <a:buNone/>
            </a:pPr>
            <a:endParaRPr lang="en-US" sz="1600" dirty="0">
              <a:latin typeface="Calibri" panose="020F0502020204030204" pitchFamily="34" charset="0"/>
              <a:cs typeface="Calibri" panose="020F0502020204030204" pitchFamily="34" charset="0"/>
            </a:endParaRPr>
          </a:p>
          <a:p>
            <a:pPr marL="0" indent="0" algn="just">
              <a:buNone/>
            </a:pPr>
            <a:endParaRPr lang="en-US" sz="1600" dirty="0">
              <a:latin typeface="Calibri" panose="020F0502020204030204" pitchFamily="34" charset="0"/>
              <a:cs typeface="Calibri" panose="020F0502020204030204" pitchFamily="34" charset="0"/>
            </a:endParaRPr>
          </a:p>
        </p:txBody>
      </p:sp>
      <p:sp>
        <p:nvSpPr>
          <p:cNvPr id="3" name="TextBox 2"/>
          <p:cNvSpPr txBox="1"/>
          <p:nvPr/>
        </p:nvSpPr>
        <p:spPr>
          <a:xfrm>
            <a:off x="6753006" y="3183073"/>
            <a:ext cx="2657675" cy="1200329"/>
          </a:xfrm>
          <a:prstGeom prst="rect">
            <a:avLst/>
          </a:prstGeom>
          <a:noFill/>
        </p:spPr>
        <p:txBody>
          <a:bodyPr wrap="square" rtlCol="0">
            <a:spAutoFit/>
          </a:bodyPr>
          <a:lstStyle/>
          <a:p>
            <a:r>
              <a:rPr lang="en-US" dirty="0">
                <a:solidFill>
                  <a:schemeClr val="accent2">
                    <a:lumMod val="50000"/>
                  </a:schemeClr>
                </a:solidFill>
              </a:rPr>
              <a:t>e.g. funny incidents, inside jokes, shared memories … </a:t>
            </a:r>
          </a:p>
          <a:p>
            <a:endParaRPr lang="en-US" dirty="0"/>
          </a:p>
        </p:txBody>
      </p:sp>
    </p:spTree>
    <p:extLst>
      <p:ext uri="{BB962C8B-B14F-4D97-AF65-F5344CB8AC3E}">
        <p14:creationId xmlns:p14="http://schemas.microsoft.com/office/powerpoint/2010/main" val="225323938"/>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a:xfrm>
            <a:off x="6747694" y="4731990"/>
            <a:ext cx="2133600" cy="273844"/>
          </a:xfrm>
        </p:spPr>
        <p:txBody>
          <a:bodyPr vert="horz" lIns="68580" tIns="34290" rIns="68580" bIns="34290" rtlCol="0" anchor="ctr"/>
          <a:lstStyle/>
          <a:p>
            <a:fld id="{8442C06D-44E2-4491-8B6B-EB951651CB7B}" type="slidenum">
              <a:rPr lang="zh-HK" altLang="en-US">
                <a:solidFill>
                  <a:schemeClr val="tx1"/>
                </a:solidFill>
              </a:rPr>
              <a:pPr/>
              <a:t>29</a:t>
            </a:fld>
            <a:endParaRPr lang="zh-HK" altLang="en-US">
              <a:solidFill>
                <a:schemeClr val="tx1"/>
              </a:solidFill>
            </a:endParaRPr>
          </a:p>
        </p:txBody>
      </p:sp>
      <p:sp>
        <p:nvSpPr>
          <p:cNvPr id="14" name="PA_文本框 16"/>
          <p:cNvSpPr txBox="1"/>
          <p:nvPr>
            <p:custDataLst>
              <p:tags r:id="rId1"/>
            </p:custDataLst>
          </p:nvPr>
        </p:nvSpPr>
        <p:spPr>
          <a:xfrm>
            <a:off x="608690" y="42759"/>
            <a:ext cx="899396" cy="584775"/>
          </a:xfrm>
          <a:prstGeom prst="rect">
            <a:avLst/>
          </a:prstGeom>
          <a:noFill/>
        </p:spPr>
        <p:txBody>
          <a:bodyPr wrap="square" rtlCol="0">
            <a:spAutoFit/>
          </a:bodyPr>
          <a:lstStyle/>
          <a:p>
            <a:r>
              <a:rPr lang="en-US" altLang="zh-CN" sz="3200" dirty="0">
                <a:solidFill>
                  <a:schemeClr val="bg1">
                    <a:lumMod val="50000"/>
                  </a:schemeClr>
                </a:solidFill>
                <a:cs typeface="+mn-ea"/>
                <a:sym typeface="+mn-lt"/>
              </a:rPr>
              <a:t>05</a:t>
            </a:r>
            <a:endParaRPr lang="zh-CN" altLang="en-US" sz="3200" dirty="0">
              <a:solidFill>
                <a:schemeClr val="bg1">
                  <a:lumMod val="50000"/>
                </a:schemeClr>
              </a:solidFill>
              <a:cs typeface="+mn-ea"/>
              <a:sym typeface="+mn-lt"/>
            </a:endParaRPr>
          </a:p>
        </p:txBody>
      </p:sp>
      <p:grpSp>
        <p:nvGrpSpPr>
          <p:cNvPr id="16" name="PA_淘宝店chenying0907 44"/>
          <p:cNvGrpSpPr/>
          <p:nvPr>
            <p:custDataLst>
              <p:tags r:id="rId2"/>
            </p:custDataLst>
          </p:nvPr>
        </p:nvGrpSpPr>
        <p:grpSpPr>
          <a:xfrm>
            <a:off x="-9190" y="0"/>
            <a:ext cx="620750" cy="791858"/>
            <a:chOff x="0" y="-21236"/>
            <a:chExt cx="3311527" cy="4224338"/>
          </a:xfrm>
        </p:grpSpPr>
        <p:sp>
          <p:nvSpPr>
            <p:cNvPr id="17" name="淘宝店chenying0907 37"/>
            <p:cNvSpPr>
              <a:spLocks/>
            </p:cNvSpPr>
            <p:nvPr/>
          </p:nvSpPr>
          <p:spPr bwMode="auto">
            <a:xfrm rot="5400000">
              <a:off x="-264318" y="627258"/>
              <a:ext cx="3840163" cy="3311525"/>
            </a:xfrm>
            <a:custGeom>
              <a:avLst/>
              <a:gdLst>
                <a:gd name="T0" fmla="*/ 0 w 2419"/>
                <a:gd name="T1" fmla="*/ 0 h 2086"/>
                <a:gd name="T2" fmla="*/ 753 w 2419"/>
                <a:gd name="T3" fmla="*/ 2008 h 2086"/>
                <a:gd name="T4" fmla="*/ 1228 w 2419"/>
                <a:gd name="T5" fmla="*/ 2086 h 2086"/>
                <a:gd name="T6" fmla="*/ 2419 w 2419"/>
                <a:gd name="T7" fmla="*/ 2086 h 2086"/>
                <a:gd name="T8" fmla="*/ 0 w 2419"/>
                <a:gd name="T9" fmla="*/ 0 h 2086"/>
              </a:gdLst>
              <a:ahLst/>
              <a:cxnLst>
                <a:cxn ang="0">
                  <a:pos x="T0" y="T1"/>
                </a:cxn>
                <a:cxn ang="0">
                  <a:pos x="T2" y="T3"/>
                </a:cxn>
                <a:cxn ang="0">
                  <a:pos x="T4" y="T5"/>
                </a:cxn>
                <a:cxn ang="0">
                  <a:pos x="T6" y="T7"/>
                </a:cxn>
                <a:cxn ang="0">
                  <a:pos x="T8" y="T9"/>
                </a:cxn>
              </a:cxnLst>
              <a:rect l="0" t="0" r="r" b="b"/>
              <a:pathLst>
                <a:path w="2419" h="2086">
                  <a:moveTo>
                    <a:pt x="0" y="0"/>
                  </a:moveTo>
                  <a:lnTo>
                    <a:pt x="753" y="2008"/>
                  </a:lnTo>
                  <a:lnTo>
                    <a:pt x="1228" y="2086"/>
                  </a:lnTo>
                  <a:lnTo>
                    <a:pt x="2419" y="2086"/>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8" name="淘宝店chenying0907 38"/>
            <p:cNvSpPr>
              <a:spLocks/>
            </p:cNvSpPr>
            <p:nvPr/>
          </p:nvSpPr>
          <p:spPr bwMode="auto">
            <a:xfrm rot="5400000">
              <a:off x="927895" y="-825304"/>
              <a:ext cx="1579563" cy="3187700"/>
            </a:xfrm>
            <a:custGeom>
              <a:avLst/>
              <a:gdLst>
                <a:gd name="T0" fmla="*/ 242 w 995"/>
                <a:gd name="T1" fmla="*/ 0 h 2008"/>
                <a:gd name="T2" fmla="*/ 0 w 995"/>
                <a:gd name="T3" fmla="*/ 305 h 2008"/>
                <a:gd name="T4" fmla="*/ 0 w 995"/>
                <a:gd name="T5" fmla="*/ 1845 h 2008"/>
                <a:gd name="T6" fmla="*/ 995 w 995"/>
                <a:gd name="T7" fmla="*/ 2008 h 2008"/>
                <a:gd name="T8" fmla="*/ 242 w 995"/>
                <a:gd name="T9" fmla="*/ 0 h 2008"/>
              </a:gdLst>
              <a:ahLst/>
              <a:cxnLst>
                <a:cxn ang="0">
                  <a:pos x="T0" y="T1"/>
                </a:cxn>
                <a:cxn ang="0">
                  <a:pos x="T2" y="T3"/>
                </a:cxn>
                <a:cxn ang="0">
                  <a:pos x="T4" y="T5"/>
                </a:cxn>
                <a:cxn ang="0">
                  <a:pos x="T6" y="T7"/>
                </a:cxn>
                <a:cxn ang="0">
                  <a:pos x="T8" y="T9"/>
                </a:cxn>
              </a:cxnLst>
              <a:rect l="0" t="0" r="r" b="b"/>
              <a:pathLst>
                <a:path w="995" h="2008">
                  <a:moveTo>
                    <a:pt x="242" y="0"/>
                  </a:moveTo>
                  <a:lnTo>
                    <a:pt x="0" y="305"/>
                  </a:lnTo>
                  <a:lnTo>
                    <a:pt x="0" y="1845"/>
                  </a:lnTo>
                  <a:lnTo>
                    <a:pt x="995" y="2008"/>
                  </a:lnTo>
                  <a:lnTo>
                    <a:pt x="24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9" name="淘宝店chenying0907 39"/>
            <p:cNvSpPr>
              <a:spLocks/>
            </p:cNvSpPr>
            <p:nvPr/>
          </p:nvSpPr>
          <p:spPr bwMode="auto">
            <a:xfrm rot="5400000">
              <a:off x="-975519" y="954283"/>
              <a:ext cx="2333625" cy="382588"/>
            </a:xfrm>
            <a:custGeom>
              <a:avLst/>
              <a:gdLst>
                <a:gd name="T0" fmla="*/ 0 w 1470"/>
                <a:gd name="T1" fmla="*/ 0 h 241"/>
                <a:gd name="T2" fmla="*/ 0 w 1470"/>
                <a:gd name="T3" fmla="*/ 233 h 241"/>
                <a:gd name="T4" fmla="*/ 0 w 1470"/>
                <a:gd name="T5" fmla="*/ 241 h 241"/>
                <a:gd name="T6" fmla="*/ 1470 w 1470"/>
                <a:gd name="T7" fmla="*/ 241 h 241"/>
                <a:gd name="T8" fmla="*/ 0 w 1470"/>
                <a:gd name="T9" fmla="*/ 0 h 241"/>
              </a:gdLst>
              <a:ahLst/>
              <a:cxnLst>
                <a:cxn ang="0">
                  <a:pos x="T0" y="T1"/>
                </a:cxn>
                <a:cxn ang="0">
                  <a:pos x="T2" y="T3"/>
                </a:cxn>
                <a:cxn ang="0">
                  <a:pos x="T4" y="T5"/>
                </a:cxn>
                <a:cxn ang="0">
                  <a:pos x="T6" y="T7"/>
                </a:cxn>
                <a:cxn ang="0">
                  <a:pos x="T8" y="T9"/>
                </a:cxn>
              </a:cxnLst>
              <a:rect l="0" t="0" r="r" b="b"/>
              <a:pathLst>
                <a:path w="1470" h="241">
                  <a:moveTo>
                    <a:pt x="0" y="0"/>
                  </a:moveTo>
                  <a:lnTo>
                    <a:pt x="0" y="233"/>
                  </a:lnTo>
                  <a:lnTo>
                    <a:pt x="0" y="241"/>
                  </a:lnTo>
                  <a:lnTo>
                    <a:pt x="1470" y="241"/>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grpSp>
      <p:grpSp>
        <p:nvGrpSpPr>
          <p:cNvPr id="29" name="PA_淘宝店chenying0907 55"/>
          <p:cNvGrpSpPr>
            <a:grpSpLocks/>
          </p:cNvGrpSpPr>
          <p:nvPr>
            <p:custDataLst>
              <p:tags r:id="rId3"/>
            </p:custDataLst>
          </p:nvPr>
        </p:nvGrpSpPr>
        <p:grpSpPr bwMode="auto">
          <a:xfrm>
            <a:off x="6802953" y="-236562"/>
            <a:ext cx="2233543" cy="3672408"/>
            <a:chOff x="2018" y="939"/>
            <a:chExt cx="1124" cy="1682"/>
          </a:xfrm>
        </p:grpSpPr>
        <p:sp>
          <p:nvSpPr>
            <p:cNvPr id="30" name="淘宝店chenying0907 23"/>
            <p:cNvSpPr>
              <a:spLocks noEditPoints="1"/>
            </p:cNvSpPr>
            <p:nvPr/>
          </p:nvSpPr>
          <p:spPr bwMode="auto">
            <a:xfrm>
              <a:off x="2018" y="1291"/>
              <a:ext cx="1124" cy="1330"/>
            </a:xfrm>
            <a:custGeom>
              <a:avLst/>
              <a:gdLst>
                <a:gd name="T0" fmla="*/ 998 w 1144"/>
                <a:gd name="T1" fmla="*/ 1354 h 1354"/>
                <a:gd name="T2" fmla="*/ 139 w 1144"/>
                <a:gd name="T3" fmla="*/ 1354 h 1354"/>
                <a:gd name="T4" fmla="*/ 24 w 1144"/>
                <a:gd name="T5" fmla="*/ 1296 h 1354"/>
                <a:gd name="T6" fmla="*/ 23 w 1144"/>
                <a:gd name="T7" fmla="*/ 1172 h 1354"/>
                <a:gd name="T8" fmla="*/ 92 w 1144"/>
                <a:gd name="T9" fmla="*/ 1064 h 1354"/>
                <a:gd name="T10" fmla="*/ 251 w 1144"/>
                <a:gd name="T11" fmla="*/ 820 h 1354"/>
                <a:gd name="T12" fmla="*/ 405 w 1144"/>
                <a:gd name="T13" fmla="*/ 583 h 1354"/>
                <a:gd name="T14" fmla="*/ 405 w 1144"/>
                <a:gd name="T15" fmla="*/ 141 h 1354"/>
                <a:gd name="T16" fmla="*/ 361 w 1144"/>
                <a:gd name="T17" fmla="*/ 74 h 1354"/>
                <a:gd name="T18" fmla="*/ 435 w 1144"/>
                <a:gd name="T19" fmla="*/ 0 h 1354"/>
                <a:gd name="T20" fmla="*/ 699 w 1144"/>
                <a:gd name="T21" fmla="*/ 0 h 1354"/>
                <a:gd name="T22" fmla="*/ 773 w 1144"/>
                <a:gd name="T23" fmla="*/ 74 h 1354"/>
                <a:gd name="T24" fmla="*/ 729 w 1144"/>
                <a:gd name="T25" fmla="*/ 141 h 1354"/>
                <a:gd name="T26" fmla="*/ 729 w 1144"/>
                <a:gd name="T27" fmla="*/ 583 h 1354"/>
                <a:gd name="T28" fmla="*/ 886 w 1144"/>
                <a:gd name="T29" fmla="*/ 820 h 1354"/>
                <a:gd name="T30" fmla="*/ 1046 w 1144"/>
                <a:gd name="T31" fmla="*/ 1064 h 1354"/>
                <a:gd name="T32" fmla="*/ 1108 w 1144"/>
                <a:gd name="T33" fmla="*/ 1161 h 1354"/>
                <a:gd name="T34" fmla="*/ 1118 w 1144"/>
                <a:gd name="T35" fmla="*/ 1287 h 1354"/>
                <a:gd name="T36" fmla="*/ 998 w 1144"/>
                <a:gd name="T37" fmla="*/ 1354 h 1354"/>
                <a:gd name="T38" fmla="*/ 435 w 1144"/>
                <a:gd name="T39" fmla="*/ 60 h 1354"/>
                <a:gd name="T40" fmla="*/ 421 w 1144"/>
                <a:gd name="T41" fmla="*/ 74 h 1354"/>
                <a:gd name="T42" fmla="*/ 435 w 1144"/>
                <a:gd name="T43" fmla="*/ 88 h 1354"/>
                <a:gd name="T44" fmla="*/ 465 w 1144"/>
                <a:gd name="T45" fmla="*/ 88 h 1354"/>
                <a:gd name="T46" fmla="*/ 465 w 1144"/>
                <a:gd name="T47" fmla="*/ 601 h 1354"/>
                <a:gd name="T48" fmla="*/ 460 w 1144"/>
                <a:gd name="T49" fmla="*/ 608 h 1354"/>
                <a:gd name="T50" fmla="*/ 301 w 1144"/>
                <a:gd name="T51" fmla="*/ 852 h 1354"/>
                <a:gd name="T52" fmla="*/ 142 w 1144"/>
                <a:gd name="T53" fmla="*/ 1097 h 1354"/>
                <a:gd name="T54" fmla="*/ 74 w 1144"/>
                <a:gd name="T55" fmla="*/ 1202 h 1354"/>
                <a:gd name="T56" fmla="*/ 76 w 1144"/>
                <a:gd name="T57" fmla="*/ 1266 h 1354"/>
                <a:gd name="T58" fmla="*/ 139 w 1144"/>
                <a:gd name="T59" fmla="*/ 1294 h 1354"/>
                <a:gd name="T60" fmla="*/ 998 w 1144"/>
                <a:gd name="T61" fmla="*/ 1294 h 1354"/>
                <a:gd name="T62" fmla="*/ 1065 w 1144"/>
                <a:gd name="T63" fmla="*/ 1258 h 1354"/>
                <a:gd name="T64" fmla="*/ 1057 w 1144"/>
                <a:gd name="T65" fmla="*/ 1192 h 1354"/>
                <a:gd name="T66" fmla="*/ 996 w 1144"/>
                <a:gd name="T67" fmla="*/ 1097 h 1354"/>
                <a:gd name="T68" fmla="*/ 836 w 1144"/>
                <a:gd name="T69" fmla="*/ 853 h 1354"/>
                <a:gd name="T70" fmla="*/ 674 w 1144"/>
                <a:gd name="T71" fmla="*/ 609 h 1354"/>
                <a:gd name="T72" fmla="*/ 669 w 1144"/>
                <a:gd name="T73" fmla="*/ 601 h 1354"/>
                <a:gd name="T74" fmla="*/ 669 w 1144"/>
                <a:gd name="T75" fmla="*/ 88 h 1354"/>
                <a:gd name="T76" fmla="*/ 699 w 1144"/>
                <a:gd name="T77" fmla="*/ 88 h 1354"/>
                <a:gd name="T78" fmla="*/ 713 w 1144"/>
                <a:gd name="T79" fmla="*/ 74 h 1354"/>
                <a:gd name="T80" fmla="*/ 699 w 1144"/>
                <a:gd name="T81" fmla="*/ 60 h 1354"/>
                <a:gd name="T82" fmla="*/ 435 w 1144"/>
                <a:gd name="T83" fmla="*/ 60 h 1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44" h="1354">
                  <a:moveTo>
                    <a:pt x="998" y="1354"/>
                  </a:moveTo>
                  <a:cubicBezTo>
                    <a:pt x="139" y="1354"/>
                    <a:pt x="139" y="1354"/>
                    <a:pt x="139" y="1354"/>
                  </a:cubicBezTo>
                  <a:cubicBezTo>
                    <a:pt x="68" y="1354"/>
                    <a:pt x="36" y="1318"/>
                    <a:pt x="24" y="1296"/>
                  </a:cubicBezTo>
                  <a:cubicBezTo>
                    <a:pt x="0" y="1254"/>
                    <a:pt x="5" y="1201"/>
                    <a:pt x="23" y="1172"/>
                  </a:cubicBezTo>
                  <a:cubicBezTo>
                    <a:pt x="28" y="1163"/>
                    <a:pt x="50" y="1128"/>
                    <a:pt x="92" y="1064"/>
                  </a:cubicBezTo>
                  <a:cubicBezTo>
                    <a:pt x="130" y="1006"/>
                    <a:pt x="183" y="923"/>
                    <a:pt x="251" y="820"/>
                  </a:cubicBezTo>
                  <a:cubicBezTo>
                    <a:pt x="322" y="710"/>
                    <a:pt x="387" y="611"/>
                    <a:pt x="405" y="583"/>
                  </a:cubicBezTo>
                  <a:cubicBezTo>
                    <a:pt x="405" y="141"/>
                    <a:pt x="405" y="141"/>
                    <a:pt x="405" y="141"/>
                  </a:cubicBezTo>
                  <a:cubicBezTo>
                    <a:pt x="379" y="130"/>
                    <a:pt x="361" y="104"/>
                    <a:pt x="361" y="74"/>
                  </a:cubicBezTo>
                  <a:cubicBezTo>
                    <a:pt x="361" y="33"/>
                    <a:pt x="394" y="0"/>
                    <a:pt x="435" y="0"/>
                  </a:cubicBezTo>
                  <a:cubicBezTo>
                    <a:pt x="699" y="0"/>
                    <a:pt x="699" y="0"/>
                    <a:pt x="699" y="0"/>
                  </a:cubicBezTo>
                  <a:cubicBezTo>
                    <a:pt x="740" y="0"/>
                    <a:pt x="773" y="33"/>
                    <a:pt x="773" y="74"/>
                  </a:cubicBezTo>
                  <a:cubicBezTo>
                    <a:pt x="773" y="104"/>
                    <a:pt x="755" y="130"/>
                    <a:pt x="729" y="141"/>
                  </a:cubicBezTo>
                  <a:cubicBezTo>
                    <a:pt x="729" y="583"/>
                    <a:pt x="729" y="583"/>
                    <a:pt x="729" y="583"/>
                  </a:cubicBezTo>
                  <a:cubicBezTo>
                    <a:pt x="747" y="611"/>
                    <a:pt x="814" y="711"/>
                    <a:pt x="886" y="820"/>
                  </a:cubicBezTo>
                  <a:cubicBezTo>
                    <a:pt x="953" y="922"/>
                    <a:pt x="1007" y="1004"/>
                    <a:pt x="1046" y="1064"/>
                  </a:cubicBezTo>
                  <a:cubicBezTo>
                    <a:pt x="1076" y="1111"/>
                    <a:pt x="1097" y="1143"/>
                    <a:pt x="1108" y="1161"/>
                  </a:cubicBezTo>
                  <a:cubicBezTo>
                    <a:pt x="1144" y="1220"/>
                    <a:pt x="1130" y="1265"/>
                    <a:pt x="1118" y="1287"/>
                  </a:cubicBezTo>
                  <a:cubicBezTo>
                    <a:pt x="1093" y="1331"/>
                    <a:pt x="1038" y="1354"/>
                    <a:pt x="998" y="1354"/>
                  </a:cubicBezTo>
                  <a:close/>
                  <a:moveTo>
                    <a:pt x="435" y="60"/>
                  </a:moveTo>
                  <a:cubicBezTo>
                    <a:pt x="427" y="60"/>
                    <a:pt x="421" y="66"/>
                    <a:pt x="421" y="74"/>
                  </a:cubicBezTo>
                  <a:cubicBezTo>
                    <a:pt x="421" y="81"/>
                    <a:pt x="427" y="88"/>
                    <a:pt x="435" y="88"/>
                  </a:cubicBezTo>
                  <a:cubicBezTo>
                    <a:pt x="465" y="88"/>
                    <a:pt x="465" y="88"/>
                    <a:pt x="465" y="88"/>
                  </a:cubicBezTo>
                  <a:cubicBezTo>
                    <a:pt x="465" y="601"/>
                    <a:pt x="465" y="601"/>
                    <a:pt x="465" y="601"/>
                  </a:cubicBezTo>
                  <a:cubicBezTo>
                    <a:pt x="460" y="608"/>
                    <a:pt x="460" y="608"/>
                    <a:pt x="460" y="608"/>
                  </a:cubicBezTo>
                  <a:cubicBezTo>
                    <a:pt x="460" y="608"/>
                    <a:pt x="385" y="723"/>
                    <a:pt x="301" y="852"/>
                  </a:cubicBezTo>
                  <a:cubicBezTo>
                    <a:pt x="233" y="956"/>
                    <a:pt x="180" y="1038"/>
                    <a:pt x="142" y="1097"/>
                  </a:cubicBezTo>
                  <a:cubicBezTo>
                    <a:pt x="92" y="1174"/>
                    <a:pt x="77" y="1197"/>
                    <a:pt x="74" y="1202"/>
                  </a:cubicBezTo>
                  <a:cubicBezTo>
                    <a:pt x="67" y="1214"/>
                    <a:pt x="63" y="1244"/>
                    <a:pt x="76" y="1266"/>
                  </a:cubicBezTo>
                  <a:cubicBezTo>
                    <a:pt x="86" y="1285"/>
                    <a:pt x="108" y="1294"/>
                    <a:pt x="139" y="1294"/>
                  </a:cubicBezTo>
                  <a:cubicBezTo>
                    <a:pt x="998" y="1294"/>
                    <a:pt x="998" y="1294"/>
                    <a:pt x="998" y="1294"/>
                  </a:cubicBezTo>
                  <a:cubicBezTo>
                    <a:pt x="1020" y="1294"/>
                    <a:pt x="1052" y="1280"/>
                    <a:pt x="1065" y="1258"/>
                  </a:cubicBezTo>
                  <a:cubicBezTo>
                    <a:pt x="1075" y="1240"/>
                    <a:pt x="1072" y="1218"/>
                    <a:pt x="1057" y="1192"/>
                  </a:cubicBezTo>
                  <a:cubicBezTo>
                    <a:pt x="1046" y="1175"/>
                    <a:pt x="1026" y="1143"/>
                    <a:pt x="996" y="1097"/>
                  </a:cubicBezTo>
                  <a:cubicBezTo>
                    <a:pt x="957" y="1037"/>
                    <a:pt x="903" y="955"/>
                    <a:pt x="836" y="853"/>
                  </a:cubicBezTo>
                  <a:cubicBezTo>
                    <a:pt x="751" y="725"/>
                    <a:pt x="675" y="610"/>
                    <a:pt x="674" y="609"/>
                  </a:cubicBezTo>
                  <a:cubicBezTo>
                    <a:pt x="669" y="601"/>
                    <a:pt x="669" y="601"/>
                    <a:pt x="669" y="601"/>
                  </a:cubicBezTo>
                  <a:cubicBezTo>
                    <a:pt x="669" y="88"/>
                    <a:pt x="669" y="88"/>
                    <a:pt x="669" y="88"/>
                  </a:cubicBezTo>
                  <a:cubicBezTo>
                    <a:pt x="699" y="88"/>
                    <a:pt x="699" y="88"/>
                    <a:pt x="699" y="88"/>
                  </a:cubicBezTo>
                  <a:cubicBezTo>
                    <a:pt x="707" y="88"/>
                    <a:pt x="713" y="81"/>
                    <a:pt x="713" y="74"/>
                  </a:cubicBezTo>
                  <a:cubicBezTo>
                    <a:pt x="713" y="66"/>
                    <a:pt x="707" y="60"/>
                    <a:pt x="699" y="60"/>
                  </a:cubicBezTo>
                  <a:lnTo>
                    <a:pt x="435" y="6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cs typeface="+mn-ea"/>
                <a:sym typeface="+mn-lt"/>
              </a:endParaRPr>
            </a:p>
          </p:txBody>
        </p:sp>
        <p:sp>
          <p:nvSpPr>
            <p:cNvPr id="31" name="淘宝店chenying0907 24"/>
            <p:cNvSpPr>
              <a:spLocks/>
            </p:cNvSpPr>
            <p:nvPr/>
          </p:nvSpPr>
          <p:spPr bwMode="auto">
            <a:xfrm>
              <a:off x="2402" y="1320"/>
              <a:ext cx="346" cy="552"/>
            </a:xfrm>
            <a:custGeom>
              <a:avLst/>
              <a:gdLst>
                <a:gd name="T0" fmla="*/ 308 w 352"/>
                <a:gd name="T1" fmla="*/ 0 h 562"/>
                <a:gd name="T2" fmla="*/ 44 w 352"/>
                <a:gd name="T3" fmla="*/ 0 h 562"/>
                <a:gd name="T4" fmla="*/ 0 w 352"/>
                <a:gd name="T5" fmla="*/ 44 h 562"/>
                <a:gd name="T6" fmla="*/ 44 w 352"/>
                <a:gd name="T7" fmla="*/ 88 h 562"/>
                <a:gd name="T8" fmla="*/ 44 w 352"/>
                <a:gd name="T9" fmla="*/ 562 h 562"/>
                <a:gd name="T10" fmla="*/ 308 w 352"/>
                <a:gd name="T11" fmla="*/ 562 h 562"/>
                <a:gd name="T12" fmla="*/ 308 w 352"/>
                <a:gd name="T13" fmla="*/ 88 h 562"/>
                <a:gd name="T14" fmla="*/ 352 w 352"/>
                <a:gd name="T15" fmla="*/ 44 h 562"/>
                <a:gd name="T16" fmla="*/ 308 w 352"/>
                <a:gd name="T17" fmla="*/ 0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2" h="562">
                  <a:moveTo>
                    <a:pt x="308" y="0"/>
                  </a:moveTo>
                  <a:cubicBezTo>
                    <a:pt x="44" y="0"/>
                    <a:pt x="44" y="0"/>
                    <a:pt x="44" y="0"/>
                  </a:cubicBezTo>
                  <a:cubicBezTo>
                    <a:pt x="20" y="0"/>
                    <a:pt x="0" y="19"/>
                    <a:pt x="0" y="44"/>
                  </a:cubicBezTo>
                  <a:cubicBezTo>
                    <a:pt x="0" y="68"/>
                    <a:pt x="20" y="88"/>
                    <a:pt x="44" y="88"/>
                  </a:cubicBezTo>
                  <a:cubicBezTo>
                    <a:pt x="44" y="562"/>
                    <a:pt x="44" y="562"/>
                    <a:pt x="44" y="562"/>
                  </a:cubicBezTo>
                  <a:cubicBezTo>
                    <a:pt x="308" y="562"/>
                    <a:pt x="308" y="562"/>
                    <a:pt x="308" y="562"/>
                  </a:cubicBezTo>
                  <a:cubicBezTo>
                    <a:pt x="308" y="88"/>
                    <a:pt x="308" y="88"/>
                    <a:pt x="308" y="88"/>
                  </a:cubicBezTo>
                  <a:cubicBezTo>
                    <a:pt x="332" y="88"/>
                    <a:pt x="352" y="68"/>
                    <a:pt x="352" y="44"/>
                  </a:cubicBezTo>
                  <a:cubicBezTo>
                    <a:pt x="352" y="19"/>
                    <a:pt x="332" y="0"/>
                    <a:pt x="308"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cs typeface="+mn-ea"/>
                <a:sym typeface="+mn-lt"/>
              </a:endParaRPr>
            </a:p>
          </p:txBody>
        </p:sp>
        <p:sp>
          <p:nvSpPr>
            <p:cNvPr id="32" name="淘宝店chenying0907 25"/>
            <p:cNvSpPr>
              <a:spLocks/>
            </p:cNvSpPr>
            <p:nvPr/>
          </p:nvSpPr>
          <p:spPr bwMode="auto">
            <a:xfrm>
              <a:off x="2308" y="1923"/>
              <a:ext cx="575" cy="240"/>
            </a:xfrm>
            <a:custGeom>
              <a:avLst/>
              <a:gdLst>
                <a:gd name="T0" fmla="*/ 585 w 585"/>
                <a:gd name="T1" fmla="*/ 244 h 244"/>
                <a:gd name="T2" fmla="*/ 423 w 585"/>
                <a:gd name="T3" fmla="*/ 0 h 244"/>
                <a:gd name="T4" fmla="*/ 159 w 585"/>
                <a:gd name="T5" fmla="*/ 0 h 244"/>
                <a:gd name="T6" fmla="*/ 0 w 585"/>
                <a:gd name="T7" fmla="*/ 244 h 244"/>
                <a:gd name="T8" fmla="*/ 585 w 585"/>
                <a:gd name="T9" fmla="*/ 244 h 244"/>
              </a:gdLst>
              <a:ahLst/>
              <a:cxnLst>
                <a:cxn ang="0">
                  <a:pos x="T0" y="T1"/>
                </a:cxn>
                <a:cxn ang="0">
                  <a:pos x="T2" y="T3"/>
                </a:cxn>
                <a:cxn ang="0">
                  <a:pos x="T4" y="T5"/>
                </a:cxn>
                <a:cxn ang="0">
                  <a:pos x="T6" y="T7"/>
                </a:cxn>
                <a:cxn ang="0">
                  <a:pos x="T8" y="T9"/>
                </a:cxn>
              </a:cxnLst>
              <a:rect l="0" t="0" r="r" b="b"/>
              <a:pathLst>
                <a:path w="585" h="244">
                  <a:moveTo>
                    <a:pt x="585" y="244"/>
                  </a:moveTo>
                  <a:cubicBezTo>
                    <a:pt x="499" y="115"/>
                    <a:pt x="423" y="0"/>
                    <a:pt x="423" y="0"/>
                  </a:cubicBezTo>
                  <a:cubicBezTo>
                    <a:pt x="159" y="0"/>
                    <a:pt x="159" y="0"/>
                    <a:pt x="159" y="0"/>
                  </a:cubicBezTo>
                  <a:cubicBezTo>
                    <a:pt x="159" y="0"/>
                    <a:pt x="84" y="115"/>
                    <a:pt x="0" y="244"/>
                  </a:cubicBezTo>
                  <a:lnTo>
                    <a:pt x="585" y="24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cs typeface="+mn-ea"/>
                <a:sym typeface="+mn-lt"/>
              </a:endParaRPr>
            </a:p>
          </p:txBody>
        </p:sp>
        <p:sp>
          <p:nvSpPr>
            <p:cNvPr id="33" name="淘宝店chenying0907 26"/>
            <p:cNvSpPr>
              <a:spLocks/>
            </p:cNvSpPr>
            <p:nvPr/>
          </p:nvSpPr>
          <p:spPr bwMode="auto">
            <a:xfrm>
              <a:off x="2133" y="2112"/>
              <a:ext cx="888" cy="240"/>
            </a:xfrm>
            <a:custGeom>
              <a:avLst/>
              <a:gdLst>
                <a:gd name="T0" fmla="*/ 0 w 904"/>
                <a:gd name="T1" fmla="*/ 244 h 244"/>
                <a:gd name="T2" fmla="*/ 904 w 904"/>
                <a:gd name="T3" fmla="*/ 244 h 244"/>
                <a:gd name="T4" fmla="*/ 744 w 904"/>
                <a:gd name="T5" fmla="*/ 0 h 244"/>
                <a:gd name="T6" fmla="*/ 159 w 904"/>
                <a:gd name="T7" fmla="*/ 0 h 244"/>
                <a:gd name="T8" fmla="*/ 0 w 904"/>
                <a:gd name="T9" fmla="*/ 244 h 244"/>
              </a:gdLst>
              <a:ahLst/>
              <a:cxnLst>
                <a:cxn ang="0">
                  <a:pos x="T0" y="T1"/>
                </a:cxn>
                <a:cxn ang="0">
                  <a:pos x="T2" y="T3"/>
                </a:cxn>
                <a:cxn ang="0">
                  <a:pos x="T4" y="T5"/>
                </a:cxn>
                <a:cxn ang="0">
                  <a:pos x="T6" y="T7"/>
                </a:cxn>
                <a:cxn ang="0">
                  <a:pos x="T8" y="T9"/>
                </a:cxn>
              </a:cxnLst>
              <a:rect l="0" t="0" r="r" b="b"/>
              <a:pathLst>
                <a:path w="904" h="244">
                  <a:moveTo>
                    <a:pt x="0" y="244"/>
                  </a:moveTo>
                  <a:cubicBezTo>
                    <a:pt x="904" y="244"/>
                    <a:pt x="904" y="244"/>
                    <a:pt x="904" y="244"/>
                  </a:cubicBezTo>
                  <a:cubicBezTo>
                    <a:pt x="859" y="176"/>
                    <a:pt x="800" y="85"/>
                    <a:pt x="744" y="0"/>
                  </a:cubicBezTo>
                  <a:cubicBezTo>
                    <a:pt x="159" y="0"/>
                    <a:pt x="159" y="0"/>
                    <a:pt x="159" y="0"/>
                  </a:cubicBezTo>
                  <a:cubicBezTo>
                    <a:pt x="103" y="85"/>
                    <a:pt x="44" y="176"/>
                    <a:pt x="0" y="244"/>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cs typeface="+mn-ea"/>
                <a:sym typeface="+mn-lt"/>
              </a:endParaRPr>
            </a:p>
          </p:txBody>
        </p:sp>
        <p:sp>
          <p:nvSpPr>
            <p:cNvPr id="34" name="淘宝店chenying0907 27"/>
            <p:cNvSpPr>
              <a:spLocks/>
            </p:cNvSpPr>
            <p:nvPr/>
          </p:nvSpPr>
          <p:spPr bwMode="auto">
            <a:xfrm>
              <a:off x="2045" y="2352"/>
              <a:ext cx="1093" cy="239"/>
            </a:xfrm>
            <a:custGeom>
              <a:avLst/>
              <a:gdLst>
                <a:gd name="T0" fmla="*/ 1055 w 1113"/>
                <a:gd name="T1" fmla="*/ 96 h 244"/>
                <a:gd name="T2" fmla="*/ 994 w 1113"/>
                <a:gd name="T3" fmla="*/ 0 h 244"/>
                <a:gd name="T4" fmla="*/ 90 w 1113"/>
                <a:gd name="T5" fmla="*/ 0 h 244"/>
                <a:gd name="T6" fmla="*/ 21 w 1113"/>
                <a:gd name="T7" fmla="*/ 107 h 244"/>
                <a:gd name="T8" fmla="*/ 112 w 1113"/>
                <a:gd name="T9" fmla="*/ 244 h 244"/>
                <a:gd name="T10" fmla="*/ 971 w 1113"/>
                <a:gd name="T11" fmla="*/ 244 h 244"/>
                <a:gd name="T12" fmla="*/ 1055 w 1113"/>
                <a:gd name="T13" fmla="*/ 96 h 244"/>
              </a:gdLst>
              <a:ahLst/>
              <a:cxnLst>
                <a:cxn ang="0">
                  <a:pos x="T0" y="T1"/>
                </a:cxn>
                <a:cxn ang="0">
                  <a:pos x="T2" y="T3"/>
                </a:cxn>
                <a:cxn ang="0">
                  <a:pos x="T4" y="T5"/>
                </a:cxn>
                <a:cxn ang="0">
                  <a:pos x="T6" y="T7"/>
                </a:cxn>
                <a:cxn ang="0">
                  <a:pos x="T8" y="T9"/>
                </a:cxn>
                <a:cxn ang="0">
                  <a:pos x="T10" y="T11"/>
                </a:cxn>
                <a:cxn ang="0">
                  <a:pos x="T12" y="T13"/>
                </a:cxn>
              </a:cxnLst>
              <a:rect l="0" t="0" r="r" b="b"/>
              <a:pathLst>
                <a:path w="1113" h="244">
                  <a:moveTo>
                    <a:pt x="1055" y="96"/>
                  </a:moveTo>
                  <a:cubicBezTo>
                    <a:pt x="1044" y="78"/>
                    <a:pt x="1022" y="43"/>
                    <a:pt x="994" y="0"/>
                  </a:cubicBezTo>
                  <a:cubicBezTo>
                    <a:pt x="90" y="0"/>
                    <a:pt x="90" y="0"/>
                    <a:pt x="90" y="0"/>
                  </a:cubicBezTo>
                  <a:cubicBezTo>
                    <a:pt x="53" y="57"/>
                    <a:pt x="27" y="98"/>
                    <a:pt x="21" y="107"/>
                  </a:cubicBezTo>
                  <a:cubicBezTo>
                    <a:pt x="0" y="143"/>
                    <a:pt x="1" y="244"/>
                    <a:pt x="112" y="244"/>
                  </a:cubicBezTo>
                  <a:cubicBezTo>
                    <a:pt x="223" y="244"/>
                    <a:pt x="916" y="244"/>
                    <a:pt x="971" y="244"/>
                  </a:cubicBezTo>
                  <a:cubicBezTo>
                    <a:pt x="1025" y="244"/>
                    <a:pt x="1113" y="190"/>
                    <a:pt x="1055" y="96"/>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dirty="0">
                <a:cs typeface="+mn-ea"/>
                <a:sym typeface="+mn-lt"/>
              </a:endParaRPr>
            </a:p>
          </p:txBody>
        </p:sp>
        <p:sp>
          <p:nvSpPr>
            <p:cNvPr id="35" name="Oval 28"/>
            <p:cNvSpPr>
              <a:spLocks noChangeArrowheads="1"/>
            </p:cNvSpPr>
            <p:nvPr/>
          </p:nvSpPr>
          <p:spPr bwMode="auto">
            <a:xfrm>
              <a:off x="2567" y="1508"/>
              <a:ext cx="83" cy="82"/>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cs typeface="+mn-ea"/>
                <a:sym typeface="+mn-lt"/>
              </a:endParaRPr>
            </a:p>
          </p:txBody>
        </p:sp>
        <p:sp>
          <p:nvSpPr>
            <p:cNvPr id="36" name="Oval 29"/>
            <p:cNvSpPr>
              <a:spLocks noChangeArrowheads="1"/>
            </p:cNvSpPr>
            <p:nvPr/>
          </p:nvSpPr>
          <p:spPr bwMode="auto">
            <a:xfrm>
              <a:off x="2453" y="1134"/>
              <a:ext cx="83" cy="82"/>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cs typeface="+mn-ea"/>
                <a:sym typeface="+mn-lt"/>
              </a:endParaRPr>
            </a:p>
          </p:txBody>
        </p:sp>
        <p:sp>
          <p:nvSpPr>
            <p:cNvPr id="37" name="Oval 30"/>
            <p:cNvSpPr>
              <a:spLocks noChangeArrowheads="1"/>
            </p:cNvSpPr>
            <p:nvPr/>
          </p:nvSpPr>
          <p:spPr bwMode="auto">
            <a:xfrm>
              <a:off x="2599" y="1033"/>
              <a:ext cx="57" cy="56"/>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cs typeface="+mn-ea"/>
                <a:sym typeface="+mn-lt"/>
              </a:endParaRPr>
            </a:p>
          </p:txBody>
        </p:sp>
        <p:sp>
          <p:nvSpPr>
            <p:cNvPr id="38" name="Oval 31"/>
            <p:cNvSpPr>
              <a:spLocks noChangeArrowheads="1"/>
            </p:cNvSpPr>
            <p:nvPr/>
          </p:nvSpPr>
          <p:spPr bwMode="auto">
            <a:xfrm>
              <a:off x="2505" y="939"/>
              <a:ext cx="69" cy="69"/>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cs typeface="+mn-ea"/>
                <a:sym typeface="+mn-lt"/>
              </a:endParaRPr>
            </a:p>
          </p:txBody>
        </p:sp>
        <p:sp>
          <p:nvSpPr>
            <p:cNvPr id="39" name="Oval 32"/>
            <p:cNvSpPr>
              <a:spLocks noChangeArrowheads="1"/>
            </p:cNvSpPr>
            <p:nvPr/>
          </p:nvSpPr>
          <p:spPr bwMode="auto">
            <a:xfrm>
              <a:off x="2511" y="1685"/>
              <a:ext cx="50" cy="5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cs typeface="+mn-ea"/>
                <a:sym typeface="+mn-lt"/>
              </a:endParaRPr>
            </a:p>
          </p:txBody>
        </p:sp>
      </p:grpSp>
      <p:sp>
        <p:nvSpPr>
          <p:cNvPr id="15" name="Rectangle 14"/>
          <p:cNvSpPr/>
          <p:nvPr/>
        </p:nvSpPr>
        <p:spPr>
          <a:xfrm>
            <a:off x="1403648" y="120397"/>
            <a:ext cx="7698235" cy="707886"/>
          </a:xfrm>
          <a:prstGeom prst="rect">
            <a:avLst/>
          </a:prstGeom>
        </p:spPr>
        <p:txBody>
          <a:bodyPr wrap="square">
            <a:spAutoFit/>
          </a:bodyPr>
          <a:lstStyle/>
          <a:p>
            <a:r>
              <a:rPr lang="en-US" sz="2000" dirty="0">
                <a:solidFill>
                  <a:schemeClr val="bg1">
                    <a:lumMod val="50000"/>
                  </a:schemeClr>
                </a:solidFill>
                <a:cs typeface="+mn-ea"/>
              </a:rPr>
              <a:t>How to polish your language to enhance your message? </a:t>
            </a:r>
          </a:p>
          <a:p>
            <a:endParaRPr lang="en-US" sz="2000" dirty="0">
              <a:solidFill>
                <a:schemeClr val="bg1">
                  <a:lumMod val="50000"/>
                </a:schemeClr>
              </a:solidFill>
              <a:cs typeface="+mn-ea"/>
            </a:endParaRPr>
          </a:p>
        </p:txBody>
      </p:sp>
      <p:sp>
        <p:nvSpPr>
          <p:cNvPr id="2" name="Content Placeholder 1"/>
          <p:cNvSpPr>
            <a:spLocks noGrp="1"/>
          </p:cNvSpPr>
          <p:nvPr>
            <p:ph idx="1"/>
          </p:nvPr>
        </p:nvSpPr>
        <p:spPr>
          <a:xfrm>
            <a:off x="193218" y="791858"/>
            <a:ext cx="6609735" cy="3827839"/>
          </a:xfrm>
          <a:ln w="28575">
            <a:solidFill>
              <a:schemeClr val="accent4"/>
            </a:solidFill>
          </a:ln>
        </p:spPr>
        <p:txBody>
          <a:bodyPr>
            <a:noAutofit/>
          </a:bodyPr>
          <a:lstStyle/>
          <a:p>
            <a:pPr marL="0" indent="0" algn="just">
              <a:buNone/>
            </a:pPr>
            <a:r>
              <a:rPr lang="en-US" sz="1600" b="1" dirty="0">
                <a:solidFill>
                  <a:srgbClr val="7030A0"/>
                </a:solidFill>
                <a:latin typeface="Calibri" panose="020F0502020204030204" pitchFamily="34" charset="0"/>
                <a:cs typeface="Calibri" panose="020F0502020204030204" pitchFamily="34" charset="0"/>
              </a:rPr>
              <a:t>How about we </a:t>
            </a:r>
            <a:r>
              <a:rPr lang="en-US" sz="1600" dirty="0">
                <a:latin typeface="Calibri" panose="020F0502020204030204" pitchFamily="34" charset="0"/>
                <a:cs typeface="Calibri" panose="020F0502020204030204" pitchFamily="34" charset="0"/>
              </a:rPr>
              <a:t>plan some time to hang out, </a:t>
            </a:r>
            <a:r>
              <a:rPr lang="en-US" sz="1600" b="1" dirty="0">
                <a:solidFill>
                  <a:srgbClr val="7030A0"/>
                </a:solidFill>
                <a:latin typeface="Calibri" panose="020F0502020204030204" pitchFamily="34" charset="0"/>
                <a:cs typeface="Calibri" panose="020F0502020204030204" pitchFamily="34" charset="0"/>
              </a:rPr>
              <a:t>just</a:t>
            </a:r>
            <a:r>
              <a:rPr lang="en-US" sz="1600" dirty="0">
                <a:latin typeface="Calibri" panose="020F0502020204030204" pitchFamily="34" charset="0"/>
                <a:cs typeface="Calibri" panose="020F0502020204030204" pitchFamily="34" charset="0"/>
              </a:rPr>
              <a:t> </a:t>
            </a:r>
            <a:r>
              <a:rPr lang="en-US" sz="1600" b="1" dirty="0">
                <a:solidFill>
                  <a:srgbClr val="7030A0"/>
                </a:solidFill>
                <a:latin typeface="Calibri" panose="020F0502020204030204" pitchFamily="34" charset="0"/>
                <a:cs typeface="Calibri" panose="020F0502020204030204" pitchFamily="34" charset="0"/>
              </a:rPr>
              <a:t>the two of us</a:t>
            </a:r>
            <a:r>
              <a:rPr lang="en-US" sz="1600" dirty="0">
                <a:latin typeface="Calibri" panose="020F0502020204030204" pitchFamily="34" charset="0"/>
                <a:cs typeface="Calibri" panose="020F0502020204030204" pitchFamily="34" charset="0"/>
              </a:rPr>
              <a:t>? We could go for a hike, watch a movie, or even just grab some snacks and talk about everything and anything. I think it could be a great way to </a:t>
            </a:r>
            <a:r>
              <a:rPr lang="en-US" sz="1600" b="1" dirty="0">
                <a:solidFill>
                  <a:srgbClr val="7030A0"/>
                </a:solidFill>
                <a:latin typeface="Calibri" panose="020F0502020204030204" pitchFamily="34" charset="0"/>
                <a:cs typeface="Calibri" panose="020F0502020204030204" pitchFamily="34" charset="0"/>
              </a:rPr>
              <a:t>reconnect</a:t>
            </a:r>
            <a:r>
              <a:rPr lang="en-US" sz="1600" dirty="0">
                <a:latin typeface="Calibri" panose="020F0502020204030204" pitchFamily="34" charset="0"/>
                <a:cs typeface="Calibri" panose="020F0502020204030204" pitchFamily="34" charset="0"/>
              </a:rPr>
              <a:t> and enjoy life outside the digital world.</a:t>
            </a:r>
          </a:p>
          <a:p>
            <a:pPr marL="0" indent="0" algn="just">
              <a:buNone/>
            </a:pPr>
            <a:r>
              <a:rPr lang="en-US" sz="1600" dirty="0">
                <a:latin typeface="Calibri" panose="020F0502020204030204" pitchFamily="34" charset="0"/>
                <a:cs typeface="Calibri" panose="020F0502020204030204" pitchFamily="34" charset="0"/>
              </a:rPr>
              <a:t>Also, I wanted to recommend a fantastic book called </a:t>
            </a:r>
            <a:r>
              <a:rPr lang="en-US" sz="1600" i="1" dirty="0">
                <a:latin typeface="Calibri" panose="020F0502020204030204" pitchFamily="34" charset="0"/>
                <a:cs typeface="Calibri" panose="020F0502020204030204" pitchFamily="34" charset="0"/>
              </a:rPr>
              <a:t>Atomic Habits</a:t>
            </a:r>
            <a:r>
              <a:rPr lang="en-US" sz="1600" dirty="0">
                <a:latin typeface="Calibri" panose="020F0502020204030204" pitchFamily="34" charset="0"/>
                <a:cs typeface="Calibri" panose="020F0502020204030204" pitchFamily="34" charset="0"/>
              </a:rPr>
              <a:t> by James Clear. It offers some great insights on building good habits and breaking free from the ones that hold us back. I think it could really help you as you try to find a better balance with tech.</a:t>
            </a:r>
          </a:p>
          <a:p>
            <a:pPr marL="0" indent="0" algn="just">
              <a:buNone/>
            </a:pPr>
            <a:r>
              <a:rPr lang="en-US" sz="1600" dirty="0">
                <a:latin typeface="Calibri" panose="020F0502020204030204" pitchFamily="34" charset="0"/>
                <a:cs typeface="Calibri" panose="020F0502020204030204" pitchFamily="34" charset="0"/>
              </a:rPr>
              <a:t>You’re such a wonderful person, and I know you have so much to offer beyond the screen. </a:t>
            </a:r>
            <a:r>
              <a:rPr lang="en-US" sz="1600" b="1" dirty="0">
                <a:solidFill>
                  <a:srgbClr val="7030A0"/>
                </a:solidFill>
                <a:latin typeface="Calibri" panose="020F0502020204030204" pitchFamily="34" charset="0"/>
                <a:cs typeface="Calibri" panose="020F0502020204030204" pitchFamily="34" charset="0"/>
              </a:rPr>
              <a:t>Let’s inspire each other </a:t>
            </a:r>
            <a:r>
              <a:rPr lang="en-US" sz="1600" dirty="0">
                <a:latin typeface="Calibri" panose="020F0502020204030204" pitchFamily="34" charset="0"/>
                <a:cs typeface="Calibri" panose="020F0502020204030204" pitchFamily="34" charset="0"/>
              </a:rPr>
              <a:t>to live fully in the moment! What do you think? I’m excited to hear your ideas!</a:t>
            </a:r>
          </a:p>
          <a:p>
            <a:pPr marL="0" indent="0" algn="just">
              <a:buNone/>
            </a:pPr>
            <a:r>
              <a:rPr lang="en-US" sz="1600" dirty="0">
                <a:latin typeface="Calibri" panose="020F0502020204030204" pitchFamily="34" charset="0"/>
                <a:cs typeface="Calibri" panose="020F0502020204030204" pitchFamily="34" charset="0"/>
              </a:rPr>
              <a:t>Take care, </a:t>
            </a:r>
          </a:p>
          <a:p>
            <a:pPr marL="0" indent="0" algn="just">
              <a:buNone/>
            </a:pPr>
            <a:r>
              <a:rPr lang="en-US" sz="1600" dirty="0">
                <a:latin typeface="Calibri" panose="020F0502020204030204" pitchFamily="34" charset="0"/>
                <a:cs typeface="Calibri" panose="020F0502020204030204" pitchFamily="34" charset="0"/>
              </a:rPr>
              <a:t>Billy</a:t>
            </a:r>
          </a:p>
        </p:txBody>
      </p:sp>
      <p:sp>
        <p:nvSpPr>
          <p:cNvPr id="23" name="PA_淘宝店chenying0907 39"/>
          <p:cNvSpPr>
            <a:spLocks noChangeArrowheads="1"/>
          </p:cNvSpPr>
          <p:nvPr>
            <p:custDataLst>
              <p:tags r:id="rId4"/>
            </p:custDataLst>
          </p:nvPr>
        </p:nvSpPr>
        <p:spPr bwMode="auto">
          <a:xfrm>
            <a:off x="6735796" y="2883268"/>
            <a:ext cx="23715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lnSpc>
                <a:spcPts val="1800"/>
              </a:lnSpc>
            </a:pPr>
            <a:r>
              <a:rPr lang="en-US" altLang="zh-CN" sz="1600" b="1" u="sng" dirty="0">
                <a:solidFill>
                  <a:srgbClr val="7030A0"/>
                </a:solidFill>
                <a:effectLst>
                  <a:outerShdw blurRad="38100" dist="38100" dir="2700000" algn="tl">
                    <a:srgbClr val="000000">
                      <a:alpha val="43137"/>
                    </a:srgbClr>
                  </a:outerShdw>
                </a:effectLst>
                <a:cs typeface="+mn-ea"/>
                <a:sym typeface="+mn-lt"/>
              </a:rPr>
              <a:t>Inclusive</a:t>
            </a:r>
            <a:r>
              <a:rPr lang="en-US" altLang="zh-CN" sz="1600" b="1" dirty="0">
                <a:solidFill>
                  <a:schemeClr val="accent2">
                    <a:lumMod val="50000"/>
                  </a:schemeClr>
                </a:solidFill>
                <a:effectLst>
                  <a:outerShdw blurRad="38100" dist="38100" dir="2700000" algn="tl">
                    <a:srgbClr val="000000">
                      <a:alpha val="43137"/>
                    </a:srgbClr>
                  </a:outerShdw>
                </a:effectLst>
                <a:cs typeface="+mn-ea"/>
                <a:sym typeface="+mn-lt"/>
              </a:rPr>
              <a:t> and </a:t>
            </a:r>
          </a:p>
          <a:p>
            <a:pPr algn="ctr">
              <a:lnSpc>
                <a:spcPts val="1800"/>
              </a:lnSpc>
            </a:pPr>
            <a:r>
              <a:rPr lang="en-US" altLang="zh-CN" sz="1600" b="1" dirty="0">
                <a:solidFill>
                  <a:schemeClr val="accent2">
                    <a:lumMod val="50000"/>
                  </a:schemeClr>
                </a:solidFill>
                <a:effectLst>
                  <a:outerShdw blurRad="38100" dist="38100" dir="2700000" algn="tl">
                    <a:srgbClr val="000000">
                      <a:alpha val="43137"/>
                    </a:srgbClr>
                  </a:outerShdw>
                </a:effectLst>
                <a:cs typeface="+mn-ea"/>
                <a:sym typeface="+mn-lt"/>
              </a:rPr>
              <a:t>positive language</a:t>
            </a:r>
            <a:endParaRPr lang="zh-CN" altLang="en-US" sz="1600" b="1" dirty="0">
              <a:solidFill>
                <a:schemeClr val="accent2">
                  <a:lumMod val="50000"/>
                </a:schemeClr>
              </a:solidFill>
              <a:effectLst>
                <a:outerShdw blurRad="38100" dist="38100" dir="2700000" algn="tl">
                  <a:srgbClr val="000000">
                    <a:alpha val="43137"/>
                  </a:srgbClr>
                </a:outerShdw>
              </a:effectLst>
              <a:cs typeface="+mn-ea"/>
              <a:sym typeface="+mn-lt"/>
            </a:endParaRPr>
          </a:p>
        </p:txBody>
      </p:sp>
      <p:sp>
        <p:nvSpPr>
          <p:cNvPr id="24" name="TextBox 23"/>
          <p:cNvSpPr txBox="1"/>
          <p:nvPr/>
        </p:nvSpPr>
        <p:spPr>
          <a:xfrm>
            <a:off x="6875810" y="3650281"/>
            <a:ext cx="2283512" cy="646331"/>
          </a:xfrm>
          <a:prstGeom prst="rect">
            <a:avLst/>
          </a:prstGeom>
          <a:noFill/>
        </p:spPr>
        <p:txBody>
          <a:bodyPr wrap="square" rtlCol="0">
            <a:spAutoFit/>
          </a:bodyPr>
          <a:lstStyle/>
          <a:p>
            <a:r>
              <a:rPr lang="en-US" dirty="0">
                <a:solidFill>
                  <a:srgbClr val="7030A0"/>
                </a:solidFill>
              </a:rPr>
              <a:t>i.e. words that show togetherness  </a:t>
            </a:r>
            <a:endParaRPr lang="en-US" dirty="0"/>
          </a:p>
        </p:txBody>
      </p:sp>
    </p:spTree>
    <p:extLst>
      <p:ext uri="{BB962C8B-B14F-4D97-AF65-F5344CB8AC3E}">
        <p14:creationId xmlns:p14="http://schemas.microsoft.com/office/powerpoint/2010/main" val="18672295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PA_淘宝店chenying0907 21"/>
          <p:cNvGrpSpPr/>
          <p:nvPr>
            <p:custDataLst>
              <p:tags r:id="rId1"/>
            </p:custDataLst>
          </p:nvPr>
        </p:nvGrpSpPr>
        <p:grpSpPr>
          <a:xfrm>
            <a:off x="5832473" y="-21235"/>
            <a:ext cx="3311527" cy="5164735"/>
            <a:chOff x="5832473" y="-21235"/>
            <a:chExt cx="3311527" cy="5164735"/>
          </a:xfrm>
        </p:grpSpPr>
        <p:sp>
          <p:nvSpPr>
            <p:cNvPr id="10" name="淘宝店chenying0907 36"/>
            <p:cNvSpPr>
              <a:spLocks/>
            </p:cNvSpPr>
            <p:nvPr/>
          </p:nvSpPr>
          <p:spPr bwMode="auto">
            <a:xfrm rot="16200000">
              <a:off x="7445263" y="403114"/>
              <a:ext cx="2123086" cy="1274387"/>
            </a:xfrm>
            <a:custGeom>
              <a:avLst/>
              <a:gdLst/>
              <a:ahLst/>
              <a:cxnLst/>
              <a:rect l="l" t="t" r="r" b="b"/>
              <a:pathLst>
                <a:path w="2123086" h="1274387">
                  <a:moveTo>
                    <a:pt x="0" y="252037"/>
                  </a:moveTo>
                  <a:lnTo>
                    <a:pt x="2123086" y="0"/>
                  </a:lnTo>
                  <a:lnTo>
                    <a:pt x="2123086" y="1274387"/>
                  </a:lnTo>
                  <a:lnTo>
                    <a:pt x="1182688" y="1274387"/>
                  </a:lnTo>
                  <a:close/>
                </a:path>
              </a:pathLst>
            </a:custGeom>
            <a:solidFill>
              <a:srgbClr val="E5AAA4"/>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1" name="淘宝店chenying0907 37"/>
            <p:cNvSpPr>
              <a:spLocks/>
            </p:cNvSpPr>
            <p:nvPr/>
          </p:nvSpPr>
          <p:spPr bwMode="auto">
            <a:xfrm rot="16200000">
              <a:off x="5568154" y="1183482"/>
              <a:ext cx="3840163" cy="3311525"/>
            </a:xfrm>
            <a:custGeom>
              <a:avLst/>
              <a:gdLst>
                <a:gd name="T0" fmla="*/ 0 w 2419"/>
                <a:gd name="T1" fmla="*/ 0 h 2086"/>
                <a:gd name="T2" fmla="*/ 753 w 2419"/>
                <a:gd name="T3" fmla="*/ 2008 h 2086"/>
                <a:gd name="T4" fmla="*/ 1228 w 2419"/>
                <a:gd name="T5" fmla="*/ 2086 h 2086"/>
                <a:gd name="T6" fmla="*/ 2419 w 2419"/>
                <a:gd name="T7" fmla="*/ 2086 h 2086"/>
                <a:gd name="T8" fmla="*/ 0 w 2419"/>
                <a:gd name="T9" fmla="*/ 0 h 2086"/>
              </a:gdLst>
              <a:ahLst/>
              <a:cxnLst>
                <a:cxn ang="0">
                  <a:pos x="T0" y="T1"/>
                </a:cxn>
                <a:cxn ang="0">
                  <a:pos x="T2" y="T3"/>
                </a:cxn>
                <a:cxn ang="0">
                  <a:pos x="T4" y="T5"/>
                </a:cxn>
                <a:cxn ang="0">
                  <a:pos x="T6" y="T7"/>
                </a:cxn>
                <a:cxn ang="0">
                  <a:pos x="T8" y="T9"/>
                </a:cxn>
              </a:cxnLst>
              <a:rect l="0" t="0" r="r" b="b"/>
              <a:pathLst>
                <a:path w="2419" h="2086">
                  <a:moveTo>
                    <a:pt x="0" y="0"/>
                  </a:moveTo>
                  <a:lnTo>
                    <a:pt x="753" y="2008"/>
                  </a:lnTo>
                  <a:lnTo>
                    <a:pt x="1228" y="2086"/>
                  </a:lnTo>
                  <a:lnTo>
                    <a:pt x="2419" y="2086"/>
                  </a:lnTo>
                  <a:lnTo>
                    <a:pt x="0" y="0"/>
                  </a:lnTo>
                  <a:close/>
                </a:path>
              </a:pathLst>
            </a:custGeom>
            <a:solidFill>
              <a:srgbClr val="F1CF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2" name="淘宝店chenying0907 38"/>
            <p:cNvSpPr>
              <a:spLocks/>
            </p:cNvSpPr>
            <p:nvPr/>
          </p:nvSpPr>
          <p:spPr bwMode="auto">
            <a:xfrm rot="16200000">
              <a:off x="6636541" y="2759869"/>
              <a:ext cx="1579563" cy="3187700"/>
            </a:xfrm>
            <a:custGeom>
              <a:avLst/>
              <a:gdLst>
                <a:gd name="T0" fmla="*/ 242 w 995"/>
                <a:gd name="T1" fmla="*/ 0 h 2008"/>
                <a:gd name="T2" fmla="*/ 0 w 995"/>
                <a:gd name="T3" fmla="*/ 305 h 2008"/>
                <a:gd name="T4" fmla="*/ 0 w 995"/>
                <a:gd name="T5" fmla="*/ 1845 h 2008"/>
                <a:gd name="T6" fmla="*/ 995 w 995"/>
                <a:gd name="T7" fmla="*/ 2008 h 2008"/>
                <a:gd name="T8" fmla="*/ 242 w 995"/>
                <a:gd name="T9" fmla="*/ 0 h 2008"/>
              </a:gdLst>
              <a:ahLst/>
              <a:cxnLst>
                <a:cxn ang="0">
                  <a:pos x="T0" y="T1"/>
                </a:cxn>
                <a:cxn ang="0">
                  <a:pos x="T2" y="T3"/>
                </a:cxn>
                <a:cxn ang="0">
                  <a:pos x="T4" y="T5"/>
                </a:cxn>
                <a:cxn ang="0">
                  <a:pos x="T6" y="T7"/>
                </a:cxn>
                <a:cxn ang="0">
                  <a:pos x="T8" y="T9"/>
                </a:cxn>
              </a:cxnLst>
              <a:rect l="0" t="0" r="r" b="b"/>
              <a:pathLst>
                <a:path w="995" h="2008">
                  <a:moveTo>
                    <a:pt x="242" y="0"/>
                  </a:moveTo>
                  <a:lnTo>
                    <a:pt x="0" y="305"/>
                  </a:lnTo>
                  <a:lnTo>
                    <a:pt x="0" y="1845"/>
                  </a:lnTo>
                  <a:lnTo>
                    <a:pt x="995" y="2008"/>
                  </a:lnTo>
                  <a:lnTo>
                    <a:pt x="242" y="0"/>
                  </a:lnTo>
                  <a:close/>
                </a:path>
              </a:pathLst>
            </a:custGeom>
            <a:solidFill>
              <a:srgbClr val="F9E7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3" name="淘宝店chenying0907 39"/>
            <p:cNvSpPr>
              <a:spLocks/>
            </p:cNvSpPr>
            <p:nvPr/>
          </p:nvSpPr>
          <p:spPr bwMode="auto">
            <a:xfrm rot="16200000">
              <a:off x="7785893" y="3785394"/>
              <a:ext cx="2333625" cy="382588"/>
            </a:xfrm>
            <a:custGeom>
              <a:avLst/>
              <a:gdLst>
                <a:gd name="T0" fmla="*/ 0 w 1470"/>
                <a:gd name="T1" fmla="*/ 0 h 241"/>
                <a:gd name="T2" fmla="*/ 0 w 1470"/>
                <a:gd name="T3" fmla="*/ 233 h 241"/>
                <a:gd name="T4" fmla="*/ 0 w 1470"/>
                <a:gd name="T5" fmla="*/ 241 h 241"/>
                <a:gd name="T6" fmla="*/ 1470 w 1470"/>
                <a:gd name="T7" fmla="*/ 241 h 241"/>
                <a:gd name="T8" fmla="*/ 0 w 1470"/>
                <a:gd name="T9" fmla="*/ 0 h 241"/>
              </a:gdLst>
              <a:ahLst/>
              <a:cxnLst>
                <a:cxn ang="0">
                  <a:pos x="T0" y="T1"/>
                </a:cxn>
                <a:cxn ang="0">
                  <a:pos x="T2" y="T3"/>
                </a:cxn>
                <a:cxn ang="0">
                  <a:pos x="T4" y="T5"/>
                </a:cxn>
                <a:cxn ang="0">
                  <a:pos x="T6" y="T7"/>
                </a:cxn>
                <a:cxn ang="0">
                  <a:pos x="T8" y="T9"/>
                </a:cxn>
              </a:cxnLst>
              <a:rect l="0" t="0" r="r" b="b"/>
              <a:pathLst>
                <a:path w="1470" h="241">
                  <a:moveTo>
                    <a:pt x="0" y="0"/>
                  </a:moveTo>
                  <a:lnTo>
                    <a:pt x="0" y="233"/>
                  </a:lnTo>
                  <a:lnTo>
                    <a:pt x="0" y="241"/>
                  </a:lnTo>
                  <a:lnTo>
                    <a:pt x="1470" y="241"/>
                  </a:lnTo>
                  <a:lnTo>
                    <a:pt x="0" y="0"/>
                  </a:lnTo>
                  <a:close/>
                </a:path>
              </a:pathLst>
            </a:custGeom>
            <a:solidFill>
              <a:srgbClr val="E5AA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grpSp>
      <p:sp>
        <p:nvSpPr>
          <p:cNvPr id="14" name="PA_淘宝店chenying0907 13"/>
          <p:cNvSpPr/>
          <p:nvPr>
            <p:custDataLst>
              <p:tags r:id="rId2"/>
            </p:custDataLst>
          </p:nvPr>
        </p:nvSpPr>
        <p:spPr>
          <a:xfrm>
            <a:off x="971601" y="1197494"/>
            <a:ext cx="7791096" cy="3089580"/>
          </a:xfrm>
          <a:prstGeom prst="rect">
            <a:avLst/>
          </a:prstGeom>
          <a:solidFill>
            <a:schemeClr val="bg1">
              <a:alpha val="85000"/>
            </a:schemeClr>
          </a:solidFill>
          <a:ln>
            <a:noFill/>
          </a:ln>
          <a:effectLst>
            <a:outerShdw blurRad="368300" dist="63500" dir="462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 name="PA_文本框 16"/>
          <p:cNvSpPr txBox="1"/>
          <p:nvPr>
            <p:custDataLst>
              <p:tags r:id="rId3"/>
            </p:custDataLst>
          </p:nvPr>
        </p:nvSpPr>
        <p:spPr>
          <a:xfrm>
            <a:off x="232325" y="287555"/>
            <a:ext cx="899396" cy="584775"/>
          </a:xfrm>
          <a:prstGeom prst="rect">
            <a:avLst/>
          </a:prstGeom>
          <a:noFill/>
        </p:spPr>
        <p:txBody>
          <a:bodyPr wrap="square" rtlCol="0">
            <a:spAutoFit/>
          </a:bodyPr>
          <a:lstStyle/>
          <a:p>
            <a:r>
              <a:rPr lang="en-US" altLang="zh-CN" sz="3200" dirty="0">
                <a:solidFill>
                  <a:schemeClr val="bg1">
                    <a:lumMod val="50000"/>
                  </a:schemeClr>
                </a:solidFill>
                <a:cs typeface="+mn-ea"/>
                <a:sym typeface="+mn-lt"/>
              </a:rPr>
              <a:t>01 </a:t>
            </a:r>
            <a:endParaRPr lang="zh-CN" altLang="en-US" sz="3200" dirty="0">
              <a:solidFill>
                <a:schemeClr val="bg1">
                  <a:lumMod val="50000"/>
                </a:schemeClr>
              </a:solidFill>
              <a:cs typeface="+mn-ea"/>
              <a:sym typeface="+mn-lt"/>
            </a:endParaRPr>
          </a:p>
        </p:txBody>
      </p:sp>
      <p:sp>
        <p:nvSpPr>
          <p:cNvPr id="2" name="Rectangle 1"/>
          <p:cNvSpPr/>
          <p:nvPr/>
        </p:nvSpPr>
        <p:spPr>
          <a:xfrm>
            <a:off x="1106772" y="1378714"/>
            <a:ext cx="7497675" cy="2862322"/>
          </a:xfrm>
          <a:prstGeom prst="rect">
            <a:avLst/>
          </a:prstGeom>
        </p:spPr>
        <p:txBody>
          <a:bodyPr wrap="square">
            <a:spAutoFit/>
          </a:bodyPr>
          <a:lstStyle/>
          <a:p>
            <a:pPr algn="just"/>
            <a:r>
              <a:rPr lang="en-US" sz="2000" dirty="0"/>
              <a:t>In the “SOW Inspiring” Book Gifting Competition organised under the campaign on “Promoting Positive Values and Attitudes through English Sayings of Wisdom 2024/25” (SOW Campaign 2024/25), students are to present a </a:t>
            </a:r>
            <a:r>
              <a:rPr lang="en-US" sz="2000" dirty="0">
                <a:solidFill>
                  <a:srgbClr val="00B0F0"/>
                </a:solidFill>
              </a:rPr>
              <a:t>book of their choice </a:t>
            </a:r>
            <a:r>
              <a:rPr lang="en-US" sz="2000" dirty="0"/>
              <a:t>as a gift to someone dear to them by </a:t>
            </a:r>
            <a:r>
              <a:rPr lang="en-US" sz="2000" dirty="0">
                <a:solidFill>
                  <a:schemeClr val="accent3">
                    <a:lumMod val="75000"/>
                  </a:schemeClr>
                </a:solidFill>
              </a:rPr>
              <a:t>writing a message with a saying of wisdom (SOW) taken from the book and creating a piece of two-dimensional (2D) artwork </a:t>
            </a:r>
            <a:r>
              <a:rPr lang="en-US" sz="2000" dirty="0"/>
              <a:t>to enhance conveyance of meaning and visual representation of the message.  </a:t>
            </a:r>
          </a:p>
        </p:txBody>
      </p:sp>
      <p:sp>
        <p:nvSpPr>
          <p:cNvPr id="3" name="Rectangle 2"/>
          <p:cNvSpPr/>
          <p:nvPr/>
        </p:nvSpPr>
        <p:spPr>
          <a:xfrm>
            <a:off x="1043608" y="379888"/>
            <a:ext cx="7237508" cy="400110"/>
          </a:xfrm>
          <a:prstGeom prst="rect">
            <a:avLst/>
          </a:prstGeom>
        </p:spPr>
        <p:txBody>
          <a:bodyPr wrap="square">
            <a:spAutoFit/>
          </a:bodyPr>
          <a:lstStyle/>
          <a:p>
            <a:r>
              <a:rPr lang="en-US" sz="2000" dirty="0">
                <a:solidFill>
                  <a:schemeClr val="tx1">
                    <a:lumMod val="65000"/>
                    <a:lumOff val="35000"/>
                  </a:schemeClr>
                </a:solidFill>
                <a:cs typeface="+mn-ea"/>
              </a:rPr>
              <a:t>What is “SOW Inspiring” Book Gifting Competition?</a:t>
            </a:r>
            <a:endParaRPr lang="zh-CN" altLang="en-US" sz="2000" dirty="0">
              <a:solidFill>
                <a:schemeClr val="tx1">
                  <a:lumMod val="65000"/>
                  <a:lumOff val="35000"/>
                </a:schemeClr>
              </a:solidFill>
              <a:cs typeface="+mn-ea"/>
              <a:sym typeface="+mn-lt"/>
            </a:endParaRPr>
          </a:p>
        </p:txBody>
      </p:sp>
      <p:grpSp>
        <p:nvGrpSpPr>
          <p:cNvPr id="16" name="PA_淘宝店chenying0907 19"/>
          <p:cNvGrpSpPr/>
          <p:nvPr>
            <p:custDataLst>
              <p:tags r:id="rId4"/>
            </p:custDataLst>
          </p:nvPr>
        </p:nvGrpSpPr>
        <p:grpSpPr>
          <a:xfrm>
            <a:off x="-9190" y="0"/>
            <a:ext cx="620750" cy="791858"/>
            <a:chOff x="0" y="-21236"/>
            <a:chExt cx="3311527" cy="4224338"/>
          </a:xfrm>
        </p:grpSpPr>
        <p:sp>
          <p:nvSpPr>
            <p:cNvPr id="23" name="淘宝店chenying0907 37"/>
            <p:cNvSpPr>
              <a:spLocks/>
            </p:cNvSpPr>
            <p:nvPr/>
          </p:nvSpPr>
          <p:spPr bwMode="auto">
            <a:xfrm rot="5400000">
              <a:off x="-264318" y="627258"/>
              <a:ext cx="3840163" cy="3311525"/>
            </a:xfrm>
            <a:custGeom>
              <a:avLst/>
              <a:gdLst>
                <a:gd name="T0" fmla="*/ 0 w 2419"/>
                <a:gd name="T1" fmla="*/ 0 h 2086"/>
                <a:gd name="T2" fmla="*/ 753 w 2419"/>
                <a:gd name="T3" fmla="*/ 2008 h 2086"/>
                <a:gd name="T4" fmla="*/ 1228 w 2419"/>
                <a:gd name="T5" fmla="*/ 2086 h 2086"/>
                <a:gd name="T6" fmla="*/ 2419 w 2419"/>
                <a:gd name="T7" fmla="*/ 2086 h 2086"/>
                <a:gd name="T8" fmla="*/ 0 w 2419"/>
                <a:gd name="T9" fmla="*/ 0 h 2086"/>
              </a:gdLst>
              <a:ahLst/>
              <a:cxnLst>
                <a:cxn ang="0">
                  <a:pos x="T0" y="T1"/>
                </a:cxn>
                <a:cxn ang="0">
                  <a:pos x="T2" y="T3"/>
                </a:cxn>
                <a:cxn ang="0">
                  <a:pos x="T4" y="T5"/>
                </a:cxn>
                <a:cxn ang="0">
                  <a:pos x="T6" y="T7"/>
                </a:cxn>
                <a:cxn ang="0">
                  <a:pos x="T8" y="T9"/>
                </a:cxn>
              </a:cxnLst>
              <a:rect l="0" t="0" r="r" b="b"/>
              <a:pathLst>
                <a:path w="2419" h="2086">
                  <a:moveTo>
                    <a:pt x="0" y="0"/>
                  </a:moveTo>
                  <a:lnTo>
                    <a:pt x="753" y="2008"/>
                  </a:lnTo>
                  <a:lnTo>
                    <a:pt x="1228" y="2086"/>
                  </a:lnTo>
                  <a:lnTo>
                    <a:pt x="2419" y="2086"/>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5" name="淘宝店chenying0907 38"/>
            <p:cNvSpPr>
              <a:spLocks/>
            </p:cNvSpPr>
            <p:nvPr/>
          </p:nvSpPr>
          <p:spPr bwMode="auto">
            <a:xfrm rot="5400000">
              <a:off x="927895" y="-825304"/>
              <a:ext cx="1579563" cy="3187700"/>
            </a:xfrm>
            <a:custGeom>
              <a:avLst/>
              <a:gdLst>
                <a:gd name="T0" fmla="*/ 242 w 995"/>
                <a:gd name="T1" fmla="*/ 0 h 2008"/>
                <a:gd name="T2" fmla="*/ 0 w 995"/>
                <a:gd name="T3" fmla="*/ 305 h 2008"/>
                <a:gd name="T4" fmla="*/ 0 w 995"/>
                <a:gd name="T5" fmla="*/ 1845 h 2008"/>
                <a:gd name="T6" fmla="*/ 995 w 995"/>
                <a:gd name="T7" fmla="*/ 2008 h 2008"/>
                <a:gd name="T8" fmla="*/ 242 w 995"/>
                <a:gd name="T9" fmla="*/ 0 h 2008"/>
              </a:gdLst>
              <a:ahLst/>
              <a:cxnLst>
                <a:cxn ang="0">
                  <a:pos x="T0" y="T1"/>
                </a:cxn>
                <a:cxn ang="0">
                  <a:pos x="T2" y="T3"/>
                </a:cxn>
                <a:cxn ang="0">
                  <a:pos x="T4" y="T5"/>
                </a:cxn>
                <a:cxn ang="0">
                  <a:pos x="T6" y="T7"/>
                </a:cxn>
                <a:cxn ang="0">
                  <a:pos x="T8" y="T9"/>
                </a:cxn>
              </a:cxnLst>
              <a:rect l="0" t="0" r="r" b="b"/>
              <a:pathLst>
                <a:path w="995" h="2008">
                  <a:moveTo>
                    <a:pt x="242" y="0"/>
                  </a:moveTo>
                  <a:lnTo>
                    <a:pt x="0" y="305"/>
                  </a:lnTo>
                  <a:lnTo>
                    <a:pt x="0" y="1845"/>
                  </a:lnTo>
                  <a:lnTo>
                    <a:pt x="995" y="2008"/>
                  </a:lnTo>
                  <a:lnTo>
                    <a:pt x="24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6" name="淘宝店chenying0907 39"/>
            <p:cNvSpPr>
              <a:spLocks/>
            </p:cNvSpPr>
            <p:nvPr/>
          </p:nvSpPr>
          <p:spPr bwMode="auto">
            <a:xfrm rot="5400000">
              <a:off x="-975519" y="954283"/>
              <a:ext cx="2333625" cy="382588"/>
            </a:xfrm>
            <a:custGeom>
              <a:avLst/>
              <a:gdLst>
                <a:gd name="T0" fmla="*/ 0 w 1470"/>
                <a:gd name="T1" fmla="*/ 0 h 241"/>
                <a:gd name="T2" fmla="*/ 0 w 1470"/>
                <a:gd name="T3" fmla="*/ 233 h 241"/>
                <a:gd name="T4" fmla="*/ 0 w 1470"/>
                <a:gd name="T5" fmla="*/ 241 h 241"/>
                <a:gd name="T6" fmla="*/ 1470 w 1470"/>
                <a:gd name="T7" fmla="*/ 241 h 241"/>
                <a:gd name="T8" fmla="*/ 0 w 1470"/>
                <a:gd name="T9" fmla="*/ 0 h 241"/>
              </a:gdLst>
              <a:ahLst/>
              <a:cxnLst>
                <a:cxn ang="0">
                  <a:pos x="T0" y="T1"/>
                </a:cxn>
                <a:cxn ang="0">
                  <a:pos x="T2" y="T3"/>
                </a:cxn>
                <a:cxn ang="0">
                  <a:pos x="T4" y="T5"/>
                </a:cxn>
                <a:cxn ang="0">
                  <a:pos x="T6" y="T7"/>
                </a:cxn>
                <a:cxn ang="0">
                  <a:pos x="T8" y="T9"/>
                </a:cxn>
              </a:cxnLst>
              <a:rect l="0" t="0" r="r" b="b"/>
              <a:pathLst>
                <a:path w="1470" h="241">
                  <a:moveTo>
                    <a:pt x="0" y="0"/>
                  </a:moveTo>
                  <a:lnTo>
                    <a:pt x="0" y="233"/>
                  </a:lnTo>
                  <a:lnTo>
                    <a:pt x="0" y="241"/>
                  </a:lnTo>
                  <a:lnTo>
                    <a:pt x="1470" y="241"/>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grpSp>
    </p:spTree>
    <p:extLst>
      <p:ext uri="{BB962C8B-B14F-4D97-AF65-F5344CB8AC3E}">
        <p14:creationId xmlns:p14="http://schemas.microsoft.com/office/powerpoint/2010/main" val="3562885625"/>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a:xfrm>
            <a:off x="6747694" y="4731990"/>
            <a:ext cx="2133600" cy="273844"/>
          </a:xfrm>
        </p:spPr>
        <p:txBody>
          <a:bodyPr vert="horz" lIns="68580" tIns="34290" rIns="68580" bIns="34290" rtlCol="0" anchor="ctr"/>
          <a:lstStyle/>
          <a:p>
            <a:fld id="{8442C06D-44E2-4491-8B6B-EB951651CB7B}" type="slidenum">
              <a:rPr lang="zh-HK" altLang="en-US">
                <a:solidFill>
                  <a:schemeClr val="tx1"/>
                </a:solidFill>
              </a:rPr>
              <a:pPr/>
              <a:t>30</a:t>
            </a:fld>
            <a:endParaRPr lang="zh-HK" altLang="en-US">
              <a:solidFill>
                <a:schemeClr val="tx1"/>
              </a:solidFill>
            </a:endParaRPr>
          </a:p>
        </p:txBody>
      </p:sp>
      <p:sp>
        <p:nvSpPr>
          <p:cNvPr id="14" name="PA_文本框 16"/>
          <p:cNvSpPr txBox="1"/>
          <p:nvPr>
            <p:custDataLst>
              <p:tags r:id="rId1"/>
            </p:custDataLst>
          </p:nvPr>
        </p:nvSpPr>
        <p:spPr>
          <a:xfrm>
            <a:off x="608690" y="42759"/>
            <a:ext cx="899396" cy="584775"/>
          </a:xfrm>
          <a:prstGeom prst="rect">
            <a:avLst/>
          </a:prstGeom>
          <a:noFill/>
        </p:spPr>
        <p:txBody>
          <a:bodyPr wrap="square" rtlCol="0">
            <a:spAutoFit/>
          </a:bodyPr>
          <a:lstStyle/>
          <a:p>
            <a:r>
              <a:rPr lang="en-US" altLang="zh-CN" sz="3200" dirty="0">
                <a:solidFill>
                  <a:schemeClr val="bg1">
                    <a:lumMod val="50000"/>
                  </a:schemeClr>
                </a:solidFill>
                <a:cs typeface="+mn-ea"/>
                <a:sym typeface="+mn-lt"/>
              </a:rPr>
              <a:t>05</a:t>
            </a:r>
            <a:endParaRPr lang="zh-CN" altLang="en-US" sz="3200" dirty="0">
              <a:solidFill>
                <a:schemeClr val="bg1">
                  <a:lumMod val="50000"/>
                </a:schemeClr>
              </a:solidFill>
              <a:cs typeface="+mn-ea"/>
              <a:sym typeface="+mn-lt"/>
            </a:endParaRPr>
          </a:p>
        </p:txBody>
      </p:sp>
      <p:grpSp>
        <p:nvGrpSpPr>
          <p:cNvPr id="16" name="PA_淘宝店chenying0907 44"/>
          <p:cNvGrpSpPr/>
          <p:nvPr>
            <p:custDataLst>
              <p:tags r:id="rId2"/>
            </p:custDataLst>
          </p:nvPr>
        </p:nvGrpSpPr>
        <p:grpSpPr>
          <a:xfrm>
            <a:off x="-9190" y="0"/>
            <a:ext cx="620750" cy="791858"/>
            <a:chOff x="0" y="-21236"/>
            <a:chExt cx="3311527" cy="4224338"/>
          </a:xfrm>
        </p:grpSpPr>
        <p:sp>
          <p:nvSpPr>
            <p:cNvPr id="17" name="淘宝店chenying0907 37"/>
            <p:cNvSpPr>
              <a:spLocks/>
            </p:cNvSpPr>
            <p:nvPr/>
          </p:nvSpPr>
          <p:spPr bwMode="auto">
            <a:xfrm rot="5400000">
              <a:off x="-264318" y="627258"/>
              <a:ext cx="3840163" cy="3311525"/>
            </a:xfrm>
            <a:custGeom>
              <a:avLst/>
              <a:gdLst>
                <a:gd name="T0" fmla="*/ 0 w 2419"/>
                <a:gd name="T1" fmla="*/ 0 h 2086"/>
                <a:gd name="T2" fmla="*/ 753 w 2419"/>
                <a:gd name="T3" fmla="*/ 2008 h 2086"/>
                <a:gd name="T4" fmla="*/ 1228 w 2419"/>
                <a:gd name="T5" fmla="*/ 2086 h 2086"/>
                <a:gd name="T6" fmla="*/ 2419 w 2419"/>
                <a:gd name="T7" fmla="*/ 2086 h 2086"/>
                <a:gd name="T8" fmla="*/ 0 w 2419"/>
                <a:gd name="T9" fmla="*/ 0 h 2086"/>
              </a:gdLst>
              <a:ahLst/>
              <a:cxnLst>
                <a:cxn ang="0">
                  <a:pos x="T0" y="T1"/>
                </a:cxn>
                <a:cxn ang="0">
                  <a:pos x="T2" y="T3"/>
                </a:cxn>
                <a:cxn ang="0">
                  <a:pos x="T4" y="T5"/>
                </a:cxn>
                <a:cxn ang="0">
                  <a:pos x="T6" y="T7"/>
                </a:cxn>
                <a:cxn ang="0">
                  <a:pos x="T8" y="T9"/>
                </a:cxn>
              </a:cxnLst>
              <a:rect l="0" t="0" r="r" b="b"/>
              <a:pathLst>
                <a:path w="2419" h="2086">
                  <a:moveTo>
                    <a:pt x="0" y="0"/>
                  </a:moveTo>
                  <a:lnTo>
                    <a:pt x="753" y="2008"/>
                  </a:lnTo>
                  <a:lnTo>
                    <a:pt x="1228" y="2086"/>
                  </a:lnTo>
                  <a:lnTo>
                    <a:pt x="2419" y="2086"/>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8" name="淘宝店chenying0907 38"/>
            <p:cNvSpPr>
              <a:spLocks/>
            </p:cNvSpPr>
            <p:nvPr/>
          </p:nvSpPr>
          <p:spPr bwMode="auto">
            <a:xfrm rot="5400000">
              <a:off x="927895" y="-825304"/>
              <a:ext cx="1579563" cy="3187700"/>
            </a:xfrm>
            <a:custGeom>
              <a:avLst/>
              <a:gdLst>
                <a:gd name="T0" fmla="*/ 242 w 995"/>
                <a:gd name="T1" fmla="*/ 0 h 2008"/>
                <a:gd name="T2" fmla="*/ 0 w 995"/>
                <a:gd name="T3" fmla="*/ 305 h 2008"/>
                <a:gd name="T4" fmla="*/ 0 w 995"/>
                <a:gd name="T5" fmla="*/ 1845 h 2008"/>
                <a:gd name="T6" fmla="*/ 995 w 995"/>
                <a:gd name="T7" fmla="*/ 2008 h 2008"/>
                <a:gd name="T8" fmla="*/ 242 w 995"/>
                <a:gd name="T9" fmla="*/ 0 h 2008"/>
              </a:gdLst>
              <a:ahLst/>
              <a:cxnLst>
                <a:cxn ang="0">
                  <a:pos x="T0" y="T1"/>
                </a:cxn>
                <a:cxn ang="0">
                  <a:pos x="T2" y="T3"/>
                </a:cxn>
                <a:cxn ang="0">
                  <a:pos x="T4" y="T5"/>
                </a:cxn>
                <a:cxn ang="0">
                  <a:pos x="T6" y="T7"/>
                </a:cxn>
                <a:cxn ang="0">
                  <a:pos x="T8" y="T9"/>
                </a:cxn>
              </a:cxnLst>
              <a:rect l="0" t="0" r="r" b="b"/>
              <a:pathLst>
                <a:path w="995" h="2008">
                  <a:moveTo>
                    <a:pt x="242" y="0"/>
                  </a:moveTo>
                  <a:lnTo>
                    <a:pt x="0" y="305"/>
                  </a:lnTo>
                  <a:lnTo>
                    <a:pt x="0" y="1845"/>
                  </a:lnTo>
                  <a:lnTo>
                    <a:pt x="995" y="2008"/>
                  </a:lnTo>
                  <a:lnTo>
                    <a:pt x="24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9" name="淘宝店chenying0907 39"/>
            <p:cNvSpPr>
              <a:spLocks/>
            </p:cNvSpPr>
            <p:nvPr/>
          </p:nvSpPr>
          <p:spPr bwMode="auto">
            <a:xfrm rot="5400000">
              <a:off x="-975519" y="954283"/>
              <a:ext cx="2333625" cy="382588"/>
            </a:xfrm>
            <a:custGeom>
              <a:avLst/>
              <a:gdLst>
                <a:gd name="T0" fmla="*/ 0 w 1470"/>
                <a:gd name="T1" fmla="*/ 0 h 241"/>
                <a:gd name="T2" fmla="*/ 0 w 1470"/>
                <a:gd name="T3" fmla="*/ 233 h 241"/>
                <a:gd name="T4" fmla="*/ 0 w 1470"/>
                <a:gd name="T5" fmla="*/ 241 h 241"/>
                <a:gd name="T6" fmla="*/ 1470 w 1470"/>
                <a:gd name="T7" fmla="*/ 241 h 241"/>
                <a:gd name="T8" fmla="*/ 0 w 1470"/>
                <a:gd name="T9" fmla="*/ 0 h 241"/>
              </a:gdLst>
              <a:ahLst/>
              <a:cxnLst>
                <a:cxn ang="0">
                  <a:pos x="T0" y="T1"/>
                </a:cxn>
                <a:cxn ang="0">
                  <a:pos x="T2" y="T3"/>
                </a:cxn>
                <a:cxn ang="0">
                  <a:pos x="T4" y="T5"/>
                </a:cxn>
                <a:cxn ang="0">
                  <a:pos x="T6" y="T7"/>
                </a:cxn>
                <a:cxn ang="0">
                  <a:pos x="T8" y="T9"/>
                </a:cxn>
              </a:cxnLst>
              <a:rect l="0" t="0" r="r" b="b"/>
              <a:pathLst>
                <a:path w="1470" h="241">
                  <a:moveTo>
                    <a:pt x="0" y="0"/>
                  </a:moveTo>
                  <a:lnTo>
                    <a:pt x="0" y="233"/>
                  </a:lnTo>
                  <a:lnTo>
                    <a:pt x="0" y="241"/>
                  </a:lnTo>
                  <a:lnTo>
                    <a:pt x="1470" y="241"/>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grpSp>
      <p:grpSp>
        <p:nvGrpSpPr>
          <p:cNvPr id="29" name="PA_淘宝店chenying0907 55"/>
          <p:cNvGrpSpPr>
            <a:grpSpLocks/>
          </p:cNvGrpSpPr>
          <p:nvPr>
            <p:custDataLst>
              <p:tags r:id="rId3"/>
            </p:custDataLst>
          </p:nvPr>
        </p:nvGrpSpPr>
        <p:grpSpPr bwMode="auto">
          <a:xfrm>
            <a:off x="6934600" y="289026"/>
            <a:ext cx="2167283" cy="3362844"/>
            <a:chOff x="2018" y="939"/>
            <a:chExt cx="1124" cy="1682"/>
          </a:xfrm>
        </p:grpSpPr>
        <p:sp>
          <p:nvSpPr>
            <p:cNvPr id="30" name="淘宝店chenying0907 23"/>
            <p:cNvSpPr>
              <a:spLocks noEditPoints="1"/>
            </p:cNvSpPr>
            <p:nvPr/>
          </p:nvSpPr>
          <p:spPr bwMode="auto">
            <a:xfrm>
              <a:off x="2018" y="1291"/>
              <a:ext cx="1124" cy="1330"/>
            </a:xfrm>
            <a:custGeom>
              <a:avLst/>
              <a:gdLst>
                <a:gd name="T0" fmla="*/ 998 w 1144"/>
                <a:gd name="T1" fmla="*/ 1354 h 1354"/>
                <a:gd name="T2" fmla="*/ 139 w 1144"/>
                <a:gd name="T3" fmla="*/ 1354 h 1354"/>
                <a:gd name="T4" fmla="*/ 24 w 1144"/>
                <a:gd name="T5" fmla="*/ 1296 h 1354"/>
                <a:gd name="T6" fmla="*/ 23 w 1144"/>
                <a:gd name="T7" fmla="*/ 1172 h 1354"/>
                <a:gd name="T8" fmla="*/ 92 w 1144"/>
                <a:gd name="T9" fmla="*/ 1064 h 1354"/>
                <a:gd name="T10" fmla="*/ 251 w 1144"/>
                <a:gd name="T11" fmla="*/ 820 h 1354"/>
                <a:gd name="T12" fmla="*/ 405 w 1144"/>
                <a:gd name="T13" fmla="*/ 583 h 1354"/>
                <a:gd name="T14" fmla="*/ 405 w 1144"/>
                <a:gd name="T15" fmla="*/ 141 h 1354"/>
                <a:gd name="T16" fmla="*/ 361 w 1144"/>
                <a:gd name="T17" fmla="*/ 74 h 1354"/>
                <a:gd name="T18" fmla="*/ 435 w 1144"/>
                <a:gd name="T19" fmla="*/ 0 h 1354"/>
                <a:gd name="T20" fmla="*/ 699 w 1144"/>
                <a:gd name="T21" fmla="*/ 0 h 1354"/>
                <a:gd name="T22" fmla="*/ 773 w 1144"/>
                <a:gd name="T23" fmla="*/ 74 h 1354"/>
                <a:gd name="T24" fmla="*/ 729 w 1144"/>
                <a:gd name="T25" fmla="*/ 141 h 1354"/>
                <a:gd name="T26" fmla="*/ 729 w 1144"/>
                <a:gd name="T27" fmla="*/ 583 h 1354"/>
                <a:gd name="T28" fmla="*/ 886 w 1144"/>
                <a:gd name="T29" fmla="*/ 820 h 1354"/>
                <a:gd name="T30" fmla="*/ 1046 w 1144"/>
                <a:gd name="T31" fmla="*/ 1064 h 1354"/>
                <a:gd name="T32" fmla="*/ 1108 w 1144"/>
                <a:gd name="T33" fmla="*/ 1161 h 1354"/>
                <a:gd name="T34" fmla="*/ 1118 w 1144"/>
                <a:gd name="T35" fmla="*/ 1287 h 1354"/>
                <a:gd name="T36" fmla="*/ 998 w 1144"/>
                <a:gd name="T37" fmla="*/ 1354 h 1354"/>
                <a:gd name="T38" fmla="*/ 435 w 1144"/>
                <a:gd name="T39" fmla="*/ 60 h 1354"/>
                <a:gd name="T40" fmla="*/ 421 w 1144"/>
                <a:gd name="T41" fmla="*/ 74 h 1354"/>
                <a:gd name="T42" fmla="*/ 435 w 1144"/>
                <a:gd name="T43" fmla="*/ 88 h 1354"/>
                <a:gd name="T44" fmla="*/ 465 w 1144"/>
                <a:gd name="T45" fmla="*/ 88 h 1354"/>
                <a:gd name="T46" fmla="*/ 465 w 1144"/>
                <a:gd name="T47" fmla="*/ 601 h 1354"/>
                <a:gd name="T48" fmla="*/ 460 w 1144"/>
                <a:gd name="T49" fmla="*/ 608 h 1354"/>
                <a:gd name="T50" fmla="*/ 301 w 1144"/>
                <a:gd name="T51" fmla="*/ 852 h 1354"/>
                <a:gd name="T52" fmla="*/ 142 w 1144"/>
                <a:gd name="T53" fmla="*/ 1097 h 1354"/>
                <a:gd name="T54" fmla="*/ 74 w 1144"/>
                <a:gd name="T55" fmla="*/ 1202 h 1354"/>
                <a:gd name="T56" fmla="*/ 76 w 1144"/>
                <a:gd name="T57" fmla="*/ 1266 h 1354"/>
                <a:gd name="T58" fmla="*/ 139 w 1144"/>
                <a:gd name="T59" fmla="*/ 1294 h 1354"/>
                <a:gd name="T60" fmla="*/ 998 w 1144"/>
                <a:gd name="T61" fmla="*/ 1294 h 1354"/>
                <a:gd name="T62" fmla="*/ 1065 w 1144"/>
                <a:gd name="T63" fmla="*/ 1258 h 1354"/>
                <a:gd name="T64" fmla="*/ 1057 w 1144"/>
                <a:gd name="T65" fmla="*/ 1192 h 1354"/>
                <a:gd name="T66" fmla="*/ 996 w 1144"/>
                <a:gd name="T67" fmla="*/ 1097 h 1354"/>
                <a:gd name="T68" fmla="*/ 836 w 1144"/>
                <a:gd name="T69" fmla="*/ 853 h 1354"/>
                <a:gd name="T70" fmla="*/ 674 w 1144"/>
                <a:gd name="T71" fmla="*/ 609 h 1354"/>
                <a:gd name="T72" fmla="*/ 669 w 1144"/>
                <a:gd name="T73" fmla="*/ 601 h 1354"/>
                <a:gd name="T74" fmla="*/ 669 w 1144"/>
                <a:gd name="T75" fmla="*/ 88 h 1354"/>
                <a:gd name="T76" fmla="*/ 699 w 1144"/>
                <a:gd name="T77" fmla="*/ 88 h 1354"/>
                <a:gd name="T78" fmla="*/ 713 w 1144"/>
                <a:gd name="T79" fmla="*/ 74 h 1354"/>
                <a:gd name="T80" fmla="*/ 699 w 1144"/>
                <a:gd name="T81" fmla="*/ 60 h 1354"/>
                <a:gd name="T82" fmla="*/ 435 w 1144"/>
                <a:gd name="T83" fmla="*/ 60 h 1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44" h="1354">
                  <a:moveTo>
                    <a:pt x="998" y="1354"/>
                  </a:moveTo>
                  <a:cubicBezTo>
                    <a:pt x="139" y="1354"/>
                    <a:pt x="139" y="1354"/>
                    <a:pt x="139" y="1354"/>
                  </a:cubicBezTo>
                  <a:cubicBezTo>
                    <a:pt x="68" y="1354"/>
                    <a:pt x="36" y="1318"/>
                    <a:pt x="24" y="1296"/>
                  </a:cubicBezTo>
                  <a:cubicBezTo>
                    <a:pt x="0" y="1254"/>
                    <a:pt x="5" y="1201"/>
                    <a:pt x="23" y="1172"/>
                  </a:cubicBezTo>
                  <a:cubicBezTo>
                    <a:pt x="28" y="1163"/>
                    <a:pt x="50" y="1128"/>
                    <a:pt x="92" y="1064"/>
                  </a:cubicBezTo>
                  <a:cubicBezTo>
                    <a:pt x="130" y="1006"/>
                    <a:pt x="183" y="923"/>
                    <a:pt x="251" y="820"/>
                  </a:cubicBezTo>
                  <a:cubicBezTo>
                    <a:pt x="322" y="710"/>
                    <a:pt x="387" y="611"/>
                    <a:pt x="405" y="583"/>
                  </a:cubicBezTo>
                  <a:cubicBezTo>
                    <a:pt x="405" y="141"/>
                    <a:pt x="405" y="141"/>
                    <a:pt x="405" y="141"/>
                  </a:cubicBezTo>
                  <a:cubicBezTo>
                    <a:pt x="379" y="130"/>
                    <a:pt x="361" y="104"/>
                    <a:pt x="361" y="74"/>
                  </a:cubicBezTo>
                  <a:cubicBezTo>
                    <a:pt x="361" y="33"/>
                    <a:pt x="394" y="0"/>
                    <a:pt x="435" y="0"/>
                  </a:cubicBezTo>
                  <a:cubicBezTo>
                    <a:pt x="699" y="0"/>
                    <a:pt x="699" y="0"/>
                    <a:pt x="699" y="0"/>
                  </a:cubicBezTo>
                  <a:cubicBezTo>
                    <a:pt x="740" y="0"/>
                    <a:pt x="773" y="33"/>
                    <a:pt x="773" y="74"/>
                  </a:cubicBezTo>
                  <a:cubicBezTo>
                    <a:pt x="773" y="104"/>
                    <a:pt x="755" y="130"/>
                    <a:pt x="729" y="141"/>
                  </a:cubicBezTo>
                  <a:cubicBezTo>
                    <a:pt x="729" y="583"/>
                    <a:pt x="729" y="583"/>
                    <a:pt x="729" y="583"/>
                  </a:cubicBezTo>
                  <a:cubicBezTo>
                    <a:pt x="747" y="611"/>
                    <a:pt x="814" y="711"/>
                    <a:pt x="886" y="820"/>
                  </a:cubicBezTo>
                  <a:cubicBezTo>
                    <a:pt x="953" y="922"/>
                    <a:pt x="1007" y="1004"/>
                    <a:pt x="1046" y="1064"/>
                  </a:cubicBezTo>
                  <a:cubicBezTo>
                    <a:pt x="1076" y="1111"/>
                    <a:pt x="1097" y="1143"/>
                    <a:pt x="1108" y="1161"/>
                  </a:cubicBezTo>
                  <a:cubicBezTo>
                    <a:pt x="1144" y="1220"/>
                    <a:pt x="1130" y="1265"/>
                    <a:pt x="1118" y="1287"/>
                  </a:cubicBezTo>
                  <a:cubicBezTo>
                    <a:pt x="1093" y="1331"/>
                    <a:pt x="1038" y="1354"/>
                    <a:pt x="998" y="1354"/>
                  </a:cubicBezTo>
                  <a:close/>
                  <a:moveTo>
                    <a:pt x="435" y="60"/>
                  </a:moveTo>
                  <a:cubicBezTo>
                    <a:pt x="427" y="60"/>
                    <a:pt x="421" y="66"/>
                    <a:pt x="421" y="74"/>
                  </a:cubicBezTo>
                  <a:cubicBezTo>
                    <a:pt x="421" y="81"/>
                    <a:pt x="427" y="88"/>
                    <a:pt x="435" y="88"/>
                  </a:cubicBezTo>
                  <a:cubicBezTo>
                    <a:pt x="465" y="88"/>
                    <a:pt x="465" y="88"/>
                    <a:pt x="465" y="88"/>
                  </a:cubicBezTo>
                  <a:cubicBezTo>
                    <a:pt x="465" y="601"/>
                    <a:pt x="465" y="601"/>
                    <a:pt x="465" y="601"/>
                  </a:cubicBezTo>
                  <a:cubicBezTo>
                    <a:pt x="460" y="608"/>
                    <a:pt x="460" y="608"/>
                    <a:pt x="460" y="608"/>
                  </a:cubicBezTo>
                  <a:cubicBezTo>
                    <a:pt x="460" y="608"/>
                    <a:pt x="385" y="723"/>
                    <a:pt x="301" y="852"/>
                  </a:cubicBezTo>
                  <a:cubicBezTo>
                    <a:pt x="233" y="956"/>
                    <a:pt x="180" y="1038"/>
                    <a:pt x="142" y="1097"/>
                  </a:cubicBezTo>
                  <a:cubicBezTo>
                    <a:pt x="92" y="1174"/>
                    <a:pt x="77" y="1197"/>
                    <a:pt x="74" y="1202"/>
                  </a:cubicBezTo>
                  <a:cubicBezTo>
                    <a:pt x="67" y="1214"/>
                    <a:pt x="63" y="1244"/>
                    <a:pt x="76" y="1266"/>
                  </a:cubicBezTo>
                  <a:cubicBezTo>
                    <a:pt x="86" y="1285"/>
                    <a:pt x="108" y="1294"/>
                    <a:pt x="139" y="1294"/>
                  </a:cubicBezTo>
                  <a:cubicBezTo>
                    <a:pt x="998" y="1294"/>
                    <a:pt x="998" y="1294"/>
                    <a:pt x="998" y="1294"/>
                  </a:cubicBezTo>
                  <a:cubicBezTo>
                    <a:pt x="1020" y="1294"/>
                    <a:pt x="1052" y="1280"/>
                    <a:pt x="1065" y="1258"/>
                  </a:cubicBezTo>
                  <a:cubicBezTo>
                    <a:pt x="1075" y="1240"/>
                    <a:pt x="1072" y="1218"/>
                    <a:pt x="1057" y="1192"/>
                  </a:cubicBezTo>
                  <a:cubicBezTo>
                    <a:pt x="1046" y="1175"/>
                    <a:pt x="1026" y="1143"/>
                    <a:pt x="996" y="1097"/>
                  </a:cubicBezTo>
                  <a:cubicBezTo>
                    <a:pt x="957" y="1037"/>
                    <a:pt x="903" y="955"/>
                    <a:pt x="836" y="853"/>
                  </a:cubicBezTo>
                  <a:cubicBezTo>
                    <a:pt x="751" y="725"/>
                    <a:pt x="675" y="610"/>
                    <a:pt x="674" y="609"/>
                  </a:cubicBezTo>
                  <a:cubicBezTo>
                    <a:pt x="669" y="601"/>
                    <a:pt x="669" y="601"/>
                    <a:pt x="669" y="601"/>
                  </a:cubicBezTo>
                  <a:cubicBezTo>
                    <a:pt x="669" y="88"/>
                    <a:pt x="669" y="88"/>
                    <a:pt x="669" y="88"/>
                  </a:cubicBezTo>
                  <a:cubicBezTo>
                    <a:pt x="699" y="88"/>
                    <a:pt x="699" y="88"/>
                    <a:pt x="699" y="88"/>
                  </a:cubicBezTo>
                  <a:cubicBezTo>
                    <a:pt x="707" y="88"/>
                    <a:pt x="713" y="81"/>
                    <a:pt x="713" y="74"/>
                  </a:cubicBezTo>
                  <a:cubicBezTo>
                    <a:pt x="713" y="66"/>
                    <a:pt x="707" y="60"/>
                    <a:pt x="699" y="60"/>
                  </a:cubicBezTo>
                  <a:lnTo>
                    <a:pt x="435" y="6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cs typeface="+mn-ea"/>
                <a:sym typeface="+mn-lt"/>
              </a:endParaRPr>
            </a:p>
          </p:txBody>
        </p:sp>
        <p:sp>
          <p:nvSpPr>
            <p:cNvPr id="31" name="淘宝店chenying0907 24"/>
            <p:cNvSpPr>
              <a:spLocks/>
            </p:cNvSpPr>
            <p:nvPr/>
          </p:nvSpPr>
          <p:spPr bwMode="auto">
            <a:xfrm>
              <a:off x="2402" y="1320"/>
              <a:ext cx="346" cy="552"/>
            </a:xfrm>
            <a:custGeom>
              <a:avLst/>
              <a:gdLst>
                <a:gd name="T0" fmla="*/ 308 w 352"/>
                <a:gd name="T1" fmla="*/ 0 h 562"/>
                <a:gd name="T2" fmla="*/ 44 w 352"/>
                <a:gd name="T3" fmla="*/ 0 h 562"/>
                <a:gd name="T4" fmla="*/ 0 w 352"/>
                <a:gd name="T5" fmla="*/ 44 h 562"/>
                <a:gd name="T6" fmla="*/ 44 w 352"/>
                <a:gd name="T7" fmla="*/ 88 h 562"/>
                <a:gd name="T8" fmla="*/ 44 w 352"/>
                <a:gd name="T9" fmla="*/ 562 h 562"/>
                <a:gd name="T10" fmla="*/ 308 w 352"/>
                <a:gd name="T11" fmla="*/ 562 h 562"/>
                <a:gd name="T12" fmla="*/ 308 w 352"/>
                <a:gd name="T13" fmla="*/ 88 h 562"/>
                <a:gd name="T14" fmla="*/ 352 w 352"/>
                <a:gd name="T15" fmla="*/ 44 h 562"/>
                <a:gd name="T16" fmla="*/ 308 w 352"/>
                <a:gd name="T17" fmla="*/ 0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2" h="562">
                  <a:moveTo>
                    <a:pt x="308" y="0"/>
                  </a:moveTo>
                  <a:cubicBezTo>
                    <a:pt x="44" y="0"/>
                    <a:pt x="44" y="0"/>
                    <a:pt x="44" y="0"/>
                  </a:cubicBezTo>
                  <a:cubicBezTo>
                    <a:pt x="20" y="0"/>
                    <a:pt x="0" y="19"/>
                    <a:pt x="0" y="44"/>
                  </a:cubicBezTo>
                  <a:cubicBezTo>
                    <a:pt x="0" y="68"/>
                    <a:pt x="20" y="88"/>
                    <a:pt x="44" y="88"/>
                  </a:cubicBezTo>
                  <a:cubicBezTo>
                    <a:pt x="44" y="562"/>
                    <a:pt x="44" y="562"/>
                    <a:pt x="44" y="562"/>
                  </a:cubicBezTo>
                  <a:cubicBezTo>
                    <a:pt x="308" y="562"/>
                    <a:pt x="308" y="562"/>
                    <a:pt x="308" y="562"/>
                  </a:cubicBezTo>
                  <a:cubicBezTo>
                    <a:pt x="308" y="88"/>
                    <a:pt x="308" y="88"/>
                    <a:pt x="308" y="88"/>
                  </a:cubicBezTo>
                  <a:cubicBezTo>
                    <a:pt x="332" y="88"/>
                    <a:pt x="352" y="68"/>
                    <a:pt x="352" y="44"/>
                  </a:cubicBezTo>
                  <a:cubicBezTo>
                    <a:pt x="352" y="19"/>
                    <a:pt x="332" y="0"/>
                    <a:pt x="308"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cs typeface="+mn-ea"/>
                <a:sym typeface="+mn-lt"/>
              </a:endParaRPr>
            </a:p>
          </p:txBody>
        </p:sp>
        <p:sp>
          <p:nvSpPr>
            <p:cNvPr id="32" name="淘宝店chenying0907 25"/>
            <p:cNvSpPr>
              <a:spLocks/>
            </p:cNvSpPr>
            <p:nvPr/>
          </p:nvSpPr>
          <p:spPr bwMode="auto">
            <a:xfrm>
              <a:off x="2299" y="1867"/>
              <a:ext cx="575" cy="240"/>
            </a:xfrm>
            <a:custGeom>
              <a:avLst/>
              <a:gdLst>
                <a:gd name="T0" fmla="*/ 585 w 585"/>
                <a:gd name="T1" fmla="*/ 244 h 244"/>
                <a:gd name="T2" fmla="*/ 423 w 585"/>
                <a:gd name="T3" fmla="*/ 0 h 244"/>
                <a:gd name="T4" fmla="*/ 159 w 585"/>
                <a:gd name="T5" fmla="*/ 0 h 244"/>
                <a:gd name="T6" fmla="*/ 0 w 585"/>
                <a:gd name="T7" fmla="*/ 244 h 244"/>
                <a:gd name="T8" fmla="*/ 585 w 585"/>
                <a:gd name="T9" fmla="*/ 244 h 244"/>
              </a:gdLst>
              <a:ahLst/>
              <a:cxnLst>
                <a:cxn ang="0">
                  <a:pos x="T0" y="T1"/>
                </a:cxn>
                <a:cxn ang="0">
                  <a:pos x="T2" y="T3"/>
                </a:cxn>
                <a:cxn ang="0">
                  <a:pos x="T4" y="T5"/>
                </a:cxn>
                <a:cxn ang="0">
                  <a:pos x="T6" y="T7"/>
                </a:cxn>
                <a:cxn ang="0">
                  <a:pos x="T8" y="T9"/>
                </a:cxn>
              </a:cxnLst>
              <a:rect l="0" t="0" r="r" b="b"/>
              <a:pathLst>
                <a:path w="585" h="244">
                  <a:moveTo>
                    <a:pt x="585" y="244"/>
                  </a:moveTo>
                  <a:cubicBezTo>
                    <a:pt x="499" y="115"/>
                    <a:pt x="423" y="0"/>
                    <a:pt x="423" y="0"/>
                  </a:cubicBezTo>
                  <a:cubicBezTo>
                    <a:pt x="159" y="0"/>
                    <a:pt x="159" y="0"/>
                    <a:pt x="159" y="0"/>
                  </a:cubicBezTo>
                  <a:cubicBezTo>
                    <a:pt x="159" y="0"/>
                    <a:pt x="84" y="115"/>
                    <a:pt x="0" y="244"/>
                  </a:cubicBezTo>
                  <a:lnTo>
                    <a:pt x="585" y="24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cs typeface="+mn-ea"/>
                <a:sym typeface="+mn-lt"/>
              </a:endParaRPr>
            </a:p>
          </p:txBody>
        </p:sp>
        <p:sp>
          <p:nvSpPr>
            <p:cNvPr id="33" name="淘宝店chenying0907 26"/>
            <p:cNvSpPr>
              <a:spLocks/>
            </p:cNvSpPr>
            <p:nvPr/>
          </p:nvSpPr>
          <p:spPr bwMode="auto">
            <a:xfrm>
              <a:off x="2133" y="2112"/>
              <a:ext cx="888" cy="240"/>
            </a:xfrm>
            <a:custGeom>
              <a:avLst/>
              <a:gdLst>
                <a:gd name="T0" fmla="*/ 0 w 904"/>
                <a:gd name="T1" fmla="*/ 244 h 244"/>
                <a:gd name="T2" fmla="*/ 904 w 904"/>
                <a:gd name="T3" fmla="*/ 244 h 244"/>
                <a:gd name="T4" fmla="*/ 744 w 904"/>
                <a:gd name="T5" fmla="*/ 0 h 244"/>
                <a:gd name="T6" fmla="*/ 159 w 904"/>
                <a:gd name="T7" fmla="*/ 0 h 244"/>
                <a:gd name="T8" fmla="*/ 0 w 904"/>
                <a:gd name="T9" fmla="*/ 244 h 244"/>
              </a:gdLst>
              <a:ahLst/>
              <a:cxnLst>
                <a:cxn ang="0">
                  <a:pos x="T0" y="T1"/>
                </a:cxn>
                <a:cxn ang="0">
                  <a:pos x="T2" y="T3"/>
                </a:cxn>
                <a:cxn ang="0">
                  <a:pos x="T4" y="T5"/>
                </a:cxn>
                <a:cxn ang="0">
                  <a:pos x="T6" y="T7"/>
                </a:cxn>
                <a:cxn ang="0">
                  <a:pos x="T8" y="T9"/>
                </a:cxn>
              </a:cxnLst>
              <a:rect l="0" t="0" r="r" b="b"/>
              <a:pathLst>
                <a:path w="904" h="244">
                  <a:moveTo>
                    <a:pt x="0" y="244"/>
                  </a:moveTo>
                  <a:cubicBezTo>
                    <a:pt x="904" y="244"/>
                    <a:pt x="904" y="244"/>
                    <a:pt x="904" y="244"/>
                  </a:cubicBezTo>
                  <a:cubicBezTo>
                    <a:pt x="859" y="176"/>
                    <a:pt x="800" y="85"/>
                    <a:pt x="744" y="0"/>
                  </a:cubicBezTo>
                  <a:cubicBezTo>
                    <a:pt x="159" y="0"/>
                    <a:pt x="159" y="0"/>
                    <a:pt x="159" y="0"/>
                  </a:cubicBezTo>
                  <a:cubicBezTo>
                    <a:pt x="103" y="85"/>
                    <a:pt x="44" y="176"/>
                    <a:pt x="0" y="244"/>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cs typeface="+mn-ea"/>
                <a:sym typeface="+mn-lt"/>
              </a:endParaRPr>
            </a:p>
          </p:txBody>
        </p:sp>
        <p:sp>
          <p:nvSpPr>
            <p:cNvPr id="34" name="淘宝店chenying0907 27"/>
            <p:cNvSpPr>
              <a:spLocks/>
            </p:cNvSpPr>
            <p:nvPr/>
          </p:nvSpPr>
          <p:spPr bwMode="auto">
            <a:xfrm>
              <a:off x="2045" y="2352"/>
              <a:ext cx="1093" cy="239"/>
            </a:xfrm>
            <a:custGeom>
              <a:avLst/>
              <a:gdLst>
                <a:gd name="T0" fmla="*/ 1055 w 1113"/>
                <a:gd name="T1" fmla="*/ 96 h 244"/>
                <a:gd name="T2" fmla="*/ 994 w 1113"/>
                <a:gd name="T3" fmla="*/ 0 h 244"/>
                <a:gd name="T4" fmla="*/ 90 w 1113"/>
                <a:gd name="T5" fmla="*/ 0 h 244"/>
                <a:gd name="T6" fmla="*/ 21 w 1113"/>
                <a:gd name="T7" fmla="*/ 107 h 244"/>
                <a:gd name="T8" fmla="*/ 112 w 1113"/>
                <a:gd name="T9" fmla="*/ 244 h 244"/>
                <a:gd name="T10" fmla="*/ 971 w 1113"/>
                <a:gd name="T11" fmla="*/ 244 h 244"/>
                <a:gd name="T12" fmla="*/ 1055 w 1113"/>
                <a:gd name="T13" fmla="*/ 96 h 244"/>
              </a:gdLst>
              <a:ahLst/>
              <a:cxnLst>
                <a:cxn ang="0">
                  <a:pos x="T0" y="T1"/>
                </a:cxn>
                <a:cxn ang="0">
                  <a:pos x="T2" y="T3"/>
                </a:cxn>
                <a:cxn ang="0">
                  <a:pos x="T4" y="T5"/>
                </a:cxn>
                <a:cxn ang="0">
                  <a:pos x="T6" y="T7"/>
                </a:cxn>
                <a:cxn ang="0">
                  <a:pos x="T8" y="T9"/>
                </a:cxn>
                <a:cxn ang="0">
                  <a:pos x="T10" y="T11"/>
                </a:cxn>
                <a:cxn ang="0">
                  <a:pos x="T12" y="T13"/>
                </a:cxn>
              </a:cxnLst>
              <a:rect l="0" t="0" r="r" b="b"/>
              <a:pathLst>
                <a:path w="1113" h="244">
                  <a:moveTo>
                    <a:pt x="1055" y="96"/>
                  </a:moveTo>
                  <a:cubicBezTo>
                    <a:pt x="1044" y="78"/>
                    <a:pt x="1022" y="43"/>
                    <a:pt x="994" y="0"/>
                  </a:cubicBezTo>
                  <a:cubicBezTo>
                    <a:pt x="90" y="0"/>
                    <a:pt x="90" y="0"/>
                    <a:pt x="90" y="0"/>
                  </a:cubicBezTo>
                  <a:cubicBezTo>
                    <a:pt x="53" y="57"/>
                    <a:pt x="27" y="98"/>
                    <a:pt x="21" y="107"/>
                  </a:cubicBezTo>
                  <a:cubicBezTo>
                    <a:pt x="0" y="143"/>
                    <a:pt x="1" y="244"/>
                    <a:pt x="112" y="244"/>
                  </a:cubicBezTo>
                  <a:cubicBezTo>
                    <a:pt x="223" y="244"/>
                    <a:pt x="916" y="244"/>
                    <a:pt x="971" y="244"/>
                  </a:cubicBezTo>
                  <a:cubicBezTo>
                    <a:pt x="1025" y="244"/>
                    <a:pt x="1113" y="190"/>
                    <a:pt x="1055" y="96"/>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cs typeface="+mn-ea"/>
                <a:sym typeface="+mn-lt"/>
              </a:endParaRPr>
            </a:p>
          </p:txBody>
        </p:sp>
        <p:sp>
          <p:nvSpPr>
            <p:cNvPr id="35" name="Oval 28"/>
            <p:cNvSpPr>
              <a:spLocks noChangeArrowheads="1"/>
            </p:cNvSpPr>
            <p:nvPr/>
          </p:nvSpPr>
          <p:spPr bwMode="auto">
            <a:xfrm>
              <a:off x="2567" y="1508"/>
              <a:ext cx="83" cy="82"/>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cs typeface="+mn-ea"/>
                <a:sym typeface="+mn-lt"/>
              </a:endParaRPr>
            </a:p>
          </p:txBody>
        </p:sp>
        <p:sp>
          <p:nvSpPr>
            <p:cNvPr id="36" name="Oval 29"/>
            <p:cNvSpPr>
              <a:spLocks noChangeArrowheads="1"/>
            </p:cNvSpPr>
            <p:nvPr/>
          </p:nvSpPr>
          <p:spPr bwMode="auto">
            <a:xfrm>
              <a:off x="2453" y="1134"/>
              <a:ext cx="83" cy="82"/>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cs typeface="+mn-ea"/>
                <a:sym typeface="+mn-lt"/>
              </a:endParaRPr>
            </a:p>
          </p:txBody>
        </p:sp>
        <p:sp>
          <p:nvSpPr>
            <p:cNvPr id="37" name="Oval 30"/>
            <p:cNvSpPr>
              <a:spLocks noChangeArrowheads="1"/>
            </p:cNvSpPr>
            <p:nvPr/>
          </p:nvSpPr>
          <p:spPr bwMode="auto">
            <a:xfrm>
              <a:off x="2599" y="1033"/>
              <a:ext cx="57" cy="56"/>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cs typeface="+mn-ea"/>
                <a:sym typeface="+mn-lt"/>
              </a:endParaRPr>
            </a:p>
          </p:txBody>
        </p:sp>
        <p:sp>
          <p:nvSpPr>
            <p:cNvPr id="38" name="Oval 31"/>
            <p:cNvSpPr>
              <a:spLocks noChangeArrowheads="1"/>
            </p:cNvSpPr>
            <p:nvPr/>
          </p:nvSpPr>
          <p:spPr bwMode="auto">
            <a:xfrm>
              <a:off x="2505" y="939"/>
              <a:ext cx="69" cy="69"/>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cs typeface="+mn-ea"/>
                <a:sym typeface="+mn-lt"/>
              </a:endParaRPr>
            </a:p>
          </p:txBody>
        </p:sp>
        <p:sp>
          <p:nvSpPr>
            <p:cNvPr id="39" name="Oval 32"/>
            <p:cNvSpPr>
              <a:spLocks noChangeArrowheads="1"/>
            </p:cNvSpPr>
            <p:nvPr/>
          </p:nvSpPr>
          <p:spPr bwMode="auto">
            <a:xfrm>
              <a:off x="2511" y="1685"/>
              <a:ext cx="50" cy="5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cs typeface="+mn-ea"/>
                <a:sym typeface="+mn-lt"/>
              </a:endParaRPr>
            </a:p>
          </p:txBody>
        </p:sp>
      </p:grpSp>
      <p:sp>
        <p:nvSpPr>
          <p:cNvPr id="15" name="Rectangle 14"/>
          <p:cNvSpPr/>
          <p:nvPr/>
        </p:nvSpPr>
        <p:spPr>
          <a:xfrm>
            <a:off x="1403648" y="120397"/>
            <a:ext cx="7698235" cy="707886"/>
          </a:xfrm>
          <a:prstGeom prst="rect">
            <a:avLst/>
          </a:prstGeom>
        </p:spPr>
        <p:txBody>
          <a:bodyPr wrap="square">
            <a:spAutoFit/>
          </a:bodyPr>
          <a:lstStyle/>
          <a:p>
            <a:r>
              <a:rPr lang="en-US" sz="2000" dirty="0">
                <a:solidFill>
                  <a:schemeClr val="bg1">
                    <a:lumMod val="50000"/>
                  </a:schemeClr>
                </a:solidFill>
                <a:cs typeface="+mn-ea"/>
              </a:rPr>
              <a:t>How to polish your language to enhance your message? </a:t>
            </a:r>
          </a:p>
          <a:p>
            <a:endParaRPr lang="en-US" sz="2000" dirty="0">
              <a:solidFill>
                <a:schemeClr val="bg1">
                  <a:lumMod val="50000"/>
                </a:schemeClr>
              </a:solidFill>
              <a:cs typeface="+mn-ea"/>
            </a:endParaRPr>
          </a:p>
        </p:txBody>
      </p:sp>
      <p:sp>
        <p:nvSpPr>
          <p:cNvPr id="2" name="Content Placeholder 1"/>
          <p:cNvSpPr>
            <a:spLocks noGrp="1"/>
          </p:cNvSpPr>
          <p:nvPr>
            <p:ph idx="1"/>
          </p:nvPr>
        </p:nvSpPr>
        <p:spPr>
          <a:xfrm>
            <a:off x="193218" y="791858"/>
            <a:ext cx="6609735" cy="3827839"/>
          </a:xfrm>
          <a:ln w="28575">
            <a:solidFill>
              <a:schemeClr val="accent4"/>
            </a:solidFill>
          </a:ln>
        </p:spPr>
        <p:txBody>
          <a:bodyPr>
            <a:noAutofit/>
          </a:bodyPr>
          <a:lstStyle/>
          <a:p>
            <a:pPr marL="0" indent="0" algn="just">
              <a:buNone/>
            </a:pPr>
            <a:r>
              <a:rPr lang="en-US" sz="1600" dirty="0">
                <a:latin typeface="Calibri" panose="020F0502020204030204" pitchFamily="34" charset="0"/>
                <a:cs typeface="Calibri" panose="020F0502020204030204" pitchFamily="34" charset="0"/>
              </a:rPr>
              <a:t>How about we plan some time to hang out, just the two of us? We could go for a hike, watch a movie, or even just grab some snacks and talk about everything and anything. I think it could be a great way to reconnect and enjoy life outside the digital world.</a:t>
            </a:r>
          </a:p>
          <a:p>
            <a:pPr marL="0" indent="0" algn="just">
              <a:buNone/>
            </a:pPr>
            <a:r>
              <a:rPr lang="en-US" sz="1600" dirty="0">
                <a:latin typeface="Calibri" panose="020F0502020204030204" pitchFamily="34" charset="0"/>
                <a:cs typeface="Calibri" panose="020F0502020204030204" pitchFamily="34" charset="0"/>
              </a:rPr>
              <a:t>Also, I wanted to recommend a fantastic book called Atomic Habits by James Clear. It offers some great insights on building good habits and breaking free from the ones that hold us back. I think it could really help you as you try to find a better balance with tech.</a:t>
            </a:r>
          </a:p>
          <a:p>
            <a:pPr marL="0" indent="0" algn="just">
              <a:buNone/>
            </a:pPr>
            <a:r>
              <a:rPr lang="en-US" sz="1600" dirty="0">
                <a:latin typeface="Calibri" panose="020F0502020204030204" pitchFamily="34" charset="0"/>
                <a:cs typeface="Calibri" panose="020F0502020204030204" pitchFamily="34" charset="0"/>
              </a:rPr>
              <a:t>You’re such </a:t>
            </a:r>
            <a:r>
              <a:rPr lang="en-US" sz="1600" b="1" dirty="0">
                <a:solidFill>
                  <a:srgbClr val="00B050"/>
                </a:solidFill>
                <a:latin typeface="Calibri" panose="020F0502020204030204" pitchFamily="34" charset="0"/>
                <a:cs typeface="Calibri" panose="020F0502020204030204" pitchFamily="34" charset="0"/>
              </a:rPr>
              <a:t>a wonderful person</a:t>
            </a:r>
            <a:r>
              <a:rPr lang="en-US" sz="1600" dirty="0">
                <a:latin typeface="Calibri" panose="020F0502020204030204" pitchFamily="34" charset="0"/>
                <a:cs typeface="Calibri" panose="020F0502020204030204" pitchFamily="34" charset="0"/>
              </a:rPr>
              <a:t>, and I know </a:t>
            </a:r>
            <a:r>
              <a:rPr lang="en-US" sz="1600" b="1" dirty="0">
                <a:solidFill>
                  <a:srgbClr val="00B050"/>
                </a:solidFill>
                <a:latin typeface="Calibri" panose="020F0502020204030204" pitchFamily="34" charset="0"/>
                <a:cs typeface="Calibri" panose="020F0502020204030204" pitchFamily="34" charset="0"/>
              </a:rPr>
              <a:t>you have so much to offer </a:t>
            </a:r>
            <a:r>
              <a:rPr lang="en-US" sz="1600" dirty="0">
                <a:latin typeface="Calibri" panose="020F0502020204030204" pitchFamily="34" charset="0"/>
                <a:cs typeface="Calibri" panose="020F0502020204030204" pitchFamily="34" charset="0"/>
              </a:rPr>
              <a:t>beyond the screen. Let’s inspire each other to live fully in the moment! What do you think? </a:t>
            </a:r>
            <a:r>
              <a:rPr lang="en-US" sz="1600" b="1" dirty="0">
                <a:solidFill>
                  <a:srgbClr val="00B050"/>
                </a:solidFill>
                <a:latin typeface="Calibri" panose="020F0502020204030204" pitchFamily="34" charset="0"/>
                <a:cs typeface="Calibri" panose="020F0502020204030204" pitchFamily="34" charset="0"/>
              </a:rPr>
              <a:t>I’m excited </a:t>
            </a:r>
            <a:r>
              <a:rPr lang="en-US" sz="1600" dirty="0">
                <a:latin typeface="Calibri" panose="020F0502020204030204" pitchFamily="34" charset="0"/>
                <a:cs typeface="Calibri" panose="020F0502020204030204" pitchFamily="34" charset="0"/>
              </a:rPr>
              <a:t>to hear your ideas!</a:t>
            </a:r>
          </a:p>
          <a:p>
            <a:pPr marL="0" indent="0" algn="just">
              <a:buNone/>
            </a:pPr>
            <a:r>
              <a:rPr lang="en-US" sz="1600" dirty="0">
                <a:latin typeface="Calibri" panose="020F0502020204030204" pitchFamily="34" charset="0"/>
                <a:cs typeface="Calibri" panose="020F0502020204030204" pitchFamily="34" charset="0"/>
              </a:rPr>
              <a:t>Take care, </a:t>
            </a:r>
          </a:p>
          <a:p>
            <a:pPr marL="0" indent="0" algn="just">
              <a:buNone/>
            </a:pPr>
            <a:r>
              <a:rPr lang="en-US" sz="1600" dirty="0">
                <a:latin typeface="Calibri" panose="020F0502020204030204" pitchFamily="34" charset="0"/>
                <a:cs typeface="Calibri" panose="020F0502020204030204" pitchFamily="34" charset="0"/>
              </a:rPr>
              <a:t>Billy</a:t>
            </a:r>
          </a:p>
        </p:txBody>
      </p:sp>
      <p:sp>
        <p:nvSpPr>
          <p:cNvPr id="23" name="PA_淘宝店chenying0907 39"/>
          <p:cNvSpPr>
            <a:spLocks noChangeArrowheads="1"/>
          </p:cNvSpPr>
          <p:nvPr>
            <p:custDataLst>
              <p:tags r:id="rId4"/>
            </p:custDataLst>
          </p:nvPr>
        </p:nvSpPr>
        <p:spPr bwMode="auto">
          <a:xfrm>
            <a:off x="6846588" y="3112932"/>
            <a:ext cx="23715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lnSpc>
                <a:spcPts val="1800"/>
              </a:lnSpc>
            </a:pPr>
            <a:r>
              <a:rPr lang="en-US" altLang="zh-CN" sz="1600" b="1" dirty="0">
                <a:solidFill>
                  <a:schemeClr val="accent2">
                    <a:lumMod val="50000"/>
                  </a:schemeClr>
                </a:solidFill>
                <a:effectLst>
                  <a:outerShdw blurRad="38100" dist="38100" dir="2700000" algn="tl">
                    <a:srgbClr val="000000">
                      <a:alpha val="43137"/>
                    </a:srgbClr>
                  </a:outerShdw>
                </a:effectLst>
                <a:cs typeface="+mn-ea"/>
                <a:sym typeface="+mn-lt"/>
              </a:rPr>
              <a:t>Inclusive and </a:t>
            </a:r>
          </a:p>
          <a:p>
            <a:pPr algn="ctr">
              <a:lnSpc>
                <a:spcPts val="1800"/>
              </a:lnSpc>
            </a:pPr>
            <a:r>
              <a:rPr lang="en-US" altLang="zh-CN" sz="1600" b="1" u="sng" dirty="0">
                <a:solidFill>
                  <a:srgbClr val="00B050"/>
                </a:solidFill>
                <a:effectLst>
                  <a:outerShdw blurRad="38100" dist="38100" dir="2700000" algn="tl">
                    <a:srgbClr val="000000">
                      <a:alpha val="43137"/>
                    </a:srgbClr>
                  </a:outerShdw>
                </a:effectLst>
                <a:cs typeface="+mn-ea"/>
                <a:sym typeface="+mn-lt"/>
              </a:rPr>
              <a:t>positive</a:t>
            </a:r>
            <a:r>
              <a:rPr lang="en-US" altLang="zh-CN" sz="1600" b="1" dirty="0">
                <a:solidFill>
                  <a:schemeClr val="accent2">
                    <a:lumMod val="50000"/>
                  </a:schemeClr>
                </a:solidFill>
                <a:effectLst>
                  <a:outerShdw blurRad="38100" dist="38100" dir="2700000" algn="tl">
                    <a:srgbClr val="000000">
                      <a:alpha val="43137"/>
                    </a:srgbClr>
                  </a:outerShdw>
                </a:effectLst>
                <a:cs typeface="+mn-ea"/>
                <a:sym typeface="+mn-lt"/>
              </a:rPr>
              <a:t> language</a:t>
            </a:r>
            <a:endParaRPr lang="zh-CN" altLang="en-US" sz="1600" b="1" dirty="0">
              <a:solidFill>
                <a:schemeClr val="accent2">
                  <a:lumMod val="50000"/>
                </a:schemeClr>
              </a:solidFill>
              <a:effectLst>
                <a:outerShdw blurRad="38100" dist="38100" dir="2700000" algn="tl">
                  <a:srgbClr val="000000">
                    <a:alpha val="43137"/>
                  </a:srgbClr>
                </a:outerShdw>
              </a:effectLst>
              <a:cs typeface="+mn-ea"/>
              <a:sym typeface="+mn-lt"/>
            </a:endParaRPr>
          </a:p>
        </p:txBody>
      </p:sp>
      <p:sp>
        <p:nvSpPr>
          <p:cNvPr id="24" name="TextBox 23"/>
          <p:cNvSpPr txBox="1"/>
          <p:nvPr/>
        </p:nvSpPr>
        <p:spPr>
          <a:xfrm>
            <a:off x="6934600" y="3823406"/>
            <a:ext cx="2283512" cy="1077218"/>
          </a:xfrm>
          <a:prstGeom prst="rect">
            <a:avLst/>
          </a:prstGeom>
          <a:noFill/>
        </p:spPr>
        <p:txBody>
          <a:bodyPr wrap="square" rtlCol="0">
            <a:spAutoFit/>
          </a:bodyPr>
          <a:lstStyle/>
          <a:p>
            <a:r>
              <a:rPr lang="en-US" sz="1600" dirty="0">
                <a:solidFill>
                  <a:srgbClr val="00B050"/>
                </a:solidFill>
              </a:rPr>
              <a:t>i.e. words that show encouragement, acknowledgement and hope </a:t>
            </a:r>
          </a:p>
        </p:txBody>
      </p:sp>
    </p:spTree>
    <p:extLst>
      <p:ext uri="{BB962C8B-B14F-4D97-AF65-F5344CB8AC3E}">
        <p14:creationId xmlns:p14="http://schemas.microsoft.com/office/powerpoint/2010/main" val="612489852"/>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PA_淘宝店chenying0907 21"/>
          <p:cNvGrpSpPr/>
          <p:nvPr>
            <p:custDataLst>
              <p:tags r:id="rId1"/>
            </p:custDataLst>
          </p:nvPr>
        </p:nvGrpSpPr>
        <p:grpSpPr>
          <a:xfrm>
            <a:off x="5832473" y="-21235"/>
            <a:ext cx="3311527" cy="5164735"/>
            <a:chOff x="5832473" y="-21235"/>
            <a:chExt cx="3311527" cy="5164735"/>
          </a:xfrm>
        </p:grpSpPr>
        <p:sp>
          <p:nvSpPr>
            <p:cNvPr id="47" name="淘宝店chenying0907 36"/>
            <p:cNvSpPr>
              <a:spLocks/>
            </p:cNvSpPr>
            <p:nvPr/>
          </p:nvSpPr>
          <p:spPr bwMode="auto">
            <a:xfrm rot="16200000">
              <a:off x="7445263" y="403114"/>
              <a:ext cx="2123086" cy="1274387"/>
            </a:xfrm>
            <a:custGeom>
              <a:avLst/>
              <a:gdLst/>
              <a:ahLst/>
              <a:cxnLst/>
              <a:rect l="l" t="t" r="r" b="b"/>
              <a:pathLst>
                <a:path w="2123086" h="1274387">
                  <a:moveTo>
                    <a:pt x="0" y="252037"/>
                  </a:moveTo>
                  <a:lnTo>
                    <a:pt x="2123086" y="0"/>
                  </a:lnTo>
                  <a:lnTo>
                    <a:pt x="2123086" y="1274387"/>
                  </a:lnTo>
                  <a:lnTo>
                    <a:pt x="1182688" y="1274387"/>
                  </a:lnTo>
                  <a:close/>
                </a:path>
              </a:pathLst>
            </a:custGeom>
            <a:solidFill>
              <a:srgbClr val="E5AAA4"/>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48" name="淘宝店chenying0907 37"/>
            <p:cNvSpPr>
              <a:spLocks/>
            </p:cNvSpPr>
            <p:nvPr/>
          </p:nvSpPr>
          <p:spPr bwMode="auto">
            <a:xfrm rot="16200000">
              <a:off x="5568154" y="1183482"/>
              <a:ext cx="3840163" cy="3311525"/>
            </a:xfrm>
            <a:custGeom>
              <a:avLst/>
              <a:gdLst>
                <a:gd name="T0" fmla="*/ 0 w 2419"/>
                <a:gd name="T1" fmla="*/ 0 h 2086"/>
                <a:gd name="T2" fmla="*/ 753 w 2419"/>
                <a:gd name="T3" fmla="*/ 2008 h 2086"/>
                <a:gd name="T4" fmla="*/ 1228 w 2419"/>
                <a:gd name="T5" fmla="*/ 2086 h 2086"/>
                <a:gd name="T6" fmla="*/ 2419 w 2419"/>
                <a:gd name="T7" fmla="*/ 2086 h 2086"/>
                <a:gd name="T8" fmla="*/ 0 w 2419"/>
                <a:gd name="T9" fmla="*/ 0 h 2086"/>
              </a:gdLst>
              <a:ahLst/>
              <a:cxnLst>
                <a:cxn ang="0">
                  <a:pos x="T0" y="T1"/>
                </a:cxn>
                <a:cxn ang="0">
                  <a:pos x="T2" y="T3"/>
                </a:cxn>
                <a:cxn ang="0">
                  <a:pos x="T4" y="T5"/>
                </a:cxn>
                <a:cxn ang="0">
                  <a:pos x="T6" y="T7"/>
                </a:cxn>
                <a:cxn ang="0">
                  <a:pos x="T8" y="T9"/>
                </a:cxn>
              </a:cxnLst>
              <a:rect l="0" t="0" r="r" b="b"/>
              <a:pathLst>
                <a:path w="2419" h="2086">
                  <a:moveTo>
                    <a:pt x="0" y="0"/>
                  </a:moveTo>
                  <a:lnTo>
                    <a:pt x="753" y="2008"/>
                  </a:lnTo>
                  <a:lnTo>
                    <a:pt x="1228" y="2086"/>
                  </a:lnTo>
                  <a:lnTo>
                    <a:pt x="2419" y="2086"/>
                  </a:lnTo>
                  <a:lnTo>
                    <a:pt x="0" y="0"/>
                  </a:lnTo>
                  <a:close/>
                </a:path>
              </a:pathLst>
            </a:custGeom>
            <a:solidFill>
              <a:srgbClr val="F1CF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49" name="淘宝店chenying0907 38"/>
            <p:cNvSpPr>
              <a:spLocks/>
            </p:cNvSpPr>
            <p:nvPr/>
          </p:nvSpPr>
          <p:spPr bwMode="auto">
            <a:xfrm rot="16200000">
              <a:off x="6636541" y="2759869"/>
              <a:ext cx="1579563" cy="3187700"/>
            </a:xfrm>
            <a:custGeom>
              <a:avLst/>
              <a:gdLst>
                <a:gd name="T0" fmla="*/ 242 w 995"/>
                <a:gd name="T1" fmla="*/ 0 h 2008"/>
                <a:gd name="T2" fmla="*/ 0 w 995"/>
                <a:gd name="T3" fmla="*/ 305 h 2008"/>
                <a:gd name="T4" fmla="*/ 0 w 995"/>
                <a:gd name="T5" fmla="*/ 1845 h 2008"/>
                <a:gd name="T6" fmla="*/ 995 w 995"/>
                <a:gd name="T7" fmla="*/ 2008 h 2008"/>
                <a:gd name="T8" fmla="*/ 242 w 995"/>
                <a:gd name="T9" fmla="*/ 0 h 2008"/>
              </a:gdLst>
              <a:ahLst/>
              <a:cxnLst>
                <a:cxn ang="0">
                  <a:pos x="T0" y="T1"/>
                </a:cxn>
                <a:cxn ang="0">
                  <a:pos x="T2" y="T3"/>
                </a:cxn>
                <a:cxn ang="0">
                  <a:pos x="T4" y="T5"/>
                </a:cxn>
                <a:cxn ang="0">
                  <a:pos x="T6" y="T7"/>
                </a:cxn>
                <a:cxn ang="0">
                  <a:pos x="T8" y="T9"/>
                </a:cxn>
              </a:cxnLst>
              <a:rect l="0" t="0" r="r" b="b"/>
              <a:pathLst>
                <a:path w="995" h="2008">
                  <a:moveTo>
                    <a:pt x="242" y="0"/>
                  </a:moveTo>
                  <a:lnTo>
                    <a:pt x="0" y="305"/>
                  </a:lnTo>
                  <a:lnTo>
                    <a:pt x="0" y="1845"/>
                  </a:lnTo>
                  <a:lnTo>
                    <a:pt x="995" y="2008"/>
                  </a:lnTo>
                  <a:lnTo>
                    <a:pt x="242" y="0"/>
                  </a:lnTo>
                  <a:close/>
                </a:path>
              </a:pathLst>
            </a:custGeom>
            <a:solidFill>
              <a:srgbClr val="F9E7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56" name="淘宝店chenying0907 39"/>
            <p:cNvSpPr>
              <a:spLocks/>
            </p:cNvSpPr>
            <p:nvPr/>
          </p:nvSpPr>
          <p:spPr bwMode="auto">
            <a:xfrm rot="16200000">
              <a:off x="7785893" y="3785394"/>
              <a:ext cx="2333625" cy="382588"/>
            </a:xfrm>
            <a:custGeom>
              <a:avLst/>
              <a:gdLst>
                <a:gd name="T0" fmla="*/ 0 w 1470"/>
                <a:gd name="T1" fmla="*/ 0 h 241"/>
                <a:gd name="T2" fmla="*/ 0 w 1470"/>
                <a:gd name="T3" fmla="*/ 233 h 241"/>
                <a:gd name="T4" fmla="*/ 0 w 1470"/>
                <a:gd name="T5" fmla="*/ 241 h 241"/>
                <a:gd name="T6" fmla="*/ 1470 w 1470"/>
                <a:gd name="T7" fmla="*/ 241 h 241"/>
                <a:gd name="T8" fmla="*/ 0 w 1470"/>
                <a:gd name="T9" fmla="*/ 0 h 241"/>
              </a:gdLst>
              <a:ahLst/>
              <a:cxnLst>
                <a:cxn ang="0">
                  <a:pos x="T0" y="T1"/>
                </a:cxn>
                <a:cxn ang="0">
                  <a:pos x="T2" y="T3"/>
                </a:cxn>
                <a:cxn ang="0">
                  <a:pos x="T4" y="T5"/>
                </a:cxn>
                <a:cxn ang="0">
                  <a:pos x="T6" y="T7"/>
                </a:cxn>
                <a:cxn ang="0">
                  <a:pos x="T8" y="T9"/>
                </a:cxn>
              </a:cxnLst>
              <a:rect l="0" t="0" r="r" b="b"/>
              <a:pathLst>
                <a:path w="1470" h="241">
                  <a:moveTo>
                    <a:pt x="0" y="0"/>
                  </a:moveTo>
                  <a:lnTo>
                    <a:pt x="0" y="233"/>
                  </a:lnTo>
                  <a:lnTo>
                    <a:pt x="0" y="241"/>
                  </a:lnTo>
                  <a:lnTo>
                    <a:pt x="1470" y="241"/>
                  </a:lnTo>
                  <a:lnTo>
                    <a:pt x="0" y="0"/>
                  </a:lnTo>
                  <a:close/>
                </a:path>
              </a:pathLst>
            </a:custGeom>
            <a:solidFill>
              <a:srgbClr val="E5AA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grpSp>
      <p:grpSp>
        <p:nvGrpSpPr>
          <p:cNvPr id="50" name="PA_淘宝店chenying0907 49"/>
          <p:cNvGrpSpPr/>
          <p:nvPr>
            <p:custDataLst>
              <p:tags r:id="rId2"/>
            </p:custDataLst>
          </p:nvPr>
        </p:nvGrpSpPr>
        <p:grpSpPr>
          <a:xfrm>
            <a:off x="-9190" y="0"/>
            <a:ext cx="620750" cy="791858"/>
            <a:chOff x="0" y="-21236"/>
            <a:chExt cx="3311527" cy="4224338"/>
          </a:xfrm>
        </p:grpSpPr>
        <p:sp>
          <p:nvSpPr>
            <p:cNvPr id="51" name="淘宝店chenying0907 37"/>
            <p:cNvSpPr>
              <a:spLocks/>
            </p:cNvSpPr>
            <p:nvPr/>
          </p:nvSpPr>
          <p:spPr bwMode="auto">
            <a:xfrm rot="5400000">
              <a:off x="-264318" y="627258"/>
              <a:ext cx="3840163" cy="3311525"/>
            </a:xfrm>
            <a:custGeom>
              <a:avLst/>
              <a:gdLst>
                <a:gd name="T0" fmla="*/ 0 w 2419"/>
                <a:gd name="T1" fmla="*/ 0 h 2086"/>
                <a:gd name="T2" fmla="*/ 753 w 2419"/>
                <a:gd name="T3" fmla="*/ 2008 h 2086"/>
                <a:gd name="T4" fmla="*/ 1228 w 2419"/>
                <a:gd name="T5" fmla="*/ 2086 h 2086"/>
                <a:gd name="T6" fmla="*/ 2419 w 2419"/>
                <a:gd name="T7" fmla="*/ 2086 h 2086"/>
                <a:gd name="T8" fmla="*/ 0 w 2419"/>
                <a:gd name="T9" fmla="*/ 0 h 2086"/>
              </a:gdLst>
              <a:ahLst/>
              <a:cxnLst>
                <a:cxn ang="0">
                  <a:pos x="T0" y="T1"/>
                </a:cxn>
                <a:cxn ang="0">
                  <a:pos x="T2" y="T3"/>
                </a:cxn>
                <a:cxn ang="0">
                  <a:pos x="T4" y="T5"/>
                </a:cxn>
                <a:cxn ang="0">
                  <a:pos x="T6" y="T7"/>
                </a:cxn>
                <a:cxn ang="0">
                  <a:pos x="T8" y="T9"/>
                </a:cxn>
              </a:cxnLst>
              <a:rect l="0" t="0" r="r" b="b"/>
              <a:pathLst>
                <a:path w="2419" h="2086">
                  <a:moveTo>
                    <a:pt x="0" y="0"/>
                  </a:moveTo>
                  <a:lnTo>
                    <a:pt x="753" y="2008"/>
                  </a:lnTo>
                  <a:lnTo>
                    <a:pt x="1228" y="2086"/>
                  </a:lnTo>
                  <a:lnTo>
                    <a:pt x="2419" y="2086"/>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52" name="淘宝店chenying0907 38"/>
            <p:cNvSpPr>
              <a:spLocks/>
            </p:cNvSpPr>
            <p:nvPr/>
          </p:nvSpPr>
          <p:spPr bwMode="auto">
            <a:xfrm rot="5400000">
              <a:off x="927895" y="-825304"/>
              <a:ext cx="1579563" cy="3187700"/>
            </a:xfrm>
            <a:custGeom>
              <a:avLst/>
              <a:gdLst>
                <a:gd name="T0" fmla="*/ 242 w 995"/>
                <a:gd name="T1" fmla="*/ 0 h 2008"/>
                <a:gd name="T2" fmla="*/ 0 w 995"/>
                <a:gd name="T3" fmla="*/ 305 h 2008"/>
                <a:gd name="T4" fmla="*/ 0 w 995"/>
                <a:gd name="T5" fmla="*/ 1845 h 2008"/>
                <a:gd name="T6" fmla="*/ 995 w 995"/>
                <a:gd name="T7" fmla="*/ 2008 h 2008"/>
                <a:gd name="T8" fmla="*/ 242 w 995"/>
                <a:gd name="T9" fmla="*/ 0 h 2008"/>
              </a:gdLst>
              <a:ahLst/>
              <a:cxnLst>
                <a:cxn ang="0">
                  <a:pos x="T0" y="T1"/>
                </a:cxn>
                <a:cxn ang="0">
                  <a:pos x="T2" y="T3"/>
                </a:cxn>
                <a:cxn ang="0">
                  <a:pos x="T4" y="T5"/>
                </a:cxn>
                <a:cxn ang="0">
                  <a:pos x="T6" y="T7"/>
                </a:cxn>
                <a:cxn ang="0">
                  <a:pos x="T8" y="T9"/>
                </a:cxn>
              </a:cxnLst>
              <a:rect l="0" t="0" r="r" b="b"/>
              <a:pathLst>
                <a:path w="995" h="2008">
                  <a:moveTo>
                    <a:pt x="242" y="0"/>
                  </a:moveTo>
                  <a:lnTo>
                    <a:pt x="0" y="305"/>
                  </a:lnTo>
                  <a:lnTo>
                    <a:pt x="0" y="1845"/>
                  </a:lnTo>
                  <a:lnTo>
                    <a:pt x="995" y="2008"/>
                  </a:lnTo>
                  <a:lnTo>
                    <a:pt x="24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53" name="淘宝店chenying0907 39"/>
            <p:cNvSpPr>
              <a:spLocks/>
            </p:cNvSpPr>
            <p:nvPr/>
          </p:nvSpPr>
          <p:spPr bwMode="auto">
            <a:xfrm rot="5400000">
              <a:off x="-975519" y="954283"/>
              <a:ext cx="2333625" cy="382588"/>
            </a:xfrm>
            <a:custGeom>
              <a:avLst/>
              <a:gdLst>
                <a:gd name="T0" fmla="*/ 0 w 1470"/>
                <a:gd name="T1" fmla="*/ 0 h 241"/>
                <a:gd name="T2" fmla="*/ 0 w 1470"/>
                <a:gd name="T3" fmla="*/ 233 h 241"/>
                <a:gd name="T4" fmla="*/ 0 w 1470"/>
                <a:gd name="T5" fmla="*/ 241 h 241"/>
                <a:gd name="T6" fmla="*/ 1470 w 1470"/>
                <a:gd name="T7" fmla="*/ 241 h 241"/>
                <a:gd name="T8" fmla="*/ 0 w 1470"/>
                <a:gd name="T9" fmla="*/ 0 h 241"/>
              </a:gdLst>
              <a:ahLst/>
              <a:cxnLst>
                <a:cxn ang="0">
                  <a:pos x="T0" y="T1"/>
                </a:cxn>
                <a:cxn ang="0">
                  <a:pos x="T2" y="T3"/>
                </a:cxn>
                <a:cxn ang="0">
                  <a:pos x="T4" y="T5"/>
                </a:cxn>
                <a:cxn ang="0">
                  <a:pos x="T6" y="T7"/>
                </a:cxn>
                <a:cxn ang="0">
                  <a:pos x="T8" y="T9"/>
                </a:cxn>
              </a:cxnLst>
              <a:rect l="0" t="0" r="r" b="b"/>
              <a:pathLst>
                <a:path w="1470" h="241">
                  <a:moveTo>
                    <a:pt x="0" y="0"/>
                  </a:moveTo>
                  <a:lnTo>
                    <a:pt x="0" y="233"/>
                  </a:lnTo>
                  <a:lnTo>
                    <a:pt x="0" y="241"/>
                  </a:lnTo>
                  <a:lnTo>
                    <a:pt x="1470" y="241"/>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grpSp>
      <p:sp>
        <p:nvSpPr>
          <p:cNvPr id="39" name="PA_文本框 16"/>
          <p:cNvSpPr txBox="1"/>
          <p:nvPr>
            <p:custDataLst>
              <p:tags r:id="rId3"/>
            </p:custDataLst>
          </p:nvPr>
        </p:nvSpPr>
        <p:spPr>
          <a:xfrm>
            <a:off x="641350" y="314368"/>
            <a:ext cx="899396" cy="584775"/>
          </a:xfrm>
          <a:prstGeom prst="rect">
            <a:avLst/>
          </a:prstGeom>
          <a:noFill/>
        </p:spPr>
        <p:txBody>
          <a:bodyPr wrap="square" rtlCol="0">
            <a:spAutoFit/>
          </a:bodyPr>
          <a:lstStyle/>
          <a:p>
            <a:r>
              <a:rPr lang="en-US" altLang="zh-CN" sz="3200" dirty="0">
                <a:solidFill>
                  <a:schemeClr val="bg1">
                    <a:lumMod val="50000"/>
                  </a:schemeClr>
                </a:solidFill>
                <a:cs typeface="+mn-ea"/>
                <a:sym typeface="+mn-lt"/>
              </a:rPr>
              <a:t>06</a:t>
            </a:r>
            <a:endParaRPr lang="zh-CN" altLang="en-US" sz="3200" dirty="0">
              <a:solidFill>
                <a:schemeClr val="bg1">
                  <a:lumMod val="50000"/>
                </a:schemeClr>
              </a:solidFill>
              <a:cs typeface="+mn-ea"/>
              <a:sym typeface="+mn-lt"/>
            </a:endParaRPr>
          </a:p>
        </p:txBody>
      </p:sp>
      <p:sp>
        <p:nvSpPr>
          <p:cNvPr id="40" name="Rectangle 39"/>
          <p:cNvSpPr/>
          <p:nvPr/>
        </p:nvSpPr>
        <p:spPr>
          <a:xfrm>
            <a:off x="1331640" y="404189"/>
            <a:ext cx="7698235" cy="707886"/>
          </a:xfrm>
          <a:prstGeom prst="rect">
            <a:avLst/>
          </a:prstGeom>
        </p:spPr>
        <p:txBody>
          <a:bodyPr wrap="square">
            <a:spAutoFit/>
          </a:bodyPr>
          <a:lstStyle/>
          <a:p>
            <a:r>
              <a:rPr lang="en-US" sz="2000" dirty="0">
                <a:solidFill>
                  <a:schemeClr val="bg1">
                    <a:lumMod val="50000"/>
                  </a:schemeClr>
                </a:solidFill>
                <a:cs typeface="+mn-ea"/>
              </a:rPr>
              <a:t>What to pay attention to when designing a 2D artwork</a:t>
            </a:r>
          </a:p>
          <a:p>
            <a:endParaRPr lang="en-US" sz="2000" dirty="0">
              <a:solidFill>
                <a:schemeClr val="bg1">
                  <a:lumMod val="50000"/>
                </a:schemeClr>
              </a:solidFill>
              <a:cs typeface="+mn-ea"/>
            </a:endParaRPr>
          </a:p>
        </p:txBody>
      </p:sp>
      <p:sp>
        <p:nvSpPr>
          <p:cNvPr id="3" name="Rectangle 2"/>
          <p:cNvSpPr/>
          <p:nvPr/>
        </p:nvSpPr>
        <p:spPr>
          <a:xfrm>
            <a:off x="539552" y="883823"/>
            <a:ext cx="7904608" cy="369332"/>
          </a:xfrm>
          <a:prstGeom prst="rect">
            <a:avLst/>
          </a:prstGeom>
        </p:spPr>
        <p:txBody>
          <a:bodyPr wrap="square">
            <a:spAutoFit/>
          </a:bodyPr>
          <a:lstStyle/>
          <a:p>
            <a:r>
              <a:rPr lang="en-US" dirty="0"/>
              <a:t>The 2D artwork should reflect: </a:t>
            </a:r>
          </a:p>
        </p:txBody>
      </p:sp>
      <p:sp>
        <p:nvSpPr>
          <p:cNvPr id="34" name="PA_椭圆 27"/>
          <p:cNvSpPr>
            <a:spLocks noChangeArrowheads="1"/>
          </p:cNvSpPr>
          <p:nvPr>
            <p:custDataLst>
              <p:tags r:id="rId4"/>
            </p:custDataLst>
          </p:nvPr>
        </p:nvSpPr>
        <p:spPr bwMode="auto">
          <a:xfrm>
            <a:off x="3660354" y="1661469"/>
            <a:ext cx="590550" cy="587556"/>
          </a:xfrm>
          <a:prstGeom prst="ellipse">
            <a:avLst/>
          </a:prstGeom>
          <a:solidFill>
            <a:schemeClr val="accent2"/>
          </a:solidFill>
          <a:ln>
            <a:noFill/>
          </a:ln>
          <a:effectLst>
            <a:outerShdw blurRad="190500" dist="63500" dir="3300000" algn="tl" rotWithShape="0">
              <a:schemeClr val="tx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solidFill>
                <a:schemeClr val="lt1"/>
              </a:solidFill>
              <a:cs typeface="+mn-ea"/>
              <a:sym typeface="+mn-lt"/>
            </a:endParaRPr>
          </a:p>
        </p:txBody>
      </p:sp>
      <p:sp>
        <p:nvSpPr>
          <p:cNvPr id="35" name="PA_椭圆 28"/>
          <p:cNvSpPr>
            <a:spLocks noChangeArrowheads="1"/>
          </p:cNvSpPr>
          <p:nvPr>
            <p:custDataLst>
              <p:tags r:id="rId5"/>
            </p:custDataLst>
          </p:nvPr>
        </p:nvSpPr>
        <p:spPr bwMode="auto">
          <a:xfrm>
            <a:off x="3660354" y="2560151"/>
            <a:ext cx="590550" cy="589145"/>
          </a:xfrm>
          <a:prstGeom prst="ellipse">
            <a:avLst/>
          </a:prstGeom>
          <a:solidFill>
            <a:schemeClr val="accent3"/>
          </a:solidFill>
          <a:ln>
            <a:noFill/>
          </a:ln>
          <a:effectLst>
            <a:outerShdw blurRad="190500" dist="63500" dir="3300000" algn="tl" rotWithShape="0">
              <a:schemeClr val="tx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cs typeface="+mn-ea"/>
              <a:sym typeface="+mn-lt"/>
            </a:endParaRPr>
          </a:p>
        </p:txBody>
      </p:sp>
      <p:sp>
        <p:nvSpPr>
          <p:cNvPr id="36" name="PA_椭圆 29"/>
          <p:cNvSpPr>
            <a:spLocks noChangeArrowheads="1"/>
          </p:cNvSpPr>
          <p:nvPr>
            <p:custDataLst>
              <p:tags r:id="rId6"/>
            </p:custDataLst>
          </p:nvPr>
        </p:nvSpPr>
        <p:spPr bwMode="auto">
          <a:xfrm>
            <a:off x="3685232" y="3432872"/>
            <a:ext cx="590550" cy="589144"/>
          </a:xfrm>
          <a:prstGeom prst="ellipse">
            <a:avLst/>
          </a:prstGeom>
          <a:solidFill>
            <a:schemeClr val="accent4"/>
          </a:solidFill>
          <a:ln>
            <a:noFill/>
          </a:ln>
          <a:effectLst>
            <a:outerShdw blurRad="190500" dist="63500" dir="3300000" algn="tl" rotWithShape="0">
              <a:schemeClr val="tx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cs typeface="+mn-ea"/>
              <a:sym typeface="+mn-lt"/>
            </a:endParaRPr>
          </a:p>
        </p:txBody>
      </p:sp>
      <p:sp>
        <p:nvSpPr>
          <p:cNvPr id="37" name="PA_任意多边形 32"/>
          <p:cNvSpPr>
            <a:spLocks/>
          </p:cNvSpPr>
          <p:nvPr>
            <p:custDataLst>
              <p:tags r:id="rId7"/>
            </p:custDataLst>
          </p:nvPr>
        </p:nvSpPr>
        <p:spPr bwMode="auto">
          <a:xfrm>
            <a:off x="4385320" y="1755955"/>
            <a:ext cx="269875" cy="398585"/>
          </a:xfrm>
          <a:custGeom>
            <a:avLst/>
            <a:gdLst>
              <a:gd name="T0" fmla="*/ 0 w 170"/>
              <a:gd name="T1" fmla="*/ 0 h 251"/>
              <a:gd name="T2" fmla="*/ 92 w 170"/>
              <a:gd name="T3" fmla="*/ 126 h 251"/>
              <a:gd name="T4" fmla="*/ 0 w 170"/>
              <a:gd name="T5" fmla="*/ 251 h 251"/>
              <a:gd name="T6" fmla="*/ 79 w 170"/>
              <a:gd name="T7" fmla="*/ 251 h 251"/>
              <a:gd name="T8" fmla="*/ 170 w 170"/>
              <a:gd name="T9" fmla="*/ 126 h 251"/>
              <a:gd name="T10" fmla="*/ 79 w 170"/>
              <a:gd name="T11" fmla="*/ 0 h 251"/>
              <a:gd name="T12" fmla="*/ 0 w 170"/>
              <a:gd name="T13" fmla="*/ 0 h 251"/>
            </a:gdLst>
            <a:ahLst/>
            <a:cxnLst>
              <a:cxn ang="0">
                <a:pos x="T0" y="T1"/>
              </a:cxn>
              <a:cxn ang="0">
                <a:pos x="T2" y="T3"/>
              </a:cxn>
              <a:cxn ang="0">
                <a:pos x="T4" y="T5"/>
              </a:cxn>
              <a:cxn ang="0">
                <a:pos x="T6" y="T7"/>
              </a:cxn>
              <a:cxn ang="0">
                <a:pos x="T8" y="T9"/>
              </a:cxn>
              <a:cxn ang="0">
                <a:pos x="T10" y="T11"/>
              </a:cxn>
              <a:cxn ang="0">
                <a:pos x="T12" y="T13"/>
              </a:cxn>
            </a:cxnLst>
            <a:rect l="0" t="0" r="r" b="b"/>
            <a:pathLst>
              <a:path w="170" h="251">
                <a:moveTo>
                  <a:pt x="0" y="0"/>
                </a:moveTo>
                <a:lnTo>
                  <a:pt x="92" y="126"/>
                </a:lnTo>
                <a:lnTo>
                  <a:pt x="0" y="251"/>
                </a:lnTo>
                <a:lnTo>
                  <a:pt x="79" y="251"/>
                </a:lnTo>
                <a:lnTo>
                  <a:pt x="170" y="126"/>
                </a:lnTo>
                <a:lnTo>
                  <a:pt x="79" y="0"/>
                </a:lnTo>
                <a:lnTo>
                  <a:pt x="0" y="0"/>
                </a:lnTo>
                <a:close/>
              </a:path>
            </a:pathLst>
          </a:custGeom>
          <a:solidFill>
            <a:schemeClr val="bg1">
              <a:lumMod val="85000"/>
            </a:schemeClr>
          </a:solidFill>
          <a:ln>
            <a:noFill/>
          </a:ln>
        </p:spPr>
        <p:txBody>
          <a:bodyPr/>
          <a:lstStyle/>
          <a:p>
            <a:endParaRPr lang="zh-CN" altLang="en-US">
              <a:cs typeface="+mn-ea"/>
              <a:sym typeface="+mn-lt"/>
            </a:endParaRPr>
          </a:p>
        </p:txBody>
      </p:sp>
      <p:sp>
        <p:nvSpPr>
          <p:cNvPr id="41" name="PA_任意多边形 33"/>
          <p:cNvSpPr>
            <a:spLocks/>
          </p:cNvSpPr>
          <p:nvPr>
            <p:custDataLst>
              <p:tags r:id="rId8"/>
            </p:custDataLst>
          </p:nvPr>
        </p:nvSpPr>
        <p:spPr bwMode="auto">
          <a:xfrm>
            <a:off x="3323283" y="2640465"/>
            <a:ext cx="268287" cy="398586"/>
          </a:xfrm>
          <a:custGeom>
            <a:avLst/>
            <a:gdLst>
              <a:gd name="T0" fmla="*/ 169 w 169"/>
              <a:gd name="T1" fmla="*/ 251 h 251"/>
              <a:gd name="T2" fmla="*/ 78 w 169"/>
              <a:gd name="T3" fmla="*/ 126 h 251"/>
              <a:gd name="T4" fmla="*/ 169 w 169"/>
              <a:gd name="T5" fmla="*/ 0 h 251"/>
              <a:gd name="T6" fmla="*/ 91 w 169"/>
              <a:gd name="T7" fmla="*/ 0 h 251"/>
              <a:gd name="T8" fmla="*/ 0 w 169"/>
              <a:gd name="T9" fmla="*/ 126 h 251"/>
              <a:gd name="T10" fmla="*/ 91 w 169"/>
              <a:gd name="T11" fmla="*/ 251 h 251"/>
              <a:gd name="T12" fmla="*/ 169 w 169"/>
              <a:gd name="T13" fmla="*/ 251 h 251"/>
            </a:gdLst>
            <a:ahLst/>
            <a:cxnLst>
              <a:cxn ang="0">
                <a:pos x="T0" y="T1"/>
              </a:cxn>
              <a:cxn ang="0">
                <a:pos x="T2" y="T3"/>
              </a:cxn>
              <a:cxn ang="0">
                <a:pos x="T4" y="T5"/>
              </a:cxn>
              <a:cxn ang="0">
                <a:pos x="T6" y="T7"/>
              </a:cxn>
              <a:cxn ang="0">
                <a:pos x="T8" y="T9"/>
              </a:cxn>
              <a:cxn ang="0">
                <a:pos x="T10" y="T11"/>
              </a:cxn>
              <a:cxn ang="0">
                <a:pos x="T12" y="T13"/>
              </a:cxn>
            </a:cxnLst>
            <a:rect l="0" t="0" r="r" b="b"/>
            <a:pathLst>
              <a:path w="169" h="251">
                <a:moveTo>
                  <a:pt x="169" y="251"/>
                </a:moveTo>
                <a:lnTo>
                  <a:pt x="78" y="126"/>
                </a:lnTo>
                <a:lnTo>
                  <a:pt x="169" y="0"/>
                </a:lnTo>
                <a:lnTo>
                  <a:pt x="91" y="0"/>
                </a:lnTo>
                <a:lnTo>
                  <a:pt x="0" y="126"/>
                </a:lnTo>
                <a:lnTo>
                  <a:pt x="91" y="251"/>
                </a:lnTo>
                <a:lnTo>
                  <a:pt x="169" y="251"/>
                </a:lnTo>
                <a:close/>
              </a:path>
            </a:pathLst>
          </a:custGeom>
          <a:solidFill>
            <a:schemeClr val="bg1">
              <a:lumMod val="85000"/>
            </a:schemeClr>
          </a:solidFill>
          <a:ln>
            <a:noFill/>
          </a:ln>
        </p:spPr>
        <p:txBody>
          <a:bodyPr/>
          <a:lstStyle/>
          <a:p>
            <a:endParaRPr lang="zh-CN" altLang="en-US">
              <a:cs typeface="+mn-ea"/>
              <a:sym typeface="+mn-lt"/>
            </a:endParaRPr>
          </a:p>
        </p:txBody>
      </p:sp>
      <p:sp>
        <p:nvSpPr>
          <p:cNvPr id="42" name="PA_任意多边形 35"/>
          <p:cNvSpPr>
            <a:spLocks/>
          </p:cNvSpPr>
          <p:nvPr>
            <p:custDataLst>
              <p:tags r:id="rId9"/>
            </p:custDataLst>
          </p:nvPr>
        </p:nvSpPr>
        <p:spPr bwMode="auto">
          <a:xfrm>
            <a:off x="4385320" y="3528151"/>
            <a:ext cx="269875" cy="398585"/>
          </a:xfrm>
          <a:custGeom>
            <a:avLst/>
            <a:gdLst>
              <a:gd name="T0" fmla="*/ 0 w 170"/>
              <a:gd name="T1" fmla="*/ 0 h 251"/>
              <a:gd name="T2" fmla="*/ 92 w 170"/>
              <a:gd name="T3" fmla="*/ 126 h 251"/>
              <a:gd name="T4" fmla="*/ 0 w 170"/>
              <a:gd name="T5" fmla="*/ 251 h 251"/>
              <a:gd name="T6" fmla="*/ 79 w 170"/>
              <a:gd name="T7" fmla="*/ 251 h 251"/>
              <a:gd name="T8" fmla="*/ 170 w 170"/>
              <a:gd name="T9" fmla="*/ 126 h 251"/>
              <a:gd name="T10" fmla="*/ 79 w 170"/>
              <a:gd name="T11" fmla="*/ 0 h 251"/>
              <a:gd name="T12" fmla="*/ 0 w 170"/>
              <a:gd name="T13" fmla="*/ 0 h 251"/>
            </a:gdLst>
            <a:ahLst/>
            <a:cxnLst>
              <a:cxn ang="0">
                <a:pos x="T0" y="T1"/>
              </a:cxn>
              <a:cxn ang="0">
                <a:pos x="T2" y="T3"/>
              </a:cxn>
              <a:cxn ang="0">
                <a:pos x="T4" y="T5"/>
              </a:cxn>
              <a:cxn ang="0">
                <a:pos x="T6" y="T7"/>
              </a:cxn>
              <a:cxn ang="0">
                <a:pos x="T8" y="T9"/>
              </a:cxn>
              <a:cxn ang="0">
                <a:pos x="T10" y="T11"/>
              </a:cxn>
              <a:cxn ang="0">
                <a:pos x="T12" y="T13"/>
              </a:cxn>
            </a:cxnLst>
            <a:rect l="0" t="0" r="r" b="b"/>
            <a:pathLst>
              <a:path w="170" h="251">
                <a:moveTo>
                  <a:pt x="0" y="0"/>
                </a:moveTo>
                <a:lnTo>
                  <a:pt x="92" y="126"/>
                </a:lnTo>
                <a:lnTo>
                  <a:pt x="0" y="251"/>
                </a:lnTo>
                <a:lnTo>
                  <a:pt x="79" y="251"/>
                </a:lnTo>
                <a:lnTo>
                  <a:pt x="170" y="126"/>
                </a:lnTo>
                <a:lnTo>
                  <a:pt x="79" y="0"/>
                </a:lnTo>
                <a:lnTo>
                  <a:pt x="0" y="0"/>
                </a:lnTo>
                <a:close/>
              </a:path>
            </a:pathLst>
          </a:custGeom>
          <a:solidFill>
            <a:schemeClr val="bg1">
              <a:lumMod val="85000"/>
            </a:schemeClr>
          </a:solidFill>
          <a:ln>
            <a:noFill/>
          </a:ln>
        </p:spPr>
        <p:txBody>
          <a:bodyPr/>
          <a:lstStyle/>
          <a:p>
            <a:endParaRPr lang="zh-CN" altLang="en-US">
              <a:cs typeface="+mn-ea"/>
              <a:sym typeface="+mn-lt"/>
            </a:endParaRPr>
          </a:p>
        </p:txBody>
      </p:sp>
      <p:grpSp>
        <p:nvGrpSpPr>
          <p:cNvPr id="43" name="PA_淘宝店chenying0907 50"/>
          <p:cNvGrpSpPr>
            <a:grpSpLocks/>
          </p:cNvGrpSpPr>
          <p:nvPr>
            <p:custDataLst>
              <p:tags r:id="rId10"/>
            </p:custDataLst>
          </p:nvPr>
        </p:nvGrpSpPr>
        <p:grpSpPr bwMode="auto">
          <a:xfrm>
            <a:off x="3858350" y="1847263"/>
            <a:ext cx="227012" cy="215967"/>
            <a:chOff x="2809" y="1408"/>
            <a:chExt cx="143" cy="136"/>
          </a:xfrm>
        </p:grpSpPr>
        <p:sp>
          <p:nvSpPr>
            <p:cNvPr id="44" name="淘宝店chenying0907 36"/>
            <p:cNvSpPr>
              <a:spLocks/>
            </p:cNvSpPr>
            <p:nvPr/>
          </p:nvSpPr>
          <p:spPr bwMode="auto">
            <a:xfrm>
              <a:off x="2884" y="1457"/>
              <a:ext cx="68" cy="66"/>
            </a:xfrm>
            <a:custGeom>
              <a:avLst/>
              <a:gdLst>
                <a:gd name="T0" fmla="*/ 75 w 88"/>
                <a:gd name="T1" fmla="*/ 30 h 86"/>
                <a:gd name="T2" fmla="*/ 58 w 88"/>
                <a:gd name="T3" fmla="*/ 30 h 86"/>
                <a:gd name="T4" fmla="*/ 58 w 88"/>
                <a:gd name="T5" fmla="*/ 13 h 86"/>
                <a:gd name="T6" fmla="*/ 44 w 88"/>
                <a:gd name="T7" fmla="*/ 0 h 86"/>
                <a:gd name="T8" fmla="*/ 31 w 88"/>
                <a:gd name="T9" fmla="*/ 13 h 86"/>
                <a:gd name="T10" fmla="*/ 31 w 88"/>
                <a:gd name="T11" fmla="*/ 30 h 86"/>
                <a:gd name="T12" fmla="*/ 14 w 88"/>
                <a:gd name="T13" fmla="*/ 30 h 86"/>
                <a:gd name="T14" fmla="*/ 0 w 88"/>
                <a:gd name="T15" fmla="*/ 43 h 86"/>
                <a:gd name="T16" fmla="*/ 14 w 88"/>
                <a:gd name="T17" fmla="*/ 56 h 86"/>
                <a:gd name="T18" fmla="*/ 31 w 88"/>
                <a:gd name="T19" fmla="*/ 56 h 86"/>
                <a:gd name="T20" fmla="*/ 31 w 88"/>
                <a:gd name="T21" fmla="*/ 73 h 86"/>
                <a:gd name="T22" fmla="*/ 44 w 88"/>
                <a:gd name="T23" fmla="*/ 86 h 86"/>
                <a:gd name="T24" fmla="*/ 58 w 88"/>
                <a:gd name="T25" fmla="*/ 73 h 86"/>
                <a:gd name="T26" fmla="*/ 58 w 88"/>
                <a:gd name="T27" fmla="*/ 56 h 86"/>
                <a:gd name="T28" fmla="*/ 75 w 88"/>
                <a:gd name="T29" fmla="*/ 56 h 86"/>
                <a:gd name="T30" fmla="*/ 88 w 88"/>
                <a:gd name="T31" fmla="*/ 43 h 86"/>
                <a:gd name="T32" fmla="*/ 75 w 88"/>
                <a:gd name="T33" fmla="*/ 3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8" h="86">
                  <a:moveTo>
                    <a:pt x="75" y="30"/>
                  </a:moveTo>
                  <a:cubicBezTo>
                    <a:pt x="58" y="30"/>
                    <a:pt x="58" y="30"/>
                    <a:pt x="58" y="30"/>
                  </a:cubicBezTo>
                  <a:cubicBezTo>
                    <a:pt x="58" y="13"/>
                    <a:pt x="58" y="13"/>
                    <a:pt x="58" y="13"/>
                  </a:cubicBezTo>
                  <a:cubicBezTo>
                    <a:pt x="58" y="6"/>
                    <a:pt x="52" y="0"/>
                    <a:pt x="44" y="0"/>
                  </a:cubicBezTo>
                  <a:cubicBezTo>
                    <a:pt x="37" y="0"/>
                    <a:pt x="31" y="6"/>
                    <a:pt x="31" y="13"/>
                  </a:cubicBezTo>
                  <a:cubicBezTo>
                    <a:pt x="31" y="30"/>
                    <a:pt x="31" y="30"/>
                    <a:pt x="31" y="30"/>
                  </a:cubicBezTo>
                  <a:cubicBezTo>
                    <a:pt x="14" y="30"/>
                    <a:pt x="14" y="30"/>
                    <a:pt x="14" y="30"/>
                  </a:cubicBezTo>
                  <a:cubicBezTo>
                    <a:pt x="6" y="30"/>
                    <a:pt x="0" y="36"/>
                    <a:pt x="0" y="43"/>
                  </a:cubicBezTo>
                  <a:cubicBezTo>
                    <a:pt x="0" y="50"/>
                    <a:pt x="6" y="56"/>
                    <a:pt x="14" y="56"/>
                  </a:cubicBezTo>
                  <a:cubicBezTo>
                    <a:pt x="31" y="56"/>
                    <a:pt x="31" y="56"/>
                    <a:pt x="31" y="56"/>
                  </a:cubicBezTo>
                  <a:cubicBezTo>
                    <a:pt x="31" y="73"/>
                    <a:pt x="31" y="73"/>
                    <a:pt x="31" y="73"/>
                  </a:cubicBezTo>
                  <a:cubicBezTo>
                    <a:pt x="31" y="80"/>
                    <a:pt x="37" y="86"/>
                    <a:pt x="44" y="86"/>
                  </a:cubicBezTo>
                  <a:cubicBezTo>
                    <a:pt x="52" y="86"/>
                    <a:pt x="58" y="80"/>
                    <a:pt x="58" y="73"/>
                  </a:cubicBezTo>
                  <a:cubicBezTo>
                    <a:pt x="58" y="56"/>
                    <a:pt x="58" y="56"/>
                    <a:pt x="58" y="56"/>
                  </a:cubicBezTo>
                  <a:cubicBezTo>
                    <a:pt x="75" y="56"/>
                    <a:pt x="75" y="56"/>
                    <a:pt x="75" y="56"/>
                  </a:cubicBezTo>
                  <a:cubicBezTo>
                    <a:pt x="82" y="56"/>
                    <a:pt x="88" y="50"/>
                    <a:pt x="88" y="43"/>
                  </a:cubicBezTo>
                  <a:cubicBezTo>
                    <a:pt x="88" y="36"/>
                    <a:pt x="82" y="30"/>
                    <a:pt x="75" y="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cs typeface="+mn-ea"/>
                <a:sym typeface="+mn-lt"/>
              </a:endParaRPr>
            </a:p>
          </p:txBody>
        </p:sp>
        <p:sp>
          <p:nvSpPr>
            <p:cNvPr id="45" name="淘宝店chenying0907 37"/>
            <p:cNvSpPr>
              <a:spLocks noEditPoints="1"/>
            </p:cNvSpPr>
            <p:nvPr/>
          </p:nvSpPr>
          <p:spPr bwMode="auto">
            <a:xfrm>
              <a:off x="2809" y="1408"/>
              <a:ext cx="105" cy="136"/>
            </a:xfrm>
            <a:custGeom>
              <a:avLst/>
              <a:gdLst>
                <a:gd name="T0" fmla="*/ 70 w 138"/>
                <a:gd name="T1" fmla="*/ 68 h 178"/>
                <a:gd name="T2" fmla="*/ 105 w 138"/>
                <a:gd name="T3" fmla="*/ 34 h 178"/>
                <a:gd name="T4" fmla="*/ 70 w 138"/>
                <a:gd name="T5" fmla="*/ 0 h 178"/>
                <a:gd name="T6" fmla="*/ 35 w 138"/>
                <a:gd name="T7" fmla="*/ 34 h 178"/>
                <a:gd name="T8" fmla="*/ 70 w 138"/>
                <a:gd name="T9" fmla="*/ 68 h 178"/>
                <a:gd name="T10" fmla="*/ 138 w 138"/>
                <a:gd name="T11" fmla="*/ 165 h 178"/>
                <a:gd name="T12" fmla="*/ 110 w 138"/>
                <a:gd name="T13" fmla="*/ 135 h 178"/>
                <a:gd name="T14" fmla="*/ 80 w 138"/>
                <a:gd name="T15" fmla="*/ 108 h 178"/>
                <a:gd name="T16" fmla="*/ 98 w 138"/>
                <a:gd name="T17" fmla="*/ 87 h 178"/>
                <a:gd name="T18" fmla="*/ 69 w 138"/>
                <a:gd name="T19" fmla="*/ 78 h 178"/>
                <a:gd name="T20" fmla="*/ 0 w 138"/>
                <a:gd name="T21" fmla="*/ 173 h 178"/>
                <a:gd name="T22" fmla="*/ 0 w 138"/>
                <a:gd name="T23" fmla="*/ 178 h 178"/>
                <a:gd name="T24" fmla="*/ 138 w 138"/>
                <a:gd name="T25" fmla="*/ 178 h 178"/>
                <a:gd name="T26" fmla="*/ 138 w 138"/>
                <a:gd name="T27" fmla="*/ 173 h 178"/>
                <a:gd name="T28" fmla="*/ 138 w 138"/>
                <a:gd name="T29" fmla="*/ 165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8" h="178">
                  <a:moveTo>
                    <a:pt x="70" y="68"/>
                  </a:moveTo>
                  <a:cubicBezTo>
                    <a:pt x="89" y="68"/>
                    <a:pt x="105" y="53"/>
                    <a:pt x="105" y="34"/>
                  </a:cubicBezTo>
                  <a:cubicBezTo>
                    <a:pt x="105" y="15"/>
                    <a:pt x="89" y="0"/>
                    <a:pt x="70" y="0"/>
                  </a:cubicBezTo>
                  <a:cubicBezTo>
                    <a:pt x="50" y="0"/>
                    <a:pt x="35" y="15"/>
                    <a:pt x="35" y="34"/>
                  </a:cubicBezTo>
                  <a:cubicBezTo>
                    <a:pt x="35" y="53"/>
                    <a:pt x="50" y="68"/>
                    <a:pt x="70" y="68"/>
                  </a:cubicBezTo>
                  <a:close/>
                  <a:moveTo>
                    <a:pt x="138" y="165"/>
                  </a:moveTo>
                  <a:cubicBezTo>
                    <a:pt x="128" y="165"/>
                    <a:pt x="110" y="161"/>
                    <a:pt x="110" y="135"/>
                  </a:cubicBezTo>
                  <a:cubicBezTo>
                    <a:pt x="110" y="135"/>
                    <a:pt x="77" y="138"/>
                    <a:pt x="80" y="108"/>
                  </a:cubicBezTo>
                  <a:cubicBezTo>
                    <a:pt x="81" y="95"/>
                    <a:pt x="90" y="89"/>
                    <a:pt x="98" y="87"/>
                  </a:cubicBezTo>
                  <a:cubicBezTo>
                    <a:pt x="89" y="81"/>
                    <a:pt x="80" y="78"/>
                    <a:pt x="69" y="78"/>
                  </a:cubicBezTo>
                  <a:cubicBezTo>
                    <a:pt x="31" y="78"/>
                    <a:pt x="0" y="120"/>
                    <a:pt x="0" y="173"/>
                  </a:cubicBezTo>
                  <a:cubicBezTo>
                    <a:pt x="0" y="174"/>
                    <a:pt x="0" y="176"/>
                    <a:pt x="0" y="178"/>
                  </a:cubicBezTo>
                  <a:cubicBezTo>
                    <a:pt x="138" y="178"/>
                    <a:pt x="138" y="178"/>
                    <a:pt x="138" y="178"/>
                  </a:cubicBezTo>
                  <a:cubicBezTo>
                    <a:pt x="138" y="176"/>
                    <a:pt x="138" y="174"/>
                    <a:pt x="138" y="173"/>
                  </a:cubicBezTo>
                  <a:cubicBezTo>
                    <a:pt x="138" y="170"/>
                    <a:pt x="138" y="168"/>
                    <a:pt x="138" y="1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cs typeface="+mn-ea"/>
                <a:sym typeface="+mn-lt"/>
              </a:endParaRPr>
            </a:p>
          </p:txBody>
        </p:sp>
      </p:grpSp>
      <p:sp>
        <p:nvSpPr>
          <p:cNvPr id="63" name="PA_淘宝店chenying0907 53"/>
          <p:cNvSpPr>
            <a:spLocks noChangeArrowheads="1"/>
          </p:cNvSpPr>
          <p:nvPr>
            <p:custDataLst>
              <p:tags r:id="rId11"/>
            </p:custDataLst>
          </p:nvPr>
        </p:nvSpPr>
        <p:spPr bwMode="auto">
          <a:xfrm>
            <a:off x="4800297" y="1391716"/>
            <a:ext cx="2952750" cy="1409617"/>
          </a:xfrm>
          <a:prstGeom prst="rect">
            <a:avLst/>
          </a:prstGeom>
          <a:solidFill>
            <a:schemeClr val="accent3">
              <a:lumMod val="20000"/>
              <a:lumOff val="80000"/>
            </a:schemeClr>
          </a:solidFill>
          <a:ln>
            <a:noFill/>
          </a:ln>
          <a:extLst/>
        </p:spPr>
        <p:txBody>
          <a:bodyPr lIns="0" tIns="0" rIns="0" bIns="0">
            <a:spAutoFit/>
          </a:bodyPr>
          <a:lstStyle/>
          <a:p>
            <a:pPr algn="just">
              <a:lnSpc>
                <a:spcPct val="120000"/>
              </a:lnSpc>
              <a:buFont typeface="Arial" pitchFamily="34" charset="0"/>
              <a:buNone/>
            </a:pPr>
            <a:r>
              <a:rPr lang="en-US" altLang="zh-CN" b="1" dirty="0" err="1">
                <a:solidFill>
                  <a:schemeClr val="bg1">
                    <a:lumMod val="50000"/>
                  </a:schemeClr>
                </a:solidFill>
                <a:cs typeface="+mn-ea"/>
                <a:sym typeface="+mn-lt"/>
              </a:rPr>
              <a:t>Personalisation</a:t>
            </a:r>
            <a:endParaRPr lang="zh-CN" altLang="en-US" b="1" dirty="0">
              <a:solidFill>
                <a:schemeClr val="bg1">
                  <a:lumMod val="50000"/>
                </a:schemeClr>
              </a:solidFill>
              <a:cs typeface="+mn-ea"/>
              <a:sym typeface="+mn-lt"/>
            </a:endParaRPr>
          </a:p>
          <a:p>
            <a:pPr algn="just"/>
            <a:r>
              <a:rPr lang="en-US" sz="1400" dirty="0"/>
              <a:t>Incorporate a personal message, a shared moment, or a symbolic object or a special reference that makes the artwork feel personal and tailored for the recipient(s).</a:t>
            </a:r>
          </a:p>
        </p:txBody>
      </p:sp>
      <p:sp>
        <p:nvSpPr>
          <p:cNvPr id="64" name="PA_淘宝店chenying0907 54"/>
          <p:cNvSpPr>
            <a:spLocks noChangeArrowheads="1"/>
          </p:cNvSpPr>
          <p:nvPr>
            <p:custDataLst>
              <p:tags r:id="rId12"/>
            </p:custDataLst>
          </p:nvPr>
        </p:nvSpPr>
        <p:spPr bwMode="auto">
          <a:xfrm>
            <a:off x="4805893" y="3329649"/>
            <a:ext cx="2952750" cy="1194173"/>
          </a:xfrm>
          <a:prstGeom prst="rect">
            <a:avLst/>
          </a:prstGeom>
          <a:solidFill>
            <a:schemeClr val="accent5">
              <a:lumMod val="20000"/>
              <a:lumOff val="80000"/>
            </a:schemeClr>
          </a:solidFill>
          <a:ln>
            <a:noFill/>
          </a:ln>
          <a:extLst/>
        </p:spPr>
        <p:txBody>
          <a:bodyPr lIns="0" tIns="0" rIns="0" bIns="0">
            <a:spAutoFit/>
          </a:bodyPr>
          <a:lstStyle/>
          <a:p>
            <a:pPr>
              <a:lnSpc>
                <a:spcPct val="120000"/>
              </a:lnSpc>
              <a:buFont typeface="Arial" pitchFamily="34" charset="0"/>
              <a:buNone/>
            </a:pPr>
            <a:r>
              <a:rPr lang="en-US" altLang="zh-CN" b="1" dirty="0">
                <a:solidFill>
                  <a:schemeClr val="bg1">
                    <a:lumMod val="50000"/>
                  </a:schemeClr>
                </a:solidFill>
                <a:cs typeface="+mn-ea"/>
                <a:sym typeface="+mn-lt"/>
              </a:rPr>
              <a:t>Aesthetics</a:t>
            </a:r>
            <a:endParaRPr lang="zh-CN" altLang="en-US" b="1" dirty="0">
              <a:solidFill>
                <a:schemeClr val="bg1">
                  <a:lumMod val="50000"/>
                </a:schemeClr>
              </a:solidFill>
              <a:cs typeface="+mn-ea"/>
              <a:sym typeface="+mn-lt"/>
            </a:endParaRPr>
          </a:p>
          <a:p>
            <a:pPr algn="just"/>
            <a:r>
              <a:rPr lang="en-US" sz="1400" dirty="0"/>
              <a:t>Consider the personal style and preferences of the recipient(s) when selecting the </a:t>
            </a:r>
            <a:r>
              <a:rPr lang="en-US" sz="1400" dirty="0" err="1"/>
              <a:t>colours</a:t>
            </a:r>
            <a:r>
              <a:rPr lang="en-US" sz="1400" dirty="0"/>
              <a:t>, fonts and overall visual style. </a:t>
            </a:r>
          </a:p>
        </p:txBody>
      </p:sp>
      <p:sp>
        <p:nvSpPr>
          <p:cNvPr id="65" name="PA_淘宝店chenying0907 55"/>
          <p:cNvSpPr>
            <a:spLocks noChangeArrowheads="1"/>
          </p:cNvSpPr>
          <p:nvPr>
            <p:custDataLst>
              <p:tags r:id="rId13"/>
            </p:custDataLst>
          </p:nvPr>
        </p:nvSpPr>
        <p:spPr bwMode="auto">
          <a:xfrm>
            <a:off x="260995" y="2404553"/>
            <a:ext cx="2952750" cy="978729"/>
          </a:xfrm>
          <a:prstGeom prst="rect">
            <a:avLst/>
          </a:prstGeom>
          <a:solidFill>
            <a:schemeClr val="accent3">
              <a:lumMod val="40000"/>
              <a:lumOff val="60000"/>
            </a:schemeClr>
          </a:solidFill>
          <a:ln>
            <a:noFill/>
          </a:ln>
          <a:extLst/>
        </p:spPr>
        <p:txBody>
          <a:bodyPr lIns="0" tIns="0" rIns="0" bIns="0">
            <a:spAutoFit/>
          </a:bodyPr>
          <a:lstStyle/>
          <a:p>
            <a:pPr algn="r">
              <a:lnSpc>
                <a:spcPct val="120000"/>
              </a:lnSpc>
              <a:buFont typeface="Arial" pitchFamily="34" charset="0"/>
              <a:buNone/>
            </a:pPr>
            <a:r>
              <a:rPr lang="zh-CN" altLang="en-US" b="1" dirty="0">
                <a:solidFill>
                  <a:schemeClr val="bg1">
                    <a:lumMod val="50000"/>
                  </a:schemeClr>
                </a:solidFill>
                <a:cs typeface="+mn-ea"/>
                <a:sym typeface="+mn-lt"/>
              </a:rPr>
              <a:t>T</a:t>
            </a:r>
            <a:r>
              <a:rPr lang="en-US" altLang="zh-CN" b="1" dirty="0">
                <a:solidFill>
                  <a:schemeClr val="bg1">
                    <a:lumMod val="50000"/>
                  </a:schemeClr>
                </a:solidFill>
                <a:cs typeface="+mn-ea"/>
                <a:sym typeface="+mn-lt"/>
              </a:rPr>
              <a:t>hematic alignment</a:t>
            </a:r>
            <a:endParaRPr lang="zh-CN" altLang="en-US" b="1" dirty="0">
              <a:solidFill>
                <a:schemeClr val="bg1">
                  <a:lumMod val="50000"/>
                </a:schemeClr>
              </a:solidFill>
              <a:cs typeface="+mn-ea"/>
              <a:sym typeface="+mn-lt"/>
            </a:endParaRPr>
          </a:p>
          <a:p>
            <a:pPr algn="just"/>
            <a:r>
              <a:rPr lang="en-US" sz="1400" dirty="0"/>
              <a:t>Ensure that the design aligns with the message and the theme of the book you are gifting.</a:t>
            </a:r>
          </a:p>
        </p:txBody>
      </p:sp>
      <p:sp>
        <p:nvSpPr>
          <p:cNvPr id="66" name="PA_任意多边形 32"/>
          <p:cNvSpPr>
            <a:spLocks noEditPoints="1"/>
          </p:cNvSpPr>
          <p:nvPr>
            <p:custDataLst>
              <p:tags r:id="rId14"/>
            </p:custDataLst>
          </p:nvPr>
        </p:nvSpPr>
        <p:spPr bwMode="auto">
          <a:xfrm>
            <a:off x="3815431" y="3609138"/>
            <a:ext cx="307975" cy="236610"/>
          </a:xfrm>
          <a:custGeom>
            <a:avLst/>
            <a:gdLst>
              <a:gd name="T0" fmla="*/ 1 w 82"/>
              <a:gd name="T1" fmla="*/ 21 h 63"/>
              <a:gd name="T2" fmla="*/ 13 w 82"/>
              <a:gd name="T3" fmla="*/ 1 h 63"/>
              <a:gd name="T4" fmla="*/ 16 w 82"/>
              <a:gd name="T5" fmla="*/ 0 h 63"/>
              <a:gd name="T6" fmla="*/ 67 w 82"/>
              <a:gd name="T7" fmla="*/ 0 h 63"/>
              <a:gd name="T8" fmla="*/ 70 w 82"/>
              <a:gd name="T9" fmla="*/ 1 h 63"/>
              <a:gd name="T10" fmla="*/ 81 w 82"/>
              <a:gd name="T11" fmla="*/ 21 h 63"/>
              <a:gd name="T12" fmla="*/ 81 w 82"/>
              <a:gd name="T13" fmla="*/ 25 h 63"/>
              <a:gd name="T14" fmla="*/ 81 w 82"/>
              <a:gd name="T15" fmla="*/ 25 h 63"/>
              <a:gd name="T16" fmla="*/ 44 w 82"/>
              <a:gd name="T17" fmla="*/ 62 h 63"/>
              <a:gd name="T18" fmla="*/ 39 w 82"/>
              <a:gd name="T19" fmla="*/ 62 h 63"/>
              <a:gd name="T20" fmla="*/ 39 w 82"/>
              <a:gd name="T21" fmla="*/ 62 h 63"/>
              <a:gd name="T22" fmla="*/ 2 w 82"/>
              <a:gd name="T23" fmla="*/ 25 h 63"/>
              <a:gd name="T24" fmla="*/ 1 w 82"/>
              <a:gd name="T25" fmla="*/ 21 h 63"/>
              <a:gd name="T26" fmla="*/ 9 w 82"/>
              <a:gd name="T27" fmla="*/ 21 h 63"/>
              <a:gd name="T28" fmla="*/ 9 w 82"/>
              <a:gd name="T29" fmla="*/ 21 h 63"/>
              <a:gd name="T30" fmla="*/ 24 w 82"/>
              <a:gd name="T31" fmla="*/ 21 h 63"/>
              <a:gd name="T32" fmla="*/ 16 w 82"/>
              <a:gd name="T33" fmla="*/ 8 h 63"/>
              <a:gd name="T34" fmla="*/ 9 w 82"/>
              <a:gd name="T35" fmla="*/ 21 h 63"/>
              <a:gd name="T36" fmla="*/ 66 w 82"/>
              <a:gd name="T37" fmla="*/ 8 h 63"/>
              <a:gd name="T38" fmla="*/ 66 w 82"/>
              <a:gd name="T39" fmla="*/ 8 h 63"/>
              <a:gd name="T40" fmla="*/ 58 w 82"/>
              <a:gd name="T41" fmla="*/ 21 h 63"/>
              <a:gd name="T42" fmla="*/ 74 w 82"/>
              <a:gd name="T43" fmla="*/ 21 h 63"/>
              <a:gd name="T44" fmla="*/ 66 w 82"/>
              <a:gd name="T45" fmla="*/ 8 h 63"/>
              <a:gd name="T46" fmla="*/ 73 w 82"/>
              <a:gd name="T47" fmla="*/ 24 h 63"/>
              <a:gd name="T48" fmla="*/ 73 w 82"/>
              <a:gd name="T49" fmla="*/ 24 h 63"/>
              <a:gd name="T50" fmla="*/ 56 w 82"/>
              <a:gd name="T51" fmla="*/ 24 h 63"/>
              <a:gd name="T52" fmla="*/ 47 w 82"/>
              <a:gd name="T53" fmla="*/ 50 h 63"/>
              <a:gd name="T54" fmla="*/ 73 w 82"/>
              <a:gd name="T55" fmla="*/ 24 h 63"/>
              <a:gd name="T56" fmla="*/ 36 w 82"/>
              <a:gd name="T57" fmla="*/ 50 h 63"/>
              <a:gd name="T58" fmla="*/ 36 w 82"/>
              <a:gd name="T59" fmla="*/ 50 h 63"/>
              <a:gd name="T60" fmla="*/ 26 w 82"/>
              <a:gd name="T61" fmla="*/ 24 h 63"/>
              <a:gd name="T62" fmla="*/ 10 w 82"/>
              <a:gd name="T63" fmla="*/ 24 h 63"/>
              <a:gd name="T64" fmla="*/ 36 w 82"/>
              <a:gd name="T65" fmla="*/ 50 h 63"/>
              <a:gd name="T66" fmla="*/ 63 w 82"/>
              <a:gd name="T67" fmla="*/ 6 h 63"/>
              <a:gd name="T68" fmla="*/ 63 w 82"/>
              <a:gd name="T69" fmla="*/ 6 h 63"/>
              <a:gd name="T70" fmla="*/ 46 w 82"/>
              <a:gd name="T71" fmla="*/ 6 h 63"/>
              <a:gd name="T72" fmla="*/ 55 w 82"/>
              <a:gd name="T73" fmla="*/ 19 h 63"/>
              <a:gd name="T74" fmla="*/ 63 w 82"/>
              <a:gd name="T75" fmla="*/ 6 h 63"/>
              <a:gd name="T76" fmla="*/ 37 w 82"/>
              <a:gd name="T77" fmla="*/ 6 h 63"/>
              <a:gd name="T78" fmla="*/ 37 w 82"/>
              <a:gd name="T79" fmla="*/ 6 h 63"/>
              <a:gd name="T80" fmla="*/ 20 w 82"/>
              <a:gd name="T81" fmla="*/ 6 h 63"/>
              <a:gd name="T82" fmla="*/ 28 w 82"/>
              <a:gd name="T83" fmla="*/ 19 h 63"/>
              <a:gd name="T84" fmla="*/ 37 w 82"/>
              <a:gd name="T85" fmla="*/ 6 h 63"/>
              <a:gd name="T86" fmla="*/ 31 w 82"/>
              <a:gd name="T87" fmla="*/ 21 h 63"/>
              <a:gd name="T88" fmla="*/ 31 w 82"/>
              <a:gd name="T89" fmla="*/ 21 h 63"/>
              <a:gd name="T90" fmla="*/ 52 w 82"/>
              <a:gd name="T91" fmla="*/ 21 h 63"/>
              <a:gd name="T92" fmla="*/ 41 w 82"/>
              <a:gd name="T93" fmla="*/ 6 h 63"/>
              <a:gd name="T94" fmla="*/ 31 w 82"/>
              <a:gd name="T95" fmla="*/ 21 h 63"/>
              <a:gd name="T96" fmla="*/ 52 w 82"/>
              <a:gd name="T97" fmla="*/ 24 h 63"/>
              <a:gd name="T98" fmla="*/ 52 w 82"/>
              <a:gd name="T99" fmla="*/ 24 h 63"/>
              <a:gd name="T100" fmla="*/ 30 w 82"/>
              <a:gd name="T101" fmla="*/ 24 h 63"/>
              <a:gd name="T102" fmla="*/ 41 w 82"/>
              <a:gd name="T103" fmla="*/ 55 h 63"/>
              <a:gd name="T104" fmla="*/ 52 w 82"/>
              <a:gd name="T105" fmla="*/ 2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2" h="63">
                <a:moveTo>
                  <a:pt x="1" y="21"/>
                </a:moveTo>
                <a:cubicBezTo>
                  <a:pt x="13" y="1"/>
                  <a:pt x="13" y="1"/>
                  <a:pt x="13" y="1"/>
                </a:cubicBezTo>
                <a:cubicBezTo>
                  <a:pt x="14" y="0"/>
                  <a:pt x="15" y="0"/>
                  <a:pt x="16" y="0"/>
                </a:cubicBezTo>
                <a:cubicBezTo>
                  <a:pt x="67" y="0"/>
                  <a:pt x="67" y="0"/>
                  <a:pt x="67" y="0"/>
                </a:cubicBezTo>
                <a:cubicBezTo>
                  <a:pt x="68" y="0"/>
                  <a:pt x="69" y="0"/>
                  <a:pt x="70" y="1"/>
                </a:cubicBezTo>
                <a:cubicBezTo>
                  <a:pt x="81" y="21"/>
                  <a:pt x="81" y="21"/>
                  <a:pt x="81" y="21"/>
                </a:cubicBezTo>
                <a:cubicBezTo>
                  <a:pt x="82" y="22"/>
                  <a:pt x="82" y="24"/>
                  <a:pt x="81" y="25"/>
                </a:cubicBezTo>
                <a:cubicBezTo>
                  <a:pt x="81" y="25"/>
                  <a:pt x="81" y="25"/>
                  <a:pt x="81" y="25"/>
                </a:cubicBezTo>
                <a:cubicBezTo>
                  <a:pt x="44" y="62"/>
                  <a:pt x="44" y="62"/>
                  <a:pt x="44" y="62"/>
                </a:cubicBezTo>
                <a:cubicBezTo>
                  <a:pt x="42" y="63"/>
                  <a:pt x="40" y="63"/>
                  <a:pt x="39" y="62"/>
                </a:cubicBezTo>
                <a:cubicBezTo>
                  <a:pt x="39" y="62"/>
                  <a:pt x="39" y="62"/>
                  <a:pt x="39" y="62"/>
                </a:cubicBezTo>
                <a:cubicBezTo>
                  <a:pt x="2" y="25"/>
                  <a:pt x="2" y="25"/>
                  <a:pt x="2" y="25"/>
                </a:cubicBezTo>
                <a:cubicBezTo>
                  <a:pt x="1" y="24"/>
                  <a:pt x="0" y="22"/>
                  <a:pt x="1" y="21"/>
                </a:cubicBezTo>
                <a:close/>
                <a:moveTo>
                  <a:pt x="9" y="21"/>
                </a:moveTo>
                <a:cubicBezTo>
                  <a:pt x="9" y="21"/>
                  <a:pt x="9" y="21"/>
                  <a:pt x="9" y="21"/>
                </a:cubicBezTo>
                <a:cubicBezTo>
                  <a:pt x="24" y="21"/>
                  <a:pt x="24" y="21"/>
                  <a:pt x="24" y="21"/>
                </a:cubicBezTo>
                <a:cubicBezTo>
                  <a:pt x="16" y="8"/>
                  <a:pt x="16" y="8"/>
                  <a:pt x="16" y="8"/>
                </a:cubicBezTo>
                <a:cubicBezTo>
                  <a:pt x="9" y="21"/>
                  <a:pt x="9" y="21"/>
                  <a:pt x="9" y="21"/>
                </a:cubicBezTo>
                <a:close/>
                <a:moveTo>
                  <a:pt x="66" y="8"/>
                </a:moveTo>
                <a:cubicBezTo>
                  <a:pt x="66" y="8"/>
                  <a:pt x="66" y="8"/>
                  <a:pt x="66" y="8"/>
                </a:cubicBezTo>
                <a:cubicBezTo>
                  <a:pt x="58" y="21"/>
                  <a:pt x="58" y="21"/>
                  <a:pt x="58" y="21"/>
                </a:cubicBezTo>
                <a:cubicBezTo>
                  <a:pt x="74" y="21"/>
                  <a:pt x="74" y="21"/>
                  <a:pt x="74" y="21"/>
                </a:cubicBezTo>
                <a:cubicBezTo>
                  <a:pt x="66" y="8"/>
                  <a:pt x="66" y="8"/>
                  <a:pt x="66" y="8"/>
                </a:cubicBezTo>
                <a:close/>
                <a:moveTo>
                  <a:pt x="73" y="24"/>
                </a:moveTo>
                <a:cubicBezTo>
                  <a:pt x="73" y="24"/>
                  <a:pt x="73" y="24"/>
                  <a:pt x="73" y="24"/>
                </a:cubicBezTo>
                <a:cubicBezTo>
                  <a:pt x="56" y="24"/>
                  <a:pt x="56" y="24"/>
                  <a:pt x="56" y="24"/>
                </a:cubicBezTo>
                <a:cubicBezTo>
                  <a:pt x="47" y="50"/>
                  <a:pt x="47" y="50"/>
                  <a:pt x="47" y="50"/>
                </a:cubicBezTo>
                <a:cubicBezTo>
                  <a:pt x="73" y="24"/>
                  <a:pt x="73" y="24"/>
                  <a:pt x="73" y="24"/>
                </a:cubicBezTo>
                <a:close/>
                <a:moveTo>
                  <a:pt x="36" y="50"/>
                </a:moveTo>
                <a:cubicBezTo>
                  <a:pt x="36" y="50"/>
                  <a:pt x="36" y="50"/>
                  <a:pt x="36" y="50"/>
                </a:cubicBezTo>
                <a:cubicBezTo>
                  <a:pt x="26" y="24"/>
                  <a:pt x="26" y="24"/>
                  <a:pt x="26" y="24"/>
                </a:cubicBezTo>
                <a:cubicBezTo>
                  <a:pt x="10" y="24"/>
                  <a:pt x="10" y="24"/>
                  <a:pt x="10" y="24"/>
                </a:cubicBezTo>
                <a:cubicBezTo>
                  <a:pt x="36" y="50"/>
                  <a:pt x="36" y="50"/>
                  <a:pt x="36" y="50"/>
                </a:cubicBezTo>
                <a:close/>
                <a:moveTo>
                  <a:pt x="63" y="6"/>
                </a:moveTo>
                <a:cubicBezTo>
                  <a:pt x="63" y="6"/>
                  <a:pt x="63" y="6"/>
                  <a:pt x="63" y="6"/>
                </a:cubicBezTo>
                <a:cubicBezTo>
                  <a:pt x="46" y="6"/>
                  <a:pt x="46" y="6"/>
                  <a:pt x="46" y="6"/>
                </a:cubicBezTo>
                <a:cubicBezTo>
                  <a:pt x="55" y="19"/>
                  <a:pt x="55" y="19"/>
                  <a:pt x="55" y="19"/>
                </a:cubicBezTo>
                <a:cubicBezTo>
                  <a:pt x="63" y="6"/>
                  <a:pt x="63" y="6"/>
                  <a:pt x="63" y="6"/>
                </a:cubicBezTo>
                <a:close/>
                <a:moveTo>
                  <a:pt x="37" y="6"/>
                </a:moveTo>
                <a:cubicBezTo>
                  <a:pt x="37" y="6"/>
                  <a:pt x="37" y="6"/>
                  <a:pt x="37" y="6"/>
                </a:cubicBezTo>
                <a:cubicBezTo>
                  <a:pt x="20" y="6"/>
                  <a:pt x="20" y="6"/>
                  <a:pt x="20" y="6"/>
                </a:cubicBezTo>
                <a:cubicBezTo>
                  <a:pt x="28" y="19"/>
                  <a:pt x="28" y="19"/>
                  <a:pt x="28" y="19"/>
                </a:cubicBezTo>
                <a:cubicBezTo>
                  <a:pt x="37" y="6"/>
                  <a:pt x="37" y="6"/>
                  <a:pt x="37" y="6"/>
                </a:cubicBezTo>
                <a:close/>
                <a:moveTo>
                  <a:pt x="31" y="21"/>
                </a:moveTo>
                <a:cubicBezTo>
                  <a:pt x="31" y="21"/>
                  <a:pt x="31" y="21"/>
                  <a:pt x="31" y="21"/>
                </a:cubicBezTo>
                <a:cubicBezTo>
                  <a:pt x="52" y="21"/>
                  <a:pt x="52" y="21"/>
                  <a:pt x="52" y="21"/>
                </a:cubicBezTo>
                <a:cubicBezTo>
                  <a:pt x="41" y="6"/>
                  <a:pt x="41" y="6"/>
                  <a:pt x="41" y="6"/>
                </a:cubicBezTo>
                <a:cubicBezTo>
                  <a:pt x="31" y="21"/>
                  <a:pt x="31" y="21"/>
                  <a:pt x="31" y="21"/>
                </a:cubicBezTo>
                <a:close/>
                <a:moveTo>
                  <a:pt x="52" y="24"/>
                </a:moveTo>
                <a:cubicBezTo>
                  <a:pt x="52" y="24"/>
                  <a:pt x="52" y="24"/>
                  <a:pt x="52" y="24"/>
                </a:cubicBezTo>
                <a:cubicBezTo>
                  <a:pt x="30" y="24"/>
                  <a:pt x="30" y="24"/>
                  <a:pt x="30" y="24"/>
                </a:cubicBezTo>
                <a:cubicBezTo>
                  <a:pt x="41" y="55"/>
                  <a:pt x="41" y="55"/>
                  <a:pt x="41" y="55"/>
                </a:cubicBezTo>
                <a:cubicBezTo>
                  <a:pt x="52" y="24"/>
                  <a:pt x="52" y="24"/>
                  <a:pt x="52" y="2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cs typeface="+mn-ea"/>
              <a:sym typeface="+mn-lt"/>
            </a:endParaRPr>
          </a:p>
        </p:txBody>
      </p:sp>
      <p:grpSp>
        <p:nvGrpSpPr>
          <p:cNvPr id="67" name="PA_淘宝店chenying0907 29"/>
          <p:cNvGrpSpPr>
            <a:grpSpLocks/>
          </p:cNvGrpSpPr>
          <p:nvPr>
            <p:custDataLst>
              <p:tags r:id="rId15"/>
            </p:custDataLst>
          </p:nvPr>
        </p:nvGrpSpPr>
        <p:grpSpPr bwMode="auto">
          <a:xfrm>
            <a:off x="3818651" y="2723995"/>
            <a:ext cx="273955" cy="261456"/>
            <a:chOff x="0" y="0"/>
            <a:chExt cx="256" cy="252"/>
          </a:xfrm>
        </p:grpSpPr>
        <p:sp>
          <p:nvSpPr>
            <p:cNvPr id="68" name="淘宝店chenying0907 30"/>
            <p:cNvSpPr>
              <a:spLocks noEditPoints="1"/>
            </p:cNvSpPr>
            <p:nvPr/>
          </p:nvSpPr>
          <p:spPr bwMode="auto">
            <a:xfrm>
              <a:off x="0" y="0"/>
              <a:ext cx="256" cy="252"/>
            </a:xfrm>
            <a:custGeom>
              <a:avLst/>
              <a:gdLst>
                <a:gd name="T0" fmla="*/ 234 w 256"/>
                <a:gd name="T1" fmla="*/ 186 h 252"/>
                <a:gd name="T2" fmla="*/ 69 w 256"/>
                <a:gd name="T3" fmla="*/ 186 h 252"/>
                <a:gd name="T4" fmla="*/ 69 w 256"/>
                <a:gd name="T5" fmla="*/ 21 h 252"/>
                <a:gd name="T6" fmla="*/ 126 w 256"/>
                <a:gd name="T7" fmla="*/ 21 h 252"/>
                <a:gd name="T8" fmla="*/ 126 w 256"/>
                <a:gd name="T9" fmla="*/ 0 h 252"/>
                <a:gd name="T10" fmla="*/ 48 w 256"/>
                <a:gd name="T11" fmla="*/ 0 h 252"/>
                <a:gd name="T12" fmla="*/ 48 w 256"/>
                <a:gd name="T13" fmla="*/ 45 h 252"/>
                <a:gd name="T14" fmla="*/ 0 w 256"/>
                <a:gd name="T15" fmla="*/ 45 h 252"/>
                <a:gd name="T16" fmla="*/ 0 w 256"/>
                <a:gd name="T17" fmla="*/ 252 h 252"/>
                <a:gd name="T18" fmla="*/ 208 w 256"/>
                <a:gd name="T19" fmla="*/ 252 h 252"/>
                <a:gd name="T20" fmla="*/ 208 w 256"/>
                <a:gd name="T21" fmla="*/ 208 h 252"/>
                <a:gd name="T22" fmla="*/ 256 w 256"/>
                <a:gd name="T23" fmla="*/ 208 h 252"/>
                <a:gd name="T24" fmla="*/ 256 w 256"/>
                <a:gd name="T25" fmla="*/ 130 h 252"/>
                <a:gd name="T26" fmla="*/ 234 w 256"/>
                <a:gd name="T27" fmla="*/ 130 h 252"/>
                <a:gd name="T28" fmla="*/ 234 w 256"/>
                <a:gd name="T29" fmla="*/ 186 h 252"/>
                <a:gd name="T30" fmla="*/ 187 w 256"/>
                <a:gd name="T31" fmla="*/ 231 h 252"/>
                <a:gd name="T32" fmla="*/ 24 w 256"/>
                <a:gd name="T33" fmla="*/ 231 h 252"/>
                <a:gd name="T34" fmla="*/ 24 w 256"/>
                <a:gd name="T35" fmla="*/ 68 h 252"/>
                <a:gd name="T36" fmla="*/ 48 w 256"/>
                <a:gd name="T37" fmla="*/ 68 h 252"/>
                <a:gd name="T38" fmla="*/ 48 w 256"/>
                <a:gd name="T39" fmla="*/ 208 h 252"/>
                <a:gd name="T40" fmla="*/ 187 w 256"/>
                <a:gd name="T41" fmla="*/ 208 h 252"/>
                <a:gd name="T42" fmla="*/ 187 w 256"/>
                <a:gd name="T43" fmla="*/ 231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6" h="252">
                  <a:moveTo>
                    <a:pt x="234" y="186"/>
                  </a:moveTo>
                  <a:lnTo>
                    <a:pt x="69" y="186"/>
                  </a:lnTo>
                  <a:lnTo>
                    <a:pt x="69" y="21"/>
                  </a:lnTo>
                  <a:lnTo>
                    <a:pt x="126" y="21"/>
                  </a:lnTo>
                  <a:lnTo>
                    <a:pt x="126" y="0"/>
                  </a:lnTo>
                  <a:lnTo>
                    <a:pt x="48" y="0"/>
                  </a:lnTo>
                  <a:lnTo>
                    <a:pt x="48" y="45"/>
                  </a:lnTo>
                  <a:lnTo>
                    <a:pt x="0" y="45"/>
                  </a:lnTo>
                  <a:lnTo>
                    <a:pt x="0" y="252"/>
                  </a:lnTo>
                  <a:lnTo>
                    <a:pt x="208" y="252"/>
                  </a:lnTo>
                  <a:lnTo>
                    <a:pt x="208" y="208"/>
                  </a:lnTo>
                  <a:lnTo>
                    <a:pt x="256" y="208"/>
                  </a:lnTo>
                  <a:lnTo>
                    <a:pt x="256" y="130"/>
                  </a:lnTo>
                  <a:lnTo>
                    <a:pt x="234" y="130"/>
                  </a:lnTo>
                  <a:lnTo>
                    <a:pt x="234" y="186"/>
                  </a:lnTo>
                  <a:close/>
                  <a:moveTo>
                    <a:pt x="187" y="231"/>
                  </a:moveTo>
                  <a:lnTo>
                    <a:pt x="24" y="231"/>
                  </a:lnTo>
                  <a:lnTo>
                    <a:pt x="24" y="68"/>
                  </a:lnTo>
                  <a:lnTo>
                    <a:pt x="48" y="68"/>
                  </a:lnTo>
                  <a:lnTo>
                    <a:pt x="48" y="208"/>
                  </a:lnTo>
                  <a:lnTo>
                    <a:pt x="187" y="208"/>
                  </a:lnTo>
                  <a:lnTo>
                    <a:pt x="187" y="2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cs typeface="+mn-ea"/>
                <a:sym typeface="+mn-lt"/>
              </a:endParaRPr>
            </a:p>
          </p:txBody>
        </p:sp>
        <p:sp>
          <p:nvSpPr>
            <p:cNvPr id="69" name="淘宝店chenying0907 31"/>
            <p:cNvSpPr>
              <a:spLocks/>
            </p:cNvSpPr>
            <p:nvPr/>
          </p:nvSpPr>
          <p:spPr bwMode="auto">
            <a:xfrm>
              <a:off x="145" y="0"/>
              <a:ext cx="111" cy="111"/>
            </a:xfrm>
            <a:custGeom>
              <a:avLst/>
              <a:gdLst>
                <a:gd name="T0" fmla="*/ 18 w 111"/>
                <a:gd name="T1" fmla="*/ 0 h 111"/>
                <a:gd name="T2" fmla="*/ 18 w 111"/>
                <a:gd name="T3" fmla="*/ 21 h 111"/>
                <a:gd name="T4" fmla="*/ 73 w 111"/>
                <a:gd name="T5" fmla="*/ 21 h 111"/>
                <a:gd name="T6" fmla="*/ 0 w 111"/>
                <a:gd name="T7" fmla="*/ 94 h 111"/>
                <a:gd name="T8" fmla="*/ 14 w 111"/>
                <a:gd name="T9" fmla="*/ 111 h 111"/>
                <a:gd name="T10" fmla="*/ 89 w 111"/>
                <a:gd name="T11" fmla="*/ 37 h 111"/>
                <a:gd name="T12" fmla="*/ 89 w 111"/>
                <a:gd name="T13" fmla="*/ 92 h 111"/>
                <a:gd name="T14" fmla="*/ 111 w 111"/>
                <a:gd name="T15" fmla="*/ 92 h 111"/>
                <a:gd name="T16" fmla="*/ 111 w 111"/>
                <a:gd name="T17" fmla="*/ 0 h 111"/>
                <a:gd name="T18" fmla="*/ 18 w 111"/>
                <a:gd name="T19"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1" h="111">
                  <a:moveTo>
                    <a:pt x="18" y="0"/>
                  </a:moveTo>
                  <a:lnTo>
                    <a:pt x="18" y="21"/>
                  </a:lnTo>
                  <a:lnTo>
                    <a:pt x="73" y="21"/>
                  </a:lnTo>
                  <a:lnTo>
                    <a:pt x="0" y="94"/>
                  </a:lnTo>
                  <a:lnTo>
                    <a:pt x="14" y="111"/>
                  </a:lnTo>
                  <a:lnTo>
                    <a:pt x="89" y="37"/>
                  </a:lnTo>
                  <a:lnTo>
                    <a:pt x="89" y="92"/>
                  </a:lnTo>
                  <a:lnTo>
                    <a:pt x="111" y="92"/>
                  </a:lnTo>
                  <a:lnTo>
                    <a:pt x="111" y="0"/>
                  </a:lnTo>
                  <a:lnTo>
                    <a:pt x="1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cs typeface="+mn-ea"/>
                <a:sym typeface="+mn-lt"/>
              </a:endParaRPr>
            </a:p>
          </p:txBody>
        </p:sp>
      </p:grpSp>
    </p:spTree>
    <p:extLst>
      <p:ext uri="{BB962C8B-B14F-4D97-AF65-F5344CB8AC3E}">
        <p14:creationId xmlns:p14="http://schemas.microsoft.com/office/powerpoint/2010/main" val="1844254988"/>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PA_淘宝店chenying0907 21"/>
          <p:cNvGrpSpPr/>
          <p:nvPr>
            <p:custDataLst>
              <p:tags r:id="rId1"/>
            </p:custDataLst>
          </p:nvPr>
        </p:nvGrpSpPr>
        <p:grpSpPr>
          <a:xfrm>
            <a:off x="5832473" y="-21235"/>
            <a:ext cx="3311527" cy="5164735"/>
            <a:chOff x="5832473" y="-21235"/>
            <a:chExt cx="3311527" cy="5164735"/>
          </a:xfrm>
        </p:grpSpPr>
        <p:sp>
          <p:nvSpPr>
            <p:cNvPr id="47" name="淘宝店chenying0907 36"/>
            <p:cNvSpPr>
              <a:spLocks/>
            </p:cNvSpPr>
            <p:nvPr/>
          </p:nvSpPr>
          <p:spPr bwMode="auto">
            <a:xfrm rot="16200000">
              <a:off x="7445263" y="403114"/>
              <a:ext cx="2123086" cy="1274387"/>
            </a:xfrm>
            <a:custGeom>
              <a:avLst/>
              <a:gdLst/>
              <a:ahLst/>
              <a:cxnLst/>
              <a:rect l="l" t="t" r="r" b="b"/>
              <a:pathLst>
                <a:path w="2123086" h="1274387">
                  <a:moveTo>
                    <a:pt x="0" y="252037"/>
                  </a:moveTo>
                  <a:lnTo>
                    <a:pt x="2123086" y="0"/>
                  </a:lnTo>
                  <a:lnTo>
                    <a:pt x="2123086" y="1274387"/>
                  </a:lnTo>
                  <a:lnTo>
                    <a:pt x="1182688" y="1274387"/>
                  </a:lnTo>
                  <a:close/>
                </a:path>
              </a:pathLst>
            </a:custGeom>
            <a:solidFill>
              <a:srgbClr val="E5AAA4"/>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48" name="淘宝店chenying0907 37"/>
            <p:cNvSpPr>
              <a:spLocks/>
            </p:cNvSpPr>
            <p:nvPr/>
          </p:nvSpPr>
          <p:spPr bwMode="auto">
            <a:xfrm rot="16200000">
              <a:off x="5568154" y="1183482"/>
              <a:ext cx="3840163" cy="3311525"/>
            </a:xfrm>
            <a:custGeom>
              <a:avLst/>
              <a:gdLst>
                <a:gd name="T0" fmla="*/ 0 w 2419"/>
                <a:gd name="T1" fmla="*/ 0 h 2086"/>
                <a:gd name="T2" fmla="*/ 753 w 2419"/>
                <a:gd name="T3" fmla="*/ 2008 h 2086"/>
                <a:gd name="T4" fmla="*/ 1228 w 2419"/>
                <a:gd name="T5" fmla="*/ 2086 h 2086"/>
                <a:gd name="T6" fmla="*/ 2419 w 2419"/>
                <a:gd name="T7" fmla="*/ 2086 h 2086"/>
                <a:gd name="T8" fmla="*/ 0 w 2419"/>
                <a:gd name="T9" fmla="*/ 0 h 2086"/>
              </a:gdLst>
              <a:ahLst/>
              <a:cxnLst>
                <a:cxn ang="0">
                  <a:pos x="T0" y="T1"/>
                </a:cxn>
                <a:cxn ang="0">
                  <a:pos x="T2" y="T3"/>
                </a:cxn>
                <a:cxn ang="0">
                  <a:pos x="T4" y="T5"/>
                </a:cxn>
                <a:cxn ang="0">
                  <a:pos x="T6" y="T7"/>
                </a:cxn>
                <a:cxn ang="0">
                  <a:pos x="T8" y="T9"/>
                </a:cxn>
              </a:cxnLst>
              <a:rect l="0" t="0" r="r" b="b"/>
              <a:pathLst>
                <a:path w="2419" h="2086">
                  <a:moveTo>
                    <a:pt x="0" y="0"/>
                  </a:moveTo>
                  <a:lnTo>
                    <a:pt x="753" y="2008"/>
                  </a:lnTo>
                  <a:lnTo>
                    <a:pt x="1228" y="2086"/>
                  </a:lnTo>
                  <a:lnTo>
                    <a:pt x="2419" y="2086"/>
                  </a:lnTo>
                  <a:lnTo>
                    <a:pt x="0" y="0"/>
                  </a:lnTo>
                  <a:close/>
                </a:path>
              </a:pathLst>
            </a:custGeom>
            <a:solidFill>
              <a:srgbClr val="F1CF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49" name="淘宝店chenying0907 38"/>
            <p:cNvSpPr>
              <a:spLocks/>
            </p:cNvSpPr>
            <p:nvPr/>
          </p:nvSpPr>
          <p:spPr bwMode="auto">
            <a:xfrm rot="16200000">
              <a:off x="6636541" y="2759869"/>
              <a:ext cx="1579563" cy="3187700"/>
            </a:xfrm>
            <a:custGeom>
              <a:avLst/>
              <a:gdLst>
                <a:gd name="T0" fmla="*/ 242 w 995"/>
                <a:gd name="T1" fmla="*/ 0 h 2008"/>
                <a:gd name="T2" fmla="*/ 0 w 995"/>
                <a:gd name="T3" fmla="*/ 305 h 2008"/>
                <a:gd name="T4" fmla="*/ 0 w 995"/>
                <a:gd name="T5" fmla="*/ 1845 h 2008"/>
                <a:gd name="T6" fmla="*/ 995 w 995"/>
                <a:gd name="T7" fmla="*/ 2008 h 2008"/>
                <a:gd name="T8" fmla="*/ 242 w 995"/>
                <a:gd name="T9" fmla="*/ 0 h 2008"/>
              </a:gdLst>
              <a:ahLst/>
              <a:cxnLst>
                <a:cxn ang="0">
                  <a:pos x="T0" y="T1"/>
                </a:cxn>
                <a:cxn ang="0">
                  <a:pos x="T2" y="T3"/>
                </a:cxn>
                <a:cxn ang="0">
                  <a:pos x="T4" y="T5"/>
                </a:cxn>
                <a:cxn ang="0">
                  <a:pos x="T6" y="T7"/>
                </a:cxn>
                <a:cxn ang="0">
                  <a:pos x="T8" y="T9"/>
                </a:cxn>
              </a:cxnLst>
              <a:rect l="0" t="0" r="r" b="b"/>
              <a:pathLst>
                <a:path w="995" h="2008">
                  <a:moveTo>
                    <a:pt x="242" y="0"/>
                  </a:moveTo>
                  <a:lnTo>
                    <a:pt x="0" y="305"/>
                  </a:lnTo>
                  <a:lnTo>
                    <a:pt x="0" y="1845"/>
                  </a:lnTo>
                  <a:lnTo>
                    <a:pt x="995" y="2008"/>
                  </a:lnTo>
                  <a:lnTo>
                    <a:pt x="242" y="0"/>
                  </a:lnTo>
                  <a:close/>
                </a:path>
              </a:pathLst>
            </a:custGeom>
            <a:solidFill>
              <a:srgbClr val="F9E7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56" name="淘宝店chenying0907 39"/>
            <p:cNvSpPr>
              <a:spLocks/>
            </p:cNvSpPr>
            <p:nvPr/>
          </p:nvSpPr>
          <p:spPr bwMode="auto">
            <a:xfrm rot="16200000">
              <a:off x="7785893" y="3785394"/>
              <a:ext cx="2333625" cy="382588"/>
            </a:xfrm>
            <a:custGeom>
              <a:avLst/>
              <a:gdLst>
                <a:gd name="T0" fmla="*/ 0 w 1470"/>
                <a:gd name="T1" fmla="*/ 0 h 241"/>
                <a:gd name="T2" fmla="*/ 0 w 1470"/>
                <a:gd name="T3" fmla="*/ 233 h 241"/>
                <a:gd name="T4" fmla="*/ 0 w 1470"/>
                <a:gd name="T5" fmla="*/ 241 h 241"/>
                <a:gd name="T6" fmla="*/ 1470 w 1470"/>
                <a:gd name="T7" fmla="*/ 241 h 241"/>
                <a:gd name="T8" fmla="*/ 0 w 1470"/>
                <a:gd name="T9" fmla="*/ 0 h 241"/>
              </a:gdLst>
              <a:ahLst/>
              <a:cxnLst>
                <a:cxn ang="0">
                  <a:pos x="T0" y="T1"/>
                </a:cxn>
                <a:cxn ang="0">
                  <a:pos x="T2" y="T3"/>
                </a:cxn>
                <a:cxn ang="0">
                  <a:pos x="T4" y="T5"/>
                </a:cxn>
                <a:cxn ang="0">
                  <a:pos x="T6" y="T7"/>
                </a:cxn>
                <a:cxn ang="0">
                  <a:pos x="T8" y="T9"/>
                </a:cxn>
              </a:cxnLst>
              <a:rect l="0" t="0" r="r" b="b"/>
              <a:pathLst>
                <a:path w="1470" h="241">
                  <a:moveTo>
                    <a:pt x="0" y="0"/>
                  </a:moveTo>
                  <a:lnTo>
                    <a:pt x="0" y="233"/>
                  </a:lnTo>
                  <a:lnTo>
                    <a:pt x="0" y="241"/>
                  </a:lnTo>
                  <a:lnTo>
                    <a:pt x="1470" y="241"/>
                  </a:lnTo>
                  <a:lnTo>
                    <a:pt x="0" y="0"/>
                  </a:lnTo>
                  <a:close/>
                </a:path>
              </a:pathLst>
            </a:custGeom>
            <a:solidFill>
              <a:srgbClr val="E5AA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grpSp>
      <p:sp>
        <p:nvSpPr>
          <p:cNvPr id="36896" name="PA_椭圆 32"/>
          <p:cNvSpPr>
            <a:spLocks noChangeArrowheads="1"/>
          </p:cNvSpPr>
          <p:nvPr>
            <p:custDataLst>
              <p:tags r:id="rId2"/>
            </p:custDataLst>
          </p:nvPr>
        </p:nvSpPr>
        <p:spPr bwMode="auto">
          <a:xfrm>
            <a:off x="557754" y="1735297"/>
            <a:ext cx="533294" cy="546363"/>
          </a:xfrm>
          <a:prstGeom prst="ellipse">
            <a:avLst/>
          </a:prstGeom>
          <a:solidFill>
            <a:schemeClr val="accent3"/>
          </a:solidFill>
          <a:ln>
            <a:noFill/>
          </a:ln>
          <a:effectLst>
            <a:outerShdw blurRad="190500" dist="63500" dir="3300000" algn="tl" rotWithShape="0">
              <a:schemeClr val="tx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cs typeface="+mn-ea"/>
              <a:sym typeface="+mn-lt"/>
            </a:endParaRPr>
          </a:p>
        </p:txBody>
      </p:sp>
      <p:sp>
        <p:nvSpPr>
          <p:cNvPr id="36895" name="PA_椭圆 31"/>
          <p:cNvSpPr>
            <a:spLocks noChangeArrowheads="1"/>
          </p:cNvSpPr>
          <p:nvPr>
            <p:custDataLst>
              <p:tags r:id="rId3"/>
            </p:custDataLst>
          </p:nvPr>
        </p:nvSpPr>
        <p:spPr bwMode="auto">
          <a:xfrm>
            <a:off x="557754" y="992672"/>
            <a:ext cx="533294" cy="546363"/>
          </a:xfrm>
          <a:prstGeom prst="ellipse">
            <a:avLst/>
          </a:prstGeom>
          <a:solidFill>
            <a:schemeClr val="accent2"/>
          </a:solidFill>
          <a:ln>
            <a:noFill/>
          </a:ln>
          <a:effectLst>
            <a:outerShdw blurRad="190500" dist="63500" dir="3300000" algn="tl" rotWithShape="0">
              <a:schemeClr val="tx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cs typeface="+mn-ea"/>
              <a:sym typeface="+mn-lt"/>
            </a:endParaRPr>
          </a:p>
        </p:txBody>
      </p:sp>
      <p:grpSp>
        <p:nvGrpSpPr>
          <p:cNvPr id="36880" name="PA_淘宝店chenying0907 16"/>
          <p:cNvGrpSpPr>
            <a:grpSpLocks/>
          </p:cNvGrpSpPr>
          <p:nvPr>
            <p:custDataLst>
              <p:tags r:id="rId4"/>
            </p:custDataLst>
          </p:nvPr>
        </p:nvGrpSpPr>
        <p:grpSpPr bwMode="auto">
          <a:xfrm>
            <a:off x="721551" y="1129262"/>
            <a:ext cx="205699" cy="273182"/>
            <a:chOff x="0" y="0"/>
            <a:chExt cx="184" cy="236"/>
          </a:xfrm>
        </p:grpSpPr>
        <p:sp>
          <p:nvSpPr>
            <p:cNvPr id="36881" name="淘宝店chenying0907 17"/>
            <p:cNvSpPr>
              <a:spLocks/>
            </p:cNvSpPr>
            <p:nvPr/>
          </p:nvSpPr>
          <p:spPr bwMode="auto">
            <a:xfrm>
              <a:off x="0" y="0"/>
              <a:ext cx="184" cy="236"/>
            </a:xfrm>
            <a:custGeom>
              <a:avLst/>
              <a:gdLst>
                <a:gd name="T0" fmla="*/ 19 w 84"/>
                <a:gd name="T1" fmla="*/ 98 h 108"/>
                <a:gd name="T2" fmla="*/ 10 w 84"/>
                <a:gd name="T3" fmla="*/ 98 h 108"/>
                <a:gd name="T4" fmla="*/ 10 w 84"/>
                <a:gd name="T5" fmla="*/ 9 h 108"/>
                <a:gd name="T6" fmla="*/ 79 w 84"/>
                <a:gd name="T7" fmla="*/ 9 h 108"/>
                <a:gd name="T8" fmla="*/ 84 w 84"/>
                <a:gd name="T9" fmla="*/ 5 h 108"/>
                <a:gd name="T10" fmla="*/ 79 w 84"/>
                <a:gd name="T11" fmla="*/ 0 h 108"/>
                <a:gd name="T12" fmla="*/ 5 w 84"/>
                <a:gd name="T13" fmla="*/ 0 h 108"/>
                <a:gd name="T14" fmla="*/ 0 w 84"/>
                <a:gd name="T15" fmla="*/ 5 h 108"/>
                <a:gd name="T16" fmla="*/ 0 w 84"/>
                <a:gd name="T17" fmla="*/ 103 h 108"/>
                <a:gd name="T18" fmla="*/ 5 w 84"/>
                <a:gd name="T19" fmla="*/ 108 h 108"/>
                <a:gd name="T20" fmla="*/ 19 w 84"/>
                <a:gd name="T21" fmla="*/ 108 h 108"/>
                <a:gd name="T22" fmla="*/ 23 w 84"/>
                <a:gd name="T23" fmla="*/ 103 h 108"/>
                <a:gd name="T24" fmla="*/ 19 w 84"/>
                <a:gd name="T25" fmla="*/ 9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8">
                  <a:moveTo>
                    <a:pt x="19" y="98"/>
                  </a:moveTo>
                  <a:cubicBezTo>
                    <a:pt x="10" y="98"/>
                    <a:pt x="10" y="98"/>
                    <a:pt x="10" y="98"/>
                  </a:cubicBezTo>
                  <a:cubicBezTo>
                    <a:pt x="10" y="9"/>
                    <a:pt x="10" y="9"/>
                    <a:pt x="10" y="9"/>
                  </a:cubicBezTo>
                  <a:cubicBezTo>
                    <a:pt x="79" y="9"/>
                    <a:pt x="79" y="9"/>
                    <a:pt x="79" y="9"/>
                  </a:cubicBezTo>
                  <a:cubicBezTo>
                    <a:pt x="82" y="9"/>
                    <a:pt x="84" y="7"/>
                    <a:pt x="84" y="5"/>
                  </a:cubicBezTo>
                  <a:cubicBezTo>
                    <a:pt x="84" y="2"/>
                    <a:pt x="82" y="0"/>
                    <a:pt x="79" y="0"/>
                  </a:cubicBezTo>
                  <a:cubicBezTo>
                    <a:pt x="5" y="0"/>
                    <a:pt x="5" y="0"/>
                    <a:pt x="5" y="0"/>
                  </a:cubicBezTo>
                  <a:cubicBezTo>
                    <a:pt x="3" y="0"/>
                    <a:pt x="0" y="2"/>
                    <a:pt x="0" y="5"/>
                  </a:cubicBezTo>
                  <a:cubicBezTo>
                    <a:pt x="0" y="103"/>
                    <a:pt x="0" y="103"/>
                    <a:pt x="0" y="103"/>
                  </a:cubicBezTo>
                  <a:cubicBezTo>
                    <a:pt x="0" y="106"/>
                    <a:pt x="3" y="108"/>
                    <a:pt x="5" y="108"/>
                  </a:cubicBezTo>
                  <a:cubicBezTo>
                    <a:pt x="19" y="108"/>
                    <a:pt x="19" y="108"/>
                    <a:pt x="19" y="108"/>
                  </a:cubicBezTo>
                  <a:cubicBezTo>
                    <a:pt x="21" y="108"/>
                    <a:pt x="23" y="106"/>
                    <a:pt x="23" y="103"/>
                  </a:cubicBezTo>
                  <a:cubicBezTo>
                    <a:pt x="23" y="100"/>
                    <a:pt x="21" y="98"/>
                    <a:pt x="19" y="9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chemeClr val="bg1">
                    <a:lumMod val="50000"/>
                  </a:schemeClr>
                </a:solidFill>
                <a:cs typeface="+mn-ea"/>
                <a:sym typeface="+mn-lt"/>
              </a:endParaRPr>
            </a:p>
          </p:txBody>
        </p:sp>
        <p:sp>
          <p:nvSpPr>
            <p:cNvPr id="36882" name="淘宝店chenying0907 18"/>
            <p:cNvSpPr>
              <a:spLocks/>
            </p:cNvSpPr>
            <p:nvPr/>
          </p:nvSpPr>
          <p:spPr bwMode="auto">
            <a:xfrm>
              <a:off x="116" y="138"/>
              <a:ext cx="68" cy="98"/>
            </a:xfrm>
            <a:custGeom>
              <a:avLst/>
              <a:gdLst>
                <a:gd name="T0" fmla="*/ 26 w 31"/>
                <a:gd name="T1" fmla="*/ 0 h 45"/>
                <a:gd name="T2" fmla="*/ 21 w 31"/>
                <a:gd name="T3" fmla="*/ 5 h 45"/>
                <a:gd name="T4" fmla="*/ 21 w 31"/>
                <a:gd name="T5" fmla="*/ 35 h 45"/>
                <a:gd name="T6" fmla="*/ 4 w 31"/>
                <a:gd name="T7" fmla="*/ 35 h 45"/>
                <a:gd name="T8" fmla="*/ 0 w 31"/>
                <a:gd name="T9" fmla="*/ 40 h 45"/>
                <a:gd name="T10" fmla="*/ 4 w 31"/>
                <a:gd name="T11" fmla="*/ 45 h 45"/>
                <a:gd name="T12" fmla="*/ 26 w 31"/>
                <a:gd name="T13" fmla="*/ 45 h 45"/>
                <a:gd name="T14" fmla="*/ 29 w 31"/>
                <a:gd name="T15" fmla="*/ 43 h 45"/>
                <a:gd name="T16" fmla="*/ 31 w 31"/>
                <a:gd name="T17" fmla="*/ 40 h 45"/>
                <a:gd name="T18" fmla="*/ 31 w 31"/>
                <a:gd name="T19" fmla="*/ 5 h 45"/>
                <a:gd name="T20" fmla="*/ 26 w 31"/>
                <a:gd name="T2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45">
                  <a:moveTo>
                    <a:pt x="26" y="0"/>
                  </a:moveTo>
                  <a:cubicBezTo>
                    <a:pt x="23" y="0"/>
                    <a:pt x="21" y="2"/>
                    <a:pt x="21" y="5"/>
                  </a:cubicBezTo>
                  <a:cubicBezTo>
                    <a:pt x="21" y="35"/>
                    <a:pt x="21" y="35"/>
                    <a:pt x="21" y="35"/>
                  </a:cubicBezTo>
                  <a:cubicBezTo>
                    <a:pt x="4" y="35"/>
                    <a:pt x="4" y="35"/>
                    <a:pt x="4" y="35"/>
                  </a:cubicBezTo>
                  <a:cubicBezTo>
                    <a:pt x="2" y="35"/>
                    <a:pt x="0" y="37"/>
                    <a:pt x="0" y="40"/>
                  </a:cubicBezTo>
                  <a:cubicBezTo>
                    <a:pt x="0" y="43"/>
                    <a:pt x="2" y="45"/>
                    <a:pt x="4" y="45"/>
                  </a:cubicBezTo>
                  <a:cubicBezTo>
                    <a:pt x="26" y="45"/>
                    <a:pt x="26" y="45"/>
                    <a:pt x="26" y="45"/>
                  </a:cubicBezTo>
                  <a:cubicBezTo>
                    <a:pt x="27" y="45"/>
                    <a:pt x="28" y="44"/>
                    <a:pt x="29" y="43"/>
                  </a:cubicBezTo>
                  <a:cubicBezTo>
                    <a:pt x="30" y="42"/>
                    <a:pt x="31" y="41"/>
                    <a:pt x="31" y="40"/>
                  </a:cubicBezTo>
                  <a:cubicBezTo>
                    <a:pt x="31" y="5"/>
                    <a:pt x="31" y="5"/>
                    <a:pt x="31" y="5"/>
                  </a:cubicBezTo>
                  <a:cubicBezTo>
                    <a:pt x="31" y="2"/>
                    <a:pt x="29" y="0"/>
                    <a:pt x="2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chemeClr val="bg1">
                    <a:lumMod val="50000"/>
                  </a:schemeClr>
                </a:solidFill>
                <a:cs typeface="+mn-ea"/>
                <a:sym typeface="+mn-lt"/>
              </a:endParaRPr>
            </a:p>
          </p:txBody>
        </p:sp>
        <p:sp>
          <p:nvSpPr>
            <p:cNvPr id="36883" name="淘宝店chenying0907 19"/>
            <p:cNvSpPr>
              <a:spLocks noEditPoints="1"/>
            </p:cNvSpPr>
            <p:nvPr/>
          </p:nvSpPr>
          <p:spPr bwMode="auto">
            <a:xfrm>
              <a:off x="66" y="51"/>
              <a:ext cx="113" cy="163"/>
            </a:xfrm>
            <a:custGeom>
              <a:avLst/>
              <a:gdLst>
                <a:gd name="T0" fmla="*/ 45 w 52"/>
                <a:gd name="T1" fmla="*/ 1 h 75"/>
                <a:gd name="T2" fmla="*/ 40 w 52"/>
                <a:gd name="T3" fmla="*/ 0 h 75"/>
                <a:gd name="T4" fmla="*/ 30 w 52"/>
                <a:gd name="T5" fmla="*/ 5 h 75"/>
                <a:gd name="T6" fmla="*/ 1 w 52"/>
                <a:gd name="T7" fmla="*/ 57 h 75"/>
                <a:gd name="T8" fmla="*/ 0 w 52"/>
                <a:gd name="T9" fmla="*/ 59 h 75"/>
                <a:gd name="T10" fmla="*/ 0 w 52"/>
                <a:gd name="T11" fmla="*/ 71 h 75"/>
                <a:gd name="T12" fmla="*/ 3 w 52"/>
                <a:gd name="T13" fmla="*/ 75 h 75"/>
                <a:gd name="T14" fmla="*/ 5 w 52"/>
                <a:gd name="T15" fmla="*/ 75 h 75"/>
                <a:gd name="T16" fmla="*/ 7 w 52"/>
                <a:gd name="T17" fmla="*/ 75 h 75"/>
                <a:gd name="T18" fmla="*/ 18 w 52"/>
                <a:gd name="T19" fmla="*/ 69 h 75"/>
                <a:gd name="T20" fmla="*/ 19 w 52"/>
                <a:gd name="T21" fmla="*/ 67 h 75"/>
                <a:gd name="T22" fmla="*/ 49 w 52"/>
                <a:gd name="T23" fmla="*/ 16 h 75"/>
                <a:gd name="T24" fmla="*/ 45 w 52"/>
                <a:gd name="T25" fmla="*/ 1 h 75"/>
                <a:gd name="T26" fmla="*/ 41 w 52"/>
                <a:gd name="T27" fmla="*/ 11 h 75"/>
                <a:gd name="T28" fmla="*/ 12 w 52"/>
                <a:gd name="T29" fmla="*/ 62 h 75"/>
                <a:gd name="T30" fmla="*/ 9 w 52"/>
                <a:gd name="T31" fmla="*/ 63 h 75"/>
                <a:gd name="T32" fmla="*/ 9 w 52"/>
                <a:gd name="T33" fmla="*/ 60 h 75"/>
                <a:gd name="T34" fmla="*/ 38 w 52"/>
                <a:gd name="T35" fmla="*/ 10 h 75"/>
                <a:gd name="T36" fmla="*/ 41 w 52"/>
                <a:gd name="T37" fmla="*/ 9 h 75"/>
                <a:gd name="T38" fmla="*/ 41 w 52"/>
                <a:gd name="T39"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75">
                  <a:moveTo>
                    <a:pt x="45" y="1"/>
                  </a:moveTo>
                  <a:cubicBezTo>
                    <a:pt x="44" y="0"/>
                    <a:pt x="42" y="0"/>
                    <a:pt x="40" y="0"/>
                  </a:cubicBezTo>
                  <a:cubicBezTo>
                    <a:pt x="36" y="0"/>
                    <a:pt x="32" y="2"/>
                    <a:pt x="30" y="5"/>
                  </a:cubicBezTo>
                  <a:cubicBezTo>
                    <a:pt x="1" y="57"/>
                    <a:pt x="1" y="57"/>
                    <a:pt x="1" y="57"/>
                  </a:cubicBezTo>
                  <a:cubicBezTo>
                    <a:pt x="0" y="57"/>
                    <a:pt x="0" y="58"/>
                    <a:pt x="0" y="59"/>
                  </a:cubicBezTo>
                  <a:cubicBezTo>
                    <a:pt x="0" y="71"/>
                    <a:pt x="0" y="71"/>
                    <a:pt x="0" y="71"/>
                  </a:cubicBezTo>
                  <a:cubicBezTo>
                    <a:pt x="1" y="72"/>
                    <a:pt x="1" y="74"/>
                    <a:pt x="3" y="75"/>
                  </a:cubicBezTo>
                  <a:cubicBezTo>
                    <a:pt x="3" y="75"/>
                    <a:pt x="4" y="75"/>
                    <a:pt x="5" y="75"/>
                  </a:cubicBezTo>
                  <a:cubicBezTo>
                    <a:pt x="6" y="75"/>
                    <a:pt x="7" y="75"/>
                    <a:pt x="7" y="75"/>
                  </a:cubicBezTo>
                  <a:cubicBezTo>
                    <a:pt x="18" y="69"/>
                    <a:pt x="18" y="69"/>
                    <a:pt x="18" y="69"/>
                  </a:cubicBezTo>
                  <a:cubicBezTo>
                    <a:pt x="18" y="69"/>
                    <a:pt x="19" y="68"/>
                    <a:pt x="19" y="67"/>
                  </a:cubicBezTo>
                  <a:cubicBezTo>
                    <a:pt x="49" y="16"/>
                    <a:pt x="49" y="16"/>
                    <a:pt x="49" y="16"/>
                  </a:cubicBezTo>
                  <a:cubicBezTo>
                    <a:pt x="52" y="11"/>
                    <a:pt x="50" y="4"/>
                    <a:pt x="45" y="1"/>
                  </a:cubicBezTo>
                  <a:close/>
                  <a:moveTo>
                    <a:pt x="41" y="11"/>
                  </a:moveTo>
                  <a:cubicBezTo>
                    <a:pt x="12" y="62"/>
                    <a:pt x="12" y="62"/>
                    <a:pt x="12" y="62"/>
                  </a:cubicBezTo>
                  <a:cubicBezTo>
                    <a:pt x="9" y="63"/>
                    <a:pt x="9" y="63"/>
                    <a:pt x="9" y="63"/>
                  </a:cubicBezTo>
                  <a:cubicBezTo>
                    <a:pt x="9" y="60"/>
                    <a:pt x="9" y="60"/>
                    <a:pt x="9" y="60"/>
                  </a:cubicBezTo>
                  <a:cubicBezTo>
                    <a:pt x="38" y="10"/>
                    <a:pt x="38" y="10"/>
                    <a:pt x="38" y="10"/>
                  </a:cubicBezTo>
                  <a:cubicBezTo>
                    <a:pt x="39" y="9"/>
                    <a:pt x="40" y="9"/>
                    <a:pt x="41" y="9"/>
                  </a:cubicBezTo>
                  <a:cubicBezTo>
                    <a:pt x="41" y="10"/>
                    <a:pt x="42" y="11"/>
                    <a:pt x="41"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chemeClr val="bg1">
                    <a:lumMod val="50000"/>
                  </a:schemeClr>
                </a:solidFill>
                <a:cs typeface="+mn-ea"/>
                <a:sym typeface="+mn-lt"/>
              </a:endParaRPr>
            </a:p>
          </p:txBody>
        </p:sp>
        <p:sp>
          <p:nvSpPr>
            <p:cNvPr id="36884" name="淘宝店chenying0907 20"/>
            <p:cNvSpPr>
              <a:spLocks/>
            </p:cNvSpPr>
            <p:nvPr/>
          </p:nvSpPr>
          <p:spPr bwMode="auto">
            <a:xfrm>
              <a:off x="35" y="68"/>
              <a:ext cx="70" cy="20"/>
            </a:xfrm>
            <a:custGeom>
              <a:avLst/>
              <a:gdLst>
                <a:gd name="T0" fmla="*/ 32 w 32"/>
                <a:gd name="T1" fmla="*/ 4 h 9"/>
                <a:gd name="T2" fmla="*/ 28 w 32"/>
                <a:gd name="T3" fmla="*/ 0 h 9"/>
                <a:gd name="T4" fmla="*/ 4 w 32"/>
                <a:gd name="T5" fmla="*/ 0 h 9"/>
                <a:gd name="T6" fmla="*/ 0 w 32"/>
                <a:gd name="T7" fmla="*/ 4 h 9"/>
                <a:gd name="T8" fmla="*/ 4 w 32"/>
                <a:gd name="T9" fmla="*/ 9 h 9"/>
                <a:gd name="T10" fmla="*/ 28 w 32"/>
                <a:gd name="T11" fmla="*/ 9 h 9"/>
                <a:gd name="T12" fmla="*/ 32 w 32"/>
                <a:gd name="T13" fmla="*/ 4 h 9"/>
              </a:gdLst>
              <a:ahLst/>
              <a:cxnLst>
                <a:cxn ang="0">
                  <a:pos x="T0" y="T1"/>
                </a:cxn>
                <a:cxn ang="0">
                  <a:pos x="T2" y="T3"/>
                </a:cxn>
                <a:cxn ang="0">
                  <a:pos x="T4" y="T5"/>
                </a:cxn>
                <a:cxn ang="0">
                  <a:pos x="T6" y="T7"/>
                </a:cxn>
                <a:cxn ang="0">
                  <a:pos x="T8" y="T9"/>
                </a:cxn>
                <a:cxn ang="0">
                  <a:pos x="T10" y="T11"/>
                </a:cxn>
                <a:cxn ang="0">
                  <a:pos x="T12" y="T13"/>
                </a:cxn>
              </a:cxnLst>
              <a:rect l="0" t="0" r="r" b="b"/>
              <a:pathLst>
                <a:path w="32" h="9">
                  <a:moveTo>
                    <a:pt x="32" y="4"/>
                  </a:moveTo>
                  <a:cubicBezTo>
                    <a:pt x="32" y="2"/>
                    <a:pt x="30" y="0"/>
                    <a:pt x="28" y="0"/>
                  </a:cubicBezTo>
                  <a:cubicBezTo>
                    <a:pt x="4" y="0"/>
                    <a:pt x="4" y="0"/>
                    <a:pt x="4" y="0"/>
                  </a:cubicBezTo>
                  <a:cubicBezTo>
                    <a:pt x="2" y="0"/>
                    <a:pt x="0" y="2"/>
                    <a:pt x="0" y="4"/>
                  </a:cubicBezTo>
                  <a:cubicBezTo>
                    <a:pt x="0" y="7"/>
                    <a:pt x="2" y="9"/>
                    <a:pt x="4" y="9"/>
                  </a:cubicBezTo>
                  <a:cubicBezTo>
                    <a:pt x="28" y="9"/>
                    <a:pt x="28" y="9"/>
                    <a:pt x="28" y="9"/>
                  </a:cubicBezTo>
                  <a:cubicBezTo>
                    <a:pt x="30" y="9"/>
                    <a:pt x="32" y="7"/>
                    <a:pt x="32"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chemeClr val="bg1">
                    <a:lumMod val="50000"/>
                  </a:schemeClr>
                </a:solidFill>
                <a:cs typeface="+mn-ea"/>
                <a:sym typeface="+mn-lt"/>
              </a:endParaRPr>
            </a:p>
          </p:txBody>
        </p:sp>
        <p:sp>
          <p:nvSpPr>
            <p:cNvPr id="36885" name="淘宝店chenying0907 21"/>
            <p:cNvSpPr>
              <a:spLocks/>
            </p:cNvSpPr>
            <p:nvPr/>
          </p:nvSpPr>
          <p:spPr bwMode="auto">
            <a:xfrm>
              <a:off x="35" y="107"/>
              <a:ext cx="46" cy="20"/>
            </a:xfrm>
            <a:custGeom>
              <a:avLst/>
              <a:gdLst>
                <a:gd name="T0" fmla="*/ 4 w 21"/>
                <a:gd name="T1" fmla="*/ 0 h 9"/>
                <a:gd name="T2" fmla="*/ 0 w 21"/>
                <a:gd name="T3" fmla="*/ 4 h 9"/>
                <a:gd name="T4" fmla="*/ 4 w 21"/>
                <a:gd name="T5" fmla="*/ 9 h 9"/>
                <a:gd name="T6" fmla="*/ 16 w 21"/>
                <a:gd name="T7" fmla="*/ 9 h 9"/>
                <a:gd name="T8" fmla="*/ 21 w 21"/>
                <a:gd name="T9" fmla="*/ 4 h 9"/>
                <a:gd name="T10" fmla="*/ 16 w 21"/>
                <a:gd name="T11" fmla="*/ 0 h 9"/>
                <a:gd name="T12" fmla="*/ 4 w 21"/>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21" h="9">
                  <a:moveTo>
                    <a:pt x="4" y="0"/>
                  </a:moveTo>
                  <a:cubicBezTo>
                    <a:pt x="2" y="0"/>
                    <a:pt x="0" y="2"/>
                    <a:pt x="0" y="4"/>
                  </a:cubicBezTo>
                  <a:cubicBezTo>
                    <a:pt x="0" y="7"/>
                    <a:pt x="2" y="9"/>
                    <a:pt x="4" y="9"/>
                  </a:cubicBezTo>
                  <a:cubicBezTo>
                    <a:pt x="16" y="9"/>
                    <a:pt x="16" y="9"/>
                    <a:pt x="16" y="9"/>
                  </a:cubicBezTo>
                  <a:cubicBezTo>
                    <a:pt x="19" y="9"/>
                    <a:pt x="21" y="7"/>
                    <a:pt x="21" y="4"/>
                  </a:cubicBezTo>
                  <a:cubicBezTo>
                    <a:pt x="21" y="2"/>
                    <a:pt x="19" y="0"/>
                    <a:pt x="16" y="0"/>
                  </a:cubicBez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chemeClr val="bg1">
                    <a:lumMod val="50000"/>
                  </a:schemeClr>
                </a:solidFill>
                <a:cs typeface="+mn-ea"/>
                <a:sym typeface="+mn-lt"/>
              </a:endParaRPr>
            </a:p>
          </p:txBody>
        </p:sp>
      </p:grpSp>
      <p:grpSp>
        <p:nvGrpSpPr>
          <p:cNvPr id="36892" name="PA_淘宝店chenying0907 28"/>
          <p:cNvGrpSpPr>
            <a:grpSpLocks/>
          </p:cNvGrpSpPr>
          <p:nvPr>
            <p:custDataLst>
              <p:tags r:id="rId5"/>
            </p:custDataLst>
          </p:nvPr>
        </p:nvGrpSpPr>
        <p:grpSpPr bwMode="auto">
          <a:xfrm>
            <a:off x="693605" y="1912924"/>
            <a:ext cx="266647" cy="230253"/>
            <a:chOff x="0" y="0"/>
            <a:chExt cx="235" cy="200"/>
          </a:xfrm>
        </p:grpSpPr>
        <p:sp>
          <p:nvSpPr>
            <p:cNvPr id="36893" name="淘宝店chenying0907 29"/>
            <p:cNvSpPr>
              <a:spLocks noEditPoints="1"/>
            </p:cNvSpPr>
            <p:nvPr/>
          </p:nvSpPr>
          <p:spPr bwMode="auto">
            <a:xfrm>
              <a:off x="0" y="0"/>
              <a:ext cx="235" cy="200"/>
            </a:xfrm>
            <a:custGeom>
              <a:avLst/>
              <a:gdLst>
                <a:gd name="T0" fmla="*/ 94 w 108"/>
                <a:gd name="T1" fmla="*/ 15 h 92"/>
                <a:gd name="T2" fmla="*/ 77 w 108"/>
                <a:gd name="T3" fmla="*/ 15 h 92"/>
                <a:gd name="T4" fmla="*/ 77 w 108"/>
                <a:gd name="T5" fmla="*/ 14 h 92"/>
                <a:gd name="T6" fmla="*/ 77 w 108"/>
                <a:gd name="T7" fmla="*/ 11 h 92"/>
                <a:gd name="T8" fmla="*/ 66 w 108"/>
                <a:gd name="T9" fmla="*/ 0 h 92"/>
                <a:gd name="T10" fmla="*/ 54 w 108"/>
                <a:gd name="T11" fmla="*/ 0 h 92"/>
                <a:gd name="T12" fmla="*/ 43 w 108"/>
                <a:gd name="T13" fmla="*/ 11 h 92"/>
                <a:gd name="T14" fmla="*/ 43 w 108"/>
                <a:gd name="T15" fmla="*/ 15 h 92"/>
                <a:gd name="T16" fmla="*/ 14 w 108"/>
                <a:gd name="T17" fmla="*/ 15 h 92"/>
                <a:gd name="T18" fmla="*/ 0 w 108"/>
                <a:gd name="T19" fmla="*/ 29 h 92"/>
                <a:gd name="T20" fmla="*/ 0 w 108"/>
                <a:gd name="T21" fmla="*/ 78 h 92"/>
                <a:gd name="T22" fmla="*/ 14 w 108"/>
                <a:gd name="T23" fmla="*/ 92 h 92"/>
                <a:gd name="T24" fmla="*/ 94 w 108"/>
                <a:gd name="T25" fmla="*/ 92 h 92"/>
                <a:gd name="T26" fmla="*/ 108 w 108"/>
                <a:gd name="T27" fmla="*/ 78 h 92"/>
                <a:gd name="T28" fmla="*/ 108 w 108"/>
                <a:gd name="T29" fmla="*/ 29 h 92"/>
                <a:gd name="T30" fmla="*/ 94 w 108"/>
                <a:gd name="T31" fmla="*/ 15 h 92"/>
                <a:gd name="T32" fmla="*/ 10 w 108"/>
                <a:gd name="T33" fmla="*/ 78 h 92"/>
                <a:gd name="T34" fmla="*/ 10 w 108"/>
                <a:gd name="T35" fmla="*/ 29 h 92"/>
                <a:gd name="T36" fmla="*/ 14 w 108"/>
                <a:gd name="T37" fmla="*/ 24 h 92"/>
                <a:gd name="T38" fmla="*/ 26 w 108"/>
                <a:gd name="T39" fmla="*/ 24 h 92"/>
                <a:gd name="T40" fmla="*/ 26 w 108"/>
                <a:gd name="T41" fmla="*/ 83 h 92"/>
                <a:gd name="T42" fmla="*/ 14 w 108"/>
                <a:gd name="T43" fmla="*/ 83 h 92"/>
                <a:gd name="T44" fmla="*/ 10 w 108"/>
                <a:gd name="T45" fmla="*/ 78 h 92"/>
                <a:gd name="T46" fmla="*/ 99 w 108"/>
                <a:gd name="T47" fmla="*/ 78 h 92"/>
                <a:gd name="T48" fmla="*/ 94 w 108"/>
                <a:gd name="T49" fmla="*/ 83 h 92"/>
                <a:gd name="T50" fmla="*/ 35 w 108"/>
                <a:gd name="T51" fmla="*/ 83 h 92"/>
                <a:gd name="T52" fmla="*/ 35 w 108"/>
                <a:gd name="T53" fmla="*/ 24 h 92"/>
                <a:gd name="T54" fmla="*/ 43 w 108"/>
                <a:gd name="T55" fmla="*/ 24 h 92"/>
                <a:gd name="T56" fmla="*/ 77 w 108"/>
                <a:gd name="T57" fmla="*/ 24 h 92"/>
                <a:gd name="T58" fmla="*/ 94 w 108"/>
                <a:gd name="T59" fmla="*/ 24 h 92"/>
                <a:gd name="T60" fmla="*/ 99 w 108"/>
                <a:gd name="T61" fmla="*/ 29 h 92"/>
                <a:gd name="T62" fmla="*/ 99 w 108"/>
                <a:gd name="T63" fmla="*/ 7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8" h="92">
                  <a:moveTo>
                    <a:pt x="94" y="15"/>
                  </a:moveTo>
                  <a:cubicBezTo>
                    <a:pt x="77" y="15"/>
                    <a:pt x="77" y="15"/>
                    <a:pt x="77" y="15"/>
                  </a:cubicBezTo>
                  <a:cubicBezTo>
                    <a:pt x="77" y="14"/>
                    <a:pt x="77" y="14"/>
                    <a:pt x="77" y="14"/>
                  </a:cubicBezTo>
                  <a:cubicBezTo>
                    <a:pt x="77" y="11"/>
                    <a:pt x="77" y="11"/>
                    <a:pt x="77" y="11"/>
                  </a:cubicBezTo>
                  <a:cubicBezTo>
                    <a:pt x="77" y="5"/>
                    <a:pt x="72" y="0"/>
                    <a:pt x="66" y="0"/>
                  </a:cubicBezTo>
                  <a:cubicBezTo>
                    <a:pt x="54" y="0"/>
                    <a:pt x="54" y="0"/>
                    <a:pt x="54" y="0"/>
                  </a:cubicBezTo>
                  <a:cubicBezTo>
                    <a:pt x="48" y="0"/>
                    <a:pt x="43" y="5"/>
                    <a:pt x="43" y="11"/>
                  </a:cubicBezTo>
                  <a:cubicBezTo>
                    <a:pt x="43" y="15"/>
                    <a:pt x="43" y="15"/>
                    <a:pt x="43" y="15"/>
                  </a:cubicBezTo>
                  <a:cubicBezTo>
                    <a:pt x="14" y="15"/>
                    <a:pt x="14" y="15"/>
                    <a:pt x="14" y="15"/>
                  </a:cubicBezTo>
                  <a:cubicBezTo>
                    <a:pt x="7" y="15"/>
                    <a:pt x="0" y="21"/>
                    <a:pt x="0" y="29"/>
                  </a:cubicBezTo>
                  <a:cubicBezTo>
                    <a:pt x="0" y="78"/>
                    <a:pt x="0" y="78"/>
                    <a:pt x="0" y="78"/>
                  </a:cubicBezTo>
                  <a:cubicBezTo>
                    <a:pt x="0" y="86"/>
                    <a:pt x="6" y="92"/>
                    <a:pt x="14" y="92"/>
                  </a:cubicBezTo>
                  <a:cubicBezTo>
                    <a:pt x="94" y="92"/>
                    <a:pt x="94" y="92"/>
                    <a:pt x="94" y="92"/>
                  </a:cubicBezTo>
                  <a:cubicBezTo>
                    <a:pt x="101" y="92"/>
                    <a:pt x="108" y="86"/>
                    <a:pt x="108" y="78"/>
                  </a:cubicBezTo>
                  <a:cubicBezTo>
                    <a:pt x="108" y="29"/>
                    <a:pt x="108" y="29"/>
                    <a:pt x="108" y="29"/>
                  </a:cubicBezTo>
                  <a:cubicBezTo>
                    <a:pt x="108" y="21"/>
                    <a:pt x="101" y="15"/>
                    <a:pt x="94" y="15"/>
                  </a:cubicBezTo>
                  <a:close/>
                  <a:moveTo>
                    <a:pt x="10" y="78"/>
                  </a:moveTo>
                  <a:cubicBezTo>
                    <a:pt x="10" y="29"/>
                    <a:pt x="10" y="29"/>
                    <a:pt x="10" y="29"/>
                  </a:cubicBezTo>
                  <a:cubicBezTo>
                    <a:pt x="10" y="27"/>
                    <a:pt x="12" y="24"/>
                    <a:pt x="14" y="24"/>
                  </a:cubicBezTo>
                  <a:cubicBezTo>
                    <a:pt x="26" y="24"/>
                    <a:pt x="26" y="24"/>
                    <a:pt x="26" y="24"/>
                  </a:cubicBezTo>
                  <a:cubicBezTo>
                    <a:pt x="26" y="83"/>
                    <a:pt x="26" y="83"/>
                    <a:pt x="26" y="83"/>
                  </a:cubicBezTo>
                  <a:cubicBezTo>
                    <a:pt x="14" y="83"/>
                    <a:pt x="14" y="83"/>
                    <a:pt x="14" y="83"/>
                  </a:cubicBezTo>
                  <a:cubicBezTo>
                    <a:pt x="11" y="83"/>
                    <a:pt x="10" y="80"/>
                    <a:pt x="10" y="78"/>
                  </a:cubicBezTo>
                  <a:close/>
                  <a:moveTo>
                    <a:pt x="99" y="78"/>
                  </a:moveTo>
                  <a:cubicBezTo>
                    <a:pt x="99" y="80"/>
                    <a:pt x="96" y="83"/>
                    <a:pt x="94" y="83"/>
                  </a:cubicBezTo>
                  <a:cubicBezTo>
                    <a:pt x="35" y="83"/>
                    <a:pt x="35" y="83"/>
                    <a:pt x="35" y="83"/>
                  </a:cubicBezTo>
                  <a:cubicBezTo>
                    <a:pt x="35" y="24"/>
                    <a:pt x="35" y="24"/>
                    <a:pt x="35" y="24"/>
                  </a:cubicBezTo>
                  <a:cubicBezTo>
                    <a:pt x="43" y="24"/>
                    <a:pt x="43" y="24"/>
                    <a:pt x="43" y="24"/>
                  </a:cubicBezTo>
                  <a:cubicBezTo>
                    <a:pt x="77" y="24"/>
                    <a:pt x="77" y="24"/>
                    <a:pt x="77" y="24"/>
                  </a:cubicBezTo>
                  <a:cubicBezTo>
                    <a:pt x="94" y="24"/>
                    <a:pt x="94" y="24"/>
                    <a:pt x="94" y="24"/>
                  </a:cubicBezTo>
                  <a:cubicBezTo>
                    <a:pt x="96" y="24"/>
                    <a:pt x="99" y="27"/>
                    <a:pt x="99" y="29"/>
                  </a:cubicBezTo>
                  <a:lnTo>
                    <a:pt x="99"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chemeClr val="bg1">
                    <a:lumMod val="50000"/>
                  </a:schemeClr>
                </a:solidFill>
                <a:cs typeface="+mn-ea"/>
                <a:sym typeface="+mn-lt"/>
              </a:endParaRPr>
            </a:p>
          </p:txBody>
        </p:sp>
        <p:sp>
          <p:nvSpPr>
            <p:cNvPr id="36894" name="淘宝店chenying0907 30"/>
            <p:cNvSpPr>
              <a:spLocks noEditPoints="1"/>
            </p:cNvSpPr>
            <p:nvPr/>
          </p:nvSpPr>
          <p:spPr bwMode="auto">
            <a:xfrm>
              <a:off x="93" y="83"/>
              <a:ext cx="74" cy="74"/>
            </a:xfrm>
            <a:custGeom>
              <a:avLst/>
              <a:gdLst>
                <a:gd name="T0" fmla="*/ 17 w 34"/>
                <a:gd name="T1" fmla="*/ 0 h 34"/>
                <a:gd name="T2" fmla="*/ 0 w 34"/>
                <a:gd name="T3" fmla="*/ 17 h 34"/>
                <a:gd name="T4" fmla="*/ 17 w 34"/>
                <a:gd name="T5" fmla="*/ 34 h 34"/>
                <a:gd name="T6" fmla="*/ 34 w 34"/>
                <a:gd name="T7" fmla="*/ 17 h 34"/>
                <a:gd name="T8" fmla="*/ 17 w 34"/>
                <a:gd name="T9" fmla="*/ 0 h 34"/>
                <a:gd name="T10" fmla="*/ 17 w 34"/>
                <a:gd name="T11" fmla="*/ 25 h 34"/>
                <a:gd name="T12" fmla="*/ 9 w 34"/>
                <a:gd name="T13" fmla="*/ 17 h 34"/>
                <a:gd name="T14" fmla="*/ 17 w 34"/>
                <a:gd name="T15" fmla="*/ 10 h 34"/>
                <a:gd name="T16" fmla="*/ 25 w 34"/>
                <a:gd name="T17" fmla="*/ 17 h 34"/>
                <a:gd name="T18" fmla="*/ 17 w 34"/>
                <a:gd name="T19" fmla="*/ 2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4">
                  <a:moveTo>
                    <a:pt x="17" y="0"/>
                  </a:moveTo>
                  <a:cubicBezTo>
                    <a:pt x="8" y="0"/>
                    <a:pt x="0" y="8"/>
                    <a:pt x="0" y="17"/>
                  </a:cubicBezTo>
                  <a:cubicBezTo>
                    <a:pt x="0" y="27"/>
                    <a:pt x="8" y="34"/>
                    <a:pt x="17" y="34"/>
                  </a:cubicBezTo>
                  <a:cubicBezTo>
                    <a:pt x="26" y="34"/>
                    <a:pt x="34" y="27"/>
                    <a:pt x="34" y="17"/>
                  </a:cubicBezTo>
                  <a:cubicBezTo>
                    <a:pt x="34" y="8"/>
                    <a:pt x="26" y="0"/>
                    <a:pt x="17" y="0"/>
                  </a:cubicBezTo>
                  <a:close/>
                  <a:moveTo>
                    <a:pt x="17" y="25"/>
                  </a:moveTo>
                  <a:cubicBezTo>
                    <a:pt x="13" y="25"/>
                    <a:pt x="9" y="21"/>
                    <a:pt x="9" y="17"/>
                  </a:cubicBezTo>
                  <a:cubicBezTo>
                    <a:pt x="9" y="13"/>
                    <a:pt x="13" y="10"/>
                    <a:pt x="17" y="10"/>
                  </a:cubicBezTo>
                  <a:cubicBezTo>
                    <a:pt x="21" y="10"/>
                    <a:pt x="25" y="13"/>
                    <a:pt x="25" y="17"/>
                  </a:cubicBezTo>
                  <a:cubicBezTo>
                    <a:pt x="25" y="21"/>
                    <a:pt x="21" y="25"/>
                    <a:pt x="17" y="2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chemeClr val="bg1">
                    <a:lumMod val="50000"/>
                  </a:schemeClr>
                </a:solidFill>
                <a:cs typeface="+mn-ea"/>
                <a:sym typeface="+mn-lt"/>
              </a:endParaRPr>
            </a:p>
          </p:txBody>
        </p:sp>
      </p:grpSp>
      <p:grpSp>
        <p:nvGrpSpPr>
          <p:cNvPr id="50" name="PA_淘宝店chenying0907 49"/>
          <p:cNvGrpSpPr/>
          <p:nvPr>
            <p:custDataLst>
              <p:tags r:id="rId6"/>
            </p:custDataLst>
          </p:nvPr>
        </p:nvGrpSpPr>
        <p:grpSpPr>
          <a:xfrm>
            <a:off x="-9190" y="0"/>
            <a:ext cx="620750" cy="791858"/>
            <a:chOff x="0" y="-21236"/>
            <a:chExt cx="3311527" cy="4224338"/>
          </a:xfrm>
        </p:grpSpPr>
        <p:sp>
          <p:nvSpPr>
            <p:cNvPr id="51" name="淘宝店chenying0907 37"/>
            <p:cNvSpPr>
              <a:spLocks/>
            </p:cNvSpPr>
            <p:nvPr/>
          </p:nvSpPr>
          <p:spPr bwMode="auto">
            <a:xfrm rot="5400000">
              <a:off x="-264318" y="627258"/>
              <a:ext cx="3840163" cy="3311525"/>
            </a:xfrm>
            <a:custGeom>
              <a:avLst/>
              <a:gdLst>
                <a:gd name="T0" fmla="*/ 0 w 2419"/>
                <a:gd name="T1" fmla="*/ 0 h 2086"/>
                <a:gd name="T2" fmla="*/ 753 w 2419"/>
                <a:gd name="T3" fmla="*/ 2008 h 2086"/>
                <a:gd name="T4" fmla="*/ 1228 w 2419"/>
                <a:gd name="T5" fmla="*/ 2086 h 2086"/>
                <a:gd name="T6" fmla="*/ 2419 w 2419"/>
                <a:gd name="T7" fmla="*/ 2086 h 2086"/>
                <a:gd name="T8" fmla="*/ 0 w 2419"/>
                <a:gd name="T9" fmla="*/ 0 h 2086"/>
              </a:gdLst>
              <a:ahLst/>
              <a:cxnLst>
                <a:cxn ang="0">
                  <a:pos x="T0" y="T1"/>
                </a:cxn>
                <a:cxn ang="0">
                  <a:pos x="T2" y="T3"/>
                </a:cxn>
                <a:cxn ang="0">
                  <a:pos x="T4" y="T5"/>
                </a:cxn>
                <a:cxn ang="0">
                  <a:pos x="T6" y="T7"/>
                </a:cxn>
                <a:cxn ang="0">
                  <a:pos x="T8" y="T9"/>
                </a:cxn>
              </a:cxnLst>
              <a:rect l="0" t="0" r="r" b="b"/>
              <a:pathLst>
                <a:path w="2419" h="2086">
                  <a:moveTo>
                    <a:pt x="0" y="0"/>
                  </a:moveTo>
                  <a:lnTo>
                    <a:pt x="753" y="2008"/>
                  </a:lnTo>
                  <a:lnTo>
                    <a:pt x="1228" y="2086"/>
                  </a:lnTo>
                  <a:lnTo>
                    <a:pt x="2419" y="2086"/>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52" name="淘宝店chenying0907 38"/>
            <p:cNvSpPr>
              <a:spLocks/>
            </p:cNvSpPr>
            <p:nvPr/>
          </p:nvSpPr>
          <p:spPr bwMode="auto">
            <a:xfrm rot="5400000">
              <a:off x="927895" y="-825304"/>
              <a:ext cx="1579563" cy="3187700"/>
            </a:xfrm>
            <a:custGeom>
              <a:avLst/>
              <a:gdLst>
                <a:gd name="T0" fmla="*/ 242 w 995"/>
                <a:gd name="T1" fmla="*/ 0 h 2008"/>
                <a:gd name="T2" fmla="*/ 0 w 995"/>
                <a:gd name="T3" fmla="*/ 305 h 2008"/>
                <a:gd name="T4" fmla="*/ 0 w 995"/>
                <a:gd name="T5" fmla="*/ 1845 h 2008"/>
                <a:gd name="T6" fmla="*/ 995 w 995"/>
                <a:gd name="T7" fmla="*/ 2008 h 2008"/>
                <a:gd name="T8" fmla="*/ 242 w 995"/>
                <a:gd name="T9" fmla="*/ 0 h 2008"/>
              </a:gdLst>
              <a:ahLst/>
              <a:cxnLst>
                <a:cxn ang="0">
                  <a:pos x="T0" y="T1"/>
                </a:cxn>
                <a:cxn ang="0">
                  <a:pos x="T2" y="T3"/>
                </a:cxn>
                <a:cxn ang="0">
                  <a:pos x="T4" y="T5"/>
                </a:cxn>
                <a:cxn ang="0">
                  <a:pos x="T6" y="T7"/>
                </a:cxn>
                <a:cxn ang="0">
                  <a:pos x="T8" y="T9"/>
                </a:cxn>
              </a:cxnLst>
              <a:rect l="0" t="0" r="r" b="b"/>
              <a:pathLst>
                <a:path w="995" h="2008">
                  <a:moveTo>
                    <a:pt x="242" y="0"/>
                  </a:moveTo>
                  <a:lnTo>
                    <a:pt x="0" y="305"/>
                  </a:lnTo>
                  <a:lnTo>
                    <a:pt x="0" y="1845"/>
                  </a:lnTo>
                  <a:lnTo>
                    <a:pt x="995" y="2008"/>
                  </a:lnTo>
                  <a:lnTo>
                    <a:pt x="24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53" name="淘宝店chenying0907 39"/>
            <p:cNvSpPr>
              <a:spLocks/>
            </p:cNvSpPr>
            <p:nvPr/>
          </p:nvSpPr>
          <p:spPr bwMode="auto">
            <a:xfrm rot="5400000">
              <a:off x="-975519" y="954283"/>
              <a:ext cx="2333625" cy="382588"/>
            </a:xfrm>
            <a:custGeom>
              <a:avLst/>
              <a:gdLst>
                <a:gd name="T0" fmla="*/ 0 w 1470"/>
                <a:gd name="T1" fmla="*/ 0 h 241"/>
                <a:gd name="T2" fmla="*/ 0 w 1470"/>
                <a:gd name="T3" fmla="*/ 233 h 241"/>
                <a:gd name="T4" fmla="*/ 0 w 1470"/>
                <a:gd name="T5" fmla="*/ 241 h 241"/>
                <a:gd name="T6" fmla="*/ 1470 w 1470"/>
                <a:gd name="T7" fmla="*/ 241 h 241"/>
                <a:gd name="T8" fmla="*/ 0 w 1470"/>
                <a:gd name="T9" fmla="*/ 0 h 241"/>
              </a:gdLst>
              <a:ahLst/>
              <a:cxnLst>
                <a:cxn ang="0">
                  <a:pos x="T0" y="T1"/>
                </a:cxn>
                <a:cxn ang="0">
                  <a:pos x="T2" y="T3"/>
                </a:cxn>
                <a:cxn ang="0">
                  <a:pos x="T4" y="T5"/>
                </a:cxn>
                <a:cxn ang="0">
                  <a:pos x="T6" y="T7"/>
                </a:cxn>
                <a:cxn ang="0">
                  <a:pos x="T8" y="T9"/>
                </a:cxn>
              </a:cxnLst>
              <a:rect l="0" t="0" r="r" b="b"/>
              <a:pathLst>
                <a:path w="1470" h="241">
                  <a:moveTo>
                    <a:pt x="0" y="0"/>
                  </a:moveTo>
                  <a:lnTo>
                    <a:pt x="0" y="233"/>
                  </a:lnTo>
                  <a:lnTo>
                    <a:pt x="0" y="241"/>
                  </a:lnTo>
                  <a:lnTo>
                    <a:pt x="1470" y="241"/>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grpSp>
      <p:pic>
        <p:nvPicPr>
          <p:cNvPr id="38" name="Picture 37" descr="Screen Clipping"/>
          <p:cNvPicPr>
            <a:picLocks noChangeAspect="1"/>
          </p:cNvPicPr>
          <p:nvPr/>
        </p:nvPicPr>
        <p:blipFill rotWithShape="1">
          <a:blip r:embed="rId9" cstate="print">
            <a:extLst>
              <a:ext uri="{28A0092B-C50C-407E-A947-70E740481C1C}">
                <a14:useLocalDpi xmlns:a14="http://schemas.microsoft.com/office/drawing/2010/main" val="0"/>
              </a:ext>
            </a:extLst>
          </a:blip>
          <a:srcRect l="13248" r="11692"/>
          <a:stretch/>
        </p:blipFill>
        <p:spPr>
          <a:xfrm>
            <a:off x="6251103" y="804793"/>
            <a:ext cx="2701602" cy="2732497"/>
          </a:xfrm>
          <a:prstGeom prst="rect">
            <a:avLst/>
          </a:prstGeom>
          <a:ln>
            <a:noFill/>
          </a:ln>
          <a:effectLst>
            <a:softEdge rad="112500"/>
          </a:effectLst>
        </p:spPr>
      </p:pic>
      <p:sp>
        <p:nvSpPr>
          <p:cNvPr id="39" name="PA_文本框 16"/>
          <p:cNvSpPr txBox="1"/>
          <p:nvPr>
            <p:custDataLst>
              <p:tags r:id="rId7"/>
            </p:custDataLst>
          </p:nvPr>
        </p:nvSpPr>
        <p:spPr>
          <a:xfrm>
            <a:off x="494306" y="321203"/>
            <a:ext cx="899396" cy="584775"/>
          </a:xfrm>
          <a:prstGeom prst="rect">
            <a:avLst/>
          </a:prstGeom>
          <a:noFill/>
        </p:spPr>
        <p:txBody>
          <a:bodyPr wrap="square" rtlCol="0">
            <a:spAutoFit/>
          </a:bodyPr>
          <a:lstStyle/>
          <a:p>
            <a:r>
              <a:rPr lang="en-US" altLang="zh-CN" sz="3200" dirty="0">
                <a:solidFill>
                  <a:schemeClr val="bg1">
                    <a:lumMod val="50000"/>
                  </a:schemeClr>
                </a:solidFill>
                <a:cs typeface="+mn-ea"/>
                <a:sym typeface="+mn-lt"/>
              </a:rPr>
              <a:t>06</a:t>
            </a:r>
            <a:endParaRPr lang="zh-CN" altLang="en-US" sz="3200" dirty="0">
              <a:solidFill>
                <a:schemeClr val="bg1">
                  <a:lumMod val="50000"/>
                </a:schemeClr>
              </a:solidFill>
              <a:cs typeface="+mn-ea"/>
              <a:sym typeface="+mn-lt"/>
            </a:endParaRPr>
          </a:p>
        </p:txBody>
      </p:sp>
      <p:sp>
        <p:nvSpPr>
          <p:cNvPr id="40" name="Rectangle 39"/>
          <p:cNvSpPr/>
          <p:nvPr/>
        </p:nvSpPr>
        <p:spPr>
          <a:xfrm>
            <a:off x="1188324" y="413971"/>
            <a:ext cx="7698235" cy="707886"/>
          </a:xfrm>
          <a:prstGeom prst="rect">
            <a:avLst/>
          </a:prstGeom>
        </p:spPr>
        <p:txBody>
          <a:bodyPr wrap="square">
            <a:spAutoFit/>
          </a:bodyPr>
          <a:lstStyle/>
          <a:p>
            <a:r>
              <a:rPr lang="en-US" sz="2000" dirty="0">
                <a:solidFill>
                  <a:schemeClr val="bg1">
                    <a:lumMod val="50000"/>
                  </a:schemeClr>
                </a:solidFill>
                <a:cs typeface="+mn-ea"/>
              </a:rPr>
              <a:t>What to pay attention to when designing a 2D artwork</a:t>
            </a:r>
          </a:p>
          <a:p>
            <a:endParaRPr lang="en-US" sz="2000" dirty="0">
              <a:solidFill>
                <a:schemeClr val="bg1">
                  <a:lumMod val="50000"/>
                </a:schemeClr>
              </a:solidFill>
              <a:cs typeface="+mn-ea"/>
            </a:endParaRPr>
          </a:p>
        </p:txBody>
      </p:sp>
      <p:sp>
        <p:nvSpPr>
          <p:cNvPr id="2" name="Rectangle 1"/>
          <p:cNvSpPr/>
          <p:nvPr/>
        </p:nvSpPr>
        <p:spPr>
          <a:xfrm>
            <a:off x="1188324" y="986405"/>
            <a:ext cx="4901178" cy="3539430"/>
          </a:xfrm>
          <a:prstGeom prst="rect">
            <a:avLst/>
          </a:prstGeom>
        </p:spPr>
        <p:txBody>
          <a:bodyPr wrap="square">
            <a:spAutoFit/>
          </a:bodyPr>
          <a:lstStyle/>
          <a:p>
            <a:pPr algn="just"/>
            <a:r>
              <a:rPr lang="en-US" sz="1600" dirty="0">
                <a:solidFill>
                  <a:schemeClr val="bg1">
                    <a:lumMod val="50000"/>
                  </a:schemeClr>
                </a:solidFill>
                <a:cs typeface="+mn-ea"/>
              </a:rPr>
              <a:t>The maximum size of the 2D artwork is A4 and only still images are allowed. </a:t>
            </a:r>
          </a:p>
          <a:p>
            <a:pPr algn="just"/>
            <a:endParaRPr lang="en-US" sz="1600" dirty="0">
              <a:solidFill>
                <a:schemeClr val="bg1">
                  <a:lumMod val="50000"/>
                </a:schemeClr>
              </a:solidFill>
              <a:cs typeface="+mn-ea"/>
            </a:endParaRPr>
          </a:p>
          <a:p>
            <a:pPr algn="just"/>
            <a:r>
              <a:rPr lang="en-US" sz="1600" dirty="0">
                <a:solidFill>
                  <a:schemeClr val="bg1">
                    <a:lumMod val="50000"/>
                  </a:schemeClr>
                </a:solidFill>
                <a:cs typeface="+mn-ea"/>
              </a:rPr>
              <a:t>Three-dimensional (3D) graphics or animations are not accepted. The visual representations can be:</a:t>
            </a:r>
          </a:p>
          <a:p>
            <a:pPr marL="285750" indent="-285750" algn="just">
              <a:buFont typeface="Wingdings" panose="05000000000000000000" pitchFamily="2" charset="2"/>
              <a:buChar char="v"/>
            </a:pPr>
            <a:r>
              <a:rPr lang="en-US" sz="1600" dirty="0">
                <a:solidFill>
                  <a:schemeClr val="bg1">
                    <a:lumMod val="50000"/>
                  </a:schemeClr>
                </a:solidFill>
                <a:cs typeface="+mn-ea"/>
              </a:rPr>
              <a:t>hand-drawn (in any form, such as poster colour, water colour, crayon, oil pastel and ink); </a:t>
            </a:r>
          </a:p>
          <a:p>
            <a:pPr marL="285750" indent="-285750" algn="just">
              <a:buFont typeface="Wingdings" panose="05000000000000000000" pitchFamily="2" charset="2"/>
              <a:buChar char="v"/>
            </a:pPr>
            <a:r>
              <a:rPr lang="en-US" sz="1600" dirty="0" err="1">
                <a:solidFill>
                  <a:schemeClr val="bg1">
                    <a:lumMod val="50000"/>
                  </a:schemeClr>
                </a:solidFill>
                <a:cs typeface="+mn-ea"/>
              </a:rPr>
              <a:t>digitalised</a:t>
            </a:r>
            <a:r>
              <a:rPr lang="en-US" sz="1600" dirty="0">
                <a:solidFill>
                  <a:schemeClr val="bg1">
                    <a:lumMod val="50000"/>
                  </a:schemeClr>
                </a:solidFill>
                <a:cs typeface="+mn-ea"/>
              </a:rPr>
              <a:t> (photos or still images of computer graphics); or</a:t>
            </a:r>
          </a:p>
          <a:p>
            <a:pPr marL="285750" indent="-285750" algn="just">
              <a:buFont typeface="Wingdings" panose="05000000000000000000" pitchFamily="2" charset="2"/>
              <a:buChar char="v"/>
            </a:pPr>
            <a:r>
              <a:rPr lang="en-US" sz="1600" dirty="0">
                <a:solidFill>
                  <a:schemeClr val="bg1">
                    <a:lumMod val="50000"/>
                  </a:schemeClr>
                </a:solidFill>
                <a:cs typeface="+mn-ea"/>
              </a:rPr>
              <a:t>a collage or mosaic with an assemblage of various art forms.</a:t>
            </a:r>
          </a:p>
          <a:p>
            <a:pPr algn="just"/>
            <a:endParaRPr lang="en-US" sz="1600" dirty="0">
              <a:solidFill>
                <a:schemeClr val="bg1">
                  <a:lumMod val="50000"/>
                </a:schemeClr>
              </a:solidFill>
              <a:cs typeface="+mn-ea"/>
            </a:endParaRPr>
          </a:p>
        </p:txBody>
      </p:sp>
    </p:spTree>
    <p:extLst>
      <p:ext uri="{BB962C8B-B14F-4D97-AF65-F5344CB8AC3E}">
        <p14:creationId xmlns:p14="http://schemas.microsoft.com/office/powerpoint/2010/main" val="262875731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PA_椭圆 33"/>
          <p:cNvSpPr>
            <a:spLocks noChangeArrowheads="1"/>
          </p:cNvSpPr>
          <p:nvPr>
            <p:custDataLst>
              <p:tags r:id="rId1"/>
            </p:custDataLst>
          </p:nvPr>
        </p:nvSpPr>
        <p:spPr bwMode="auto">
          <a:xfrm>
            <a:off x="564315" y="1042258"/>
            <a:ext cx="533294" cy="546363"/>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1000">
              <a:cs typeface="+mn-ea"/>
              <a:sym typeface="+mn-lt"/>
            </a:endParaRPr>
          </a:p>
        </p:txBody>
      </p:sp>
      <p:grpSp>
        <p:nvGrpSpPr>
          <p:cNvPr id="46" name="PA_淘宝店chenying0907 21"/>
          <p:cNvGrpSpPr/>
          <p:nvPr>
            <p:custDataLst>
              <p:tags r:id="rId2"/>
            </p:custDataLst>
          </p:nvPr>
        </p:nvGrpSpPr>
        <p:grpSpPr>
          <a:xfrm>
            <a:off x="5832473" y="-21235"/>
            <a:ext cx="3311527" cy="5164735"/>
            <a:chOff x="5832473" y="-21235"/>
            <a:chExt cx="3311527" cy="5164735"/>
          </a:xfrm>
        </p:grpSpPr>
        <p:sp>
          <p:nvSpPr>
            <p:cNvPr id="47" name="淘宝店chenying0907 36"/>
            <p:cNvSpPr>
              <a:spLocks/>
            </p:cNvSpPr>
            <p:nvPr/>
          </p:nvSpPr>
          <p:spPr bwMode="auto">
            <a:xfrm rot="16200000">
              <a:off x="7445263" y="403114"/>
              <a:ext cx="2123086" cy="1274387"/>
            </a:xfrm>
            <a:custGeom>
              <a:avLst/>
              <a:gdLst/>
              <a:ahLst/>
              <a:cxnLst/>
              <a:rect l="l" t="t" r="r" b="b"/>
              <a:pathLst>
                <a:path w="2123086" h="1274387">
                  <a:moveTo>
                    <a:pt x="0" y="252037"/>
                  </a:moveTo>
                  <a:lnTo>
                    <a:pt x="2123086" y="0"/>
                  </a:lnTo>
                  <a:lnTo>
                    <a:pt x="2123086" y="1274387"/>
                  </a:lnTo>
                  <a:lnTo>
                    <a:pt x="1182688" y="1274387"/>
                  </a:lnTo>
                  <a:close/>
                </a:path>
              </a:pathLst>
            </a:custGeom>
            <a:solidFill>
              <a:srgbClr val="E5AAA4"/>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48" name="淘宝店chenying0907 37"/>
            <p:cNvSpPr>
              <a:spLocks/>
            </p:cNvSpPr>
            <p:nvPr/>
          </p:nvSpPr>
          <p:spPr bwMode="auto">
            <a:xfrm rot="16200000">
              <a:off x="5568154" y="1183482"/>
              <a:ext cx="3840163" cy="3311525"/>
            </a:xfrm>
            <a:custGeom>
              <a:avLst/>
              <a:gdLst>
                <a:gd name="T0" fmla="*/ 0 w 2419"/>
                <a:gd name="T1" fmla="*/ 0 h 2086"/>
                <a:gd name="T2" fmla="*/ 753 w 2419"/>
                <a:gd name="T3" fmla="*/ 2008 h 2086"/>
                <a:gd name="T4" fmla="*/ 1228 w 2419"/>
                <a:gd name="T5" fmla="*/ 2086 h 2086"/>
                <a:gd name="T6" fmla="*/ 2419 w 2419"/>
                <a:gd name="T7" fmla="*/ 2086 h 2086"/>
                <a:gd name="T8" fmla="*/ 0 w 2419"/>
                <a:gd name="T9" fmla="*/ 0 h 2086"/>
              </a:gdLst>
              <a:ahLst/>
              <a:cxnLst>
                <a:cxn ang="0">
                  <a:pos x="T0" y="T1"/>
                </a:cxn>
                <a:cxn ang="0">
                  <a:pos x="T2" y="T3"/>
                </a:cxn>
                <a:cxn ang="0">
                  <a:pos x="T4" y="T5"/>
                </a:cxn>
                <a:cxn ang="0">
                  <a:pos x="T6" y="T7"/>
                </a:cxn>
                <a:cxn ang="0">
                  <a:pos x="T8" y="T9"/>
                </a:cxn>
              </a:cxnLst>
              <a:rect l="0" t="0" r="r" b="b"/>
              <a:pathLst>
                <a:path w="2419" h="2086">
                  <a:moveTo>
                    <a:pt x="0" y="0"/>
                  </a:moveTo>
                  <a:lnTo>
                    <a:pt x="753" y="2008"/>
                  </a:lnTo>
                  <a:lnTo>
                    <a:pt x="1228" y="2086"/>
                  </a:lnTo>
                  <a:lnTo>
                    <a:pt x="2419" y="2086"/>
                  </a:lnTo>
                  <a:lnTo>
                    <a:pt x="0" y="0"/>
                  </a:lnTo>
                  <a:close/>
                </a:path>
              </a:pathLst>
            </a:custGeom>
            <a:solidFill>
              <a:srgbClr val="F1CF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49" name="淘宝店chenying0907 38"/>
            <p:cNvSpPr>
              <a:spLocks/>
            </p:cNvSpPr>
            <p:nvPr/>
          </p:nvSpPr>
          <p:spPr bwMode="auto">
            <a:xfrm rot="16200000">
              <a:off x="6636541" y="2759869"/>
              <a:ext cx="1579563" cy="3187700"/>
            </a:xfrm>
            <a:custGeom>
              <a:avLst/>
              <a:gdLst>
                <a:gd name="T0" fmla="*/ 242 w 995"/>
                <a:gd name="T1" fmla="*/ 0 h 2008"/>
                <a:gd name="T2" fmla="*/ 0 w 995"/>
                <a:gd name="T3" fmla="*/ 305 h 2008"/>
                <a:gd name="T4" fmla="*/ 0 w 995"/>
                <a:gd name="T5" fmla="*/ 1845 h 2008"/>
                <a:gd name="T6" fmla="*/ 995 w 995"/>
                <a:gd name="T7" fmla="*/ 2008 h 2008"/>
                <a:gd name="T8" fmla="*/ 242 w 995"/>
                <a:gd name="T9" fmla="*/ 0 h 2008"/>
              </a:gdLst>
              <a:ahLst/>
              <a:cxnLst>
                <a:cxn ang="0">
                  <a:pos x="T0" y="T1"/>
                </a:cxn>
                <a:cxn ang="0">
                  <a:pos x="T2" y="T3"/>
                </a:cxn>
                <a:cxn ang="0">
                  <a:pos x="T4" y="T5"/>
                </a:cxn>
                <a:cxn ang="0">
                  <a:pos x="T6" y="T7"/>
                </a:cxn>
                <a:cxn ang="0">
                  <a:pos x="T8" y="T9"/>
                </a:cxn>
              </a:cxnLst>
              <a:rect l="0" t="0" r="r" b="b"/>
              <a:pathLst>
                <a:path w="995" h="2008">
                  <a:moveTo>
                    <a:pt x="242" y="0"/>
                  </a:moveTo>
                  <a:lnTo>
                    <a:pt x="0" y="305"/>
                  </a:lnTo>
                  <a:lnTo>
                    <a:pt x="0" y="1845"/>
                  </a:lnTo>
                  <a:lnTo>
                    <a:pt x="995" y="2008"/>
                  </a:lnTo>
                  <a:lnTo>
                    <a:pt x="242" y="0"/>
                  </a:lnTo>
                  <a:close/>
                </a:path>
              </a:pathLst>
            </a:custGeom>
            <a:solidFill>
              <a:srgbClr val="F9E7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56" name="淘宝店chenying0907 39"/>
            <p:cNvSpPr>
              <a:spLocks/>
            </p:cNvSpPr>
            <p:nvPr/>
          </p:nvSpPr>
          <p:spPr bwMode="auto">
            <a:xfrm rot="16200000">
              <a:off x="7785893" y="3785394"/>
              <a:ext cx="2333625" cy="382588"/>
            </a:xfrm>
            <a:custGeom>
              <a:avLst/>
              <a:gdLst>
                <a:gd name="T0" fmla="*/ 0 w 1470"/>
                <a:gd name="T1" fmla="*/ 0 h 241"/>
                <a:gd name="T2" fmla="*/ 0 w 1470"/>
                <a:gd name="T3" fmla="*/ 233 h 241"/>
                <a:gd name="T4" fmla="*/ 0 w 1470"/>
                <a:gd name="T5" fmla="*/ 241 h 241"/>
                <a:gd name="T6" fmla="*/ 1470 w 1470"/>
                <a:gd name="T7" fmla="*/ 241 h 241"/>
                <a:gd name="T8" fmla="*/ 0 w 1470"/>
                <a:gd name="T9" fmla="*/ 0 h 241"/>
              </a:gdLst>
              <a:ahLst/>
              <a:cxnLst>
                <a:cxn ang="0">
                  <a:pos x="T0" y="T1"/>
                </a:cxn>
                <a:cxn ang="0">
                  <a:pos x="T2" y="T3"/>
                </a:cxn>
                <a:cxn ang="0">
                  <a:pos x="T4" y="T5"/>
                </a:cxn>
                <a:cxn ang="0">
                  <a:pos x="T6" y="T7"/>
                </a:cxn>
                <a:cxn ang="0">
                  <a:pos x="T8" y="T9"/>
                </a:cxn>
              </a:cxnLst>
              <a:rect l="0" t="0" r="r" b="b"/>
              <a:pathLst>
                <a:path w="1470" h="241">
                  <a:moveTo>
                    <a:pt x="0" y="0"/>
                  </a:moveTo>
                  <a:lnTo>
                    <a:pt x="0" y="233"/>
                  </a:lnTo>
                  <a:lnTo>
                    <a:pt x="0" y="241"/>
                  </a:lnTo>
                  <a:lnTo>
                    <a:pt x="1470" y="241"/>
                  </a:lnTo>
                  <a:lnTo>
                    <a:pt x="0" y="0"/>
                  </a:lnTo>
                  <a:close/>
                </a:path>
              </a:pathLst>
            </a:custGeom>
            <a:solidFill>
              <a:srgbClr val="E5AA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grpSp>
      <p:sp>
        <p:nvSpPr>
          <p:cNvPr id="36897" name="PA_椭圆 33"/>
          <p:cNvSpPr>
            <a:spLocks noChangeArrowheads="1"/>
          </p:cNvSpPr>
          <p:nvPr>
            <p:custDataLst>
              <p:tags r:id="rId3"/>
            </p:custDataLst>
          </p:nvPr>
        </p:nvSpPr>
        <p:spPr bwMode="auto">
          <a:xfrm>
            <a:off x="578790" y="1995686"/>
            <a:ext cx="533294" cy="546363"/>
          </a:xfrm>
          <a:prstGeom prst="ellipse">
            <a:avLst/>
          </a:prstGeom>
          <a:solidFill>
            <a:schemeClr val="accent4"/>
          </a:solidFill>
          <a:ln>
            <a:noFill/>
          </a:ln>
          <a:effectLst>
            <a:outerShdw blurRad="190500" dist="63500" dir="3300000" algn="tl" rotWithShape="0">
              <a:schemeClr val="tx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cs typeface="+mn-ea"/>
              <a:sym typeface="+mn-lt"/>
            </a:endParaRPr>
          </a:p>
        </p:txBody>
      </p:sp>
      <p:grpSp>
        <p:nvGrpSpPr>
          <p:cNvPr id="36886" name="PA_淘宝店chenying0907 22"/>
          <p:cNvGrpSpPr>
            <a:grpSpLocks/>
          </p:cNvGrpSpPr>
          <p:nvPr>
            <p:custDataLst>
              <p:tags r:id="rId4"/>
            </p:custDataLst>
          </p:nvPr>
        </p:nvGrpSpPr>
        <p:grpSpPr bwMode="auto">
          <a:xfrm>
            <a:off x="717828" y="2132276"/>
            <a:ext cx="262838" cy="273182"/>
            <a:chOff x="0" y="0"/>
            <a:chExt cx="233" cy="236"/>
          </a:xfrm>
        </p:grpSpPr>
        <p:sp>
          <p:nvSpPr>
            <p:cNvPr id="36887" name="淘宝店chenying0907 23"/>
            <p:cNvSpPr>
              <a:spLocks noEditPoints="1"/>
            </p:cNvSpPr>
            <p:nvPr/>
          </p:nvSpPr>
          <p:spPr bwMode="auto">
            <a:xfrm>
              <a:off x="0" y="0"/>
              <a:ext cx="233" cy="236"/>
            </a:xfrm>
            <a:custGeom>
              <a:avLst/>
              <a:gdLst>
                <a:gd name="T0" fmla="*/ 103 w 107"/>
                <a:gd name="T1" fmla="*/ 42 h 108"/>
                <a:gd name="T2" fmla="*/ 93 w 107"/>
                <a:gd name="T3" fmla="*/ 35 h 108"/>
                <a:gd name="T4" fmla="*/ 97 w 107"/>
                <a:gd name="T5" fmla="*/ 22 h 108"/>
                <a:gd name="T6" fmla="*/ 80 w 107"/>
                <a:gd name="T7" fmla="*/ 10 h 108"/>
                <a:gd name="T8" fmla="*/ 68 w 107"/>
                <a:gd name="T9" fmla="*/ 12 h 108"/>
                <a:gd name="T10" fmla="*/ 62 w 107"/>
                <a:gd name="T11" fmla="*/ 1 h 108"/>
                <a:gd name="T12" fmla="*/ 42 w 107"/>
                <a:gd name="T13" fmla="*/ 4 h 108"/>
                <a:gd name="T14" fmla="*/ 34 w 107"/>
                <a:gd name="T15" fmla="*/ 14 h 108"/>
                <a:gd name="T16" fmla="*/ 22 w 107"/>
                <a:gd name="T17" fmla="*/ 11 h 108"/>
                <a:gd name="T18" fmla="*/ 10 w 107"/>
                <a:gd name="T19" fmla="*/ 27 h 108"/>
                <a:gd name="T20" fmla="*/ 12 w 107"/>
                <a:gd name="T21" fmla="*/ 39 h 108"/>
                <a:gd name="T22" fmla="*/ 0 w 107"/>
                <a:gd name="T23" fmla="*/ 46 h 108"/>
                <a:gd name="T24" fmla="*/ 0 w 107"/>
                <a:gd name="T25" fmla="*/ 62 h 108"/>
                <a:gd name="T26" fmla="*/ 12 w 107"/>
                <a:gd name="T27" fmla="*/ 69 h 108"/>
                <a:gd name="T28" fmla="*/ 10 w 107"/>
                <a:gd name="T29" fmla="*/ 81 h 108"/>
                <a:gd name="T30" fmla="*/ 22 w 107"/>
                <a:gd name="T31" fmla="*/ 97 h 108"/>
                <a:gd name="T32" fmla="*/ 34 w 107"/>
                <a:gd name="T33" fmla="*/ 94 h 108"/>
                <a:gd name="T34" fmla="*/ 42 w 107"/>
                <a:gd name="T35" fmla="*/ 104 h 108"/>
                <a:gd name="T36" fmla="*/ 53 w 107"/>
                <a:gd name="T37" fmla="*/ 108 h 108"/>
                <a:gd name="T38" fmla="*/ 65 w 107"/>
                <a:gd name="T39" fmla="*/ 104 h 108"/>
                <a:gd name="T40" fmla="*/ 72 w 107"/>
                <a:gd name="T41" fmla="*/ 94 h 108"/>
                <a:gd name="T42" fmla="*/ 85 w 107"/>
                <a:gd name="T43" fmla="*/ 97 h 108"/>
                <a:gd name="T44" fmla="*/ 97 w 107"/>
                <a:gd name="T45" fmla="*/ 81 h 108"/>
                <a:gd name="T46" fmla="*/ 95 w 107"/>
                <a:gd name="T47" fmla="*/ 69 h 108"/>
                <a:gd name="T48" fmla="*/ 106 w 107"/>
                <a:gd name="T49" fmla="*/ 62 h 108"/>
                <a:gd name="T50" fmla="*/ 106 w 107"/>
                <a:gd name="T51" fmla="*/ 46 h 108"/>
                <a:gd name="T52" fmla="*/ 90 w 107"/>
                <a:gd name="T53" fmla="*/ 61 h 108"/>
                <a:gd name="T54" fmla="*/ 84 w 107"/>
                <a:gd name="T55" fmla="*/ 71 h 108"/>
                <a:gd name="T56" fmla="*/ 88 w 107"/>
                <a:gd name="T57" fmla="*/ 82 h 108"/>
                <a:gd name="T58" fmla="*/ 74 w 107"/>
                <a:gd name="T59" fmla="*/ 84 h 108"/>
                <a:gd name="T60" fmla="*/ 63 w 107"/>
                <a:gd name="T61" fmla="*/ 87 h 108"/>
                <a:gd name="T62" fmla="*/ 57 w 107"/>
                <a:gd name="T63" fmla="*/ 98 h 108"/>
                <a:gd name="T64" fmla="*/ 47 w 107"/>
                <a:gd name="T65" fmla="*/ 90 h 108"/>
                <a:gd name="T66" fmla="*/ 37 w 107"/>
                <a:gd name="T67" fmla="*/ 85 h 108"/>
                <a:gd name="T68" fmla="*/ 25 w 107"/>
                <a:gd name="T69" fmla="*/ 88 h 108"/>
                <a:gd name="T70" fmla="*/ 23 w 107"/>
                <a:gd name="T71" fmla="*/ 75 h 108"/>
                <a:gd name="T72" fmla="*/ 20 w 107"/>
                <a:gd name="T73" fmla="*/ 64 h 108"/>
                <a:gd name="T74" fmla="*/ 9 w 107"/>
                <a:gd name="T75" fmla="*/ 58 h 108"/>
                <a:gd name="T76" fmla="*/ 9 w 107"/>
                <a:gd name="T77" fmla="*/ 50 h 108"/>
                <a:gd name="T78" fmla="*/ 20 w 107"/>
                <a:gd name="T79" fmla="*/ 44 h 108"/>
                <a:gd name="T80" fmla="*/ 23 w 107"/>
                <a:gd name="T81" fmla="*/ 33 h 108"/>
                <a:gd name="T82" fmla="*/ 25 w 107"/>
                <a:gd name="T83" fmla="*/ 20 h 108"/>
                <a:gd name="T84" fmla="*/ 37 w 107"/>
                <a:gd name="T85" fmla="*/ 23 h 108"/>
                <a:gd name="T86" fmla="*/ 47 w 107"/>
                <a:gd name="T87" fmla="*/ 18 h 108"/>
                <a:gd name="T88" fmla="*/ 57 w 107"/>
                <a:gd name="T89" fmla="*/ 10 h 108"/>
                <a:gd name="T90" fmla="*/ 63 w 107"/>
                <a:gd name="T91" fmla="*/ 21 h 108"/>
                <a:gd name="T92" fmla="*/ 74 w 107"/>
                <a:gd name="T93" fmla="*/ 23 h 108"/>
                <a:gd name="T94" fmla="*/ 88 w 107"/>
                <a:gd name="T95" fmla="*/ 26 h 108"/>
                <a:gd name="T96" fmla="*/ 84 w 107"/>
                <a:gd name="T97" fmla="*/ 37 h 108"/>
                <a:gd name="T98" fmla="*/ 90 w 107"/>
                <a:gd name="T99" fmla="*/ 47 h 108"/>
                <a:gd name="T100" fmla="*/ 98 w 107"/>
                <a:gd name="T101"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7" h="108">
                  <a:moveTo>
                    <a:pt x="106" y="46"/>
                  </a:moveTo>
                  <a:cubicBezTo>
                    <a:pt x="106" y="44"/>
                    <a:pt x="105" y="43"/>
                    <a:pt x="103" y="42"/>
                  </a:cubicBezTo>
                  <a:cubicBezTo>
                    <a:pt x="95" y="39"/>
                    <a:pt x="95" y="39"/>
                    <a:pt x="95" y="39"/>
                  </a:cubicBezTo>
                  <a:cubicBezTo>
                    <a:pt x="94" y="38"/>
                    <a:pt x="94" y="36"/>
                    <a:pt x="93" y="35"/>
                  </a:cubicBezTo>
                  <a:cubicBezTo>
                    <a:pt x="97" y="27"/>
                    <a:pt x="97" y="27"/>
                    <a:pt x="97" y="27"/>
                  </a:cubicBezTo>
                  <a:cubicBezTo>
                    <a:pt x="98" y="25"/>
                    <a:pt x="98" y="24"/>
                    <a:pt x="97" y="22"/>
                  </a:cubicBezTo>
                  <a:cubicBezTo>
                    <a:pt x="93" y="18"/>
                    <a:pt x="89" y="14"/>
                    <a:pt x="85" y="11"/>
                  </a:cubicBezTo>
                  <a:cubicBezTo>
                    <a:pt x="84" y="10"/>
                    <a:pt x="82" y="10"/>
                    <a:pt x="80" y="10"/>
                  </a:cubicBezTo>
                  <a:cubicBezTo>
                    <a:pt x="72" y="14"/>
                    <a:pt x="72" y="14"/>
                    <a:pt x="72" y="14"/>
                  </a:cubicBezTo>
                  <a:cubicBezTo>
                    <a:pt x="71" y="14"/>
                    <a:pt x="70" y="13"/>
                    <a:pt x="68" y="12"/>
                  </a:cubicBezTo>
                  <a:cubicBezTo>
                    <a:pt x="65" y="4"/>
                    <a:pt x="65" y="4"/>
                    <a:pt x="65" y="4"/>
                  </a:cubicBezTo>
                  <a:cubicBezTo>
                    <a:pt x="65" y="2"/>
                    <a:pt x="63" y="1"/>
                    <a:pt x="62" y="1"/>
                  </a:cubicBezTo>
                  <a:cubicBezTo>
                    <a:pt x="56" y="0"/>
                    <a:pt x="51" y="0"/>
                    <a:pt x="45" y="1"/>
                  </a:cubicBezTo>
                  <a:cubicBezTo>
                    <a:pt x="44" y="1"/>
                    <a:pt x="42" y="2"/>
                    <a:pt x="42" y="4"/>
                  </a:cubicBezTo>
                  <a:cubicBezTo>
                    <a:pt x="39" y="12"/>
                    <a:pt x="39" y="12"/>
                    <a:pt x="39" y="12"/>
                  </a:cubicBezTo>
                  <a:cubicBezTo>
                    <a:pt x="37" y="13"/>
                    <a:pt x="36" y="14"/>
                    <a:pt x="34" y="14"/>
                  </a:cubicBezTo>
                  <a:cubicBezTo>
                    <a:pt x="26" y="10"/>
                    <a:pt x="26" y="10"/>
                    <a:pt x="26" y="10"/>
                  </a:cubicBezTo>
                  <a:cubicBezTo>
                    <a:pt x="25" y="10"/>
                    <a:pt x="23" y="10"/>
                    <a:pt x="22" y="11"/>
                  </a:cubicBezTo>
                  <a:cubicBezTo>
                    <a:pt x="17" y="14"/>
                    <a:pt x="13" y="18"/>
                    <a:pt x="10" y="22"/>
                  </a:cubicBezTo>
                  <a:cubicBezTo>
                    <a:pt x="9" y="24"/>
                    <a:pt x="9" y="25"/>
                    <a:pt x="10" y="27"/>
                  </a:cubicBezTo>
                  <a:cubicBezTo>
                    <a:pt x="14" y="35"/>
                    <a:pt x="14" y="35"/>
                    <a:pt x="14" y="35"/>
                  </a:cubicBezTo>
                  <a:cubicBezTo>
                    <a:pt x="13" y="36"/>
                    <a:pt x="12" y="38"/>
                    <a:pt x="12" y="39"/>
                  </a:cubicBezTo>
                  <a:cubicBezTo>
                    <a:pt x="3" y="42"/>
                    <a:pt x="3" y="42"/>
                    <a:pt x="3" y="42"/>
                  </a:cubicBezTo>
                  <a:cubicBezTo>
                    <a:pt x="2" y="43"/>
                    <a:pt x="1" y="44"/>
                    <a:pt x="0" y="46"/>
                  </a:cubicBezTo>
                  <a:cubicBezTo>
                    <a:pt x="0" y="49"/>
                    <a:pt x="0" y="51"/>
                    <a:pt x="0" y="54"/>
                  </a:cubicBezTo>
                  <a:cubicBezTo>
                    <a:pt x="0" y="56"/>
                    <a:pt x="0" y="59"/>
                    <a:pt x="0" y="62"/>
                  </a:cubicBezTo>
                  <a:cubicBezTo>
                    <a:pt x="1" y="64"/>
                    <a:pt x="2" y="65"/>
                    <a:pt x="3" y="66"/>
                  </a:cubicBezTo>
                  <a:cubicBezTo>
                    <a:pt x="12" y="69"/>
                    <a:pt x="12" y="69"/>
                    <a:pt x="12" y="69"/>
                  </a:cubicBezTo>
                  <a:cubicBezTo>
                    <a:pt x="12" y="70"/>
                    <a:pt x="13" y="72"/>
                    <a:pt x="14" y="73"/>
                  </a:cubicBezTo>
                  <a:cubicBezTo>
                    <a:pt x="10" y="81"/>
                    <a:pt x="10" y="81"/>
                    <a:pt x="10" y="81"/>
                  </a:cubicBezTo>
                  <a:cubicBezTo>
                    <a:pt x="9" y="82"/>
                    <a:pt x="9" y="84"/>
                    <a:pt x="10" y="86"/>
                  </a:cubicBezTo>
                  <a:cubicBezTo>
                    <a:pt x="13" y="90"/>
                    <a:pt x="17" y="94"/>
                    <a:pt x="22" y="97"/>
                  </a:cubicBezTo>
                  <a:cubicBezTo>
                    <a:pt x="23" y="98"/>
                    <a:pt x="25" y="98"/>
                    <a:pt x="26" y="98"/>
                  </a:cubicBezTo>
                  <a:cubicBezTo>
                    <a:pt x="34" y="94"/>
                    <a:pt x="34" y="94"/>
                    <a:pt x="34" y="94"/>
                  </a:cubicBezTo>
                  <a:cubicBezTo>
                    <a:pt x="36" y="94"/>
                    <a:pt x="37" y="95"/>
                    <a:pt x="39" y="95"/>
                  </a:cubicBezTo>
                  <a:cubicBezTo>
                    <a:pt x="42" y="104"/>
                    <a:pt x="42" y="104"/>
                    <a:pt x="42" y="104"/>
                  </a:cubicBezTo>
                  <a:cubicBezTo>
                    <a:pt x="42" y="106"/>
                    <a:pt x="44" y="107"/>
                    <a:pt x="45" y="107"/>
                  </a:cubicBezTo>
                  <a:cubicBezTo>
                    <a:pt x="48" y="107"/>
                    <a:pt x="51" y="108"/>
                    <a:pt x="53" y="108"/>
                  </a:cubicBezTo>
                  <a:cubicBezTo>
                    <a:pt x="56" y="108"/>
                    <a:pt x="59" y="107"/>
                    <a:pt x="62" y="107"/>
                  </a:cubicBezTo>
                  <a:cubicBezTo>
                    <a:pt x="63" y="107"/>
                    <a:pt x="65" y="106"/>
                    <a:pt x="65" y="104"/>
                  </a:cubicBezTo>
                  <a:cubicBezTo>
                    <a:pt x="68" y="95"/>
                    <a:pt x="68" y="95"/>
                    <a:pt x="68" y="95"/>
                  </a:cubicBezTo>
                  <a:cubicBezTo>
                    <a:pt x="70" y="95"/>
                    <a:pt x="71" y="94"/>
                    <a:pt x="72" y="94"/>
                  </a:cubicBezTo>
                  <a:cubicBezTo>
                    <a:pt x="80" y="98"/>
                    <a:pt x="80" y="98"/>
                    <a:pt x="80" y="98"/>
                  </a:cubicBezTo>
                  <a:cubicBezTo>
                    <a:pt x="82" y="98"/>
                    <a:pt x="84" y="98"/>
                    <a:pt x="85" y="97"/>
                  </a:cubicBezTo>
                  <a:cubicBezTo>
                    <a:pt x="89" y="94"/>
                    <a:pt x="93" y="90"/>
                    <a:pt x="97" y="86"/>
                  </a:cubicBezTo>
                  <a:cubicBezTo>
                    <a:pt x="98" y="84"/>
                    <a:pt x="98" y="82"/>
                    <a:pt x="97" y="81"/>
                  </a:cubicBezTo>
                  <a:cubicBezTo>
                    <a:pt x="93" y="73"/>
                    <a:pt x="93" y="73"/>
                    <a:pt x="93" y="73"/>
                  </a:cubicBezTo>
                  <a:cubicBezTo>
                    <a:pt x="94" y="72"/>
                    <a:pt x="94" y="70"/>
                    <a:pt x="95" y="69"/>
                  </a:cubicBezTo>
                  <a:cubicBezTo>
                    <a:pt x="103" y="66"/>
                    <a:pt x="103" y="66"/>
                    <a:pt x="103" y="66"/>
                  </a:cubicBezTo>
                  <a:cubicBezTo>
                    <a:pt x="105" y="65"/>
                    <a:pt x="106" y="64"/>
                    <a:pt x="106" y="62"/>
                  </a:cubicBezTo>
                  <a:cubicBezTo>
                    <a:pt x="107" y="59"/>
                    <a:pt x="107" y="56"/>
                    <a:pt x="107" y="54"/>
                  </a:cubicBezTo>
                  <a:cubicBezTo>
                    <a:pt x="107" y="51"/>
                    <a:pt x="107" y="49"/>
                    <a:pt x="106" y="46"/>
                  </a:cubicBezTo>
                  <a:close/>
                  <a:moveTo>
                    <a:pt x="98" y="58"/>
                  </a:moveTo>
                  <a:cubicBezTo>
                    <a:pt x="90" y="61"/>
                    <a:pt x="90" y="61"/>
                    <a:pt x="90" y="61"/>
                  </a:cubicBezTo>
                  <a:cubicBezTo>
                    <a:pt x="88" y="61"/>
                    <a:pt x="87" y="62"/>
                    <a:pt x="87" y="64"/>
                  </a:cubicBezTo>
                  <a:cubicBezTo>
                    <a:pt x="86" y="66"/>
                    <a:pt x="85" y="69"/>
                    <a:pt x="84" y="71"/>
                  </a:cubicBezTo>
                  <a:cubicBezTo>
                    <a:pt x="83" y="72"/>
                    <a:pt x="83" y="73"/>
                    <a:pt x="84" y="75"/>
                  </a:cubicBezTo>
                  <a:cubicBezTo>
                    <a:pt x="88" y="82"/>
                    <a:pt x="88" y="82"/>
                    <a:pt x="88" y="82"/>
                  </a:cubicBezTo>
                  <a:cubicBezTo>
                    <a:pt x="86" y="84"/>
                    <a:pt x="84" y="86"/>
                    <a:pt x="82" y="88"/>
                  </a:cubicBezTo>
                  <a:cubicBezTo>
                    <a:pt x="74" y="84"/>
                    <a:pt x="74" y="84"/>
                    <a:pt x="74" y="84"/>
                  </a:cubicBezTo>
                  <a:cubicBezTo>
                    <a:pt x="73" y="84"/>
                    <a:pt x="71" y="84"/>
                    <a:pt x="70" y="85"/>
                  </a:cubicBezTo>
                  <a:cubicBezTo>
                    <a:pt x="68" y="86"/>
                    <a:pt x="66" y="87"/>
                    <a:pt x="63" y="87"/>
                  </a:cubicBezTo>
                  <a:cubicBezTo>
                    <a:pt x="62" y="88"/>
                    <a:pt x="61" y="89"/>
                    <a:pt x="60" y="90"/>
                  </a:cubicBezTo>
                  <a:cubicBezTo>
                    <a:pt x="57" y="98"/>
                    <a:pt x="57" y="98"/>
                    <a:pt x="57" y="98"/>
                  </a:cubicBezTo>
                  <a:cubicBezTo>
                    <a:pt x="55" y="98"/>
                    <a:pt x="52" y="98"/>
                    <a:pt x="49" y="98"/>
                  </a:cubicBezTo>
                  <a:cubicBezTo>
                    <a:pt x="47" y="90"/>
                    <a:pt x="47" y="90"/>
                    <a:pt x="47" y="90"/>
                  </a:cubicBezTo>
                  <a:cubicBezTo>
                    <a:pt x="46" y="89"/>
                    <a:pt x="45" y="88"/>
                    <a:pt x="43" y="87"/>
                  </a:cubicBezTo>
                  <a:cubicBezTo>
                    <a:pt x="41" y="87"/>
                    <a:pt x="39" y="86"/>
                    <a:pt x="37" y="85"/>
                  </a:cubicBezTo>
                  <a:cubicBezTo>
                    <a:pt x="35" y="84"/>
                    <a:pt x="34" y="84"/>
                    <a:pt x="33" y="84"/>
                  </a:cubicBezTo>
                  <a:cubicBezTo>
                    <a:pt x="25" y="88"/>
                    <a:pt x="25" y="88"/>
                    <a:pt x="25" y="88"/>
                  </a:cubicBezTo>
                  <a:cubicBezTo>
                    <a:pt x="23" y="86"/>
                    <a:pt x="21" y="84"/>
                    <a:pt x="19" y="82"/>
                  </a:cubicBezTo>
                  <a:cubicBezTo>
                    <a:pt x="23" y="75"/>
                    <a:pt x="23" y="75"/>
                    <a:pt x="23" y="75"/>
                  </a:cubicBezTo>
                  <a:cubicBezTo>
                    <a:pt x="23" y="73"/>
                    <a:pt x="23" y="72"/>
                    <a:pt x="23" y="71"/>
                  </a:cubicBezTo>
                  <a:cubicBezTo>
                    <a:pt x="22" y="69"/>
                    <a:pt x="21" y="66"/>
                    <a:pt x="20" y="64"/>
                  </a:cubicBezTo>
                  <a:cubicBezTo>
                    <a:pt x="20" y="62"/>
                    <a:pt x="18" y="61"/>
                    <a:pt x="17" y="61"/>
                  </a:cubicBezTo>
                  <a:cubicBezTo>
                    <a:pt x="9" y="58"/>
                    <a:pt x="9" y="58"/>
                    <a:pt x="9" y="58"/>
                  </a:cubicBezTo>
                  <a:cubicBezTo>
                    <a:pt x="9" y="57"/>
                    <a:pt x="9" y="55"/>
                    <a:pt x="9" y="54"/>
                  </a:cubicBezTo>
                  <a:cubicBezTo>
                    <a:pt x="9" y="53"/>
                    <a:pt x="9" y="51"/>
                    <a:pt x="9" y="50"/>
                  </a:cubicBezTo>
                  <a:cubicBezTo>
                    <a:pt x="17" y="47"/>
                    <a:pt x="17" y="47"/>
                    <a:pt x="17" y="47"/>
                  </a:cubicBezTo>
                  <a:cubicBezTo>
                    <a:pt x="18" y="47"/>
                    <a:pt x="20" y="45"/>
                    <a:pt x="20" y="44"/>
                  </a:cubicBezTo>
                  <a:cubicBezTo>
                    <a:pt x="21" y="42"/>
                    <a:pt x="22" y="39"/>
                    <a:pt x="23" y="37"/>
                  </a:cubicBezTo>
                  <a:cubicBezTo>
                    <a:pt x="23" y="36"/>
                    <a:pt x="23" y="34"/>
                    <a:pt x="23" y="33"/>
                  </a:cubicBezTo>
                  <a:cubicBezTo>
                    <a:pt x="19" y="26"/>
                    <a:pt x="19" y="26"/>
                    <a:pt x="19" y="26"/>
                  </a:cubicBezTo>
                  <a:cubicBezTo>
                    <a:pt x="21" y="23"/>
                    <a:pt x="23" y="22"/>
                    <a:pt x="25" y="20"/>
                  </a:cubicBezTo>
                  <a:cubicBezTo>
                    <a:pt x="33" y="23"/>
                    <a:pt x="33" y="23"/>
                    <a:pt x="33" y="23"/>
                  </a:cubicBezTo>
                  <a:cubicBezTo>
                    <a:pt x="34" y="24"/>
                    <a:pt x="35" y="24"/>
                    <a:pt x="37" y="23"/>
                  </a:cubicBezTo>
                  <a:cubicBezTo>
                    <a:pt x="39" y="22"/>
                    <a:pt x="41" y="21"/>
                    <a:pt x="43" y="21"/>
                  </a:cubicBezTo>
                  <a:cubicBezTo>
                    <a:pt x="45" y="20"/>
                    <a:pt x="46" y="19"/>
                    <a:pt x="47" y="18"/>
                  </a:cubicBezTo>
                  <a:cubicBezTo>
                    <a:pt x="49" y="10"/>
                    <a:pt x="49" y="10"/>
                    <a:pt x="49" y="10"/>
                  </a:cubicBezTo>
                  <a:cubicBezTo>
                    <a:pt x="52" y="9"/>
                    <a:pt x="55" y="9"/>
                    <a:pt x="57" y="10"/>
                  </a:cubicBezTo>
                  <a:cubicBezTo>
                    <a:pt x="60" y="18"/>
                    <a:pt x="60" y="18"/>
                    <a:pt x="60" y="18"/>
                  </a:cubicBezTo>
                  <a:cubicBezTo>
                    <a:pt x="61" y="19"/>
                    <a:pt x="62" y="20"/>
                    <a:pt x="63" y="21"/>
                  </a:cubicBezTo>
                  <a:cubicBezTo>
                    <a:pt x="66" y="21"/>
                    <a:pt x="68" y="22"/>
                    <a:pt x="70" y="23"/>
                  </a:cubicBezTo>
                  <a:cubicBezTo>
                    <a:pt x="71" y="24"/>
                    <a:pt x="73" y="24"/>
                    <a:pt x="74" y="23"/>
                  </a:cubicBezTo>
                  <a:cubicBezTo>
                    <a:pt x="82" y="20"/>
                    <a:pt x="82" y="20"/>
                    <a:pt x="82" y="20"/>
                  </a:cubicBezTo>
                  <a:cubicBezTo>
                    <a:pt x="84" y="22"/>
                    <a:pt x="86" y="23"/>
                    <a:pt x="88" y="26"/>
                  </a:cubicBezTo>
                  <a:cubicBezTo>
                    <a:pt x="84" y="33"/>
                    <a:pt x="84" y="33"/>
                    <a:pt x="84" y="33"/>
                  </a:cubicBezTo>
                  <a:cubicBezTo>
                    <a:pt x="83" y="34"/>
                    <a:pt x="83" y="36"/>
                    <a:pt x="84" y="37"/>
                  </a:cubicBezTo>
                  <a:cubicBezTo>
                    <a:pt x="85" y="39"/>
                    <a:pt x="86" y="42"/>
                    <a:pt x="87" y="44"/>
                  </a:cubicBezTo>
                  <a:cubicBezTo>
                    <a:pt x="87" y="45"/>
                    <a:pt x="88" y="47"/>
                    <a:pt x="90" y="47"/>
                  </a:cubicBezTo>
                  <a:cubicBezTo>
                    <a:pt x="98" y="50"/>
                    <a:pt x="98" y="50"/>
                    <a:pt x="98" y="50"/>
                  </a:cubicBezTo>
                  <a:cubicBezTo>
                    <a:pt x="98" y="51"/>
                    <a:pt x="98" y="53"/>
                    <a:pt x="98" y="54"/>
                  </a:cubicBezTo>
                  <a:cubicBezTo>
                    <a:pt x="98" y="55"/>
                    <a:pt x="98" y="57"/>
                    <a:pt x="98" y="5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chemeClr val="bg1">
                    <a:lumMod val="50000"/>
                  </a:schemeClr>
                </a:solidFill>
                <a:cs typeface="+mn-ea"/>
                <a:sym typeface="+mn-lt"/>
              </a:endParaRPr>
            </a:p>
          </p:txBody>
        </p:sp>
        <p:sp>
          <p:nvSpPr>
            <p:cNvPr id="36888" name="淘宝店chenying0907 24"/>
            <p:cNvSpPr>
              <a:spLocks noEditPoints="1"/>
            </p:cNvSpPr>
            <p:nvPr/>
          </p:nvSpPr>
          <p:spPr bwMode="auto">
            <a:xfrm>
              <a:off x="70" y="70"/>
              <a:ext cx="93" cy="92"/>
            </a:xfrm>
            <a:custGeom>
              <a:avLst/>
              <a:gdLst>
                <a:gd name="T0" fmla="*/ 21 w 43"/>
                <a:gd name="T1" fmla="*/ 0 h 42"/>
                <a:gd name="T2" fmla="*/ 0 w 43"/>
                <a:gd name="T3" fmla="*/ 21 h 42"/>
                <a:gd name="T4" fmla="*/ 21 w 43"/>
                <a:gd name="T5" fmla="*/ 42 h 42"/>
                <a:gd name="T6" fmla="*/ 43 w 43"/>
                <a:gd name="T7" fmla="*/ 21 h 42"/>
                <a:gd name="T8" fmla="*/ 21 w 43"/>
                <a:gd name="T9" fmla="*/ 0 h 42"/>
                <a:gd name="T10" fmla="*/ 21 w 43"/>
                <a:gd name="T11" fmla="*/ 33 h 42"/>
                <a:gd name="T12" fmla="*/ 9 w 43"/>
                <a:gd name="T13" fmla="*/ 21 h 42"/>
                <a:gd name="T14" fmla="*/ 21 w 43"/>
                <a:gd name="T15" fmla="*/ 9 h 42"/>
                <a:gd name="T16" fmla="*/ 33 w 43"/>
                <a:gd name="T17" fmla="*/ 21 h 42"/>
                <a:gd name="T18" fmla="*/ 21 w 43"/>
                <a:gd name="T19" fmla="*/ 3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2">
                  <a:moveTo>
                    <a:pt x="21" y="0"/>
                  </a:moveTo>
                  <a:cubicBezTo>
                    <a:pt x="10" y="0"/>
                    <a:pt x="0" y="9"/>
                    <a:pt x="0" y="21"/>
                  </a:cubicBezTo>
                  <a:cubicBezTo>
                    <a:pt x="0" y="33"/>
                    <a:pt x="10" y="42"/>
                    <a:pt x="21" y="42"/>
                  </a:cubicBezTo>
                  <a:cubicBezTo>
                    <a:pt x="33" y="42"/>
                    <a:pt x="43" y="33"/>
                    <a:pt x="43" y="21"/>
                  </a:cubicBezTo>
                  <a:cubicBezTo>
                    <a:pt x="43" y="9"/>
                    <a:pt x="33" y="0"/>
                    <a:pt x="21" y="0"/>
                  </a:cubicBezTo>
                  <a:close/>
                  <a:moveTo>
                    <a:pt x="21" y="33"/>
                  </a:moveTo>
                  <a:cubicBezTo>
                    <a:pt x="15" y="33"/>
                    <a:pt x="9" y="28"/>
                    <a:pt x="9" y="21"/>
                  </a:cubicBezTo>
                  <a:cubicBezTo>
                    <a:pt x="9" y="14"/>
                    <a:pt x="15" y="9"/>
                    <a:pt x="21" y="9"/>
                  </a:cubicBezTo>
                  <a:cubicBezTo>
                    <a:pt x="28" y="9"/>
                    <a:pt x="33" y="14"/>
                    <a:pt x="33" y="21"/>
                  </a:cubicBezTo>
                  <a:cubicBezTo>
                    <a:pt x="33" y="28"/>
                    <a:pt x="28" y="33"/>
                    <a:pt x="21"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chemeClr val="bg1">
                    <a:lumMod val="50000"/>
                  </a:schemeClr>
                </a:solidFill>
                <a:cs typeface="+mn-ea"/>
                <a:sym typeface="+mn-lt"/>
              </a:endParaRPr>
            </a:p>
          </p:txBody>
        </p:sp>
      </p:grpSp>
      <p:grpSp>
        <p:nvGrpSpPr>
          <p:cNvPr id="36889" name="PA_淘宝店chenying0907 25"/>
          <p:cNvGrpSpPr>
            <a:grpSpLocks/>
          </p:cNvGrpSpPr>
          <p:nvPr>
            <p:custDataLst>
              <p:tags r:id="rId5"/>
            </p:custDataLst>
          </p:nvPr>
        </p:nvGrpSpPr>
        <p:grpSpPr bwMode="auto">
          <a:xfrm>
            <a:off x="701448" y="1182251"/>
            <a:ext cx="259029" cy="273182"/>
            <a:chOff x="0" y="0"/>
            <a:chExt cx="232" cy="236"/>
          </a:xfrm>
        </p:grpSpPr>
        <p:sp>
          <p:nvSpPr>
            <p:cNvPr id="36890" name="淘宝店chenying0907 26"/>
            <p:cNvSpPr>
              <a:spLocks/>
            </p:cNvSpPr>
            <p:nvPr/>
          </p:nvSpPr>
          <p:spPr bwMode="auto">
            <a:xfrm>
              <a:off x="0" y="0"/>
              <a:ext cx="232" cy="168"/>
            </a:xfrm>
            <a:custGeom>
              <a:avLst/>
              <a:gdLst>
                <a:gd name="T0" fmla="*/ 82 w 106"/>
                <a:gd name="T1" fmla="*/ 28 h 77"/>
                <a:gd name="T2" fmla="*/ 77 w 106"/>
                <a:gd name="T3" fmla="*/ 29 h 77"/>
                <a:gd name="T4" fmla="*/ 77 w 106"/>
                <a:gd name="T5" fmla="*/ 27 h 77"/>
                <a:gd name="T6" fmla="*/ 50 w 106"/>
                <a:gd name="T7" fmla="*/ 0 h 77"/>
                <a:gd name="T8" fmla="*/ 25 w 106"/>
                <a:gd name="T9" fmla="*/ 22 h 77"/>
                <a:gd name="T10" fmla="*/ 17 w 106"/>
                <a:gd name="T11" fmla="*/ 23 h 77"/>
                <a:gd name="T12" fmla="*/ 17 w 106"/>
                <a:gd name="T13" fmla="*/ 23 h 77"/>
                <a:gd name="T14" fmla="*/ 6 w 106"/>
                <a:gd name="T15" fmla="*/ 39 h 77"/>
                <a:gd name="T16" fmla="*/ 8 w 106"/>
                <a:gd name="T17" fmla="*/ 46 h 77"/>
                <a:gd name="T18" fmla="*/ 0 w 106"/>
                <a:gd name="T19" fmla="*/ 60 h 77"/>
                <a:gd name="T20" fmla="*/ 17 w 106"/>
                <a:gd name="T21" fmla="*/ 77 h 77"/>
                <a:gd name="T22" fmla="*/ 35 w 106"/>
                <a:gd name="T23" fmla="*/ 77 h 77"/>
                <a:gd name="T24" fmla="*/ 39 w 106"/>
                <a:gd name="T25" fmla="*/ 73 h 77"/>
                <a:gd name="T26" fmla="*/ 35 w 106"/>
                <a:gd name="T27" fmla="*/ 68 h 77"/>
                <a:gd name="T28" fmla="*/ 17 w 106"/>
                <a:gd name="T29" fmla="*/ 68 h 77"/>
                <a:gd name="T30" fmla="*/ 9 w 106"/>
                <a:gd name="T31" fmla="*/ 60 h 77"/>
                <a:gd name="T32" fmla="*/ 16 w 106"/>
                <a:gd name="T33" fmla="*/ 53 h 77"/>
                <a:gd name="T34" fmla="*/ 20 w 106"/>
                <a:gd name="T35" fmla="*/ 50 h 77"/>
                <a:gd name="T36" fmla="*/ 18 w 106"/>
                <a:gd name="T37" fmla="*/ 45 h 77"/>
                <a:gd name="T38" fmla="*/ 15 w 106"/>
                <a:gd name="T39" fmla="*/ 39 h 77"/>
                <a:gd name="T40" fmla="*/ 20 w 106"/>
                <a:gd name="T41" fmla="*/ 32 h 77"/>
                <a:gd name="T42" fmla="*/ 20 w 106"/>
                <a:gd name="T43" fmla="*/ 32 h 77"/>
                <a:gd name="T44" fmla="*/ 27 w 106"/>
                <a:gd name="T45" fmla="*/ 32 h 77"/>
                <a:gd name="T46" fmla="*/ 31 w 106"/>
                <a:gd name="T47" fmla="*/ 32 h 77"/>
                <a:gd name="T48" fmla="*/ 34 w 106"/>
                <a:gd name="T49" fmla="*/ 28 h 77"/>
                <a:gd name="T50" fmla="*/ 33 w 106"/>
                <a:gd name="T51" fmla="*/ 27 h 77"/>
                <a:gd name="T52" fmla="*/ 33 w 106"/>
                <a:gd name="T53" fmla="*/ 27 h 77"/>
                <a:gd name="T54" fmla="*/ 50 w 106"/>
                <a:gd name="T55" fmla="*/ 9 h 77"/>
                <a:gd name="T56" fmla="*/ 67 w 106"/>
                <a:gd name="T57" fmla="*/ 27 h 77"/>
                <a:gd name="T58" fmla="*/ 65 w 106"/>
                <a:gd name="T59" fmla="*/ 35 h 77"/>
                <a:gd name="T60" fmla="*/ 66 w 106"/>
                <a:gd name="T61" fmla="*/ 41 h 77"/>
                <a:gd name="T62" fmla="*/ 72 w 106"/>
                <a:gd name="T63" fmla="*/ 41 h 77"/>
                <a:gd name="T64" fmla="*/ 82 w 106"/>
                <a:gd name="T65" fmla="*/ 38 h 77"/>
                <a:gd name="T66" fmla="*/ 97 w 106"/>
                <a:gd name="T67" fmla="*/ 53 h 77"/>
                <a:gd name="T68" fmla="*/ 82 w 106"/>
                <a:gd name="T69" fmla="*/ 68 h 77"/>
                <a:gd name="T70" fmla="*/ 71 w 106"/>
                <a:gd name="T71" fmla="*/ 68 h 77"/>
                <a:gd name="T72" fmla="*/ 67 w 106"/>
                <a:gd name="T73" fmla="*/ 73 h 77"/>
                <a:gd name="T74" fmla="*/ 71 w 106"/>
                <a:gd name="T75" fmla="*/ 77 h 77"/>
                <a:gd name="T76" fmla="*/ 82 w 106"/>
                <a:gd name="T77" fmla="*/ 77 h 77"/>
                <a:gd name="T78" fmla="*/ 106 w 106"/>
                <a:gd name="T79" fmla="*/ 53 h 77"/>
                <a:gd name="T80" fmla="*/ 82 w 106"/>
                <a:gd name="T81" fmla="*/ 2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6" h="77">
                  <a:moveTo>
                    <a:pt x="82" y="28"/>
                  </a:moveTo>
                  <a:cubicBezTo>
                    <a:pt x="80" y="28"/>
                    <a:pt x="78" y="29"/>
                    <a:pt x="77" y="29"/>
                  </a:cubicBezTo>
                  <a:cubicBezTo>
                    <a:pt x="77" y="28"/>
                    <a:pt x="77" y="27"/>
                    <a:pt x="77" y="27"/>
                  </a:cubicBezTo>
                  <a:cubicBezTo>
                    <a:pt x="77" y="12"/>
                    <a:pt x="65" y="0"/>
                    <a:pt x="50" y="0"/>
                  </a:cubicBezTo>
                  <a:cubicBezTo>
                    <a:pt x="37" y="0"/>
                    <a:pt x="27" y="10"/>
                    <a:pt x="25" y="22"/>
                  </a:cubicBezTo>
                  <a:cubicBezTo>
                    <a:pt x="22" y="22"/>
                    <a:pt x="19" y="22"/>
                    <a:pt x="17" y="23"/>
                  </a:cubicBezTo>
                  <a:cubicBezTo>
                    <a:pt x="17" y="23"/>
                    <a:pt x="17" y="23"/>
                    <a:pt x="17" y="23"/>
                  </a:cubicBezTo>
                  <a:cubicBezTo>
                    <a:pt x="10" y="26"/>
                    <a:pt x="6" y="32"/>
                    <a:pt x="6" y="39"/>
                  </a:cubicBezTo>
                  <a:cubicBezTo>
                    <a:pt x="6" y="41"/>
                    <a:pt x="7" y="44"/>
                    <a:pt x="8" y="46"/>
                  </a:cubicBezTo>
                  <a:cubicBezTo>
                    <a:pt x="3" y="49"/>
                    <a:pt x="0" y="55"/>
                    <a:pt x="0" y="60"/>
                  </a:cubicBezTo>
                  <a:cubicBezTo>
                    <a:pt x="0" y="70"/>
                    <a:pt x="8" y="77"/>
                    <a:pt x="17" y="77"/>
                  </a:cubicBezTo>
                  <a:cubicBezTo>
                    <a:pt x="35" y="77"/>
                    <a:pt x="35" y="77"/>
                    <a:pt x="35" y="77"/>
                  </a:cubicBezTo>
                  <a:cubicBezTo>
                    <a:pt x="37" y="77"/>
                    <a:pt x="39" y="75"/>
                    <a:pt x="39" y="73"/>
                  </a:cubicBezTo>
                  <a:cubicBezTo>
                    <a:pt x="39" y="70"/>
                    <a:pt x="37" y="68"/>
                    <a:pt x="35" y="68"/>
                  </a:cubicBezTo>
                  <a:cubicBezTo>
                    <a:pt x="17" y="68"/>
                    <a:pt x="17" y="68"/>
                    <a:pt x="17" y="68"/>
                  </a:cubicBezTo>
                  <a:cubicBezTo>
                    <a:pt x="13" y="68"/>
                    <a:pt x="9" y="65"/>
                    <a:pt x="9" y="60"/>
                  </a:cubicBezTo>
                  <a:cubicBezTo>
                    <a:pt x="9" y="57"/>
                    <a:pt x="12" y="53"/>
                    <a:pt x="16" y="53"/>
                  </a:cubicBezTo>
                  <a:cubicBezTo>
                    <a:pt x="18" y="53"/>
                    <a:pt x="19" y="51"/>
                    <a:pt x="20" y="50"/>
                  </a:cubicBezTo>
                  <a:cubicBezTo>
                    <a:pt x="20" y="48"/>
                    <a:pt x="20" y="46"/>
                    <a:pt x="18" y="45"/>
                  </a:cubicBezTo>
                  <a:cubicBezTo>
                    <a:pt x="16" y="43"/>
                    <a:pt x="15" y="41"/>
                    <a:pt x="15" y="39"/>
                  </a:cubicBezTo>
                  <a:cubicBezTo>
                    <a:pt x="15" y="36"/>
                    <a:pt x="17" y="33"/>
                    <a:pt x="20" y="32"/>
                  </a:cubicBezTo>
                  <a:cubicBezTo>
                    <a:pt x="20" y="32"/>
                    <a:pt x="20" y="32"/>
                    <a:pt x="20" y="32"/>
                  </a:cubicBezTo>
                  <a:cubicBezTo>
                    <a:pt x="22" y="31"/>
                    <a:pt x="25" y="31"/>
                    <a:pt x="27" y="32"/>
                  </a:cubicBezTo>
                  <a:cubicBezTo>
                    <a:pt x="28" y="33"/>
                    <a:pt x="30" y="33"/>
                    <a:pt x="31" y="32"/>
                  </a:cubicBezTo>
                  <a:cubicBezTo>
                    <a:pt x="33" y="31"/>
                    <a:pt x="34" y="30"/>
                    <a:pt x="34" y="28"/>
                  </a:cubicBezTo>
                  <a:cubicBezTo>
                    <a:pt x="33" y="28"/>
                    <a:pt x="33" y="27"/>
                    <a:pt x="33" y="27"/>
                  </a:cubicBezTo>
                  <a:cubicBezTo>
                    <a:pt x="33" y="27"/>
                    <a:pt x="33" y="27"/>
                    <a:pt x="33" y="27"/>
                  </a:cubicBezTo>
                  <a:cubicBezTo>
                    <a:pt x="33" y="17"/>
                    <a:pt x="41" y="9"/>
                    <a:pt x="50" y="9"/>
                  </a:cubicBezTo>
                  <a:cubicBezTo>
                    <a:pt x="60" y="9"/>
                    <a:pt x="67" y="17"/>
                    <a:pt x="67" y="27"/>
                  </a:cubicBezTo>
                  <a:cubicBezTo>
                    <a:pt x="67" y="30"/>
                    <a:pt x="67" y="33"/>
                    <a:pt x="65" y="35"/>
                  </a:cubicBezTo>
                  <a:cubicBezTo>
                    <a:pt x="64" y="37"/>
                    <a:pt x="64" y="40"/>
                    <a:pt x="66" y="41"/>
                  </a:cubicBezTo>
                  <a:cubicBezTo>
                    <a:pt x="68" y="43"/>
                    <a:pt x="70" y="43"/>
                    <a:pt x="72" y="41"/>
                  </a:cubicBezTo>
                  <a:cubicBezTo>
                    <a:pt x="74" y="40"/>
                    <a:pt x="77" y="38"/>
                    <a:pt x="82" y="38"/>
                  </a:cubicBezTo>
                  <a:cubicBezTo>
                    <a:pt x="90" y="38"/>
                    <a:pt x="97" y="44"/>
                    <a:pt x="97" y="53"/>
                  </a:cubicBezTo>
                  <a:cubicBezTo>
                    <a:pt x="97" y="61"/>
                    <a:pt x="90" y="68"/>
                    <a:pt x="82" y="68"/>
                  </a:cubicBezTo>
                  <a:cubicBezTo>
                    <a:pt x="71" y="68"/>
                    <a:pt x="71" y="68"/>
                    <a:pt x="71" y="68"/>
                  </a:cubicBezTo>
                  <a:cubicBezTo>
                    <a:pt x="69" y="68"/>
                    <a:pt x="67" y="70"/>
                    <a:pt x="67" y="73"/>
                  </a:cubicBezTo>
                  <a:cubicBezTo>
                    <a:pt x="67" y="75"/>
                    <a:pt x="69" y="77"/>
                    <a:pt x="71" y="77"/>
                  </a:cubicBezTo>
                  <a:cubicBezTo>
                    <a:pt x="82" y="77"/>
                    <a:pt x="82" y="77"/>
                    <a:pt x="82" y="77"/>
                  </a:cubicBezTo>
                  <a:cubicBezTo>
                    <a:pt x="95" y="77"/>
                    <a:pt x="106" y="66"/>
                    <a:pt x="106" y="53"/>
                  </a:cubicBezTo>
                  <a:cubicBezTo>
                    <a:pt x="106" y="39"/>
                    <a:pt x="95" y="28"/>
                    <a:pt x="82"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chemeClr val="bg1">
                    <a:lumMod val="50000"/>
                  </a:schemeClr>
                </a:solidFill>
                <a:cs typeface="+mn-ea"/>
                <a:sym typeface="+mn-lt"/>
              </a:endParaRPr>
            </a:p>
          </p:txBody>
        </p:sp>
        <p:sp>
          <p:nvSpPr>
            <p:cNvPr id="36891" name="淘宝店chenying0907 27"/>
            <p:cNvSpPr>
              <a:spLocks/>
            </p:cNvSpPr>
            <p:nvPr/>
          </p:nvSpPr>
          <p:spPr bwMode="auto">
            <a:xfrm>
              <a:off x="70" y="94"/>
              <a:ext cx="92" cy="142"/>
            </a:xfrm>
            <a:custGeom>
              <a:avLst/>
              <a:gdLst>
                <a:gd name="T0" fmla="*/ 33 w 42"/>
                <a:gd name="T1" fmla="*/ 41 h 65"/>
                <a:gd name="T2" fmla="*/ 26 w 42"/>
                <a:gd name="T3" fmla="*/ 49 h 65"/>
                <a:gd name="T4" fmla="*/ 26 w 42"/>
                <a:gd name="T5" fmla="*/ 5 h 65"/>
                <a:gd name="T6" fmla="*/ 21 w 42"/>
                <a:gd name="T7" fmla="*/ 0 h 65"/>
                <a:gd name="T8" fmla="*/ 16 w 42"/>
                <a:gd name="T9" fmla="*/ 5 h 65"/>
                <a:gd name="T10" fmla="*/ 16 w 42"/>
                <a:gd name="T11" fmla="*/ 49 h 65"/>
                <a:gd name="T12" fmla="*/ 9 w 42"/>
                <a:gd name="T13" fmla="*/ 41 h 65"/>
                <a:gd name="T14" fmla="*/ 2 w 42"/>
                <a:gd name="T15" fmla="*/ 41 h 65"/>
                <a:gd name="T16" fmla="*/ 2 w 42"/>
                <a:gd name="T17" fmla="*/ 48 h 65"/>
                <a:gd name="T18" fmla="*/ 18 w 42"/>
                <a:gd name="T19" fmla="*/ 63 h 65"/>
                <a:gd name="T20" fmla="*/ 21 w 42"/>
                <a:gd name="T21" fmla="*/ 65 h 65"/>
                <a:gd name="T22" fmla="*/ 24 w 42"/>
                <a:gd name="T23" fmla="*/ 63 h 65"/>
                <a:gd name="T24" fmla="*/ 40 w 42"/>
                <a:gd name="T25" fmla="*/ 48 h 65"/>
                <a:gd name="T26" fmla="*/ 40 w 42"/>
                <a:gd name="T27" fmla="*/ 41 h 65"/>
                <a:gd name="T28" fmla="*/ 33 w 42"/>
                <a:gd name="T29" fmla="*/ 4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 h="65">
                  <a:moveTo>
                    <a:pt x="33" y="41"/>
                  </a:moveTo>
                  <a:cubicBezTo>
                    <a:pt x="26" y="49"/>
                    <a:pt x="26" y="49"/>
                    <a:pt x="26" y="49"/>
                  </a:cubicBezTo>
                  <a:cubicBezTo>
                    <a:pt x="26" y="5"/>
                    <a:pt x="26" y="5"/>
                    <a:pt x="26" y="5"/>
                  </a:cubicBezTo>
                  <a:cubicBezTo>
                    <a:pt x="26" y="3"/>
                    <a:pt x="24" y="0"/>
                    <a:pt x="21" y="0"/>
                  </a:cubicBezTo>
                  <a:cubicBezTo>
                    <a:pt x="18" y="0"/>
                    <a:pt x="16" y="3"/>
                    <a:pt x="16" y="5"/>
                  </a:cubicBezTo>
                  <a:cubicBezTo>
                    <a:pt x="16" y="49"/>
                    <a:pt x="16" y="49"/>
                    <a:pt x="16" y="49"/>
                  </a:cubicBezTo>
                  <a:cubicBezTo>
                    <a:pt x="9" y="41"/>
                    <a:pt x="9" y="41"/>
                    <a:pt x="9" y="41"/>
                  </a:cubicBezTo>
                  <a:cubicBezTo>
                    <a:pt x="7" y="39"/>
                    <a:pt x="4" y="39"/>
                    <a:pt x="2" y="41"/>
                  </a:cubicBezTo>
                  <a:cubicBezTo>
                    <a:pt x="0" y="43"/>
                    <a:pt x="0" y="46"/>
                    <a:pt x="2" y="48"/>
                  </a:cubicBezTo>
                  <a:cubicBezTo>
                    <a:pt x="18" y="63"/>
                    <a:pt x="18" y="63"/>
                    <a:pt x="18" y="63"/>
                  </a:cubicBezTo>
                  <a:cubicBezTo>
                    <a:pt x="19" y="64"/>
                    <a:pt x="20" y="65"/>
                    <a:pt x="21" y="65"/>
                  </a:cubicBezTo>
                  <a:cubicBezTo>
                    <a:pt x="22" y="65"/>
                    <a:pt x="23" y="64"/>
                    <a:pt x="24" y="63"/>
                  </a:cubicBezTo>
                  <a:cubicBezTo>
                    <a:pt x="40" y="48"/>
                    <a:pt x="40" y="48"/>
                    <a:pt x="40" y="48"/>
                  </a:cubicBezTo>
                  <a:cubicBezTo>
                    <a:pt x="42" y="46"/>
                    <a:pt x="42" y="43"/>
                    <a:pt x="40" y="41"/>
                  </a:cubicBezTo>
                  <a:cubicBezTo>
                    <a:pt x="38" y="39"/>
                    <a:pt x="35" y="39"/>
                    <a:pt x="33" y="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chemeClr val="bg1">
                    <a:lumMod val="50000"/>
                  </a:schemeClr>
                </a:solidFill>
                <a:cs typeface="+mn-ea"/>
                <a:sym typeface="+mn-lt"/>
              </a:endParaRPr>
            </a:p>
          </p:txBody>
        </p:sp>
      </p:grpSp>
      <p:grpSp>
        <p:nvGrpSpPr>
          <p:cNvPr id="50" name="PA_淘宝店chenying0907 49"/>
          <p:cNvGrpSpPr/>
          <p:nvPr>
            <p:custDataLst>
              <p:tags r:id="rId6"/>
            </p:custDataLst>
          </p:nvPr>
        </p:nvGrpSpPr>
        <p:grpSpPr>
          <a:xfrm>
            <a:off x="-9190" y="0"/>
            <a:ext cx="620750" cy="791858"/>
            <a:chOff x="0" y="-21236"/>
            <a:chExt cx="3311527" cy="4224338"/>
          </a:xfrm>
        </p:grpSpPr>
        <p:sp>
          <p:nvSpPr>
            <p:cNvPr id="51" name="淘宝店chenying0907 37"/>
            <p:cNvSpPr>
              <a:spLocks/>
            </p:cNvSpPr>
            <p:nvPr/>
          </p:nvSpPr>
          <p:spPr bwMode="auto">
            <a:xfrm rot="5400000">
              <a:off x="-264318" y="627258"/>
              <a:ext cx="3840163" cy="3311525"/>
            </a:xfrm>
            <a:custGeom>
              <a:avLst/>
              <a:gdLst>
                <a:gd name="T0" fmla="*/ 0 w 2419"/>
                <a:gd name="T1" fmla="*/ 0 h 2086"/>
                <a:gd name="T2" fmla="*/ 753 w 2419"/>
                <a:gd name="T3" fmla="*/ 2008 h 2086"/>
                <a:gd name="T4" fmla="*/ 1228 w 2419"/>
                <a:gd name="T5" fmla="*/ 2086 h 2086"/>
                <a:gd name="T6" fmla="*/ 2419 w 2419"/>
                <a:gd name="T7" fmla="*/ 2086 h 2086"/>
                <a:gd name="T8" fmla="*/ 0 w 2419"/>
                <a:gd name="T9" fmla="*/ 0 h 2086"/>
              </a:gdLst>
              <a:ahLst/>
              <a:cxnLst>
                <a:cxn ang="0">
                  <a:pos x="T0" y="T1"/>
                </a:cxn>
                <a:cxn ang="0">
                  <a:pos x="T2" y="T3"/>
                </a:cxn>
                <a:cxn ang="0">
                  <a:pos x="T4" y="T5"/>
                </a:cxn>
                <a:cxn ang="0">
                  <a:pos x="T6" y="T7"/>
                </a:cxn>
                <a:cxn ang="0">
                  <a:pos x="T8" y="T9"/>
                </a:cxn>
              </a:cxnLst>
              <a:rect l="0" t="0" r="r" b="b"/>
              <a:pathLst>
                <a:path w="2419" h="2086">
                  <a:moveTo>
                    <a:pt x="0" y="0"/>
                  </a:moveTo>
                  <a:lnTo>
                    <a:pt x="753" y="2008"/>
                  </a:lnTo>
                  <a:lnTo>
                    <a:pt x="1228" y="2086"/>
                  </a:lnTo>
                  <a:lnTo>
                    <a:pt x="2419" y="2086"/>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52" name="淘宝店chenying0907 38"/>
            <p:cNvSpPr>
              <a:spLocks/>
            </p:cNvSpPr>
            <p:nvPr/>
          </p:nvSpPr>
          <p:spPr bwMode="auto">
            <a:xfrm rot="5400000">
              <a:off x="927895" y="-825304"/>
              <a:ext cx="1579563" cy="3187700"/>
            </a:xfrm>
            <a:custGeom>
              <a:avLst/>
              <a:gdLst>
                <a:gd name="T0" fmla="*/ 242 w 995"/>
                <a:gd name="T1" fmla="*/ 0 h 2008"/>
                <a:gd name="T2" fmla="*/ 0 w 995"/>
                <a:gd name="T3" fmla="*/ 305 h 2008"/>
                <a:gd name="T4" fmla="*/ 0 w 995"/>
                <a:gd name="T5" fmla="*/ 1845 h 2008"/>
                <a:gd name="T6" fmla="*/ 995 w 995"/>
                <a:gd name="T7" fmla="*/ 2008 h 2008"/>
                <a:gd name="T8" fmla="*/ 242 w 995"/>
                <a:gd name="T9" fmla="*/ 0 h 2008"/>
              </a:gdLst>
              <a:ahLst/>
              <a:cxnLst>
                <a:cxn ang="0">
                  <a:pos x="T0" y="T1"/>
                </a:cxn>
                <a:cxn ang="0">
                  <a:pos x="T2" y="T3"/>
                </a:cxn>
                <a:cxn ang="0">
                  <a:pos x="T4" y="T5"/>
                </a:cxn>
                <a:cxn ang="0">
                  <a:pos x="T6" y="T7"/>
                </a:cxn>
                <a:cxn ang="0">
                  <a:pos x="T8" y="T9"/>
                </a:cxn>
              </a:cxnLst>
              <a:rect l="0" t="0" r="r" b="b"/>
              <a:pathLst>
                <a:path w="995" h="2008">
                  <a:moveTo>
                    <a:pt x="242" y="0"/>
                  </a:moveTo>
                  <a:lnTo>
                    <a:pt x="0" y="305"/>
                  </a:lnTo>
                  <a:lnTo>
                    <a:pt x="0" y="1845"/>
                  </a:lnTo>
                  <a:lnTo>
                    <a:pt x="995" y="2008"/>
                  </a:lnTo>
                  <a:lnTo>
                    <a:pt x="24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53" name="淘宝店chenying0907 39"/>
            <p:cNvSpPr>
              <a:spLocks/>
            </p:cNvSpPr>
            <p:nvPr/>
          </p:nvSpPr>
          <p:spPr bwMode="auto">
            <a:xfrm rot="5400000">
              <a:off x="-975519" y="954283"/>
              <a:ext cx="2333625" cy="382588"/>
            </a:xfrm>
            <a:custGeom>
              <a:avLst/>
              <a:gdLst>
                <a:gd name="T0" fmla="*/ 0 w 1470"/>
                <a:gd name="T1" fmla="*/ 0 h 241"/>
                <a:gd name="T2" fmla="*/ 0 w 1470"/>
                <a:gd name="T3" fmla="*/ 233 h 241"/>
                <a:gd name="T4" fmla="*/ 0 w 1470"/>
                <a:gd name="T5" fmla="*/ 241 h 241"/>
                <a:gd name="T6" fmla="*/ 1470 w 1470"/>
                <a:gd name="T7" fmla="*/ 241 h 241"/>
                <a:gd name="T8" fmla="*/ 0 w 1470"/>
                <a:gd name="T9" fmla="*/ 0 h 241"/>
              </a:gdLst>
              <a:ahLst/>
              <a:cxnLst>
                <a:cxn ang="0">
                  <a:pos x="T0" y="T1"/>
                </a:cxn>
                <a:cxn ang="0">
                  <a:pos x="T2" y="T3"/>
                </a:cxn>
                <a:cxn ang="0">
                  <a:pos x="T4" y="T5"/>
                </a:cxn>
                <a:cxn ang="0">
                  <a:pos x="T6" y="T7"/>
                </a:cxn>
                <a:cxn ang="0">
                  <a:pos x="T8" y="T9"/>
                </a:cxn>
              </a:cxnLst>
              <a:rect l="0" t="0" r="r" b="b"/>
              <a:pathLst>
                <a:path w="1470" h="241">
                  <a:moveTo>
                    <a:pt x="0" y="0"/>
                  </a:moveTo>
                  <a:lnTo>
                    <a:pt x="0" y="233"/>
                  </a:lnTo>
                  <a:lnTo>
                    <a:pt x="0" y="241"/>
                  </a:lnTo>
                  <a:lnTo>
                    <a:pt x="1470" y="241"/>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grpSp>
      <p:pic>
        <p:nvPicPr>
          <p:cNvPr id="38" name="Picture 37" descr="Screen Clipping"/>
          <p:cNvPicPr>
            <a:picLocks noChangeAspect="1"/>
          </p:cNvPicPr>
          <p:nvPr/>
        </p:nvPicPr>
        <p:blipFill rotWithShape="1">
          <a:blip r:embed="rId9" cstate="print">
            <a:extLst>
              <a:ext uri="{28A0092B-C50C-407E-A947-70E740481C1C}">
                <a14:useLocalDpi xmlns:a14="http://schemas.microsoft.com/office/drawing/2010/main" val="0"/>
              </a:ext>
            </a:extLst>
          </a:blip>
          <a:srcRect l="13248" r="11692"/>
          <a:stretch/>
        </p:blipFill>
        <p:spPr>
          <a:xfrm>
            <a:off x="6251103" y="804793"/>
            <a:ext cx="2701602" cy="2732497"/>
          </a:xfrm>
          <a:prstGeom prst="rect">
            <a:avLst/>
          </a:prstGeom>
          <a:ln>
            <a:noFill/>
          </a:ln>
          <a:effectLst>
            <a:softEdge rad="112500"/>
          </a:effectLst>
        </p:spPr>
      </p:pic>
      <p:sp>
        <p:nvSpPr>
          <p:cNvPr id="39" name="PA_文本框 16"/>
          <p:cNvSpPr txBox="1"/>
          <p:nvPr>
            <p:custDataLst>
              <p:tags r:id="rId7"/>
            </p:custDataLst>
          </p:nvPr>
        </p:nvSpPr>
        <p:spPr>
          <a:xfrm>
            <a:off x="494306" y="321203"/>
            <a:ext cx="899396" cy="584775"/>
          </a:xfrm>
          <a:prstGeom prst="rect">
            <a:avLst/>
          </a:prstGeom>
          <a:noFill/>
        </p:spPr>
        <p:txBody>
          <a:bodyPr wrap="square" rtlCol="0">
            <a:spAutoFit/>
          </a:bodyPr>
          <a:lstStyle/>
          <a:p>
            <a:r>
              <a:rPr lang="en-US" altLang="zh-CN" sz="3200" dirty="0">
                <a:solidFill>
                  <a:schemeClr val="bg1">
                    <a:lumMod val="50000"/>
                  </a:schemeClr>
                </a:solidFill>
                <a:cs typeface="+mn-ea"/>
                <a:sym typeface="+mn-lt"/>
              </a:rPr>
              <a:t>06</a:t>
            </a:r>
            <a:endParaRPr lang="zh-CN" altLang="en-US" sz="3200" dirty="0">
              <a:solidFill>
                <a:schemeClr val="bg1">
                  <a:lumMod val="50000"/>
                </a:schemeClr>
              </a:solidFill>
              <a:cs typeface="+mn-ea"/>
              <a:sym typeface="+mn-lt"/>
            </a:endParaRPr>
          </a:p>
        </p:txBody>
      </p:sp>
      <p:sp>
        <p:nvSpPr>
          <p:cNvPr id="40" name="Rectangle 39"/>
          <p:cNvSpPr/>
          <p:nvPr/>
        </p:nvSpPr>
        <p:spPr>
          <a:xfrm>
            <a:off x="1188324" y="413971"/>
            <a:ext cx="7698235" cy="707886"/>
          </a:xfrm>
          <a:prstGeom prst="rect">
            <a:avLst/>
          </a:prstGeom>
        </p:spPr>
        <p:txBody>
          <a:bodyPr wrap="square">
            <a:spAutoFit/>
          </a:bodyPr>
          <a:lstStyle/>
          <a:p>
            <a:r>
              <a:rPr lang="en-US" sz="2000" dirty="0">
                <a:solidFill>
                  <a:schemeClr val="bg1">
                    <a:lumMod val="50000"/>
                  </a:schemeClr>
                </a:solidFill>
                <a:cs typeface="+mn-ea"/>
              </a:rPr>
              <a:t>What to pay attention to when designing a 2D artwork</a:t>
            </a:r>
          </a:p>
          <a:p>
            <a:endParaRPr lang="en-US" sz="2000" dirty="0">
              <a:solidFill>
                <a:schemeClr val="bg1">
                  <a:lumMod val="50000"/>
                </a:schemeClr>
              </a:solidFill>
              <a:cs typeface="+mn-ea"/>
            </a:endParaRPr>
          </a:p>
        </p:txBody>
      </p:sp>
      <p:sp>
        <p:nvSpPr>
          <p:cNvPr id="2" name="Rectangle 1"/>
          <p:cNvSpPr/>
          <p:nvPr/>
        </p:nvSpPr>
        <p:spPr>
          <a:xfrm>
            <a:off x="1188322" y="804793"/>
            <a:ext cx="4901178" cy="830997"/>
          </a:xfrm>
          <a:prstGeom prst="rect">
            <a:avLst/>
          </a:prstGeom>
        </p:spPr>
        <p:txBody>
          <a:bodyPr wrap="square">
            <a:spAutoFit/>
          </a:bodyPr>
          <a:lstStyle/>
          <a:p>
            <a:pPr algn="just"/>
            <a:endParaRPr lang="en-US" sz="1600" dirty="0">
              <a:solidFill>
                <a:schemeClr val="bg1">
                  <a:lumMod val="50000"/>
                </a:schemeClr>
              </a:solidFill>
              <a:cs typeface="+mn-ea"/>
            </a:endParaRPr>
          </a:p>
          <a:p>
            <a:pPr algn="just"/>
            <a:r>
              <a:rPr lang="en-US" sz="1600" dirty="0">
                <a:solidFill>
                  <a:schemeClr val="bg1">
                    <a:lumMod val="50000"/>
                  </a:schemeClr>
                </a:solidFill>
                <a:cs typeface="+mn-ea"/>
              </a:rPr>
              <a:t>The artwork must be original. No copyrighted or patented materials are allowed. </a:t>
            </a:r>
          </a:p>
        </p:txBody>
      </p:sp>
      <p:sp>
        <p:nvSpPr>
          <p:cNvPr id="37" name="Rectangle 36"/>
          <p:cNvSpPr/>
          <p:nvPr/>
        </p:nvSpPr>
        <p:spPr>
          <a:xfrm>
            <a:off x="1238099" y="1994263"/>
            <a:ext cx="4901178" cy="1077218"/>
          </a:xfrm>
          <a:prstGeom prst="rect">
            <a:avLst/>
          </a:prstGeom>
        </p:spPr>
        <p:txBody>
          <a:bodyPr wrap="square">
            <a:spAutoFit/>
          </a:bodyPr>
          <a:lstStyle/>
          <a:p>
            <a:pPr algn="just"/>
            <a:r>
              <a:rPr lang="en-US" sz="1600" dirty="0">
                <a:solidFill>
                  <a:schemeClr val="bg1">
                    <a:lumMod val="50000"/>
                  </a:schemeClr>
                </a:solidFill>
                <a:cs typeface="+mn-ea"/>
              </a:rPr>
              <a:t>While participants are strictly prohibited from using AI tools in writing the book-gifting message, they are allowed to use AI tools in the creation and/or editing of the artwork.</a:t>
            </a:r>
          </a:p>
        </p:txBody>
      </p:sp>
    </p:spTree>
    <p:extLst>
      <p:ext uri="{BB962C8B-B14F-4D97-AF65-F5344CB8AC3E}">
        <p14:creationId xmlns:p14="http://schemas.microsoft.com/office/powerpoint/2010/main" val="302018667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PA_淘宝店chenying0907 21"/>
          <p:cNvGrpSpPr/>
          <p:nvPr>
            <p:custDataLst>
              <p:tags r:id="rId1"/>
            </p:custDataLst>
          </p:nvPr>
        </p:nvGrpSpPr>
        <p:grpSpPr>
          <a:xfrm>
            <a:off x="5832473" y="-21235"/>
            <a:ext cx="3311527" cy="5164735"/>
            <a:chOff x="5832473" y="-21235"/>
            <a:chExt cx="3311527" cy="5164735"/>
          </a:xfrm>
        </p:grpSpPr>
        <p:sp>
          <p:nvSpPr>
            <p:cNvPr id="10" name="淘宝店chenying0907 36"/>
            <p:cNvSpPr>
              <a:spLocks/>
            </p:cNvSpPr>
            <p:nvPr/>
          </p:nvSpPr>
          <p:spPr bwMode="auto">
            <a:xfrm rot="16200000">
              <a:off x="7445263" y="403114"/>
              <a:ext cx="2123086" cy="1274387"/>
            </a:xfrm>
            <a:custGeom>
              <a:avLst/>
              <a:gdLst/>
              <a:ahLst/>
              <a:cxnLst/>
              <a:rect l="l" t="t" r="r" b="b"/>
              <a:pathLst>
                <a:path w="2123086" h="1274387">
                  <a:moveTo>
                    <a:pt x="0" y="252037"/>
                  </a:moveTo>
                  <a:lnTo>
                    <a:pt x="2123086" y="0"/>
                  </a:lnTo>
                  <a:lnTo>
                    <a:pt x="2123086" y="1274387"/>
                  </a:lnTo>
                  <a:lnTo>
                    <a:pt x="1182688" y="1274387"/>
                  </a:lnTo>
                  <a:close/>
                </a:path>
              </a:pathLst>
            </a:custGeom>
            <a:solidFill>
              <a:srgbClr val="E5AAA4"/>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1" name="淘宝店chenying0907 37"/>
            <p:cNvSpPr>
              <a:spLocks/>
            </p:cNvSpPr>
            <p:nvPr/>
          </p:nvSpPr>
          <p:spPr bwMode="auto">
            <a:xfrm rot="16200000">
              <a:off x="5568154" y="1183482"/>
              <a:ext cx="3840163" cy="3311525"/>
            </a:xfrm>
            <a:custGeom>
              <a:avLst/>
              <a:gdLst>
                <a:gd name="T0" fmla="*/ 0 w 2419"/>
                <a:gd name="T1" fmla="*/ 0 h 2086"/>
                <a:gd name="T2" fmla="*/ 753 w 2419"/>
                <a:gd name="T3" fmla="*/ 2008 h 2086"/>
                <a:gd name="T4" fmla="*/ 1228 w 2419"/>
                <a:gd name="T5" fmla="*/ 2086 h 2086"/>
                <a:gd name="T6" fmla="*/ 2419 w 2419"/>
                <a:gd name="T7" fmla="*/ 2086 h 2086"/>
                <a:gd name="T8" fmla="*/ 0 w 2419"/>
                <a:gd name="T9" fmla="*/ 0 h 2086"/>
              </a:gdLst>
              <a:ahLst/>
              <a:cxnLst>
                <a:cxn ang="0">
                  <a:pos x="T0" y="T1"/>
                </a:cxn>
                <a:cxn ang="0">
                  <a:pos x="T2" y="T3"/>
                </a:cxn>
                <a:cxn ang="0">
                  <a:pos x="T4" y="T5"/>
                </a:cxn>
                <a:cxn ang="0">
                  <a:pos x="T6" y="T7"/>
                </a:cxn>
                <a:cxn ang="0">
                  <a:pos x="T8" y="T9"/>
                </a:cxn>
              </a:cxnLst>
              <a:rect l="0" t="0" r="r" b="b"/>
              <a:pathLst>
                <a:path w="2419" h="2086">
                  <a:moveTo>
                    <a:pt x="0" y="0"/>
                  </a:moveTo>
                  <a:lnTo>
                    <a:pt x="753" y="2008"/>
                  </a:lnTo>
                  <a:lnTo>
                    <a:pt x="1228" y="2086"/>
                  </a:lnTo>
                  <a:lnTo>
                    <a:pt x="2419" y="2086"/>
                  </a:lnTo>
                  <a:lnTo>
                    <a:pt x="0" y="0"/>
                  </a:lnTo>
                  <a:close/>
                </a:path>
              </a:pathLst>
            </a:custGeom>
            <a:solidFill>
              <a:srgbClr val="F1CF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2" name="淘宝店chenying0907 38"/>
            <p:cNvSpPr>
              <a:spLocks/>
            </p:cNvSpPr>
            <p:nvPr/>
          </p:nvSpPr>
          <p:spPr bwMode="auto">
            <a:xfrm rot="16200000">
              <a:off x="6636541" y="2759869"/>
              <a:ext cx="1579563" cy="3187700"/>
            </a:xfrm>
            <a:custGeom>
              <a:avLst/>
              <a:gdLst>
                <a:gd name="T0" fmla="*/ 242 w 995"/>
                <a:gd name="T1" fmla="*/ 0 h 2008"/>
                <a:gd name="T2" fmla="*/ 0 w 995"/>
                <a:gd name="T3" fmla="*/ 305 h 2008"/>
                <a:gd name="T4" fmla="*/ 0 w 995"/>
                <a:gd name="T5" fmla="*/ 1845 h 2008"/>
                <a:gd name="T6" fmla="*/ 995 w 995"/>
                <a:gd name="T7" fmla="*/ 2008 h 2008"/>
                <a:gd name="T8" fmla="*/ 242 w 995"/>
                <a:gd name="T9" fmla="*/ 0 h 2008"/>
              </a:gdLst>
              <a:ahLst/>
              <a:cxnLst>
                <a:cxn ang="0">
                  <a:pos x="T0" y="T1"/>
                </a:cxn>
                <a:cxn ang="0">
                  <a:pos x="T2" y="T3"/>
                </a:cxn>
                <a:cxn ang="0">
                  <a:pos x="T4" y="T5"/>
                </a:cxn>
                <a:cxn ang="0">
                  <a:pos x="T6" y="T7"/>
                </a:cxn>
                <a:cxn ang="0">
                  <a:pos x="T8" y="T9"/>
                </a:cxn>
              </a:cxnLst>
              <a:rect l="0" t="0" r="r" b="b"/>
              <a:pathLst>
                <a:path w="995" h="2008">
                  <a:moveTo>
                    <a:pt x="242" y="0"/>
                  </a:moveTo>
                  <a:lnTo>
                    <a:pt x="0" y="305"/>
                  </a:lnTo>
                  <a:lnTo>
                    <a:pt x="0" y="1845"/>
                  </a:lnTo>
                  <a:lnTo>
                    <a:pt x="995" y="2008"/>
                  </a:lnTo>
                  <a:lnTo>
                    <a:pt x="242" y="0"/>
                  </a:lnTo>
                  <a:close/>
                </a:path>
              </a:pathLst>
            </a:custGeom>
            <a:solidFill>
              <a:srgbClr val="F9E7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3" name="淘宝店chenying0907 39"/>
            <p:cNvSpPr>
              <a:spLocks/>
            </p:cNvSpPr>
            <p:nvPr/>
          </p:nvSpPr>
          <p:spPr bwMode="auto">
            <a:xfrm rot="16200000">
              <a:off x="7785893" y="3785394"/>
              <a:ext cx="2333625" cy="382588"/>
            </a:xfrm>
            <a:custGeom>
              <a:avLst/>
              <a:gdLst>
                <a:gd name="T0" fmla="*/ 0 w 1470"/>
                <a:gd name="T1" fmla="*/ 0 h 241"/>
                <a:gd name="T2" fmla="*/ 0 w 1470"/>
                <a:gd name="T3" fmla="*/ 233 h 241"/>
                <a:gd name="T4" fmla="*/ 0 w 1470"/>
                <a:gd name="T5" fmla="*/ 241 h 241"/>
                <a:gd name="T6" fmla="*/ 1470 w 1470"/>
                <a:gd name="T7" fmla="*/ 241 h 241"/>
                <a:gd name="T8" fmla="*/ 0 w 1470"/>
                <a:gd name="T9" fmla="*/ 0 h 241"/>
              </a:gdLst>
              <a:ahLst/>
              <a:cxnLst>
                <a:cxn ang="0">
                  <a:pos x="T0" y="T1"/>
                </a:cxn>
                <a:cxn ang="0">
                  <a:pos x="T2" y="T3"/>
                </a:cxn>
                <a:cxn ang="0">
                  <a:pos x="T4" y="T5"/>
                </a:cxn>
                <a:cxn ang="0">
                  <a:pos x="T6" y="T7"/>
                </a:cxn>
                <a:cxn ang="0">
                  <a:pos x="T8" y="T9"/>
                </a:cxn>
              </a:cxnLst>
              <a:rect l="0" t="0" r="r" b="b"/>
              <a:pathLst>
                <a:path w="1470" h="241">
                  <a:moveTo>
                    <a:pt x="0" y="0"/>
                  </a:moveTo>
                  <a:lnTo>
                    <a:pt x="0" y="233"/>
                  </a:lnTo>
                  <a:lnTo>
                    <a:pt x="0" y="241"/>
                  </a:lnTo>
                  <a:lnTo>
                    <a:pt x="1470" y="241"/>
                  </a:lnTo>
                  <a:lnTo>
                    <a:pt x="0" y="0"/>
                  </a:lnTo>
                  <a:close/>
                </a:path>
              </a:pathLst>
            </a:custGeom>
            <a:solidFill>
              <a:srgbClr val="E5AA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grpSp>
      <p:sp>
        <p:nvSpPr>
          <p:cNvPr id="2" name="Title 1"/>
          <p:cNvSpPr>
            <a:spLocks noGrp="1"/>
          </p:cNvSpPr>
          <p:nvPr>
            <p:ph type="title"/>
          </p:nvPr>
        </p:nvSpPr>
        <p:spPr>
          <a:xfrm>
            <a:off x="645963" y="72014"/>
            <a:ext cx="7886700" cy="491155"/>
          </a:xfrm>
        </p:spPr>
        <p:txBody>
          <a:bodyPr>
            <a:normAutofit fontScale="90000"/>
          </a:bodyPr>
          <a:lstStyle/>
          <a:p>
            <a:r>
              <a:rPr lang="en-US" sz="3200" dirty="0"/>
              <a:t>Reminders</a:t>
            </a:r>
          </a:p>
        </p:txBody>
      </p:sp>
      <p:sp>
        <p:nvSpPr>
          <p:cNvPr id="3" name="Content Placeholder 2"/>
          <p:cNvSpPr>
            <a:spLocks noGrp="1"/>
          </p:cNvSpPr>
          <p:nvPr>
            <p:ph idx="1"/>
          </p:nvPr>
        </p:nvSpPr>
        <p:spPr/>
        <p:txBody>
          <a:bodyPr/>
          <a:lstStyle/>
          <a:p>
            <a:endParaRPr lang="en-US"/>
          </a:p>
        </p:txBody>
      </p:sp>
      <p:graphicFrame>
        <p:nvGraphicFramePr>
          <p:cNvPr id="4" name="Table 3"/>
          <p:cNvGraphicFramePr>
            <a:graphicFrameLocks noGrp="1"/>
          </p:cNvGraphicFramePr>
          <p:nvPr>
            <p:extLst>
              <p:ext uri="{D42A27DB-BD31-4B8C-83A1-F6EECF244321}">
                <p14:modId xmlns:p14="http://schemas.microsoft.com/office/powerpoint/2010/main" val="482860337"/>
              </p:ext>
            </p:extLst>
          </p:nvPr>
        </p:nvGraphicFramePr>
        <p:xfrm>
          <a:off x="470927" y="633932"/>
          <a:ext cx="7763682" cy="4418649"/>
        </p:xfrm>
        <a:graphic>
          <a:graphicData uri="http://schemas.openxmlformats.org/drawingml/2006/table">
            <a:tbl>
              <a:tblPr firstRow="1" bandRow="1">
                <a:tableStyleId>{5C22544A-7EE6-4342-B048-85BDC9FD1C3A}</a:tableStyleId>
              </a:tblPr>
              <a:tblGrid>
                <a:gridCol w="2143150">
                  <a:extLst>
                    <a:ext uri="{9D8B030D-6E8A-4147-A177-3AD203B41FA5}">
                      <a16:colId xmlns:a16="http://schemas.microsoft.com/office/drawing/2014/main" val="3653986192"/>
                    </a:ext>
                  </a:extLst>
                </a:gridCol>
                <a:gridCol w="5620532">
                  <a:extLst>
                    <a:ext uri="{9D8B030D-6E8A-4147-A177-3AD203B41FA5}">
                      <a16:colId xmlns:a16="http://schemas.microsoft.com/office/drawing/2014/main" val="330370249"/>
                    </a:ext>
                  </a:extLst>
                </a:gridCol>
              </a:tblGrid>
              <a:tr h="512652">
                <a:tc>
                  <a:txBody>
                    <a:bodyPr/>
                    <a:lstStyle/>
                    <a:p>
                      <a:r>
                        <a:rPr lang="en-US" sz="1800" b="1" kern="1200" dirty="0">
                          <a:solidFill>
                            <a:schemeClr val="tx1"/>
                          </a:solidFill>
                          <a:latin typeface="+mn-lt"/>
                          <a:ea typeface="+mn-ea"/>
                          <a:cs typeface="+mn-cs"/>
                        </a:rPr>
                        <a:t>Deadline for submission</a:t>
                      </a:r>
                    </a:p>
                  </a:txBody>
                  <a:tcPr marL="68580" marR="68580" marT="34290" marB="34290">
                    <a:solidFill>
                      <a:schemeClr val="accent1">
                        <a:lumMod val="20000"/>
                        <a:lumOff val="80000"/>
                      </a:schemeClr>
                    </a:solidFill>
                  </a:tcPr>
                </a:tc>
                <a:tc>
                  <a:txBody>
                    <a:bodyPr/>
                    <a:lstStyle/>
                    <a:p>
                      <a:r>
                        <a:rPr lang="en-US" sz="1800" b="0" dirty="0">
                          <a:solidFill>
                            <a:schemeClr val="tx1"/>
                          </a:solidFill>
                        </a:rPr>
                        <a:t>6:00 p.m.,</a:t>
                      </a:r>
                      <a:r>
                        <a:rPr lang="en-US" sz="1800" b="0" baseline="0" dirty="0">
                          <a:solidFill>
                            <a:schemeClr val="tx1"/>
                          </a:solidFill>
                        </a:rPr>
                        <a:t> 31 March 2025 (Monday)</a:t>
                      </a:r>
                      <a:endParaRPr lang="en-US" sz="1800" b="0" dirty="0">
                        <a:solidFill>
                          <a:schemeClr val="tx1"/>
                        </a:solidFill>
                      </a:endParaRPr>
                    </a:p>
                  </a:txBody>
                  <a:tcPr marL="68580" marR="68580" marT="34290" marB="34290">
                    <a:solidFill>
                      <a:schemeClr val="accent1">
                        <a:lumMod val="20000"/>
                        <a:lumOff val="80000"/>
                      </a:schemeClr>
                    </a:solidFill>
                  </a:tcPr>
                </a:tc>
                <a:extLst>
                  <a:ext uri="{0D108BD9-81ED-4DB2-BD59-A6C34878D82A}">
                    <a16:rowId xmlns:a16="http://schemas.microsoft.com/office/drawing/2014/main" val="868662769"/>
                  </a:ext>
                </a:extLst>
              </a:tr>
              <a:tr h="2439472">
                <a:tc>
                  <a:txBody>
                    <a:bodyPr/>
                    <a:lstStyle/>
                    <a:p>
                      <a:r>
                        <a:rPr lang="en-US" sz="1800" b="1" dirty="0">
                          <a:solidFill>
                            <a:schemeClr val="tx1"/>
                          </a:solidFill>
                        </a:rPr>
                        <a:t>Requirements</a:t>
                      </a:r>
                    </a:p>
                  </a:txBody>
                  <a:tcPr marL="68580" marR="68580" marT="34290" marB="34290"/>
                </a:tc>
                <a:tc>
                  <a:txBody>
                    <a:bodyPr/>
                    <a:lstStyle/>
                    <a:p>
                      <a:pPr algn="just"/>
                      <a:r>
                        <a:rPr lang="en-US" sz="1800" baseline="0" dirty="0">
                          <a:solidFill>
                            <a:schemeClr val="tx1"/>
                          </a:solidFill>
                        </a:rPr>
                        <a:t>Each entry should include: </a:t>
                      </a:r>
                    </a:p>
                    <a:p>
                      <a:pPr marL="285750" indent="-285750" algn="just">
                        <a:buFontTx/>
                        <a:buChar char="-"/>
                      </a:pPr>
                      <a:r>
                        <a:rPr lang="en-US" sz="1800" dirty="0"/>
                        <a:t>a book-gifting message</a:t>
                      </a:r>
                      <a:r>
                        <a:rPr lang="en-US" sz="1800" baseline="0" dirty="0"/>
                        <a:t> with </a:t>
                      </a:r>
                      <a:r>
                        <a:rPr lang="en-US" sz="1800" dirty="0"/>
                        <a:t>a</a:t>
                      </a:r>
                      <a:r>
                        <a:rPr lang="en-US" sz="1800" baseline="0" dirty="0"/>
                        <a:t> SOW </a:t>
                      </a:r>
                      <a:r>
                        <a:rPr lang="en-US" sz="1800" baseline="0" dirty="0" smtClean="0"/>
                        <a:t>taken from </a:t>
                      </a:r>
                      <a:r>
                        <a:rPr lang="en-US" sz="1800" baseline="0" smtClean="0"/>
                        <a:t>the book that </a:t>
                      </a:r>
                      <a:r>
                        <a:rPr lang="en-US" sz="1800" baseline="0" dirty="0"/>
                        <a:t>leaves a lasting impact on the recipient(s) and echoes the overarching theme and/or four sub-themes; and</a:t>
                      </a:r>
                    </a:p>
                    <a:p>
                      <a:pPr marL="285750" indent="-285750" algn="just">
                        <a:buFontTx/>
                        <a:buChar char="-"/>
                      </a:pPr>
                      <a:r>
                        <a:rPr lang="en-US" sz="1800" dirty="0"/>
                        <a:t>a piece of 2D artwork</a:t>
                      </a:r>
                      <a:r>
                        <a:rPr lang="en-US" sz="1800" baseline="0" dirty="0"/>
                        <a:t> that</a:t>
                      </a:r>
                      <a:r>
                        <a:rPr lang="en-US" sz="1800" dirty="0"/>
                        <a:t> represents and enhances the message to be delivered to the recipient(s). </a:t>
                      </a:r>
                      <a:endParaRPr lang="en-US" sz="1800" baseline="0" dirty="0">
                        <a:solidFill>
                          <a:schemeClr val="tx1"/>
                        </a:solidFill>
                      </a:endParaRPr>
                    </a:p>
                  </a:txBody>
                  <a:tcPr marL="68580" marR="68580" marT="34290" marB="34290"/>
                </a:tc>
                <a:extLst>
                  <a:ext uri="{0D108BD9-81ED-4DB2-BD59-A6C34878D82A}">
                    <a16:rowId xmlns:a16="http://schemas.microsoft.com/office/drawing/2014/main" val="2292940637"/>
                  </a:ext>
                </a:extLst>
              </a:tr>
              <a:tr h="1361957">
                <a:tc gridSpan="2">
                  <a:txBody>
                    <a:bodyPr/>
                    <a:lstStyle/>
                    <a:p>
                      <a:r>
                        <a:rPr lang="en-US" sz="1800" b="1" dirty="0">
                          <a:solidFill>
                            <a:schemeClr val="tx1"/>
                          </a:solidFill>
                        </a:rPr>
                        <a:t>For</a:t>
                      </a:r>
                      <a:r>
                        <a:rPr lang="en-US" sz="1800" b="1" baseline="0" dirty="0">
                          <a:solidFill>
                            <a:schemeClr val="tx1"/>
                          </a:solidFill>
                        </a:rPr>
                        <a:t> more information about the Competition, please refer to the competition webpage: </a:t>
                      </a:r>
                    </a:p>
                    <a:p>
                      <a:r>
                        <a:rPr lang="en-US" sz="1800" b="0" kern="1200" baseline="0" dirty="0">
                          <a:solidFill>
                            <a:schemeClr val="tx1"/>
                          </a:solidFill>
                          <a:latin typeface="+mn-lt"/>
                          <a:ea typeface="+mn-ea"/>
                          <a:cs typeface="+mn-cs"/>
                          <a:hlinkClick r:id="rId4"/>
                        </a:rPr>
                        <a:t>https://www.edb.gov.hk/BookGifting</a:t>
                      </a:r>
                      <a:r>
                        <a:rPr lang="en-US" sz="1800" b="0" kern="1200" baseline="0" dirty="0">
                          <a:solidFill>
                            <a:schemeClr val="tx1"/>
                          </a:solidFill>
                          <a:latin typeface="+mn-lt"/>
                          <a:ea typeface="+mn-ea"/>
                          <a:cs typeface="+mn-cs"/>
                        </a:rPr>
                        <a:t> </a:t>
                      </a:r>
                    </a:p>
                    <a:p>
                      <a:endParaRPr lang="en-US" sz="1800" dirty="0">
                        <a:solidFill>
                          <a:schemeClr val="tx1"/>
                        </a:solidFill>
                      </a:endParaRPr>
                    </a:p>
                  </a:txBody>
                  <a:tcPr marL="68580" marR="68580" marT="34290" marB="34290"/>
                </a:tc>
                <a:tc hMerge="1">
                  <a:txBody>
                    <a:bodyPr/>
                    <a:lstStyle/>
                    <a:p>
                      <a:endParaRPr lang="en-US" sz="1800" dirty="0">
                        <a:solidFill>
                          <a:schemeClr val="tx1"/>
                        </a:solidFill>
                      </a:endParaRPr>
                    </a:p>
                  </a:txBody>
                  <a:tcPr marL="68580" marR="68580" marT="34290" marB="34290"/>
                </a:tc>
                <a:extLst>
                  <a:ext uri="{0D108BD9-81ED-4DB2-BD59-A6C34878D82A}">
                    <a16:rowId xmlns:a16="http://schemas.microsoft.com/office/drawing/2014/main" val="1865977963"/>
                  </a:ext>
                </a:extLst>
              </a:tr>
            </a:tbl>
          </a:graphicData>
        </a:graphic>
      </p:graphicFrame>
      <p:grpSp>
        <p:nvGrpSpPr>
          <p:cNvPr id="5" name="PA_淘宝店chenying0907 49"/>
          <p:cNvGrpSpPr/>
          <p:nvPr>
            <p:custDataLst>
              <p:tags r:id="rId2"/>
            </p:custDataLst>
          </p:nvPr>
        </p:nvGrpSpPr>
        <p:grpSpPr>
          <a:xfrm>
            <a:off x="-9190" y="0"/>
            <a:ext cx="620750" cy="791858"/>
            <a:chOff x="0" y="-21236"/>
            <a:chExt cx="3311527" cy="4224338"/>
          </a:xfrm>
        </p:grpSpPr>
        <p:sp>
          <p:nvSpPr>
            <p:cNvPr id="6" name="淘宝店chenying0907 37"/>
            <p:cNvSpPr>
              <a:spLocks/>
            </p:cNvSpPr>
            <p:nvPr/>
          </p:nvSpPr>
          <p:spPr bwMode="auto">
            <a:xfrm rot="5400000">
              <a:off x="-264318" y="627258"/>
              <a:ext cx="3840163" cy="3311525"/>
            </a:xfrm>
            <a:custGeom>
              <a:avLst/>
              <a:gdLst>
                <a:gd name="T0" fmla="*/ 0 w 2419"/>
                <a:gd name="T1" fmla="*/ 0 h 2086"/>
                <a:gd name="T2" fmla="*/ 753 w 2419"/>
                <a:gd name="T3" fmla="*/ 2008 h 2086"/>
                <a:gd name="T4" fmla="*/ 1228 w 2419"/>
                <a:gd name="T5" fmla="*/ 2086 h 2086"/>
                <a:gd name="T6" fmla="*/ 2419 w 2419"/>
                <a:gd name="T7" fmla="*/ 2086 h 2086"/>
                <a:gd name="T8" fmla="*/ 0 w 2419"/>
                <a:gd name="T9" fmla="*/ 0 h 2086"/>
              </a:gdLst>
              <a:ahLst/>
              <a:cxnLst>
                <a:cxn ang="0">
                  <a:pos x="T0" y="T1"/>
                </a:cxn>
                <a:cxn ang="0">
                  <a:pos x="T2" y="T3"/>
                </a:cxn>
                <a:cxn ang="0">
                  <a:pos x="T4" y="T5"/>
                </a:cxn>
                <a:cxn ang="0">
                  <a:pos x="T6" y="T7"/>
                </a:cxn>
                <a:cxn ang="0">
                  <a:pos x="T8" y="T9"/>
                </a:cxn>
              </a:cxnLst>
              <a:rect l="0" t="0" r="r" b="b"/>
              <a:pathLst>
                <a:path w="2419" h="2086">
                  <a:moveTo>
                    <a:pt x="0" y="0"/>
                  </a:moveTo>
                  <a:lnTo>
                    <a:pt x="753" y="2008"/>
                  </a:lnTo>
                  <a:lnTo>
                    <a:pt x="1228" y="2086"/>
                  </a:lnTo>
                  <a:lnTo>
                    <a:pt x="2419" y="2086"/>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7" name="淘宝店chenying0907 38"/>
            <p:cNvSpPr>
              <a:spLocks/>
            </p:cNvSpPr>
            <p:nvPr/>
          </p:nvSpPr>
          <p:spPr bwMode="auto">
            <a:xfrm rot="5400000">
              <a:off x="927895" y="-825304"/>
              <a:ext cx="1579563" cy="3187700"/>
            </a:xfrm>
            <a:custGeom>
              <a:avLst/>
              <a:gdLst>
                <a:gd name="T0" fmla="*/ 242 w 995"/>
                <a:gd name="T1" fmla="*/ 0 h 2008"/>
                <a:gd name="T2" fmla="*/ 0 w 995"/>
                <a:gd name="T3" fmla="*/ 305 h 2008"/>
                <a:gd name="T4" fmla="*/ 0 w 995"/>
                <a:gd name="T5" fmla="*/ 1845 h 2008"/>
                <a:gd name="T6" fmla="*/ 995 w 995"/>
                <a:gd name="T7" fmla="*/ 2008 h 2008"/>
                <a:gd name="T8" fmla="*/ 242 w 995"/>
                <a:gd name="T9" fmla="*/ 0 h 2008"/>
              </a:gdLst>
              <a:ahLst/>
              <a:cxnLst>
                <a:cxn ang="0">
                  <a:pos x="T0" y="T1"/>
                </a:cxn>
                <a:cxn ang="0">
                  <a:pos x="T2" y="T3"/>
                </a:cxn>
                <a:cxn ang="0">
                  <a:pos x="T4" y="T5"/>
                </a:cxn>
                <a:cxn ang="0">
                  <a:pos x="T6" y="T7"/>
                </a:cxn>
                <a:cxn ang="0">
                  <a:pos x="T8" y="T9"/>
                </a:cxn>
              </a:cxnLst>
              <a:rect l="0" t="0" r="r" b="b"/>
              <a:pathLst>
                <a:path w="995" h="2008">
                  <a:moveTo>
                    <a:pt x="242" y="0"/>
                  </a:moveTo>
                  <a:lnTo>
                    <a:pt x="0" y="305"/>
                  </a:lnTo>
                  <a:lnTo>
                    <a:pt x="0" y="1845"/>
                  </a:lnTo>
                  <a:lnTo>
                    <a:pt x="995" y="2008"/>
                  </a:lnTo>
                  <a:lnTo>
                    <a:pt x="24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8" name="淘宝店chenying0907 39"/>
            <p:cNvSpPr>
              <a:spLocks/>
            </p:cNvSpPr>
            <p:nvPr/>
          </p:nvSpPr>
          <p:spPr bwMode="auto">
            <a:xfrm rot="5400000">
              <a:off x="-975519" y="954283"/>
              <a:ext cx="2333625" cy="382588"/>
            </a:xfrm>
            <a:custGeom>
              <a:avLst/>
              <a:gdLst>
                <a:gd name="T0" fmla="*/ 0 w 1470"/>
                <a:gd name="T1" fmla="*/ 0 h 241"/>
                <a:gd name="T2" fmla="*/ 0 w 1470"/>
                <a:gd name="T3" fmla="*/ 233 h 241"/>
                <a:gd name="T4" fmla="*/ 0 w 1470"/>
                <a:gd name="T5" fmla="*/ 241 h 241"/>
                <a:gd name="T6" fmla="*/ 1470 w 1470"/>
                <a:gd name="T7" fmla="*/ 241 h 241"/>
                <a:gd name="T8" fmla="*/ 0 w 1470"/>
                <a:gd name="T9" fmla="*/ 0 h 241"/>
              </a:gdLst>
              <a:ahLst/>
              <a:cxnLst>
                <a:cxn ang="0">
                  <a:pos x="T0" y="T1"/>
                </a:cxn>
                <a:cxn ang="0">
                  <a:pos x="T2" y="T3"/>
                </a:cxn>
                <a:cxn ang="0">
                  <a:pos x="T4" y="T5"/>
                </a:cxn>
                <a:cxn ang="0">
                  <a:pos x="T6" y="T7"/>
                </a:cxn>
                <a:cxn ang="0">
                  <a:pos x="T8" y="T9"/>
                </a:cxn>
              </a:cxnLst>
              <a:rect l="0" t="0" r="r" b="b"/>
              <a:pathLst>
                <a:path w="1470" h="241">
                  <a:moveTo>
                    <a:pt x="0" y="0"/>
                  </a:moveTo>
                  <a:lnTo>
                    <a:pt x="0" y="233"/>
                  </a:lnTo>
                  <a:lnTo>
                    <a:pt x="0" y="241"/>
                  </a:lnTo>
                  <a:lnTo>
                    <a:pt x="1470" y="241"/>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grpSp>
      <p:pic>
        <p:nvPicPr>
          <p:cNvPr id="1026" name="Picture 2" descr="BookGiftingW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86520" y="3976688"/>
            <a:ext cx="805893" cy="805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84591" y="127435"/>
            <a:ext cx="1059427" cy="1059427"/>
          </a:xfrm>
          <a:prstGeom prst="rect">
            <a:avLst/>
          </a:prstGeom>
        </p:spPr>
      </p:pic>
    </p:spTree>
    <p:extLst>
      <p:ext uri="{BB962C8B-B14F-4D97-AF65-F5344CB8AC3E}">
        <p14:creationId xmlns:p14="http://schemas.microsoft.com/office/powerpoint/2010/main" val="1496622340"/>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PA_淘宝店chenying0907 21"/>
          <p:cNvGrpSpPr/>
          <p:nvPr>
            <p:custDataLst>
              <p:tags r:id="rId1"/>
            </p:custDataLst>
          </p:nvPr>
        </p:nvGrpSpPr>
        <p:grpSpPr>
          <a:xfrm>
            <a:off x="5832473" y="-21237"/>
            <a:ext cx="3311527" cy="5164735"/>
            <a:chOff x="5832473" y="-21235"/>
            <a:chExt cx="3311527" cy="5164735"/>
          </a:xfrm>
        </p:grpSpPr>
        <p:sp>
          <p:nvSpPr>
            <p:cNvPr id="10" name="淘宝店chenying0907 36"/>
            <p:cNvSpPr>
              <a:spLocks/>
            </p:cNvSpPr>
            <p:nvPr/>
          </p:nvSpPr>
          <p:spPr bwMode="auto">
            <a:xfrm rot="16200000">
              <a:off x="7445263" y="403114"/>
              <a:ext cx="2123086" cy="1274387"/>
            </a:xfrm>
            <a:custGeom>
              <a:avLst/>
              <a:gdLst/>
              <a:ahLst/>
              <a:cxnLst/>
              <a:rect l="l" t="t" r="r" b="b"/>
              <a:pathLst>
                <a:path w="2123086" h="1274387">
                  <a:moveTo>
                    <a:pt x="0" y="252037"/>
                  </a:moveTo>
                  <a:lnTo>
                    <a:pt x="2123086" y="0"/>
                  </a:lnTo>
                  <a:lnTo>
                    <a:pt x="2123086" y="1274387"/>
                  </a:lnTo>
                  <a:lnTo>
                    <a:pt x="1182688" y="1274387"/>
                  </a:lnTo>
                  <a:close/>
                </a:path>
              </a:pathLst>
            </a:custGeom>
            <a:solidFill>
              <a:srgbClr val="E5AAA4"/>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1" name="淘宝店chenying0907 37"/>
            <p:cNvSpPr>
              <a:spLocks/>
            </p:cNvSpPr>
            <p:nvPr/>
          </p:nvSpPr>
          <p:spPr bwMode="auto">
            <a:xfrm rot="16200000">
              <a:off x="5568154" y="1183482"/>
              <a:ext cx="3840163" cy="3311525"/>
            </a:xfrm>
            <a:custGeom>
              <a:avLst/>
              <a:gdLst>
                <a:gd name="T0" fmla="*/ 0 w 2419"/>
                <a:gd name="T1" fmla="*/ 0 h 2086"/>
                <a:gd name="T2" fmla="*/ 753 w 2419"/>
                <a:gd name="T3" fmla="*/ 2008 h 2086"/>
                <a:gd name="T4" fmla="*/ 1228 w 2419"/>
                <a:gd name="T5" fmla="*/ 2086 h 2086"/>
                <a:gd name="T6" fmla="*/ 2419 w 2419"/>
                <a:gd name="T7" fmla="*/ 2086 h 2086"/>
                <a:gd name="T8" fmla="*/ 0 w 2419"/>
                <a:gd name="T9" fmla="*/ 0 h 2086"/>
              </a:gdLst>
              <a:ahLst/>
              <a:cxnLst>
                <a:cxn ang="0">
                  <a:pos x="T0" y="T1"/>
                </a:cxn>
                <a:cxn ang="0">
                  <a:pos x="T2" y="T3"/>
                </a:cxn>
                <a:cxn ang="0">
                  <a:pos x="T4" y="T5"/>
                </a:cxn>
                <a:cxn ang="0">
                  <a:pos x="T6" y="T7"/>
                </a:cxn>
                <a:cxn ang="0">
                  <a:pos x="T8" y="T9"/>
                </a:cxn>
              </a:cxnLst>
              <a:rect l="0" t="0" r="r" b="b"/>
              <a:pathLst>
                <a:path w="2419" h="2086">
                  <a:moveTo>
                    <a:pt x="0" y="0"/>
                  </a:moveTo>
                  <a:lnTo>
                    <a:pt x="753" y="2008"/>
                  </a:lnTo>
                  <a:lnTo>
                    <a:pt x="1228" y="2086"/>
                  </a:lnTo>
                  <a:lnTo>
                    <a:pt x="2419" y="2086"/>
                  </a:lnTo>
                  <a:lnTo>
                    <a:pt x="0" y="0"/>
                  </a:lnTo>
                  <a:close/>
                </a:path>
              </a:pathLst>
            </a:custGeom>
            <a:solidFill>
              <a:srgbClr val="F1CF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2" name="淘宝店chenying0907 38"/>
            <p:cNvSpPr>
              <a:spLocks/>
            </p:cNvSpPr>
            <p:nvPr/>
          </p:nvSpPr>
          <p:spPr bwMode="auto">
            <a:xfrm rot="16200000">
              <a:off x="6636541" y="2759869"/>
              <a:ext cx="1579563" cy="3187700"/>
            </a:xfrm>
            <a:custGeom>
              <a:avLst/>
              <a:gdLst>
                <a:gd name="T0" fmla="*/ 242 w 995"/>
                <a:gd name="T1" fmla="*/ 0 h 2008"/>
                <a:gd name="T2" fmla="*/ 0 w 995"/>
                <a:gd name="T3" fmla="*/ 305 h 2008"/>
                <a:gd name="T4" fmla="*/ 0 w 995"/>
                <a:gd name="T5" fmla="*/ 1845 h 2008"/>
                <a:gd name="T6" fmla="*/ 995 w 995"/>
                <a:gd name="T7" fmla="*/ 2008 h 2008"/>
                <a:gd name="T8" fmla="*/ 242 w 995"/>
                <a:gd name="T9" fmla="*/ 0 h 2008"/>
              </a:gdLst>
              <a:ahLst/>
              <a:cxnLst>
                <a:cxn ang="0">
                  <a:pos x="T0" y="T1"/>
                </a:cxn>
                <a:cxn ang="0">
                  <a:pos x="T2" y="T3"/>
                </a:cxn>
                <a:cxn ang="0">
                  <a:pos x="T4" y="T5"/>
                </a:cxn>
                <a:cxn ang="0">
                  <a:pos x="T6" y="T7"/>
                </a:cxn>
                <a:cxn ang="0">
                  <a:pos x="T8" y="T9"/>
                </a:cxn>
              </a:cxnLst>
              <a:rect l="0" t="0" r="r" b="b"/>
              <a:pathLst>
                <a:path w="995" h="2008">
                  <a:moveTo>
                    <a:pt x="242" y="0"/>
                  </a:moveTo>
                  <a:lnTo>
                    <a:pt x="0" y="305"/>
                  </a:lnTo>
                  <a:lnTo>
                    <a:pt x="0" y="1845"/>
                  </a:lnTo>
                  <a:lnTo>
                    <a:pt x="995" y="2008"/>
                  </a:lnTo>
                  <a:lnTo>
                    <a:pt x="242" y="0"/>
                  </a:lnTo>
                  <a:close/>
                </a:path>
              </a:pathLst>
            </a:custGeom>
            <a:solidFill>
              <a:srgbClr val="F9E7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3" name="淘宝店chenying0907 39"/>
            <p:cNvSpPr>
              <a:spLocks/>
            </p:cNvSpPr>
            <p:nvPr/>
          </p:nvSpPr>
          <p:spPr bwMode="auto">
            <a:xfrm rot="16200000">
              <a:off x="7785893" y="3785394"/>
              <a:ext cx="2333625" cy="382588"/>
            </a:xfrm>
            <a:custGeom>
              <a:avLst/>
              <a:gdLst>
                <a:gd name="T0" fmla="*/ 0 w 1470"/>
                <a:gd name="T1" fmla="*/ 0 h 241"/>
                <a:gd name="T2" fmla="*/ 0 w 1470"/>
                <a:gd name="T3" fmla="*/ 233 h 241"/>
                <a:gd name="T4" fmla="*/ 0 w 1470"/>
                <a:gd name="T5" fmla="*/ 241 h 241"/>
                <a:gd name="T6" fmla="*/ 1470 w 1470"/>
                <a:gd name="T7" fmla="*/ 241 h 241"/>
                <a:gd name="T8" fmla="*/ 0 w 1470"/>
                <a:gd name="T9" fmla="*/ 0 h 241"/>
              </a:gdLst>
              <a:ahLst/>
              <a:cxnLst>
                <a:cxn ang="0">
                  <a:pos x="T0" y="T1"/>
                </a:cxn>
                <a:cxn ang="0">
                  <a:pos x="T2" y="T3"/>
                </a:cxn>
                <a:cxn ang="0">
                  <a:pos x="T4" y="T5"/>
                </a:cxn>
                <a:cxn ang="0">
                  <a:pos x="T6" y="T7"/>
                </a:cxn>
                <a:cxn ang="0">
                  <a:pos x="T8" y="T9"/>
                </a:cxn>
              </a:cxnLst>
              <a:rect l="0" t="0" r="r" b="b"/>
              <a:pathLst>
                <a:path w="1470" h="241">
                  <a:moveTo>
                    <a:pt x="0" y="0"/>
                  </a:moveTo>
                  <a:lnTo>
                    <a:pt x="0" y="233"/>
                  </a:lnTo>
                  <a:lnTo>
                    <a:pt x="0" y="241"/>
                  </a:lnTo>
                  <a:lnTo>
                    <a:pt x="1470" y="241"/>
                  </a:lnTo>
                  <a:lnTo>
                    <a:pt x="0" y="0"/>
                  </a:lnTo>
                  <a:close/>
                </a:path>
              </a:pathLst>
            </a:custGeom>
            <a:solidFill>
              <a:srgbClr val="E5AA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grpSp>
      <p:sp>
        <p:nvSpPr>
          <p:cNvPr id="2" name="Title 1"/>
          <p:cNvSpPr>
            <a:spLocks noGrp="1"/>
          </p:cNvSpPr>
          <p:nvPr>
            <p:ph type="title"/>
          </p:nvPr>
        </p:nvSpPr>
        <p:spPr>
          <a:xfrm>
            <a:off x="344978" y="126696"/>
            <a:ext cx="8229600" cy="857250"/>
          </a:xfrm>
        </p:spPr>
        <p:txBody>
          <a:bodyPr>
            <a:normAutofit/>
          </a:bodyPr>
          <a:lstStyle/>
          <a:p>
            <a:r>
              <a:rPr lang="en-US" sz="3200" dirty="0"/>
              <a:t>A checklist for your submission</a:t>
            </a:r>
          </a:p>
        </p:txBody>
      </p:sp>
      <p:sp>
        <p:nvSpPr>
          <p:cNvPr id="3" name="Content Placeholder 2"/>
          <p:cNvSpPr>
            <a:spLocks noGrp="1"/>
          </p:cNvSpPr>
          <p:nvPr>
            <p:ph idx="1"/>
          </p:nvPr>
        </p:nvSpPr>
        <p:spPr>
          <a:xfrm>
            <a:off x="4459778" y="987704"/>
            <a:ext cx="4103370" cy="4032317"/>
          </a:xfrm>
          <a:solidFill>
            <a:schemeClr val="bg1"/>
          </a:solidFill>
        </p:spPr>
        <p:txBody>
          <a:bodyPr>
            <a:normAutofit fontScale="92500" lnSpcReduction="20000"/>
          </a:bodyPr>
          <a:lstStyle/>
          <a:p>
            <a:pPr marL="0" indent="0">
              <a:buNone/>
            </a:pPr>
            <a:r>
              <a:rPr lang="en-US" sz="1500" u="sng" dirty="0"/>
              <a:t>Language</a:t>
            </a:r>
          </a:p>
          <a:p>
            <a:pPr>
              <a:buFont typeface="Wingdings" panose="05000000000000000000" pitchFamily="2" charset="2"/>
              <a:buChar char="q"/>
            </a:pPr>
            <a:r>
              <a:rPr lang="en-US" sz="1500" dirty="0">
                <a:solidFill>
                  <a:srgbClr val="000000"/>
                </a:solidFill>
                <a:latin typeface="Calibri" panose="020F0502020204030204" pitchFamily="34" charset="0"/>
              </a:rPr>
              <a:t>Write </a:t>
            </a:r>
            <a:r>
              <a:rPr lang="en-US" sz="1500" dirty="0">
                <a:latin typeface="Calibri" panose="020F0502020204030204" pitchFamily="34" charset="0"/>
              </a:rPr>
              <a:t>with a personal and affectionate tone to build connection and evoke emotional resonance with the recipient(s)</a:t>
            </a:r>
          </a:p>
          <a:p>
            <a:pPr lvl="1">
              <a:buFont typeface="Wingdings" panose="05000000000000000000" pitchFamily="2" charset="2"/>
              <a:buChar char="q"/>
            </a:pPr>
            <a:r>
              <a:rPr lang="en-US" sz="1300" dirty="0">
                <a:latin typeface="Calibri" panose="020F0502020204030204" pitchFamily="34" charset="0"/>
              </a:rPr>
              <a:t>emotive punctuation</a:t>
            </a:r>
          </a:p>
          <a:p>
            <a:pPr lvl="1">
              <a:buFont typeface="Wingdings" panose="05000000000000000000" pitchFamily="2" charset="2"/>
              <a:buChar char="q"/>
            </a:pPr>
            <a:r>
              <a:rPr lang="en-US" sz="1300" dirty="0">
                <a:latin typeface="Calibri" panose="020F0502020204030204" pitchFamily="34" charset="0"/>
              </a:rPr>
              <a:t>anecdotes</a:t>
            </a:r>
          </a:p>
          <a:p>
            <a:pPr lvl="1">
              <a:buFont typeface="Wingdings" panose="05000000000000000000" pitchFamily="2" charset="2"/>
              <a:buChar char="q"/>
            </a:pPr>
            <a:r>
              <a:rPr lang="en-US" sz="1300" dirty="0">
                <a:latin typeface="Calibri" panose="020F0502020204030204" pitchFamily="34" charset="0"/>
              </a:rPr>
              <a:t>inclusive and positive language</a:t>
            </a:r>
          </a:p>
          <a:p>
            <a:pPr marL="457200" lvl="1" indent="0">
              <a:buNone/>
            </a:pPr>
            <a:endParaRPr lang="en-US" sz="1300" dirty="0">
              <a:latin typeface="Calibri" panose="020F0502020204030204" pitchFamily="34" charset="0"/>
            </a:endParaRPr>
          </a:p>
          <a:p>
            <a:pPr>
              <a:buFont typeface="Wingdings" panose="05000000000000000000" pitchFamily="2" charset="2"/>
              <a:buChar char="q"/>
            </a:pPr>
            <a:r>
              <a:rPr lang="en-US" sz="1500" dirty="0">
                <a:latin typeface="Calibri" panose="020F0502020204030204" pitchFamily="34" charset="0"/>
              </a:rPr>
              <a:t>Include the creative use of English to enhance  the emotional appeal of the message:</a:t>
            </a:r>
          </a:p>
          <a:p>
            <a:pPr lvl="1">
              <a:buFont typeface="Wingdings" panose="05000000000000000000" pitchFamily="2" charset="2"/>
              <a:buChar char="q"/>
            </a:pPr>
            <a:r>
              <a:rPr lang="en-US" sz="1350" dirty="0"/>
              <a:t>similes and metaphors</a:t>
            </a:r>
          </a:p>
          <a:p>
            <a:pPr lvl="1">
              <a:buFont typeface="Wingdings" panose="05000000000000000000" pitchFamily="2" charset="2"/>
              <a:buChar char="q"/>
            </a:pPr>
            <a:r>
              <a:rPr lang="en-US" sz="1350" dirty="0"/>
              <a:t>parallelism and repetition</a:t>
            </a:r>
          </a:p>
          <a:p>
            <a:pPr lvl="1">
              <a:buFont typeface="Wingdings" panose="05000000000000000000" pitchFamily="2" charset="2"/>
              <a:buChar char="q"/>
            </a:pPr>
            <a:r>
              <a:rPr lang="en-US" sz="1350" dirty="0"/>
              <a:t>alliteration</a:t>
            </a:r>
          </a:p>
          <a:p>
            <a:pPr lvl="1">
              <a:buFont typeface="Wingdings" panose="05000000000000000000" pitchFamily="2" charset="2"/>
              <a:buChar char="q"/>
            </a:pPr>
            <a:r>
              <a:rPr lang="en-US" sz="1350" dirty="0"/>
              <a:t>rhyming words</a:t>
            </a:r>
          </a:p>
          <a:p>
            <a:pPr marL="0" indent="0">
              <a:buNone/>
            </a:pPr>
            <a:endParaRPr lang="en-US" sz="1500" dirty="0"/>
          </a:p>
          <a:p>
            <a:pPr marL="0" indent="0">
              <a:buNone/>
            </a:pPr>
            <a:r>
              <a:rPr lang="en-US" sz="1500" u="sng" dirty="0"/>
              <a:t>Visual aids</a:t>
            </a:r>
            <a:endParaRPr lang="en-US" sz="1350" u="sng" dirty="0"/>
          </a:p>
          <a:p>
            <a:pPr>
              <a:buFont typeface="Wingdings" panose="05000000000000000000" pitchFamily="2" charset="2"/>
              <a:buChar char="q"/>
            </a:pPr>
            <a:r>
              <a:rPr lang="en-US" sz="1500" dirty="0">
                <a:solidFill>
                  <a:srgbClr val="000000"/>
                </a:solidFill>
                <a:latin typeface="Calibri" panose="020F0502020204030204" pitchFamily="34" charset="0"/>
              </a:rPr>
              <a:t>Include a piece of 2D artwork that reflects:</a:t>
            </a:r>
          </a:p>
          <a:p>
            <a:pPr lvl="1">
              <a:buFont typeface="Wingdings" panose="05000000000000000000" pitchFamily="2" charset="2"/>
              <a:buChar char="q"/>
            </a:pPr>
            <a:r>
              <a:rPr lang="en-US" sz="1350" dirty="0"/>
              <a:t> </a:t>
            </a:r>
            <a:r>
              <a:rPr lang="en-US" sz="1350" dirty="0" err="1"/>
              <a:t>personalisation</a:t>
            </a:r>
            <a:endParaRPr lang="en-US" sz="1350" dirty="0"/>
          </a:p>
          <a:p>
            <a:pPr lvl="1">
              <a:buFont typeface="Wingdings" panose="05000000000000000000" pitchFamily="2" charset="2"/>
              <a:buChar char="q"/>
            </a:pPr>
            <a:r>
              <a:rPr lang="en-US" sz="1350" dirty="0"/>
              <a:t> thematic alignment</a:t>
            </a:r>
          </a:p>
          <a:p>
            <a:pPr lvl="1">
              <a:buFont typeface="Wingdings" panose="05000000000000000000" pitchFamily="2" charset="2"/>
              <a:buChar char="q"/>
            </a:pPr>
            <a:r>
              <a:rPr lang="en-US" sz="1350" dirty="0"/>
              <a:t> aesthetics</a:t>
            </a:r>
          </a:p>
          <a:p>
            <a:pPr marL="0" indent="0">
              <a:buNone/>
            </a:pPr>
            <a:endParaRPr lang="en-US" sz="1500" dirty="0"/>
          </a:p>
        </p:txBody>
      </p:sp>
      <p:sp>
        <p:nvSpPr>
          <p:cNvPr id="4" name="Content Placeholder 2"/>
          <p:cNvSpPr txBox="1">
            <a:spLocks/>
          </p:cNvSpPr>
          <p:nvPr/>
        </p:nvSpPr>
        <p:spPr>
          <a:xfrm>
            <a:off x="264633" y="918555"/>
            <a:ext cx="4103370" cy="3522974"/>
          </a:xfrm>
          <a:prstGeom prst="rect">
            <a:avLst/>
          </a:prstGeom>
          <a:solidFill>
            <a:schemeClr val="bg2"/>
          </a:solidFill>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u="sng" dirty="0"/>
              <a:t>Content</a:t>
            </a:r>
          </a:p>
          <a:p>
            <a:pPr>
              <a:buFont typeface="Wingdings" panose="05000000000000000000" pitchFamily="2" charset="2"/>
              <a:buChar char="q"/>
            </a:pPr>
            <a:r>
              <a:rPr lang="en-US" sz="1500" dirty="0"/>
              <a:t>Opening:  Express your feelings about what the recipient(s) is/are experiencing</a:t>
            </a:r>
          </a:p>
          <a:p>
            <a:pPr lvl="1">
              <a:buFont typeface="Wingdings" panose="05000000000000000000" pitchFamily="2" charset="2"/>
              <a:buChar char="q"/>
            </a:pPr>
            <a:r>
              <a:rPr lang="en-US" sz="1350" dirty="0"/>
              <a:t>situation facing the recipient(s)</a:t>
            </a:r>
          </a:p>
          <a:p>
            <a:pPr lvl="1">
              <a:buFont typeface="Wingdings" panose="05000000000000000000" pitchFamily="2" charset="2"/>
              <a:buChar char="q"/>
            </a:pPr>
            <a:r>
              <a:rPr lang="en-US" sz="1350" dirty="0"/>
              <a:t>your feelings </a:t>
            </a:r>
          </a:p>
          <a:p>
            <a:pPr>
              <a:buFont typeface="Wingdings" panose="05000000000000000000" pitchFamily="2" charset="2"/>
              <a:buChar char="q"/>
            </a:pPr>
            <a:r>
              <a:rPr lang="en-US" sz="1500" dirty="0"/>
              <a:t>Body: Explain how the book will resonate with and inspire the recipient(s)</a:t>
            </a:r>
          </a:p>
          <a:p>
            <a:pPr lvl="1">
              <a:buFont typeface="Wingdings" panose="05000000000000000000" pitchFamily="2" charset="2"/>
              <a:buChar char="q"/>
            </a:pPr>
            <a:r>
              <a:rPr lang="en-US" sz="1350" dirty="0"/>
              <a:t>introduction about the book and its inspiration to the recipient(s)</a:t>
            </a:r>
          </a:p>
          <a:p>
            <a:pPr lvl="1">
              <a:buFont typeface="Wingdings" panose="05000000000000000000" pitchFamily="2" charset="2"/>
              <a:buChar char="q"/>
            </a:pPr>
            <a:r>
              <a:rPr lang="en-US" sz="1350" dirty="0"/>
              <a:t>a SOW from the book that would leave a lasting impact on the recipient(s)</a:t>
            </a:r>
          </a:p>
          <a:p>
            <a:pPr>
              <a:buFont typeface="Wingdings" panose="05000000000000000000" pitchFamily="2" charset="2"/>
              <a:buChar char="q"/>
            </a:pPr>
            <a:r>
              <a:rPr lang="en-US" sz="1500" dirty="0"/>
              <a:t>Ending: Offer encouragement and well-wishes for the recipient(s)</a:t>
            </a:r>
          </a:p>
          <a:p>
            <a:pPr lvl="1">
              <a:buFont typeface="Wingdings" panose="05000000000000000000" pitchFamily="2" charset="2"/>
              <a:buChar char="q"/>
            </a:pPr>
            <a:r>
              <a:rPr lang="en-US" sz="1350" dirty="0"/>
              <a:t>words of encouragement for the recipient(s)</a:t>
            </a:r>
          </a:p>
          <a:p>
            <a:pPr lvl="1">
              <a:buFont typeface="Wingdings" panose="05000000000000000000" pitchFamily="2" charset="2"/>
              <a:buChar char="q"/>
            </a:pPr>
            <a:r>
              <a:rPr lang="en-US" sz="1350" dirty="0"/>
              <a:t>well-wishes for the recipient(s)</a:t>
            </a:r>
          </a:p>
          <a:p>
            <a:pPr marL="0" indent="0">
              <a:buNone/>
            </a:pPr>
            <a:endParaRPr lang="en-US" sz="1500" dirty="0"/>
          </a:p>
        </p:txBody>
      </p:sp>
      <p:grpSp>
        <p:nvGrpSpPr>
          <p:cNvPr id="19" name="PA_淘宝店chenying0907 49"/>
          <p:cNvGrpSpPr/>
          <p:nvPr>
            <p:custDataLst>
              <p:tags r:id="rId2"/>
            </p:custDataLst>
          </p:nvPr>
        </p:nvGrpSpPr>
        <p:grpSpPr>
          <a:xfrm>
            <a:off x="-9190" y="0"/>
            <a:ext cx="620750" cy="791858"/>
            <a:chOff x="0" y="-21236"/>
            <a:chExt cx="3311527" cy="4224338"/>
          </a:xfrm>
        </p:grpSpPr>
        <p:sp>
          <p:nvSpPr>
            <p:cNvPr id="20" name="淘宝店chenying0907 37"/>
            <p:cNvSpPr>
              <a:spLocks/>
            </p:cNvSpPr>
            <p:nvPr/>
          </p:nvSpPr>
          <p:spPr bwMode="auto">
            <a:xfrm rot="5400000">
              <a:off x="-264318" y="627258"/>
              <a:ext cx="3840163" cy="3311525"/>
            </a:xfrm>
            <a:custGeom>
              <a:avLst/>
              <a:gdLst>
                <a:gd name="T0" fmla="*/ 0 w 2419"/>
                <a:gd name="T1" fmla="*/ 0 h 2086"/>
                <a:gd name="T2" fmla="*/ 753 w 2419"/>
                <a:gd name="T3" fmla="*/ 2008 h 2086"/>
                <a:gd name="T4" fmla="*/ 1228 w 2419"/>
                <a:gd name="T5" fmla="*/ 2086 h 2086"/>
                <a:gd name="T6" fmla="*/ 2419 w 2419"/>
                <a:gd name="T7" fmla="*/ 2086 h 2086"/>
                <a:gd name="T8" fmla="*/ 0 w 2419"/>
                <a:gd name="T9" fmla="*/ 0 h 2086"/>
              </a:gdLst>
              <a:ahLst/>
              <a:cxnLst>
                <a:cxn ang="0">
                  <a:pos x="T0" y="T1"/>
                </a:cxn>
                <a:cxn ang="0">
                  <a:pos x="T2" y="T3"/>
                </a:cxn>
                <a:cxn ang="0">
                  <a:pos x="T4" y="T5"/>
                </a:cxn>
                <a:cxn ang="0">
                  <a:pos x="T6" y="T7"/>
                </a:cxn>
                <a:cxn ang="0">
                  <a:pos x="T8" y="T9"/>
                </a:cxn>
              </a:cxnLst>
              <a:rect l="0" t="0" r="r" b="b"/>
              <a:pathLst>
                <a:path w="2419" h="2086">
                  <a:moveTo>
                    <a:pt x="0" y="0"/>
                  </a:moveTo>
                  <a:lnTo>
                    <a:pt x="753" y="2008"/>
                  </a:lnTo>
                  <a:lnTo>
                    <a:pt x="1228" y="2086"/>
                  </a:lnTo>
                  <a:lnTo>
                    <a:pt x="2419" y="2086"/>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1" name="淘宝店chenying0907 38"/>
            <p:cNvSpPr>
              <a:spLocks/>
            </p:cNvSpPr>
            <p:nvPr/>
          </p:nvSpPr>
          <p:spPr bwMode="auto">
            <a:xfrm rot="5400000">
              <a:off x="927895" y="-825304"/>
              <a:ext cx="1579563" cy="3187700"/>
            </a:xfrm>
            <a:custGeom>
              <a:avLst/>
              <a:gdLst>
                <a:gd name="T0" fmla="*/ 242 w 995"/>
                <a:gd name="T1" fmla="*/ 0 h 2008"/>
                <a:gd name="T2" fmla="*/ 0 w 995"/>
                <a:gd name="T3" fmla="*/ 305 h 2008"/>
                <a:gd name="T4" fmla="*/ 0 w 995"/>
                <a:gd name="T5" fmla="*/ 1845 h 2008"/>
                <a:gd name="T6" fmla="*/ 995 w 995"/>
                <a:gd name="T7" fmla="*/ 2008 h 2008"/>
                <a:gd name="T8" fmla="*/ 242 w 995"/>
                <a:gd name="T9" fmla="*/ 0 h 2008"/>
              </a:gdLst>
              <a:ahLst/>
              <a:cxnLst>
                <a:cxn ang="0">
                  <a:pos x="T0" y="T1"/>
                </a:cxn>
                <a:cxn ang="0">
                  <a:pos x="T2" y="T3"/>
                </a:cxn>
                <a:cxn ang="0">
                  <a:pos x="T4" y="T5"/>
                </a:cxn>
                <a:cxn ang="0">
                  <a:pos x="T6" y="T7"/>
                </a:cxn>
                <a:cxn ang="0">
                  <a:pos x="T8" y="T9"/>
                </a:cxn>
              </a:cxnLst>
              <a:rect l="0" t="0" r="r" b="b"/>
              <a:pathLst>
                <a:path w="995" h="2008">
                  <a:moveTo>
                    <a:pt x="242" y="0"/>
                  </a:moveTo>
                  <a:lnTo>
                    <a:pt x="0" y="305"/>
                  </a:lnTo>
                  <a:lnTo>
                    <a:pt x="0" y="1845"/>
                  </a:lnTo>
                  <a:lnTo>
                    <a:pt x="995" y="2008"/>
                  </a:lnTo>
                  <a:lnTo>
                    <a:pt x="24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2" name="淘宝店chenying0907 39"/>
            <p:cNvSpPr>
              <a:spLocks/>
            </p:cNvSpPr>
            <p:nvPr/>
          </p:nvSpPr>
          <p:spPr bwMode="auto">
            <a:xfrm rot="5400000">
              <a:off x="-975519" y="954283"/>
              <a:ext cx="2333625" cy="382588"/>
            </a:xfrm>
            <a:custGeom>
              <a:avLst/>
              <a:gdLst>
                <a:gd name="T0" fmla="*/ 0 w 1470"/>
                <a:gd name="T1" fmla="*/ 0 h 241"/>
                <a:gd name="T2" fmla="*/ 0 w 1470"/>
                <a:gd name="T3" fmla="*/ 233 h 241"/>
                <a:gd name="T4" fmla="*/ 0 w 1470"/>
                <a:gd name="T5" fmla="*/ 241 h 241"/>
                <a:gd name="T6" fmla="*/ 1470 w 1470"/>
                <a:gd name="T7" fmla="*/ 241 h 241"/>
                <a:gd name="T8" fmla="*/ 0 w 1470"/>
                <a:gd name="T9" fmla="*/ 0 h 241"/>
              </a:gdLst>
              <a:ahLst/>
              <a:cxnLst>
                <a:cxn ang="0">
                  <a:pos x="T0" y="T1"/>
                </a:cxn>
                <a:cxn ang="0">
                  <a:pos x="T2" y="T3"/>
                </a:cxn>
                <a:cxn ang="0">
                  <a:pos x="T4" y="T5"/>
                </a:cxn>
                <a:cxn ang="0">
                  <a:pos x="T6" y="T7"/>
                </a:cxn>
                <a:cxn ang="0">
                  <a:pos x="T8" y="T9"/>
                </a:cxn>
              </a:cxnLst>
              <a:rect l="0" t="0" r="r" b="b"/>
              <a:pathLst>
                <a:path w="1470" h="241">
                  <a:moveTo>
                    <a:pt x="0" y="0"/>
                  </a:moveTo>
                  <a:lnTo>
                    <a:pt x="0" y="233"/>
                  </a:lnTo>
                  <a:lnTo>
                    <a:pt x="0" y="241"/>
                  </a:lnTo>
                  <a:lnTo>
                    <a:pt x="1470" y="241"/>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gr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4591" y="127435"/>
            <a:ext cx="1059427" cy="1059427"/>
          </a:xfrm>
          <a:prstGeom prst="rect">
            <a:avLst/>
          </a:prstGeom>
        </p:spPr>
      </p:pic>
    </p:spTree>
    <p:extLst>
      <p:ext uri="{BB962C8B-B14F-4D97-AF65-F5344CB8AC3E}">
        <p14:creationId xmlns:p14="http://schemas.microsoft.com/office/powerpoint/2010/main" val="88222941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PA_淘宝店chenying0907 19"/>
          <p:cNvGrpSpPr/>
          <p:nvPr>
            <p:custDataLst>
              <p:tags r:id="rId1"/>
            </p:custDataLst>
          </p:nvPr>
        </p:nvGrpSpPr>
        <p:grpSpPr>
          <a:xfrm>
            <a:off x="-9190" y="0"/>
            <a:ext cx="620750" cy="791858"/>
            <a:chOff x="0" y="-21236"/>
            <a:chExt cx="3311527" cy="4224338"/>
          </a:xfrm>
        </p:grpSpPr>
        <p:sp>
          <p:nvSpPr>
            <p:cNvPr id="21" name="淘宝店chenying0907 37"/>
            <p:cNvSpPr>
              <a:spLocks/>
            </p:cNvSpPr>
            <p:nvPr/>
          </p:nvSpPr>
          <p:spPr bwMode="auto">
            <a:xfrm rot="5400000">
              <a:off x="-264318" y="627258"/>
              <a:ext cx="3840163" cy="3311525"/>
            </a:xfrm>
            <a:custGeom>
              <a:avLst/>
              <a:gdLst>
                <a:gd name="T0" fmla="*/ 0 w 2419"/>
                <a:gd name="T1" fmla="*/ 0 h 2086"/>
                <a:gd name="T2" fmla="*/ 753 w 2419"/>
                <a:gd name="T3" fmla="*/ 2008 h 2086"/>
                <a:gd name="T4" fmla="*/ 1228 w 2419"/>
                <a:gd name="T5" fmla="*/ 2086 h 2086"/>
                <a:gd name="T6" fmla="*/ 2419 w 2419"/>
                <a:gd name="T7" fmla="*/ 2086 h 2086"/>
                <a:gd name="T8" fmla="*/ 0 w 2419"/>
                <a:gd name="T9" fmla="*/ 0 h 2086"/>
              </a:gdLst>
              <a:ahLst/>
              <a:cxnLst>
                <a:cxn ang="0">
                  <a:pos x="T0" y="T1"/>
                </a:cxn>
                <a:cxn ang="0">
                  <a:pos x="T2" y="T3"/>
                </a:cxn>
                <a:cxn ang="0">
                  <a:pos x="T4" y="T5"/>
                </a:cxn>
                <a:cxn ang="0">
                  <a:pos x="T6" y="T7"/>
                </a:cxn>
                <a:cxn ang="0">
                  <a:pos x="T8" y="T9"/>
                </a:cxn>
              </a:cxnLst>
              <a:rect l="0" t="0" r="r" b="b"/>
              <a:pathLst>
                <a:path w="2419" h="2086">
                  <a:moveTo>
                    <a:pt x="0" y="0"/>
                  </a:moveTo>
                  <a:lnTo>
                    <a:pt x="753" y="2008"/>
                  </a:lnTo>
                  <a:lnTo>
                    <a:pt x="1228" y="2086"/>
                  </a:lnTo>
                  <a:lnTo>
                    <a:pt x="2419" y="2086"/>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2" name="淘宝店chenying0907 38"/>
            <p:cNvSpPr>
              <a:spLocks/>
            </p:cNvSpPr>
            <p:nvPr/>
          </p:nvSpPr>
          <p:spPr bwMode="auto">
            <a:xfrm rot="5400000">
              <a:off x="927895" y="-825304"/>
              <a:ext cx="1579563" cy="3187700"/>
            </a:xfrm>
            <a:custGeom>
              <a:avLst/>
              <a:gdLst>
                <a:gd name="T0" fmla="*/ 242 w 995"/>
                <a:gd name="T1" fmla="*/ 0 h 2008"/>
                <a:gd name="T2" fmla="*/ 0 w 995"/>
                <a:gd name="T3" fmla="*/ 305 h 2008"/>
                <a:gd name="T4" fmla="*/ 0 w 995"/>
                <a:gd name="T5" fmla="*/ 1845 h 2008"/>
                <a:gd name="T6" fmla="*/ 995 w 995"/>
                <a:gd name="T7" fmla="*/ 2008 h 2008"/>
                <a:gd name="T8" fmla="*/ 242 w 995"/>
                <a:gd name="T9" fmla="*/ 0 h 2008"/>
              </a:gdLst>
              <a:ahLst/>
              <a:cxnLst>
                <a:cxn ang="0">
                  <a:pos x="T0" y="T1"/>
                </a:cxn>
                <a:cxn ang="0">
                  <a:pos x="T2" y="T3"/>
                </a:cxn>
                <a:cxn ang="0">
                  <a:pos x="T4" y="T5"/>
                </a:cxn>
                <a:cxn ang="0">
                  <a:pos x="T6" y="T7"/>
                </a:cxn>
                <a:cxn ang="0">
                  <a:pos x="T8" y="T9"/>
                </a:cxn>
              </a:cxnLst>
              <a:rect l="0" t="0" r="r" b="b"/>
              <a:pathLst>
                <a:path w="995" h="2008">
                  <a:moveTo>
                    <a:pt x="242" y="0"/>
                  </a:moveTo>
                  <a:lnTo>
                    <a:pt x="0" y="305"/>
                  </a:lnTo>
                  <a:lnTo>
                    <a:pt x="0" y="1845"/>
                  </a:lnTo>
                  <a:lnTo>
                    <a:pt x="995" y="2008"/>
                  </a:lnTo>
                  <a:lnTo>
                    <a:pt x="24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3" name="淘宝店chenying0907 39"/>
            <p:cNvSpPr>
              <a:spLocks/>
            </p:cNvSpPr>
            <p:nvPr/>
          </p:nvSpPr>
          <p:spPr bwMode="auto">
            <a:xfrm rot="5400000">
              <a:off x="-975519" y="954283"/>
              <a:ext cx="2333625" cy="382588"/>
            </a:xfrm>
            <a:custGeom>
              <a:avLst/>
              <a:gdLst>
                <a:gd name="T0" fmla="*/ 0 w 1470"/>
                <a:gd name="T1" fmla="*/ 0 h 241"/>
                <a:gd name="T2" fmla="*/ 0 w 1470"/>
                <a:gd name="T3" fmla="*/ 233 h 241"/>
                <a:gd name="T4" fmla="*/ 0 w 1470"/>
                <a:gd name="T5" fmla="*/ 241 h 241"/>
                <a:gd name="T6" fmla="*/ 1470 w 1470"/>
                <a:gd name="T7" fmla="*/ 241 h 241"/>
                <a:gd name="T8" fmla="*/ 0 w 1470"/>
                <a:gd name="T9" fmla="*/ 0 h 241"/>
              </a:gdLst>
              <a:ahLst/>
              <a:cxnLst>
                <a:cxn ang="0">
                  <a:pos x="T0" y="T1"/>
                </a:cxn>
                <a:cxn ang="0">
                  <a:pos x="T2" y="T3"/>
                </a:cxn>
                <a:cxn ang="0">
                  <a:pos x="T4" y="T5"/>
                </a:cxn>
                <a:cxn ang="0">
                  <a:pos x="T6" y="T7"/>
                </a:cxn>
                <a:cxn ang="0">
                  <a:pos x="T8" y="T9"/>
                </a:cxn>
              </a:cxnLst>
              <a:rect l="0" t="0" r="r" b="b"/>
              <a:pathLst>
                <a:path w="1470" h="241">
                  <a:moveTo>
                    <a:pt x="0" y="0"/>
                  </a:moveTo>
                  <a:lnTo>
                    <a:pt x="0" y="233"/>
                  </a:lnTo>
                  <a:lnTo>
                    <a:pt x="0" y="241"/>
                  </a:lnTo>
                  <a:lnTo>
                    <a:pt x="1470" y="241"/>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grpSp>
      <p:sp>
        <p:nvSpPr>
          <p:cNvPr id="19477" name="PA_淘宝店chenying0907 21"/>
          <p:cNvSpPr>
            <a:spLocks noChangeArrowheads="1"/>
          </p:cNvSpPr>
          <p:nvPr>
            <p:custDataLst>
              <p:tags r:id="rId2"/>
            </p:custDataLst>
          </p:nvPr>
        </p:nvSpPr>
        <p:spPr bwMode="auto">
          <a:xfrm>
            <a:off x="266761" y="1470354"/>
            <a:ext cx="2301906" cy="2309615"/>
          </a:xfrm>
          <a:prstGeom prst="rect">
            <a:avLst/>
          </a:prstGeom>
          <a:solidFill>
            <a:schemeClr val="accent3"/>
          </a:solidFill>
          <a:ln>
            <a:noFill/>
          </a:ln>
          <a:effectLst>
            <a:outerShdw blurRad="190500" dist="63500" dir="3300000" algn="tl" rotWithShape="0">
              <a:schemeClr val="tx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cs typeface="+mn-ea"/>
              <a:sym typeface="+mn-lt"/>
            </a:endParaRPr>
          </a:p>
        </p:txBody>
      </p:sp>
      <p:sp>
        <p:nvSpPr>
          <p:cNvPr id="19482" name="PA_淘宝店chenying0907 26"/>
          <p:cNvSpPr>
            <a:spLocks noChangeArrowheads="1"/>
          </p:cNvSpPr>
          <p:nvPr>
            <p:custDataLst>
              <p:tags r:id="rId3"/>
            </p:custDataLst>
          </p:nvPr>
        </p:nvSpPr>
        <p:spPr bwMode="auto">
          <a:xfrm>
            <a:off x="351458" y="1619010"/>
            <a:ext cx="211431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dirty="0">
                <a:solidFill>
                  <a:schemeClr val="bg1"/>
                </a:solidFill>
                <a:cs typeface="+mn-ea"/>
              </a:rPr>
              <a:t>A saying of wisdom (SOW) taken from the book that echoes the </a:t>
            </a:r>
            <a:r>
              <a:rPr lang="en-US" b="1" dirty="0">
                <a:solidFill>
                  <a:srgbClr val="7030A0"/>
                </a:solidFill>
                <a:cs typeface="+mn-ea"/>
              </a:rPr>
              <a:t>overarching theme</a:t>
            </a:r>
            <a:r>
              <a:rPr lang="en-US" dirty="0">
                <a:solidFill>
                  <a:schemeClr val="bg1"/>
                </a:solidFill>
                <a:cs typeface="+mn-ea"/>
              </a:rPr>
              <a:t> and/or the four </a:t>
            </a:r>
            <a:r>
              <a:rPr lang="en-US" b="1" dirty="0">
                <a:solidFill>
                  <a:srgbClr val="7030A0"/>
                </a:solidFill>
                <a:cs typeface="+mn-ea"/>
              </a:rPr>
              <a:t>sub-themes</a:t>
            </a:r>
            <a:endParaRPr lang="zh-CN" altLang="en-US" b="1" dirty="0">
              <a:solidFill>
                <a:srgbClr val="7030A0"/>
              </a:solidFill>
              <a:cs typeface="+mn-ea"/>
              <a:sym typeface="+mn-lt"/>
            </a:endParaRPr>
          </a:p>
        </p:txBody>
      </p:sp>
      <p:sp>
        <p:nvSpPr>
          <p:cNvPr id="15" name="PA_文本框 16"/>
          <p:cNvSpPr txBox="1"/>
          <p:nvPr>
            <p:custDataLst>
              <p:tags r:id="rId4"/>
            </p:custDataLst>
          </p:nvPr>
        </p:nvSpPr>
        <p:spPr>
          <a:xfrm>
            <a:off x="232325" y="287555"/>
            <a:ext cx="899396" cy="584775"/>
          </a:xfrm>
          <a:prstGeom prst="rect">
            <a:avLst/>
          </a:prstGeom>
          <a:noFill/>
        </p:spPr>
        <p:txBody>
          <a:bodyPr wrap="square" rtlCol="0">
            <a:spAutoFit/>
          </a:bodyPr>
          <a:lstStyle/>
          <a:p>
            <a:r>
              <a:rPr lang="en-US" altLang="zh-CN" sz="3200" dirty="0">
                <a:solidFill>
                  <a:schemeClr val="bg1">
                    <a:lumMod val="50000"/>
                  </a:schemeClr>
                </a:solidFill>
                <a:cs typeface="+mn-ea"/>
                <a:sym typeface="+mn-lt"/>
              </a:rPr>
              <a:t>01 </a:t>
            </a:r>
            <a:endParaRPr lang="zh-CN" altLang="en-US" sz="3200" dirty="0">
              <a:solidFill>
                <a:schemeClr val="bg1">
                  <a:lumMod val="50000"/>
                </a:schemeClr>
              </a:solidFill>
              <a:cs typeface="+mn-ea"/>
              <a:sym typeface="+mn-lt"/>
            </a:endParaRPr>
          </a:p>
        </p:txBody>
      </p:sp>
      <p:sp>
        <p:nvSpPr>
          <p:cNvPr id="16" name="Rectangle 15"/>
          <p:cNvSpPr/>
          <p:nvPr/>
        </p:nvSpPr>
        <p:spPr>
          <a:xfrm>
            <a:off x="1043608" y="379888"/>
            <a:ext cx="7237508" cy="400110"/>
          </a:xfrm>
          <a:prstGeom prst="rect">
            <a:avLst/>
          </a:prstGeom>
        </p:spPr>
        <p:txBody>
          <a:bodyPr wrap="square">
            <a:spAutoFit/>
          </a:bodyPr>
          <a:lstStyle/>
          <a:p>
            <a:r>
              <a:rPr lang="en-US" sz="2000" dirty="0">
                <a:solidFill>
                  <a:schemeClr val="tx1">
                    <a:lumMod val="65000"/>
                    <a:lumOff val="35000"/>
                  </a:schemeClr>
                </a:solidFill>
                <a:cs typeface="+mn-ea"/>
              </a:rPr>
              <a:t>What is “SOW Inspiring” Book Gifting Competition?</a:t>
            </a:r>
            <a:endParaRPr lang="zh-CN" altLang="en-US" sz="2000" dirty="0">
              <a:solidFill>
                <a:schemeClr val="tx1">
                  <a:lumMod val="65000"/>
                  <a:lumOff val="35000"/>
                </a:schemeClr>
              </a:solidFill>
              <a:cs typeface="+mn-ea"/>
              <a:sym typeface="+mn-lt"/>
            </a:endParaRPr>
          </a:p>
        </p:txBody>
      </p:sp>
      <p:sp>
        <p:nvSpPr>
          <p:cNvPr id="2" name="Rectangle 1"/>
          <p:cNvSpPr/>
          <p:nvPr/>
        </p:nvSpPr>
        <p:spPr>
          <a:xfrm>
            <a:off x="281533" y="964663"/>
            <a:ext cx="4572000" cy="646331"/>
          </a:xfrm>
          <a:prstGeom prst="rect">
            <a:avLst/>
          </a:prstGeom>
        </p:spPr>
        <p:txBody>
          <a:bodyPr>
            <a:spAutoFit/>
          </a:bodyPr>
          <a:lstStyle/>
          <a:p>
            <a:r>
              <a:rPr lang="en-US" dirty="0"/>
              <a:t>Each entry should include: </a:t>
            </a:r>
          </a:p>
          <a:p>
            <a:r>
              <a:rPr lang="en-US" dirty="0"/>
              <a:t>   </a:t>
            </a:r>
          </a:p>
        </p:txBody>
      </p:sp>
      <p:sp>
        <p:nvSpPr>
          <p:cNvPr id="17" name="PA_淘宝店chenying0907 21"/>
          <p:cNvSpPr>
            <a:spLocks noChangeArrowheads="1"/>
          </p:cNvSpPr>
          <p:nvPr>
            <p:custDataLst>
              <p:tags r:id="rId5"/>
            </p:custDataLst>
          </p:nvPr>
        </p:nvSpPr>
        <p:spPr bwMode="auto">
          <a:xfrm>
            <a:off x="3231336" y="1470354"/>
            <a:ext cx="2492791" cy="2309615"/>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1000">
              <a:cs typeface="+mn-ea"/>
              <a:sym typeface="+mn-lt"/>
            </a:endParaRPr>
          </a:p>
        </p:txBody>
      </p:sp>
      <p:sp>
        <p:nvSpPr>
          <p:cNvPr id="19" name="PA_淘宝店chenying0907 26"/>
          <p:cNvSpPr>
            <a:spLocks noChangeArrowheads="1"/>
          </p:cNvSpPr>
          <p:nvPr>
            <p:custDataLst>
              <p:tags r:id="rId6"/>
            </p:custDataLst>
          </p:nvPr>
        </p:nvSpPr>
        <p:spPr bwMode="auto">
          <a:xfrm>
            <a:off x="3340102" y="1517165"/>
            <a:ext cx="2333179" cy="2215991"/>
          </a:xfrm>
          <a:prstGeom prst="rect">
            <a:avLst/>
          </a:prstGeom>
          <a:solidFill>
            <a:schemeClr val="accent6"/>
          </a:solidFill>
          <a:ln>
            <a:noFill/>
          </a:ln>
          <a:extLst/>
        </p:spPr>
        <p:style>
          <a:lnRef idx="0">
            <a:scrgbClr r="0" g="0" b="0"/>
          </a:lnRef>
          <a:fillRef idx="0">
            <a:scrgbClr r="0" g="0" b="0"/>
          </a:fillRef>
          <a:effectRef idx="0">
            <a:scrgbClr r="0" g="0" b="0"/>
          </a:effectRef>
          <a:fontRef idx="minor">
            <a:schemeClr val="lt1"/>
          </a:fontRef>
        </p:style>
        <p:txBody>
          <a:bodyPr wrap="square" lIns="0" tIns="0" rIns="0" bIns="0">
            <a:spAutoFit/>
          </a:bodyPr>
          <a:lstStyle/>
          <a:p>
            <a:pPr algn="ctr"/>
            <a:r>
              <a:rPr lang="en-US" dirty="0">
                <a:solidFill>
                  <a:schemeClr val="bg1"/>
                </a:solidFill>
                <a:cs typeface="+mn-ea"/>
              </a:rPr>
              <a:t>The reason(s) why the book is chosen for the recipient(s), how the book has inspired you and how it will resonate with and inspire him/her/them</a:t>
            </a:r>
            <a:endParaRPr lang="zh-CN" altLang="en-US" dirty="0">
              <a:solidFill>
                <a:schemeClr val="bg1"/>
              </a:solidFill>
              <a:cs typeface="+mn-ea"/>
              <a:sym typeface="+mn-lt"/>
            </a:endParaRPr>
          </a:p>
        </p:txBody>
      </p:sp>
      <p:sp>
        <p:nvSpPr>
          <p:cNvPr id="24" name="PA_淘宝店chenying0907 21"/>
          <p:cNvSpPr>
            <a:spLocks noChangeArrowheads="1"/>
          </p:cNvSpPr>
          <p:nvPr>
            <p:custDataLst>
              <p:tags r:id="rId7"/>
            </p:custDataLst>
          </p:nvPr>
        </p:nvSpPr>
        <p:spPr bwMode="auto">
          <a:xfrm>
            <a:off x="6084168" y="1470354"/>
            <a:ext cx="2301906" cy="2309615"/>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1000">
              <a:cs typeface="+mn-ea"/>
              <a:sym typeface="+mn-lt"/>
            </a:endParaRPr>
          </a:p>
        </p:txBody>
      </p:sp>
      <p:sp>
        <p:nvSpPr>
          <p:cNvPr id="25" name="PA_淘宝店chenying0907 26"/>
          <p:cNvSpPr>
            <a:spLocks noChangeArrowheads="1"/>
          </p:cNvSpPr>
          <p:nvPr>
            <p:custDataLst>
              <p:tags r:id="rId8"/>
            </p:custDataLst>
          </p:nvPr>
        </p:nvSpPr>
        <p:spPr bwMode="auto">
          <a:xfrm>
            <a:off x="6191108" y="1626407"/>
            <a:ext cx="2114312" cy="1938992"/>
          </a:xfrm>
          <a:prstGeom prst="rect">
            <a:avLst/>
          </a:prstGeom>
          <a:solidFill>
            <a:schemeClr val="accent4"/>
          </a:solidFill>
          <a:ln>
            <a:noFill/>
          </a:ln>
          <a:extLst/>
        </p:spPr>
        <p:style>
          <a:lnRef idx="0">
            <a:scrgbClr r="0" g="0" b="0"/>
          </a:lnRef>
          <a:fillRef idx="0">
            <a:scrgbClr r="0" g="0" b="0"/>
          </a:fillRef>
          <a:effectRef idx="0">
            <a:scrgbClr r="0" g="0" b="0"/>
          </a:effectRef>
          <a:fontRef idx="minor">
            <a:schemeClr val="lt1"/>
          </a:fontRef>
        </p:style>
        <p:txBody>
          <a:bodyPr wrap="square" lIns="0" tIns="0" rIns="0" bIns="0">
            <a:spAutoFit/>
          </a:bodyPr>
          <a:lstStyle/>
          <a:p>
            <a:pPr algn="ctr"/>
            <a:r>
              <a:rPr lang="en-US" dirty="0">
                <a:solidFill>
                  <a:schemeClr val="bg1"/>
                </a:solidFill>
                <a:cs typeface="+mn-ea"/>
              </a:rPr>
              <a:t>A photo or a piece of two-dimensional (2D) artwork that represents and enhances the message</a:t>
            </a:r>
            <a:endParaRPr lang="zh-CN" altLang="en-US" dirty="0">
              <a:solidFill>
                <a:schemeClr val="bg1"/>
              </a:solidFill>
              <a:cs typeface="+mn-ea"/>
              <a:sym typeface="+mn-lt"/>
            </a:endParaRPr>
          </a:p>
        </p:txBody>
      </p:sp>
      <p:pic>
        <p:nvPicPr>
          <p:cNvPr id="26" name="Picture 25" descr="Screen Clipping"/>
          <p:cNvPicPr>
            <a:picLocks noChangeAspect="1"/>
          </p:cNvPicPr>
          <p:nvPr/>
        </p:nvPicPr>
        <p:blipFill rotWithShape="1">
          <a:blip r:embed="rId10" cstate="print">
            <a:extLst>
              <a:ext uri="{28A0092B-C50C-407E-A947-70E740481C1C}">
                <a14:useLocalDpi xmlns:a14="http://schemas.microsoft.com/office/drawing/2010/main" val="0"/>
              </a:ext>
            </a:extLst>
          </a:blip>
          <a:srcRect l="13248" r="11692"/>
          <a:stretch/>
        </p:blipFill>
        <p:spPr>
          <a:xfrm>
            <a:off x="7556131" y="3594722"/>
            <a:ext cx="1438176" cy="1454623"/>
          </a:xfrm>
          <a:prstGeom prst="rect">
            <a:avLst/>
          </a:prstGeom>
          <a:ln>
            <a:noFill/>
          </a:ln>
          <a:effectLst>
            <a:softEdge rad="112500"/>
          </a:effectLst>
        </p:spPr>
      </p:pic>
      <p:pic>
        <p:nvPicPr>
          <p:cNvPr id="18" name="Picture 17" descr="Screen Clipping"/>
          <p:cNvPicPr>
            <a:picLocks noChangeAspect="1"/>
          </p:cNvPicPr>
          <p:nvPr/>
        </p:nvPicPr>
        <p:blipFill rotWithShape="1">
          <a:blip r:embed="rId11" cstate="print">
            <a:extLst>
              <a:ext uri="{28A0092B-C50C-407E-A947-70E740481C1C}">
                <a14:useLocalDpi xmlns:a14="http://schemas.microsoft.com/office/drawing/2010/main" val="0"/>
              </a:ext>
            </a:extLst>
          </a:blip>
          <a:srcRect l="15637" t="593" r="13786" b="-593"/>
          <a:stretch/>
        </p:blipFill>
        <p:spPr>
          <a:xfrm>
            <a:off x="4590212" y="3603775"/>
            <a:ext cx="1438032" cy="1445570"/>
          </a:xfrm>
          <a:prstGeom prst="rect">
            <a:avLst/>
          </a:prstGeom>
          <a:ln>
            <a:noFill/>
          </a:ln>
          <a:effectLst>
            <a:softEdge rad="112500"/>
          </a:effectLst>
        </p:spPr>
      </p:pic>
      <p:pic>
        <p:nvPicPr>
          <p:cNvPr id="4" name="Picture 3" descr="Screen Clippi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75790" y="3594722"/>
            <a:ext cx="1507348" cy="1335884"/>
          </a:xfrm>
          <a:prstGeom prst="rect">
            <a:avLst/>
          </a:prstGeom>
          <a:ln>
            <a:noFill/>
          </a:ln>
          <a:effectLst>
            <a:softEdge rad="112500"/>
          </a:effectLst>
        </p:spPr>
      </p:pic>
    </p:spTree>
    <p:extLst>
      <p:ext uri="{BB962C8B-B14F-4D97-AF65-F5344CB8AC3E}">
        <p14:creationId xmlns:p14="http://schemas.microsoft.com/office/powerpoint/2010/main" val="83426384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1" name="PA_文本框 11"/>
          <p:cNvSpPr txBox="1">
            <a:spLocks noChangeArrowheads="1"/>
          </p:cNvSpPr>
          <p:nvPr>
            <p:custDataLst>
              <p:tags r:id="rId1"/>
            </p:custDataLst>
          </p:nvPr>
        </p:nvSpPr>
        <p:spPr bwMode="auto">
          <a:xfrm>
            <a:off x="1123595" y="2139054"/>
            <a:ext cx="2092324"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120000"/>
              </a:lnSpc>
            </a:pPr>
            <a:r>
              <a:rPr lang="zh-CN" altLang="zh-CN" sz="2000" dirty="0">
                <a:solidFill>
                  <a:schemeClr val="bg1"/>
                </a:solidFill>
                <a:cs typeface="+mn-ea"/>
                <a:sym typeface="+mn-lt"/>
              </a:rPr>
              <a:t>“What</a:t>
            </a:r>
          </a:p>
          <a:p>
            <a:pPr algn="ctr">
              <a:lnSpc>
                <a:spcPct val="120000"/>
              </a:lnSpc>
            </a:pPr>
            <a:r>
              <a:rPr lang="zh-CN" altLang="zh-CN" sz="2000" dirty="0">
                <a:solidFill>
                  <a:schemeClr val="bg1"/>
                </a:solidFill>
                <a:cs typeface="+mn-ea"/>
                <a:sym typeface="+mn-lt"/>
              </a:rPr>
              <a:t>Makes us</a:t>
            </a:r>
          </a:p>
          <a:p>
            <a:pPr algn="ctr">
              <a:lnSpc>
                <a:spcPct val="120000"/>
              </a:lnSpc>
            </a:pPr>
            <a:r>
              <a:rPr lang="zh-CN" altLang="zh-CN" sz="2000" dirty="0">
                <a:solidFill>
                  <a:schemeClr val="bg1"/>
                </a:solidFill>
                <a:cs typeface="+mn-ea"/>
                <a:sym typeface="+mn-lt"/>
              </a:rPr>
              <a:t>Different</a:t>
            </a:r>
          </a:p>
          <a:p>
            <a:pPr algn="ctr">
              <a:lnSpc>
                <a:spcPct val="120000"/>
              </a:lnSpc>
            </a:pPr>
            <a:r>
              <a:rPr lang="zh-CN" altLang="zh-CN" sz="2000" dirty="0">
                <a:solidFill>
                  <a:schemeClr val="bg1"/>
                </a:solidFill>
                <a:cs typeface="+mn-ea"/>
                <a:sym typeface="+mn-lt"/>
              </a:rPr>
              <a:t>？”</a:t>
            </a:r>
          </a:p>
        </p:txBody>
      </p:sp>
      <p:grpSp>
        <p:nvGrpSpPr>
          <p:cNvPr id="25" name="PA_淘宝店chenying0907 24"/>
          <p:cNvGrpSpPr/>
          <p:nvPr>
            <p:custDataLst>
              <p:tags r:id="rId2"/>
            </p:custDataLst>
          </p:nvPr>
        </p:nvGrpSpPr>
        <p:grpSpPr>
          <a:xfrm>
            <a:off x="3154" y="18637"/>
            <a:ext cx="620750" cy="791858"/>
            <a:chOff x="0" y="-21236"/>
            <a:chExt cx="3311527" cy="4224338"/>
          </a:xfrm>
        </p:grpSpPr>
        <p:sp>
          <p:nvSpPr>
            <p:cNvPr id="27" name="淘宝店chenying0907 37"/>
            <p:cNvSpPr>
              <a:spLocks/>
            </p:cNvSpPr>
            <p:nvPr/>
          </p:nvSpPr>
          <p:spPr bwMode="auto">
            <a:xfrm rot="5400000">
              <a:off x="-264318" y="627258"/>
              <a:ext cx="3840163" cy="3311525"/>
            </a:xfrm>
            <a:custGeom>
              <a:avLst/>
              <a:gdLst>
                <a:gd name="T0" fmla="*/ 0 w 2419"/>
                <a:gd name="T1" fmla="*/ 0 h 2086"/>
                <a:gd name="T2" fmla="*/ 753 w 2419"/>
                <a:gd name="T3" fmla="*/ 2008 h 2086"/>
                <a:gd name="T4" fmla="*/ 1228 w 2419"/>
                <a:gd name="T5" fmla="*/ 2086 h 2086"/>
                <a:gd name="T6" fmla="*/ 2419 w 2419"/>
                <a:gd name="T7" fmla="*/ 2086 h 2086"/>
                <a:gd name="T8" fmla="*/ 0 w 2419"/>
                <a:gd name="T9" fmla="*/ 0 h 2086"/>
              </a:gdLst>
              <a:ahLst/>
              <a:cxnLst>
                <a:cxn ang="0">
                  <a:pos x="T0" y="T1"/>
                </a:cxn>
                <a:cxn ang="0">
                  <a:pos x="T2" y="T3"/>
                </a:cxn>
                <a:cxn ang="0">
                  <a:pos x="T4" y="T5"/>
                </a:cxn>
                <a:cxn ang="0">
                  <a:pos x="T6" y="T7"/>
                </a:cxn>
                <a:cxn ang="0">
                  <a:pos x="T8" y="T9"/>
                </a:cxn>
              </a:cxnLst>
              <a:rect l="0" t="0" r="r" b="b"/>
              <a:pathLst>
                <a:path w="2419" h="2086">
                  <a:moveTo>
                    <a:pt x="0" y="0"/>
                  </a:moveTo>
                  <a:lnTo>
                    <a:pt x="753" y="2008"/>
                  </a:lnTo>
                  <a:lnTo>
                    <a:pt x="1228" y="2086"/>
                  </a:lnTo>
                  <a:lnTo>
                    <a:pt x="2419" y="2086"/>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8" name="淘宝店chenying0907 38"/>
            <p:cNvSpPr>
              <a:spLocks/>
            </p:cNvSpPr>
            <p:nvPr/>
          </p:nvSpPr>
          <p:spPr bwMode="auto">
            <a:xfrm rot="5400000">
              <a:off x="927895" y="-825304"/>
              <a:ext cx="1579563" cy="3187700"/>
            </a:xfrm>
            <a:custGeom>
              <a:avLst/>
              <a:gdLst>
                <a:gd name="T0" fmla="*/ 242 w 995"/>
                <a:gd name="T1" fmla="*/ 0 h 2008"/>
                <a:gd name="T2" fmla="*/ 0 w 995"/>
                <a:gd name="T3" fmla="*/ 305 h 2008"/>
                <a:gd name="T4" fmla="*/ 0 w 995"/>
                <a:gd name="T5" fmla="*/ 1845 h 2008"/>
                <a:gd name="T6" fmla="*/ 995 w 995"/>
                <a:gd name="T7" fmla="*/ 2008 h 2008"/>
                <a:gd name="T8" fmla="*/ 242 w 995"/>
                <a:gd name="T9" fmla="*/ 0 h 2008"/>
              </a:gdLst>
              <a:ahLst/>
              <a:cxnLst>
                <a:cxn ang="0">
                  <a:pos x="T0" y="T1"/>
                </a:cxn>
                <a:cxn ang="0">
                  <a:pos x="T2" y="T3"/>
                </a:cxn>
                <a:cxn ang="0">
                  <a:pos x="T4" y="T5"/>
                </a:cxn>
                <a:cxn ang="0">
                  <a:pos x="T6" y="T7"/>
                </a:cxn>
                <a:cxn ang="0">
                  <a:pos x="T8" y="T9"/>
                </a:cxn>
              </a:cxnLst>
              <a:rect l="0" t="0" r="r" b="b"/>
              <a:pathLst>
                <a:path w="995" h="2008">
                  <a:moveTo>
                    <a:pt x="242" y="0"/>
                  </a:moveTo>
                  <a:lnTo>
                    <a:pt x="0" y="305"/>
                  </a:lnTo>
                  <a:lnTo>
                    <a:pt x="0" y="1845"/>
                  </a:lnTo>
                  <a:lnTo>
                    <a:pt x="995" y="2008"/>
                  </a:lnTo>
                  <a:lnTo>
                    <a:pt x="24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9" name="淘宝店chenying0907 39"/>
            <p:cNvSpPr>
              <a:spLocks/>
            </p:cNvSpPr>
            <p:nvPr/>
          </p:nvSpPr>
          <p:spPr bwMode="auto">
            <a:xfrm rot="5400000">
              <a:off x="-975519" y="954283"/>
              <a:ext cx="2333625" cy="382588"/>
            </a:xfrm>
            <a:custGeom>
              <a:avLst/>
              <a:gdLst>
                <a:gd name="T0" fmla="*/ 0 w 1470"/>
                <a:gd name="T1" fmla="*/ 0 h 241"/>
                <a:gd name="T2" fmla="*/ 0 w 1470"/>
                <a:gd name="T3" fmla="*/ 233 h 241"/>
                <a:gd name="T4" fmla="*/ 0 w 1470"/>
                <a:gd name="T5" fmla="*/ 241 h 241"/>
                <a:gd name="T6" fmla="*/ 1470 w 1470"/>
                <a:gd name="T7" fmla="*/ 241 h 241"/>
                <a:gd name="T8" fmla="*/ 0 w 1470"/>
                <a:gd name="T9" fmla="*/ 0 h 241"/>
              </a:gdLst>
              <a:ahLst/>
              <a:cxnLst>
                <a:cxn ang="0">
                  <a:pos x="T0" y="T1"/>
                </a:cxn>
                <a:cxn ang="0">
                  <a:pos x="T2" y="T3"/>
                </a:cxn>
                <a:cxn ang="0">
                  <a:pos x="T4" y="T5"/>
                </a:cxn>
                <a:cxn ang="0">
                  <a:pos x="T6" y="T7"/>
                </a:cxn>
                <a:cxn ang="0">
                  <a:pos x="T8" y="T9"/>
                </a:cxn>
              </a:cxnLst>
              <a:rect l="0" t="0" r="r" b="b"/>
              <a:pathLst>
                <a:path w="1470" h="241">
                  <a:moveTo>
                    <a:pt x="0" y="0"/>
                  </a:moveTo>
                  <a:lnTo>
                    <a:pt x="0" y="233"/>
                  </a:lnTo>
                  <a:lnTo>
                    <a:pt x="0" y="241"/>
                  </a:lnTo>
                  <a:lnTo>
                    <a:pt x="1470" y="241"/>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grpSp>
      <p:sp>
        <p:nvSpPr>
          <p:cNvPr id="2" name="Rectangle 1"/>
          <p:cNvSpPr/>
          <p:nvPr/>
        </p:nvSpPr>
        <p:spPr>
          <a:xfrm>
            <a:off x="1271976" y="109473"/>
            <a:ext cx="6912768" cy="400110"/>
          </a:xfrm>
          <a:prstGeom prst="rect">
            <a:avLst/>
          </a:prstGeom>
        </p:spPr>
        <p:txBody>
          <a:bodyPr wrap="square">
            <a:spAutoFit/>
          </a:bodyPr>
          <a:lstStyle/>
          <a:p>
            <a:pPr algn="ctr"/>
            <a:r>
              <a:rPr lang="en-US" sz="2000" dirty="0">
                <a:solidFill>
                  <a:schemeClr val="tx1">
                    <a:lumMod val="65000"/>
                    <a:lumOff val="35000"/>
                  </a:schemeClr>
                </a:solidFill>
                <a:cs typeface="+mn-ea"/>
              </a:rPr>
              <a:t> Overarching Theme and Sub-themes</a:t>
            </a:r>
          </a:p>
        </p:txBody>
      </p:sp>
      <p:grpSp>
        <p:nvGrpSpPr>
          <p:cNvPr id="14" name="PA_淘宝店chenying0907 21"/>
          <p:cNvGrpSpPr/>
          <p:nvPr>
            <p:custDataLst>
              <p:tags r:id="rId3"/>
            </p:custDataLst>
          </p:nvPr>
        </p:nvGrpSpPr>
        <p:grpSpPr>
          <a:xfrm>
            <a:off x="5844817" y="-2598"/>
            <a:ext cx="3311527" cy="5164735"/>
            <a:chOff x="5832473" y="-21235"/>
            <a:chExt cx="3311527" cy="5164735"/>
          </a:xfrm>
        </p:grpSpPr>
        <p:sp>
          <p:nvSpPr>
            <p:cNvPr id="15" name="淘宝店chenying0907 36"/>
            <p:cNvSpPr>
              <a:spLocks/>
            </p:cNvSpPr>
            <p:nvPr/>
          </p:nvSpPr>
          <p:spPr bwMode="auto">
            <a:xfrm rot="16200000">
              <a:off x="7445263" y="403114"/>
              <a:ext cx="2123086" cy="1274387"/>
            </a:xfrm>
            <a:custGeom>
              <a:avLst/>
              <a:gdLst/>
              <a:ahLst/>
              <a:cxnLst/>
              <a:rect l="l" t="t" r="r" b="b"/>
              <a:pathLst>
                <a:path w="2123086" h="1274387">
                  <a:moveTo>
                    <a:pt x="0" y="252037"/>
                  </a:moveTo>
                  <a:lnTo>
                    <a:pt x="2123086" y="0"/>
                  </a:lnTo>
                  <a:lnTo>
                    <a:pt x="2123086" y="1274387"/>
                  </a:lnTo>
                  <a:lnTo>
                    <a:pt x="1182688" y="1274387"/>
                  </a:lnTo>
                  <a:close/>
                </a:path>
              </a:pathLst>
            </a:custGeom>
            <a:solidFill>
              <a:srgbClr val="E5AAA4"/>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6" name="淘宝店chenying0907 37"/>
            <p:cNvSpPr>
              <a:spLocks/>
            </p:cNvSpPr>
            <p:nvPr/>
          </p:nvSpPr>
          <p:spPr bwMode="auto">
            <a:xfrm rot="16200000">
              <a:off x="5568154" y="1183482"/>
              <a:ext cx="3840163" cy="3311525"/>
            </a:xfrm>
            <a:custGeom>
              <a:avLst/>
              <a:gdLst>
                <a:gd name="T0" fmla="*/ 0 w 2419"/>
                <a:gd name="T1" fmla="*/ 0 h 2086"/>
                <a:gd name="T2" fmla="*/ 753 w 2419"/>
                <a:gd name="T3" fmla="*/ 2008 h 2086"/>
                <a:gd name="T4" fmla="*/ 1228 w 2419"/>
                <a:gd name="T5" fmla="*/ 2086 h 2086"/>
                <a:gd name="T6" fmla="*/ 2419 w 2419"/>
                <a:gd name="T7" fmla="*/ 2086 h 2086"/>
                <a:gd name="T8" fmla="*/ 0 w 2419"/>
                <a:gd name="T9" fmla="*/ 0 h 2086"/>
              </a:gdLst>
              <a:ahLst/>
              <a:cxnLst>
                <a:cxn ang="0">
                  <a:pos x="T0" y="T1"/>
                </a:cxn>
                <a:cxn ang="0">
                  <a:pos x="T2" y="T3"/>
                </a:cxn>
                <a:cxn ang="0">
                  <a:pos x="T4" y="T5"/>
                </a:cxn>
                <a:cxn ang="0">
                  <a:pos x="T6" y="T7"/>
                </a:cxn>
                <a:cxn ang="0">
                  <a:pos x="T8" y="T9"/>
                </a:cxn>
              </a:cxnLst>
              <a:rect l="0" t="0" r="r" b="b"/>
              <a:pathLst>
                <a:path w="2419" h="2086">
                  <a:moveTo>
                    <a:pt x="0" y="0"/>
                  </a:moveTo>
                  <a:lnTo>
                    <a:pt x="753" y="2008"/>
                  </a:lnTo>
                  <a:lnTo>
                    <a:pt x="1228" y="2086"/>
                  </a:lnTo>
                  <a:lnTo>
                    <a:pt x="2419" y="2086"/>
                  </a:lnTo>
                  <a:lnTo>
                    <a:pt x="0" y="0"/>
                  </a:lnTo>
                  <a:close/>
                </a:path>
              </a:pathLst>
            </a:custGeom>
            <a:solidFill>
              <a:srgbClr val="F1CF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7" name="淘宝店chenying0907 38"/>
            <p:cNvSpPr>
              <a:spLocks/>
            </p:cNvSpPr>
            <p:nvPr/>
          </p:nvSpPr>
          <p:spPr bwMode="auto">
            <a:xfrm rot="16200000">
              <a:off x="6636541" y="2759869"/>
              <a:ext cx="1579563" cy="3187700"/>
            </a:xfrm>
            <a:custGeom>
              <a:avLst/>
              <a:gdLst>
                <a:gd name="T0" fmla="*/ 242 w 995"/>
                <a:gd name="T1" fmla="*/ 0 h 2008"/>
                <a:gd name="T2" fmla="*/ 0 w 995"/>
                <a:gd name="T3" fmla="*/ 305 h 2008"/>
                <a:gd name="T4" fmla="*/ 0 w 995"/>
                <a:gd name="T5" fmla="*/ 1845 h 2008"/>
                <a:gd name="T6" fmla="*/ 995 w 995"/>
                <a:gd name="T7" fmla="*/ 2008 h 2008"/>
                <a:gd name="T8" fmla="*/ 242 w 995"/>
                <a:gd name="T9" fmla="*/ 0 h 2008"/>
              </a:gdLst>
              <a:ahLst/>
              <a:cxnLst>
                <a:cxn ang="0">
                  <a:pos x="T0" y="T1"/>
                </a:cxn>
                <a:cxn ang="0">
                  <a:pos x="T2" y="T3"/>
                </a:cxn>
                <a:cxn ang="0">
                  <a:pos x="T4" y="T5"/>
                </a:cxn>
                <a:cxn ang="0">
                  <a:pos x="T6" y="T7"/>
                </a:cxn>
                <a:cxn ang="0">
                  <a:pos x="T8" y="T9"/>
                </a:cxn>
              </a:cxnLst>
              <a:rect l="0" t="0" r="r" b="b"/>
              <a:pathLst>
                <a:path w="995" h="2008">
                  <a:moveTo>
                    <a:pt x="242" y="0"/>
                  </a:moveTo>
                  <a:lnTo>
                    <a:pt x="0" y="305"/>
                  </a:lnTo>
                  <a:lnTo>
                    <a:pt x="0" y="1845"/>
                  </a:lnTo>
                  <a:lnTo>
                    <a:pt x="995" y="2008"/>
                  </a:lnTo>
                  <a:lnTo>
                    <a:pt x="242" y="0"/>
                  </a:lnTo>
                  <a:close/>
                </a:path>
              </a:pathLst>
            </a:custGeom>
            <a:solidFill>
              <a:srgbClr val="F9E7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8" name="淘宝店chenying0907 39"/>
            <p:cNvSpPr>
              <a:spLocks/>
            </p:cNvSpPr>
            <p:nvPr/>
          </p:nvSpPr>
          <p:spPr bwMode="auto">
            <a:xfrm rot="16200000">
              <a:off x="7785893" y="3785394"/>
              <a:ext cx="2333625" cy="382588"/>
            </a:xfrm>
            <a:custGeom>
              <a:avLst/>
              <a:gdLst>
                <a:gd name="T0" fmla="*/ 0 w 1470"/>
                <a:gd name="T1" fmla="*/ 0 h 241"/>
                <a:gd name="T2" fmla="*/ 0 w 1470"/>
                <a:gd name="T3" fmla="*/ 233 h 241"/>
                <a:gd name="T4" fmla="*/ 0 w 1470"/>
                <a:gd name="T5" fmla="*/ 241 h 241"/>
                <a:gd name="T6" fmla="*/ 1470 w 1470"/>
                <a:gd name="T7" fmla="*/ 241 h 241"/>
                <a:gd name="T8" fmla="*/ 0 w 1470"/>
                <a:gd name="T9" fmla="*/ 0 h 241"/>
              </a:gdLst>
              <a:ahLst/>
              <a:cxnLst>
                <a:cxn ang="0">
                  <a:pos x="T0" y="T1"/>
                </a:cxn>
                <a:cxn ang="0">
                  <a:pos x="T2" y="T3"/>
                </a:cxn>
                <a:cxn ang="0">
                  <a:pos x="T4" y="T5"/>
                </a:cxn>
                <a:cxn ang="0">
                  <a:pos x="T6" y="T7"/>
                </a:cxn>
                <a:cxn ang="0">
                  <a:pos x="T8" y="T9"/>
                </a:cxn>
              </a:cxnLst>
              <a:rect l="0" t="0" r="r" b="b"/>
              <a:pathLst>
                <a:path w="1470" h="241">
                  <a:moveTo>
                    <a:pt x="0" y="0"/>
                  </a:moveTo>
                  <a:lnTo>
                    <a:pt x="0" y="233"/>
                  </a:lnTo>
                  <a:lnTo>
                    <a:pt x="0" y="241"/>
                  </a:lnTo>
                  <a:lnTo>
                    <a:pt x="1470" y="241"/>
                  </a:lnTo>
                  <a:lnTo>
                    <a:pt x="0" y="0"/>
                  </a:lnTo>
                  <a:close/>
                </a:path>
              </a:pathLst>
            </a:custGeom>
            <a:solidFill>
              <a:srgbClr val="E5AA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grpSp>
      <p:pic>
        <p:nvPicPr>
          <p:cNvPr id="13" name="Picture 12"/>
          <p:cNvPicPr>
            <a:picLocks noChangeAspect="1"/>
          </p:cNvPicPr>
          <p:nvPr/>
        </p:nvPicPr>
        <p:blipFill rotWithShape="1">
          <a:blip r:embed="rId7"/>
          <a:srcRect l="7497" t="16677" r="7239" b="13649"/>
          <a:stretch/>
        </p:blipFill>
        <p:spPr>
          <a:xfrm>
            <a:off x="564902" y="544292"/>
            <a:ext cx="8326916" cy="4220970"/>
          </a:xfrm>
          <a:prstGeom prst="rect">
            <a:avLst/>
          </a:prstGeom>
          <a:ln>
            <a:noFill/>
          </a:ln>
          <a:effectLst>
            <a:softEdge rad="112500"/>
          </a:effectLst>
        </p:spPr>
      </p:pic>
      <p:sp>
        <p:nvSpPr>
          <p:cNvPr id="20" name="PA_任意多边形 78"/>
          <p:cNvSpPr>
            <a:spLocks/>
          </p:cNvSpPr>
          <p:nvPr>
            <p:custDataLst>
              <p:tags r:id="rId4"/>
            </p:custDataLst>
          </p:nvPr>
        </p:nvSpPr>
        <p:spPr bwMode="auto">
          <a:xfrm>
            <a:off x="146070" y="2104345"/>
            <a:ext cx="1690525" cy="549657"/>
          </a:xfrm>
          <a:custGeom>
            <a:avLst/>
            <a:gdLst>
              <a:gd name="T0" fmla="*/ 0 w 1555"/>
              <a:gd name="T1" fmla="*/ 0 h 1114"/>
              <a:gd name="T2" fmla="*/ 401 w 1555"/>
              <a:gd name="T3" fmla="*/ 557 h 1114"/>
              <a:gd name="T4" fmla="*/ 0 w 1555"/>
              <a:gd name="T5" fmla="*/ 1114 h 1114"/>
              <a:gd name="T6" fmla="*/ 1154 w 1555"/>
              <a:gd name="T7" fmla="*/ 1114 h 1114"/>
              <a:gd name="T8" fmla="*/ 1555 w 1555"/>
              <a:gd name="T9" fmla="*/ 557 h 1114"/>
              <a:gd name="T10" fmla="*/ 1154 w 1555"/>
              <a:gd name="T11" fmla="*/ 0 h 1114"/>
              <a:gd name="T12" fmla="*/ 0 w 1555"/>
              <a:gd name="T13" fmla="*/ 0 h 1114"/>
            </a:gdLst>
            <a:ahLst/>
            <a:cxnLst>
              <a:cxn ang="0">
                <a:pos x="T0" y="T1"/>
              </a:cxn>
              <a:cxn ang="0">
                <a:pos x="T2" y="T3"/>
              </a:cxn>
              <a:cxn ang="0">
                <a:pos x="T4" y="T5"/>
              </a:cxn>
              <a:cxn ang="0">
                <a:pos x="T6" y="T7"/>
              </a:cxn>
              <a:cxn ang="0">
                <a:pos x="T8" y="T9"/>
              </a:cxn>
              <a:cxn ang="0">
                <a:pos x="T10" y="T11"/>
              </a:cxn>
              <a:cxn ang="0">
                <a:pos x="T12" y="T13"/>
              </a:cxn>
            </a:cxnLst>
            <a:rect l="0" t="0" r="r" b="b"/>
            <a:pathLst>
              <a:path w="1555" h="1114">
                <a:moveTo>
                  <a:pt x="0" y="0"/>
                </a:moveTo>
                <a:lnTo>
                  <a:pt x="401" y="557"/>
                </a:lnTo>
                <a:lnTo>
                  <a:pt x="0" y="1114"/>
                </a:lnTo>
                <a:lnTo>
                  <a:pt x="1154" y="1114"/>
                </a:lnTo>
                <a:lnTo>
                  <a:pt x="1555" y="557"/>
                </a:lnTo>
                <a:lnTo>
                  <a:pt x="1154" y="0"/>
                </a:lnTo>
                <a:lnTo>
                  <a:pt x="0" y="0"/>
                </a:lnTo>
                <a:close/>
              </a:path>
            </a:pathLst>
          </a:custGeom>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zh-CN" sz="1200" b="1" dirty="0">
                <a:solidFill>
                  <a:schemeClr val="lt1"/>
                </a:solidFill>
                <a:cs typeface="+mn-ea"/>
                <a:sym typeface="+mn-lt"/>
              </a:rPr>
              <a:t>Overarching</a:t>
            </a:r>
          </a:p>
          <a:p>
            <a:pPr algn="ctr"/>
            <a:r>
              <a:rPr lang="en-US" altLang="zh-CN" sz="1200" b="1" dirty="0">
                <a:solidFill>
                  <a:schemeClr val="lt1"/>
                </a:solidFill>
                <a:cs typeface="+mn-ea"/>
                <a:sym typeface="+mn-lt"/>
              </a:rPr>
              <a:t> theme</a:t>
            </a:r>
            <a:endParaRPr lang="zh-CN" altLang="en-US" sz="1200" b="1" dirty="0">
              <a:solidFill>
                <a:schemeClr val="lt1"/>
              </a:solidFill>
              <a:cs typeface="+mn-ea"/>
              <a:sym typeface="+mn-lt"/>
            </a:endParaRPr>
          </a:p>
        </p:txBody>
      </p:sp>
      <p:sp>
        <p:nvSpPr>
          <p:cNvPr id="21" name="PA_任意多边形 79"/>
          <p:cNvSpPr>
            <a:spLocks/>
          </p:cNvSpPr>
          <p:nvPr>
            <p:custDataLst>
              <p:tags r:id="rId5"/>
            </p:custDataLst>
          </p:nvPr>
        </p:nvSpPr>
        <p:spPr bwMode="auto">
          <a:xfrm>
            <a:off x="1585853" y="2891619"/>
            <a:ext cx="1700415" cy="432048"/>
          </a:xfrm>
          <a:custGeom>
            <a:avLst/>
            <a:gdLst>
              <a:gd name="T0" fmla="*/ 0 w 1553"/>
              <a:gd name="T1" fmla="*/ 0 h 1114"/>
              <a:gd name="T2" fmla="*/ 400 w 1553"/>
              <a:gd name="T3" fmla="*/ 557 h 1114"/>
              <a:gd name="T4" fmla="*/ 0 w 1553"/>
              <a:gd name="T5" fmla="*/ 1114 h 1114"/>
              <a:gd name="T6" fmla="*/ 1154 w 1553"/>
              <a:gd name="T7" fmla="*/ 1114 h 1114"/>
              <a:gd name="T8" fmla="*/ 1553 w 1553"/>
              <a:gd name="T9" fmla="*/ 557 h 1114"/>
              <a:gd name="T10" fmla="*/ 1154 w 1553"/>
              <a:gd name="T11" fmla="*/ 0 h 1114"/>
              <a:gd name="T12" fmla="*/ 0 w 1553"/>
              <a:gd name="T13" fmla="*/ 0 h 1114"/>
            </a:gdLst>
            <a:ahLst/>
            <a:cxnLst>
              <a:cxn ang="0">
                <a:pos x="T0" y="T1"/>
              </a:cxn>
              <a:cxn ang="0">
                <a:pos x="T2" y="T3"/>
              </a:cxn>
              <a:cxn ang="0">
                <a:pos x="T4" y="T5"/>
              </a:cxn>
              <a:cxn ang="0">
                <a:pos x="T6" y="T7"/>
              </a:cxn>
              <a:cxn ang="0">
                <a:pos x="T8" y="T9"/>
              </a:cxn>
              <a:cxn ang="0">
                <a:pos x="T10" y="T11"/>
              </a:cxn>
              <a:cxn ang="0">
                <a:pos x="T12" y="T13"/>
              </a:cxn>
            </a:cxnLst>
            <a:rect l="0" t="0" r="r" b="b"/>
            <a:pathLst>
              <a:path w="1553" h="1114">
                <a:moveTo>
                  <a:pt x="0" y="0"/>
                </a:moveTo>
                <a:lnTo>
                  <a:pt x="400" y="557"/>
                </a:lnTo>
                <a:lnTo>
                  <a:pt x="0" y="1114"/>
                </a:lnTo>
                <a:lnTo>
                  <a:pt x="1154" y="1114"/>
                </a:lnTo>
                <a:lnTo>
                  <a:pt x="1553" y="557"/>
                </a:lnTo>
                <a:lnTo>
                  <a:pt x="1154" y="0"/>
                </a:lnTo>
                <a:lnTo>
                  <a:pt x="0" y="0"/>
                </a:lnTo>
                <a:close/>
              </a:path>
            </a:pathLst>
          </a:custGeom>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zh-CN" sz="1200" b="1" dirty="0">
                <a:solidFill>
                  <a:schemeClr val="lt1"/>
                </a:solidFill>
                <a:cs typeface="+mn-ea"/>
                <a:sym typeface="+mn-lt"/>
              </a:rPr>
              <a:t>Sub-themes</a:t>
            </a:r>
            <a:endParaRPr lang="zh-CN" altLang="en-US" sz="1200" b="1" dirty="0">
              <a:solidFill>
                <a:schemeClr val="lt1"/>
              </a:solidFill>
              <a:cs typeface="+mn-ea"/>
              <a:sym typeface="+mn-lt"/>
            </a:endParaRPr>
          </a:p>
        </p:txBody>
      </p:sp>
      <p:sp>
        <p:nvSpPr>
          <p:cNvPr id="5" name="Rounded Rectangle 4"/>
          <p:cNvSpPr/>
          <p:nvPr/>
        </p:nvSpPr>
        <p:spPr>
          <a:xfrm>
            <a:off x="1691680" y="3371858"/>
            <a:ext cx="1380333" cy="1089421"/>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 name="TextBox 3"/>
          <p:cNvSpPr txBox="1"/>
          <p:nvPr/>
        </p:nvSpPr>
        <p:spPr>
          <a:xfrm>
            <a:off x="1759036" y="3439514"/>
            <a:ext cx="2339752" cy="954107"/>
          </a:xfrm>
          <a:prstGeom prst="rect">
            <a:avLst/>
          </a:prstGeom>
          <a:noFill/>
        </p:spPr>
        <p:txBody>
          <a:bodyPr wrap="square" rtlCol="0">
            <a:spAutoFit/>
          </a:bodyPr>
          <a:lstStyle/>
          <a:p>
            <a:r>
              <a:rPr lang="en-US" sz="1400" b="1" u="sng" dirty="0">
                <a:solidFill>
                  <a:srgbClr val="FF0000"/>
                </a:solidFill>
                <a:cs typeface="+mn-ea"/>
              </a:rPr>
              <a:t>R</a:t>
            </a:r>
            <a:r>
              <a:rPr lang="en-US" sz="1200" b="1" dirty="0">
                <a:solidFill>
                  <a:srgbClr val="FF0000"/>
                </a:solidFill>
                <a:cs typeface="+mn-ea"/>
              </a:rPr>
              <a:t>esilience</a:t>
            </a:r>
          </a:p>
          <a:p>
            <a:r>
              <a:rPr lang="en-US" sz="1400" b="1" u="sng" dirty="0">
                <a:solidFill>
                  <a:srgbClr val="FFC000"/>
                </a:solidFill>
                <a:cs typeface="+mn-ea"/>
              </a:rPr>
              <a:t>E</a:t>
            </a:r>
            <a:r>
              <a:rPr lang="en-US" sz="1200" b="1" dirty="0">
                <a:solidFill>
                  <a:srgbClr val="FFC000"/>
                </a:solidFill>
                <a:cs typeface="+mn-ea"/>
              </a:rPr>
              <a:t>mpowerment</a:t>
            </a:r>
          </a:p>
          <a:p>
            <a:r>
              <a:rPr lang="en-US" sz="1400" b="1" u="sng" dirty="0">
                <a:solidFill>
                  <a:srgbClr val="00B0F0"/>
                </a:solidFill>
                <a:cs typeface="+mn-ea"/>
              </a:rPr>
              <a:t>A</a:t>
            </a:r>
            <a:r>
              <a:rPr lang="en-US" sz="1200" b="1" dirty="0">
                <a:solidFill>
                  <a:srgbClr val="00B0F0"/>
                </a:solidFill>
                <a:cs typeface="+mn-ea"/>
              </a:rPr>
              <a:t>ppreciation</a:t>
            </a:r>
          </a:p>
          <a:p>
            <a:r>
              <a:rPr lang="en-US" sz="1400" b="1" u="sng" dirty="0">
                <a:solidFill>
                  <a:srgbClr val="92D050"/>
                </a:solidFill>
                <a:cs typeface="+mn-ea"/>
              </a:rPr>
              <a:t>D</a:t>
            </a:r>
            <a:r>
              <a:rPr lang="en-US" sz="1200" b="1" dirty="0">
                <a:solidFill>
                  <a:srgbClr val="92D050"/>
                </a:solidFill>
                <a:cs typeface="+mn-ea"/>
              </a:rPr>
              <a:t>elight</a:t>
            </a:r>
          </a:p>
        </p:txBody>
      </p:sp>
    </p:spTree>
    <p:extLst>
      <p:ext uri="{BB962C8B-B14F-4D97-AF65-F5344CB8AC3E}">
        <p14:creationId xmlns:p14="http://schemas.microsoft.com/office/powerpoint/2010/main" val="298166062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0-#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0-#ppt_w/2"/>
                                          </p:val>
                                        </p:tav>
                                        <p:tav tm="100000">
                                          <p:val>
                                            <p:strVal val="#ppt_x"/>
                                          </p:val>
                                        </p:tav>
                                      </p:tavLst>
                                    </p:anim>
                                    <p:anim calcmode="lin" valueType="num">
                                      <p:cBhvr additive="base">
                                        <p:cTn id="2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5" grpId="0" animBg="1"/>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rotWithShape="1">
          <a:blip r:embed="rId10">
            <a:extLst>
              <a:ext uri="{BEBA8EAE-BF5A-486C-A8C5-ECC9F3942E4B}">
                <a14:imgProps xmlns:a14="http://schemas.microsoft.com/office/drawing/2010/main">
                  <a14:imgLayer r:embed="rId11">
                    <a14:imgEffect>
                      <a14:saturation sat="301000"/>
                    </a14:imgEffect>
                    <a14:imgEffect>
                      <a14:brightnessContrast contrast="-20000"/>
                    </a14:imgEffect>
                  </a14:imgLayer>
                </a14:imgProps>
              </a:ext>
              <a:ext uri="{28A0092B-C50C-407E-A947-70E740481C1C}">
                <a14:useLocalDpi xmlns:a14="http://schemas.microsoft.com/office/drawing/2010/main" val="0"/>
              </a:ext>
            </a:extLst>
          </a:blip>
          <a:srcRect t="10588" b="8450"/>
          <a:stretch/>
        </p:blipFill>
        <p:spPr>
          <a:xfrm>
            <a:off x="301185" y="840233"/>
            <a:ext cx="8784976" cy="2570396"/>
          </a:xfrm>
          <a:prstGeom prst="rect">
            <a:avLst/>
          </a:prstGeom>
          <a:ln>
            <a:noFill/>
          </a:ln>
          <a:effectLst>
            <a:softEdge rad="112500"/>
          </a:effectLst>
        </p:spPr>
      </p:pic>
      <p:sp>
        <p:nvSpPr>
          <p:cNvPr id="10252" name="PA_淘宝店chenying0907 12"/>
          <p:cNvSpPr>
            <a:spLocks noChangeArrowheads="1"/>
          </p:cNvSpPr>
          <p:nvPr>
            <p:custDataLst>
              <p:tags r:id="rId1"/>
            </p:custDataLst>
          </p:nvPr>
        </p:nvSpPr>
        <p:spPr bwMode="auto">
          <a:xfrm>
            <a:off x="3275856" y="3558745"/>
            <a:ext cx="4103687" cy="997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120000"/>
              </a:lnSpc>
            </a:pPr>
            <a:r>
              <a:rPr lang="en-US" sz="1400" b="1" dirty="0">
                <a:solidFill>
                  <a:schemeClr val="accent3"/>
                </a:solidFill>
                <a:cs typeface="+mn-ea"/>
              </a:rPr>
              <a:t>Junior Secondary Division (Secondary 1 – 3): </a:t>
            </a:r>
          </a:p>
          <a:p>
            <a:pPr>
              <a:lnSpc>
                <a:spcPct val="120000"/>
              </a:lnSpc>
            </a:pPr>
            <a:r>
              <a:rPr lang="en-US" sz="2000" b="1" dirty="0">
                <a:solidFill>
                  <a:schemeClr val="bg1">
                    <a:lumMod val="50000"/>
                  </a:schemeClr>
                </a:solidFill>
                <a:cs typeface="+mn-ea"/>
              </a:rPr>
              <a:t>180-250 words</a:t>
            </a:r>
          </a:p>
          <a:p>
            <a:pPr>
              <a:lnSpc>
                <a:spcPct val="120000"/>
              </a:lnSpc>
            </a:pPr>
            <a:endParaRPr lang="zh-CN" altLang="en-US" sz="1200" b="1" dirty="0">
              <a:solidFill>
                <a:schemeClr val="accent3"/>
              </a:solidFill>
              <a:cs typeface="+mn-ea"/>
              <a:sym typeface="+mn-lt"/>
            </a:endParaRPr>
          </a:p>
          <a:p>
            <a:pPr>
              <a:lnSpc>
                <a:spcPct val="120000"/>
              </a:lnSpc>
            </a:pPr>
            <a:endParaRPr lang="zh-CN" altLang="en-US" sz="800" b="1" dirty="0">
              <a:solidFill>
                <a:schemeClr val="bg1">
                  <a:lumMod val="50000"/>
                </a:schemeClr>
              </a:solidFill>
              <a:cs typeface="+mn-ea"/>
              <a:sym typeface="+mn-lt"/>
            </a:endParaRPr>
          </a:p>
        </p:txBody>
      </p:sp>
      <p:sp>
        <p:nvSpPr>
          <p:cNvPr id="10253" name="PA_任意多边形 13"/>
          <p:cNvSpPr>
            <a:spLocks noEditPoints="1"/>
          </p:cNvSpPr>
          <p:nvPr>
            <p:custDataLst>
              <p:tags r:id="rId2"/>
            </p:custDataLst>
          </p:nvPr>
        </p:nvSpPr>
        <p:spPr bwMode="auto">
          <a:xfrm>
            <a:off x="2839292" y="3584152"/>
            <a:ext cx="285750" cy="187383"/>
          </a:xfrm>
          <a:custGeom>
            <a:avLst/>
            <a:gdLst>
              <a:gd name="T0" fmla="*/ 532 w 532"/>
              <a:gd name="T1" fmla="*/ 327 h 355"/>
              <a:gd name="T2" fmla="*/ 532 w 532"/>
              <a:gd name="T3" fmla="*/ 73 h 355"/>
              <a:gd name="T4" fmla="*/ 519 w 532"/>
              <a:gd name="T5" fmla="*/ 61 h 355"/>
              <a:gd name="T6" fmla="*/ 511 w 532"/>
              <a:gd name="T7" fmla="*/ 61 h 355"/>
              <a:gd name="T8" fmla="*/ 500 w 532"/>
              <a:gd name="T9" fmla="*/ 50 h 355"/>
              <a:gd name="T10" fmla="*/ 500 w 532"/>
              <a:gd name="T11" fmla="*/ 28 h 355"/>
              <a:gd name="T12" fmla="*/ 490 w 532"/>
              <a:gd name="T13" fmla="*/ 16 h 355"/>
              <a:gd name="T14" fmla="*/ 276 w 532"/>
              <a:gd name="T15" fmla="*/ 41 h 355"/>
              <a:gd name="T16" fmla="*/ 255 w 532"/>
              <a:gd name="T17" fmla="*/ 41 h 355"/>
              <a:gd name="T18" fmla="*/ 41 w 532"/>
              <a:gd name="T19" fmla="*/ 16 h 355"/>
              <a:gd name="T20" fmla="*/ 31 w 532"/>
              <a:gd name="T21" fmla="*/ 28 h 355"/>
              <a:gd name="T22" fmla="*/ 31 w 532"/>
              <a:gd name="T23" fmla="*/ 50 h 355"/>
              <a:gd name="T24" fmla="*/ 20 w 532"/>
              <a:gd name="T25" fmla="*/ 61 h 355"/>
              <a:gd name="T26" fmla="*/ 12 w 532"/>
              <a:gd name="T27" fmla="*/ 61 h 355"/>
              <a:gd name="T28" fmla="*/ 0 w 532"/>
              <a:gd name="T29" fmla="*/ 73 h 355"/>
              <a:gd name="T30" fmla="*/ 0 w 532"/>
              <a:gd name="T31" fmla="*/ 327 h 355"/>
              <a:gd name="T32" fmla="*/ 12 w 532"/>
              <a:gd name="T33" fmla="*/ 340 h 355"/>
              <a:gd name="T34" fmla="*/ 227 w 532"/>
              <a:gd name="T35" fmla="*/ 340 h 355"/>
              <a:gd name="T36" fmla="*/ 234 w 532"/>
              <a:gd name="T37" fmla="*/ 347 h 355"/>
              <a:gd name="T38" fmla="*/ 241 w 532"/>
              <a:gd name="T39" fmla="*/ 355 h 355"/>
              <a:gd name="T40" fmla="*/ 290 w 532"/>
              <a:gd name="T41" fmla="*/ 355 h 355"/>
              <a:gd name="T42" fmla="*/ 297 w 532"/>
              <a:gd name="T43" fmla="*/ 347 h 355"/>
              <a:gd name="T44" fmla="*/ 304 w 532"/>
              <a:gd name="T45" fmla="*/ 340 h 355"/>
              <a:gd name="T46" fmla="*/ 519 w 532"/>
              <a:gd name="T47" fmla="*/ 340 h 355"/>
              <a:gd name="T48" fmla="*/ 532 w 532"/>
              <a:gd name="T49" fmla="*/ 327 h 355"/>
              <a:gd name="T50" fmla="*/ 248 w 532"/>
              <a:gd name="T51" fmla="*/ 315 h 355"/>
              <a:gd name="T52" fmla="*/ 61 w 532"/>
              <a:gd name="T53" fmla="*/ 292 h 355"/>
              <a:gd name="T54" fmla="*/ 47 w 532"/>
              <a:gd name="T55" fmla="*/ 280 h 355"/>
              <a:gd name="T56" fmla="*/ 47 w 532"/>
              <a:gd name="T57" fmla="*/ 40 h 355"/>
              <a:gd name="T58" fmla="*/ 58 w 532"/>
              <a:gd name="T59" fmla="*/ 28 h 355"/>
              <a:gd name="T60" fmla="*/ 248 w 532"/>
              <a:gd name="T61" fmla="*/ 57 h 355"/>
              <a:gd name="T62" fmla="*/ 258 w 532"/>
              <a:gd name="T63" fmla="*/ 77 h 355"/>
              <a:gd name="T64" fmla="*/ 258 w 532"/>
              <a:gd name="T65" fmla="*/ 310 h 355"/>
              <a:gd name="T66" fmla="*/ 248 w 532"/>
              <a:gd name="T67" fmla="*/ 315 h 355"/>
              <a:gd name="T68" fmla="*/ 283 w 532"/>
              <a:gd name="T69" fmla="*/ 315 h 355"/>
              <a:gd name="T70" fmla="*/ 470 w 532"/>
              <a:gd name="T71" fmla="*/ 292 h 355"/>
              <a:gd name="T72" fmla="*/ 484 w 532"/>
              <a:gd name="T73" fmla="*/ 280 h 355"/>
              <a:gd name="T74" fmla="*/ 484 w 532"/>
              <a:gd name="T75" fmla="*/ 40 h 355"/>
              <a:gd name="T76" fmla="*/ 474 w 532"/>
              <a:gd name="T77" fmla="*/ 28 h 355"/>
              <a:gd name="T78" fmla="*/ 284 w 532"/>
              <a:gd name="T79" fmla="*/ 57 h 355"/>
              <a:gd name="T80" fmla="*/ 274 w 532"/>
              <a:gd name="T81" fmla="*/ 77 h 355"/>
              <a:gd name="T82" fmla="*/ 274 w 532"/>
              <a:gd name="T83" fmla="*/ 310 h 355"/>
              <a:gd name="T84" fmla="*/ 283 w 532"/>
              <a:gd name="T85" fmla="*/ 315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32" h="355">
                <a:moveTo>
                  <a:pt x="532" y="327"/>
                </a:moveTo>
                <a:cubicBezTo>
                  <a:pt x="532" y="73"/>
                  <a:pt x="532" y="73"/>
                  <a:pt x="532" y="73"/>
                </a:cubicBezTo>
                <a:cubicBezTo>
                  <a:pt x="532" y="66"/>
                  <a:pt x="526" y="61"/>
                  <a:pt x="519" y="61"/>
                </a:cubicBezTo>
                <a:cubicBezTo>
                  <a:pt x="511" y="61"/>
                  <a:pt x="511" y="61"/>
                  <a:pt x="511" y="61"/>
                </a:cubicBezTo>
                <a:cubicBezTo>
                  <a:pt x="505" y="61"/>
                  <a:pt x="500" y="56"/>
                  <a:pt x="500" y="50"/>
                </a:cubicBezTo>
                <a:cubicBezTo>
                  <a:pt x="500" y="28"/>
                  <a:pt x="500" y="28"/>
                  <a:pt x="500" y="28"/>
                </a:cubicBezTo>
                <a:cubicBezTo>
                  <a:pt x="500" y="22"/>
                  <a:pt x="496" y="17"/>
                  <a:pt x="490" y="16"/>
                </a:cubicBezTo>
                <a:cubicBezTo>
                  <a:pt x="408" y="0"/>
                  <a:pt x="333" y="1"/>
                  <a:pt x="276" y="41"/>
                </a:cubicBezTo>
                <a:cubicBezTo>
                  <a:pt x="266" y="48"/>
                  <a:pt x="265" y="48"/>
                  <a:pt x="255" y="41"/>
                </a:cubicBezTo>
                <a:cubicBezTo>
                  <a:pt x="198" y="1"/>
                  <a:pt x="124" y="0"/>
                  <a:pt x="41" y="16"/>
                </a:cubicBezTo>
                <a:cubicBezTo>
                  <a:pt x="35" y="17"/>
                  <a:pt x="31" y="22"/>
                  <a:pt x="31" y="28"/>
                </a:cubicBezTo>
                <a:cubicBezTo>
                  <a:pt x="31" y="50"/>
                  <a:pt x="31" y="50"/>
                  <a:pt x="31" y="50"/>
                </a:cubicBezTo>
                <a:cubicBezTo>
                  <a:pt x="31" y="56"/>
                  <a:pt x="26" y="61"/>
                  <a:pt x="20" y="61"/>
                </a:cubicBezTo>
                <a:cubicBezTo>
                  <a:pt x="12" y="61"/>
                  <a:pt x="12" y="61"/>
                  <a:pt x="12" y="61"/>
                </a:cubicBezTo>
                <a:cubicBezTo>
                  <a:pt x="5" y="61"/>
                  <a:pt x="0" y="66"/>
                  <a:pt x="0" y="73"/>
                </a:cubicBezTo>
                <a:cubicBezTo>
                  <a:pt x="0" y="327"/>
                  <a:pt x="0" y="327"/>
                  <a:pt x="0" y="327"/>
                </a:cubicBezTo>
                <a:cubicBezTo>
                  <a:pt x="0" y="334"/>
                  <a:pt x="6" y="340"/>
                  <a:pt x="12" y="340"/>
                </a:cubicBezTo>
                <a:cubicBezTo>
                  <a:pt x="227" y="340"/>
                  <a:pt x="227" y="340"/>
                  <a:pt x="227" y="340"/>
                </a:cubicBezTo>
                <a:cubicBezTo>
                  <a:pt x="231" y="340"/>
                  <a:pt x="234" y="343"/>
                  <a:pt x="234" y="347"/>
                </a:cubicBezTo>
                <a:cubicBezTo>
                  <a:pt x="234" y="351"/>
                  <a:pt x="237" y="355"/>
                  <a:pt x="241" y="355"/>
                </a:cubicBezTo>
                <a:cubicBezTo>
                  <a:pt x="290" y="355"/>
                  <a:pt x="290" y="355"/>
                  <a:pt x="290" y="355"/>
                </a:cubicBezTo>
                <a:cubicBezTo>
                  <a:pt x="294" y="355"/>
                  <a:pt x="297" y="351"/>
                  <a:pt x="297" y="347"/>
                </a:cubicBezTo>
                <a:cubicBezTo>
                  <a:pt x="297" y="343"/>
                  <a:pt x="300" y="340"/>
                  <a:pt x="304" y="340"/>
                </a:cubicBezTo>
                <a:cubicBezTo>
                  <a:pt x="519" y="340"/>
                  <a:pt x="519" y="340"/>
                  <a:pt x="519" y="340"/>
                </a:cubicBezTo>
                <a:cubicBezTo>
                  <a:pt x="526" y="340"/>
                  <a:pt x="532" y="334"/>
                  <a:pt x="532" y="327"/>
                </a:cubicBezTo>
                <a:close/>
                <a:moveTo>
                  <a:pt x="248" y="315"/>
                </a:moveTo>
                <a:cubicBezTo>
                  <a:pt x="197" y="283"/>
                  <a:pt x="131" y="280"/>
                  <a:pt x="61" y="292"/>
                </a:cubicBezTo>
                <a:cubicBezTo>
                  <a:pt x="54" y="293"/>
                  <a:pt x="47" y="287"/>
                  <a:pt x="47" y="280"/>
                </a:cubicBezTo>
                <a:cubicBezTo>
                  <a:pt x="47" y="40"/>
                  <a:pt x="47" y="40"/>
                  <a:pt x="47" y="40"/>
                </a:cubicBezTo>
                <a:cubicBezTo>
                  <a:pt x="47" y="34"/>
                  <a:pt x="52" y="29"/>
                  <a:pt x="58" y="28"/>
                </a:cubicBezTo>
                <a:cubicBezTo>
                  <a:pt x="131" y="15"/>
                  <a:pt x="199" y="20"/>
                  <a:pt x="248" y="57"/>
                </a:cubicBezTo>
                <a:cubicBezTo>
                  <a:pt x="254" y="62"/>
                  <a:pt x="258" y="69"/>
                  <a:pt x="258" y="77"/>
                </a:cubicBezTo>
                <a:cubicBezTo>
                  <a:pt x="258" y="310"/>
                  <a:pt x="258" y="310"/>
                  <a:pt x="258" y="310"/>
                </a:cubicBezTo>
                <a:cubicBezTo>
                  <a:pt x="258" y="315"/>
                  <a:pt x="252" y="318"/>
                  <a:pt x="248" y="315"/>
                </a:cubicBezTo>
                <a:close/>
                <a:moveTo>
                  <a:pt x="283" y="315"/>
                </a:moveTo>
                <a:cubicBezTo>
                  <a:pt x="334" y="283"/>
                  <a:pt x="400" y="280"/>
                  <a:pt x="470" y="292"/>
                </a:cubicBezTo>
                <a:cubicBezTo>
                  <a:pt x="478" y="293"/>
                  <a:pt x="484" y="287"/>
                  <a:pt x="484" y="280"/>
                </a:cubicBezTo>
                <a:cubicBezTo>
                  <a:pt x="484" y="40"/>
                  <a:pt x="484" y="40"/>
                  <a:pt x="484" y="40"/>
                </a:cubicBezTo>
                <a:cubicBezTo>
                  <a:pt x="484" y="34"/>
                  <a:pt x="480" y="29"/>
                  <a:pt x="474" y="28"/>
                </a:cubicBezTo>
                <a:cubicBezTo>
                  <a:pt x="400" y="15"/>
                  <a:pt x="333" y="20"/>
                  <a:pt x="284" y="57"/>
                </a:cubicBezTo>
                <a:cubicBezTo>
                  <a:pt x="277" y="62"/>
                  <a:pt x="274" y="69"/>
                  <a:pt x="274" y="77"/>
                </a:cubicBezTo>
                <a:cubicBezTo>
                  <a:pt x="274" y="310"/>
                  <a:pt x="274" y="310"/>
                  <a:pt x="274" y="310"/>
                </a:cubicBezTo>
                <a:cubicBezTo>
                  <a:pt x="274" y="315"/>
                  <a:pt x="279" y="318"/>
                  <a:pt x="283" y="315"/>
                </a:cubicBezTo>
                <a:close/>
              </a:path>
            </a:pathLst>
          </a:custGeom>
          <a:solidFill>
            <a:schemeClr val="accent3"/>
          </a:solidFill>
          <a:ln>
            <a:noFill/>
          </a:ln>
        </p:spPr>
        <p:txBody>
          <a:bodyPr/>
          <a:lstStyle/>
          <a:p>
            <a:endParaRPr lang="zh-CN" altLang="en-US">
              <a:solidFill>
                <a:schemeClr val="bg1">
                  <a:lumMod val="50000"/>
                </a:schemeClr>
              </a:solidFill>
              <a:cs typeface="+mn-ea"/>
              <a:sym typeface="+mn-lt"/>
            </a:endParaRPr>
          </a:p>
        </p:txBody>
      </p:sp>
      <p:grpSp>
        <p:nvGrpSpPr>
          <p:cNvPr id="25" name="PA_淘宝店chenying0907 24"/>
          <p:cNvGrpSpPr/>
          <p:nvPr>
            <p:custDataLst>
              <p:tags r:id="rId3"/>
            </p:custDataLst>
          </p:nvPr>
        </p:nvGrpSpPr>
        <p:grpSpPr>
          <a:xfrm>
            <a:off x="-9190" y="0"/>
            <a:ext cx="620750" cy="791858"/>
            <a:chOff x="0" y="-21236"/>
            <a:chExt cx="3311527" cy="4224338"/>
          </a:xfrm>
        </p:grpSpPr>
        <p:sp>
          <p:nvSpPr>
            <p:cNvPr id="27" name="淘宝店chenying0907 37"/>
            <p:cNvSpPr>
              <a:spLocks/>
            </p:cNvSpPr>
            <p:nvPr/>
          </p:nvSpPr>
          <p:spPr bwMode="auto">
            <a:xfrm rot="5400000">
              <a:off x="-264318" y="627258"/>
              <a:ext cx="3840163" cy="3311525"/>
            </a:xfrm>
            <a:custGeom>
              <a:avLst/>
              <a:gdLst>
                <a:gd name="T0" fmla="*/ 0 w 2419"/>
                <a:gd name="T1" fmla="*/ 0 h 2086"/>
                <a:gd name="T2" fmla="*/ 753 w 2419"/>
                <a:gd name="T3" fmla="*/ 2008 h 2086"/>
                <a:gd name="T4" fmla="*/ 1228 w 2419"/>
                <a:gd name="T5" fmla="*/ 2086 h 2086"/>
                <a:gd name="T6" fmla="*/ 2419 w 2419"/>
                <a:gd name="T7" fmla="*/ 2086 h 2086"/>
                <a:gd name="T8" fmla="*/ 0 w 2419"/>
                <a:gd name="T9" fmla="*/ 0 h 2086"/>
              </a:gdLst>
              <a:ahLst/>
              <a:cxnLst>
                <a:cxn ang="0">
                  <a:pos x="T0" y="T1"/>
                </a:cxn>
                <a:cxn ang="0">
                  <a:pos x="T2" y="T3"/>
                </a:cxn>
                <a:cxn ang="0">
                  <a:pos x="T4" y="T5"/>
                </a:cxn>
                <a:cxn ang="0">
                  <a:pos x="T6" y="T7"/>
                </a:cxn>
                <a:cxn ang="0">
                  <a:pos x="T8" y="T9"/>
                </a:cxn>
              </a:cxnLst>
              <a:rect l="0" t="0" r="r" b="b"/>
              <a:pathLst>
                <a:path w="2419" h="2086">
                  <a:moveTo>
                    <a:pt x="0" y="0"/>
                  </a:moveTo>
                  <a:lnTo>
                    <a:pt x="753" y="2008"/>
                  </a:lnTo>
                  <a:lnTo>
                    <a:pt x="1228" y="2086"/>
                  </a:lnTo>
                  <a:lnTo>
                    <a:pt x="2419" y="2086"/>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8" name="淘宝店chenying0907 38"/>
            <p:cNvSpPr>
              <a:spLocks/>
            </p:cNvSpPr>
            <p:nvPr/>
          </p:nvSpPr>
          <p:spPr bwMode="auto">
            <a:xfrm rot="5400000">
              <a:off x="927895" y="-825304"/>
              <a:ext cx="1579563" cy="3187700"/>
            </a:xfrm>
            <a:custGeom>
              <a:avLst/>
              <a:gdLst>
                <a:gd name="T0" fmla="*/ 242 w 995"/>
                <a:gd name="T1" fmla="*/ 0 h 2008"/>
                <a:gd name="T2" fmla="*/ 0 w 995"/>
                <a:gd name="T3" fmla="*/ 305 h 2008"/>
                <a:gd name="T4" fmla="*/ 0 w 995"/>
                <a:gd name="T5" fmla="*/ 1845 h 2008"/>
                <a:gd name="T6" fmla="*/ 995 w 995"/>
                <a:gd name="T7" fmla="*/ 2008 h 2008"/>
                <a:gd name="T8" fmla="*/ 242 w 995"/>
                <a:gd name="T9" fmla="*/ 0 h 2008"/>
              </a:gdLst>
              <a:ahLst/>
              <a:cxnLst>
                <a:cxn ang="0">
                  <a:pos x="T0" y="T1"/>
                </a:cxn>
                <a:cxn ang="0">
                  <a:pos x="T2" y="T3"/>
                </a:cxn>
                <a:cxn ang="0">
                  <a:pos x="T4" y="T5"/>
                </a:cxn>
                <a:cxn ang="0">
                  <a:pos x="T6" y="T7"/>
                </a:cxn>
                <a:cxn ang="0">
                  <a:pos x="T8" y="T9"/>
                </a:cxn>
              </a:cxnLst>
              <a:rect l="0" t="0" r="r" b="b"/>
              <a:pathLst>
                <a:path w="995" h="2008">
                  <a:moveTo>
                    <a:pt x="242" y="0"/>
                  </a:moveTo>
                  <a:lnTo>
                    <a:pt x="0" y="305"/>
                  </a:lnTo>
                  <a:lnTo>
                    <a:pt x="0" y="1845"/>
                  </a:lnTo>
                  <a:lnTo>
                    <a:pt x="995" y="2008"/>
                  </a:lnTo>
                  <a:lnTo>
                    <a:pt x="24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9" name="淘宝店chenying0907 39"/>
            <p:cNvSpPr>
              <a:spLocks/>
            </p:cNvSpPr>
            <p:nvPr/>
          </p:nvSpPr>
          <p:spPr bwMode="auto">
            <a:xfrm rot="5400000">
              <a:off x="-975519" y="954283"/>
              <a:ext cx="2333625" cy="382588"/>
            </a:xfrm>
            <a:custGeom>
              <a:avLst/>
              <a:gdLst>
                <a:gd name="T0" fmla="*/ 0 w 1470"/>
                <a:gd name="T1" fmla="*/ 0 h 241"/>
                <a:gd name="T2" fmla="*/ 0 w 1470"/>
                <a:gd name="T3" fmla="*/ 233 h 241"/>
                <a:gd name="T4" fmla="*/ 0 w 1470"/>
                <a:gd name="T5" fmla="*/ 241 h 241"/>
                <a:gd name="T6" fmla="*/ 1470 w 1470"/>
                <a:gd name="T7" fmla="*/ 241 h 241"/>
                <a:gd name="T8" fmla="*/ 0 w 1470"/>
                <a:gd name="T9" fmla="*/ 0 h 241"/>
              </a:gdLst>
              <a:ahLst/>
              <a:cxnLst>
                <a:cxn ang="0">
                  <a:pos x="T0" y="T1"/>
                </a:cxn>
                <a:cxn ang="0">
                  <a:pos x="T2" y="T3"/>
                </a:cxn>
                <a:cxn ang="0">
                  <a:pos x="T4" y="T5"/>
                </a:cxn>
                <a:cxn ang="0">
                  <a:pos x="T6" y="T7"/>
                </a:cxn>
                <a:cxn ang="0">
                  <a:pos x="T8" y="T9"/>
                </a:cxn>
              </a:cxnLst>
              <a:rect l="0" t="0" r="r" b="b"/>
              <a:pathLst>
                <a:path w="1470" h="241">
                  <a:moveTo>
                    <a:pt x="0" y="0"/>
                  </a:moveTo>
                  <a:lnTo>
                    <a:pt x="0" y="233"/>
                  </a:lnTo>
                  <a:lnTo>
                    <a:pt x="0" y="241"/>
                  </a:lnTo>
                  <a:lnTo>
                    <a:pt x="1470" y="241"/>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grpSp>
      <p:sp>
        <p:nvSpPr>
          <p:cNvPr id="2" name="Rectangle 1"/>
          <p:cNvSpPr/>
          <p:nvPr/>
        </p:nvSpPr>
        <p:spPr>
          <a:xfrm>
            <a:off x="907326" y="337590"/>
            <a:ext cx="7776864" cy="400110"/>
          </a:xfrm>
          <a:prstGeom prst="rect">
            <a:avLst/>
          </a:prstGeom>
        </p:spPr>
        <p:txBody>
          <a:bodyPr wrap="square">
            <a:spAutoFit/>
          </a:bodyPr>
          <a:lstStyle/>
          <a:p>
            <a:pPr algn="ctr"/>
            <a:r>
              <a:rPr lang="en-US" sz="2000" b="1" dirty="0">
                <a:solidFill>
                  <a:schemeClr val="bg1">
                    <a:lumMod val="50000"/>
                  </a:schemeClr>
                </a:solidFill>
                <a:cs typeface="+mn-ea"/>
              </a:rPr>
              <a:t>Book-gifting Message to Someone Dear to You</a:t>
            </a:r>
          </a:p>
        </p:txBody>
      </p:sp>
      <p:sp>
        <p:nvSpPr>
          <p:cNvPr id="13" name="PA_椭圆 31"/>
          <p:cNvSpPr>
            <a:spLocks noChangeArrowheads="1"/>
          </p:cNvSpPr>
          <p:nvPr>
            <p:custDataLst>
              <p:tags r:id="rId4"/>
            </p:custDataLst>
          </p:nvPr>
        </p:nvSpPr>
        <p:spPr bwMode="auto">
          <a:xfrm>
            <a:off x="631032" y="3499116"/>
            <a:ext cx="444500" cy="444637"/>
          </a:xfrm>
          <a:prstGeom prst="ellipse">
            <a:avLst/>
          </a:prstGeom>
          <a:solidFill>
            <a:schemeClr val="accent2"/>
          </a:solidFill>
          <a:ln>
            <a:noFill/>
          </a:ln>
          <a:effectLst>
            <a:outerShdw blurRad="190500" dist="63500" dir="3300000" algn="tl" rotWithShape="0">
              <a:schemeClr val="tx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cs typeface="+mn-ea"/>
              <a:sym typeface="+mn-lt"/>
            </a:endParaRPr>
          </a:p>
        </p:txBody>
      </p:sp>
      <p:grpSp>
        <p:nvGrpSpPr>
          <p:cNvPr id="14" name="PA_淘宝店chenying0907 16"/>
          <p:cNvGrpSpPr>
            <a:grpSpLocks/>
          </p:cNvGrpSpPr>
          <p:nvPr>
            <p:custDataLst>
              <p:tags r:id="rId5"/>
            </p:custDataLst>
          </p:nvPr>
        </p:nvGrpSpPr>
        <p:grpSpPr bwMode="auto">
          <a:xfrm>
            <a:off x="767557" y="3613451"/>
            <a:ext cx="171450" cy="222319"/>
            <a:chOff x="0" y="0"/>
            <a:chExt cx="184" cy="236"/>
          </a:xfrm>
        </p:grpSpPr>
        <p:sp>
          <p:nvSpPr>
            <p:cNvPr id="15" name="淘宝店chenying0907 17"/>
            <p:cNvSpPr>
              <a:spLocks/>
            </p:cNvSpPr>
            <p:nvPr/>
          </p:nvSpPr>
          <p:spPr bwMode="auto">
            <a:xfrm>
              <a:off x="0" y="0"/>
              <a:ext cx="184" cy="236"/>
            </a:xfrm>
            <a:custGeom>
              <a:avLst/>
              <a:gdLst>
                <a:gd name="T0" fmla="*/ 19 w 84"/>
                <a:gd name="T1" fmla="*/ 98 h 108"/>
                <a:gd name="T2" fmla="*/ 10 w 84"/>
                <a:gd name="T3" fmla="*/ 98 h 108"/>
                <a:gd name="T4" fmla="*/ 10 w 84"/>
                <a:gd name="T5" fmla="*/ 9 h 108"/>
                <a:gd name="T6" fmla="*/ 79 w 84"/>
                <a:gd name="T7" fmla="*/ 9 h 108"/>
                <a:gd name="T8" fmla="*/ 84 w 84"/>
                <a:gd name="T9" fmla="*/ 5 h 108"/>
                <a:gd name="T10" fmla="*/ 79 w 84"/>
                <a:gd name="T11" fmla="*/ 0 h 108"/>
                <a:gd name="T12" fmla="*/ 5 w 84"/>
                <a:gd name="T13" fmla="*/ 0 h 108"/>
                <a:gd name="T14" fmla="*/ 0 w 84"/>
                <a:gd name="T15" fmla="*/ 5 h 108"/>
                <a:gd name="T16" fmla="*/ 0 w 84"/>
                <a:gd name="T17" fmla="*/ 103 h 108"/>
                <a:gd name="T18" fmla="*/ 5 w 84"/>
                <a:gd name="T19" fmla="*/ 108 h 108"/>
                <a:gd name="T20" fmla="*/ 19 w 84"/>
                <a:gd name="T21" fmla="*/ 108 h 108"/>
                <a:gd name="T22" fmla="*/ 23 w 84"/>
                <a:gd name="T23" fmla="*/ 103 h 108"/>
                <a:gd name="T24" fmla="*/ 19 w 84"/>
                <a:gd name="T25" fmla="*/ 9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8">
                  <a:moveTo>
                    <a:pt x="19" y="98"/>
                  </a:moveTo>
                  <a:cubicBezTo>
                    <a:pt x="10" y="98"/>
                    <a:pt x="10" y="98"/>
                    <a:pt x="10" y="98"/>
                  </a:cubicBezTo>
                  <a:cubicBezTo>
                    <a:pt x="10" y="9"/>
                    <a:pt x="10" y="9"/>
                    <a:pt x="10" y="9"/>
                  </a:cubicBezTo>
                  <a:cubicBezTo>
                    <a:pt x="79" y="9"/>
                    <a:pt x="79" y="9"/>
                    <a:pt x="79" y="9"/>
                  </a:cubicBezTo>
                  <a:cubicBezTo>
                    <a:pt x="82" y="9"/>
                    <a:pt x="84" y="7"/>
                    <a:pt x="84" y="5"/>
                  </a:cubicBezTo>
                  <a:cubicBezTo>
                    <a:pt x="84" y="2"/>
                    <a:pt x="82" y="0"/>
                    <a:pt x="79" y="0"/>
                  </a:cubicBezTo>
                  <a:cubicBezTo>
                    <a:pt x="5" y="0"/>
                    <a:pt x="5" y="0"/>
                    <a:pt x="5" y="0"/>
                  </a:cubicBezTo>
                  <a:cubicBezTo>
                    <a:pt x="3" y="0"/>
                    <a:pt x="0" y="2"/>
                    <a:pt x="0" y="5"/>
                  </a:cubicBezTo>
                  <a:cubicBezTo>
                    <a:pt x="0" y="103"/>
                    <a:pt x="0" y="103"/>
                    <a:pt x="0" y="103"/>
                  </a:cubicBezTo>
                  <a:cubicBezTo>
                    <a:pt x="0" y="106"/>
                    <a:pt x="3" y="108"/>
                    <a:pt x="5" y="108"/>
                  </a:cubicBezTo>
                  <a:cubicBezTo>
                    <a:pt x="19" y="108"/>
                    <a:pt x="19" y="108"/>
                    <a:pt x="19" y="108"/>
                  </a:cubicBezTo>
                  <a:cubicBezTo>
                    <a:pt x="21" y="108"/>
                    <a:pt x="23" y="106"/>
                    <a:pt x="23" y="103"/>
                  </a:cubicBezTo>
                  <a:cubicBezTo>
                    <a:pt x="23" y="100"/>
                    <a:pt x="21" y="98"/>
                    <a:pt x="19" y="9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chemeClr val="bg1">
                    <a:lumMod val="50000"/>
                  </a:schemeClr>
                </a:solidFill>
                <a:cs typeface="+mn-ea"/>
                <a:sym typeface="+mn-lt"/>
              </a:endParaRPr>
            </a:p>
          </p:txBody>
        </p:sp>
        <p:sp>
          <p:nvSpPr>
            <p:cNvPr id="16" name="淘宝店chenying0907 18"/>
            <p:cNvSpPr>
              <a:spLocks/>
            </p:cNvSpPr>
            <p:nvPr/>
          </p:nvSpPr>
          <p:spPr bwMode="auto">
            <a:xfrm>
              <a:off x="116" y="138"/>
              <a:ext cx="68" cy="98"/>
            </a:xfrm>
            <a:custGeom>
              <a:avLst/>
              <a:gdLst>
                <a:gd name="T0" fmla="*/ 26 w 31"/>
                <a:gd name="T1" fmla="*/ 0 h 45"/>
                <a:gd name="T2" fmla="*/ 21 w 31"/>
                <a:gd name="T3" fmla="*/ 5 h 45"/>
                <a:gd name="T4" fmla="*/ 21 w 31"/>
                <a:gd name="T5" fmla="*/ 35 h 45"/>
                <a:gd name="T6" fmla="*/ 4 w 31"/>
                <a:gd name="T7" fmla="*/ 35 h 45"/>
                <a:gd name="T8" fmla="*/ 0 w 31"/>
                <a:gd name="T9" fmla="*/ 40 h 45"/>
                <a:gd name="T10" fmla="*/ 4 w 31"/>
                <a:gd name="T11" fmla="*/ 45 h 45"/>
                <a:gd name="T12" fmla="*/ 26 w 31"/>
                <a:gd name="T13" fmla="*/ 45 h 45"/>
                <a:gd name="T14" fmla="*/ 29 w 31"/>
                <a:gd name="T15" fmla="*/ 43 h 45"/>
                <a:gd name="T16" fmla="*/ 31 w 31"/>
                <a:gd name="T17" fmla="*/ 40 h 45"/>
                <a:gd name="T18" fmla="*/ 31 w 31"/>
                <a:gd name="T19" fmla="*/ 5 h 45"/>
                <a:gd name="T20" fmla="*/ 26 w 31"/>
                <a:gd name="T2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45">
                  <a:moveTo>
                    <a:pt x="26" y="0"/>
                  </a:moveTo>
                  <a:cubicBezTo>
                    <a:pt x="23" y="0"/>
                    <a:pt x="21" y="2"/>
                    <a:pt x="21" y="5"/>
                  </a:cubicBezTo>
                  <a:cubicBezTo>
                    <a:pt x="21" y="35"/>
                    <a:pt x="21" y="35"/>
                    <a:pt x="21" y="35"/>
                  </a:cubicBezTo>
                  <a:cubicBezTo>
                    <a:pt x="4" y="35"/>
                    <a:pt x="4" y="35"/>
                    <a:pt x="4" y="35"/>
                  </a:cubicBezTo>
                  <a:cubicBezTo>
                    <a:pt x="2" y="35"/>
                    <a:pt x="0" y="37"/>
                    <a:pt x="0" y="40"/>
                  </a:cubicBezTo>
                  <a:cubicBezTo>
                    <a:pt x="0" y="43"/>
                    <a:pt x="2" y="45"/>
                    <a:pt x="4" y="45"/>
                  </a:cubicBezTo>
                  <a:cubicBezTo>
                    <a:pt x="26" y="45"/>
                    <a:pt x="26" y="45"/>
                    <a:pt x="26" y="45"/>
                  </a:cubicBezTo>
                  <a:cubicBezTo>
                    <a:pt x="27" y="45"/>
                    <a:pt x="28" y="44"/>
                    <a:pt x="29" y="43"/>
                  </a:cubicBezTo>
                  <a:cubicBezTo>
                    <a:pt x="30" y="42"/>
                    <a:pt x="31" y="41"/>
                    <a:pt x="31" y="40"/>
                  </a:cubicBezTo>
                  <a:cubicBezTo>
                    <a:pt x="31" y="5"/>
                    <a:pt x="31" y="5"/>
                    <a:pt x="31" y="5"/>
                  </a:cubicBezTo>
                  <a:cubicBezTo>
                    <a:pt x="31" y="2"/>
                    <a:pt x="29" y="0"/>
                    <a:pt x="2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chemeClr val="bg1">
                    <a:lumMod val="50000"/>
                  </a:schemeClr>
                </a:solidFill>
                <a:cs typeface="+mn-ea"/>
                <a:sym typeface="+mn-lt"/>
              </a:endParaRPr>
            </a:p>
          </p:txBody>
        </p:sp>
        <p:sp>
          <p:nvSpPr>
            <p:cNvPr id="17" name="淘宝店chenying0907 19"/>
            <p:cNvSpPr>
              <a:spLocks noEditPoints="1"/>
            </p:cNvSpPr>
            <p:nvPr/>
          </p:nvSpPr>
          <p:spPr bwMode="auto">
            <a:xfrm>
              <a:off x="66" y="51"/>
              <a:ext cx="113" cy="163"/>
            </a:xfrm>
            <a:custGeom>
              <a:avLst/>
              <a:gdLst>
                <a:gd name="T0" fmla="*/ 45 w 52"/>
                <a:gd name="T1" fmla="*/ 1 h 75"/>
                <a:gd name="T2" fmla="*/ 40 w 52"/>
                <a:gd name="T3" fmla="*/ 0 h 75"/>
                <a:gd name="T4" fmla="*/ 30 w 52"/>
                <a:gd name="T5" fmla="*/ 5 h 75"/>
                <a:gd name="T6" fmla="*/ 1 w 52"/>
                <a:gd name="T7" fmla="*/ 57 h 75"/>
                <a:gd name="T8" fmla="*/ 0 w 52"/>
                <a:gd name="T9" fmla="*/ 59 h 75"/>
                <a:gd name="T10" fmla="*/ 0 w 52"/>
                <a:gd name="T11" fmla="*/ 71 h 75"/>
                <a:gd name="T12" fmla="*/ 3 w 52"/>
                <a:gd name="T13" fmla="*/ 75 h 75"/>
                <a:gd name="T14" fmla="*/ 5 w 52"/>
                <a:gd name="T15" fmla="*/ 75 h 75"/>
                <a:gd name="T16" fmla="*/ 7 w 52"/>
                <a:gd name="T17" fmla="*/ 75 h 75"/>
                <a:gd name="T18" fmla="*/ 18 w 52"/>
                <a:gd name="T19" fmla="*/ 69 h 75"/>
                <a:gd name="T20" fmla="*/ 19 w 52"/>
                <a:gd name="T21" fmla="*/ 67 h 75"/>
                <a:gd name="T22" fmla="*/ 49 w 52"/>
                <a:gd name="T23" fmla="*/ 16 h 75"/>
                <a:gd name="T24" fmla="*/ 45 w 52"/>
                <a:gd name="T25" fmla="*/ 1 h 75"/>
                <a:gd name="T26" fmla="*/ 41 w 52"/>
                <a:gd name="T27" fmla="*/ 11 h 75"/>
                <a:gd name="T28" fmla="*/ 12 w 52"/>
                <a:gd name="T29" fmla="*/ 62 h 75"/>
                <a:gd name="T30" fmla="*/ 9 w 52"/>
                <a:gd name="T31" fmla="*/ 63 h 75"/>
                <a:gd name="T32" fmla="*/ 9 w 52"/>
                <a:gd name="T33" fmla="*/ 60 h 75"/>
                <a:gd name="T34" fmla="*/ 38 w 52"/>
                <a:gd name="T35" fmla="*/ 10 h 75"/>
                <a:gd name="T36" fmla="*/ 41 w 52"/>
                <a:gd name="T37" fmla="*/ 9 h 75"/>
                <a:gd name="T38" fmla="*/ 41 w 52"/>
                <a:gd name="T39"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75">
                  <a:moveTo>
                    <a:pt x="45" y="1"/>
                  </a:moveTo>
                  <a:cubicBezTo>
                    <a:pt x="44" y="0"/>
                    <a:pt x="42" y="0"/>
                    <a:pt x="40" y="0"/>
                  </a:cubicBezTo>
                  <a:cubicBezTo>
                    <a:pt x="36" y="0"/>
                    <a:pt x="32" y="2"/>
                    <a:pt x="30" y="5"/>
                  </a:cubicBezTo>
                  <a:cubicBezTo>
                    <a:pt x="1" y="57"/>
                    <a:pt x="1" y="57"/>
                    <a:pt x="1" y="57"/>
                  </a:cubicBezTo>
                  <a:cubicBezTo>
                    <a:pt x="0" y="57"/>
                    <a:pt x="0" y="58"/>
                    <a:pt x="0" y="59"/>
                  </a:cubicBezTo>
                  <a:cubicBezTo>
                    <a:pt x="0" y="71"/>
                    <a:pt x="0" y="71"/>
                    <a:pt x="0" y="71"/>
                  </a:cubicBezTo>
                  <a:cubicBezTo>
                    <a:pt x="1" y="72"/>
                    <a:pt x="1" y="74"/>
                    <a:pt x="3" y="75"/>
                  </a:cubicBezTo>
                  <a:cubicBezTo>
                    <a:pt x="3" y="75"/>
                    <a:pt x="4" y="75"/>
                    <a:pt x="5" y="75"/>
                  </a:cubicBezTo>
                  <a:cubicBezTo>
                    <a:pt x="6" y="75"/>
                    <a:pt x="7" y="75"/>
                    <a:pt x="7" y="75"/>
                  </a:cubicBezTo>
                  <a:cubicBezTo>
                    <a:pt x="18" y="69"/>
                    <a:pt x="18" y="69"/>
                    <a:pt x="18" y="69"/>
                  </a:cubicBezTo>
                  <a:cubicBezTo>
                    <a:pt x="18" y="69"/>
                    <a:pt x="19" y="68"/>
                    <a:pt x="19" y="67"/>
                  </a:cubicBezTo>
                  <a:cubicBezTo>
                    <a:pt x="49" y="16"/>
                    <a:pt x="49" y="16"/>
                    <a:pt x="49" y="16"/>
                  </a:cubicBezTo>
                  <a:cubicBezTo>
                    <a:pt x="52" y="11"/>
                    <a:pt x="50" y="4"/>
                    <a:pt x="45" y="1"/>
                  </a:cubicBezTo>
                  <a:close/>
                  <a:moveTo>
                    <a:pt x="41" y="11"/>
                  </a:moveTo>
                  <a:cubicBezTo>
                    <a:pt x="12" y="62"/>
                    <a:pt x="12" y="62"/>
                    <a:pt x="12" y="62"/>
                  </a:cubicBezTo>
                  <a:cubicBezTo>
                    <a:pt x="9" y="63"/>
                    <a:pt x="9" y="63"/>
                    <a:pt x="9" y="63"/>
                  </a:cubicBezTo>
                  <a:cubicBezTo>
                    <a:pt x="9" y="60"/>
                    <a:pt x="9" y="60"/>
                    <a:pt x="9" y="60"/>
                  </a:cubicBezTo>
                  <a:cubicBezTo>
                    <a:pt x="38" y="10"/>
                    <a:pt x="38" y="10"/>
                    <a:pt x="38" y="10"/>
                  </a:cubicBezTo>
                  <a:cubicBezTo>
                    <a:pt x="39" y="9"/>
                    <a:pt x="40" y="9"/>
                    <a:pt x="41" y="9"/>
                  </a:cubicBezTo>
                  <a:cubicBezTo>
                    <a:pt x="41" y="10"/>
                    <a:pt x="42" y="11"/>
                    <a:pt x="41"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chemeClr val="bg1">
                    <a:lumMod val="50000"/>
                  </a:schemeClr>
                </a:solidFill>
                <a:cs typeface="+mn-ea"/>
                <a:sym typeface="+mn-lt"/>
              </a:endParaRPr>
            </a:p>
          </p:txBody>
        </p:sp>
        <p:sp>
          <p:nvSpPr>
            <p:cNvPr id="18" name="淘宝店chenying0907 20"/>
            <p:cNvSpPr>
              <a:spLocks/>
            </p:cNvSpPr>
            <p:nvPr/>
          </p:nvSpPr>
          <p:spPr bwMode="auto">
            <a:xfrm>
              <a:off x="35" y="68"/>
              <a:ext cx="70" cy="20"/>
            </a:xfrm>
            <a:custGeom>
              <a:avLst/>
              <a:gdLst>
                <a:gd name="T0" fmla="*/ 32 w 32"/>
                <a:gd name="T1" fmla="*/ 4 h 9"/>
                <a:gd name="T2" fmla="*/ 28 w 32"/>
                <a:gd name="T3" fmla="*/ 0 h 9"/>
                <a:gd name="T4" fmla="*/ 4 w 32"/>
                <a:gd name="T5" fmla="*/ 0 h 9"/>
                <a:gd name="T6" fmla="*/ 0 w 32"/>
                <a:gd name="T7" fmla="*/ 4 h 9"/>
                <a:gd name="T8" fmla="*/ 4 w 32"/>
                <a:gd name="T9" fmla="*/ 9 h 9"/>
                <a:gd name="T10" fmla="*/ 28 w 32"/>
                <a:gd name="T11" fmla="*/ 9 h 9"/>
                <a:gd name="T12" fmla="*/ 32 w 32"/>
                <a:gd name="T13" fmla="*/ 4 h 9"/>
              </a:gdLst>
              <a:ahLst/>
              <a:cxnLst>
                <a:cxn ang="0">
                  <a:pos x="T0" y="T1"/>
                </a:cxn>
                <a:cxn ang="0">
                  <a:pos x="T2" y="T3"/>
                </a:cxn>
                <a:cxn ang="0">
                  <a:pos x="T4" y="T5"/>
                </a:cxn>
                <a:cxn ang="0">
                  <a:pos x="T6" y="T7"/>
                </a:cxn>
                <a:cxn ang="0">
                  <a:pos x="T8" y="T9"/>
                </a:cxn>
                <a:cxn ang="0">
                  <a:pos x="T10" y="T11"/>
                </a:cxn>
                <a:cxn ang="0">
                  <a:pos x="T12" y="T13"/>
                </a:cxn>
              </a:cxnLst>
              <a:rect l="0" t="0" r="r" b="b"/>
              <a:pathLst>
                <a:path w="32" h="9">
                  <a:moveTo>
                    <a:pt x="32" y="4"/>
                  </a:moveTo>
                  <a:cubicBezTo>
                    <a:pt x="32" y="2"/>
                    <a:pt x="30" y="0"/>
                    <a:pt x="28" y="0"/>
                  </a:cubicBezTo>
                  <a:cubicBezTo>
                    <a:pt x="4" y="0"/>
                    <a:pt x="4" y="0"/>
                    <a:pt x="4" y="0"/>
                  </a:cubicBezTo>
                  <a:cubicBezTo>
                    <a:pt x="2" y="0"/>
                    <a:pt x="0" y="2"/>
                    <a:pt x="0" y="4"/>
                  </a:cubicBezTo>
                  <a:cubicBezTo>
                    <a:pt x="0" y="7"/>
                    <a:pt x="2" y="9"/>
                    <a:pt x="4" y="9"/>
                  </a:cubicBezTo>
                  <a:cubicBezTo>
                    <a:pt x="28" y="9"/>
                    <a:pt x="28" y="9"/>
                    <a:pt x="28" y="9"/>
                  </a:cubicBezTo>
                  <a:cubicBezTo>
                    <a:pt x="30" y="9"/>
                    <a:pt x="32" y="7"/>
                    <a:pt x="32"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chemeClr val="bg1">
                    <a:lumMod val="50000"/>
                  </a:schemeClr>
                </a:solidFill>
                <a:cs typeface="+mn-ea"/>
                <a:sym typeface="+mn-lt"/>
              </a:endParaRPr>
            </a:p>
          </p:txBody>
        </p:sp>
        <p:sp>
          <p:nvSpPr>
            <p:cNvPr id="19" name="淘宝店chenying0907 21"/>
            <p:cNvSpPr>
              <a:spLocks/>
            </p:cNvSpPr>
            <p:nvPr/>
          </p:nvSpPr>
          <p:spPr bwMode="auto">
            <a:xfrm>
              <a:off x="35" y="107"/>
              <a:ext cx="46" cy="20"/>
            </a:xfrm>
            <a:custGeom>
              <a:avLst/>
              <a:gdLst>
                <a:gd name="T0" fmla="*/ 4 w 21"/>
                <a:gd name="T1" fmla="*/ 0 h 9"/>
                <a:gd name="T2" fmla="*/ 0 w 21"/>
                <a:gd name="T3" fmla="*/ 4 h 9"/>
                <a:gd name="T4" fmla="*/ 4 w 21"/>
                <a:gd name="T5" fmla="*/ 9 h 9"/>
                <a:gd name="T6" fmla="*/ 16 w 21"/>
                <a:gd name="T7" fmla="*/ 9 h 9"/>
                <a:gd name="T8" fmla="*/ 21 w 21"/>
                <a:gd name="T9" fmla="*/ 4 h 9"/>
                <a:gd name="T10" fmla="*/ 16 w 21"/>
                <a:gd name="T11" fmla="*/ 0 h 9"/>
                <a:gd name="T12" fmla="*/ 4 w 21"/>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21" h="9">
                  <a:moveTo>
                    <a:pt x="4" y="0"/>
                  </a:moveTo>
                  <a:cubicBezTo>
                    <a:pt x="2" y="0"/>
                    <a:pt x="0" y="2"/>
                    <a:pt x="0" y="4"/>
                  </a:cubicBezTo>
                  <a:cubicBezTo>
                    <a:pt x="0" y="7"/>
                    <a:pt x="2" y="9"/>
                    <a:pt x="4" y="9"/>
                  </a:cubicBezTo>
                  <a:cubicBezTo>
                    <a:pt x="16" y="9"/>
                    <a:pt x="16" y="9"/>
                    <a:pt x="16" y="9"/>
                  </a:cubicBezTo>
                  <a:cubicBezTo>
                    <a:pt x="19" y="9"/>
                    <a:pt x="21" y="7"/>
                    <a:pt x="21" y="4"/>
                  </a:cubicBezTo>
                  <a:cubicBezTo>
                    <a:pt x="21" y="2"/>
                    <a:pt x="19" y="0"/>
                    <a:pt x="16" y="0"/>
                  </a:cubicBez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chemeClr val="bg1">
                    <a:lumMod val="50000"/>
                  </a:schemeClr>
                </a:solidFill>
                <a:cs typeface="+mn-ea"/>
                <a:sym typeface="+mn-lt"/>
              </a:endParaRPr>
            </a:p>
          </p:txBody>
        </p:sp>
      </p:grpSp>
      <p:sp>
        <p:nvSpPr>
          <p:cNvPr id="20" name="PA_淘宝店chenying0907 35"/>
          <p:cNvSpPr>
            <a:spLocks noChangeArrowheads="1"/>
          </p:cNvSpPr>
          <p:nvPr>
            <p:custDataLst>
              <p:tags r:id="rId6"/>
            </p:custDataLst>
          </p:nvPr>
        </p:nvSpPr>
        <p:spPr bwMode="auto">
          <a:xfrm>
            <a:off x="1215233" y="3507055"/>
            <a:ext cx="1800225" cy="338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120000"/>
              </a:lnSpc>
            </a:pPr>
            <a:r>
              <a:rPr lang="en-US" altLang="zh-CN" sz="2000" b="1" dirty="0">
                <a:solidFill>
                  <a:schemeClr val="bg1">
                    <a:lumMod val="50000"/>
                  </a:schemeClr>
                </a:solidFill>
                <a:cs typeface="+mn-ea"/>
                <a:sym typeface="+mn-lt"/>
              </a:rPr>
              <a:t>Word limit</a:t>
            </a:r>
            <a:endParaRPr lang="en-US" altLang="zh-CN" sz="2000" dirty="0">
              <a:solidFill>
                <a:schemeClr val="bg1">
                  <a:lumMod val="50000"/>
                </a:schemeClr>
              </a:solidFill>
              <a:cs typeface="+mn-ea"/>
              <a:sym typeface="+mn-lt"/>
            </a:endParaRPr>
          </a:p>
        </p:txBody>
      </p:sp>
      <p:sp>
        <p:nvSpPr>
          <p:cNvPr id="21" name="PA_淘宝店chenying0907 12"/>
          <p:cNvSpPr>
            <a:spLocks noChangeArrowheads="1"/>
          </p:cNvSpPr>
          <p:nvPr>
            <p:custDataLst>
              <p:tags r:id="rId7"/>
            </p:custDataLst>
          </p:nvPr>
        </p:nvSpPr>
        <p:spPr bwMode="auto">
          <a:xfrm>
            <a:off x="3275856" y="4299942"/>
            <a:ext cx="4103687" cy="997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120000"/>
              </a:lnSpc>
            </a:pPr>
            <a:r>
              <a:rPr lang="en-US" sz="1400" b="1" dirty="0">
                <a:solidFill>
                  <a:schemeClr val="accent3"/>
                </a:solidFill>
                <a:cs typeface="+mn-ea"/>
              </a:rPr>
              <a:t>Senior Secondary Division (Secondary 4 – 6): </a:t>
            </a:r>
          </a:p>
          <a:p>
            <a:pPr>
              <a:lnSpc>
                <a:spcPct val="120000"/>
              </a:lnSpc>
            </a:pPr>
            <a:r>
              <a:rPr lang="en-US" sz="2000" b="1" dirty="0">
                <a:solidFill>
                  <a:schemeClr val="bg1">
                    <a:lumMod val="50000"/>
                  </a:schemeClr>
                </a:solidFill>
                <a:cs typeface="+mn-ea"/>
              </a:rPr>
              <a:t>230-300 words</a:t>
            </a:r>
          </a:p>
          <a:p>
            <a:pPr>
              <a:lnSpc>
                <a:spcPct val="120000"/>
              </a:lnSpc>
            </a:pPr>
            <a:endParaRPr lang="zh-CN" altLang="en-US" sz="1200" b="1" dirty="0">
              <a:solidFill>
                <a:schemeClr val="accent3"/>
              </a:solidFill>
              <a:cs typeface="+mn-ea"/>
              <a:sym typeface="+mn-lt"/>
            </a:endParaRPr>
          </a:p>
          <a:p>
            <a:pPr>
              <a:lnSpc>
                <a:spcPct val="120000"/>
              </a:lnSpc>
            </a:pPr>
            <a:endParaRPr lang="zh-CN" altLang="en-US" sz="800" b="1" dirty="0">
              <a:solidFill>
                <a:schemeClr val="bg1">
                  <a:lumMod val="50000"/>
                </a:schemeClr>
              </a:solidFill>
              <a:cs typeface="+mn-ea"/>
              <a:sym typeface="+mn-lt"/>
            </a:endParaRPr>
          </a:p>
        </p:txBody>
      </p:sp>
      <p:sp>
        <p:nvSpPr>
          <p:cNvPr id="22" name="PA_任意多边形 13"/>
          <p:cNvSpPr>
            <a:spLocks noEditPoints="1"/>
          </p:cNvSpPr>
          <p:nvPr>
            <p:custDataLst>
              <p:tags r:id="rId8"/>
            </p:custDataLst>
          </p:nvPr>
        </p:nvSpPr>
        <p:spPr bwMode="auto">
          <a:xfrm>
            <a:off x="2839292" y="4325349"/>
            <a:ext cx="285750" cy="187383"/>
          </a:xfrm>
          <a:custGeom>
            <a:avLst/>
            <a:gdLst>
              <a:gd name="T0" fmla="*/ 532 w 532"/>
              <a:gd name="T1" fmla="*/ 327 h 355"/>
              <a:gd name="T2" fmla="*/ 532 w 532"/>
              <a:gd name="T3" fmla="*/ 73 h 355"/>
              <a:gd name="T4" fmla="*/ 519 w 532"/>
              <a:gd name="T5" fmla="*/ 61 h 355"/>
              <a:gd name="T6" fmla="*/ 511 w 532"/>
              <a:gd name="T7" fmla="*/ 61 h 355"/>
              <a:gd name="T8" fmla="*/ 500 w 532"/>
              <a:gd name="T9" fmla="*/ 50 h 355"/>
              <a:gd name="T10" fmla="*/ 500 w 532"/>
              <a:gd name="T11" fmla="*/ 28 h 355"/>
              <a:gd name="T12" fmla="*/ 490 w 532"/>
              <a:gd name="T13" fmla="*/ 16 h 355"/>
              <a:gd name="T14" fmla="*/ 276 w 532"/>
              <a:gd name="T15" fmla="*/ 41 h 355"/>
              <a:gd name="T16" fmla="*/ 255 w 532"/>
              <a:gd name="T17" fmla="*/ 41 h 355"/>
              <a:gd name="T18" fmla="*/ 41 w 532"/>
              <a:gd name="T19" fmla="*/ 16 h 355"/>
              <a:gd name="T20" fmla="*/ 31 w 532"/>
              <a:gd name="T21" fmla="*/ 28 h 355"/>
              <a:gd name="T22" fmla="*/ 31 w 532"/>
              <a:gd name="T23" fmla="*/ 50 h 355"/>
              <a:gd name="T24" fmla="*/ 20 w 532"/>
              <a:gd name="T25" fmla="*/ 61 h 355"/>
              <a:gd name="T26" fmla="*/ 12 w 532"/>
              <a:gd name="T27" fmla="*/ 61 h 355"/>
              <a:gd name="T28" fmla="*/ 0 w 532"/>
              <a:gd name="T29" fmla="*/ 73 h 355"/>
              <a:gd name="T30" fmla="*/ 0 w 532"/>
              <a:gd name="T31" fmla="*/ 327 h 355"/>
              <a:gd name="T32" fmla="*/ 12 w 532"/>
              <a:gd name="T33" fmla="*/ 340 h 355"/>
              <a:gd name="T34" fmla="*/ 227 w 532"/>
              <a:gd name="T35" fmla="*/ 340 h 355"/>
              <a:gd name="T36" fmla="*/ 234 w 532"/>
              <a:gd name="T37" fmla="*/ 347 h 355"/>
              <a:gd name="T38" fmla="*/ 241 w 532"/>
              <a:gd name="T39" fmla="*/ 355 h 355"/>
              <a:gd name="T40" fmla="*/ 290 w 532"/>
              <a:gd name="T41" fmla="*/ 355 h 355"/>
              <a:gd name="T42" fmla="*/ 297 w 532"/>
              <a:gd name="T43" fmla="*/ 347 h 355"/>
              <a:gd name="T44" fmla="*/ 304 w 532"/>
              <a:gd name="T45" fmla="*/ 340 h 355"/>
              <a:gd name="T46" fmla="*/ 519 w 532"/>
              <a:gd name="T47" fmla="*/ 340 h 355"/>
              <a:gd name="T48" fmla="*/ 532 w 532"/>
              <a:gd name="T49" fmla="*/ 327 h 355"/>
              <a:gd name="T50" fmla="*/ 248 w 532"/>
              <a:gd name="T51" fmla="*/ 315 h 355"/>
              <a:gd name="T52" fmla="*/ 61 w 532"/>
              <a:gd name="T53" fmla="*/ 292 h 355"/>
              <a:gd name="T54" fmla="*/ 47 w 532"/>
              <a:gd name="T55" fmla="*/ 280 h 355"/>
              <a:gd name="T56" fmla="*/ 47 w 532"/>
              <a:gd name="T57" fmla="*/ 40 h 355"/>
              <a:gd name="T58" fmla="*/ 58 w 532"/>
              <a:gd name="T59" fmla="*/ 28 h 355"/>
              <a:gd name="T60" fmla="*/ 248 w 532"/>
              <a:gd name="T61" fmla="*/ 57 h 355"/>
              <a:gd name="T62" fmla="*/ 258 w 532"/>
              <a:gd name="T63" fmla="*/ 77 h 355"/>
              <a:gd name="T64" fmla="*/ 258 w 532"/>
              <a:gd name="T65" fmla="*/ 310 h 355"/>
              <a:gd name="T66" fmla="*/ 248 w 532"/>
              <a:gd name="T67" fmla="*/ 315 h 355"/>
              <a:gd name="T68" fmla="*/ 283 w 532"/>
              <a:gd name="T69" fmla="*/ 315 h 355"/>
              <a:gd name="T70" fmla="*/ 470 w 532"/>
              <a:gd name="T71" fmla="*/ 292 h 355"/>
              <a:gd name="T72" fmla="*/ 484 w 532"/>
              <a:gd name="T73" fmla="*/ 280 h 355"/>
              <a:gd name="T74" fmla="*/ 484 w 532"/>
              <a:gd name="T75" fmla="*/ 40 h 355"/>
              <a:gd name="T76" fmla="*/ 474 w 532"/>
              <a:gd name="T77" fmla="*/ 28 h 355"/>
              <a:gd name="T78" fmla="*/ 284 w 532"/>
              <a:gd name="T79" fmla="*/ 57 h 355"/>
              <a:gd name="T80" fmla="*/ 274 w 532"/>
              <a:gd name="T81" fmla="*/ 77 h 355"/>
              <a:gd name="T82" fmla="*/ 274 w 532"/>
              <a:gd name="T83" fmla="*/ 310 h 355"/>
              <a:gd name="T84" fmla="*/ 283 w 532"/>
              <a:gd name="T85" fmla="*/ 315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32" h="355">
                <a:moveTo>
                  <a:pt x="532" y="327"/>
                </a:moveTo>
                <a:cubicBezTo>
                  <a:pt x="532" y="73"/>
                  <a:pt x="532" y="73"/>
                  <a:pt x="532" y="73"/>
                </a:cubicBezTo>
                <a:cubicBezTo>
                  <a:pt x="532" y="66"/>
                  <a:pt x="526" y="61"/>
                  <a:pt x="519" y="61"/>
                </a:cubicBezTo>
                <a:cubicBezTo>
                  <a:pt x="511" y="61"/>
                  <a:pt x="511" y="61"/>
                  <a:pt x="511" y="61"/>
                </a:cubicBezTo>
                <a:cubicBezTo>
                  <a:pt x="505" y="61"/>
                  <a:pt x="500" y="56"/>
                  <a:pt x="500" y="50"/>
                </a:cubicBezTo>
                <a:cubicBezTo>
                  <a:pt x="500" y="28"/>
                  <a:pt x="500" y="28"/>
                  <a:pt x="500" y="28"/>
                </a:cubicBezTo>
                <a:cubicBezTo>
                  <a:pt x="500" y="22"/>
                  <a:pt x="496" y="17"/>
                  <a:pt x="490" y="16"/>
                </a:cubicBezTo>
                <a:cubicBezTo>
                  <a:pt x="408" y="0"/>
                  <a:pt x="333" y="1"/>
                  <a:pt x="276" y="41"/>
                </a:cubicBezTo>
                <a:cubicBezTo>
                  <a:pt x="266" y="48"/>
                  <a:pt x="265" y="48"/>
                  <a:pt x="255" y="41"/>
                </a:cubicBezTo>
                <a:cubicBezTo>
                  <a:pt x="198" y="1"/>
                  <a:pt x="124" y="0"/>
                  <a:pt x="41" y="16"/>
                </a:cubicBezTo>
                <a:cubicBezTo>
                  <a:pt x="35" y="17"/>
                  <a:pt x="31" y="22"/>
                  <a:pt x="31" y="28"/>
                </a:cubicBezTo>
                <a:cubicBezTo>
                  <a:pt x="31" y="50"/>
                  <a:pt x="31" y="50"/>
                  <a:pt x="31" y="50"/>
                </a:cubicBezTo>
                <a:cubicBezTo>
                  <a:pt x="31" y="56"/>
                  <a:pt x="26" y="61"/>
                  <a:pt x="20" y="61"/>
                </a:cubicBezTo>
                <a:cubicBezTo>
                  <a:pt x="12" y="61"/>
                  <a:pt x="12" y="61"/>
                  <a:pt x="12" y="61"/>
                </a:cubicBezTo>
                <a:cubicBezTo>
                  <a:pt x="5" y="61"/>
                  <a:pt x="0" y="66"/>
                  <a:pt x="0" y="73"/>
                </a:cubicBezTo>
                <a:cubicBezTo>
                  <a:pt x="0" y="327"/>
                  <a:pt x="0" y="327"/>
                  <a:pt x="0" y="327"/>
                </a:cubicBezTo>
                <a:cubicBezTo>
                  <a:pt x="0" y="334"/>
                  <a:pt x="6" y="340"/>
                  <a:pt x="12" y="340"/>
                </a:cubicBezTo>
                <a:cubicBezTo>
                  <a:pt x="227" y="340"/>
                  <a:pt x="227" y="340"/>
                  <a:pt x="227" y="340"/>
                </a:cubicBezTo>
                <a:cubicBezTo>
                  <a:pt x="231" y="340"/>
                  <a:pt x="234" y="343"/>
                  <a:pt x="234" y="347"/>
                </a:cubicBezTo>
                <a:cubicBezTo>
                  <a:pt x="234" y="351"/>
                  <a:pt x="237" y="355"/>
                  <a:pt x="241" y="355"/>
                </a:cubicBezTo>
                <a:cubicBezTo>
                  <a:pt x="290" y="355"/>
                  <a:pt x="290" y="355"/>
                  <a:pt x="290" y="355"/>
                </a:cubicBezTo>
                <a:cubicBezTo>
                  <a:pt x="294" y="355"/>
                  <a:pt x="297" y="351"/>
                  <a:pt x="297" y="347"/>
                </a:cubicBezTo>
                <a:cubicBezTo>
                  <a:pt x="297" y="343"/>
                  <a:pt x="300" y="340"/>
                  <a:pt x="304" y="340"/>
                </a:cubicBezTo>
                <a:cubicBezTo>
                  <a:pt x="519" y="340"/>
                  <a:pt x="519" y="340"/>
                  <a:pt x="519" y="340"/>
                </a:cubicBezTo>
                <a:cubicBezTo>
                  <a:pt x="526" y="340"/>
                  <a:pt x="532" y="334"/>
                  <a:pt x="532" y="327"/>
                </a:cubicBezTo>
                <a:close/>
                <a:moveTo>
                  <a:pt x="248" y="315"/>
                </a:moveTo>
                <a:cubicBezTo>
                  <a:pt x="197" y="283"/>
                  <a:pt x="131" y="280"/>
                  <a:pt x="61" y="292"/>
                </a:cubicBezTo>
                <a:cubicBezTo>
                  <a:pt x="54" y="293"/>
                  <a:pt x="47" y="287"/>
                  <a:pt x="47" y="280"/>
                </a:cubicBezTo>
                <a:cubicBezTo>
                  <a:pt x="47" y="40"/>
                  <a:pt x="47" y="40"/>
                  <a:pt x="47" y="40"/>
                </a:cubicBezTo>
                <a:cubicBezTo>
                  <a:pt x="47" y="34"/>
                  <a:pt x="52" y="29"/>
                  <a:pt x="58" y="28"/>
                </a:cubicBezTo>
                <a:cubicBezTo>
                  <a:pt x="131" y="15"/>
                  <a:pt x="199" y="20"/>
                  <a:pt x="248" y="57"/>
                </a:cubicBezTo>
                <a:cubicBezTo>
                  <a:pt x="254" y="62"/>
                  <a:pt x="258" y="69"/>
                  <a:pt x="258" y="77"/>
                </a:cubicBezTo>
                <a:cubicBezTo>
                  <a:pt x="258" y="310"/>
                  <a:pt x="258" y="310"/>
                  <a:pt x="258" y="310"/>
                </a:cubicBezTo>
                <a:cubicBezTo>
                  <a:pt x="258" y="315"/>
                  <a:pt x="252" y="318"/>
                  <a:pt x="248" y="315"/>
                </a:cubicBezTo>
                <a:close/>
                <a:moveTo>
                  <a:pt x="283" y="315"/>
                </a:moveTo>
                <a:cubicBezTo>
                  <a:pt x="334" y="283"/>
                  <a:pt x="400" y="280"/>
                  <a:pt x="470" y="292"/>
                </a:cubicBezTo>
                <a:cubicBezTo>
                  <a:pt x="478" y="293"/>
                  <a:pt x="484" y="287"/>
                  <a:pt x="484" y="280"/>
                </a:cubicBezTo>
                <a:cubicBezTo>
                  <a:pt x="484" y="40"/>
                  <a:pt x="484" y="40"/>
                  <a:pt x="484" y="40"/>
                </a:cubicBezTo>
                <a:cubicBezTo>
                  <a:pt x="484" y="34"/>
                  <a:pt x="480" y="29"/>
                  <a:pt x="474" y="28"/>
                </a:cubicBezTo>
                <a:cubicBezTo>
                  <a:pt x="400" y="15"/>
                  <a:pt x="333" y="20"/>
                  <a:pt x="284" y="57"/>
                </a:cubicBezTo>
                <a:cubicBezTo>
                  <a:pt x="277" y="62"/>
                  <a:pt x="274" y="69"/>
                  <a:pt x="274" y="77"/>
                </a:cubicBezTo>
                <a:cubicBezTo>
                  <a:pt x="274" y="310"/>
                  <a:pt x="274" y="310"/>
                  <a:pt x="274" y="310"/>
                </a:cubicBezTo>
                <a:cubicBezTo>
                  <a:pt x="274" y="315"/>
                  <a:pt x="279" y="318"/>
                  <a:pt x="283" y="315"/>
                </a:cubicBezTo>
                <a:close/>
              </a:path>
            </a:pathLst>
          </a:custGeom>
          <a:solidFill>
            <a:schemeClr val="accent3"/>
          </a:solidFill>
          <a:ln>
            <a:noFill/>
          </a:ln>
        </p:spPr>
        <p:txBody>
          <a:bodyPr/>
          <a:lstStyle/>
          <a:p>
            <a:endParaRPr lang="zh-CN" altLang="en-US">
              <a:solidFill>
                <a:schemeClr val="bg1">
                  <a:lumMod val="50000"/>
                </a:schemeClr>
              </a:solidFill>
              <a:cs typeface="+mn-ea"/>
              <a:sym typeface="+mn-lt"/>
            </a:endParaRPr>
          </a:p>
        </p:txBody>
      </p:sp>
    </p:spTree>
    <p:extLst>
      <p:ext uri="{BB962C8B-B14F-4D97-AF65-F5344CB8AC3E}">
        <p14:creationId xmlns:p14="http://schemas.microsoft.com/office/powerpoint/2010/main" val="2477159392"/>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PA_淘宝店chenying0907 24"/>
          <p:cNvGrpSpPr/>
          <p:nvPr>
            <p:custDataLst>
              <p:tags r:id="rId1"/>
            </p:custDataLst>
          </p:nvPr>
        </p:nvGrpSpPr>
        <p:grpSpPr>
          <a:xfrm>
            <a:off x="-9190" y="0"/>
            <a:ext cx="620750" cy="791858"/>
            <a:chOff x="0" y="-21236"/>
            <a:chExt cx="3311527" cy="4224338"/>
          </a:xfrm>
        </p:grpSpPr>
        <p:sp>
          <p:nvSpPr>
            <p:cNvPr id="27" name="淘宝店chenying0907 37"/>
            <p:cNvSpPr>
              <a:spLocks/>
            </p:cNvSpPr>
            <p:nvPr/>
          </p:nvSpPr>
          <p:spPr bwMode="auto">
            <a:xfrm rot="5400000">
              <a:off x="-264318" y="627258"/>
              <a:ext cx="3840163" cy="3311525"/>
            </a:xfrm>
            <a:custGeom>
              <a:avLst/>
              <a:gdLst>
                <a:gd name="T0" fmla="*/ 0 w 2419"/>
                <a:gd name="T1" fmla="*/ 0 h 2086"/>
                <a:gd name="T2" fmla="*/ 753 w 2419"/>
                <a:gd name="T3" fmla="*/ 2008 h 2086"/>
                <a:gd name="T4" fmla="*/ 1228 w 2419"/>
                <a:gd name="T5" fmla="*/ 2086 h 2086"/>
                <a:gd name="T6" fmla="*/ 2419 w 2419"/>
                <a:gd name="T7" fmla="*/ 2086 h 2086"/>
                <a:gd name="T8" fmla="*/ 0 w 2419"/>
                <a:gd name="T9" fmla="*/ 0 h 2086"/>
              </a:gdLst>
              <a:ahLst/>
              <a:cxnLst>
                <a:cxn ang="0">
                  <a:pos x="T0" y="T1"/>
                </a:cxn>
                <a:cxn ang="0">
                  <a:pos x="T2" y="T3"/>
                </a:cxn>
                <a:cxn ang="0">
                  <a:pos x="T4" y="T5"/>
                </a:cxn>
                <a:cxn ang="0">
                  <a:pos x="T6" y="T7"/>
                </a:cxn>
                <a:cxn ang="0">
                  <a:pos x="T8" y="T9"/>
                </a:cxn>
              </a:cxnLst>
              <a:rect l="0" t="0" r="r" b="b"/>
              <a:pathLst>
                <a:path w="2419" h="2086">
                  <a:moveTo>
                    <a:pt x="0" y="0"/>
                  </a:moveTo>
                  <a:lnTo>
                    <a:pt x="753" y="2008"/>
                  </a:lnTo>
                  <a:lnTo>
                    <a:pt x="1228" y="2086"/>
                  </a:lnTo>
                  <a:lnTo>
                    <a:pt x="2419" y="2086"/>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8" name="淘宝店chenying0907 38"/>
            <p:cNvSpPr>
              <a:spLocks/>
            </p:cNvSpPr>
            <p:nvPr/>
          </p:nvSpPr>
          <p:spPr bwMode="auto">
            <a:xfrm rot="5400000">
              <a:off x="927895" y="-825304"/>
              <a:ext cx="1579563" cy="3187700"/>
            </a:xfrm>
            <a:custGeom>
              <a:avLst/>
              <a:gdLst>
                <a:gd name="T0" fmla="*/ 242 w 995"/>
                <a:gd name="T1" fmla="*/ 0 h 2008"/>
                <a:gd name="T2" fmla="*/ 0 w 995"/>
                <a:gd name="T3" fmla="*/ 305 h 2008"/>
                <a:gd name="T4" fmla="*/ 0 w 995"/>
                <a:gd name="T5" fmla="*/ 1845 h 2008"/>
                <a:gd name="T6" fmla="*/ 995 w 995"/>
                <a:gd name="T7" fmla="*/ 2008 h 2008"/>
                <a:gd name="T8" fmla="*/ 242 w 995"/>
                <a:gd name="T9" fmla="*/ 0 h 2008"/>
              </a:gdLst>
              <a:ahLst/>
              <a:cxnLst>
                <a:cxn ang="0">
                  <a:pos x="T0" y="T1"/>
                </a:cxn>
                <a:cxn ang="0">
                  <a:pos x="T2" y="T3"/>
                </a:cxn>
                <a:cxn ang="0">
                  <a:pos x="T4" y="T5"/>
                </a:cxn>
                <a:cxn ang="0">
                  <a:pos x="T6" y="T7"/>
                </a:cxn>
                <a:cxn ang="0">
                  <a:pos x="T8" y="T9"/>
                </a:cxn>
              </a:cxnLst>
              <a:rect l="0" t="0" r="r" b="b"/>
              <a:pathLst>
                <a:path w="995" h="2008">
                  <a:moveTo>
                    <a:pt x="242" y="0"/>
                  </a:moveTo>
                  <a:lnTo>
                    <a:pt x="0" y="305"/>
                  </a:lnTo>
                  <a:lnTo>
                    <a:pt x="0" y="1845"/>
                  </a:lnTo>
                  <a:lnTo>
                    <a:pt x="995" y="2008"/>
                  </a:lnTo>
                  <a:lnTo>
                    <a:pt x="24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9" name="淘宝店chenying0907 39"/>
            <p:cNvSpPr>
              <a:spLocks/>
            </p:cNvSpPr>
            <p:nvPr/>
          </p:nvSpPr>
          <p:spPr bwMode="auto">
            <a:xfrm rot="5400000">
              <a:off x="-975519" y="954283"/>
              <a:ext cx="2333625" cy="382588"/>
            </a:xfrm>
            <a:custGeom>
              <a:avLst/>
              <a:gdLst>
                <a:gd name="T0" fmla="*/ 0 w 1470"/>
                <a:gd name="T1" fmla="*/ 0 h 241"/>
                <a:gd name="T2" fmla="*/ 0 w 1470"/>
                <a:gd name="T3" fmla="*/ 233 h 241"/>
                <a:gd name="T4" fmla="*/ 0 w 1470"/>
                <a:gd name="T5" fmla="*/ 241 h 241"/>
                <a:gd name="T6" fmla="*/ 1470 w 1470"/>
                <a:gd name="T7" fmla="*/ 241 h 241"/>
                <a:gd name="T8" fmla="*/ 0 w 1470"/>
                <a:gd name="T9" fmla="*/ 0 h 241"/>
              </a:gdLst>
              <a:ahLst/>
              <a:cxnLst>
                <a:cxn ang="0">
                  <a:pos x="T0" y="T1"/>
                </a:cxn>
                <a:cxn ang="0">
                  <a:pos x="T2" y="T3"/>
                </a:cxn>
                <a:cxn ang="0">
                  <a:pos x="T4" y="T5"/>
                </a:cxn>
                <a:cxn ang="0">
                  <a:pos x="T6" y="T7"/>
                </a:cxn>
                <a:cxn ang="0">
                  <a:pos x="T8" y="T9"/>
                </a:cxn>
              </a:cxnLst>
              <a:rect l="0" t="0" r="r" b="b"/>
              <a:pathLst>
                <a:path w="1470" h="241">
                  <a:moveTo>
                    <a:pt x="0" y="0"/>
                  </a:moveTo>
                  <a:lnTo>
                    <a:pt x="0" y="233"/>
                  </a:lnTo>
                  <a:lnTo>
                    <a:pt x="0" y="241"/>
                  </a:lnTo>
                  <a:lnTo>
                    <a:pt x="1470" y="241"/>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grpSp>
      <p:grpSp>
        <p:nvGrpSpPr>
          <p:cNvPr id="14" name="PA_淘宝店chenying0907 16"/>
          <p:cNvGrpSpPr>
            <a:grpSpLocks/>
          </p:cNvGrpSpPr>
          <p:nvPr>
            <p:custDataLst>
              <p:tags r:id="rId2"/>
            </p:custDataLst>
          </p:nvPr>
        </p:nvGrpSpPr>
        <p:grpSpPr bwMode="auto">
          <a:xfrm>
            <a:off x="3455216" y="3382566"/>
            <a:ext cx="171450" cy="222319"/>
            <a:chOff x="0" y="0"/>
            <a:chExt cx="184" cy="236"/>
          </a:xfrm>
        </p:grpSpPr>
        <p:sp>
          <p:nvSpPr>
            <p:cNvPr id="15" name="淘宝店chenying0907 17"/>
            <p:cNvSpPr>
              <a:spLocks/>
            </p:cNvSpPr>
            <p:nvPr/>
          </p:nvSpPr>
          <p:spPr bwMode="auto">
            <a:xfrm>
              <a:off x="0" y="0"/>
              <a:ext cx="184" cy="236"/>
            </a:xfrm>
            <a:custGeom>
              <a:avLst/>
              <a:gdLst>
                <a:gd name="T0" fmla="*/ 19 w 84"/>
                <a:gd name="T1" fmla="*/ 98 h 108"/>
                <a:gd name="T2" fmla="*/ 10 w 84"/>
                <a:gd name="T3" fmla="*/ 98 h 108"/>
                <a:gd name="T4" fmla="*/ 10 w 84"/>
                <a:gd name="T5" fmla="*/ 9 h 108"/>
                <a:gd name="T6" fmla="*/ 79 w 84"/>
                <a:gd name="T7" fmla="*/ 9 h 108"/>
                <a:gd name="T8" fmla="*/ 84 w 84"/>
                <a:gd name="T9" fmla="*/ 5 h 108"/>
                <a:gd name="T10" fmla="*/ 79 w 84"/>
                <a:gd name="T11" fmla="*/ 0 h 108"/>
                <a:gd name="T12" fmla="*/ 5 w 84"/>
                <a:gd name="T13" fmla="*/ 0 h 108"/>
                <a:gd name="T14" fmla="*/ 0 w 84"/>
                <a:gd name="T15" fmla="*/ 5 h 108"/>
                <a:gd name="T16" fmla="*/ 0 w 84"/>
                <a:gd name="T17" fmla="*/ 103 h 108"/>
                <a:gd name="T18" fmla="*/ 5 w 84"/>
                <a:gd name="T19" fmla="*/ 108 h 108"/>
                <a:gd name="T20" fmla="*/ 19 w 84"/>
                <a:gd name="T21" fmla="*/ 108 h 108"/>
                <a:gd name="T22" fmla="*/ 23 w 84"/>
                <a:gd name="T23" fmla="*/ 103 h 108"/>
                <a:gd name="T24" fmla="*/ 19 w 84"/>
                <a:gd name="T25" fmla="*/ 9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8">
                  <a:moveTo>
                    <a:pt x="19" y="98"/>
                  </a:moveTo>
                  <a:cubicBezTo>
                    <a:pt x="10" y="98"/>
                    <a:pt x="10" y="98"/>
                    <a:pt x="10" y="98"/>
                  </a:cubicBezTo>
                  <a:cubicBezTo>
                    <a:pt x="10" y="9"/>
                    <a:pt x="10" y="9"/>
                    <a:pt x="10" y="9"/>
                  </a:cubicBezTo>
                  <a:cubicBezTo>
                    <a:pt x="79" y="9"/>
                    <a:pt x="79" y="9"/>
                    <a:pt x="79" y="9"/>
                  </a:cubicBezTo>
                  <a:cubicBezTo>
                    <a:pt x="82" y="9"/>
                    <a:pt x="84" y="7"/>
                    <a:pt x="84" y="5"/>
                  </a:cubicBezTo>
                  <a:cubicBezTo>
                    <a:pt x="84" y="2"/>
                    <a:pt x="82" y="0"/>
                    <a:pt x="79" y="0"/>
                  </a:cubicBezTo>
                  <a:cubicBezTo>
                    <a:pt x="5" y="0"/>
                    <a:pt x="5" y="0"/>
                    <a:pt x="5" y="0"/>
                  </a:cubicBezTo>
                  <a:cubicBezTo>
                    <a:pt x="3" y="0"/>
                    <a:pt x="0" y="2"/>
                    <a:pt x="0" y="5"/>
                  </a:cubicBezTo>
                  <a:cubicBezTo>
                    <a:pt x="0" y="103"/>
                    <a:pt x="0" y="103"/>
                    <a:pt x="0" y="103"/>
                  </a:cubicBezTo>
                  <a:cubicBezTo>
                    <a:pt x="0" y="106"/>
                    <a:pt x="3" y="108"/>
                    <a:pt x="5" y="108"/>
                  </a:cubicBezTo>
                  <a:cubicBezTo>
                    <a:pt x="19" y="108"/>
                    <a:pt x="19" y="108"/>
                    <a:pt x="19" y="108"/>
                  </a:cubicBezTo>
                  <a:cubicBezTo>
                    <a:pt x="21" y="108"/>
                    <a:pt x="23" y="106"/>
                    <a:pt x="23" y="103"/>
                  </a:cubicBezTo>
                  <a:cubicBezTo>
                    <a:pt x="23" y="100"/>
                    <a:pt x="21" y="98"/>
                    <a:pt x="19" y="9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chemeClr val="bg1">
                    <a:lumMod val="50000"/>
                  </a:schemeClr>
                </a:solidFill>
                <a:cs typeface="+mn-ea"/>
                <a:sym typeface="+mn-lt"/>
              </a:endParaRPr>
            </a:p>
          </p:txBody>
        </p:sp>
        <p:sp>
          <p:nvSpPr>
            <p:cNvPr id="16" name="淘宝店chenying0907 18"/>
            <p:cNvSpPr>
              <a:spLocks/>
            </p:cNvSpPr>
            <p:nvPr/>
          </p:nvSpPr>
          <p:spPr bwMode="auto">
            <a:xfrm>
              <a:off x="116" y="138"/>
              <a:ext cx="68" cy="98"/>
            </a:xfrm>
            <a:custGeom>
              <a:avLst/>
              <a:gdLst>
                <a:gd name="T0" fmla="*/ 26 w 31"/>
                <a:gd name="T1" fmla="*/ 0 h 45"/>
                <a:gd name="T2" fmla="*/ 21 w 31"/>
                <a:gd name="T3" fmla="*/ 5 h 45"/>
                <a:gd name="T4" fmla="*/ 21 w 31"/>
                <a:gd name="T5" fmla="*/ 35 h 45"/>
                <a:gd name="T6" fmla="*/ 4 w 31"/>
                <a:gd name="T7" fmla="*/ 35 h 45"/>
                <a:gd name="T8" fmla="*/ 0 w 31"/>
                <a:gd name="T9" fmla="*/ 40 h 45"/>
                <a:gd name="T10" fmla="*/ 4 w 31"/>
                <a:gd name="T11" fmla="*/ 45 h 45"/>
                <a:gd name="T12" fmla="*/ 26 w 31"/>
                <a:gd name="T13" fmla="*/ 45 h 45"/>
                <a:gd name="T14" fmla="*/ 29 w 31"/>
                <a:gd name="T15" fmla="*/ 43 h 45"/>
                <a:gd name="T16" fmla="*/ 31 w 31"/>
                <a:gd name="T17" fmla="*/ 40 h 45"/>
                <a:gd name="T18" fmla="*/ 31 w 31"/>
                <a:gd name="T19" fmla="*/ 5 h 45"/>
                <a:gd name="T20" fmla="*/ 26 w 31"/>
                <a:gd name="T2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45">
                  <a:moveTo>
                    <a:pt x="26" y="0"/>
                  </a:moveTo>
                  <a:cubicBezTo>
                    <a:pt x="23" y="0"/>
                    <a:pt x="21" y="2"/>
                    <a:pt x="21" y="5"/>
                  </a:cubicBezTo>
                  <a:cubicBezTo>
                    <a:pt x="21" y="35"/>
                    <a:pt x="21" y="35"/>
                    <a:pt x="21" y="35"/>
                  </a:cubicBezTo>
                  <a:cubicBezTo>
                    <a:pt x="4" y="35"/>
                    <a:pt x="4" y="35"/>
                    <a:pt x="4" y="35"/>
                  </a:cubicBezTo>
                  <a:cubicBezTo>
                    <a:pt x="2" y="35"/>
                    <a:pt x="0" y="37"/>
                    <a:pt x="0" y="40"/>
                  </a:cubicBezTo>
                  <a:cubicBezTo>
                    <a:pt x="0" y="43"/>
                    <a:pt x="2" y="45"/>
                    <a:pt x="4" y="45"/>
                  </a:cubicBezTo>
                  <a:cubicBezTo>
                    <a:pt x="26" y="45"/>
                    <a:pt x="26" y="45"/>
                    <a:pt x="26" y="45"/>
                  </a:cubicBezTo>
                  <a:cubicBezTo>
                    <a:pt x="27" y="45"/>
                    <a:pt x="28" y="44"/>
                    <a:pt x="29" y="43"/>
                  </a:cubicBezTo>
                  <a:cubicBezTo>
                    <a:pt x="30" y="42"/>
                    <a:pt x="31" y="41"/>
                    <a:pt x="31" y="40"/>
                  </a:cubicBezTo>
                  <a:cubicBezTo>
                    <a:pt x="31" y="5"/>
                    <a:pt x="31" y="5"/>
                    <a:pt x="31" y="5"/>
                  </a:cubicBezTo>
                  <a:cubicBezTo>
                    <a:pt x="31" y="2"/>
                    <a:pt x="29" y="0"/>
                    <a:pt x="2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chemeClr val="bg1">
                    <a:lumMod val="50000"/>
                  </a:schemeClr>
                </a:solidFill>
                <a:cs typeface="+mn-ea"/>
                <a:sym typeface="+mn-lt"/>
              </a:endParaRPr>
            </a:p>
          </p:txBody>
        </p:sp>
        <p:sp>
          <p:nvSpPr>
            <p:cNvPr id="17" name="淘宝店chenying0907 19"/>
            <p:cNvSpPr>
              <a:spLocks noEditPoints="1"/>
            </p:cNvSpPr>
            <p:nvPr/>
          </p:nvSpPr>
          <p:spPr bwMode="auto">
            <a:xfrm>
              <a:off x="66" y="51"/>
              <a:ext cx="113" cy="163"/>
            </a:xfrm>
            <a:custGeom>
              <a:avLst/>
              <a:gdLst>
                <a:gd name="T0" fmla="*/ 45 w 52"/>
                <a:gd name="T1" fmla="*/ 1 h 75"/>
                <a:gd name="T2" fmla="*/ 40 w 52"/>
                <a:gd name="T3" fmla="*/ 0 h 75"/>
                <a:gd name="T4" fmla="*/ 30 w 52"/>
                <a:gd name="T5" fmla="*/ 5 h 75"/>
                <a:gd name="T6" fmla="*/ 1 w 52"/>
                <a:gd name="T7" fmla="*/ 57 h 75"/>
                <a:gd name="T8" fmla="*/ 0 w 52"/>
                <a:gd name="T9" fmla="*/ 59 h 75"/>
                <a:gd name="T10" fmla="*/ 0 w 52"/>
                <a:gd name="T11" fmla="*/ 71 h 75"/>
                <a:gd name="T12" fmla="*/ 3 w 52"/>
                <a:gd name="T13" fmla="*/ 75 h 75"/>
                <a:gd name="T14" fmla="*/ 5 w 52"/>
                <a:gd name="T15" fmla="*/ 75 h 75"/>
                <a:gd name="T16" fmla="*/ 7 w 52"/>
                <a:gd name="T17" fmla="*/ 75 h 75"/>
                <a:gd name="T18" fmla="*/ 18 w 52"/>
                <a:gd name="T19" fmla="*/ 69 h 75"/>
                <a:gd name="T20" fmla="*/ 19 w 52"/>
                <a:gd name="T21" fmla="*/ 67 h 75"/>
                <a:gd name="T22" fmla="*/ 49 w 52"/>
                <a:gd name="T23" fmla="*/ 16 h 75"/>
                <a:gd name="T24" fmla="*/ 45 w 52"/>
                <a:gd name="T25" fmla="*/ 1 h 75"/>
                <a:gd name="T26" fmla="*/ 41 w 52"/>
                <a:gd name="T27" fmla="*/ 11 h 75"/>
                <a:gd name="T28" fmla="*/ 12 w 52"/>
                <a:gd name="T29" fmla="*/ 62 h 75"/>
                <a:gd name="T30" fmla="*/ 9 w 52"/>
                <a:gd name="T31" fmla="*/ 63 h 75"/>
                <a:gd name="T32" fmla="*/ 9 w 52"/>
                <a:gd name="T33" fmla="*/ 60 h 75"/>
                <a:gd name="T34" fmla="*/ 38 w 52"/>
                <a:gd name="T35" fmla="*/ 10 h 75"/>
                <a:gd name="T36" fmla="*/ 41 w 52"/>
                <a:gd name="T37" fmla="*/ 9 h 75"/>
                <a:gd name="T38" fmla="*/ 41 w 52"/>
                <a:gd name="T39"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75">
                  <a:moveTo>
                    <a:pt x="45" y="1"/>
                  </a:moveTo>
                  <a:cubicBezTo>
                    <a:pt x="44" y="0"/>
                    <a:pt x="42" y="0"/>
                    <a:pt x="40" y="0"/>
                  </a:cubicBezTo>
                  <a:cubicBezTo>
                    <a:pt x="36" y="0"/>
                    <a:pt x="32" y="2"/>
                    <a:pt x="30" y="5"/>
                  </a:cubicBezTo>
                  <a:cubicBezTo>
                    <a:pt x="1" y="57"/>
                    <a:pt x="1" y="57"/>
                    <a:pt x="1" y="57"/>
                  </a:cubicBezTo>
                  <a:cubicBezTo>
                    <a:pt x="0" y="57"/>
                    <a:pt x="0" y="58"/>
                    <a:pt x="0" y="59"/>
                  </a:cubicBezTo>
                  <a:cubicBezTo>
                    <a:pt x="0" y="71"/>
                    <a:pt x="0" y="71"/>
                    <a:pt x="0" y="71"/>
                  </a:cubicBezTo>
                  <a:cubicBezTo>
                    <a:pt x="1" y="72"/>
                    <a:pt x="1" y="74"/>
                    <a:pt x="3" y="75"/>
                  </a:cubicBezTo>
                  <a:cubicBezTo>
                    <a:pt x="3" y="75"/>
                    <a:pt x="4" y="75"/>
                    <a:pt x="5" y="75"/>
                  </a:cubicBezTo>
                  <a:cubicBezTo>
                    <a:pt x="6" y="75"/>
                    <a:pt x="7" y="75"/>
                    <a:pt x="7" y="75"/>
                  </a:cubicBezTo>
                  <a:cubicBezTo>
                    <a:pt x="18" y="69"/>
                    <a:pt x="18" y="69"/>
                    <a:pt x="18" y="69"/>
                  </a:cubicBezTo>
                  <a:cubicBezTo>
                    <a:pt x="18" y="69"/>
                    <a:pt x="19" y="68"/>
                    <a:pt x="19" y="67"/>
                  </a:cubicBezTo>
                  <a:cubicBezTo>
                    <a:pt x="49" y="16"/>
                    <a:pt x="49" y="16"/>
                    <a:pt x="49" y="16"/>
                  </a:cubicBezTo>
                  <a:cubicBezTo>
                    <a:pt x="52" y="11"/>
                    <a:pt x="50" y="4"/>
                    <a:pt x="45" y="1"/>
                  </a:cubicBezTo>
                  <a:close/>
                  <a:moveTo>
                    <a:pt x="41" y="11"/>
                  </a:moveTo>
                  <a:cubicBezTo>
                    <a:pt x="12" y="62"/>
                    <a:pt x="12" y="62"/>
                    <a:pt x="12" y="62"/>
                  </a:cubicBezTo>
                  <a:cubicBezTo>
                    <a:pt x="9" y="63"/>
                    <a:pt x="9" y="63"/>
                    <a:pt x="9" y="63"/>
                  </a:cubicBezTo>
                  <a:cubicBezTo>
                    <a:pt x="9" y="60"/>
                    <a:pt x="9" y="60"/>
                    <a:pt x="9" y="60"/>
                  </a:cubicBezTo>
                  <a:cubicBezTo>
                    <a:pt x="38" y="10"/>
                    <a:pt x="38" y="10"/>
                    <a:pt x="38" y="10"/>
                  </a:cubicBezTo>
                  <a:cubicBezTo>
                    <a:pt x="39" y="9"/>
                    <a:pt x="40" y="9"/>
                    <a:pt x="41" y="9"/>
                  </a:cubicBezTo>
                  <a:cubicBezTo>
                    <a:pt x="41" y="10"/>
                    <a:pt x="42" y="11"/>
                    <a:pt x="41"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chemeClr val="bg1">
                    <a:lumMod val="50000"/>
                  </a:schemeClr>
                </a:solidFill>
                <a:cs typeface="+mn-ea"/>
                <a:sym typeface="+mn-lt"/>
              </a:endParaRPr>
            </a:p>
          </p:txBody>
        </p:sp>
        <p:sp>
          <p:nvSpPr>
            <p:cNvPr id="18" name="淘宝店chenying0907 20"/>
            <p:cNvSpPr>
              <a:spLocks/>
            </p:cNvSpPr>
            <p:nvPr/>
          </p:nvSpPr>
          <p:spPr bwMode="auto">
            <a:xfrm>
              <a:off x="35" y="68"/>
              <a:ext cx="70" cy="20"/>
            </a:xfrm>
            <a:custGeom>
              <a:avLst/>
              <a:gdLst>
                <a:gd name="T0" fmla="*/ 32 w 32"/>
                <a:gd name="T1" fmla="*/ 4 h 9"/>
                <a:gd name="T2" fmla="*/ 28 w 32"/>
                <a:gd name="T3" fmla="*/ 0 h 9"/>
                <a:gd name="T4" fmla="*/ 4 w 32"/>
                <a:gd name="T5" fmla="*/ 0 h 9"/>
                <a:gd name="T6" fmla="*/ 0 w 32"/>
                <a:gd name="T7" fmla="*/ 4 h 9"/>
                <a:gd name="T8" fmla="*/ 4 w 32"/>
                <a:gd name="T9" fmla="*/ 9 h 9"/>
                <a:gd name="T10" fmla="*/ 28 w 32"/>
                <a:gd name="T11" fmla="*/ 9 h 9"/>
                <a:gd name="T12" fmla="*/ 32 w 32"/>
                <a:gd name="T13" fmla="*/ 4 h 9"/>
              </a:gdLst>
              <a:ahLst/>
              <a:cxnLst>
                <a:cxn ang="0">
                  <a:pos x="T0" y="T1"/>
                </a:cxn>
                <a:cxn ang="0">
                  <a:pos x="T2" y="T3"/>
                </a:cxn>
                <a:cxn ang="0">
                  <a:pos x="T4" y="T5"/>
                </a:cxn>
                <a:cxn ang="0">
                  <a:pos x="T6" y="T7"/>
                </a:cxn>
                <a:cxn ang="0">
                  <a:pos x="T8" y="T9"/>
                </a:cxn>
                <a:cxn ang="0">
                  <a:pos x="T10" y="T11"/>
                </a:cxn>
                <a:cxn ang="0">
                  <a:pos x="T12" y="T13"/>
                </a:cxn>
              </a:cxnLst>
              <a:rect l="0" t="0" r="r" b="b"/>
              <a:pathLst>
                <a:path w="32" h="9">
                  <a:moveTo>
                    <a:pt x="32" y="4"/>
                  </a:moveTo>
                  <a:cubicBezTo>
                    <a:pt x="32" y="2"/>
                    <a:pt x="30" y="0"/>
                    <a:pt x="28" y="0"/>
                  </a:cubicBezTo>
                  <a:cubicBezTo>
                    <a:pt x="4" y="0"/>
                    <a:pt x="4" y="0"/>
                    <a:pt x="4" y="0"/>
                  </a:cubicBezTo>
                  <a:cubicBezTo>
                    <a:pt x="2" y="0"/>
                    <a:pt x="0" y="2"/>
                    <a:pt x="0" y="4"/>
                  </a:cubicBezTo>
                  <a:cubicBezTo>
                    <a:pt x="0" y="7"/>
                    <a:pt x="2" y="9"/>
                    <a:pt x="4" y="9"/>
                  </a:cubicBezTo>
                  <a:cubicBezTo>
                    <a:pt x="28" y="9"/>
                    <a:pt x="28" y="9"/>
                    <a:pt x="28" y="9"/>
                  </a:cubicBezTo>
                  <a:cubicBezTo>
                    <a:pt x="30" y="9"/>
                    <a:pt x="32" y="7"/>
                    <a:pt x="32"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chemeClr val="bg1">
                    <a:lumMod val="50000"/>
                  </a:schemeClr>
                </a:solidFill>
                <a:cs typeface="+mn-ea"/>
                <a:sym typeface="+mn-lt"/>
              </a:endParaRPr>
            </a:p>
          </p:txBody>
        </p:sp>
        <p:sp>
          <p:nvSpPr>
            <p:cNvPr id="19" name="淘宝店chenying0907 21"/>
            <p:cNvSpPr>
              <a:spLocks/>
            </p:cNvSpPr>
            <p:nvPr/>
          </p:nvSpPr>
          <p:spPr bwMode="auto">
            <a:xfrm>
              <a:off x="35" y="107"/>
              <a:ext cx="46" cy="20"/>
            </a:xfrm>
            <a:custGeom>
              <a:avLst/>
              <a:gdLst>
                <a:gd name="T0" fmla="*/ 4 w 21"/>
                <a:gd name="T1" fmla="*/ 0 h 9"/>
                <a:gd name="T2" fmla="*/ 0 w 21"/>
                <a:gd name="T3" fmla="*/ 4 h 9"/>
                <a:gd name="T4" fmla="*/ 4 w 21"/>
                <a:gd name="T5" fmla="*/ 9 h 9"/>
                <a:gd name="T6" fmla="*/ 16 w 21"/>
                <a:gd name="T7" fmla="*/ 9 h 9"/>
                <a:gd name="T8" fmla="*/ 21 w 21"/>
                <a:gd name="T9" fmla="*/ 4 h 9"/>
                <a:gd name="T10" fmla="*/ 16 w 21"/>
                <a:gd name="T11" fmla="*/ 0 h 9"/>
                <a:gd name="T12" fmla="*/ 4 w 21"/>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21" h="9">
                  <a:moveTo>
                    <a:pt x="4" y="0"/>
                  </a:moveTo>
                  <a:cubicBezTo>
                    <a:pt x="2" y="0"/>
                    <a:pt x="0" y="2"/>
                    <a:pt x="0" y="4"/>
                  </a:cubicBezTo>
                  <a:cubicBezTo>
                    <a:pt x="0" y="7"/>
                    <a:pt x="2" y="9"/>
                    <a:pt x="4" y="9"/>
                  </a:cubicBezTo>
                  <a:cubicBezTo>
                    <a:pt x="16" y="9"/>
                    <a:pt x="16" y="9"/>
                    <a:pt x="16" y="9"/>
                  </a:cubicBezTo>
                  <a:cubicBezTo>
                    <a:pt x="19" y="9"/>
                    <a:pt x="21" y="7"/>
                    <a:pt x="21" y="4"/>
                  </a:cubicBezTo>
                  <a:cubicBezTo>
                    <a:pt x="21" y="2"/>
                    <a:pt x="19" y="0"/>
                    <a:pt x="16" y="0"/>
                  </a:cubicBez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chemeClr val="bg1">
                    <a:lumMod val="50000"/>
                  </a:schemeClr>
                </a:solidFill>
                <a:cs typeface="+mn-ea"/>
                <a:sym typeface="+mn-lt"/>
              </a:endParaRPr>
            </a:p>
          </p:txBody>
        </p:sp>
      </p:grpSp>
      <p:pic>
        <p:nvPicPr>
          <p:cNvPr id="4" name="Picture 3" descr="Screen Clipping"/>
          <p:cNvPicPr>
            <a:picLocks noChangeAspect="1"/>
          </p:cNvPicPr>
          <p:nvPr/>
        </p:nvPicPr>
        <p:blipFill rotWithShape="1">
          <a:blip r:embed="rId14">
            <a:extLst>
              <a:ext uri="{BEBA8EAE-BF5A-486C-A8C5-ECC9F3942E4B}">
                <a14:imgProps xmlns:a14="http://schemas.microsoft.com/office/drawing/2010/main">
                  <a14:imgLayer r:embed="rId15">
                    <a14:imgEffect>
                      <a14:brightnessContrast bright="20000" contrast="-20000"/>
                    </a14:imgEffect>
                  </a14:imgLayer>
                </a14:imgProps>
              </a:ext>
              <a:ext uri="{28A0092B-C50C-407E-A947-70E740481C1C}">
                <a14:useLocalDpi xmlns:a14="http://schemas.microsoft.com/office/drawing/2010/main" val="0"/>
              </a:ext>
            </a:extLst>
          </a:blip>
          <a:srcRect t="34090" b="15167"/>
          <a:stretch/>
        </p:blipFill>
        <p:spPr>
          <a:xfrm>
            <a:off x="169689" y="857075"/>
            <a:ext cx="8716591" cy="2088232"/>
          </a:xfrm>
          <a:prstGeom prst="rect">
            <a:avLst/>
          </a:prstGeom>
          <a:ln>
            <a:noFill/>
          </a:ln>
          <a:effectLst>
            <a:softEdge rad="112500"/>
          </a:effectLst>
        </p:spPr>
      </p:pic>
      <p:sp>
        <p:nvSpPr>
          <p:cNvPr id="24" name="PA_任意多边形 33"/>
          <p:cNvSpPr>
            <a:spLocks noEditPoints="1"/>
          </p:cNvSpPr>
          <p:nvPr>
            <p:custDataLst>
              <p:tags r:id="rId3"/>
            </p:custDataLst>
          </p:nvPr>
        </p:nvSpPr>
        <p:spPr bwMode="auto">
          <a:xfrm>
            <a:off x="5069751" y="3330567"/>
            <a:ext cx="225425" cy="182619"/>
          </a:xfrm>
          <a:custGeom>
            <a:avLst/>
            <a:gdLst>
              <a:gd name="T0" fmla="*/ 125 w 144"/>
              <a:gd name="T1" fmla="*/ 44 h 117"/>
              <a:gd name="T2" fmla="*/ 114 w 144"/>
              <a:gd name="T3" fmla="*/ 44 h 117"/>
              <a:gd name="T4" fmla="*/ 35 w 144"/>
              <a:gd name="T5" fmla="*/ 18 h 117"/>
              <a:gd name="T6" fmla="*/ 16 w 144"/>
              <a:gd name="T7" fmla="*/ 18 h 117"/>
              <a:gd name="T8" fmla="*/ 34 w 144"/>
              <a:gd name="T9" fmla="*/ 21 h 117"/>
              <a:gd name="T10" fmla="*/ 10 w 144"/>
              <a:gd name="T11" fmla="*/ 21 h 117"/>
              <a:gd name="T12" fmla="*/ 10 w 144"/>
              <a:gd name="T13" fmla="*/ 14 h 117"/>
              <a:gd name="T14" fmla="*/ 13 w 144"/>
              <a:gd name="T15" fmla="*/ 11 h 117"/>
              <a:gd name="T16" fmla="*/ 40 w 144"/>
              <a:gd name="T17" fmla="*/ 4 h 117"/>
              <a:gd name="T18" fmla="*/ 45 w 144"/>
              <a:gd name="T19" fmla="*/ 0 h 117"/>
              <a:gd name="T20" fmla="*/ 105 w 144"/>
              <a:gd name="T21" fmla="*/ 4 h 117"/>
              <a:gd name="T22" fmla="*/ 139 w 144"/>
              <a:gd name="T23" fmla="*/ 21 h 117"/>
              <a:gd name="T24" fmla="*/ 144 w 144"/>
              <a:gd name="T25" fmla="*/ 26 h 117"/>
              <a:gd name="T26" fmla="*/ 139 w 144"/>
              <a:gd name="T27" fmla="*/ 117 h 117"/>
              <a:gd name="T28" fmla="*/ 5 w 144"/>
              <a:gd name="T29" fmla="*/ 117 h 117"/>
              <a:gd name="T30" fmla="*/ 0 w 144"/>
              <a:gd name="T31" fmla="*/ 111 h 117"/>
              <a:gd name="T32" fmla="*/ 5 w 144"/>
              <a:gd name="T33" fmla="*/ 21 h 117"/>
              <a:gd name="T34" fmla="*/ 10 w 144"/>
              <a:gd name="T35" fmla="*/ 21 h 117"/>
              <a:gd name="T36" fmla="*/ 72 w 144"/>
              <a:gd name="T37" fmla="*/ 43 h 117"/>
              <a:gd name="T38" fmla="*/ 91 w 144"/>
              <a:gd name="T39" fmla="*/ 61 h 117"/>
              <a:gd name="T40" fmla="*/ 53 w 144"/>
              <a:gd name="T41" fmla="*/ 61 h 117"/>
              <a:gd name="T42" fmla="*/ 80 w 144"/>
              <a:gd name="T43" fmla="*/ 53 h 117"/>
              <a:gd name="T44" fmla="*/ 72 w 144"/>
              <a:gd name="T45" fmla="*/ 49 h 117"/>
              <a:gd name="T46" fmla="*/ 72 w 144"/>
              <a:gd name="T47" fmla="*/ 73 h 117"/>
              <a:gd name="T48" fmla="*/ 80 w 144"/>
              <a:gd name="T49" fmla="*/ 53 h 117"/>
              <a:gd name="T50" fmla="*/ 37 w 144"/>
              <a:gd name="T51" fmla="*/ 32 h 117"/>
              <a:gd name="T52" fmla="*/ 11 w 144"/>
              <a:gd name="T53" fmla="*/ 32 h 117"/>
              <a:gd name="T54" fmla="*/ 133 w 144"/>
              <a:gd name="T55" fmla="*/ 106 h 117"/>
              <a:gd name="T56" fmla="*/ 107 w 144"/>
              <a:gd name="T57" fmla="*/ 32 h 117"/>
              <a:gd name="T58" fmla="*/ 101 w 144"/>
              <a:gd name="T59" fmla="*/ 28 h 117"/>
              <a:gd name="T60" fmla="*/ 49 w 144"/>
              <a:gd name="T61" fmla="*/ 11 h 117"/>
              <a:gd name="T62" fmla="*/ 37 w 144"/>
              <a:gd name="T63" fmla="*/ 32 h 117"/>
              <a:gd name="T64" fmla="*/ 72 w 144"/>
              <a:gd name="T65" fmla="*/ 23 h 117"/>
              <a:gd name="T66" fmla="*/ 72 w 144"/>
              <a:gd name="T67" fmla="*/ 100 h 117"/>
              <a:gd name="T68" fmla="*/ 72 w 144"/>
              <a:gd name="T69" fmla="*/ 23 h 117"/>
              <a:gd name="T70" fmla="*/ 72 w 144"/>
              <a:gd name="T71" fmla="*/ 34 h 117"/>
              <a:gd name="T72" fmla="*/ 72 w 144"/>
              <a:gd name="T73" fmla="*/ 89 h 117"/>
              <a:gd name="T74" fmla="*/ 72 w 144"/>
              <a:gd name="T75" fmla="*/ 3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4" h="117">
                <a:moveTo>
                  <a:pt x="119" y="39"/>
                </a:moveTo>
                <a:cubicBezTo>
                  <a:pt x="122" y="39"/>
                  <a:pt x="125" y="41"/>
                  <a:pt x="125" y="44"/>
                </a:cubicBezTo>
                <a:cubicBezTo>
                  <a:pt x="125" y="47"/>
                  <a:pt x="122" y="49"/>
                  <a:pt x="119" y="49"/>
                </a:cubicBezTo>
                <a:cubicBezTo>
                  <a:pt x="117" y="49"/>
                  <a:pt x="114" y="47"/>
                  <a:pt x="114" y="44"/>
                </a:cubicBezTo>
                <a:cubicBezTo>
                  <a:pt x="114" y="41"/>
                  <a:pt x="117" y="39"/>
                  <a:pt x="119" y="39"/>
                </a:cubicBezTo>
                <a:close/>
                <a:moveTo>
                  <a:pt x="35" y="18"/>
                </a:moveTo>
                <a:cubicBezTo>
                  <a:pt x="35" y="18"/>
                  <a:pt x="35" y="18"/>
                  <a:pt x="35" y="18"/>
                </a:cubicBezTo>
                <a:cubicBezTo>
                  <a:pt x="16" y="18"/>
                  <a:pt x="16" y="18"/>
                  <a:pt x="16" y="18"/>
                </a:cubicBezTo>
                <a:cubicBezTo>
                  <a:pt x="16" y="21"/>
                  <a:pt x="16" y="21"/>
                  <a:pt x="16" y="21"/>
                </a:cubicBezTo>
                <a:cubicBezTo>
                  <a:pt x="34" y="21"/>
                  <a:pt x="34" y="21"/>
                  <a:pt x="34" y="21"/>
                </a:cubicBezTo>
                <a:cubicBezTo>
                  <a:pt x="35" y="18"/>
                  <a:pt x="35" y="18"/>
                  <a:pt x="35" y="18"/>
                </a:cubicBezTo>
                <a:close/>
                <a:moveTo>
                  <a:pt x="10" y="21"/>
                </a:moveTo>
                <a:cubicBezTo>
                  <a:pt x="10" y="21"/>
                  <a:pt x="10" y="21"/>
                  <a:pt x="10" y="21"/>
                </a:cubicBezTo>
                <a:cubicBezTo>
                  <a:pt x="10" y="14"/>
                  <a:pt x="10" y="14"/>
                  <a:pt x="10" y="14"/>
                </a:cubicBezTo>
                <a:cubicBezTo>
                  <a:pt x="10" y="14"/>
                  <a:pt x="10" y="14"/>
                  <a:pt x="10" y="14"/>
                </a:cubicBezTo>
                <a:cubicBezTo>
                  <a:pt x="10" y="12"/>
                  <a:pt x="11" y="11"/>
                  <a:pt x="13" y="11"/>
                </a:cubicBezTo>
                <a:cubicBezTo>
                  <a:pt x="37" y="11"/>
                  <a:pt x="37" y="11"/>
                  <a:pt x="37" y="11"/>
                </a:cubicBezTo>
                <a:cubicBezTo>
                  <a:pt x="40" y="4"/>
                  <a:pt x="40" y="4"/>
                  <a:pt x="40" y="4"/>
                </a:cubicBezTo>
                <a:cubicBezTo>
                  <a:pt x="40" y="2"/>
                  <a:pt x="43" y="0"/>
                  <a:pt x="45" y="0"/>
                </a:cubicBezTo>
                <a:cubicBezTo>
                  <a:pt x="45" y="0"/>
                  <a:pt x="45" y="0"/>
                  <a:pt x="45" y="0"/>
                </a:cubicBezTo>
                <a:cubicBezTo>
                  <a:pt x="99" y="0"/>
                  <a:pt x="99" y="0"/>
                  <a:pt x="99" y="0"/>
                </a:cubicBezTo>
                <a:cubicBezTo>
                  <a:pt x="102" y="0"/>
                  <a:pt x="104" y="2"/>
                  <a:pt x="105" y="4"/>
                </a:cubicBezTo>
                <a:cubicBezTo>
                  <a:pt x="110" y="21"/>
                  <a:pt x="110" y="21"/>
                  <a:pt x="110" y="21"/>
                </a:cubicBezTo>
                <a:cubicBezTo>
                  <a:pt x="139" y="21"/>
                  <a:pt x="139" y="21"/>
                  <a:pt x="139" y="21"/>
                </a:cubicBezTo>
                <a:cubicBezTo>
                  <a:pt x="142" y="21"/>
                  <a:pt x="144" y="23"/>
                  <a:pt x="144" y="26"/>
                </a:cubicBezTo>
                <a:cubicBezTo>
                  <a:pt x="144" y="26"/>
                  <a:pt x="144" y="26"/>
                  <a:pt x="144" y="26"/>
                </a:cubicBezTo>
                <a:cubicBezTo>
                  <a:pt x="144" y="112"/>
                  <a:pt x="144" y="112"/>
                  <a:pt x="144" y="112"/>
                </a:cubicBezTo>
                <a:cubicBezTo>
                  <a:pt x="144" y="115"/>
                  <a:pt x="142" y="117"/>
                  <a:pt x="139" y="117"/>
                </a:cubicBezTo>
                <a:cubicBezTo>
                  <a:pt x="139" y="117"/>
                  <a:pt x="139" y="117"/>
                  <a:pt x="139" y="117"/>
                </a:cubicBezTo>
                <a:cubicBezTo>
                  <a:pt x="5" y="117"/>
                  <a:pt x="5" y="117"/>
                  <a:pt x="5" y="117"/>
                </a:cubicBezTo>
                <a:cubicBezTo>
                  <a:pt x="2" y="117"/>
                  <a:pt x="0" y="115"/>
                  <a:pt x="0" y="112"/>
                </a:cubicBezTo>
                <a:cubicBezTo>
                  <a:pt x="0" y="111"/>
                  <a:pt x="0" y="111"/>
                  <a:pt x="0" y="111"/>
                </a:cubicBezTo>
                <a:cubicBezTo>
                  <a:pt x="0" y="26"/>
                  <a:pt x="0" y="26"/>
                  <a:pt x="0" y="26"/>
                </a:cubicBezTo>
                <a:cubicBezTo>
                  <a:pt x="0" y="23"/>
                  <a:pt x="2" y="21"/>
                  <a:pt x="5" y="21"/>
                </a:cubicBezTo>
                <a:cubicBezTo>
                  <a:pt x="6" y="21"/>
                  <a:pt x="6" y="21"/>
                  <a:pt x="6" y="21"/>
                </a:cubicBezTo>
                <a:cubicBezTo>
                  <a:pt x="10" y="21"/>
                  <a:pt x="10" y="21"/>
                  <a:pt x="10" y="21"/>
                </a:cubicBezTo>
                <a:close/>
                <a:moveTo>
                  <a:pt x="72" y="43"/>
                </a:moveTo>
                <a:cubicBezTo>
                  <a:pt x="72" y="43"/>
                  <a:pt x="72" y="43"/>
                  <a:pt x="72" y="43"/>
                </a:cubicBezTo>
                <a:cubicBezTo>
                  <a:pt x="77" y="43"/>
                  <a:pt x="82" y="45"/>
                  <a:pt x="85" y="48"/>
                </a:cubicBezTo>
                <a:cubicBezTo>
                  <a:pt x="89" y="52"/>
                  <a:pt x="91" y="56"/>
                  <a:pt x="91" y="61"/>
                </a:cubicBezTo>
                <a:cubicBezTo>
                  <a:pt x="91" y="72"/>
                  <a:pt x="82" y="80"/>
                  <a:pt x="72" y="80"/>
                </a:cubicBezTo>
                <a:cubicBezTo>
                  <a:pt x="62" y="80"/>
                  <a:pt x="53" y="72"/>
                  <a:pt x="53" y="61"/>
                </a:cubicBezTo>
                <a:cubicBezTo>
                  <a:pt x="53" y="51"/>
                  <a:pt x="62" y="43"/>
                  <a:pt x="72" y="43"/>
                </a:cubicBezTo>
                <a:close/>
                <a:moveTo>
                  <a:pt x="80" y="53"/>
                </a:moveTo>
                <a:cubicBezTo>
                  <a:pt x="80" y="53"/>
                  <a:pt x="80" y="53"/>
                  <a:pt x="80" y="53"/>
                </a:cubicBezTo>
                <a:cubicBezTo>
                  <a:pt x="78" y="51"/>
                  <a:pt x="75" y="49"/>
                  <a:pt x="72" y="49"/>
                </a:cubicBezTo>
                <a:cubicBezTo>
                  <a:pt x="65" y="49"/>
                  <a:pt x="60" y="55"/>
                  <a:pt x="60" y="61"/>
                </a:cubicBezTo>
                <a:cubicBezTo>
                  <a:pt x="60" y="68"/>
                  <a:pt x="65" y="73"/>
                  <a:pt x="72" y="73"/>
                </a:cubicBezTo>
                <a:cubicBezTo>
                  <a:pt x="79" y="73"/>
                  <a:pt x="84" y="68"/>
                  <a:pt x="84" y="61"/>
                </a:cubicBezTo>
                <a:cubicBezTo>
                  <a:pt x="84" y="58"/>
                  <a:pt x="83" y="55"/>
                  <a:pt x="80" y="53"/>
                </a:cubicBezTo>
                <a:cubicBezTo>
                  <a:pt x="80" y="53"/>
                  <a:pt x="80" y="53"/>
                  <a:pt x="80" y="53"/>
                </a:cubicBezTo>
                <a:close/>
                <a:moveTo>
                  <a:pt x="37" y="32"/>
                </a:moveTo>
                <a:cubicBezTo>
                  <a:pt x="37" y="32"/>
                  <a:pt x="37" y="32"/>
                  <a:pt x="37" y="32"/>
                </a:cubicBezTo>
                <a:cubicBezTo>
                  <a:pt x="11" y="32"/>
                  <a:pt x="11" y="32"/>
                  <a:pt x="11" y="32"/>
                </a:cubicBezTo>
                <a:cubicBezTo>
                  <a:pt x="11" y="106"/>
                  <a:pt x="11" y="106"/>
                  <a:pt x="11" y="106"/>
                </a:cubicBezTo>
                <a:cubicBezTo>
                  <a:pt x="133" y="106"/>
                  <a:pt x="133" y="106"/>
                  <a:pt x="133" y="106"/>
                </a:cubicBezTo>
                <a:cubicBezTo>
                  <a:pt x="133" y="32"/>
                  <a:pt x="133" y="32"/>
                  <a:pt x="133" y="32"/>
                </a:cubicBezTo>
                <a:cubicBezTo>
                  <a:pt x="107" y="32"/>
                  <a:pt x="107" y="32"/>
                  <a:pt x="107" y="32"/>
                </a:cubicBezTo>
                <a:cubicBezTo>
                  <a:pt x="107" y="32"/>
                  <a:pt x="107" y="32"/>
                  <a:pt x="107" y="32"/>
                </a:cubicBezTo>
                <a:cubicBezTo>
                  <a:pt x="104" y="32"/>
                  <a:pt x="102" y="30"/>
                  <a:pt x="101" y="28"/>
                </a:cubicBezTo>
                <a:cubicBezTo>
                  <a:pt x="95" y="11"/>
                  <a:pt x="95" y="11"/>
                  <a:pt x="95" y="11"/>
                </a:cubicBezTo>
                <a:cubicBezTo>
                  <a:pt x="49" y="11"/>
                  <a:pt x="49" y="11"/>
                  <a:pt x="49" y="11"/>
                </a:cubicBezTo>
                <a:cubicBezTo>
                  <a:pt x="43" y="28"/>
                  <a:pt x="43" y="28"/>
                  <a:pt x="43" y="28"/>
                </a:cubicBezTo>
                <a:cubicBezTo>
                  <a:pt x="42" y="30"/>
                  <a:pt x="40" y="32"/>
                  <a:pt x="37" y="32"/>
                </a:cubicBezTo>
                <a:close/>
                <a:moveTo>
                  <a:pt x="72" y="23"/>
                </a:moveTo>
                <a:cubicBezTo>
                  <a:pt x="72" y="23"/>
                  <a:pt x="72" y="23"/>
                  <a:pt x="72" y="23"/>
                </a:cubicBezTo>
                <a:cubicBezTo>
                  <a:pt x="93" y="23"/>
                  <a:pt x="110" y="40"/>
                  <a:pt x="110" y="61"/>
                </a:cubicBezTo>
                <a:cubicBezTo>
                  <a:pt x="110" y="82"/>
                  <a:pt x="93" y="100"/>
                  <a:pt x="72" y="100"/>
                </a:cubicBezTo>
                <a:cubicBezTo>
                  <a:pt x="51" y="100"/>
                  <a:pt x="34" y="82"/>
                  <a:pt x="34" y="61"/>
                </a:cubicBezTo>
                <a:cubicBezTo>
                  <a:pt x="34" y="40"/>
                  <a:pt x="51" y="23"/>
                  <a:pt x="72" y="23"/>
                </a:cubicBezTo>
                <a:close/>
                <a:moveTo>
                  <a:pt x="72" y="34"/>
                </a:moveTo>
                <a:cubicBezTo>
                  <a:pt x="72" y="34"/>
                  <a:pt x="72" y="34"/>
                  <a:pt x="72" y="34"/>
                </a:cubicBezTo>
                <a:cubicBezTo>
                  <a:pt x="57" y="34"/>
                  <a:pt x="45" y="46"/>
                  <a:pt x="45" y="61"/>
                </a:cubicBezTo>
                <a:cubicBezTo>
                  <a:pt x="45" y="76"/>
                  <a:pt x="57" y="89"/>
                  <a:pt x="72" y="89"/>
                </a:cubicBezTo>
                <a:cubicBezTo>
                  <a:pt x="87" y="89"/>
                  <a:pt x="99" y="76"/>
                  <a:pt x="99" y="61"/>
                </a:cubicBezTo>
                <a:cubicBezTo>
                  <a:pt x="99" y="46"/>
                  <a:pt x="87" y="34"/>
                  <a:pt x="7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cs typeface="+mn-ea"/>
              <a:sym typeface="+mn-lt"/>
            </a:endParaRPr>
          </a:p>
        </p:txBody>
      </p:sp>
      <p:sp>
        <p:nvSpPr>
          <p:cNvPr id="26" name="PA_椭圆 32"/>
          <p:cNvSpPr>
            <a:spLocks noChangeArrowheads="1"/>
          </p:cNvSpPr>
          <p:nvPr>
            <p:custDataLst>
              <p:tags r:id="rId4"/>
            </p:custDataLst>
          </p:nvPr>
        </p:nvSpPr>
        <p:spPr bwMode="auto">
          <a:xfrm>
            <a:off x="2871015" y="3751744"/>
            <a:ext cx="444500" cy="444637"/>
          </a:xfrm>
          <a:prstGeom prst="ellipse">
            <a:avLst/>
          </a:prstGeom>
          <a:solidFill>
            <a:schemeClr val="accent3"/>
          </a:solidFill>
          <a:ln>
            <a:noFill/>
          </a:ln>
          <a:effectLst>
            <a:outerShdw blurRad="190500" dist="63500" dir="3300000" algn="tl" rotWithShape="0">
              <a:schemeClr val="tx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cs typeface="+mn-ea"/>
              <a:sym typeface="+mn-lt"/>
            </a:endParaRPr>
          </a:p>
        </p:txBody>
      </p:sp>
      <p:sp>
        <p:nvSpPr>
          <p:cNvPr id="30" name="PA_椭圆 33"/>
          <p:cNvSpPr>
            <a:spLocks noChangeArrowheads="1"/>
          </p:cNvSpPr>
          <p:nvPr>
            <p:custDataLst>
              <p:tags r:id="rId5"/>
            </p:custDataLst>
          </p:nvPr>
        </p:nvSpPr>
        <p:spPr bwMode="auto">
          <a:xfrm>
            <a:off x="2871015" y="4399644"/>
            <a:ext cx="444500" cy="444637"/>
          </a:xfrm>
          <a:prstGeom prst="ellipse">
            <a:avLst/>
          </a:prstGeom>
          <a:solidFill>
            <a:schemeClr val="accent4"/>
          </a:solidFill>
          <a:ln>
            <a:noFill/>
          </a:ln>
          <a:effectLst>
            <a:outerShdw blurRad="190500" dist="63500" dir="3300000" algn="tl" rotWithShape="0">
              <a:schemeClr val="tx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cs typeface="+mn-ea"/>
              <a:sym typeface="+mn-lt"/>
            </a:endParaRPr>
          </a:p>
        </p:txBody>
      </p:sp>
      <p:sp>
        <p:nvSpPr>
          <p:cNvPr id="31" name="PA_椭圆 31"/>
          <p:cNvSpPr>
            <a:spLocks noChangeArrowheads="1"/>
          </p:cNvSpPr>
          <p:nvPr>
            <p:custDataLst>
              <p:tags r:id="rId6"/>
            </p:custDataLst>
          </p:nvPr>
        </p:nvSpPr>
        <p:spPr bwMode="auto">
          <a:xfrm>
            <a:off x="2871015" y="3124273"/>
            <a:ext cx="444500" cy="444637"/>
          </a:xfrm>
          <a:prstGeom prst="ellipse">
            <a:avLst/>
          </a:prstGeom>
          <a:solidFill>
            <a:schemeClr val="accent2"/>
          </a:solidFill>
          <a:ln>
            <a:noFill/>
          </a:ln>
          <a:effectLst>
            <a:outerShdw blurRad="190500" dist="63500" dir="3300000" algn="tl" rotWithShape="0">
              <a:schemeClr val="tx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cs typeface="+mn-ea"/>
              <a:sym typeface="+mn-lt"/>
            </a:endParaRPr>
          </a:p>
        </p:txBody>
      </p:sp>
      <p:grpSp>
        <p:nvGrpSpPr>
          <p:cNvPr id="32" name="PA_淘宝店chenying0907 16"/>
          <p:cNvGrpSpPr>
            <a:grpSpLocks/>
          </p:cNvGrpSpPr>
          <p:nvPr>
            <p:custDataLst>
              <p:tags r:id="rId7"/>
            </p:custDataLst>
          </p:nvPr>
        </p:nvGrpSpPr>
        <p:grpSpPr bwMode="auto">
          <a:xfrm>
            <a:off x="3007489" y="3862794"/>
            <a:ext cx="171450" cy="222319"/>
            <a:chOff x="0" y="0"/>
            <a:chExt cx="184" cy="236"/>
          </a:xfrm>
        </p:grpSpPr>
        <p:sp>
          <p:nvSpPr>
            <p:cNvPr id="33" name="淘宝店chenying0907 17"/>
            <p:cNvSpPr>
              <a:spLocks/>
            </p:cNvSpPr>
            <p:nvPr/>
          </p:nvSpPr>
          <p:spPr bwMode="auto">
            <a:xfrm>
              <a:off x="0" y="0"/>
              <a:ext cx="184" cy="236"/>
            </a:xfrm>
            <a:custGeom>
              <a:avLst/>
              <a:gdLst>
                <a:gd name="T0" fmla="*/ 19 w 84"/>
                <a:gd name="T1" fmla="*/ 98 h 108"/>
                <a:gd name="T2" fmla="*/ 10 w 84"/>
                <a:gd name="T3" fmla="*/ 98 h 108"/>
                <a:gd name="T4" fmla="*/ 10 w 84"/>
                <a:gd name="T5" fmla="*/ 9 h 108"/>
                <a:gd name="T6" fmla="*/ 79 w 84"/>
                <a:gd name="T7" fmla="*/ 9 h 108"/>
                <a:gd name="T8" fmla="*/ 84 w 84"/>
                <a:gd name="T9" fmla="*/ 5 h 108"/>
                <a:gd name="T10" fmla="*/ 79 w 84"/>
                <a:gd name="T11" fmla="*/ 0 h 108"/>
                <a:gd name="T12" fmla="*/ 5 w 84"/>
                <a:gd name="T13" fmla="*/ 0 h 108"/>
                <a:gd name="T14" fmla="*/ 0 w 84"/>
                <a:gd name="T15" fmla="*/ 5 h 108"/>
                <a:gd name="T16" fmla="*/ 0 w 84"/>
                <a:gd name="T17" fmla="*/ 103 h 108"/>
                <a:gd name="T18" fmla="*/ 5 w 84"/>
                <a:gd name="T19" fmla="*/ 108 h 108"/>
                <a:gd name="T20" fmla="*/ 19 w 84"/>
                <a:gd name="T21" fmla="*/ 108 h 108"/>
                <a:gd name="T22" fmla="*/ 23 w 84"/>
                <a:gd name="T23" fmla="*/ 103 h 108"/>
                <a:gd name="T24" fmla="*/ 19 w 84"/>
                <a:gd name="T25" fmla="*/ 9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8">
                  <a:moveTo>
                    <a:pt x="19" y="98"/>
                  </a:moveTo>
                  <a:cubicBezTo>
                    <a:pt x="10" y="98"/>
                    <a:pt x="10" y="98"/>
                    <a:pt x="10" y="98"/>
                  </a:cubicBezTo>
                  <a:cubicBezTo>
                    <a:pt x="10" y="9"/>
                    <a:pt x="10" y="9"/>
                    <a:pt x="10" y="9"/>
                  </a:cubicBezTo>
                  <a:cubicBezTo>
                    <a:pt x="79" y="9"/>
                    <a:pt x="79" y="9"/>
                    <a:pt x="79" y="9"/>
                  </a:cubicBezTo>
                  <a:cubicBezTo>
                    <a:pt x="82" y="9"/>
                    <a:pt x="84" y="7"/>
                    <a:pt x="84" y="5"/>
                  </a:cubicBezTo>
                  <a:cubicBezTo>
                    <a:pt x="84" y="2"/>
                    <a:pt x="82" y="0"/>
                    <a:pt x="79" y="0"/>
                  </a:cubicBezTo>
                  <a:cubicBezTo>
                    <a:pt x="5" y="0"/>
                    <a:pt x="5" y="0"/>
                    <a:pt x="5" y="0"/>
                  </a:cubicBezTo>
                  <a:cubicBezTo>
                    <a:pt x="3" y="0"/>
                    <a:pt x="0" y="2"/>
                    <a:pt x="0" y="5"/>
                  </a:cubicBezTo>
                  <a:cubicBezTo>
                    <a:pt x="0" y="103"/>
                    <a:pt x="0" y="103"/>
                    <a:pt x="0" y="103"/>
                  </a:cubicBezTo>
                  <a:cubicBezTo>
                    <a:pt x="0" y="106"/>
                    <a:pt x="3" y="108"/>
                    <a:pt x="5" y="108"/>
                  </a:cubicBezTo>
                  <a:cubicBezTo>
                    <a:pt x="19" y="108"/>
                    <a:pt x="19" y="108"/>
                    <a:pt x="19" y="108"/>
                  </a:cubicBezTo>
                  <a:cubicBezTo>
                    <a:pt x="21" y="108"/>
                    <a:pt x="23" y="106"/>
                    <a:pt x="23" y="103"/>
                  </a:cubicBezTo>
                  <a:cubicBezTo>
                    <a:pt x="23" y="100"/>
                    <a:pt x="21" y="98"/>
                    <a:pt x="19" y="9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chemeClr val="bg1">
                    <a:lumMod val="50000"/>
                  </a:schemeClr>
                </a:solidFill>
                <a:cs typeface="+mn-ea"/>
                <a:sym typeface="+mn-lt"/>
              </a:endParaRPr>
            </a:p>
          </p:txBody>
        </p:sp>
        <p:sp>
          <p:nvSpPr>
            <p:cNvPr id="34" name="淘宝店chenying0907 18"/>
            <p:cNvSpPr>
              <a:spLocks/>
            </p:cNvSpPr>
            <p:nvPr/>
          </p:nvSpPr>
          <p:spPr bwMode="auto">
            <a:xfrm>
              <a:off x="116" y="138"/>
              <a:ext cx="68" cy="98"/>
            </a:xfrm>
            <a:custGeom>
              <a:avLst/>
              <a:gdLst>
                <a:gd name="T0" fmla="*/ 26 w 31"/>
                <a:gd name="T1" fmla="*/ 0 h 45"/>
                <a:gd name="T2" fmla="*/ 21 w 31"/>
                <a:gd name="T3" fmla="*/ 5 h 45"/>
                <a:gd name="T4" fmla="*/ 21 w 31"/>
                <a:gd name="T5" fmla="*/ 35 h 45"/>
                <a:gd name="T6" fmla="*/ 4 w 31"/>
                <a:gd name="T7" fmla="*/ 35 h 45"/>
                <a:gd name="T8" fmla="*/ 0 w 31"/>
                <a:gd name="T9" fmla="*/ 40 h 45"/>
                <a:gd name="T10" fmla="*/ 4 w 31"/>
                <a:gd name="T11" fmla="*/ 45 h 45"/>
                <a:gd name="T12" fmla="*/ 26 w 31"/>
                <a:gd name="T13" fmla="*/ 45 h 45"/>
                <a:gd name="T14" fmla="*/ 29 w 31"/>
                <a:gd name="T15" fmla="*/ 43 h 45"/>
                <a:gd name="T16" fmla="*/ 31 w 31"/>
                <a:gd name="T17" fmla="*/ 40 h 45"/>
                <a:gd name="T18" fmla="*/ 31 w 31"/>
                <a:gd name="T19" fmla="*/ 5 h 45"/>
                <a:gd name="T20" fmla="*/ 26 w 31"/>
                <a:gd name="T2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45">
                  <a:moveTo>
                    <a:pt x="26" y="0"/>
                  </a:moveTo>
                  <a:cubicBezTo>
                    <a:pt x="23" y="0"/>
                    <a:pt x="21" y="2"/>
                    <a:pt x="21" y="5"/>
                  </a:cubicBezTo>
                  <a:cubicBezTo>
                    <a:pt x="21" y="35"/>
                    <a:pt x="21" y="35"/>
                    <a:pt x="21" y="35"/>
                  </a:cubicBezTo>
                  <a:cubicBezTo>
                    <a:pt x="4" y="35"/>
                    <a:pt x="4" y="35"/>
                    <a:pt x="4" y="35"/>
                  </a:cubicBezTo>
                  <a:cubicBezTo>
                    <a:pt x="2" y="35"/>
                    <a:pt x="0" y="37"/>
                    <a:pt x="0" y="40"/>
                  </a:cubicBezTo>
                  <a:cubicBezTo>
                    <a:pt x="0" y="43"/>
                    <a:pt x="2" y="45"/>
                    <a:pt x="4" y="45"/>
                  </a:cubicBezTo>
                  <a:cubicBezTo>
                    <a:pt x="26" y="45"/>
                    <a:pt x="26" y="45"/>
                    <a:pt x="26" y="45"/>
                  </a:cubicBezTo>
                  <a:cubicBezTo>
                    <a:pt x="27" y="45"/>
                    <a:pt x="28" y="44"/>
                    <a:pt x="29" y="43"/>
                  </a:cubicBezTo>
                  <a:cubicBezTo>
                    <a:pt x="30" y="42"/>
                    <a:pt x="31" y="41"/>
                    <a:pt x="31" y="40"/>
                  </a:cubicBezTo>
                  <a:cubicBezTo>
                    <a:pt x="31" y="5"/>
                    <a:pt x="31" y="5"/>
                    <a:pt x="31" y="5"/>
                  </a:cubicBezTo>
                  <a:cubicBezTo>
                    <a:pt x="31" y="2"/>
                    <a:pt x="29" y="0"/>
                    <a:pt x="2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chemeClr val="bg1">
                    <a:lumMod val="50000"/>
                  </a:schemeClr>
                </a:solidFill>
                <a:cs typeface="+mn-ea"/>
                <a:sym typeface="+mn-lt"/>
              </a:endParaRPr>
            </a:p>
          </p:txBody>
        </p:sp>
        <p:sp>
          <p:nvSpPr>
            <p:cNvPr id="35" name="淘宝店chenying0907 19"/>
            <p:cNvSpPr>
              <a:spLocks noEditPoints="1"/>
            </p:cNvSpPr>
            <p:nvPr/>
          </p:nvSpPr>
          <p:spPr bwMode="auto">
            <a:xfrm>
              <a:off x="66" y="51"/>
              <a:ext cx="113" cy="163"/>
            </a:xfrm>
            <a:custGeom>
              <a:avLst/>
              <a:gdLst>
                <a:gd name="T0" fmla="*/ 45 w 52"/>
                <a:gd name="T1" fmla="*/ 1 h 75"/>
                <a:gd name="T2" fmla="*/ 40 w 52"/>
                <a:gd name="T3" fmla="*/ 0 h 75"/>
                <a:gd name="T4" fmla="*/ 30 w 52"/>
                <a:gd name="T5" fmla="*/ 5 h 75"/>
                <a:gd name="T6" fmla="*/ 1 w 52"/>
                <a:gd name="T7" fmla="*/ 57 h 75"/>
                <a:gd name="T8" fmla="*/ 0 w 52"/>
                <a:gd name="T9" fmla="*/ 59 h 75"/>
                <a:gd name="T10" fmla="*/ 0 w 52"/>
                <a:gd name="T11" fmla="*/ 71 h 75"/>
                <a:gd name="T12" fmla="*/ 3 w 52"/>
                <a:gd name="T13" fmla="*/ 75 h 75"/>
                <a:gd name="T14" fmla="*/ 5 w 52"/>
                <a:gd name="T15" fmla="*/ 75 h 75"/>
                <a:gd name="T16" fmla="*/ 7 w 52"/>
                <a:gd name="T17" fmla="*/ 75 h 75"/>
                <a:gd name="T18" fmla="*/ 18 w 52"/>
                <a:gd name="T19" fmla="*/ 69 h 75"/>
                <a:gd name="T20" fmla="*/ 19 w 52"/>
                <a:gd name="T21" fmla="*/ 67 h 75"/>
                <a:gd name="T22" fmla="*/ 49 w 52"/>
                <a:gd name="T23" fmla="*/ 16 h 75"/>
                <a:gd name="T24" fmla="*/ 45 w 52"/>
                <a:gd name="T25" fmla="*/ 1 h 75"/>
                <a:gd name="T26" fmla="*/ 41 w 52"/>
                <a:gd name="T27" fmla="*/ 11 h 75"/>
                <a:gd name="T28" fmla="*/ 12 w 52"/>
                <a:gd name="T29" fmla="*/ 62 h 75"/>
                <a:gd name="T30" fmla="*/ 9 w 52"/>
                <a:gd name="T31" fmla="*/ 63 h 75"/>
                <a:gd name="T32" fmla="*/ 9 w 52"/>
                <a:gd name="T33" fmla="*/ 60 h 75"/>
                <a:gd name="T34" fmla="*/ 38 w 52"/>
                <a:gd name="T35" fmla="*/ 10 h 75"/>
                <a:gd name="T36" fmla="*/ 41 w 52"/>
                <a:gd name="T37" fmla="*/ 9 h 75"/>
                <a:gd name="T38" fmla="*/ 41 w 52"/>
                <a:gd name="T39"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75">
                  <a:moveTo>
                    <a:pt x="45" y="1"/>
                  </a:moveTo>
                  <a:cubicBezTo>
                    <a:pt x="44" y="0"/>
                    <a:pt x="42" y="0"/>
                    <a:pt x="40" y="0"/>
                  </a:cubicBezTo>
                  <a:cubicBezTo>
                    <a:pt x="36" y="0"/>
                    <a:pt x="32" y="2"/>
                    <a:pt x="30" y="5"/>
                  </a:cubicBezTo>
                  <a:cubicBezTo>
                    <a:pt x="1" y="57"/>
                    <a:pt x="1" y="57"/>
                    <a:pt x="1" y="57"/>
                  </a:cubicBezTo>
                  <a:cubicBezTo>
                    <a:pt x="0" y="57"/>
                    <a:pt x="0" y="58"/>
                    <a:pt x="0" y="59"/>
                  </a:cubicBezTo>
                  <a:cubicBezTo>
                    <a:pt x="0" y="71"/>
                    <a:pt x="0" y="71"/>
                    <a:pt x="0" y="71"/>
                  </a:cubicBezTo>
                  <a:cubicBezTo>
                    <a:pt x="1" y="72"/>
                    <a:pt x="1" y="74"/>
                    <a:pt x="3" y="75"/>
                  </a:cubicBezTo>
                  <a:cubicBezTo>
                    <a:pt x="3" y="75"/>
                    <a:pt x="4" y="75"/>
                    <a:pt x="5" y="75"/>
                  </a:cubicBezTo>
                  <a:cubicBezTo>
                    <a:pt x="6" y="75"/>
                    <a:pt x="7" y="75"/>
                    <a:pt x="7" y="75"/>
                  </a:cubicBezTo>
                  <a:cubicBezTo>
                    <a:pt x="18" y="69"/>
                    <a:pt x="18" y="69"/>
                    <a:pt x="18" y="69"/>
                  </a:cubicBezTo>
                  <a:cubicBezTo>
                    <a:pt x="18" y="69"/>
                    <a:pt x="19" y="68"/>
                    <a:pt x="19" y="67"/>
                  </a:cubicBezTo>
                  <a:cubicBezTo>
                    <a:pt x="49" y="16"/>
                    <a:pt x="49" y="16"/>
                    <a:pt x="49" y="16"/>
                  </a:cubicBezTo>
                  <a:cubicBezTo>
                    <a:pt x="52" y="11"/>
                    <a:pt x="50" y="4"/>
                    <a:pt x="45" y="1"/>
                  </a:cubicBezTo>
                  <a:close/>
                  <a:moveTo>
                    <a:pt x="41" y="11"/>
                  </a:moveTo>
                  <a:cubicBezTo>
                    <a:pt x="12" y="62"/>
                    <a:pt x="12" y="62"/>
                    <a:pt x="12" y="62"/>
                  </a:cubicBezTo>
                  <a:cubicBezTo>
                    <a:pt x="9" y="63"/>
                    <a:pt x="9" y="63"/>
                    <a:pt x="9" y="63"/>
                  </a:cubicBezTo>
                  <a:cubicBezTo>
                    <a:pt x="9" y="60"/>
                    <a:pt x="9" y="60"/>
                    <a:pt x="9" y="60"/>
                  </a:cubicBezTo>
                  <a:cubicBezTo>
                    <a:pt x="38" y="10"/>
                    <a:pt x="38" y="10"/>
                    <a:pt x="38" y="10"/>
                  </a:cubicBezTo>
                  <a:cubicBezTo>
                    <a:pt x="39" y="9"/>
                    <a:pt x="40" y="9"/>
                    <a:pt x="41" y="9"/>
                  </a:cubicBezTo>
                  <a:cubicBezTo>
                    <a:pt x="41" y="10"/>
                    <a:pt x="42" y="11"/>
                    <a:pt x="41"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chemeClr val="bg1">
                    <a:lumMod val="50000"/>
                  </a:schemeClr>
                </a:solidFill>
                <a:cs typeface="+mn-ea"/>
                <a:sym typeface="+mn-lt"/>
              </a:endParaRPr>
            </a:p>
          </p:txBody>
        </p:sp>
        <p:sp>
          <p:nvSpPr>
            <p:cNvPr id="36" name="淘宝店chenying0907 20"/>
            <p:cNvSpPr>
              <a:spLocks/>
            </p:cNvSpPr>
            <p:nvPr/>
          </p:nvSpPr>
          <p:spPr bwMode="auto">
            <a:xfrm>
              <a:off x="35" y="68"/>
              <a:ext cx="70" cy="20"/>
            </a:xfrm>
            <a:custGeom>
              <a:avLst/>
              <a:gdLst>
                <a:gd name="T0" fmla="*/ 32 w 32"/>
                <a:gd name="T1" fmla="*/ 4 h 9"/>
                <a:gd name="T2" fmla="*/ 28 w 32"/>
                <a:gd name="T3" fmla="*/ 0 h 9"/>
                <a:gd name="T4" fmla="*/ 4 w 32"/>
                <a:gd name="T5" fmla="*/ 0 h 9"/>
                <a:gd name="T6" fmla="*/ 0 w 32"/>
                <a:gd name="T7" fmla="*/ 4 h 9"/>
                <a:gd name="T8" fmla="*/ 4 w 32"/>
                <a:gd name="T9" fmla="*/ 9 h 9"/>
                <a:gd name="T10" fmla="*/ 28 w 32"/>
                <a:gd name="T11" fmla="*/ 9 h 9"/>
                <a:gd name="T12" fmla="*/ 32 w 32"/>
                <a:gd name="T13" fmla="*/ 4 h 9"/>
              </a:gdLst>
              <a:ahLst/>
              <a:cxnLst>
                <a:cxn ang="0">
                  <a:pos x="T0" y="T1"/>
                </a:cxn>
                <a:cxn ang="0">
                  <a:pos x="T2" y="T3"/>
                </a:cxn>
                <a:cxn ang="0">
                  <a:pos x="T4" y="T5"/>
                </a:cxn>
                <a:cxn ang="0">
                  <a:pos x="T6" y="T7"/>
                </a:cxn>
                <a:cxn ang="0">
                  <a:pos x="T8" y="T9"/>
                </a:cxn>
                <a:cxn ang="0">
                  <a:pos x="T10" y="T11"/>
                </a:cxn>
                <a:cxn ang="0">
                  <a:pos x="T12" y="T13"/>
                </a:cxn>
              </a:cxnLst>
              <a:rect l="0" t="0" r="r" b="b"/>
              <a:pathLst>
                <a:path w="32" h="9">
                  <a:moveTo>
                    <a:pt x="32" y="4"/>
                  </a:moveTo>
                  <a:cubicBezTo>
                    <a:pt x="32" y="2"/>
                    <a:pt x="30" y="0"/>
                    <a:pt x="28" y="0"/>
                  </a:cubicBezTo>
                  <a:cubicBezTo>
                    <a:pt x="4" y="0"/>
                    <a:pt x="4" y="0"/>
                    <a:pt x="4" y="0"/>
                  </a:cubicBezTo>
                  <a:cubicBezTo>
                    <a:pt x="2" y="0"/>
                    <a:pt x="0" y="2"/>
                    <a:pt x="0" y="4"/>
                  </a:cubicBezTo>
                  <a:cubicBezTo>
                    <a:pt x="0" y="7"/>
                    <a:pt x="2" y="9"/>
                    <a:pt x="4" y="9"/>
                  </a:cubicBezTo>
                  <a:cubicBezTo>
                    <a:pt x="28" y="9"/>
                    <a:pt x="28" y="9"/>
                    <a:pt x="28" y="9"/>
                  </a:cubicBezTo>
                  <a:cubicBezTo>
                    <a:pt x="30" y="9"/>
                    <a:pt x="32" y="7"/>
                    <a:pt x="32"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chemeClr val="bg1">
                    <a:lumMod val="50000"/>
                  </a:schemeClr>
                </a:solidFill>
                <a:cs typeface="+mn-ea"/>
                <a:sym typeface="+mn-lt"/>
              </a:endParaRPr>
            </a:p>
          </p:txBody>
        </p:sp>
        <p:sp>
          <p:nvSpPr>
            <p:cNvPr id="37" name="淘宝店chenying0907 21"/>
            <p:cNvSpPr>
              <a:spLocks/>
            </p:cNvSpPr>
            <p:nvPr/>
          </p:nvSpPr>
          <p:spPr bwMode="auto">
            <a:xfrm>
              <a:off x="35" y="107"/>
              <a:ext cx="46" cy="20"/>
            </a:xfrm>
            <a:custGeom>
              <a:avLst/>
              <a:gdLst>
                <a:gd name="T0" fmla="*/ 4 w 21"/>
                <a:gd name="T1" fmla="*/ 0 h 9"/>
                <a:gd name="T2" fmla="*/ 0 w 21"/>
                <a:gd name="T3" fmla="*/ 4 h 9"/>
                <a:gd name="T4" fmla="*/ 4 w 21"/>
                <a:gd name="T5" fmla="*/ 9 h 9"/>
                <a:gd name="T6" fmla="*/ 16 w 21"/>
                <a:gd name="T7" fmla="*/ 9 h 9"/>
                <a:gd name="T8" fmla="*/ 21 w 21"/>
                <a:gd name="T9" fmla="*/ 4 h 9"/>
                <a:gd name="T10" fmla="*/ 16 w 21"/>
                <a:gd name="T11" fmla="*/ 0 h 9"/>
                <a:gd name="T12" fmla="*/ 4 w 21"/>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21" h="9">
                  <a:moveTo>
                    <a:pt x="4" y="0"/>
                  </a:moveTo>
                  <a:cubicBezTo>
                    <a:pt x="2" y="0"/>
                    <a:pt x="0" y="2"/>
                    <a:pt x="0" y="4"/>
                  </a:cubicBezTo>
                  <a:cubicBezTo>
                    <a:pt x="0" y="7"/>
                    <a:pt x="2" y="9"/>
                    <a:pt x="4" y="9"/>
                  </a:cubicBezTo>
                  <a:cubicBezTo>
                    <a:pt x="16" y="9"/>
                    <a:pt x="16" y="9"/>
                    <a:pt x="16" y="9"/>
                  </a:cubicBezTo>
                  <a:cubicBezTo>
                    <a:pt x="19" y="9"/>
                    <a:pt x="21" y="7"/>
                    <a:pt x="21" y="4"/>
                  </a:cubicBezTo>
                  <a:cubicBezTo>
                    <a:pt x="21" y="2"/>
                    <a:pt x="19" y="0"/>
                    <a:pt x="16" y="0"/>
                  </a:cubicBez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chemeClr val="bg1">
                    <a:lumMod val="50000"/>
                  </a:schemeClr>
                </a:solidFill>
                <a:cs typeface="+mn-ea"/>
                <a:sym typeface="+mn-lt"/>
              </a:endParaRPr>
            </a:p>
          </p:txBody>
        </p:sp>
      </p:grpSp>
      <p:grpSp>
        <p:nvGrpSpPr>
          <p:cNvPr id="38" name="PA_淘宝店chenying0907 25"/>
          <p:cNvGrpSpPr>
            <a:grpSpLocks/>
          </p:cNvGrpSpPr>
          <p:nvPr>
            <p:custDataLst>
              <p:tags r:id="rId8"/>
            </p:custDataLst>
          </p:nvPr>
        </p:nvGrpSpPr>
        <p:grpSpPr bwMode="auto">
          <a:xfrm>
            <a:off x="2985315" y="4517155"/>
            <a:ext cx="215900" cy="222319"/>
            <a:chOff x="0" y="0"/>
            <a:chExt cx="232" cy="236"/>
          </a:xfrm>
        </p:grpSpPr>
        <p:sp>
          <p:nvSpPr>
            <p:cNvPr id="39" name="淘宝店chenying0907 26"/>
            <p:cNvSpPr>
              <a:spLocks/>
            </p:cNvSpPr>
            <p:nvPr/>
          </p:nvSpPr>
          <p:spPr bwMode="auto">
            <a:xfrm>
              <a:off x="0" y="0"/>
              <a:ext cx="232" cy="168"/>
            </a:xfrm>
            <a:custGeom>
              <a:avLst/>
              <a:gdLst>
                <a:gd name="T0" fmla="*/ 82 w 106"/>
                <a:gd name="T1" fmla="*/ 28 h 77"/>
                <a:gd name="T2" fmla="*/ 77 w 106"/>
                <a:gd name="T3" fmla="*/ 29 h 77"/>
                <a:gd name="T4" fmla="*/ 77 w 106"/>
                <a:gd name="T5" fmla="*/ 27 h 77"/>
                <a:gd name="T6" fmla="*/ 50 w 106"/>
                <a:gd name="T7" fmla="*/ 0 h 77"/>
                <a:gd name="T8" fmla="*/ 25 w 106"/>
                <a:gd name="T9" fmla="*/ 22 h 77"/>
                <a:gd name="T10" fmla="*/ 17 w 106"/>
                <a:gd name="T11" fmla="*/ 23 h 77"/>
                <a:gd name="T12" fmla="*/ 17 w 106"/>
                <a:gd name="T13" fmla="*/ 23 h 77"/>
                <a:gd name="T14" fmla="*/ 6 w 106"/>
                <a:gd name="T15" fmla="*/ 39 h 77"/>
                <a:gd name="T16" fmla="*/ 8 w 106"/>
                <a:gd name="T17" fmla="*/ 46 h 77"/>
                <a:gd name="T18" fmla="*/ 0 w 106"/>
                <a:gd name="T19" fmla="*/ 60 h 77"/>
                <a:gd name="T20" fmla="*/ 17 w 106"/>
                <a:gd name="T21" fmla="*/ 77 h 77"/>
                <a:gd name="T22" fmla="*/ 35 w 106"/>
                <a:gd name="T23" fmla="*/ 77 h 77"/>
                <a:gd name="T24" fmla="*/ 39 w 106"/>
                <a:gd name="T25" fmla="*/ 73 h 77"/>
                <a:gd name="T26" fmla="*/ 35 w 106"/>
                <a:gd name="T27" fmla="*/ 68 h 77"/>
                <a:gd name="T28" fmla="*/ 17 w 106"/>
                <a:gd name="T29" fmla="*/ 68 h 77"/>
                <a:gd name="T30" fmla="*/ 9 w 106"/>
                <a:gd name="T31" fmla="*/ 60 h 77"/>
                <a:gd name="T32" fmla="*/ 16 w 106"/>
                <a:gd name="T33" fmla="*/ 53 h 77"/>
                <a:gd name="T34" fmla="*/ 20 w 106"/>
                <a:gd name="T35" fmla="*/ 50 h 77"/>
                <a:gd name="T36" fmla="*/ 18 w 106"/>
                <a:gd name="T37" fmla="*/ 45 h 77"/>
                <a:gd name="T38" fmla="*/ 15 w 106"/>
                <a:gd name="T39" fmla="*/ 39 h 77"/>
                <a:gd name="T40" fmla="*/ 20 w 106"/>
                <a:gd name="T41" fmla="*/ 32 h 77"/>
                <a:gd name="T42" fmla="*/ 20 w 106"/>
                <a:gd name="T43" fmla="*/ 32 h 77"/>
                <a:gd name="T44" fmla="*/ 27 w 106"/>
                <a:gd name="T45" fmla="*/ 32 h 77"/>
                <a:gd name="T46" fmla="*/ 31 w 106"/>
                <a:gd name="T47" fmla="*/ 32 h 77"/>
                <a:gd name="T48" fmla="*/ 34 w 106"/>
                <a:gd name="T49" fmla="*/ 28 h 77"/>
                <a:gd name="T50" fmla="*/ 33 w 106"/>
                <a:gd name="T51" fmla="*/ 27 h 77"/>
                <a:gd name="T52" fmla="*/ 33 w 106"/>
                <a:gd name="T53" fmla="*/ 27 h 77"/>
                <a:gd name="T54" fmla="*/ 50 w 106"/>
                <a:gd name="T55" fmla="*/ 9 h 77"/>
                <a:gd name="T56" fmla="*/ 67 w 106"/>
                <a:gd name="T57" fmla="*/ 27 h 77"/>
                <a:gd name="T58" fmla="*/ 65 w 106"/>
                <a:gd name="T59" fmla="*/ 35 h 77"/>
                <a:gd name="T60" fmla="*/ 66 w 106"/>
                <a:gd name="T61" fmla="*/ 41 h 77"/>
                <a:gd name="T62" fmla="*/ 72 w 106"/>
                <a:gd name="T63" fmla="*/ 41 h 77"/>
                <a:gd name="T64" fmla="*/ 82 w 106"/>
                <a:gd name="T65" fmla="*/ 38 h 77"/>
                <a:gd name="T66" fmla="*/ 97 w 106"/>
                <a:gd name="T67" fmla="*/ 53 h 77"/>
                <a:gd name="T68" fmla="*/ 82 w 106"/>
                <a:gd name="T69" fmla="*/ 68 h 77"/>
                <a:gd name="T70" fmla="*/ 71 w 106"/>
                <a:gd name="T71" fmla="*/ 68 h 77"/>
                <a:gd name="T72" fmla="*/ 67 w 106"/>
                <a:gd name="T73" fmla="*/ 73 h 77"/>
                <a:gd name="T74" fmla="*/ 71 w 106"/>
                <a:gd name="T75" fmla="*/ 77 h 77"/>
                <a:gd name="T76" fmla="*/ 82 w 106"/>
                <a:gd name="T77" fmla="*/ 77 h 77"/>
                <a:gd name="T78" fmla="*/ 106 w 106"/>
                <a:gd name="T79" fmla="*/ 53 h 77"/>
                <a:gd name="T80" fmla="*/ 82 w 106"/>
                <a:gd name="T81" fmla="*/ 2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6" h="77">
                  <a:moveTo>
                    <a:pt x="82" y="28"/>
                  </a:moveTo>
                  <a:cubicBezTo>
                    <a:pt x="80" y="28"/>
                    <a:pt x="78" y="29"/>
                    <a:pt x="77" y="29"/>
                  </a:cubicBezTo>
                  <a:cubicBezTo>
                    <a:pt x="77" y="28"/>
                    <a:pt x="77" y="27"/>
                    <a:pt x="77" y="27"/>
                  </a:cubicBezTo>
                  <a:cubicBezTo>
                    <a:pt x="77" y="12"/>
                    <a:pt x="65" y="0"/>
                    <a:pt x="50" y="0"/>
                  </a:cubicBezTo>
                  <a:cubicBezTo>
                    <a:pt x="37" y="0"/>
                    <a:pt x="27" y="10"/>
                    <a:pt x="25" y="22"/>
                  </a:cubicBezTo>
                  <a:cubicBezTo>
                    <a:pt x="22" y="22"/>
                    <a:pt x="19" y="22"/>
                    <a:pt x="17" y="23"/>
                  </a:cubicBezTo>
                  <a:cubicBezTo>
                    <a:pt x="17" y="23"/>
                    <a:pt x="17" y="23"/>
                    <a:pt x="17" y="23"/>
                  </a:cubicBezTo>
                  <a:cubicBezTo>
                    <a:pt x="10" y="26"/>
                    <a:pt x="6" y="32"/>
                    <a:pt x="6" y="39"/>
                  </a:cubicBezTo>
                  <a:cubicBezTo>
                    <a:pt x="6" y="41"/>
                    <a:pt x="7" y="44"/>
                    <a:pt x="8" y="46"/>
                  </a:cubicBezTo>
                  <a:cubicBezTo>
                    <a:pt x="3" y="49"/>
                    <a:pt x="0" y="55"/>
                    <a:pt x="0" y="60"/>
                  </a:cubicBezTo>
                  <a:cubicBezTo>
                    <a:pt x="0" y="70"/>
                    <a:pt x="8" y="77"/>
                    <a:pt x="17" y="77"/>
                  </a:cubicBezTo>
                  <a:cubicBezTo>
                    <a:pt x="35" y="77"/>
                    <a:pt x="35" y="77"/>
                    <a:pt x="35" y="77"/>
                  </a:cubicBezTo>
                  <a:cubicBezTo>
                    <a:pt x="37" y="77"/>
                    <a:pt x="39" y="75"/>
                    <a:pt x="39" y="73"/>
                  </a:cubicBezTo>
                  <a:cubicBezTo>
                    <a:pt x="39" y="70"/>
                    <a:pt x="37" y="68"/>
                    <a:pt x="35" y="68"/>
                  </a:cubicBezTo>
                  <a:cubicBezTo>
                    <a:pt x="17" y="68"/>
                    <a:pt x="17" y="68"/>
                    <a:pt x="17" y="68"/>
                  </a:cubicBezTo>
                  <a:cubicBezTo>
                    <a:pt x="13" y="68"/>
                    <a:pt x="9" y="65"/>
                    <a:pt x="9" y="60"/>
                  </a:cubicBezTo>
                  <a:cubicBezTo>
                    <a:pt x="9" y="57"/>
                    <a:pt x="12" y="53"/>
                    <a:pt x="16" y="53"/>
                  </a:cubicBezTo>
                  <a:cubicBezTo>
                    <a:pt x="18" y="53"/>
                    <a:pt x="19" y="51"/>
                    <a:pt x="20" y="50"/>
                  </a:cubicBezTo>
                  <a:cubicBezTo>
                    <a:pt x="20" y="48"/>
                    <a:pt x="20" y="46"/>
                    <a:pt x="18" y="45"/>
                  </a:cubicBezTo>
                  <a:cubicBezTo>
                    <a:pt x="16" y="43"/>
                    <a:pt x="15" y="41"/>
                    <a:pt x="15" y="39"/>
                  </a:cubicBezTo>
                  <a:cubicBezTo>
                    <a:pt x="15" y="36"/>
                    <a:pt x="17" y="33"/>
                    <a:pt x="20" y="32"/>
                  </a:cubicBezTo>
                  <a:cubicBezTo>
                    <a:pt x="20" y="32"/>
                    <a:pt x="20" y="32"/>
                    <a:pt x="20" y="32"/>
                  </a:cubicBezTo>
                  <a:cubicBezTo>
                    <a:pt x="22" y="31"/>
                    <a:pt x="25" y="31"/>
                    <a:pt x="27" y="32"/>
                  </a:cubicBezTo>
                  <a:cubicBezTo>
                    <a:pt x="28" y="33"/>
                    <a:pt x="30" y="33"/>
                    <a:pt x="31" y="32"/>
                  </a:cubicBezTo>
                  <a:cubicBezTo>
                    <a:pt x="33" y="31"/>
                    <a:pt x="34" y="30"/>
                    <a:pt x="34" y="28"/>
                  </a:cubicBezTo>
                  <a:cubicBezTo>
                    <a:pt x="33" y="28"/>
                    <a:pt x="33" y="27"/>
                    <a:pt x="33" y="27"/>
                  </a:cubicBezTo>
                  <a:cubicBezTo>
                    <a:pt x="33" y="27"/>
                    <a:pt x="33" y="27"/>
                    <a:pt x="33" y="27"/>
                  </a:cubicBezTo>
                  <a:cubicBezTo>
                    <a:pt x="33" y="17"/>
                    <a:pt x="41" y="9"/>
                    <a:pt x="50" y="9"/>
                  </a:cubicBezTo>
                  <a:cubicBezTo>
                    <a:pt x="60" y="9"/>
                    <a:pt x="67" y="17"/>
                    <a:pt x="67" y="27"/>
                  </a:cubicBezTo>
                  <a:cubicBezTo>
                    <a:pt x="67" y="30"/>
                    <a:pt x="67" y="33"/>
                    <a:pt x="65" y="35"/>
                  </a:cubicBezTo>
                  <a:cubicBezTo>
                    <a:pt x="64" y="37"/>
                    <a:pt x="64" y="40"/>
                    <a:pt x="66" y="41"/>
                  </a:cubicBezTo>
                  <a:cubicBezTo>
                    <a:pt x="68" y="43"/>
                    <a:pt x="70" y="43"/>
                    <a:pt x="72" y="41"/>
                  </a:cubicBezTo>
                  <a:cubicBezTo>
                    <a:pt x="74" y="40"/>
                    <a:pt x="77" y="38"/>
                    <a:pt x="82" y="38"/>
                  </a:cubicBezTo>
                  <a:cubicBezTo>
                    <a:pt x="90" y="38"/>
                    <a:pt x="97" y="44"/>
                    <a:pt x="97" y="53"/>
                  </a:cubicBezTo>
                  <a:cubicBezTo>
                    <a:pt x="97" y="61"/>
                    <a:pt x="90" y="68"/>
                    <a:pt x="82" y="68"/>
                  </a:cubicBezTo>
                  <a:cubicBezTo>
                    <a:pt x="71" y="68"/>
                    <a:pt x="71" y="68"/>
                    <a:pt x="71" y="68"/>
                  </a:cubicBezTo>
                  <a:cubicBezTo>
                    <a:pt x="69" y="68"/>
                    <a:pt x="67" y="70"/>
                    <a:pt x="67" y="73"/>
                  </a:cubicBezTo>
                  <a:cubicBezTo>
                    <a:pt x="67" y="75"/>
                    <a:pt x="69" y="77"/>
                    <a:pt x="71" y="77"/>
                  </a:cubicBezTo>
                  <a:cubicBezTo>
                    <a:pt x="82" y="77"/>
                    <a:pt x="82" y="77"/>
                    <a:pt x="82" y="77"/>
                  </a:cubicBezTo>
                  <a:cubicBezTo>
                    <a:pt x="95" y="77"/>
                    <a:pt x="106" y="66"/>
                    <a:pt x="106" y="53"/>
                  </a:cubicBezTo>
                  <a:cubicBezTo>
                    <a:pt x="106" y="39"/>
                    <a:pt x="95" y="28"/>
                    <a:pt x="82"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chemeClr val="bg1">
                    <a:lumMod val="50000"/>
                  </a:schemeClr>
                </a:solidFill>
                <a:cs typeface="+mn-ea"/>
                <a:sym typeface="+mn-lt"/>
              </a:endParaRPr>
            </a:p>
          </p:txBody>
        </p:sp>
        <p:sp>
          <p:nvSpPr>
            <p:cNvPr id="40" name="淘宝店chenying0907 27"/>
            <p:cNvSpPr>
              <a:spLocks/>
            </p:cNvSpPr>
            <p:nvPr/>
          </p:nvSpPr>
          <p:spPr bwMode="auto">
            <a:xfrm>
              <a:off x="70" y="94"/>
              <a:ext cx="92" cy="142"/>
            </a:xfrm>
            <a:custGeom>
              <a:avLst/>
              <a:gdLst>
                <a:gd name="T0" fmla="*/ 33 w 42"/>
                <a:gd name="T1" fmla="*/ 41 h 65"/>
                <a:gd name="T2" fmla="*/ 26 w 42"/>
                <a:gd name="T3" fmla="*/ 49 h 65"/>
                <a:gd name="T4" fmla="*/ 26 w 42"/>
                <a:gd name="T5" fmla="*/ 5 h 65"/>
                <a:gd name="T6" fmla="*/ 21 w 42"/>
                <a:gd name="T7" fmla="*/ 0 h 65"/>
                <a:gd name="T8" fmla="*/ 16 w 42"/>
                <a:gd name="T9" fmla="*/ 5 h 65"/>
                <a:gd name="T10" fmla="*/ 16 w 42"/>
                <a:gd name="T11" fmla="*/ 49 h 65"/>
                <a:gd name="T12" fmla="*/ 9 w 42"/>
                <a:gd name="T13" fmla="*/ 41 h 65"/>
                <a:gd name="T14" fmla="*/ 2 w 42"/>
                <a:gd name="T15" fmla="*/ 41 h 65"/>
                <a:gd name="T16" fmla="*/ 2 w 42"/>
                <a:gd name="T17" fmla="*/ 48 h 65"/>
                <a:gd name="T18" fmla="*/ 18 w 42"/>
                <a:gd name="T19" fmla="*/ 63 h 65"/>
                <a:gd name="T20" fmla="*/ 21 w 42"/>
                <a:gd name="T21" fmla="*/ 65 h 65"/>
                <a:gd name="T22" fmla="*/ 24 w 42"/>
                <a:gd name="T23" fmla="*/ 63 h 65"/>
                <a:gd name="T24" fmla="*/ 40 w 42"/>
                <a:gd name="T25" fmla="*/ 48 h 65"/>
                <a:gd name="T26" fmla="*/ 40 w 42"/>
                <a:gd name="T27" fmla="*/ 41 h 65"/>
                <a:gd name="T28" fmla="*/ 33 w 42"/>
                <a:gd name="T29" fmla="*/ 4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 h="65">
                  <a:moveTo>
                    <a:pt x="33" y="41"/>
                  </a:moveTo>
                  <a:cubicBezTo>
                    <a:pt x="26" y="49"/>
                    <a:pt x="26" y="49"/>
                    <a:pt x="26" y="49"/>
                  </a:cubicBezTo>
                  <a:cubicBezTo>
                    <a:pt x="26" y="5"/>
                    <a:pt x="26" y="5"/>
                    <a:pt x="26" y="5"/>
                  </a:cubicBezTo>
                  <a:cubicBezTo>
                    <a:pt x="26" y="3"/>
                    <a:pt x="24" y="0"/>
                    <a:pt x="21" y="0"/>
                  </a:cubicBezTo>
                  <a:cubicBezTo>
                    <a:pt x="18" y="0"/>
                    <a:pt x="16" y="3"/>
                    <a:pt x="16" y="5"/>
                  </a:cubicBezTo>
                  <a:cubicBezTo>
                    <a:pt x="16" y="49"/>
                    <a:pt x="16" y="49"/>
                    <a:pt x="16" y="49"/>
                  </a:cubicBezTo>
                  <a:cubicBezTo>
                    <a:pt x="9" y="41"/>
                    <a:pt x="9" y="41"/>
                    <a:pt x="9" y="41"/>
                  </a:cubicBezTo>
                  <a:cubicBezTo>
                    <a:pt x="7" y="39"/>
                    <a:pt x="4" y="39"/>
                    <a:pt x="2" y="41"/>
                  </a:cubicBezTo>
                  <a:cubicBezTo>
                    <a:pt x="0" y="43"/>
                    <a:pt x="0" y="46"/>
                    <a:pt x="2" y="48"/>
                  </a:cubicBezTo>
                  <a:cubicBezTo>
                    <a:pt x="18" y="63"/>
                    <a:pt x="18" y="63"/>
                    <a:pt x="18" y="63"/>
                  </a:cubicBezTo>
                  <a:cubicBezTo>
                    <a:pt x="19" y="64"/>
                    <a:pt x="20" y="65"/>
                    <a:pt x="21" y="65"/>
                  </a:cubicBezTo>
                  <a:cubicBezTo>
                    <a:pt x="22" y="65"/>
                    <a:pt x="23" y="64"/>
                    <a:pt x="24" y="63"/>
                  </a:cubicBezTo>
                  <a:cubicBezTo>
                    <a:pt x="40" y="48"/>
                    <a:pt x="40" y="48"/>
                    <a:pt x="40" y="48"/>
                  </a:cubicBezTo>
                  <a:cubicBezTo>
                    <a:pt x="42" y="46"/>
                    <a:pt x="42" y="43"/>
                    <a:pt x="40" y="41"/>
                  </a:cubicBezTo>
                  <a:cubicBezTo>
                    <a:pt x="38" y="39"/>
                    <a:pt x="35" y="39"/>
                    <a:pt x="33" y="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chemeClr val="bg1">
                    <a:lumMod val="50000"/>
                  </a:schemeClr>
                </a:solidFill>
                <a:cs typeface="+mn-ea"/>
                <a:sym typeface="+mn-lt"/>
              </a:endParaRPr>
            </a:p>
          </p:txBody>
        </p:sp>
      </p:grpSp>
      <p:grpSp>
        <p:nvGrpSpPr>
          <p:cNvPr id="41" name="PA_淘宝店chenying0907 28"/>
          <p:cNvGrpSpPr>
            <a:grpSpLocks/>
          </p:cNvGrpSpPr>
          <p:nvPr>
            <p:custDataLst>
              <p:tags r:id="rId9"/>
            </p:custDataLst>
          </p:nvPr>
        </p:nvGrpSpPr>
        <p:grpSpPr bwMode="auto">
          <a:xfrm>
            <a:off x="2982089" y="3221122"/>
            <a:ext cx="222250" cy="187383"/>
            <a:chOff x="0" y="0"/>
            <a:chExt cx="235" cy="200"/>
          </a:xfrm>
        </p:grpSpPr>
        <p:sp>
          <p:nvSpPr>
            <p:cNvPr id="42" name="淘宝店chenying0907 29"/>
            <p:cNvSpPr>
              <a:spLocks noEditPoints="1"/>
            </p:cNvSpPr>
            <p:nvPr/>
          </p:nvSpPr>
          <p:spPr bwMode="auto">
            <a:xfrm>
              <a:off x="0" y="0"/>
              <a:ext cx="235" cy="200"/>
            </a:xfrm>
            <a:custGeom>
              <a:avLst/>
              <a:gdLst>
                <a:gd name="T0" fmla="*/ 94 w 108"/>
                <a:gd name="T1" fmla="*/ 15 h 92"/>
                <a:gd name="T2" fmla="*/ 77 w 108"/>
                <a:gd name="T3" fmla="*/ 15 h 92"/>
                <a:gd name="T4" fmla="*/ 77 w 108"/>
                <a:gd name="T5" fmla="*/ 14 h 92"/>
                <a:gd name="T6" fmla="*/ 77 w 108"/>
                <a:gd name="T7" fmla="*/ 11 h 92"/>
                <a:gd name="T8" fmla="*/ 66 w 108"/>
                <a:gd name="T9" fmla="*/ 0 h 92"/>
                <a:gd name="T10" fmla="*/ 54 w 108"/>
                <a:gd name="T11" fmla="*/ 0 h 92"/>
                <a:gd name="T12" fmla="*/ 43 w 108"/>
                <a:gd name="T13" fmla="*/ 11 h 92"/>
                <a:gd name="T14" fmla="*/ 43 w 108"/>
                <a:gd name="T15" fmla="*/ 15 h 92"/>
                <a:gd name="T16" fmla="*/ 14 w 108"/>
                <a:gd name="T17" fmla="*/ 15 h 92"/>
                <a:gd name="T18" fmla="*/ 0 w 108"/>
                <a:gd name="T19" fmla="*/ 29 h 92"/>
                <a:gd name="T20" fmla="*/ 0 w 108"/>
                <a:gd name="T21" fmla="*/ 78 h 92"/>
                <a:gd name="T22" fmla="*/ 14 w 108"/>
                <a:gd name="T23" fmla="*/ 92 h 92"/>
                <a:gd name="T24" fmla="*/ 94 w 108"/>
                <a:gd name="T25" fmla="*/ 92 h 92"/>
                <a:gd name="T26" fmla="*/ 108 w 108"/>
                <a:gd name="T27" fmla="*/ 78 h 92"/>
                <a:gd name="T28" fmla="*/ 108 w 108"/>
                <a:gd name="T29" fmla="*/ 29 h 92"/>
                <a:gd name="T30" fmla="*/ 94 w 108"/>
                <a:gd name="T31" fmla="*/ 15 h 92"/>
                <a:gd name="T32" fmla="*/ 10 w 108"/>
                <a:gd name="T33" fmla="*/ 78 h 92"/>
                <a:gd name="T34" fmla="*/ 10 w 108"/>
                <a:gd name="T35" fmla="*/ 29 h 92"/>
                <a:gd name="T36" fmla="*/ 14 w 108"/>
                <a:gd name="T37" fmla="*/ 24 h 92"/>
                <a:gd name="T38" fmla="*/ 26 w 108"/>
                <a:gd name="T39" fmla="*/ 24 h 92"/>
                <a:gd name="T40" fmla="*/ 26 w 108"/>
                <a:gd name="T41" fmla="*/ 83 h 92"/>
                <a:gd name="T42" fmla="*/ 14 w 108"/>
                <a:gd name="T43" fmla="*/ 83 h 92"/>
                <a:gd name="T44" fmla="*/ 10 w 108"/>
                <a:gd name="T45" fmla="*/ 78 h 92"/>
                <a:gd name="T46" fmla="*/ 99 w 108"/>
                <a:gd name="T47" fmla="*/ 78 h 92"/>
                <a:gd name="T48" fmla="*/ 94 w 108"/>
                <a:gd name="T49" fmla="*/ 83 h 92"/>
                <a:gd name="T50" fmla="*/ 35 w 108"/>
                <a:gd name="T51" fmla="*/ 83 h 92"/>
                <a:gd name="T52" fmla="*/ 35 w 108"/>
                <a:gd name="T53" fmla="*/ 24 h 92"/>
                <a:gd name="T54" fmla="*/ 43 w 108"/>
                <a:gd name="T55" fmla="*/ 24 h 92"/>
                <a:gd name="T56" fmla="*/ 77 w 108"/>
                <a:gd name="T57" fmla="*/ 24 h 92"/>
                <a:gd name="T58" fmla="*/ 94 w 108"/>
                <a:gd name="T59" fmla="*/ 24 h 92"/>
                <a:gd name="T60" fmla="*/ 99 w 108"/>
                <a:gd name="T61" fmla="*/ 29 h 92"/>
                <a:gd name="T62" fmla="*/ 99 w 108"/>
                <a:gd name="T63" fmla="*/ 7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8" h="92">
                  <a:moveTo>
                    <a:pt x="94" y="15"/>
                  </a:moveTo>
                  <a:cubicBezTo>
                    <a:pt x="77" y="15"/>
                    <a:pt x="77" y="15"/>
                    <a:pt x="77" y="15"/>
                  </a:cubicBezTo>
                  <a:cubicBezTo>
                    <a:pt x="77" y="14"/>
                    <a:pt x="77" y="14"/>
                    <a:pt x="77" y="14"/>
                  </a:cubicBezTo>
                  <a:cubicBezTo>
                    <a:pt x="77" y="11"/>
                    <a:pt x="77" y="11"/>
                    <a:pt x="77" y="11"/>
                  </a:cubicBezTo>
                  <a:cubicBezTo>
                    <a:pt x="77" y="5"/>
                    <a:pt x="72" y="0"/>
                    <a:pt x="66" y="0"/>
                  </a:cubicBezTo>
                  <a:cubicBezTo>
                    <a:pt x="54" y="0"/>
                    <a:pt x="54" y="0"/>
                    <a:pt x="54" y="0"/>
                  </a:cubicBezTo>
                  <a:cubicBezTo>
                    <a:pt x="48" y="0"/>
                    <a:pt x="43" y="5"/>
                    <a:pt x="43" y="11"/>
                  </a:cubicBezTo>
                  <a:cubicBezTo>
                    <a:pt x="43" y="15"/>
                    <a:pt x="43" y="15"/>
                    <a:pt x="43" y="15"/>
                  </a:cubicBezTo>
                  <a:cubicBezTo>
                    <a:pt x="14" y="15"/>
                    <a:pt x="14" y="15"/>
                    <a:pt x="14" y="15"/>
                  </a:cubicBezTo>
                  <a:cubicBezTo>
                    <a:pt x="7" y="15"/>
                    <a:pt x="0" y="21"/>
                    <a:pt x="0" y="29"/>
                  </a:cubicBezTo>
                  <a:cubicBezTo>
                    <a:pt x="0" y="78"/>
                    <a:pt x="0" y="78"/>
                    <a:pt x="0" y="78"/>
                  </a:cubicBezTo>
                  <a:cubicBezTo>
                    <a:pt x="0" y="86"/>
                    <a:pt x="6" y="92"/>
                    <a:pt x="14" y="92"/>
                  </a:cubicBezTo>
                  <a:cubicBezTo>
                    <a:pt x="94" y="92"/>
                    <a:pt x="94" y="92"/>
                    <a:pt x="94" y="92"/>
                  </a:cubicBezTo>
                  <a:cubicBezTo>
                    <a:pt x="101" y="92"/>
                    <a:pt x="108" y="86"/>
                    <a:pt x="108" y="78"/>
                  </a:cubicBezTo>
                  <a:cubicBezTo>
                    <a:pt x="108" y="29"/>
                    <a:pt x="108" y="29"/>
                    <a:pt x="108" y="29"/>
                  </a:cubicBezTo>
                  <a:cubicBezTo>
                    <a:pt x="108" y="21"/>
                    <a:pt x="101" y="15"/>
                    <a:pt x="94" y="15"/>
                  </a:cubicBezTo>
                  <a:close/>
                  <a:moveTo>
                    <a:pt x="10" y="78"/>
                  </a:moveTo>
                  <a:cubicBezTo>
                    <a:pt x="10" y="29"/>
                    <a:pt x="10" y="29"/>
                    <a:pt x="10" y="29"/>
                  </a:cubicBezTo>
                  <a:cubicBezTo>
                    <a:pt x="10" y="27"/>
                    <a:pt x="12" y="24"/>
                    <a:pt x="14" y="24"/>
                  </a:cubicBezTo>
                  <a:cubicBezTo>
                    <a:pt x="26" y="24"/>
                    <a:pt x="26" y="24"/>
                    <a:pt x="26" y="24"/>
                  </a:cubicBezTo>
                  <a:cubicBezTo>
                    <a:pt x="26" y="83"/>
                    <a:pt x="26" y="83"/>
                    <a:pt x="26" y="83"/>
                  </a:cubicBezTo>
                  <a:cubicBezTo>
                    <a:pt x="14" y="83"/>
                    <a:pt x="14" y="83"/>
                    <a:pt x="14" y="83"/>
                  </a:cubicBezTo>
                  <a:cubicBezTo>
                    <a:pt x="11" y="83"/>
                    <a:pt x="10" y="80"/>
                    <a:pt x="10" y="78"/>
                  </a:cubicBezTo>
                  <a:close/>
                  <a:moveTo>
                    <a:pt x="99" y="78"/>
                  </a:moveTo>
                  <a:cubicBezTo>
                    <a:pt x="99" y="80"/>
                    <a:pt x="96" y="83"/>
                    <a:pt x="94" y="83"/>
                  </a:cubicBezTo>
                  <a:cubicBezTo>
                    <a:pt x="35" y="83"/>
                    <a:pt x="35" y="83"/>
                    <a:pt x="35" y="83"/>
                  </a:cubicBezTo>
                  <a:cubicBezTo>
                    <a:pt x="35" y="24"/>
                    <a:pt x="35" y="24"/>
                    <a:pt x="35" y="24"/>
                  </a:cubicBezTo>
                  <a:cubicBezTo>
                    <a:pt x="43" y="24"/>
                    <a:pt x="43" y="24"/>
                    <a:pt x="43" y="24"/>
                  </a:cubicBezTo>
                  <a:cubicBezTo>
                    <a:pt x="77" y="24"/>
                    <a:pt x="77" y="24"/>
                    <a:pt x="77" y="24"/>
                  </a:cubicBezTo>
                  <a:cubicBezTo>
                    <a:pt x="94" y="24"/>
                    <a:pt x="94" y="24"/>
                    <a:pt x="94" y="24"/>
                  </a:cubicBezTo>
                  <a:cubicBezTo>
                    <a:pt x="96" y="24"/>
                    <a:pt x="99" y="27"/>
                    <a:pt x="99" y="29"/>
                  </a:cubicBezTo>
                  <a:lnTo>
                    <a:pt x="99"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chemeClr val="bg1">
                    <a:lumMod val="50000"/>
                  </a:schemeClr>
                </a:solidFill>
                <a:cs typeface="+mn-ea"/>
                <a:sym typeface="+mn-lt"/>
              </a:endParaRPr>
            </a:p>
          </p:txBody>
        </p:sp>
        <p:sp>
          <p:nvSpPr>
            <p:cNvPr id="43" name="淘宝店chenying0907 30"/>
            <p:cNvSpPr>
              <a:spLocks noEditPoints="1"/>
            </p:cNvSpPr>
            <p:nvPr/>
          </p:nvSpPr>
          <p:spPr bwMode="auto">
            <a:xfrm>
              <a:off x="93" y="83"/>
              <a:ext cx="74" cy="74"/>
            </a:xfrm>
            <a:custGeom>
              <a:avLst/>
              <a:gdLst>
                <a:gd name="T0" fmla="*/ 17 w 34"/>
                <a:gd name="T1" fmla="*/ 0 h 34"/>
                <a:gd name="T2" fmla="*/ 0 w 34"/>
                <a:gd name="T3" fmla="*/ 17 h 34"/>
                <a:gd name="T4" fmla="*/ 17 w 34"/>
                <a:gd name="T5" fmla="*/ 34 h 34"/>
                <a:gd name="T6" fmla="*/ 34 w 34"/>
                <a:gd name="T7" fmla="*/ 17 h 34"/>
                <a:gd name="T8" fmla="*/ 17 w 34"/>
                <a:gd name="T9" fmla="*/ 0 h 34"/>
                <a:gd name="T10" fmla="*/ 17 w 34"/>
                <a:gd name="T11" fmla="*/ 25 h 34"/>
                <a:gd name="T12" fmla="*/ 9 w 34"/>
                <a:gd name="T13" fmla="*/ 17 h 34"/>
                <a:gd name="T14" fmla="*/ 17 w 34"/>
                <a:gd name="T15" fmla="*/ 10 h 34"/>
                <a:gd name="T16" fmla="*/ 25 w 34"/>
                <a:gd name="T17" fmla="*/ 17 h 34"/>
                <a:gd name="T18" fmla="*/ 17 w 34"/>
                <a:gd name="T19" fmla="*/ 2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4">
                  <a:moveTo>
                    <a:pt x="17" y="0"/>
                  </a:moveTo>
                  <a:cubicBezTo>
                    <a:pt x="8" y="0"/>
                    <a:pt x="0" y="8"/>
                    <a:pt x="0" y="17"/>
                  </a:cubicBezTo>
                  <a:cubicBezTo>
                    <a:pt x="0" y="27"/>
                    <a:pt x="8" y="34"/>
                    <a:pt x="17" y="34"/>
                  </a:cubicBezTo>
                  <a:cubicBezTo>
                    <a:pt x="26" y="34"/>
                    <a:pt x="34" y="27"/>
                    <a:pt x="34" y="17"/>
                  </a:cubicBezTo>
                  <a:cubicBezTo>
                    <a:pt x="34" y="8"/>
                    <a:pt x="26" y="0"/>
                    <a:pt x="17" y="0"/>
                  </a:cubicBezTo>
                  <a:close/>
                  <a:moveTo>
                    <a:pt x="17" y="25"/>
                  </a:moveTo>
                  <a:cubicBezTo>
                    <a:pt x="13" y="25"/>
                    <a:pt x="9" y="21"/>
                    <a:pt x="9" y="17"/>
                  </a:cubicBezTo>
                  <a:cubicBezTo>
                    <a:pt x="9" y="13"/>
                    <a:pt x="13" y="10"/>
                    <a:pt x="17" y="10"/>
                  </a:cubicBezTo>
                  <a:cubicBezTo>
                    <a:pt x="21" y="10"/>
                    <a:pt x="25" y="13"/>
                    <a:pt x="25" y="17"/>
                  </a:cubicBezTo>
                  <a:cubicBezTo>
                    <a:pt x="25" y="21"/>
                    <a:pt x="21" y="25"/>
                    <a:pt x="17" y="2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chemeClr val="bg1">
                    <a:lumMod val="50000"/>
                  </a:schemeClr>
                </a:solidFill>
                <a:cs typeface="+mn-ea"/>
                <a:sym typeface="+mn-lt"/>
              </a:endParaRPr>
            </a:p>
          </p:txBody>
        </p:sp>
      </p:grpSp>
      <p:sp>
        <p:nvSpPr>
          <p:cNvPr id="44" name="PA_淘宝店chenying0907 35"/>
          <p:cNvSpPr>
            <a:spLocks noChangeArrowheads="1"/>
          </p:cNvSpPr>
          <p:nvPr>
            <p:custDataLst>
              <p:tags r:id="rId10"/>
            </p:custDataLst>
          </p:nvPr>
        </p:nvSpPr>
        <p:spPr bwMode="auto">
          <a:xfrm>
            <a:off x="3487829" y="3202533"/>
            <a:ext cx="2080313" cy="295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pPr>
            <a:r>
              <a:rPr lang="en-US" altLang="zh-CN" sz="1600" b="1" dirty="0">
                <a:solidFill>
                  <a:schemeClr val="bg1">
                    <a:lumMod val="50000"/>
                  </a:schemeClr>
                </a:solidFill>
                <a:cs typeface="+mn-ea"/>
                <a:sym typeface="+mn-lt"/>
              </a:rPr>
              <a:t>A4 size (max)</a:t>
            </a:r>
            <a:endParaRPr lang="zh-CN" altLang="en-US" sz="1600" b="1" dirty="0">
              <a:solidFill>
                <a:schemeClr val="bg1">
                  <a:lumMod val="50000"/>
                </a:schemeClr>
              </a:solidFill>
              <a:cs typeface="+mn-ea"/>
              <a:sym typeface="+mn-lt"/>
            </a:endParaRPr>
          </a:p>
        </p:txBody>
      </p:sp>
      <p:sp>
        <p:nvSpPr>
          <p:cNvPr id="45" name="PA_淘宝店chenying0907 36"/>
          <p:cNvSpPr>
            <a:spLocks noChangeArrowheads="1"/>
          </p:cNvSpPr>
          <p:nvPr>
            <p:custDataLst>
              <p:tags r:id="rId11"/>
            </p:custDataLst>
          </p:nvPr>
        </p:nvSpPr>
        <p:spPr bwMode="auto">
          <a:xfrm>
            <a:off x="3470463" y="3722580"/>
            <a:ext cx="484258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en-US" sz="1600" b="1" dirty="0">
                <a:solidFill>
                  <a:schemeClr val="bg1">
                    <a:lumMod val="50000"/>
                  </a:schemeClr>
                </a:solidFill>
                <a:cs typeface="+mn-ea"/>
              </a:rPr>
              <a:t>hand-drawn / </a:t>
            </a:r>
            <a:r>
              <a:rPr lang="en-US" sz="1600" b="1" dirty="0" err="1">
                <a:solidFill>
                  <a:schemeClr val="bg1">
                    <a:lumMod val="50000"/>
                  </a:schemeClr>
                </a:solidFill>
                <a:cs typeface="+mn-ea"/>
              </a:rPr>
              <a:t>digitalised</a:t>
            </a:r>
            <a:r>
              <a:rPr lang="en-US" sz="1600" b="1" dirty="0">
                <a:solidFill>
                  <a:schemeClr val="bg1">
                    <a:lumMod val="50000"/>
                  </a:schemeClr>
                </a:solidFill>
                <a:cs typeface="+mn-ea"/>
              </a:rPr>
              <a:t> </a:t>
            </a:r>
          </a:p>
          <a:p>
            <a:r>
              <a:rPr lang="en-US" sz="1600" b="1" dirty="0">
                <a:solidFill>
                  <a:schemeClr val="bg1">
                    <a:lumMod val="50000"/>
                  </a:schemeClr>
                </a:solidFill>
                <a:cs typeface="+mn-ea"/>
              </a:rPr>
              <a:t>(e.g. photos, computer graphics)</a:t>
            </a:r>
          </a:p>
        </p:txBody>
      </p:sp>
      <p:sp>
        <p:nvSpPr>
          <p:cNvPr id="46" name="PA_淘宝店chenying0907 37"/>
          <p:cNvSpPr>
            <a:spLocks noChangeArrowheads="1"/>
          </p:cNvSpPr>
          <p:nvPr>
            <p:custDataLst>
              <p:tags r:id="rId12"/>
            </p:custDataLst>
          </p:nvPr>
        </p:nvSpPr>
        <p:spPr bwMode="auto">
          <a:xfrm>
            <a:off x="3455216" y="4399644"/>
            <a:ext cx="445251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en-US" sz="1600" b="1" dirty="0">
                <a:solidFill>
                  <a:schemeClr val="bg1">
                    <a:lumMod val="50000"/>
                  </a:schemeClr>
                </a:solidFill>
                <a:cs typeface="+mn-ea"/>
              </a:rPr>
              <a:t>No copyrighted or patented materials should be included</a:t>
            </a:r>
          </a:p>
        </p:txBody>
      </p:sp>
      <p:sp>
        <p:nvSpPr>
          <p:cNvPr id="47" name="Rectangle 46"/>
          <p:cNvSpPr/>
          <p:nvPr/>
        </p:nvSpPr>
        <p:spPr>
          <a:xfrm>
            <a:off x="907326" y="337590"/>
            <a:ext cx="7776864" cy="400110"/>
          </a:xfrm>
          <a:prstGeom prst="rect">
            <a:avLst/>
          </a:prstGeom>
        </p:spPr>
        <p:txBody>
          <a:bodyPr wrap="square">
            <a:spAutoFit/>
          </a:bodyPr>
          <a:lstStyle/>
          <a:p>
            <a:pPr algn="ctr"/>
            <a:r>
              <a:rPr lang="en-US" sz="2000" b="1" dirty="0">
                <a:solidFill>
                  <a:schemeClr val="bg1">
                    <a:lumMod val="50000"/>
                  </a:schemeClr>
                </a:solidFill>
                <a:cs typeface="+mn-ea"/>
              </a:rPr>
              <a:t>2D Artwork that Represents and Enhances the Message</a:t>
            </a:r>
          </a:p>
        </p:txBody>
      </p:sp>
    </p:spTree>
    <p:extLst>
      <p:ext uri="{BB962C8B-B14F-4D97-AF65-F5344CB8AC3E}">
        <p14:creationId xmlns:p14="http://schemas.microsoft.com/office/powerpoint/2010/main" val="34565425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PA_Line 2"/>
          <p:cNvSpPr>
            <a:spLocks noChangeShapeType="1"/>
          </p:cNvSpPr>
          <p:nvPr>
            <p:custDataLst>
              <p:tags r:id="rId1"/>
            </p:custDataLst>
          </p:nvPr>
        </p:nvSpPr>
        <p:spPr bwMode="auto">
          <a:xfrm flipV="1">
            <a:off x="5840561" y="2086217"/>
            <a:ext cx="13937" cy="2537435"/>
          </a:xfrm>
          <a:prstGeom prst="line">
            <a:avLst/>
          </a:prstGeom>
          <a:noFill/>
          <a:ln w="6350" cmpd="sng">
            <a:solidFill>
              <a:schemeClr val="bg1">
                <a:lumMod val="50000"/>
              </a:schemeClr>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cs typeface="+mn-ea"/>
              <a:sym typeface="+mn-lt"/>
            </a:endParaRPr>
          </a:p>
        </p:txBody>
      </p:sp>
      <p:sp>
        <p:nvSpPr>
          <p:cNvPr id="11272" name="PA_淘宝店chenying0907 8"/>
          <p:cNvSpPr>
            <a:spLocks noChangeArrowheads="1"/>
          </p:cNvSpPr>
          <p:nvPr>
            <p:custDataLst>
              <p:tags r:id="rId2"/>
            </p:custDataLst>
          </p:nvPr>
        </p:nvSpPr>
        <p:spPr bwMode="auto">
          <a:xfrm>
            <a:off x="6102351" y="2607161"/>
            <a:ext cx="1679575"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zh-CN" altLang="en-US" sz="1000" dirty="0">
                <a:solidFill>
                  <a:schemeClr val="bg1"/>
                </a:solidFill>
                <a:cs typeface="+mn-ea"/>
                <a:sym typeface="+mn-lt"/>
              </a:rPr>
              <a:t>WHAT MAKES US</a:t>
            </a:r>
            <a:r>
              <a:rPr lang="zh-CN" altLang="en-US" sz="1000" b="1" dirty="0">
                <a:solidFill>
                  <a:schemeClr val="bg1"/>
                </a:solidFill>
                <a:cs typeface="+mn-ea"/>
                <a:sym typeface="+mn-lt"/>
              </a:rPr>
              <a:t> DIFFERENT </a:t>
            </a:r>
            <a:r>
              <a:rPr lang="zh-CN" altLang="en-US" sz="1000" dirty="0">
                <a:solidFill>
                  <a:schemeClr val="bg1"/>
                </a:solidFill>
                <a:cs typeface="+mn-ea"/>
                <a:sym typeface="+mn-lt"/>
              </a:rPr>
              <a:t>?</a:t>
            </a:r>
            <a:endParaRPr lang="zh-CN" altLang="en-US" sz="800" dirty="0">
              <a:solidFill>
                <a:schemeClr val="bg1"/>
              </a:solidFill>
              <a:cs typeface="+mn-ea"/>
              <a:sym typeface="+mn-lt"/>
            </a:endParaRPr>
          </a:p>
          <a:p>
            <a:endParaRPr lang="zh-CN" altLang="en-US" sz="800" dirty="0">
              <a:solidFill>
                <a:schemeClr val="bg1"/>
              </a:solidFill>
              <a:cs typeface="+mn-ea"/>
              <a:sym typeface="+mn-lt"/>
            </a:endParaRPr>
          </a:p>
          <a:p>
            <a:r>
              <a:rPr lang="en-US" altLang="zh-CN" sz="800" dirty="0">
                <a:solidFill>
                  <a:schemeClr val="bg1"/>
                </a:solidFill>
                <a:cs typeface="+mn-ea"/>
                <a:sym typeface="+mn-lt"/>
              </a:rPr>
              <a:t>We have may PowerPoint </a:t>
            </a:r>
            <a:r>
              <a:rPr lang="zh-CN" altLang="en-US" sz="800" dirty="0">
                <a:solidFill>
                  <a:schemeClr val="bg1"/>
                </a:solidFill>
                <a:cs typeface="+mn-ea"/>
                <a:sym typeface="+mn-lt"/>
              </a:rPr>
              <a:t>templates</a:t>
            </a:r>
            <a:r>
              <a:rPr lang="en-US" altLang="zh-CN" sz="800" dirty="0">
                <a:solidFill>
                  <a:schemeClr val="bg1"/>
                </a:solidFill>
                <a:cs typeface="+mn-ea"/>
                <a:sym typeface="+mn-lt"/>
              </a:rPr>
              <a:t> that has been specifically designed to help anyone that is stepping into the world of PowerPoint for the very first time. </a:t>
            </a:r>
            <a:endParaRPr lang="zh-CN" altLang="en-US" sz="800" dirty="0">
              <a:solidFill>
                <a:schemeClr val="bg1"/>
              </a:solidFill>
              <a:cs typeface="+mn-ea"/>
              <a:sym typeface="+mn-lt"/>
            </a:endParaRPr>
          </a:p>
        </p:txBody>
      </p:sp>
      <p:sp>
        <p:nvSpPr>
          <p:cNvPr id="11274" name="PA_淘宝店chenying0907 10"/>
          <p:cNvSpPr>
            <a:spLocks noChangeArrowheads="1"/>
          </p:cNvSpPr>
          <p:nvPr>
            <p:custDataLst>
              <p:tags r:id="rId3"/>
            </p:custDataLst>
          </p:nvPr>
        </p:nvSpPr>
        <p:spPr bwMode="auto">
          <a:xfrm>
            <a:off x="972787" y="2913807"/>
            <a:ext cx="201166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r>
              <a:rPr lang="en-US" sz="1200" dirty="0">
                <a:solidFill>
                  <a:schemeClr val="bg1">
                    <a:lumMod val="50000"/>
                  </a:schemeClr>
                </a:solidFill>
                <a:cs typeface="+mn-ea"/>
              </a:rPr>
              <a:t>Books can serve as a </a:t>
            </a:r>
            <a:r>
              <a:rPr lang="en-US" sz="1200" b="1" dirty="0">
                <a:solidFill>
                  <a:schemeClr val="accent3">
                    <a:lumMod val="75000"/>
                  </a:schemeClr>
                </a:solidFill>
                <a:cs typeface="+mn-ea"/>
              </a:rPr>
              <a:t>window</a:t>
            </a:r>
            <a:r>
              <a:rPr lang="en-US" sz="1200" dirty="0">
                <a:solidFill>
                  <a:schemeClr val="bg1">
                    <a:lumMod val="50000"/>
                  </a:schemeClr>
                </a:solidFill>
                <a:cs typeface="+mn-ea"/>
              </a:rPr>
              <a:t> into interests, passions and experiences. You can create a </a:t>
            </a:r>
            <a:r>
              <a:rPr lang="en-US" sz="1200" dirty="0">
                <a:solidFill>
                  <a:schemeClr val="accent1">
                    <a:lumMod val="75000"/>
                  </a:schemeClr>
                </a:solidFill>
                <a:cs typeface="+mn-ea"/>
              </a:rPr>
              <a:t>deeper connection and a shared experience</a:t>
            </a:r>
            <a:r>
              <a:rPr lang="en-US" sz="1200" dirty="0">
                <a:solidFill>
                  <a:schemeClr val="bg1">
                    <a:lumMod val="50000"/>
                  </a:schemeClr>
                </a:solidFill>
                <a:cs typeface="+mn-ea"/>
              </a:rPr>
              <a:t> with your loved ones through a book you handpick for them. </a:t>
            </a:r>
          </a:p>
        </p:txBody>
      </p:sp>
      <p:sp>
        <p:nvSpPr>
          <p:cNvPr id="11276" name="PA_淘宝店chenying0907 12"/>
          <p:cNvSpPr>
            <a:spLocks noChangeArrowheads="1"/>
          </p:cNvSpPr>
          <p:nvPr>
            <p:custDataLst>
              <p:tags r:id="rId4"/>
            </p:custDataLst>
          </p:nvPr>
        </p:nvSpPr>
        <p:spPr bwMode="auto">
          <a:xfrm>
            <a:off x="3567288" y="2913807"/>
            <a:ext cx="2011662"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r>
              <a:rPr lang="en-US" sz="1200" dirty="0">
                <a:solidFill>
                  <a:schemeClr val="bg1">
                    <a:lumMod val="50000"/>
                  </a:schemeClr>
                </a:solidFill>
                <a:cs typeface="+mn-ea"/>
              </a:rPr>
              <a:t>Books are a </a:t>
            </a:r>
            <a:r>
              <a:rPr lang="en-US" sz="1200" b="1" dirty="0">
                <a:solidFill>
                  <a:schemeClr val="accent3">
                    <a:lumMod val="75000"/>
                  </a:schemeClr>
                </a:solidFill>
                <a:cs typeface="+mn-ea"/>
              </a:rPr>
              <a:t>gateway </a:t>
            </a:r>
            <a:r>
              <a:rPr lang="en-US" sz="1200" dirty="0">
                <a:solidFill>
                  <a:schemeClr val="bg1">
                    <a:lumMod val="50000"/>
                  </a:schemeClr>
                </a:solidFill>
                <a:cs typeface="+mn-ea"/>
              </a:rPr>
              <a:t>that leads us to new knowledge and new perspectives. Gifting a book can </a:t>
            </a:r>
            <a:r>
              <a:rPr lang="en-US" sz="1200" dirty="0">
                <a:solidFill>
                  <a:schemeClr val="accent1">
                    <a:lumMod val="75000"/>
                  </a:schemeClr>
                </a:solidFill>
                <a:cs typeface="+mn-ea"/>
              </a:rPr>
              <a:t>inspire the personal growth and development </a:t>
            </a:r>
            <a:r>
              <a:rPr lang="en-US" sz="1200" dirty="0">
                <a:solidFill>
                  <a:schemeClr val="bg1">
                    <a:lumMod val="50000"/>
                  </a:schemeClr>
                </a:solidFill>
                <a:cs typeface="+mn-ea"/>
              </a:rPr>
              <a:t>of your loved ones.</a:t>
            </a:r>
          </a:p>
        </p:txBody>
      </p:sp>
      <p:sp>
        <p:nvSpPr>
          <p:cNvPr id="11277" name="PA_淘宝店chenying0907 13"/>
          <p:cNvSpPr>
            <a:spLocks noChangeArrowheads="1"/>
          </p:cNvSpPr>
          <p:nvPr>
            <p:custDataLst>
              <p:tags r:id="rId5"/>
            </p:custDataLst>
          </p:nvPr>
        </p:nvSpPr>
        <p:spPr bwMode="auto">
          <a:xfrm>
            <a:off x="6942138" y="1972195"/>
            <a:ext cx="1436784" cy="683483"/>
          </a:xfrm>
          <a:prstGeom prst="rect">
            <a:avLst/>
          </a:prstGeom>
          <a:solidFill>
            <a:schemeClr val="accent5"/>
          </a:solidFill>
          <a:ln>
            <a:noFill/>
          </a:ln>
          <a:effectLst>
            <a:outerShdw blurRad="190500" dist="63500" dir="3300000" algn="tl" rotWithShape="0">
              <a:schemeClr val="tx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cs typeface="+mn-ea"/>
                <a:sym typeface="+mn-lt"/>
              </a:rPr>
              <a:t>Emotional Impact</a:t>
            </a:r>
            <a:endParaRPr lang="zh-CN" altLang="zh-CN" sz="1600" dirty="0">
              <a:cs typeface="+mn-ea"/>
              <a:sym typeface="+mn-lt"/>
            </a:endParaRPr>
          </a:p>
        </p:txBody>
      </p:sp>
      <p:sp>
        <p:nvSpPr>
          <p:cNvPr id="11278" name="PA_淘宝店chenying0907 14"/>
          <p:cNvSpPr>
            <a:spLocks noChangeArrowheads="1"/>
          </p:cNvSpPr>
          <p:nvPr>
            <p:custDataLst>
              <p:tags r:id="rId6"/>
            </p:custDataLst>
          </p:nvPr>
        </p:nvSpPr>
        <p:spPr bwMode="auto">
          <a:xfrm>
            <a:off x="6146472" y="2853382"/>
            <a:ext cx="2232450"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r>
              <a:rPr lang="en-US" sz="1200" dirty="0">
                <a:solidFill>
                  <a:schemeClr val="bg1">
                    <a:lumMod val="50000"/>
                  </a:schemeClr>
                </a:solidFill>
                <a:cs typeface="+mn-ea"/>
              </a:rPr>
              <a:t>Books are like </a:t>
            </a:r>
            <a:r>
              <a:rPr lang="en-US" sz="1200" b="1" dirty="0">
                <a:solidFill>
                  <a:schemeClr val="accent3">
                    <a:lumMod val="75000"/>
                  </a:schemeClr>
                </a:solidFill>
                <a:cs typeface="+mn-ea"/>
              </a:rPr>
              <a:t>trusted companions</a:t>
            </a:r>
            <a:r>
              <a:rPr lang="en-US" sz="1200" dirty="0">
                <a:solidFill>
                  <a:schemeClr val="bg1">
                    <a:lumMod val="50000"/>
                  </a:schemeClr>
                </a:solidFill>
                <a:cs typeface="+mn-ea"/>
              </a:rPr>
              <a:t> that can </a:t>
            </a:r>
            <a:r>
              <a:rPr lang="en-US" sz="1200" dirty="0">
                <a:solidFill>
                  <a:schemeClr val="accent1">
                    <a:lumMod val="75000"/>
                  </a:schemeClr>
                </a:solidFill>
                <a:cs typeface="+mn-ea"/>
              </a:rPr>
              <a:t>offer congratulations and celebration for achievements</a:t>
            </a:r>
            <a:r>
              <a:rPr lang="en-US" sz="1200" dirty="0">
                <a:solidFill>
                  <a:schemeClr val="bg1">
                    <a:lumMod val="50000"/>
                  </a:schemeClr>
                </a:solidFill>
                <a:cs typeface="+mn-ea"/>
              </a:rPr>
              <a:t> (e.g. graduation, retirement, success) and </a:t>
            </a:r>
            <a:r>
              <a:rPr lang="en-US" sz="1200" dirty="0">
                <a:solidFill>
                  <a:schemeClr val="accent1">
                    <a:lumMod val="75000"/>
                  </a:schemeClr>
                </a:solidFill>
                <a:cs typeface="+mn-ea"/>
              </a:rPr>
              <a:t>provide comfort and encouragement during difficult times </a:t>
            </a:r>
            <a:r>
              <a:rPr lang="en-US" sz="1200" dirty="0">
                <a:solidFill>
                  <a:schemeClr val="bg1">
                    <a:lumMod val="50000"/>
                  </a:schemeClr>
                </a:solidFill>
                <a:cs typeface="+mn-ea"/>
              </a:rPr>
              <a:t>(e.g. bereavement, life transition, addiction, illness). </a:t>
            </a:r>
          </a:p>
        </p:txBody>
      </p:sp>
      <p:sp>
        <p:nvSpPr>
          <p:cNvPr id="11279" name="PA_Line 15"/>
          <p:cNvSpPr>
            <a:spLocks noChangeShapeType="1"/>
          </p:cNvSpPr>
          <p:nvPr>
            <p:custDataLst>
              <p:tags r:id="rId7"/>
            </p:custDataLst>
          </p:nvPr>
        </p:nvSpPr>
        <p:spPr bwMode="auto">
          <a:xfrm flipV="1">
            <a:off x="3232300" y="2086218"/>
            <a:ext cx="13936" cy="2537433"/>
          </a:xfrm>
          <a:prstGeom prst="line">
            <a:avLst/>
          </a:prstGeom>
          <a:noFill/>
          <a:ln w="6350" cmpd="sng">
            <a:solidFill>
              <a:schemeClr val="bg1">
                <a:lumMod val="50000"/>
              </a:schemeClr>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cs typeface="+mn-ea"/>
              <a:sym typeface="+mn-lt"/>
            </a:endParaRPr>
          </a:p>
        </p:txBody>
      </p:sp>
      <p:grpSp>
        <p:nvGrpSpPr>
          <p:cNvPr id="27" name="PA_淘宝店chenying0907 26"/>
          <p:cNvGrpSpPr/>
          <p:nvPr>
            <p:custDataLst>
              <p:tags r:id="rId8"/>
            </p:custDataLst>
          </p:nvPr>
        </p:nvGrpSpPr>
        <p:grpSpPr>
          <a:xfrm>
            <a:off x="-9190" y="0"/>
            <a:ext cx="620750" cy="791858"/>
            <a:chOff x="0" y="-21236"/>
            <a:chExt cx="3311527" cy="4224338"/>
          </a:xfrm>
        </p:grpSpPr>
        <p:sp>
          <p:nvSpPr>
            <p:cNvPr id="28" name="淘宝店chenying0907 37"/>
            <p:cNvSpPr>
              <a:spLocks/>
            </p:cNvSpPr>
            <p:nvPr/>
          </p:nvSpPr>
          <p:spPr bwMode="auto">
            <a:xfrm rot="5400000">
              <a:off x="-264318" y="627258"/>
              <a:ext cx="3840163" cy="3311525"/>
            </a:xfrm>
            <a:custGeom>
              <a:avLst/>
              <a:gdLst>
                <a:gd name="T0" fmla="*/ 0 w 2419"/>
                <a:gd name="T1" fmla="*/ 0 h 2086"/>
                <a:gd name="T2" fmla="*/ 753 w 2419"/>
                <a:gd name="T3" fmla="*/ 2008 h 2086"/>
                <a:gd name="T4" fmla="*/ 1228 w 2419"/>
                <a:gd name="T5" fmla="*/ 2086 h 2086"/>
                <a:gd name="T6" fmla="*/ 2419 w 2419"/>
                <a:gd name="T7" fmla="*/ 2086 h 2086"/>
                <a:gd name="T8" fmla="*/ 0 w 2419"/>
                <a:gd name="T9" fmla="*/ 0 h 2086"/>
              </a:gdLst>
              <a:ahLst/>
              <a:cxnLst>
                <a:cxn ang="0">
                  <a:pos x="T0" y="T1"/>
                </a:cxn>
                <a:cxn ang="0">
                  <a:pos x="T2" y="T3"/>
                </a:cxn>
                <a:cxn ang="0">
                  <a:pos x="T4" y="T5"/>
                </a:cxn>
                <a:cxn ang="0">
                  <a:pos x="T6" y="T7"/>
                </a:cxn>
                <a:cxn ang="0">
                  <a:pos x="T8" y="T9"/>
                </a:cxn>
              </a:cxnLst>
              <a:rect l="0" t="0" r="r" b="b"/>
              <a:pathLst>
                <a:path w="2419" h="2086">
                  <a:moveTo>
                    <a:pt x="0" y="0"/>
                  </a:moveTo>
                  <a:lnTo>
                    <a:pt x="753" y="2008"/>
                  </a:lnTo>
                  <a:lnTo>
                    <a:pt x="1228" y="2086"/>
                  </a:lnTo>
                  <a:lnTo>
                    <a:pt x="2419" y="2086"/>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9" name="淘宝店chenying0907 38"/>
            <p:cNvSpPr>
              <a:spLocks/>
            </p:cNvSpPr>
            <p:nvPr/>
          </p:nvSpPr>
          <p:spPr bwMode="auto">
            <a:xfrm rot="5400000">
              <a:off x="927895" y="-825304"/>
              <a:ext cx="1579563" cy="3187700"/>
            </a:xfrm>
            <a:custGeom>
              <a:avLst/>
              <a:gdLst>
                <a:gd name="T0" fmla="*/ 242 w 995"/>
                <a:gd name="T1" fmla="*/ 0 h 2008"/>
                <a:gd name="T2" fmla="*/ 0 w 995"/>
                <a:gd name="T3" fmla="*/ 305 h 2008"/>
                <a:gd name="T4" fmla="*/ 0 w 995"/>
                <a:gd name="T5" fmla="*/ 1845 h 2008"/>
                <a:gd name="T6" fmla="*/ 995 w 995"/>
                <a:gd name="T7" fmla="*/ 2008 h 2008"/>
                <a:gd name="T8" fmla="*/ 242 w 995"/>
                <a:gd name="T9" fmla="*/ 0 h 2008"/>
              </a:gdLst>
              <a:ahLst/>
              <a:cxnLst>
                <a:cxn ang="0">
                  <a:pos x="T0" y="T1"/>
                </a:cxn>
                <a:cxn ang="0">
                  <a:pos x="T2" y="T3"/>
                </a:cxn>
                <a:cxn ang="0">
                  <a:pos x="T4" y="T5"/>
                </a:cxn>
                <a:cxn ang="0">
                  <a:pos x="T6" y="T7"/>
                </a:cxn>
                <a:cxn ang="0">
                  <a:pos x="T8" y="T9"/>
                </a:cxn>
              </a:cxnLst>
              <a:rect l="0" t="0" r="r" b="b"/>
              <a:pathLst>
                <a:path w="995" h="2008">
                  <a:moveTo>
                    <a:pt x="242" y="0"/>
                  </a:moveTo>
                  <a:lnTo>
                    <a:pt x="0" y="305"/>
                  </a:lnTo>
                  <a:lnTo>
                    <a:pt x="0" y="1845"/>
                  </a:lnTo>
                  <a:lnTo>
                    <a:pt x="995" y="2008"/>
                  </a:lnTo>
                  <a:lnTo>
                    <a:pt x="24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0" name="淘宝店chenying0907 39"/>
            <p:cNvSpPr>
              <a:spLocks/>
            </p:cNvSpPr>
            <p:nvPr/>
          </p:nvSpPr>
          <p:spPr bwMode="auto">
            <a:xfrm rot="5400000">
              <a:off x="-975519" y="954283"/>
              <a:ext cx="2333625" cy="382588"/>
            </a:xfrm>
            <a:custGeom>
              <a:avLst/>
              <a:gdLst>
                <a:gd name="T0" fmla="*/ 0 w 1470"/>
                <a:gd name="T1" fmla="*/ 0 h 241"/>
                <a:gd name="T2" fmla="*/ 0 w 1470"/>
                <a:gd name="T3" fmla="*/ 233 h 241"/>
                <a:gd name="T4" fmla="*/ 0 w 1470"/>
                <a:gd name="T5" fmla="*/ 241 h 241"/>
                <a:gd name="T6" fmla="*/ 1470 w 1470"/>
                <a:gd name="T7" fmla="*/ 241 h 241"/>
                <a:gd name="T8" fmla="*/ 0 w 1470"/>
                <a:gd name="T9" fmla="*/ 0 h 241"/>
              </a:gdLst>
              <a:ahLst/>
              <a:cxnLst>
                <a:cxn ang="0">
                  <a:pos x="T0" y="T1"/>
                </a:cxn>
                <a:cxn ang="0">
                  <a:pos x="T2" y="T3"/>
                </a:cxn>
                <a:cxn ang="0">
                  <a:pos x="T4" y="T5"/>
                </a:cxn>
                <a:cxn ang="0">
                  <a:pos x="T6" y="T7"/>
                </a:cxn>
                <a:cxn ang="0">
                  <a:pos x="T8" y="T9"/>
                </a:cxn>
              </a:cxnLst>
              <a:rect l="0" t="0" r="r" b="b"/>
              <a:pathLst>
                <a:path w="1470" h="241">
                  <a:moveTo>
                    <a:pt x="0" y="0"/>
                  </a:moveTo>
                  <a:lnTo>
                    <a:pt x="0" y="233"/>
                  </a:lnTo>
                  <a:lnTo>
                    <a:pt x="0" y="241"/>
                  </a:lnTo>
                  <a:lnTo>
                    <a:pt x="1470" y="241"/>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grpSp>
      <p:sp>
        <p:nvSpPr>
          <p:cNvPr id="24" name="PA_文本框 16"/>
          <p:cNvSpPr txBox="1"/>
          <p:nvPr>
            <p:custDataLst>
              <p:tags r:id="rId9"/>
            </p:custDataLst>
          </p:nvPr>
        </p:nvSpPr>
        <p:spPr>
          <a:xfrm>
            <a:off x="232325" y="287555"/>
            <a:ext cx="899396" cy="584775"/>
          </a:xfrm>
          <a:prstGeom prst="rect">
            <a:avLst/>
          </a:prstGeom>
          <a:noFill/>
        </p:spPr>
        <p:txBody>
          <a:bodyPr wrap="square" rtlCol="0">
            <a:spAutoFit/>
          </a:bodyPr>
          <a:lstStyle/>
          <a:p>
            <a:r>
              <a:rPr lang="en-US" altLang="zh-CN" sz="3200" dirty="0">
                <a:solidFill>
                  <a:schemeClr val="bg1">
                    <a:lumMod val="50000"/>
                  </a:schemeClr>
                </a:solidFill>
                <a:cs typeface="+mn-ea"/>
                <a:sym typeface="+mn-lt"/>
              </a:rPr>
              <a:t>02 </a:t>
            </a:r>
            <a:endParaRPr lang="zh-CN" altLang="en-US" sz="3200" dirty="0">
              <a:solidFill>
                <a:schemeClr val="bg1">
                  <a:lumMod val="50000"/>
                </a:schemeClr>
              </a:solidFill>
              <a:cs typeface="+mn-ea"/>
              <a:sym typeface="+mn-lt"/>
            </a:endParaRPr>
          </a:p>
        </p:txBody>
      </p:sp>
      <p:sp>
        <p:nvSpPr>
          <p:cNvPr id="25" name="Rectangle 24"/>
          <p:cNvSpPr/>
          <p:nvPr/>
        </p:nvSpPr>
        <p:spPr>
          <a:xfrm>
            <a:off x="1043608" y="379888"/>
            <a:ext cx="7237508" cy="400110"/>
          </a:xfrm>
          <a:prstGeom prst="rect">
            <a:avLst/>
          </a:prstGeom>
        </p:spPr>
        <p:txBody>
          <a:bodyPr wrap="square">
            <a:spAutoFit/>
          </a:bodyPr>
          <a:lstStyle/>
          <a:p>
            <a:r>
              <a:rPr lang="en-US" sz="2000" dirty="0">
                <a:solidFill>
                  <a:schemeClr val="tx1">
                    <a:lumMod val="65000"/>
                    <a:lumOff val="35000"/>
                  </a:schemeClr>
                </a:solidFill>
                <a:cs typeface="+mn-ea"/>
              </a:rPr>
              <a:t>Why gift books to someone dear to you?</a:t>
            </a:r>
            <a:endParaRPr lang="zh-CN" altLang="en-US" sz="2000" dirty="0">
              <a:solidFill>
                <a:schemeClr val="tx1">
                  <a:lumMod val="65000"/>
                  <a:lumOff val="35000"/>
                </a:schemeClr>
              </a:solidFill>
              <a:cs typeface="+mn-ea"/>
              <a:sym typeface="+mn-lt"/>
            </a:endParaRPr>
          </a:p>
        </p:txBody>
      </p:sp>
      <p:pic>
        <p:nvPicPr>
          <p:cNvPr id="2" name="Picture 1" descr="Screen Clippi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64325" y="1188154"/>
            <a:ext cx="1358565" cy="1240278"/>
          </a:xfrm>
          <a:prstGeom prst="ellipse">
            <a:avLst/>
          </a:prstGeom>
          <a:ln>
            <a:noFill/>
          </a:ln>
          <a:effectLst>
            <a:softEdge rad="112500"/>
          </a:effectLst>
        </p:spPr>
      </p:pic>
      <p:pic>
        <p:nvPicPr>
          <p:cNvPr id="3" name="Picture 2" descr="Screen Clipping"/>
          <p:cNvPicPr>
            <a:picLocks noChangeAspect="1"/>
          </p:cNvPicPr>
          <p:nvPr/>
        </p:nvPicPr>
        <p:blipFill>
          <a:blip r:embed="rId14">
            <a:extLst>
              <a:ext uri="{BEBA8EAE-BF5A-486C-A8C5-ECC9F3942E4B}">
                <a14:imgProps xmlns:a14="http://schemas.microsoft.com/office/drawing/2010/main">
                  <a14:imgLayer r:embed="rId1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108901" y="1097859"/>
            <a:ext cx="1391804" cy="1361273"/>
          </a:xfrm>
          <a:prstGeom prst="ellipse">
            <a:avLst/>
          </a:prstGeom>
          <a:ln>
            <a:noFill/>
          </a:ln>
          <a:effectLst>
            <a:softEdge rad="112500"/>
          </a:effectLst>
        </p:spPr>
      </p:pic>
      <p:sp>
        <p:nvSpPr>
          <p:cNvPr id="11273" name="PA_淘宝店chenying0907 9"/>
          <p:cNvSpPr>
            <a:spLocks noChangeArrowheads="1"/>
          </p:cNvSpPr>
          <p:nvPr>
            <p:custDataLst>
              <p:tags r:id="rId10"/>
            </p:custDataLst>
          </p:nvPr>
        </p:nvSpPr>
        <p:spPr bwMode="auto">
          <a:xfrm>
            <a:off x="1547663" y="2004037"/>
            <a:ext cx="1436784" cy="651642"/>
          </a:xfrm>
          <a:prstGeom prst="rect">
            <a:avLst/>
          </a:prstGeom>
          <a:solidFill>
            <a:schemeClr val="accent3"/>
          </a:solidFill>
          <a:ln>
            <a:noFill/>
          </a:ln>
          <a:effectLst>
            <a:outerShdw blurRad="190500" dist="63500" dir="3300000" algn="tl" rotWithShape="0">
              <a:schemeClr val="tx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cs typeface="+mn-ea"/>
                <a:sym typeface="+mn-lt"/>
              </a:rPr>
              <a:t>Personal Connection</a:t>
            </a:r>
            <a:endParaRPr lang="zh-CN" altLang="zh-CN" sz="1600" dirty="0">
              <a:cs typeface="+mn-ea"/>
              <a:sym typeface="+mn-lt"/>
            </a:endParaRPr>
          </a:p>
        </p:txBody>
      </p:sp>
      <p:sp>
        <p:nvSpPr>
          <p:cNvPr id="11275" name="PA_淘宝店chenying0907 11"/>
          <p:cNvSpPr>
            <a:spLocks noChangeArrowheads="1"/>
          </p:cNvSpPr>
          <p:nvPr>
            <p:custDataLst>
              <p:tags r:id="rId11"/>
            </p:custDataLst>
          </p:nvPr>
        </p:nvSpPr>
        <p:spPr bwMode="auto">
          <a:xfrm>
            <a:off x="4119343" y="1972196"/>
            <a:ext cx="1436784" cy="683483"/>
          </a:xfrm>
          <a:prstGeom prst="rect">
            <a:avLst/>
          </a:prstGeom>
          <a:solidFill>
            <a:schemeClr val="accent4"/>
          </a:solidFill>
          <a:ln>
            <a:noFill/>
          </a:ln>
          <a:effectLst>
            <a:outerShdw blurRad="190500" dist="63500" dir="3300000" algn="tl" rotWithShape="0">
              <a:schemeClr val="tx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cs typeface="+mn-ea"/>
                <a:sym typeface="+mn-lt"/>
              </a:rPr>
              <a:t>Intellectual Stimulation</a:t>
            </a:r>
            <a:endParaRPr lang="zh-CN" altLang="zh-CN" sz="1600" dirty="0">
              <a:cs typeface="+mn-ea"/>
              <a:sym typeface="+mn-lt"/>
            </a:endParaRPr>
          </a:p>
        </p:txBody>
      </p:sp>
      <p:pic>
        <p:nvPicPr>
          <p:cNvPr id="4" name="Picture 3" descr="Screen Clipping"/>
          <p:cNvPicPr>
            <a:picLocks noChangeAspect="1"/>
          </p:cNvPicPr>
          <p:nvPr/>
        </p:nvPicPr>
        <p:blipFill rotWithShape="1">
          <a:blip r:embed="rId16">
            <a:extLst>
              <a:ext uri="{28A0092B-C50C-407E-A947-70E740481C1C}">
                <a14:useLocalDpi xmlns:a14="http://schemas.microsoft.com/office/drawing/2010/main" val="0"/>
              </a:ext>
            </a:extLst>
          </a:blip>
          <a:srcRect l="16364"/>
          <a:stretch/>
        </p:blipFill>
        <p:spPr>
          <a:xfrm>
            <a:off x="5780556" y="1026219"/>
            <a:ext cx="1484153" cy="1432913"/>
          </a:xfrm>
          <a:prstGeom prst="ellipse">
            <a:avLst/>
          </a:prstGeom>
          <a:ln>
            <a:noFill/>
          </a:ln>
          <a:effectLst>
            <a:softEdge rad="112500"/>
          </a:effectLst>
        </p:spPr>
      </p:pic>
    </p:spTree>
    <p:extLst>
      <p:ext uri="{BB962C8B-B14F-4D97-AF65-F5344CB8AC3E}">
        <p14:creationId xmlns:p14="http://schemas.microsoft.com/office/powerpoint/2010/main" val="1096721154"/>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0" name="PA_淘宝店chenying0907 96"/>
          <p:cNvSpPr>
            <a:spLocks noChangeArrowheads="1"/>
          </p:cNvSpPr>
          <p:nvPr>
            <p:custDataLst>
              <p:tags r:id="rId1"/>
            </p:custDataLst>
          </p:nvPr>
        </p:nvSpPr>
        <p:spPr bwMode="auto">
          <a:xfrm>
            <a:off x="1619672" y="3065417"/>
            <a:ext cx="27029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sz="1400" b="1" dirty="0"/>
              <a:t>Who do you know is experiencing </a:t>
            </a:r>
          </a:p>
          <a:p>
            <a:pPr algn="ctr"/>
            <a:r>
              <a:rPr lang="en-US" sz="1400" b="1" dirty="0">
                <a:solidFill>
                  <a:schemeClr val="accent2">
                    <a:lumMod val="50000"/>
                  </a:schemeClr>
                </a:solidFill>
              </a:rPr>
              <a:t>a</a:t>
            </a:r>
            <a:r>
              <a:rPr lang="en-US" sz="1400" b="1" dirty="0"/>
              <a:t> </a:t>
            </a:r>
            <a:r>
              <a:rPr lang="en-US" sz="1400" b="1" dirty="0">
                <a:solidFill>
                  <a:schemeClr val="accent2">
                    <a:lumMod val="50000"/>
                  </a:schemeClr>
                </a:solidFill>
              </a:rPr>
              <a:t>change/difficulties/</a:t>
            </a:r>
          </a:p>
          <a:p>
            <a:pPr algn="ctr"/>
            <a:r>
              <a:rPr lang="en-US" sz="1400" b="1" dirty="0">
                <a:solidFill>
                  <a:schemeClr val="accent2">
                    <a:lumMod val="50000"/>
                  </a:schemeClr>
                </a:solidFill>
              </a:rPr>
              <a:t>achievements</a:t>
            </a:r>
            <a:r>
              <a:rPr lang="en-US" sz="1400" b="1" dirty="0"/>
              <a:t> in his/her life right now?</a:t>
            </a:r>
          </a:p>
        </p:txBody>
      </p:sp>
      <p:sp>
        <p:nvSpPr>
          <p:cNvPr id="36961" name="PA_Line 97"/>
          <p:cNvSpPr>
            <a:spLocks noChangeShapeType="1"/>
          </p:cNvSpPr>
          <p:nvPr>
            <p:custDataLst>
              <p:tags r:id="rId2"/>
            </p:custDataLst>
          </p:nvPr>
        </p:nvSpPr>
        <p:spPr bwMode="auto">
          <a:xfrm>
            <a:off x="4466588" y="3199490"/>
            <a:ext cx="0" cy="1043476"/>
          </a:xfrm>
          <a:prstGeom prst="line">
            <a:avLst/>
          </a:prstGeom>
          <a:noFill/>
          <a:ln w="6350">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schemeClr val="bg1">
                  <a:lumMod val="50000"/>
                </a:schemeClr>
              </a:solidFill>
              <a:cs typeface="+mn-ea"/>
              <a:sym typeface="+mn-lt"/>
            </a:endParaRPr>
          </a:p>
        </p:txBody>
      </p:sp>
      <p:grpSp>
        <p:nvGrpSpPr>
          <p:cNvPr id="45" name="PA_淘宝店chenying0907 44"/>
          <p:cNvGrpSpPr/>
          <p:nvPr>
            <p:custDataLst>
              <p:tags r:id="rId3"/>
            </p:custDataLst>
          </p:nvPr>
        </p:nvGrpSpPr>
        <p:grpSpPr>
          <a:xfrm>
            <a:off x="-9190" y="0"/>
            <a:ext cx="620750" cy="791858"/>
            <a:chOff x="0" y="-21236"/>
            <a:chExt cx="3311527" cy="4224338"/>
          </a:xfrm>
        </p:grpSpPr>
        <p:sp>
          <p:nvSpPr>
            <p:cNvPr id="46" name="淘宝店chenying0907 37"/>
            <p:cNvSpPr>
              <a:spLocks/>
            </p:cNvSpPr>
            <p:nvPr/>
          </p:nvSpPr>
          <p:spPr bwMode="auto">
            <a:xfrm rot="5400000">
              <a:off x="-264318" y="627258"/>
              <a:ext cx="3840163" cy="3311525"/>
            </a:xfrm>
            <a:custGeom>
              <a:avLst/>
              <a:gdLst>
                <a:gd name="T0" fmla="*/ 0 w 2419"/>
                <a:gd name="T1" fmla="*/ 0 h 2086"/>
                <a:gd name="T2" fmla="*/ 753 w 2419"/>
                <a:gd name="T3" fmla="*/ 2008 h 2086"/>
                <a:gd name="T4" fmla="*/ 1228 w 2419"/>
                <a:gd name="T5" fmla="*/ 2086 h 2086"/>
                <a:gd name="T6" fmla="*/ 2419 w 2419"/>
                <a:gd name="T7" fmla="*/ 2086 h 2086"/>
                <a:gd name="T8" fmla="*/ 0 w 2419"/>
                <a:gd name="T9" fmla="*/ 0 h 2086"/>
              </a:gdLst>
              <a:ahLst/>
              <a:cxnLst>
                <a:cxn ang="0">
                  <a:pos x="T0" y="T1"/>
                </a:cxn>
                <a:cxn ang="0">
                  <a:pos x="T2" y="T3"/>
                </a:cxn>
                <a:cxn ang="0">
                  <a:pos x="T4" y="T5"/>
                </a:cxn>
                <a:cxn ang="0">
                  <a:pos x="T6" y="T7"/>
                </a:cxn>
                <a:cxn ang="0">
                  <a:pos x="T8" y="T9"/>
                </a:cxn>
              </a:cxnLst>
              <a:rect l="0" t="0" r="r" b="b"/>
              <a:pathLst>
                <a:path w="2419" h="2086">
                  <a:moveTo>
                    <a:pt x="0" y="0"/>
                  </a:moveTo>
                  <a:lnTo>
                    <a:pt x="753" y="2008"/>
                  </a:lnTo>
                  <a:lnTo>
                    <a:pt x="1228" y="2086"/>
                  </a:lnTo>
                  <a:lnTo>
                    <a:pt x="2419" y="2086"/>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47" name="淘宝店chenying0907 38"/>
            <p:cNvSpPr>
              <a:spLocks/>
            </p:cNvSpPr>
            <p:nvPr/>
          </p:nvSpPr>
          <p:spPr bwMode="auto">
            <a:xfrm rot="5400000">
              <a:off x="927895" y="-825304"/>
              <a:ext cx="1579563" cy="3187700"/>
            </a:xfrm>
            <a:custGeom>
              <a:avLst/>
              <a:gdLst>
                <a:gd name="T0" fmla="*/ 242 w 995"/>
                <a:gd name="T1" fmla="*/ 0 h 2008"/>
                <a:gd name="T2" fmla="*/ 0 w 995"/>
                <a:gd name="T3" fmla="*/ 305 h 2008"/>
                <a:gd name="T4" fmla="*/ 0 w 995"/>
                <a:gd name="T5" fmla="*/ 1845 h 2008"/>
                <a:gd name="T6" fmla="*/ 995 w 995"/>
                <a:gd name="T7" fmla="*/ 2008 h 2008"/>
                <a:gd name="T8" fmla="*/ 242 w 995"/>
                <a:gd name="T9" fmla="*/ 0 h 2008"/>
              </a:gdLst>
              <a:ahLst/>
              <a:cxnLst>
                <a:cxn ang="0">
                  <a:pos x="T0" y="T1"/>
                </a:cxn>
                <a:cxn ang="0">
                  <a:pos x="T2" y="T3"/>
                </a:cxn>
                <a:cxn ang="0">
                  <a:pos x="T4" y="T5"/>
                </a:cxn>
                <a:cxn ang="0">
                  <a:pos x="T6" y="T7"/>
                </a:cxn>
                <a:cxn ang="0">
                  <a:pos x="T8" y="T9"/>
                </a:cxn>
              </a:cxnLst>
              <a:rect l="0" t="0" r="r" b="b"/>
              <a:pathLst>
                <a:path w="995" h="2008">
                  <a:moveTo>
                    <a:pt x="242" y="0"/>
                  </a:moveTo>
                  <a:lnTo>
                    <a:pt x="0" y="305"/>
                  </a:lnTo>
                  <a:lnTo>
                    <a:pt x="0" y="1845"/>
                  </a:lnTo>
                  <a:lnTo>
                    <a:pt x="995" y="2008"/>
                  </a:lnTo>
                  <a:lnTo>
                    <a:pt x="24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48" name="淘宝店chenying0907 39"/>
            <p:cNvSpPr>
              <a:spLocks/>
            </p:cNvSpPr>
            <p:nvPr/>
          </p:nvSpPr>
          <p:spPr bwMode="auto">
            <a:xfrm rot="5400000">
              <a:off x="-975519" y="954283"/>
              <a:ext cx="2333625" cy="382588"/>
            </a:xfrm>
            <a:custGeom>
              <a:avLst/>
              <a:gdLst>
                <a:gd name="T0" fmla="*/ 0 w 1470"/>
                <a:gd name="T1" fmla="*/ 0 h 241"/>
                <a:gd name="T2" fmla="*/ 0 w 1470"/>
                <a:gd name="T3" fmla="*/ 233 h 241"/>
                <a:gd name="T4" fmla="*/ 0 w 1470"/>
                <a:gd name="T5" fmla="*/ 241 h 241"/>
                <a:gd name="T6" fmla="*/ 1470 w 1470"/>
                <a:gd name="T7" fmla="*/ 241 h 241"/>
                <a:gd name="T8" fmla="*/ 0 w 1470"/>
                <a:gd name="T9" fmla="*/ 0 h 241"/>
              </a:gdLst>
              <a:ahLst/>
              <a:cxnLst>
                <a:cxn ang="0">
                  <a:pos x="T0" y="T1"/>
                </a:cxn>
                <a:cxn ang="0">
                  <a:pos x="T2" y="T3"/>
                </a:cxn>
                <a:cxn ang="0">
                  <a:pos x="T4" y="T5"/>
                </a:cxn>
                <a:cxn ang="0">
                  <a:pos x="T6" y="T7"/>
                </a:cxn>
                <a:cxn ang="0">
                  <a:pos x="T8" y="T9"/>
                </a:cxn>
              </a:cxnLst>
              <a:rect l="0" t="0" r="r" b="b"/>
              <a:pathLst>
                <a:path w="1470" h="241">
                  <a:moveTo>
                    <a:pt x="0" y="0"/>
                  </a:moveTo>
                  <a:lnTo>
                    <a:pt x="0" y="233"/>
                  </a:lnTo>
                  <a:lnTo>
                    <a:pt x="0" y="241"/>
                  </a:lnTo>
                  <a:lnTo>
                    <a:pt x="1470" y="241"/>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grpSp>
      <p:sp>
        <p:nvSpPr>
          <p:cNvPr id="36943" name="PA_任意多边形 79"/>
          <p:cNvSpPr>
            <a:spLocks/>
          </p:cNvSpPr>
          <p:nvPr>
            <p:custDataLst>
              <p:tags r:id="rId4"/>
            </p:custDataLst>
          </p:nvPr>
        </p:nvSpPr>
        <p:spPr bwMode="auto">
          <a:xfrm>
            <a:off x="5184314" y="1209210"/>
            <a:ext cx="2268006" cy="1631435"/>
          </a:xfrm>
          <a:custGeom>
            <a:avLst/>
            <a:gdLst>
              <a:gd name="T0" fmla="*/ 0 w 1553"/>
              <a:gd name="T1" fmla="*/ 0 h 1114"/>
              <a:gd name="T2" fmla="*/ 400 w 1553"/>
              <a:gd name="T3" fmla="*/ 557 h 1114"/>
              <a:gd name="T4" fmla="*/ 0 w 1553"/>
              <a:gd name="T5" fmla="*/ 1114 h 1114"/>
              <a:gd name="T6" fmla="*/ 1154 w 1553"/>
              <a:gd name="T7" fmla="*/ 1114 h 1114"/>
              <a:gd name="T8" fmla="*/ 1553 w 1553"/>
              <a:gd name="T9" fmla="*/ 557 h 1114"/>
              <a:gd name="T10" fmla="*/ 1154 w 1553"/>
              <a:gd name="T11" fmla="*/ 0 h 1114"/>
              <a:gd name="T12" fmla="*/ 0 w 1553"/>
              <a:gd name="T13" fmla="*/ 0 h 1114"/>
            </a:gdLst>
            <a:ahLst/>
            <a:cxnLst>
              <a:cxn ang="0">
                <a:pos x="T0" y="T1"/>
              </a:cxn>
              <a:cxn ang="0">
                <a:pos x="T2" y="T3"/>
              </a:cxn>
              <a:cxn ang="0">
                <a:pos x="T4" y="T5"/>
              </a:cxn>
              <a:cxn ang="0">
                <a:pos x="T6" y="T7"/>
              </a:cxn>
              <a:cxn ang="0">
                <a:pos x="T8" y="T9"/>
              </a:cxn>
              <a:cxn ang="0">
                <a:pos x="T10" y="T11"/>
              </a:cxn>
              <a:cxn ang="0">
                <a:pos x="T12" y="T13"/>
              </a:cxn>
            </a:cxnLst>
            <a:rect l="0" t="0" r="r" b="b"/>
            <a:pathLst>
              <a:path w="1553" h="1114">
                <a:moveTo>
                  <a:pt x="0" y="0"/>
                </a:moveTo>
                <a:lnTo>
                  <a:pt x="400" y="557"/>
                </a:lnTo>
                <a:lnTo>
                  <a:pt x="0" y="1114"/>
                </a:lnTo>
                <a:lnTo>
                  <a:pt x="1154" y="1114"/>
                </a:lnTo>
                <a:lnTo>
                  <a:pt x="1553" y="557"/>
                </a:lnTo>
                <a:lnTo>
                  <a:pt x="1154" y="0"/>
                </a:lnTo>
                <a:lnTo>
                  <a:pt x="0" y="0"/>
                </a:lnTo>
                <a:close/>
              </a:path>
            </a:pathLst>
          </a:custGeom>
          <a:solidFill>
            <a:schemeClr val="accent3"/>
          </a:solidFill>
          <a:ln>
            <a:noFill/>
          </a:ln>
          <a:effectLst>
            <a:outerShdw blurRad="190500" dist="63500" dir="3300000" algn="tl" rotWithShape="0">
              <a:schemeClr val="tx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solidFill>
                <a:schemeClr val="lt1"/>
              </a:solidFill>
              <a:cs typeface="+mn-ea"/>
              <a:sym typeface="+mn-lt"/>
            </a:endParaRPr>
          </a:p>
        </p:txBody>
      </p:sp>
      <p:sp>
        <p:nvSpPr>
          <p:cNvPr id="36956" name="PA_淘宝店chenying0907 92"/>
          <p:cNvSpPr>
            <a:spLocks noChangeArrowheads="1"/>
          </p:cNvSpPr>
          <p:nvPr>
            <p:custDataLst>
              <p:tags r:id="rId5"/>
            </p:custDataLst>
          </p:nvPr>
        </p:nvSpPr>
        <p:spPr bwMode="auto">
          <a:xfrm>
            <a:off x="5796136" y="1888423"/>
            <a:ext cx="1440160" cy="517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buFont typeface="Arial" pitchFamily="34" charset="0"/>
              <a:buNone/>
            </a:pPr>
            <a:r>
              <a:rPr lang="en-US" sz="1400" b="1" dirty="0">
                <a:solidFill>
                  <a:schemeClr val="bg1"/>
                </a:solidFill>
              </a:rPr>
              <a:t>Identify a book you have read</a:t>
            </a:r>
            <a:endParaRPr lang="en-US" altLang="zh-CN" sz="1400" b="1" dirty="0">
              <a:solidFill>
                <a:schemeClr val="bg1"/>
              </a:solidFill>
              <a:cs typeface="+mn-ea"/>
              <a:sym typeface="+mn-lt"/>
            </a:endParaRPr>
          </a:p>
        </p:txBody>
      </p:sp>
      <p:sp>
        <p:nvSpPr>
          <p:cNvPr id="36942" name="PA_任意多边形 78"/>
          <p:cNvSpPr>
            <a:spLocks/>
          </p:cNvSpPr>
          <p:nvPr>
            <p:custDataLst>
              <p:tags r:id="rId6"/>
            </p:custDataLst>
          </p:nvPr>
        </p:nvSpPr>
        <p:spPr bwMode="auto">
          <a:xfrm>
            <a:off x="1826632" y="1186658"/>
            <a:ext cx="2343081" cy="1631435"/>
          </a:xfrm>
          <a:custGeom>
            <a:avLst/>
            <a:gdLst>
              <a:gd name="T0" fmla="*/ 0 w 1555"/>
              <a:gd name="T1" fmla="*/ 0 h 1114"/>
              <a:gd name="T2" fmla="*/ 401 w 1555"/>
              <a:gd name="T3" fmla="*/ 557 h 1114"/>
              <a:gd name="T4" fmla="*/ 0 w 1555"/>
              <a:gd name="T5" fmla="*/ 1114 h 1114"/>
              <a:gd name="T6" fmla="*/ 1154 w 1555"/>
              <a:gd name="T7" fmla="*/ 1114 h 1114"/>
              <a:gd name="T8" fmla="*/ 1555 w 1555"/>
              <a:gd name="T9" fmla="*/ 557 h 1114"/>
              <a:gd name="T10" fmla="*/ 1154 w 1555"/>
              <a:gd name="T11" fmla="*/ 0 h 1114"/>
              <a:gd name="T12" fmla="*/ 0 w 1555"/>
              <a:gd name="T13" fmla="*/ 0 h 1114"/>
            </a:gdLst>
            <a:ahLst/>
            <a:cxnLst>
              <a:cxn ang="0">
                <a:pos x="T0" y="T1"/>
              </a:cxn>
              <a:cxn ang="0">
                <a:pos x="T2" y="T3"/>
              </a:cxn>
              <a:cxn ang="0">
                <a:pos x="T4" y="T5"/>
              </a:cxn>
              <a:cxn ang="0">
                <a:pos x="T6" y="T7"/>
              </a:cxn>
              <a:cxn ang="0">
                <a:pos x="T8" y="T9"/>
              </a:cxn>
              <a:cxn ang="0">
                <a:pos x="T10" y="T11"/>
              </a:cxn>
              <a:cxn ang="0">
                <a:pos x="T12" y="T13"/>
              </a:cxn>
            </a:cxnLst>
            <a:rect l="0" t="0" r="r" b="b"/>
            <a:pathLst>
              <a:path w="1555" h="1114">
                <a:moveTo>
                  <a:pt x="0" y="0"/>
                </a:moveTo>
                <a:lnTo>
                  <a:pt x="401" y="557"/>
                </a:lnTo>
                <a:lnTo>
                  <a:pt x="0" y="1114"/>
                </a:lnTo>
                <a:lnTo>
                  <a:pt x="1154" y="1114"/>
                </a:lnTo>
                <a:lnTo>
                  <a:pt x="1555" y="557"/>
                </a:lnTo>
                <a:lnTo>
                  <a:pt x="1154" y="0"/>
                </a:lnTo>
                <a:lnTo>
                  <a:pt x="0" y="0"/>
                </a:lnTo>
                <a:close/>
              </a:path>
            </a:pathLst>
          </a:custGeom>
          <a:solidFill>
            <a:schemeClr val="accent3">
              <a:lumMod val="75000"/>
            </a:schemeClr>
          </a:solidFill>
          <a:ln>
            <a:noFill/>
          </a:ln>
          <a:effectLst>
            <a:outerShdw blurRad="190500" dist="63500" dir="3300000" algn="tl" rotWithShape="0">
              <a:schemeClr val="tx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solidFill>
                <a:schemeClr val="lt1"/>
              </a:solidFill>
              <a:cs typeface="+mn-ea"/>
              <a:sym typeface="+mn-lt"/>
            </a:endParaRPr>
          </a:p>
        </p:txBody>
      </p:sp>
      <p:sp>
        <p:nvSpPr>
          <p:cNvPr id="36955" name="PA_淘宝店chenying0907 91"/>
          <p:cNvSpPr>
            <a:spLocks noChangeArrowheads="1"/>
          </p:cNvSpPr>
          <p:nvPr>
            <p:custDataLst>
              <p:tags r:id="rId7"/>
            </p:custDataLst>
          </p:nvPr>
        </p:nvSpPr>
        <p:spPr bwMode="auto">
          <a:xfrm>
            <a:off x="2411760" y="1778360"/>
            <a:ext cx="1358126" cy="775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buFont typeface="Arial" pitchFamily="34" charset="0"/>
              <a:buNone/>
            </a:pPr>
            <a:r>
              <a:rPr lang="en-US" sz="1400" b="1" dirty="0">
                <a:solidFill>
                  <a:schemeClr val="bg1"/>
                </a:solidFill>
              </a:rPr>
              <a:t>Identify someone dear to your heart</a:t>
            </a:r>
            <a:endParaRPr lang="en-US" altLang="zh-CN" sz="1400" b="1" dirty="0">
              <a:solidFill>
                <a:schemeClr val="bg1"/>
              </a:solidFill>
              <a:cs typeface="+mn-ea"/>
              <a:sym typeface="+mn-lt"/>
            </a:endParaRPr>
          </a:p>
        </p:txBody>
      </p:sp>
      <p:sp>
        <p:nvSpPr>
          <p:cNvPr id="36" name="PA_文本框 16"/>
          <p:cNvSpPr txBox="1"/>
          <p:nvPr>
            <p:custDataLst>
              <p:tags r:id="rId8"/>
            </p:custDataLst>
          </p:nvPr>
        </p:nvSpPr>
        <p:spPr>
          <a:xfrm>
            <a:off x="232325" y="287555"/>
            <a:ext cx="899396" cy="584775"/>
          </a:xfrm>
          <a:prstGeom prst="rect">
            <a:avLst/>
          </a:prstGeom>
          <a:noFill/>
        </p:spPr>
        <p:txBody>
          <a:bodyPr wrap="square" rtlCol="0">
            <a:spAutoFit/>
          </a:bodyPr>
          <a:lstStyle/>
          <a:p>
            <a:r>
              <a:rPr lang="en-US" altLang="zh-CN" sz="3200" dirty="0">
                <a:solidFill>
                  <a:schemeClr val="bg1">
                    <a:lumMod val="50000"/>
                  </a:schemeClr>
                </a:solidFill>
                <a:cs typeface="+mn-ea"/>
                <a:sym typeface="+mn-lt"/>
              </a:rPr>
              <a:t>03 </a:t>
            </a:r>
            <a:endParaRPr lang="zh-CN" altLang="en-US" sz="3200" dirty="0">
              <a:solidFill>
                <a:schemeClr val="bg1">
                  <a:lumMod val="50000"/>
                </a:schemeClr>
              </a:solidFill>
              <a:cs typeface="+mn-ea"/>
              <a:sym typeface="+mn-lt"/>
            </a:endParaRPr>
          </a:p>
        </p:txBody>
      </p:sp>
      <p:sp>
        <p:nvSpPr>
          <p:cNvPr id="2" name="Rectangle 1"/>
          <p:cNvSpPr/>
          <p:nvPr/>
        </p:nvSpPr>
        <p:spPr>
          <a:xfrm>
            <a:off x="1131721" y="364959"/>
            <a:ext cx="7904775" cy="400110"/>
          </a:xfrm>
          <a:prstGeom prst="rect">
            <a:avLst/>
          </a:prstGeom>
        </p:spPr>
        <p:txBody>
          <a:bodyPr wrap="square">
            <a:spAutoFit/>
          </a:bodyPr>
          <a:lstStyle/>
          <a:p>
            <a:r>
              <a:rPr lang="en-US" sz="2000" dirty="0">
                <a:solidFill>
                  <a:schemeClr val="bg1">
                    <a:lumMod val="50000"/>
                  </a:schemeClr>
                </a:solidFill>
                <a:cs typeface="+mn-ea"/>
              </a:rPr>
              <a:t>Who to gift your book to and how can it inspire him/her? </a:t>
            </a:r>
          </a:p>
        </p:txBody>
      </p:sp>
      <p:grpSp>
        <p:nvGrpSpPr>
          <p:cNvPr id="38" name="PA_淘宝店chenying0907 89"/>
          <p:cNvGrpSpPr>
            <a:grpSpLocks/>
          </p:cNvGrpSpPr>
          <p:nvPr>
            <p:custDataLst>
              <p:tags r:id="rId9"/>
            </p:custDataLst>
          </p:nvPr>
        </p:nvGrpSpPr>
        <p:grpSpPr bwMode="auto">
          <a:xfrm>
            <a:off x="6188765" y="1461773"/>
            <a:ext cx="248954" cy="310018"/>
            <a:chOff x="1607" y="1183"/>
            <a:chExt cx="196" cy="244"/>
          </a:xfrm>
        </p:grpSpPr>
        <p:sp>
          <p:nvSpPr>
            <p:cNvPr id="39" name="淘宝店chenying0907 81"/>
            <p:cNvSpPr>
              <a:spLocks/>
            </p:cNvSpPr>
            <p:nvPr/>
          </p:nvSpPr>
          <p:spPr bwMode="auto">
            <a:xfrm>
              <a:off x="1607" y="1230"/>
              <a:ext cx="154" cy="196"/>
            </a:xfrm>
            <a:custGeom>
              <a:avLst/>
              <a:gdLst>
                <a:gd name="T0" fmla="*/ 87 w 89"/>
                <a:gd name="T1" fmla="*/ 20 h 113"/>
                <a:gd name="T2" fmla="*/ 88 w 89"/>
                <a:gd name="T3" fmla="*/ 26 h 113"/>
                <a:gd name="T4" fmla="*/ 36 w 89"/>
                <a:gd name="T5" fmla="*/ 100 h 113"/>
                <a:gd name="T6" fmla="*/ 30 w 89"/>
                <a:gd name="T7" fmla="*/ 105 h 113"/>
                <a:gd name="T8" fmla="*/ 5 w 89"/>
                <a:gd name="T9" fmla="*/ 112 h 113"/>
                <a:gd name="T10" fmla="*/ 1 w 89"/>
                <a:gd name="T11" fmla="*/ 110 h 113"/>
                <a:gd name="T12" fmla="*/ 0 w 89"/>
                <a:gd name="T13" fmla="*/ 84 h 113"/>
                <a:gd name="T14" fmla="*/ 2 w 89"/>
                <a:gd name="T15" fmla="*/ 77 h 113"/>
                <a:gd name="T16" fmla="*/ 54 w 89"/>
                <a:gd name="T17" fmla="*/ 2 h 113"/>
                <a:gd name="T18" fmla="*/ 60 w 89"/>
                <a:gd name="T19" fmla="*/ 1 h 113"/>
                <a:gd name="T20" fmla="*/ 87 w 89"/>
                <a:gd name="T21" fmla="*/ 2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113">
                  <a:moveTo>
                    <a:pt x="87" y="20"/>
                  </a:moveTo>
                  <a:cubicBezTo>
                    <a:pt x="89" y="21"/>
                    <a:pt x="89" y="24"/>
                    <a:pt x="88" y="26"/>
                  </a:cubicBezTo>
                  <a:cubicBezTo>
                    <a:pt x="36" y="100"/>
                    <a:pt x="36" y="100"/>
                    <a:pt x="36" y="100"/>
                  </a:cubicBezTo>
                  <a:cubicBezTo>
                    <a:pt x="34" y="102"/>
                    <a:pt x="32" y="104"/>
                    <a:pt x="30" y="105"/>
                  </a:cubicBezTo>
                  <a:cubicBezTo>
                    <a:pt x="5" y="112"/>
                    <a:pt x="5" y="112"/>
                    <a:pt x="5" y="112"/>
                  </a:cubicBezTo>
                  <a:cubicBezTo>
                    <a:pt x="3" y="113"/>
                    <a:pt x="1" y="112"/>
                    <a:pt x="1" y="110"/>
                  </a:cubicBezTo>
                  <a:cubicBezTo>
                    <a:pt x="0" y="84"/>
                    <a:pt x="0" y="84"/>
                    <a:pt x="0" y="84"/>
                  </a:cubicBezTo>
                  <a:cubicBezTo>
                    <a:pt x="0" y="82"/>
                    <a:pt x="1" y="78"/>
                    <a:pt x="2" y="77"/>
                  </a:cubicBezTo>
                  <a:cubicBezTo>
                    <a:pt x="54" y="2"/>
                    <a:pt x="54" y="2"/>
                    <a:pt x="54" y="2"/>
                  </a:cubicBezTo>
                  <a:cubicBezTo>
                    <a:pt x="56" y="0"/>
                    <a:pt x="58" y="0"/>
                    <a:pt x="60" y="1"/>
                  </a:cubicBezTo>
                  <a:lnTo>
                    <a:pt x="87"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cs typeface="+mn-ea"/>
                <a:sym typeface="+mn-lt"/>
              </a:endParaRPr>
            </a:p>
          </p:txBody>
        </p:sp>
        <p:sp>
          <p:nvSpPr>
            <p:cNvPr id="40" name="淘宝店chenying0907 82"/>
            <p:cNvSpPr>
              <a:spLocks/>
            </p:cNvSpPr>
            <p:nvPr/>
          </p:nvSpPr>
          <p:spPr bwMode="auto">
            <a:xfrm>
              <a:off x="1718" y="1183"/>
              <a:ext cx="76" cy="67"/>
            </a:xfrm>
            <a:custGeom>
              <a:avLst/>
              <a:gdLst>
                <a:gd name="T0" fmla="*/ 42 w 44"/>
                <a:gd name="T1" fmla="*/ 20 h 39"/>
                <a:gd name="T2" fmla="*/ 43 w 44"/>
                <a:gd name="T3" fmla="*/ 26 h 39"/>
                <a:gd name="T4" fmla="*/ 35 w 44"/>
                <a:gd name="T5" fmla="*/ 36 h 39"/>
                <a:gd name="T6" fmla="*/ 30 w 44"/>
                <a:gd name="T7" fmla="*/ 37 h 39"/>
                <a:gd name="T8" fmla="*/ 3 w 44"/>
                <a:gd name="T9" fmla="*/ 19 h 39"/>
                <a:gd name="T10" fmla="*/ 2 w 44"/>
                <a:gd name="T11" fmla="*/ 13 h 39"/>
                <a:gd name="T12" fmla="*/ 9 w 44"/>
                <a:gd name="T13" fmla="*/ 2 h 39"/>
                <a:gd name="T14" fmla="*/ 15 w 44"/>
                <a:gd name="T15" fmla="*/ 1 h 39"/>
                <a:gd name="T16" fmla="*/ 42 w 44"/>
                <a:gd name="T17" fmla="*/ 2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39">
                  <a:moveTo>
                    <a:pt x="42" y="20"/>
                  </a:moveTo>
                  <a:cubicBezTo>
                    <a:pt x="43" y="21"/>
                    <a:pt x="44" y="24"/>
                    <a:pt x="43" y="26"/>
                  </a:cubicBezTo>
                  <a:cubicBezTo>
                    <a:pt x="35" y="36"/>
                    <a:pt x="35" y="36"/>
                    <a:pt x="35" y="36"/>
                  </a:cubicBezTo>
                  <a:cubicBezTo>
                    <a:pt x="34" y="38"/>
                    <a:pt x="31" y="39"/>
                    <a:pt x="30" y="37"/>
                  </a:cubicBezTo>
                  <a:cubicBezTo>
                    <a:pt x="3" y="19"/>
                    <a:pt x="3" y="19"/>
                    <a:pt x="3" y="19"/>
                  </a:cubicBezTo>
                  <a:cubicBezTo>
                    <a:pt x="1" y="17"/>
                    <a:pt x="0" y="15"/>
                    <a:pt x="2" y="13"/>
                  </a:cubicBezTo>
                  <a:cubicBezTo>
                    <a:pt x="9" y="2"/>
                    <a:pt x="9" y="2"/>
                    <a:pt x="9" y="2"/>
                  </a:cubicBezTo>
                  <a:cubicBezTo>
                    <a:pt x="10" y="1"/>
                    <a:pt x="13" y="0"/>
                    <a:pt x="15" y="1"/>
                  </a:cubicBezTo>
                  <a:lnTo>
                    <a:pt x="4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cs typeface="+mn-ea"/>
                <a:sym typeface="+mn-lt"/>
              </a:endParaRPr>
            </a:p>
          </p:txBody>
        </p:sp>
        <p:sp>
          <p:nvSpPr>
            <p:cNvPr id="41" name="淘宝店chenying0907 83"/>
            <p:cNvSpPr>
              <a:spLocks/>
            </p:cNvSpPr>
            <p:nvPr/>
          </p:nvSpPr>
          <p:spPr bwMode="auto">
            <a:xfrm>
              <a:off x="1700" y="1380"/>
              <a:ext cx="103" cy="47"/>
            </a:xfrm>
            <a:custGeom>
              <a:avLst/>
              <a:gdLst>
                <a:gd name="T0" fmla="*/ 59 w 59"/>
                <a:gd name="T1" fmla="*/ 22 h 27"/>
                <a:gd name="T2" fmla="*/ 55 w 59"/>
                <a:gd name="T3" fmla="*/ 26 h 27"/>
                <a:gd name="T4" fmla="*/ 3 w 59"/>
                <a:gd name="T5" fmla="*/ 27 h 27"/>
                <a:gd name="T6" fmla="*/ 1 w 59"/>
                <a:gd name="T7" fmla="*/ 23 h 27"/>
                <a:gd name="T8" fmla="*/ 15 w 59"/>
                <a:gd name="T9" fmla="*/ 3 h 27"/>
                <a:gd name="T10" fmla="*/ 22 w 59"/>
                <a:gd name="T11" fmla="*/ 0 h 27"/>
                <a:gd name="T12" fmla="*/ 55 w 59"/>
                <a:gd name="T13" fmla="*/ 0 h 27"/>
                <a:gd name="T14" fmla="*/ 59 w 59"/>
                <a:gd name="T15" fmla="*/ 4 h 27"/>
                <a:gd name="T16" fmla="*/ 59 w 59"/>
                <a:gd name="T17" fmla="*/ 2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27">
                  <a:moveTo>
                    <a:pt x="59" y="22"/>
                  </a:moveTo>
                  <a:cubicBezTo>
                    <a:pt x="59" y="25"/>
                    <a:pt x="57" y="26"/>
                    <a:pt x="55" y="26"/>
                  </a:cubicBezTo>
                  <a:cubicBezTo>
                    <a:pt x="3" y="27"/>
                    <a:pt x="3" y="27"/>
                    <a:pt x="3" y="27"/>
                  </a:cubicBezTo>
                  <a:cubicBezTo>
                    <a:pt x="1" y="27"/>
                    <a:pt x="0" y="25"/>
                    <a:pt x="1" y="23"/>
                  </a:cubicBezTo>
                  <a:cubicBezTo>
                    <a:pt x="15" y="3"/>
                    <a:pt x="15" y="3"/>
                    <a:pt x="15" y="3"/>
                  </a:cubicBezTo>
                  <a:cubicBezTo>
                    <a:pt x="17" y="1"/>
                    <a:pt x="19" y="0"/>
                    <a:pt x="22" y="0"/>
                  </a:cubicBezTo>
                  <a:cubicBezTo>
                    <a:pt x="55" y="0"/>
                    <a:pt x="55" y="0"/>
                    <a:pt x="55" y="0"/>
                  </a:cubicBezTo>
                  <a:cubicBezTo>
                    <a:pt x="57" y="0"/>
                    <a:pt x="59" y="1"/>
                    <a:pt x="59" y="4"/>
                  </a:cubicBezTo>
                  <a:lnTo>
                    <a:pt x="59"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cs typeface="+mn-ea"/>
                <a:sym typeface="+mn-lt"/>
              </a:endParaRPr>
            </a:p>
          </p:txBody>
        </p:sp>
        <p:sp>
          <p:nvSpPr>
            <p:cNvPr id="42" name="淘宝店chenying0907 84"/>
            <p:cNvSpPr>
              <a:spLocks/>
            </p:cNvSpPr>
            <p:nvPr/>
          </p:nvSpPr>
          <p:spPr bwMode="auto">
            <a:xfrm>
              <a:off x="1740" y="1318"/>
              <a:ext cx="63" cy="47"/>
            </a:xfrm>
            <a:custGeom>
              <a:avLst/>
              <a:gdLst>
                <a:gd name="T0" fmla="*/ 36 w 36"/>
                <a:gd name="T1" fmla="*/ 23 h 27"/>
                <a:gd name="T2" fmla="*/ 32 w 36"/>
                <a:gd name="T3" fmla="*/ 27 h 27"/>
                <a:gd name="T4" fmla="*/ 3 w 36"/>
                <a:gd name="T5" fmla="*/ 27 h 27"/>
                <a:gd name="T6" fmla="*/ 1 w 36"/>
                <a:gd name="T7" fmla="*/ 24 h 27"/>
                <a:gd name="T8" fmla="*/ 15 w 36"/>
                <a:gd name="T9" fmla="*/ 4 h 27"/>
                <a:gd name="T10" fmla="*/ 22 w 36"/>
                <a:gd name="T11" fmla="*/ 0 h 27"/>
                <a:gd name="T12" fmla="*/ 32 w 36"/>
                <a:gd name="T13" fmla="*/ 0 h 27"/>
                <a:gd name="T14" fmla="*/ 36 w 36"/>
                <a:gd name="T15" fmla="*/ 4 h 27"/>
                <a:gd name="T16" fmla="*/ 36 w 36"/>
                <a:gd name="T17" fmla="*/ 2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27">
                  <a:moveTo>
                    <a:pt x="36" y="23"/>
                  </a:moveTo>
                  <a:cubicBezTo>
                    <a:pt x="36" y="25"/>
                    <a:pt x="34" y="27"/>
                    <a:pt x="32" y="27"/>
                  </a:cubicBezTo>
                  <a:cubicBezTo>
                    <a:pt x="3" y="27"/>
                    <a:pt x="3" y="27"/>
                    <a:pt x="3" y="27"/>
                  </a:cubicBezTo>
                  <a:cubicBezTo>
                    <a:pt x="1" y="27"/>
                    <a:pt x="0" y="26"/>
                    <a:pt x="1" y="24"/>
                  </a:cubicBezTo>
                  <a:cubicBezTo>
                    <a:pt x="15" y="4"/>
                    <a:pt x="15" y="4"/>
                    <a:pt x="15" y="4"/>
                  </a:cubicBezTo>
                  <a:cubicBezTo>
                    <a:pt x="17" y="2"/>
                    <a:pt x="19" y="0"/>
                    <a:pt x="22" y="0"/>
                  </a:cubicBezTo>
                  <a:cubicBezTo>
                    <a:pt x="32" y="0"/>
                    <a:pt x="32" y="0"/>
                    <a:pt x="32" y="0"/>
                  </a:cubicBezTo>
                  <a:cubicBezTo>
                    <a:pt x="34" y="0"/>
                    <a:pt x="36" y="2"/>
                    <a:pt x="36" y="4"/>
                  </a:cubicBezTo>
                  <a:lnTo>
                    <a:pt x="36" y="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cs typeface="+mn-ea"/>
                <a:sym typeface="+mn-lt"/>
              </a:endParaRPr>
            </a:p>
          </p:txBody>
        </p:sp>
      </p:grpSp>
      <p:sp>
        <p:nvSpPr>
          <p:cNvPr id="43" name="PA_任意多边形 88"/>
          <p:cNvSpPr>
            <a:spLocks/>
          </p:cNvSpPr>
          <p:nvPr>
            <p:custDataLst>
              <p:tags r:id="rId10"/>
            </p:custDataLst>
          </p:nvPr>
        </p:nvSpPr>
        <p:spPr bwMode="auto">
          <a:xfrm>
            <a:off x="2841233" y="1412478"/>
            <a:ext cx="308652" cy="308747"/>
          </a:xfrm>
          <a:custGeom>
            <a:avLst/>
            <a:gdLst>
              <a:gd name="T0" fmla="*/ 140 w 140"/>
              <a:gd name="T1" fmla="*/ 4 h 140"/>
              <a:gd name="T2" fmla="*/ 140 w 140"/>
              <a:gd name="T3" fmla="*/ 136 h 140"/>
              <a:gd name="T4" fmla="*/ 136 w 140"/>
              <a:gd name="T5" fmla="*/ 140 h 140"/>
              <a:gd name="T6" fmla="*/ 4 w 140"/>
              <a:gd name="T7" fmla="*/ 140 h 140"/>
              <a:gd name="T8" fmla="*/ 0 w 140"/>
              <a:gd name="T9" fmla="*/ 136 h 140"/>
              <a:gd name="T10" fmla="*/ 0 w 140"/>
              <a:gd name="T11" fmla="*/ 4 h 140"/>
              <a:gd name="T12" fmla="*/ 4 w 140"/>
              <a:gd name="T13" fmla="*/ 0 h 140"/>
              <a:gd name="T14" fmla="*/ 55 w 140"/>
              <a:gd name="T15" fmla="*/ 0 h 140"/>
              <a:gd name="T16" fmla="*/ 59 w 140"/>
              <a:gd name="T17" fmla="*/ 4 h 140"/>
              <a:gd name="T18" fmla="*/ 59 w 140"/>
              <a:gd name="T19" fmla="*/ 55 h 140"/>
              <a:gd name="T20" fmla="*/ 55 w 140"/>
              <a:gd name="T21" fmla="*/ 59 h 140"/>
              <a:gd name="T22" fmla="*/ 41 w 140"/>
              <a:gd name="T23" fmla="*/ 59 h 140"/>
              <a:gd name="T24" fmla="*/ 39 w 140"/>
              <a:gd name="T25" fmla="*/ 62 h 140"/>
              <a:gd name="T26" fmla="*/ 43 w 140"/>
              <a:gd name="T27" fmla="*/ 67 h 140"/>
              <a:gd name="T28" fmla="*/ 68 w 140"/>
              <a:gd name="T29" fmla="*/ 101 h 140"/>
              <a:gd name="T30" fmla="*/ 68 w 140"/>
              <a:gd name="T31" fmla="*/ 101 h 140"/>
              <a:gd name="T32" fmla="*/ 72 w 140"/>
              <a:gd name="T33" fmla="*/ 101 h 140"/>
              <a:gd name="T34" fmla="*/ 101 w 140"/>
              <a:gd name="T35" fmla="*/ 62 h 140"/>
              <a:gd name="T36" fmla="*/ 99 w 140"/>
              <a:gd name="T37" fmla="*/ 59 h 140"/>
              <a:gd name="T38" fmla="*/ 85 w 140"/>
              <a:gd name="T39" fmla="*/ 59 h 140"/>
              <a:gd name="T40" fmla="*/ 81 w 140"/>
              <a:gd name="T41" fmla="*/ 55 h 140"/>
              <a:gd name="T42" fmla="*/ 81 w 140"/>
              <a:gd name="T43" fmla="*/ 4 h 140"/>
              <a:gd name="T44" fmla="*/ 85 w 140"/>
              <a:gd name="T45" fmla="*/ 0 h 140"/>
              <a:gd name="T46" fmla="*/ 136 w 140"/>
              <a:gd name="T47" fmla="*/ 0 h 140"/>
              <a:gd name="T48" fmla="*/ 140 w 140"/>
              <a:gd name="T49" fmla="*/ 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0" h="140">
                <a:moveTo>
                  <a:pt x="140" y="4"/>
                </a:moveTo>
                <a:cubicBezTo>
                  <a:pt x="140" y="136"/>
                  <a:pt x="140" y="136"/>
                  <a:pt x="140" y="136"/>
                </a:cubicBezTo>
                <a:cubicBezTo>
                  <a:pt x="140" y="138"/>
                  <a:pt x="138" y="140"/>
                  <a:pt x="136" y="140"/>
                </a:cubicBezTo>
                <a:cubicBezTo>
                  <a:pt x="4" y="140"/>
                  <a:pt x="4" y="140"/>
                  <a:pt x="4" y="140"/>
                </a:cubicBezTo>
                <a:cubicBezTo>
                  <a:pt x="2" y="140"/>
                  <a:pt x="0" y="138"/>
                  <a:pt x="0" y="136"/>
                </a:cubicBezTo>
                <a:cubicBezTo>
                  <a:pt x="0" y="4"/>
                  <a:pt x="0" y="4"/>
                  <a:pt x="0" y="4"/>
                </a:cubicBezTo>
                <a:cubicBezTo>
                  <a:pt x="0" y="1"/>
                  <a:pt x="2" y="0"/>
                  <a:pt x="4" y="0"/>
                </a:cubicBezTo>
                <a:cubicBezTo>
                  <a:pt x="55" y="0"/>
                  <a:pt x="55" y="0"/>
                  <a:pt x="55" y="0"/>
                </a:cubicBezTo>
                <a:cubicBezTo>
                  <a:pt x="57" y="0"/>
                  <a:pt x="59" y="1"/>
                  <a:pt x="59" y="4"/>
                </a:cubicBezTo>
                <a:cubicBezTo>
                  <a:pt x="59" y="55"/>
                  <a:pt x="59" y="55"/>
                  <a:pt x="59" y="55"/>
                </a:cubicBezTo>
                <a:cubicBezTo>
                  <a:pt x="59" y="57"/>
                  <a:pt x="57" y="59"/>
                  <a:pt x="55" y="59"/>
                </a:cubicBezTo>
                <a:cubicBezTo>
                  <a:pt x="41" y="59"/>
                  <a:pt x="41" y="59"/>
                  <a:pt x="41" y="59"/>
                </a:cubicBezTo>
                <a:cubicBezTo>
                  <a:pt x="39" y="59"/>
                  <a:pt x="38" y="60"/>
                  <a:pt x="39" y="62"/>
                </a:cubicBezTo>
                <a:cubicBezTo>
                  <a:pt x="43" y="67"/>
                  <a:pt x="43" y="67"/>
                  <a:pt x="43" y="67"/>
                </a:cubicBezTo>
                <a:cubicBezTo>
                  <a:pt x="68" y="101"/>
                  <a:pt x="68" y="101"/>
                  <a:pt x="68" y="101"/>
                </a:cubicBezTo>
                <a:cubicBezTo>
                  <a:pt x="68" y="101"/>
                  <a:pt x="68" y="101"/>
                  <a:pt x="68" y="101"/>
                </a:cubicBezTo>
                <a:cubicBezTo>
                  <a:pt x="69" y="103"/>
                  <a:pt x="71" y="102"/>
                  <a:pt x="72" y="101"/>
                </a:cubicBezTo>
                <a:cubicBezTo>
                  <a:pt x="101" y="62"/>
                  <a:pt x="101" y="62"/>
                  <a:pt x="101" y="62"/>
                </a:cubicBezTo>
                <a:cubicBezTo>
                  <a:pt x="102" y="60"/>
                  <a:pt x="101" y="59"/>
                  <a:pt x="99" y="59"/>
                </a:cubicBezTo>
                <a:cubicBezTo>
                  <a:pt x="85" y="59"/>
                  <a:pt x="85" y="59"/>
                  <a:pt x="85" y="59"/>
                </a:cubicBezTo>
                <a:cubicBezTo>
                  <a:pt x="83" y="59"/>
                  <a:pt x="81" y="57"/>
                  <a:pt x="81" y="55"/>
                </a:cubicBezTo>
                <a:cubicBezTo>
                  <a:pt x="81" y="4"/>
                  <a:pt x="81" y="4"/>
                  <a:pt x="81" y="4"/>
                </a:cubicBezTo>
                <a:cubicBezTo>
                  <a:pt x="81" y="1"/>
                  <a:pt x="83" y="0"/>
                  <a:pt x="85" y="0"/>
                </a:cubicBezTo>
                <a:cubicBezTo>
                  <a:pt x="136" y="0"/>
                  <a:pt x="136" y="0"/>
                  <a:pt x="136" y="0"/>
                </a:cubicBezTo>
                <a:cubicBezTo>
                  <a:pt x="138" y="0"/>
                  <a:pt x="140" y="1"/>
                  <a:pt x="140" y="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cs typeface="+mn-ea"/>
              <a:sym typeface="+mn-lt"/>
            </a:endParaRPr>
          </a:p>
        </p:txBody>
      </p:sp>
      <p:sp>
        <p:nvSpPr>
          <p:cNvPr id="3" name="Rectangle 2"/>
          <p:cNvSpPr/>
          <p:nvPr/>
        </p:nvSpPr>
        <p:spPr>
          <a:xfrm>
            <a:off x="4849477" y="3031229"/>
            <a:ext cx="2678575" cy="1231106"/>
          </a:xfrm>
          <a:prstGeom prst="rect">
            <a:avLst/>
          </a:prstGeom>
        </p:spPr>
        <p:txBody>
          <a:bodyPr wrap="square">
            <a:spAutoFit/>
          </a:bodyPr>
          <a:lstStyle/>
          <a:p>
            <a:pPr algn="ctr"/>
            <a:r>
              <a:rPr lang="en-US" dirty="0"/>
              <a:t> </a:t>
            </a:r>
            <a:r>
              <a:rPr lang="en-US" sz="1400" b="1" dirty="0"/>
              <a:t>Which book echoes the </a:t>
            </a:r>
            <a:r>
              <a:rPr lang="en-US" sz="1400" b="1" dirty="0">
                <a:solidFill>
                  <a:schemeClr val="accent2">
                    <a:lumMod val="50000"/>
                  </a:schemeClr>
                </a:solidFill>
              </a:rPr>
              <a:t>overarching theme and/or sub-themes </a:t>
            </a:r>
            <a:r>
              <a:rPr lang="en-US" sz="1400" b="1" dirty="0"/>
              <a:t>and could possibly resonate with and inspire him/her?</a:t>
            </a:r>
          </a:p>
        </p:txBody>
      </p:sp>
    </p:spTree>
    <p:extLst>
      <p:ext uri="{BB962C8B-B14F-4D97-AF65-F5344CB8AC3E}">
        <p14:creationId xmlns:p14="http://schemas.microsoft.com/office/powerpoint/2010/main" val="244772982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00.xml><?xml version="1.0" encoding="utf-8"?>
<p:tagLst xmlns:a="http://schemas.openxmlformats.org/drawingml/2006/main" xmlns:r="http://schemas.openxmlformats.org/officeDocument/2006/relationships" xmlns:p="http://schemas.openxmlformats.org/presentationml/2006/main">
  <p:tag name="PA" val="v3.0.0"/>
</p:tagLst>
</file>

<file path=ppt/tags/tag101.xml><?xml version="1.0" encoding="utf-8"?>
<p:tagLst xmlns:a="http://schemas.openxmlformats.org/drawingml/2006/main" xmlns:r="http://schemas.openxmlformats.org/officeDocument/2006/relationships" xmlns:p="http://schemas.openxmlformats.org/presentationml/2006/main">
  <p:tag name="PA" val="v3.0.0"/>
</p:tagLst>
</file>

<file path=ppt/tags/tag102.xml><?xml version="1.0" encoding="utf-8"?>
<p:tagLst xmlns:a="http://schemas.openxmlformats.org/drawingml/2006/main" xmlns:r="http://schemas.openxmlformats.org/officeDocument/2006/relationships" xmlns:p="http://schemas.openxmlformats.org/presentationml/2006/main">
  <p:tag name="PA" val="v3.0.0"/>
</p:tagLst>
</file>

<file path=ppt/tags/tag103.xml><?xml version="1.0" encoding="utf-8"?>
<p:tagLst xmlns:a="http://schemas.openxmlformats.org/drawingml/2006/main" xmlns:r="http://schemas.openxmlformats.org/officeDocument/2006/relationships" xmlns:p="http://schemas.openxmlformats.org/presentationml/2006/main">
  <p:tag name="PA" val="v3.0.0"/>
</p:tagLst>
</file>

<file path=ppt/tags/tag104.xml><?xml version="1.0" encoding="utf-8"?>
<p:tagLst xmlns:a="http://schemas.openxmlformats.org/drawingml/2006/main" xmlns:r="http://schemas.openxmlformats.org/officeDocument/2006/relationships" xmlns:p="http://schemas.openxmlformats.org/presentationml/2006/main">
  <p:tag name="PA" val="v3.0.0"/>
</p:tagLst>
</file>

<file path=ppt/tags/tag105.xml><?xml version="1.0" encoding="utf-8"?>
<p:tagLst xmlns:a="http://schemas.openxmlformats.org/drawingml/2006/main" xmlns:r="http://schemas.openxmlformats.org/officeDocument/2006/relationships" xmlns:p="http://schemas.openxmlformats.org/presentationml/2006/main">
  <p:tag name="PA" val="v3.0.0"/>
</p:tagLst>
</file>

<file path=ppt/tags/tag106.xml><?xml version="1.0" encoding="utf-8"?>
<p:tagLst xmlns:a="http://schemas.openxmlformats.org/drawingml/2006/main" xmlns:r="http://schemas.openxmlformats.org/officeDocument/2006/relationships" xmlns:p="http://schemas.openxmlformats.org/presentationml/2006/main">
  <p:tag name="PA" val="v3.0.0"/>
</p:tagLst>
</file>

<file path=ppt/tags/tag107.xml><?xml version="1.0" encoding="utf-8"?>
<p:tagLst xmlns:a="http://schemas.openxmlformats.org/drawingml/2006/main" xmlns:r="http://schemas.openxmlformats.org/officeDocument/2006/relationships" xmlns:p="http://schemas.openxmlformats.org/presentationml/2006/main">
  <p:tag name="PA" val="v3.0.0"/>
</p:tagLst>
</file>

<file path=ppt/tags/tag108.xml><?xml version="1.0" encoding="utf-8"?>
<p:tagLst xmlns:a="http://schemas.openxmlformats.org/drawingml/2006/main" xmlns:r="http://schemas.openxmlformats.org/officeDocument/2006/relationships" xmlns:p="http://schemas.openxmlformats.org/presentationml/2006/main">
  <p:tag name="PA" val="v3.0.0"/>
</p:tagLst>
</file>

<file path=ppt/tags/tag109.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10.xml><?xml version="1.0" encoding="utf-8"?>
<p:tagLst xmlns:a="http://schemas.openxmlformats.org/drawingml/2006/main" xmlns:r="http://schemas.openxmlformats.org/officeDocument/2006/relationships" xmlns:p="http://schemas.openxmlformats.org/presentationml/2006/main">
  <p:tag name="PA" val="v3.0.0"/>
</p:tagLst>
</file>

<file path=ppt/tags/tag111.xml><?xml version="1.0" encoding="utf-8"?>
<p:tagLst xmlns:a="http://schemas.openxmlformats.org/drawingml/2006/main" xmlns:r="http://schemas.openxmlformats.org/officeDocument/2006/relationships" xmlns:p="http://schemas.openxmlformats.org/presentationml/2006/main">
  <p:tag name="PA" val="v3.0.0"/>
</p:tagLst>
</file>

<file path=ppt/tags/tag112.xml><?xml version="1.0" encoding="utf-8"?>
<p:tagLst xmlns:a="http://schemas.openxmlformats.org/drawingml/2006/main" xmlns:r="http://schemas.openxmlformats.org/officeDocument/2006/relationships" xmlns:p="http://schemas.openxmlformats.org/presentationml/2006/main">
  <p:tag name="PA" val="v3.0.0"/>
</p:tagLst>
</file>

<file path=ppt/tags/tag113.xml><?xml version="1.0" encoding="utf-8"?>
<p:tagLst xmlns:a="http://schemas.openxmlformats.org/drawingml/2006/main" xmlns:r="http://schemas.openxmlformats.org/officeDocument/2006/relationships" xmlns:p="http://schemas.openxmlformats.org/presentationml/2006/main">
  <p:tag name="PA" val="v3.0.0"/>
</p:tagLst>
</file>

<file path=ppt/tags/tag114.xml><?xml version="1.0" encoding="utf-8"?>
<p:tagLst xmlns:a="http://schemas.openxmlformats.org/drawingml/2006/main" xmlns:r="http://schemas.openxmlformats.org/officeDocument/2006/relationships" xmlns:p="http://schemas.openxmlformats.org/presentationml/2006/main">
  <p:tag name="PA" val="v3.0.0"/>
</p:tagLst>
</file>

<file path=ppt/tags/tag115.xml><?xml version="1.0" encoding="utf-8"?>
<p:tagLst xmlns:a="http://schemas.openxmlformats.org/drawingml/2006/main" xmlns:r="http://schemas.openxmlformats.org/officeDocument/2006/relationships" xmlns:p="http://schemas.openxmlformats.org/presentationml/2006/main">
  <p:tag name="PA" val="v3.0.0"/>
</p:tagLst>
</file>

<file path=ppt/tags/tag116.xml><?xml version="1.0" encoding="utf-8"?>
<p:tagLst xmlns:a="http://schemas.openxmlformats.org/drawingml/2006/main" xmlns:r="http://schemas.openxmlformats.org/officeDocument/2006/relationships" xmlns:p="http://schemas.openxmlformats.org/presentationml/2006/main">
  <p:tag name="PA" val="v3.0.0"/>
</p:tagLst>
</file>

<file path=ppt/tags/tag117.xml><?xml version="1.0" encoding="utf-8"?>
<p:tagLst xmlns:a="http://schemas.openxmlformats.org/drawingml/2006/main" xmlns:r="http://schemas.openxmlformats.org/officeDocument/2006/relationships" xmlns:p="http://schemas.openxmlformats.org/presentationml/2006/main">
  <p:tag name="PA" val="v3.0.0"/>
</p:tagLst>
</file>

<file path=ppt/tags/tag118.xml><?xml version="1.0" encoding="utf-8"?>
<p:tagLst xmlns:a="http://schemas.openxmlformats.org/drawingml/2006/main" xmlns:r="http://schemas.openxmlformats.org/officeDocument/2006/relationships" xmlns:p="http://schemas.openxmlformats.org/presentationml/2006/main">
  <p:tag name="PA" val="v3.0.0"/>
</p:tagLst>
</file>

<file path=ppt/tags/tag119.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20.xml><?xml version="1.0" encoding="utf-8"?>
<p:tagLst xmlns:a="http://schemas.openxmlformats.org/drawingml/2006/main" xmlns:r="http://schemas.openxmlformats.org/officeDocument/2006/relationships" xmlns:p="http://schemas.openxmlformats.org/presentationml/2006/main">
  <p:tag name="PA" val="v3.0.0"/>
</p:tagLst>
</file>

<file path=ppt/tags/tag121.xml><?xml version="1.0" encoding="utf-8"?>
<p:tagLst xmlns:a="http://schemas.openxmlformats.org/drawingml/2006/main" xmlns:r="http://schemas.openxmlformats.org/officeDocument/2006/relationships" xmlns:p="http://schemas.openxmlformats.org/presentationml/2006/main">
  <p:tag name="PA" val="v3.0.0"/>
</p:tagLst>
</file>

<file path=ppt/tags/tag122.xml><?xml version="1.0" encoding="utf-8"?>
<p:tagLst xmlns:a="http://schemas.openxmlformats.org/drawingml/2006/main" xmlns:r="http://schemas.openxmlformats.org/officeDocument/2006/relationships" xmlns:p="http://schemas.openxmlformats.org/presentationml/2006/main">
  <p:tag name="PA" val="v3.0.0"/>
</p:tagLst>
</file>

<file path=ppt/tags/tag123.xml><?xml version="1.0" encoding="utf-8"?>
<p:tagLst xmlns:a="http://schemas.openxmlformats.org/drawingml/2006/main" xmlns:r="http://schemas.openxmlformats.org/officeDocument/2006/relationships" xmlns:p="http://schemas.openxmlformats.org/presentationml/2006/main">
  <p:tag name="PA" val="v3.0.0"/>
</p:tagLst>
</file>

<file path=ppt/tags/tag124.xml><?xml version="1.0" encoding="utf-8"?>
<p:tagLst xmlns:a="http://schemas.openxmlformats.org/drawingml/2006/main" xmlns:r="http://schemas.openxmlformats.org/officeDocument/2006/relationships" xmlns:p="http://schemas.openxmlformats.org/presentationml/2006/main">
  <p:tag name="PA" val="v3.0.0"/>
</p:tagLst>
</file>

<file path=ppt/tags/tag125.xml><?xml version="1.0" encoding="utf-8"?>
<p:tagLst xmlns:a="http://schemas.openxmlformats.org/drawingml/2006/main" xmlns:r="http://schemas.openxmlformats.org/officeDocument/2006/relationships" xmlns:p="http://schemas.openxmlformats.org/presentationml/2006/main">
  <p:tag name="PA" val="v3.0.0"/>
</p:tagLst>
</file>

<file path=ppt/tags/tag126.xml><?xml version="1.0" encoding="utf-8"?>
<p:tagLst xmlns:a="http://schemas.openxmlformats.org/drawingml/2006/main" xmlns:r="http://schemas.openxmlformats.org/officeDocument/2006/relationships" xmlns:p="http://schemas.openxmlformats.org/presentationml/2006/main">
  <p:tag name="PA" val="v3.0.0"/>
</p:tagLst>
</file>

<file path=ppt/tags/tag127.xml><?xml version="1.0" encoding="utf-8"?>
<p:tagLst xmlns:a="http://schemas.openxmlformats.org/drawingml/2006/main" xmlns:r="http://schemas.openxmlformats.org/officeDocument/2006/relationships" xmlns:p="http://schemas.openxmlformats.org/presentationml/2006/main">
  <p:tag name="PA" val="v3.0.0"/>
</p:tagLst>
</file>

<file path=ppt/tags/tag128.xml><?xml version="1.0" encoding="utf-8"?>
<p:tagLst xmlns:a="http://schemas.openxmlformats.org/drawingml/2006/main" xmlns:r="http://schemas.openxmlformats.org/officeDocument/2006/relationships" xmlns:p="http://schemas.openxmlformats.org/presentationml/2006/main">
  <p:tag name="PA" val="v3.0.0"/>
</p:tagLst>
</file>

<file path=ppt/tags/tag129.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30.xml><?xml version="1.0" encoding="utf-8"?>
<p:tagLst xmlns:a="http://schemas.openxmlformats.org/drawingml/2006/main" xmlns:r="http://schemas.openxmlformats.org/officeDocument/2006/relationships" xmlns:p="http://schemas.openxmlformats.org/presentationml/2006/main">
  <p:tag name="PA" val="v3.0.0"/>
</p:tagLst>
</file>

<file path=ppt/tags/tag131.xml><?xml version="1.0" encoding="utf-8"?>
<p:tagLst xmlns:a="http://schemas.openxmlformats.org/drawingml/2006/main" xmlns:r="http://schemas.openxmlformats.org/officeDocument/2006/relationships" xmlns:p="http://schemas.openxmlformats.org/presentationml/2006/main">
  <p:tag name="PA" val="v3.0.0"/>
</p:tagLst>
</file>

<file path=ppt/tags/tag132.xml><?xml version="1.0" encoding="utf-8"?>
<p:tagLst xmlns:a="http://schemas.openxmlformats.org/drawingml/2006/main" xmlns:r="http://schemas.openxmlformats.org/officeDocument/2006/relationships" xmlns:p="http://schemas.openxmlformats.org/presentationml/2006/main">
  <p:tag name="PA" val="v3.0.0"/>
</p:tagLst>
</file>

<file path=ppt/tags/tag133.xml><?xml version="1.0" encoding="utf-8"?>
<p:tagLst xmlns:a="http://schemas.openxmlformats.org/drawingml/2006/main" xmlns:r="http://schemas.openxmlformats.org/officeDocument/2006/relationships" xmlns:p="http://schemas.openxmlformats.org/presentationml/2006/main">
  <p:tag name="PA" val="v3.0.0"/>
</p:tagLst>
</file>

<file path=ppt/tags/tag134.xml><?xml version="1.0" encoding="utf-8"?>
<p:tagLst xmlns:a="http://schemas.openxmlformats.org/drawingml/2006/main" xmlns:r="http://schemas.openxmlformats.org/officeDocument/2006/relationships" xmlns:p="http://schemas.openxmlformats.org/presentationml/2006/main">
  <p:tag name="PA" val="v3.0.0"/>
</p:tagLst>
</file>

<file path=ppt/tags/tag135.xml><?xml version="1.0" encoding="utf-8"?>
<p:tagLst xmlns:a="http://schemas.openxmlformats.org/drawingml/2006/main" xmlns:r="http://schemas.openxmlformats.org/officeDocument/2006/relationships" xmlns:p="http://schemas.openxmlformats.org/presentationml/2006/main">
  <p:tag name="PA" val="v3.0.0"/>
</p:tagLst>
</file>

<file path=ppt/tags/tag136.xml><?xml version="1.0" encoding="utf-8"?>
<p:tagLst xmlns:a="http://schemas.openxmlformats.org/drawingml/2006/main" xmlns:r="http://schemas.openxmlformats.org/officeDocument/2006/relationships" xmlns:p="http://schemas.openxmlformats.org/presentationml/2006/main">
  <p:tag name="PA" val="v3.0.0"/>
</p:tagLst>
</file>

<file path=ppt/tags/tag137.xml><?xml version="1.0" encoding="utf-8"?>
<p:tagLst xmlns:a="http://schemas.openxmlformats.org/drawingml/2006/main" xmlns:r="http://schemas.openxmlformats.org/officeDocument/2006/relationships" xmlns:p="http://schemas.openxmlformats.org/presentationml/2006/main">
  <p:tag name="PA" val="v3.0.0"/>
</p:tagLst>
</file>

<file path=ppt/tags/tag138.xml><?xml version="1.0" encoding="utf-8"?>
<p:tagLst xmlns:a="http://schemas.openxmlformats.org/drawingml/2006/main" xmlns:r="http://schemas.openxmlformats.org/officeDocument/2006/relationships" xmlns:p="http://schemas.openxmlformats.org/presentationml/2006/main">
  <p:tag name="PA" val="v3.0.0"/>
</p:tagLst>
</file>

<file path=ppt/tags/tag139.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40.xml><?xml version="1.0" encoding="utf-8"?>
<p:tagLst xmlns:a="http://schemas.openxmlformats.org/drawingml/2006/main" xmlns:r="http://schemas.openxmlformats.org/officeDocument/2006/relationships" xmlns:p="http://schemas.openxmlformats.org/presentationml/2006/main">
  <p:tag name="PA" val="v3.0.0"/>
</p:tagLst>
</file>

<file path=ppt/tags/tag141.xml><?xml version="1.0" encoding="utf-8"?>
<p:tagLst xmlns:a="http://schemas.openxmlformats.org/drawingml/2006/main" xmlns:r="http://schemas.openxmlformats.org/officeDocument/2006/relationships" xmlns:p="http://schemas.openxmlformats.org/presentationml/2006/main">
  <p:tag name="PA" val="v3.0.0"/>
</p:tagLst>
</file>

<file path=ppt/tags/tag142.xml><?xml version="1.0" encoding="utf-8"?>
<p:tagLst xmlns:a="http://schemas.openxmlformats.org/drawingml/2006/main" xmlns:r="http://schemas.openxmlformats.org/officeDocument/2006/relationships" xmlns:p="http://schemas.openxmlformats.org/presentationml/2006/main">
  <p:tag name="PA" val="v3.0.0"/>
</p:tagLst>
</file>

<file path=ppt/tags/tag143.xml><?xml version="1.0" encoding="utf-8"?>
<p:tagLst xmlns:a="http://schemas.openxmlformats.org/drawingml/2006/main" xmlns:r="http://schemas.openxmlformats.org/officeDocument/2006/relationships" xmlns:p="http://schemas.openxmlformats.org/presentationml/2006/main">
  <p:tag name="PA" val="v3.0.0"/>
</p:tagLst>
</file>

<file path=ppt/tags/tag144.xml><?xml version="1.0" encoding="utf-8"?>
<p:tagLst xmlns:a="http://schemas.openxmlformats.org/drawingml/2006/main" xmlns:r="http://schemas.openxmlformats.org/officeDocument/2006/relationships" xmlns:p="http://schemas.openxmlformats.org/presentationml/2006/main">
  <p:tag name="PA" val="v3.0.0"/>
</p:tagLst>
</file>

<file path=ppt/tags/tag145.xml><?xml version="1.0" encoding="utf-8"?>
<p:tagLst xmlns:a="http://schemas.openxmlformats.org/drawingml/2006/main" xmlns:r="http://schemas.openxmlformats.org/officeDocument/2006/relationships" xmlns:p="http://schemas.openxmlformats.org/presentationml/2006/main">
  <p:tag name="PA" val="v3.0.0"/>
</p:tagLst>
</file>

<file path=ppt/tags/tag146.xml><?xml version="1.0" encoding="utf-8"?>
<p:tagLst xmlns:a="http://schemas.openxmlformats.org/drawingml/2006/main" xmlns:r="http://schemas.openxmlformats.org/officeDocument/2006/relationships" xmlns:p="http://schemas.openxmlformats.org/presentationml/2006/main">
  <p:tag name="PA" val="v3.0.0"/>
</p:tagLst>
</file>

<file path=ppt/tags/tag147.xml><?xml version="1.0" encoding="utf-8"?>
<p:tagLst xmlns:a="http://schemas.openxmlformats.org/drawingml/2006/main" xmlns:r="http://schemas.openxmlformats.org/officeDocument/2006/relationships" xmlns:p="http://schemas.openxmlformats.org/presentationml/2006/main">
  <p:tag name="PA" val="v3.0.0"/>
</p:tagLst>
</file>

<file path=ppt/tags/tag148.xml><?xml version="1.0" encoding="utf-8"?>
<p:tagLst xmlns:a="http://schemas.openxmlformats.org/drawingml/2006/main" xmlns:r="http://schemas.openxmlformats.org/officeDocument/2006/relationships" xmlns:p="http://schemas.openxmlformats.org/presentationml/2006/main">
  <p:tag name="PA" val="v3.0.0"/>
</p:tagLst>
</file>

<file path=ppt/tags/tag149.xml><?xml version="1.0" encoding="utf-8"?>
<p:tagLst xmlns:a="http://schemas.openxmlformats.org/drawingml/2006/main" xmlns:r="http://schemas.openxmlformats.org/officeDocument/2006/relationships" xmlns:p="http://schemas.openxmlformats.org/presentationml/2006/main">
  <p:tag name="PA" val="v3.0.0"/>
</p:tagLst>
</file>

<file path=ppt/tags/tag15.xml><?xml version="1.0" encoding="utf-8"?>
<p:tagLst xmlns:a="http://schemas.openxmlformats.org/drawingml/2006/main" xmlns:r="http://schemas.openxmlformats.org/officeDocument/2006/relationships" xmlns:p="http://schemas.openxmlformats.org/presentationml/2006/main">
  <p:tag name="PA" val="v3.0.0"/>
</p:tagLst>
</file>

<file path=ppt/tags/tag150.xml><?xml version="1.0" encoding="utf-8"?>
<p:tagLst xmlns:a="http://schemas.openxmlformats.org/drawingml/2006/main" xmlns:r="http://schemas.openxmlformats.org/officeDocument/2006/relationships" xmlns:p="http://schemas.openxmlformats.org/presentationml/2006/main">
  <p:tag name="PA" val="v3.0.0"/>
</p:tagLst>
</file>

<file path=ppt/tags/tag151.xml><?xml version="1.0" encoding="utf-8"?>
<p:tagLst xmlns:a="http://schemas.openxmlformats.org/drawingml/2006/main" xmlns:r="http://schemas.openxmlformats.org/officeDocument/2006/relationships" xmlns:p="http://schemas.openxmlformats.org/presentationml/2006/main">
  <p:tag name="PA" val="v3.0.0"/>
</p:tagLst>
</file>

<file path=ppt/tags/tag152.xml><?xml version="1.0" encoding="utf-8"?>
<p:tagLst xmlns:a="http://schemas.openxmlformats.org/drawingml/2006/main" xmlns:r="http://schemas.openxmlformats.org/officeDocument/2006/relationships" xmlns:p="http://schemas.openxmlformats.org/presentationml/2006/main">
  <p:tag name="PA" val="v3.0.0"/>
</p:tagLst>
</file>

<file path=ppt/tags/tag153.xml><?xml version="1.0" encoding="utf-8"?>
<p:tagLst xmlns:a="http://schemas.openxmlformats.org/drawingml/2006/main" xmlns:r="http://schemas.openxmlformats.org/officeDocument/2006/relationships" xmlns:p="http://schemas.openxmlformats.org/presentationml/2006/main">
  <p:tag name="PA" val="v3.0.0"/>
</p:tagLst>
</file>

<file path=ppt/tags/tag154.xml><?xml version="1.0" encoding="utf-8"?>
<p:tagLst xmlns:a="http://schemas.openxmlformats.org/drawingml/2006/main" xmlns:r="http://schemas.openxmlformats.org/officeDocument/2006/relationships" xmlns:p="http://schemas.openxmlformats.org/presentationml/2006/main">
  <p:tag name="PA" val="v3.0.0"/>
</p:tagLst>
</file>

<file path=ppt/tags/tag155.xml><?xml version="1.0" encoding="utf-8"?>
<p:tagLst xmlns:a="http://schemas.openxmlformats.org/drawingml/2006/main" xmlns:r="http://schemas.openxmlformats.org/officeDocument/2006/relationships" xmlns:p="http://schemas.openxmlformats.org/presentationml/2006/main">
  <p:tag name="PA" val="v3.0.0"/>
</p:tagLst>
</file>

<file path=ppt/tags/tag156.xml><?xml version="1.0" encoding="utf-8"?>
<p:tagLst xmlns:a="http://schemas.openxmlformats.org/drawingml/2006/main" xmlns:r="http://schemas.openxmlformats.org/officeDocument/2006/relationships" xmlns:p="http://schemas.openxmlformats.org/presentationml/2006/main">
  <p:tag name="PA" val="v3.0.0"/>
</p:tagLst>
</file>

<file path=ppt/tags/tag157.xml><?xml version="1.0" encoding="utf-8"?>
<p:tagLst xmlns:a="http://schemas.openxmlformats.org/drawingml/2006/main" xmlns:r="http://schemas.openxmlformats.org/officeDocument/2006/relationships" xmlns:p="http://schemas.openxmlformats.org/presentationml/2006/main">
  <p:tag name="PA" val="v3.0.0"/>
</p:tagLst>
</file>

<file path=ppt/tags/tag158.xml><?xml version="1.0" encoding="utf-8"?>
<p:tagLst xmlns:a="http://schemas.openxmlformats.org/drawingml/2006/main" xmlns:r="http://schemas.openxmlformats.org/officeDocument/2006/relationships" xmlns:p="http://schemas.openxmlformats.org/presentationml/2006/main">
  <p:tag name="PA" val="v3.0.0"/>
</p:tagLst>
</file>

<file path=ppt/tags/tag159.xml><?xml version="1.0" encoding="utf-8"?>
<p:tagLst xmlns:a="http://schemas.openxmlformats.org/drawingml/2006/main" xmlns:r="http://schemas.openxmlformats.org/officeDocument/2006/relationships" xmlns:p="http://schemas.openxmlformats.org/presentationml/2006/main">
  <p:tag name="PA" val="v3.0.0"/>
</p:tagLst>
</file>

<file path=ppt/tags/tag16.xml><?xml version="1.0" encoding="utf-8"?>
<p:tagLst xmlns:a="http://schemas.openxmlformats.org/drawingml/2006/main" xmlns:r="http://schemas.openxmlformats.org/officeDocument/2006/relationships" xmlns:p="http://schemas.openxmlformats.org/presentationml/2006/main">
  <p:tag name="PA" val="v3.0.0"/>
</p:tagLst>
</file>

<file path=ppt/tags/tag160.xml><?xml version="1.0" encoding="utf-8"?>
<p:tagLst xmlns:a="http://schemas.openxmlformats.org/drawingml/2006/main" xmlns:r="http://schemas.openxmlformats.org/officeDocument/2006/relationships" xmlns:p="http://schemas.openxmlformats.org/presentationml/2006/main">
  <p:tag name="PA" val="v3.0.0"/>
</p:tagLst>
</file>

<file path=ppt/tags/tag161.xml><?xml version="1.0" encoding="utf-8"?>
<p:tagLst xmlns:a="http://schemas.openxmlformats.org/drawingml/2006/main" xmlns:r="http://schemas.openxmlformats.org/officeDocument/2006/relationships" xmlns:p="http://schemas.openxmlformats.org/presentationml/2006/main">
  <p:tag name="PA" val="v3.0.0"/>
</p:tagLst>
</file>

<file path=ppt/tags/tag162.xml><?xml version="1.0" encoding="utf-8"?>
<p:tagLst xmlns:a="http://schemas.openxmlformats.org/drawingml/2006/main" xmlns:r="http://schemas.openxmlformats.org/officeDocument/2006/relationships" xmlns:p="http://schemas.openxmlformats.org/presentationml/2006/main">
  <p:tag name="PA" val="v3.0.0"/>
</p:tagLst>
</file>

<file path=ppt/tags/tag163.xml><?xml version="1.0" encoding="utf-8"?>
<p:tagLst xmlns:a="http://schemas.openxmlformats.org/drawingml/2006/main" xmlns:r="http://schemas.openxmlformats.org/officeDocument/2006/relationships" xmlns:p="http://schemas.openxmlformats.org/presentationml/2006/main">
  <p:tag name="PA" val="v3.0.0"/>
</p:tagLst>
</file>

<file path=ppt/tags/tag164.xml><?xml version="1.0" encoding="utf-8"?>
<p:tagLst xmlns:a="http://schemas.openxmlformats.org/drawingml/2006/main" xmlns:r="http://schemas.openxmlformats.org/officeDocument/2006/relationships" xmlns:p="http://schemas.openxmlformats.org/presentationml/2006/main">
  <p:tag name="PA" val="v3.0.0"/>
</p:tagLst>
</file>

<file path=ppt/tags/tag165.xml><?xml version="1.0" encoding="utf-8"?>
<p:tagLst xmlns:a="http://schemas.openxmlformats.org/drawingml/2006/main" xmlns:r="http://schemas.openxmlformats.org/officeDocument/2006/relationships" xmlns:p="http://schemas.openxmlformats.org/presentationml/2006/main">
  <p:tag name="PA" val="v3.0.0"/>
</p:tagLst>
</file>

<file path=ppt/tags/tag166.xml><?xml version="1.0" encoding="utf-8"?>
<p:tagLst xmlns:a="http://schemas.openxmlformats.org/drawingml/2006/main" xmlns:r="http://schemas.openxmlformats.org/officeDocument/2006/relationships" xmlns:p="http://schemas.openxmlformats.org/presentationml/2006/main">
  <p:tag name="PA" val="v3.0.0"/>
</p:tagLst>
</file>

<file path=ppt/tags/tag167.xml><?xml version="1.0" encoding="utf-8"?>
<p:tagLst xmlns:a="http://schemas.openxmlformats.org/drawingml/2006/main" xmlns:r="http://schemas.openxmlformats.org/officeDocument/2006/relationships" xmlns:p="http://schemas.openxmlformats.org/presentationml/2006/main">
  <p:tag name="PA" val="v3.0.0"/>
</p:tagLst>
</file>

<file path=ppt/tags/tag168.xml><?xml version="1.0" encoding="utf-8"?>
<p:tagLst xmlns:a="http://schemas.openxmlformats.org/drawingml/2006/main" xmlns:r="http://schemas.openxmlformats.org/officeDocument/2006/relationships" xmlns:p="http://schemas.openxmlformats.org/presentationml/2006/main">
  <p:tag name="PA" val="v3.0.0"/>
</p:tagLst>
</file>

<file path=ppt/tags/tag169.xml><?xml version="1.0" encoding="utf-8"?>
<p:tagLst xmlns:a="http://schemas.openxmlformats.org/drawingml/2006/main" xmlns:r="http://schemas.openxmlformats.org/officeDocument/2006/relationships" xmlns:p="http://schemas.openxmlformats.org/presentationml/2006/main">
  <p:tag name="PA" val="v3.0.0"/>
</p:tagLst>
</file>

<file path=ppt/tags/tag17.xml><?xml version="1.0" encoding="utf-8"?>
<p:tagLst xmlns:a="http://schemas.openxmlformats.org/drawingml/2006/main" xmlns:r="http://schemas.openxmlformats.org/officeDocument/2006/relationships" xmlns:p="http://schemas.openxmlformats.org/presentationml/2006/main">
  <p:tag name="PA" val="v3.0.0"/>
</p:tagLst>
</file>

<file path=ppt/tags/tag170.xml><?xml version="1.0" encoding="utf-8"?>
<p:tagLst xmlns:a="http://schemas.openxmlformats.org/drawingml/2006/main" xmlns:r="http://schemas.openxmlformats.org/officeDocument/2006/relationships" xmlns:p="http://schemas.openxmlformats.org/presentationml/2006/main">
  <p:tag name="PA" val="v3.0.0"/>
</p:tagLst>
</file>

<file path=ppt/tags/tag171.xml><?xml version="1.0" encoding="utf-8"?>
<p:tagLst xmlns:a="http://schemas.openxmlformats.org/drawingml/2006/main" xmlns:r="http://schemas.openxmlformats.org/officeDocument/2006/relationships" xmlns:p="http://schemas.openxmlformats.org/presentationml/2006/main">
  <p:tag name="PA" val="v3.0.0"/>
</p:tagLst>
</file>

<file path=ppt/tags/tag172.xml><?xml version="1.0" encoding="utf-8"?>
<p:tagLst xmlns:a="http://schemas.openxmlformats.org/drawingml/2006/main" xmlns:r="http://schemas.openxmlformats.org/officeDocument/2006/relationships" xmlns:p="http://schemas.openxmlformats.org/presentationml/2006/main">
  <p:tag name="PA" val="v3.0.0"/>
</p:tagLst>
</file>

<file path=ppt/tags/tag173.xml><?xml version="1.0" encoding="utf-8"?>
<p:tagLst xmlns:a="http://schemas.openxmlformats.org/drawingml/2006/main" xmlns:r="http://schemas.openxmlformats.org/officeDocument/2006/relationships" xmlns:p="http://schemas.openxmlformats.org/presentationml/2006/main">
  <p:tag name="PA" val="v3.0.0"/>
</p:tagLst>
</file>

<file path=ppt/tags/tag174.xml><?xml version="1.0" encoding="utf-8"?>
<p:tagLst xmlns:a="http://schemas.openxmlformats.org/drawingml/2006/main" xmlns:r="http://schemas.openxmlformats.org/officeDocument/2006/relationships" xmlns:p="http://schemas.openxmlformats.org/presentationml/2006/main">
  <p:tag name="PA" val="v3.0.0"/>
</p:tagLst>
</file>

<file path=ppt/tags/tag175.xml><?xml version="1.0" encoding="utf-8"?>
<p:tagLst xmlns:a="http://schemas.openxmlformats.org/drawingml/2006/main" xmlns:r="http://schemas.openxmlformats.org/officeDocument/2006/relationships" xmlns:p="http://schemas.openxmlformats.org/presentationml/2006/main">
  <p:tag name="PA" val="v3.0.0"/>
</p:tagLst>
</file>

<file path=ppt/tags/tag176.xml><?xml version="1.0" encoding="utf-8"?>
<p:tagLst xmlns:a="http://schemas.openxmlformats.org/drawingml/2006/main" xmlns:r="http://schemas.openxmlformats.org/officeDocument/2006/relationships" xmlns:p="http://schemas.openxmlformats.org/presentationml/2006/main">
  <p:tag name="PA" val="v3.0.0"/>
</p:tagLst>
</file>

<file path=ppt/tags/tag177.xml><?xml version="1.0" encoding="utf-8"?>
<p:tagLst xmlns:a="http://schemas.openxmlformats.org/drawingml/2006/main" xmlns:r="http://schemas.openxmlformats.org/officeDocument/2006/relationships" xmlns:p="http://schemas.openxmlformats.org/presentationml/2006/main">
  <p:tag name="PA" val="v3.0.0"/>
</p:tagLst>
</file>

<file path=ppt/tags/tag178.xml><?xml version="1.0" encoding="utf-8"?>
<p:tagLst xmlns:a="http://schemas.openxmlformats.org/drawingml/2006/main" xmlns:r="http://schemas.openxmlformats.org/officeDocument/2006/relationships" xmlns:p="http://schemas.openxmlformats.org/presentationml/2006/main">
  <p:tag name="PA" val="v3.0.0"/>
</p:tagLst>
</file>

<file path=ppt/tags/tag179.xml><?xml version="1.0" encoding="utf-8"?>
<p:tagLst xmlns:a="http://schemas.openxmlformats.org/drawingml/2006/main" xmlns:r="http://schemas.openxmlformats.org/officeDocument/2006/relationships" xmlns:p="http://schemas.openxmlformats.org/presentationml/2006/main">
  <p:tag name="PA" val="v3.0.0"/>
</p:tagLst>
</file>

<file path=ppt/tags/tag18.xml><?xml version="1.0" encoding="utf-8"?>
<p:tagLst xmlns:a="http://schemas.openxmlformats.org/drawingml/2006/main" xmlns:r="http://schemas.openxmlformats.org/officeDocument/2006/relationships" xmlns:p="http://schemas.openxmlformats.org/presentationml/2006/main">
  <p:tag name="PA" val="v3.0.0"/>
</p:tagLst>
</file>

<file path=ppt/tags/tag180.xml><?xml version="1.0" encoding="utf-8"?>
<p:tagLst xmlns:a="http://schemas.openxmlformats.org/drawingml/2006/main" xmlns:r="http://schemas.openxmlformats.org/officeDocument/2006/relationships" xmlns:p="http://schemas.openxmlformats.org/presentationml/2006/main">
  <p:tag name="PA" val="v3.0.0"/>
</p:tagLst>
</file>

<file path=ppt/tags/tag181.xml><?xml version="1.0" encoding="utf-8"?>
<p:tagLst xmlns:a="http://schemas.openxmlformats.org/drawingml/2006/main" xmlns:r="http://schemas.openxmlformats.org/officeDocument/2006/relationships" xmlns:p="http://schemas.openxmlformats.org/presentationml/2006/main">
  <p:tag name="PA" val="v3.0.0"/>
</p:tagLst>
</file>

<file path=ppt/tags/tag182.xml><?xml version="1.0" encoding="utf-8"?>
<p:tagLst xmlns:a="http://schemas.openxmlformats.org/drawingml/2006/main" xmlns:r="http://schemas.openxmlformats.org/officeDocument/2006/relationships" xmlns:p="http://schemas.openxmlformats.org/presentationml/2006/main">
  <p:tag name="PA" val="v3.0.0"/>
</p:tagLst>
</file>

<file path=ppt/tags/tag183.xml><?xml version="1.0" encoding="utf-8"?>
<p:tagLst xmlns:a="http://schemas.openxmlformats.org/drawingml/2006/main" xmlns:r="http://schemas.openxmlformats.org/officeDocument/2006/relationships" xmlns:p="http://schemas.openxmlformats.org/presentationml/2006/main">
  <p:tag name="PA" val="v3.0.0"/>
</p:tagLst>
</file>

<file path=ppt/tags/tag184.xml><?xml version="1.0" encoding="utf-8"?>
<p:tagLst xmlns:a="http://schemas.openxmlformats.org/drawingml/2006/main" xmlns:r="http://schemas.openxmlformats.org/officeDocument/2006/relationships" xmlns:p="http://schemas.openxmlformats.org/presentationml/2006/main">
  <p:tag name="PA" val="v3.0.0"/>
</p:tagLst>
</file>

<file path=ppt/tags/tag185.xml><?xml version="1.0" encoding="utf-8"?>
<p:tagLst xmlns:a="http://schemas.openxmlformats.org/drawingml/2006/main" xmlns:r="http://schemas.openxmlformats.org/officeDocument/2006/relationships" xmlns:p="http://schemas.openxmlformats.org/presentationml/2006/main">
  <p:tag name="PA" val="v3.0.0"/>
</p:tagLst>
</file>

<file path=ppt/tags/tag186.xml><?xml version="1.0" encoding="utf-8"?>
<p:tagLst xmlns:a="http://schemas.openxmlformats.org/drawingml/2006/main" xmlns:r="http://schemas.openxmlformats.org/officeDocument/2006/relationships" xmlns:p="http://schemas.openxmlformats.org/presentationml/2006/main">
  <p:tag name="PA" val="v3.0.0"/>
</p:tagLst>
</file>

<file path=ppt/tags/tag187.xml><?xml version="1.0" encoding="utf-8"?>
<p:tagLst xmlns:a="http://schemas.openxmlformats.org/drawingml/2006/main" xmlns:r="http://schemas.openxmlformats.org/officeDocument/2006/relationships" xmlns:p="http://schemas.openxmlformats.org/presentationml/2006/main">
  <p:tag name="PA" val="v3.0.0"/>
</p:tagLst>
</file>

<file path=ppt/tags/tag188.xml><?xml version="1.0" encoding="utf-8"?>
<p:tagLst xmlns:a="http://schemas.openxmlformats.org/drawingml/2006/main" xmlns:r="http://schemas.openxmlformats.org/officeDocument/2006/relationships" xmlns:p="http://schemas.openxmlformats.org/presentationml/2006/main">
  <p:tag name="PA" val="v3.0.0"/>
</p:tagLst>
</file>

<file path=ppt/tags/tag189.xml><?xml version="1.0" encoding="utf-8"?>
<p:tagLst xmlns:a="http://schemas.openxmlformats.org/drawingml/2006/main" xmlns:r="http://schemas.openxmlformats.org/officeDocument/2006/relationships" xmlns:p="http://schemas.openxmlformats.org/presentationml/2006/main">
  <p:tag name="PA" val="v3.0.0"/>
</p:tagLst>
</file>

<file path=ppt/tags/tag19.xml><?xml version="1.0" encoding="utf-8"?>
<p:tagLst xmlns:a="http://schemas.openxmlformats.org/drawingml/2006/main" xmlns:r="http://schemas.openxmlformats.org/officeDocument/2006/relationships" xmlns:p="http://schemas.openxmlformats.org/presentationml/2006/main">
  <p:tag name="PA" val="v3.0.0"/>
</p:tagLst>
</file>

<file path=ppt/tags/tag190.xml><?xml version="1.0" encoding="utf-8"?>
<p:tagLst xmlns:a="http://schemas.openxmlformats.org/drawingml/2006/main" xmlns:r="http://schemas.openxmlformats.org/officeDocument/2006/relationships" xmlns:p="http://schemas.openxmlformats.org/presentationml/2006/main">
  <p:tag name="PA" val="v3.0.0"/>
</p:tagLst>
</file>

<file path=ppt/tags/tag191.xml><?xml version="1.0" encoding="utf-8"?>
<p:tagLst xmlns:a="http://schemas.openxmlformats.org/drawingml/2006/main" xmlns:r="http://schemas.openxmlformats.org/officeDocument/2006/relationships" xmlns:p="http://schemas.openxmlformats.org/presentationml/2006/main">
  <p:tag name="PA" val="v3.0.0"/>
</p:tagLst>
</file>

<file path=ppt/tags/tag192.xml><?xml version="1.0" encoding="utf-8"?>
<p:tagLst xmlns:a="http://schemas.openxmlformats.org/drawingml/2006/main" xmlns:r="http://schemas.openxmlformats.org/officeDocument/2006/relationships" xmlns:p="http://schemas.openxmlformats.org/presentationml/2006/main">
  <p:tag name="PA" val="v3.0.0"/>
</p:tagLst>
</file>

<file path=ppt/tags/tag193.xml><?xml version="1.0" encoding="utf-8"?>
<p:tagLst xmlns:a="http://schemas.openxmlformats.org/drawingml/2006/main" xmlns:r="http://schemas.openxmlformats.org/officeDocument/2006/relationships" xmlns:p="http://schemas.openxmlformats.org/presentationml/2006/main">
  <p:tag name="PA" val="v3.0.0"/>
</p:tagLst>
</file>

<file path=ppt/tags/tag194.xml><?xml version="1.0" encoding="utf-8"?>
<p:tagLst xmlns:a="http://schemas.openxmlformats.org/drawingml/2006/main" xmlns:r="http://schemas.openxmlformats.org/officeDocument/2006/relationships" xmlns:p="http://schemas.openxmlformats.org/presentationml/2006/main">
  <p:tag name="PA" val="v3.0.0"/>
</p:tagLst>
</file>

<file path=ppt/tags/tag195.xml><?xml version="1.0" encoding="utf-8"?>
<p:tagLst xmlns:a="http://schemas.openxmlformats.org/drawingml/2006/main" xmlns:r="http://schemas.openxmlformats.org/officeDocument/2006/relationships" xmlns:p="http://schemas.openxmlformats.org/presentationml/2006/main">
  <p:tag name="PA" val="v3.0.0"/>
</p:tagLst>
</file>

<file path=ppt/tags/tag196.xml><?xml version="1.0" encoding="utf-8"?>
<p:tagLst xmlns:a="http://schemas.openxmlformats.org/drawingml/2006/main" xmlns:r="http://schemas.openxmlformats.org/officeDocument/2006/relationships" xmlns:p="http://schemas.openxmlformats.org/presentationml/2006/main">
  <p:tag name="PA" val="v3.0.0"/>
</p:tagLst>
</file>

<file path=ppt/tags/tag197.xml><?xml version="1.0" encoding="utf-8"?>
<p:tagLst xmlns:a="http://schemas.openxmlformats.org/drawingml/2006/main" xmlns:r="http://schemas.openxmlformats.org/officeDocument/2006/relationships" xmlns:p="http://schemas.openxmlformats.org/presentationml/2006/main">
  <p:tag name="PA" val="v3.0.0"/>
</p:tagLst>
</file>

<file path=ppt/tags/tag198.xml><?xml version="1.0" encoding="utf-8"?>
<p:tagLst xmlns:a="http://schemas.openxmlformats.org/drawingml/2006/main" xmlns:r="http://schemas.openxmlformats.org/officeDocument/2006/relationships" xmlns:p="http://schemas.openxmlformats.org/presentationml/2006/main">
  <p:tag name="PA" val="v3.0.0"/>
</p:tagLst>
</file>

<file path=ppt/tags/tag199.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20.xml><?xml version="1.0" encoding="utf-8"?>
<p:tagLst xmlns:a="http://schemas.openxmlformats.org/drawingml/2006/main" xmlns:r="http://schemas.openxmlformats.org/officeDocument/2006/relationships" xmlns:p="http://schemas.openxmlformats.org/presentationml/2006/main">
  <p:tag name="PA" val="v3.0.0"/>
</p:tagLst>
</file>

<file path=ppt/tags/tag200.xml><?xml version="1.0" encoding="utf-8"?>
<p:tagLst xmlns:a="http://schemas.openxmlformats.org/drawingml/2006/main" xmlns:r="http://schemas.openxmlformats.org/officeDocument/2006/relationships" xmlns:p="http://schemas.openxmlformats.org/presentationml/2006/main">
  <p:tag name="PA" val="v3.0.0"/>
</p:tagLst>
</file>

<file path=ppt/tags/tag201.xml><?xml version="1.0" encoding="utf-8"?>
<p:tagLst xmlns:a="http://schemas.openxmlformats.org/drawingml/2006/main" xmlns:r="http://schemas.openxmlformats.org/officeDocument/2006/relationships" xmlns:p="http://schemas.openxmlformats.org/presentationml/2006/main">
  <p:tag name="PA" val="v3.0.0"/>
</p:tagLst>
</file>

<file path=ppt/tags/tag202.xml><?xml version="1.0" encoding="utf-8"?>
<p:tagLst xmlns:a="http://schemas.openxmlformats.org/drawingml/2006/main" xmlns:r="http://schemas.openxmlformats.org/officeDocument/2006/relationships" xmlns:p="http://schemas.openxmlformats.org/presentationml/2006/main">
  <p:tag name="PA" val="v3.0.0"/>
</p:tagLst>
</file>

<file path=ppt/tags/tag203.xml><?xml version="1.0" encoding="utf-8"?>
<p:tagLst xmlns:a="http://schemas.openxmlformats.org/drawingml/2006/main" xmlns:r="http://schemas.openxmlformats.org/officeDocument/2006/relationships" xmlns:p="http://schemas.openxmlformats.org/presentationml/2006/main">
  <p:tag name="PA" val="v3.0.0"/>
</p:tagLst>
</file>

<file path=ppt/tags/tag204.xml><?xml version="1.0" encoding="utf-8"?>
<p:tagLst xmlns:a="http://schemas.openxmlformats.org/drawingml/2006/main" xmlns:r="http://schemas.openxmlformats.org/officeDocument/2006/relationships" xmlns:p="http://schemas.openxmlformats.org/presentationml/2006/main">
  <p:tag name="PA" val="v3.0.0"/>
</p:tagLst>
</file>

<file path=ppt/tags/tag205.xml><?xml version="1.0" encoding="utf-8"?>
<p:tagLst xmlns:a="http://schemas.openxmlformats.org/drawingml/2006/main" xmlns:r="http://schemas.openxmlformats.org/officeDocument/2006/relationships" xmlns:p="http://schemas.openxmlformats.org/presentationml/2006/main">
  <p:tag name="PA" val="v3.0.0"/>
</p:tagLst>
</file>

<file path=ppt/tags/tag206.xml><?xml version="1.0" encoding="utf-8"?>
<p:tagLst xmlns:a="http://schemas.openxmlformats.org/drawingml/2006/main" xmlns:r="http://schemas.openxmlformats.org/officeDocument/2006/relationships" xmlns:p="http://schemas.openxmlformats.org/presentationml/2006/main">
  <p:tag name="PA" val="v3.0.0"/>
</p:tagLst>
</file>

<file path=ppt/tags/tag207.xml><?xml version="1.0" encoding="utf-8"?>
<p:tagLst xmlns:a="http://schemas.openxmlformats.org/drawingml/2006/main" xmlns:r="http://schemas.openxmlformats.org/officeDocument/2006/relationships" xmlns:p="http://schemas.openxmlformats.org/presentationml/2006/main">
  <p:tag name="PA" val="v3.0.0"/>
</p:tagLst>
</file>

<file path=ppt/tags/tag208.xml><?xml version="1.0" encoding="utf-8"?>
<p:tagLst xmlns:a="http://schemas.openxmlformats.org/drawingml/2006/main" xmlns:r="http://schemas.openxmlformats.org/officeDocument/2006/relationships" xmlns:p="http://schemas.openxmlformats.org/presentationml/2006/main">
  <p:tag name="PA" val="v3.0.0"/>
</p:tagLst>
</file>

<file path=ppt/tags/tag209.xml><?xml version="1.0" encoding="utf-8"?>
<p:tagLst xmlns:a="http://schemas.openxmlformats.org/drawingml/2006/main" xmlns:r="http://schemas.openxmlformats.org/officeDocument/2006/relationships" xmlns:p="http://schemas.openxmlformats.org/presentationml/2006/main">
  <p:tag name="PA" val="v3.0.0"/>
</p:tagLst>
</file>

<file path=ppt/tags/tag21.xml><?xml version="1.0" encoding="utf-8"?>
<p:tagLst xmlns:a="http://schemas.openxmlformats.org/drawingml/2006/main" xmlns:r="http://schemas.openxmlformats.org/officeDocument/2006/relationships" xmlns:p="http://schemas.openxmlformats.org/presentationml/2006/main">
  <p:tag name="PA" val="v3.0.0"/>
</p:tagLst>
</file>

<file path=ppt/tags/tag210.xml><?xml version="1.0" encoding="utf-8"?>
<p:tagLst xmlns:a="http://schemas.openxmlformats.org/drawingml/2006/main" xmlns:r="http://schemas.openxmlformats.org/officeDocument/2006/relationships" xmlns:p="http://schemas.openxmlformats.org/presentationml/2006/main">
  <p:tag name="PA" val="v3.0.0"/>
</p:tagLst>
</file>

<file path=ppt/tags/tag211.xml><?xml version="1.0" encoding="utf-8"?>
<p:tagLst xmlns:a="http://schemas.openxmlformats.org/drawingml/2006/main" xmlns:r="http://schemas.openxmlformats.org/officeDocument/2006/relationships" xmlns:p="http://schemas.openxmlformats.org/presentationml/2006/main">
  <p:tag name="PA" val="v3.0.0"/>
</p:tagLst>
</file>

<file path=ppt/tags/tag212.xml><?xml version="1.0" encoding="utf-8"?>
<p:tagLst xmlns:a="http://schemas.openxmlformats.org/drawingml/2006/main" xmlns:r="http://schemas.openxmlformats.org/officeDocument/2006/relationships" xmlns:p="http://schemas.openxmlformats.org/presentationml/2006/main">
  <p:tag name="PA" val="v3.0.0"/>
</p:tagLst>
</file>

<file path=ppt/tags/tag22.xml><?xml version="1.0" encoding="utf-8"?>
<p:tagLst xmlns:a="http://schemas.openxmlformats.org/drawingml/2006/main" xmlns:r="http://schemas.openxmlformats.org/officeDocument/2006/relationships" xmlns:p="http://schemas.openxmlformats.org/presentationml/2006/main">
  <p:tag name="PA" val="v3.0.0"/>
</p:tagLst>
</file>

<file path=ppt/tags/tag23.xml><?xml version="1.0" encoding="utf-8"?>
<p:tagLst xmlns:a="http://schemas.openxmlformats.org/drawingml/2006/main" xmlns:r="http://schemas.openxmlformats.org/officeDocument/2006/relationships" xmlns:p="http://schemas.openxmlformats.org/presentationml/2006/main">
  <p:tag name="PA" val="v3.0.0"/>
</p:tagLst>
</file>

<file path=ppt/tags/tag24.xml><?xml version="1.0" encoding="utf-8"?>
<p:tagLst xmlns:a="http://schemas.openxmlformats.org/drawingml/2006/main" xmlns:r="http://schemas.openxmlformats.org/officeDocument/2006/relationships" xmlns:p="http://schemas.openxmlformats.org/presentationml/2006/main">
  <p:tag name="PA" val="v3.0.0"/>
</p:tagLst>
</file>

<file path=ppt/tags/tag25.xml><?xml version="1.0" encoding="utf-8"?>
<p:tagLst xmlns:a="http://schemas.openxmlformats.org/drawingml/2006/main" xmlns:r="http://schemas.openxmlformats.org/officeDocument/2006/relationships" xmlns:p="http://schemas.openxmlformats.org/presentationml/2006/main">
  <p:tag name="PA" val="v3.0.0"/>
</p:tagLst>
</file>

<file path=ppt/tags/tag26.xml><?xml version="1.0" encoding="utf-8"?>
<p:tagLst xmlns:a="http://schemas.openxmlformats.org/drawingml/2006/main" xmlns:r="http://schemas.openxmlformats.org/officeDocument/2006/relationships" xmlns:p="http://schemas.openxmlformats.org/presentationml/2006/main">
  <p:tag name="PA" val="v3.0.0"/>
</p:tagLst>
</file>

<file path=ppt/tags/tag27.xml><?xml version="1.0" encoding="utf-8"?>
<p:tagLst xmlns:a="http://schemas.openxmlformats.org/drawingml/2006/main" xmlns:r="http://schemas.openxmlformats.org/officeDocument/2006/relationships" xmlns:p="http://schemas.openxmlformats.org/presentationml/2006/main">
  <p:tag name="PA" val="v3.0.0"/>
</p:tagLst>
</file>

<file path=ppt/tags/tag28.xml><?xml version="1.0" encoding="utf-8"?>
<p:tagLst xmlns:a="http://schemas.openxmlformats.org/drawingml/2006/main" xmlns:r="http://schemas.openxmlformats.org/officeDocument/2006/relationships" xmlns:p="http://schemas.openxmlformats.org/presentationml/2006/main">
  <p:tag name="PA" val="v3.0.0"/>
</p:tagLst>
</file>

<file path=ppt/tags/tag29.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30.xml><?xml version="1.0" encoding="utf-8"?>
<p:tagLst xmlns:a="http://schemas.openxmlformats.org/drawingml/2006/main" xmlns:r="http://schemas.openxmlformats.org/officeDocument/2006/relationships" xmlns:p="http://schemas.openxmlformats.org/presentationml/2006/main">
  <p:tag name="PA" val="v3.0.0"/>
</p:tagLst>
</file>

<file path=ppt/tags/tag31.xml><?xml version="1.0" encoding="utf-8"?>
<p:tagLst xmlns:a="http://schemas.openxmlformats.org/drawingml/2006/main" xmlns:r="http://schemas.openxmlformats.org/officeDocument/2006/relationships" xmlns:p="http://schemas.openxmlformats.org/presentationml/2006/main">
  <p:tag name="PA" val="v3.0.0"/>
</p:tagLst>
</file>

<file path=ppt/tags/tag32.xml><?xml version="1.0" encoding="utf-8"?>
<p:tagLst xmlns:a="http://schemas.openxmlformats.org/drawingml/2006/main" xmlns:r="http://schemas.openxmlformats.org/officeDocument/2006/relationships" xmlns:p="http://schemas.openxmlformats.org/presentationml/2006/main">
  <p:tag name="PA" val="v3.0.0"/>
</p:tagLst>
</file>

<file path=ppt/tags/tag33.xml><?xml version="1.0" encoding="utf-8"?>
<p:tagLst xmlns:a="http://schemas.openxmlformats.org/drawingml/2006/main" xmlns:r="http://schemas.openxmlformats.org/officeDocument/2006/relationships" xmlns:p="http://schemas.openxmlformats.org/presentationml/2006/main">
  <p:tag name="PA" val="v3.0.0"/>
</p:tagLst>
</file>

<file path=ppt/tags/tag34.xml><?xml version="1.0" encoding="utf-8"?>
<p:tagLst xmlns:a="http://schemas.openxmlformats.org/drawingml/2006/main" xmlns:r="http://schemas.openxmlformats.org/officeDocument/2006/relationships" xmlns:p="http://schemas.openxmlformats.org/presentationml/2006/main">
  <p:tag name="PA" val="v3.0.0"/>
</p:tagLst>
</file>

<file path=ppt/tags/tag35.xml><?xml version="1.0" encoding="utf-8"?>
<p:tagLst xmlns:a="http://schemas.openxmlformats.org/drawingml/2006/main" xmlns:r="http://schemas.openxmlformats.org/officeDocument/2006/relationships" xmlns:p="http://schemas.openxmlformats.org/presentationml/2006/main">
  <p:tag name="PA" val="v3.0.0"/>
</p:tagLst>
</file>

<file path=ppt/tags/tag36.xml><?xml version="1.0" encoding="utf-8"?>
<p:tagLst xmlns:a="http://schemas.openxmlformats.org/drawingml/2006/main" xmlns:r="http://schemas.openxmlformats.org/officeDocument/2006/relationships" xmlns:p="http://schemas.openxmlformats.org/presentationml/2006/main">
  <p:tag name="PA" val="v3.0.0"/>
</p:tagLst>
</file>

<file path=ppt/tags/tag37.xml><?xml version="1.0" encoding="utf-8"?>
<p:tagLst xmlns:a="http://schemas.openxmlformats.org/drawingml/2006/main" xmlns:r="http://schemas.openxmlformats.org/officeDocument/2006/relationships" xmlns:p="http://schemas.openxmlformats.org/presentationml/2006/main">
  <p:tag name="PA" val="v3.0.0"/>
</p:tagLst>
</file>

<file path=ppt/tags/tag38.xml><?xml version="1.0" encoding="utf-8"?>
<p:tagLst xmlns:a="http://schemas.openxmlformats.org/drawingml/2006/main" xmlns:r="http://schemas.openxmlformats.org/officeDocument/2006/relationships" xmlns:p="http://schemas.openxmlformats.org/presentationml/2006/main">
  <p:tag name="PA" val="v3.0.0"/>
</p:tagLst>
</file>

<file path=ppt/tags/tag39.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40.xml><?xml version="1.0" encoding="utf-8"?>
<p:tagLst xmlns:a="http://schemas.openxmlformats.org/drawingml/2006/main" xmlns:r="http://schemas.openxmlformats.org/officeDocument/2006/relationships" xmlns:p="http://schemas.openxmlformats.org/presentationml/2006/main">
  <p:tag name="PA" val="v3.0.0"/>
</p:tagLst>
</file>

<file path=ppt/tags/tag41.xml><?xml version="1.0" encoding="utf-8"?>
<p:tagLst xmlns:a="http://schemas.openxmlformats.org/drawingml/2006/main" xmlns:r="http://schemas.openxmlformats.org/officeDocument/2006/relationships" xmlns:p="http://schemas.openxmlformats.org/presentationml/2006/main">
  <p:tag name="PA" val="v3.0.0"/>
</p:tagLst>
</file>

<file path=ppt/tags/tag42.xml><?xml version="1.0" encoding="utf-8"?>
<p:tagLst xmlns:a="http://schemas.openxmlformats.org/drawingml/2006/main" xmlns:r="http://schemas.openxmlformats.org/officeDocument/2006/relationships" xmlns:p="http://schemas.openxmlformats.org/presentationml/2006/main">
  <p:tag name="PA" val="v3.0.0"/>
</p:tagLst>
</file>

<file path=ppt/tags/tag43.xml><?xml version="1.0" encoding="utf-8"?>
<p:tagLst xmlns:a="http://schemas.openxmlformats.org/drawingml/2006/main" xmlns:r="http://schemas.openxmlformats.org/officeDocument/2006/relationships" xmlns:p="http://schemas.openxmlformats.org/presentationml/2006/main">
  <p:tag name="PA" val="v3.0.0"/>
</p:tagLst>
</file>

<file path=ppt/tags/tag44.xml><?xml version="1.0" encoding="utf-8"?>
<p:tagLst xmlns:a="http://schemas.openxmlformats.org/drawingml/2006/main" xmlns:r="http://schemas.openxmlformats.org/officeDocument/2006/relationships" xmlns:p="http://schemas.openxmlformats.org/presentationml/2006/main">
  <p:tag name="PA" val="v3.0.0"/>
</p:tagLst>
</file>

<file path=ppt/tags/tag45.xml><?xml version="1.0" encoding="utf-8"?>
<p:tagLst xmlns:a="http://schemas.openxmlformats.org/drawingml/2006/main" xmlns:r="http://schemas.openxmlformats.org/officeDocument/2006/relationships" xmlns:p="http://schemas.openxmlformats.org/presentationml/2006/main">
  <p:tag name="PA" val="v3.0.0"/>
</p:tagLst>
</file>

<file path=ppt/tags/tag46.xml><?xml version="1.0" encoding="utf-8"?>
<p:tagLst xmlns:a="http://schemas.openxmlformats.org/drawingml/2006/main" xmlns:r="http://schemas.openxmlformats.org/officeDocument/2006/relationships" xmlns:p="http://schemas.openxmlformats.org/presentationml/2006/main">
  <p:tag name="PA" val="v3.0.0"/>
</p:tagLst>
</file>

<file path=ppt/tags/tag47.xml><?xml version="1.0" encoding="utf-8"?>
<p:tagLst xmlns:a="http://schemas.openxmlformats.org/drawingml/2006/main" xmlns:r="http://schemas.openxmlformats.org/officeDocument/2006/relationships" xmlns:p="http://schemas.openxmlformats.org/presentationml/2006/main">
  <p:tag name="PA" val="v3.0.0"/>
</p:tagLst>
</file>

<file path=ppt/tags/tag48.xml><?xml version="1.0" encoding="utf-8"?>
<p:tagLst xmlns:a="http://schemas.openxmlformats.org/drawingml/2006/main" xmlns:r="http://schemas.openxmlformats.org/officeDocument/2006/relationships" xmlns:p="http://schemas.openxmlformats.org/presentationml/2006/main">
  <p:tag name="PA" val="v3.0.0"/>
</p:tagLst>
</file>

<file path=ppt/tags/tag49.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50.xml><?xml version="1.0" encoding="utf-8"?>
<p:tagLst xmlns:a="http://schemas.openxmlformats.org/drawingml/2006/main" xmlns:r="http://schemas.openxmlformats.org/officeDocument/2006/relationships" xmlns:p="http://schemas.openxmlformats.org/presentationml/2006/main">
  <p:tag name="PA" val="v3.0.0"/>
</p:tagLst>
</file>

<file path=ppt/tags/tag51.xml><?xml version="1.0" encoding="utf-8"?>
<p:tagLst xmlns:a="http://schemas.openxmlformats.org/drawingml/2006/main" xmlns:r="http://schemas.openxmlformats.org/officeDocument/2006/relationships" xmlns:p="http://schemas.openxmlformats.org/presentationml/2006/main">
  <p:tag name="PA" val="v3.0.0"/>
</p:tagLst>
</file>

<file path=ppt/tags/tag52.xml><?xml version="1.0" encoding="utf-8"?>
<p:tagLst xmlns:a="http://schemas.openxmlformats.org/drawingml/2006/main" xmlns:r="http://schemas.openxmlformats.org/officeDocument/2006/relationships" xmlns:p="http://schemas.openxmlformats.org/presentationml/2006/main">
  <p:tag name="PA" val="v3.0.0"/>
</p:tagLst>
</file>

<file path=ppt/tags/tag53.xml><?xml version="1.0" encoding="utf-8"?>
<p:tagLst xmlns:a="http://schemas.openxmlformats.org/drawingml/2006/main" xmlns:r="http://schemas.openxmlformats.org/officeDocument/2006/relationships" xmlns:p="http://schemas.openxmlformats.org/presentationml/2006/main">
  <p:tag name="PA" val="v3.0.0"/>
</p:tagLst>
</file>

<file path=ppt/tags/tag54.xml><?xml version="1.0" encoding="utf-8"?>
<p:tagLst xmlns:a="http://schemas.openxmlformats.org/drawingml/2006/main" xmlns:r="http://schemas.openxmlformats.org/officeDocument/2006/relationships" xmlns:p="http://schemas.openxmlformats.org/presentationml/2006/main">
  <p:tag name="PA" val="v3.0.0"/>
</p:tagLst>
</file>

<file path=ppt/tags/tag55.xml><?xml version="1.0" encoding="utf-8"?>
<p:tagLst xmlns:a="http://schemas.openxmlformats.org/drawingml/2006/main" xmlns:r="http://schemas.openxmlformats.org/officeDocument/2006/relationships" xmlns:p="http://schemas.openxmlformats.org/presentationml/2006/main">
  <p:tag name="PA" val="v3.0.0"/>
</p:tagLst>
</file>

<file path=ppt/tags/tag56.xml><?xml version="1.0" encoding="utf-8"?>
<p:tagLst xmlns:a="http://schemas.openxmlformats.org/drawingml/2006/main" xmlns:r="http://schemas.openxmlformats.org/officeDocument/2006/relationships" xmlns:p="http://schemas.openxmlformats.org/presentationml/2006/main">
  <p:tag name="PA" val="v3.0.0"/>
</p:tagLst>
</file>

<file path=ppt/tags/tag57.xml><?xml version="1.0" encoding="utf-8"?>
<p:tagLst xmlns:a="http://schemas.openxmlformats.org/drawingml/2006/main" xmlns:r="http://schemas.openxmlformats.org/officeDocument/2006/relationships" xmlns:p="http://schemas.openxmlformats.org/presentationml/2006/main">
  <p:tag name="PA" val="v3.0.0"/>
</p:tagLst>
</file>

<file path=ppt/tags/tag58.xml><?xml version="1.0" encoding="utf-8"?>
<p:tagLst xmlns:a="http://schemas.openxmlformats.org/drawingml/2006/main" xmlns:r="http://schemas.openxmlformats.org/officeDocument/2006/relationships" xmlns:p="http://schemas.openxmlformats.org/presentationml/2006/main">
  <p:tag name="PA" val="v3.0.0"/>
</p:tagLst>
</file>

<file path=ppt/tags/tag59.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60.xml><?xml version="1.0" encoding="utf-8"?>
<p:tagLst xmlns:a="http://schemas.openxmlformats.org/drawingml/2006/main" xmlns:r="http://schemas.openxmlformats.org/officeDocument/2006/relationships" xmlns:p="http://schemas.openxmlformats.org/presentationml/2006/main">
  <p:tag name="PA" val="v3.0.0"/>
</p:tagLst>
</file>

<file path=ppt/tags/tag61.xml><?xml version="1.0" encoding="utf-8"?>
<p:tagLst xmlns:a="http://schemas.openxmlformats.org/drawingml/2006/main" xmlns:r="http://schemas.openxmlformats.org/officeDocument/2006/relationships" xmlns:p="http://schemas.openxmlformats.org/presentationml/2006/main">
  <p:tag name="PA" val="v3.0.0"/>
</p:tagLst>
</file>

<file path=ppt/tags/tag62.xml><?xml version="1.0" encoding="utf-8"?>
<p:tagLst xmlns:a="http://schemas.openxmlformats.org/drawingml/2006/main" xmlns:r="http://schemas.openxmlformats.org/officeDocument/2006/relationships" xmlns:p="http://schemas.openxmlformats.org/presentationml/2006/main">
  <p:tag name="PA" val="v3.0.0"/>
</p:tagLst>
</file>

<file path=ppt/tags/tag63.xml><?xml version="1.0" encoding="utf-8"?>
<p:tagLst xmlns:a="http://schemas.openxmlformats.org/drawingml/2006/main" xmlns:r="http://schemas.openxmlformats.org/officeDocument/2006/relationships" xmlns:p="http://schemas.openxmlformats.org/presentationml/2006/main">
  <p:tag name="PA" val="v3.0.0"/>
</p:tagLst>
</file>

<file path=ppt/tags/tag64.xml><?xml version="1.0" encoding="utf-8"?>
<p:tagLst xmlns:a="http://schemas.openxmlformats.org/drawingml/2006/main" xmlns:r="http://schemas.openxmlformats.org/officeDocument/2006/relationships" xmlns:p="http://schemas.openxmlformats.org/presentationml/2006/main">
  <p:tag name="PA" val="v3.0.0"/>
</p:tagLst>
</file>

<file path=ppt/tags/tag65.xml><?xml version="1.0" encoding="utf-8"?>
<p:tagLst xmlns:a="http://schemas.openxmlformats.org/drawingml/2006/main" xmlns:r="http://schemas.openxmlformats.org/officeDocument/2006/relationships" xmlns:p="http://schemas.openxmlformats.org/presentationml/2006/main">
  <p:tag name="PA" val="v3.0.0"/>
</p:tagLst>
</file>

<file path=ppt/tags/tag66.xml><?xml version="1.0" encoding="utf-8"?>
<p:tagLst xmlns:a="http://schemas.openxmlformats.org/drawingml/2006/main" xmlns:r="http://schemas.openxmlformats.org/officeDocument/2006/relationships" xmlns:p="http://schemas.openxmlformats.org/presentationml/2006/main">
  <p:tag name="PA" val="v3.0.0"/>
</p:tagLst>
</file>

<file path=ppt/tags/tag67.xml><?xml version="1.0" encoding="utf-8"?>
<p:tagLst xmlns:a="http://schemas.openxmlformats.org/drawingml/2006/main" xmlns:r="http://schemas.openxmlformats.org/officeDocument/2006/relationships" xmlns:p="http://schemas.openxmlformats.org/presentationml/2006/main">
  <p:tag name="PA" val="v3.0.0"/>
</p:tagLst>
</file>

<file path=ppt/tags/tag68.xml><?xml version="1.0" encoding="utf-8"?>
<p:tagLst xmlns:a="http://schemas.openxmlformats.org/drawingml/2006/main" xmlns:r="http://schemas.openxmlformats.org/officeDocument/2006/relationships" xmlns:p="http://schemas.openxmlformats.org/presentationml/2006/main">
  <p:tag name="PA" val="v3.0.0"/>
</p:tagLst>
</file>

<file path=ppt/tags/tag69.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70.xml><?xml version="1.0" encoding="utf-8"?>
<p:tagLst xmlns:a="http://schemas.openxmlformats.org/drawingml/2006/main" xmlns:r="http://schemas.openxmlformats.org/officeDocument/2006/relationships" xmlns:p="http://schemas.openxmlformats.org/presentationml/2006/main">
  <p:tag name="PA" val="v3.0.0"/>
</p:tagLst>
</file>

<file path=ppt/tags/tag71.xml><?xml version="1.0" encoding="utf-8"?>
<p:tagLst xmlns:a="http://schemas.openxmlformats.org/drawingml/2006/main" xmlns:r="http://schemas.openxmlformats.org/officeDocument/2006/relationships" xmlns:p="http://schemas.openxmlformats.org/presentationml/2006/main">
  <p:tag name="PA" val="v3.0.0"/>
</p:tagLst>
</file>

<file path=ppt/tags/tag72.xml><?xml version="1.0" encoding="utf-8"?>
<p:tagLst xmlns:a="http://schemas.openxmlformats.org/drawingml/2006/main" xmlns:r="http://schemas.openxmlformats.org/officeDocument/2006/relationships" xmlns:p="http://schemas.openxmlformats.org/presentationml/2006/main">
  <p:tag name="PA" val="v3.0.0"/>
</p:tagLst>
</file>

<file path=ppt/tags/tag73.xml><?xml version="1.0" encoding="utf-8"?>
<p:tagLst xmlns:a="http://schemas.openxmlformats.org/drawingml/2006/main" xmlns:r="http://schemas.openxmlformats.org/officeDocument/2006/relationships" xmlns:p="http://schemas.openxmlformats.org/presentationml/2006/main">
  <p:tag name="PA" val="v3.0.0"/>
</p:tagLst>
</file>

<file path=ppt/tags/tag74.xml><?xml version="1.0" encoding="utf-8"?>
<p:tagLst xmlns:a="http://schemas.openxmlformats.org/drawingml/2006/main" xmlns:r="http://schemas.openxmlformats.org/officeDocument/2006/relationships" xmlns:p="http://schemas.openxmlformats.org/presentationml/2006/main">
  <p:tag name="PA" val="v3.0.0"/>
</p:tagLst>
</file>

<file path=ppt/tags/tag75.xml><?xml version="1.0" encoding="utf-8"?>
<p:tagLst xmlns:a="http://schemas.openxmlformats.org/drawingml/2006/main" xmlns:r="http://schemas.openxmlformats.org/officeDocument/2006/relationships" xmlns:p="http://schemas.openxmlformats.org/presentationml/2006/main">
  <p:tag name="PA" val="v3.0.0"/>
</p:tagLst>
</file>

<file path=ppt/tags/tag76.xml><?xml version="1.0" encoding="utf-8"?>
<p:tagLst xmlns:a="http://schemas.openxmlformats.org/drawingml/2006/main" xmlns:r="http://schemas.openxmlformats.org/officeDocument/2006/relationships" xmlns:p="http://schemas.openxmlformats.org/presentationml/2006/main">
  <p:tag name="PA" val="v3.0.0"/>
</p:tagLst>
</file>

<file path=ppt/tags/tag77.xml><?xml version="1.0" encoding="utf-8"?>
<p:tagLst xmlns:a="http://schemas.openxmlformats.org/drawingml/2006/main" xmlns:r="http://schemas.openxmlformats.org/officeDocument/2006/relationships" xmlns:p="http://schemas.openxmlformats.org/presentationml/2006/main">
  <p:tag name="PA" val="v3.0.0"/>
</p:tagLst>
</file>

<file path=ppt/tags/tag78.xml><?xml version="1.0" encoding="utf-8"?>
<p:tagLst xmlns:a="http://schemas.openxmlformats.org/drawingml/2006/main" xmlns:r="http://schemas.openxmlformats.org/officeDocument/2006/relationships" xmlns:p="http://schemas.openxmlformats.org/presentationml/2006/main">
  <p:tag name="PA" val="v3.0.0"/>
</p:tagLst>
</file>

<file path=ppt/tags/tag79.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80.xml><?xml version="1.0" encoding="utf-8"?>
<p:tagLst xmlns:a="http://schemas.openxmlformats.org/drawingml/2006/main" xmlns:r="http://schemas.openxmlformats.org/officeDocument/2006/relationships" xmlns:p="http://schemas.openxmlformats.org/presentationml/2006/main">
  <p:tag name="PA" val="v3.0.0"/>
</p:tagLst>
</file>

<file path=ppt/tags/tag81.xml><?xml version="1.0" encoding="utf-8"?>
<p:tagLst xmlns:a="http://schemas.openxmlformats.org/drawingml/2006/main" xmlns:r="http://schemas.openxmlformats.org/officeDocument/2006/relationships" xmlns:p="http://schemas.openxmlformats.org/presentationml/2006/main">
  <p:tag name="PA" val="v3.0.0"/>
</p:tagLst>
</file>

<file path=ppt/tags/tag82.xml><?xml version="1.0" encoding="utf-8"?>
<p:tagLst xmlns:a="http://schemas.openxmlformats.org/drawingml/2006/main" xmlns:r="http://schemas.openxmlformats.org/officeDocument/2006/relationships" xmlns:p="http://schemas.openxmlformats.org/presentationml/2006/main">
  <p:tag name="PA" val="v3.0.0"/>
</p:tagLst>
</file>

<file path=ppt/tags/tag83.xml><?xml version="1.0" encoding="utf-8"?>
<p:tagLst xmlns:a="http://schemas.openxmlformats.org/drawingml/2006/main" xmlns:r="http://schemas.openxmlformats.org/officeDocument/2006/relationships" xmlns:p="http://schemas.openxmlformats.org/presentationml/2006/main">
  <p:tag name="PA" val="v3.0.0"/>
</p:tagLst>
</file>

<file path=ppt/tags/tag84.xml><?xml version="1.0" encoding="utf-8"?>
<p:tagLst xmlns:a="http://schemas.openxmlformats.org/drawingml/2006/main" xmlns:r="http://schemas.openxmlformats.org/officeDocument/2006/relationships" xmlns:p="http://schemas.openxmlformats.org/presentationml/2006/main">
  <p:tag name="PA" val="v3.0.0"/>
</p:tagLst>
</file>

<file path=ppt/tags/tag85.xml><?xml version="1.0" encoding="utf-8"?>
<p:tagLst xmlns:a="http://schemas.openxmlformats.org/drawingml/2006/main" xmlns:r="http://schemas.openxmlformats.org/officeDocument/2006/relationships" xmlns:p="http://schemas.openxmlformats.org/presentationml/2006/main">
  <p:tag name="PA" val="v3.0.0"/>
</p:tagLst>
</file>

<file path=ppt/tags/tag86.xml><?xml version="1.0" encoding="utf-8"?>
<p:tagLst xmlns:a="http://schemas.openxmlformats.org/drawingml/2006/main" xmlns:r="http://schemas.openxmlformats.org/officeDocument/2006/relationships" xmlns:p="http://schemas.openxmlformats.org/presentationml/2006/main">
  <p:tag name="PA" val="v3.0.0"/>
</p:tagLst>
</file>

<file path=ppt/tags/tag87.xml><?xml version="1.0" encoding="utf-8"?>
<p:tagLst xmlns:a="http://schemas.openxmlformats.org/drawingml/2006/main" xmlns:r="http://schemas.openxmlformats.org/officeDocument/2006/relationships" xmlns:p="http://schemas.openxmlformats.org/presentationml/2006/main">
  <p:tag name="PA" val="v3.0.0"/>
</p:tagLst>
</file>

<file path=ppt/tags/tag88.xml><?xml version="1.0" encoding="utf-8"?>
<p:tagLst xmlns:a="http://schemas.openxmlformats.org/drawingml/2006/main" xmlns:r="http://schemas.openxmlformats.org/officeDocument/2006/relationships" xmlns:p="http://schemas.openxmlformats.org/presentationml/2006/main">
  <p:tag name="PA" val="v3.0.0"/>
</p:tagLst>
</file>

<file path=ppt/tags/tag89.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ags/tag90.xml><?xml version="1.0" encoding="utf-8"?>
<p:tagLst xmlns:a="http://schemas.openxmlformats.org/drawingml/2006/main" xmlns:r="http://schemas.openxmlformats.org/officeDocument/2006/relationships" xmlns:p="http://schemas.openxmlformats.org/presentationml/2006/main">
  <p:tag name="PA" val="v3.0.0"/>
</p:tagLst>
</file>

<file path=ppt/tags/tag91.xml><?xml version="1.0" encoding="utf-8"?>
<p:tagLst xmlns:a="http://schemas.openxmlformats.org/drawingml/2006/main" xmlns:r="http://schemas.openxmlformats.org/officeDocument/2006/relationships" xmlns:p="http://schemas.openxmlformats.org/presentationml/2006/main">
  <p:tag name="PA" val="v3.0.0"/>
</p:tagLst>
</file>

<file path=ppt/tags/tag92.xml><?xml version="1.0" encoding="utf-8"?>
<p:tagLst xmlns:a="http://schemas.openxmlformats.org/drawingml/2006/main" xmlns:r="http://schemas.openxmlformats.org/officeDocument/2006/relationships" xmlns:p="http://schemas.openxmlformats.org/presentationml/2006/main">
  <p:tag name="PA" val="v3.0.0"/>
</p:tagLst>
</file>

<file path=ppt/tags/tag93.xml><?xml version="1.0" encoding="utf-8"?>
<p:tagLst xmlns:a="http://schemas.openxmlformats.org/drawingml/2006/main" xmlns:r="http://schemas.openxmlformats.org/officeDocument/2006/relationships" xmlns:p="http://schemas.openxmlformats.org/presentationml/2006/main">
  <p:tag name="PA" val="v3.0.0"/>
</p:tagLst>
</file>

<file path=ppt/tags/tag94.xml><?xml version="1.0" encoding="utf-8"?>
<p:tagLst xmlns:a="http://schemas.openxmlformats.org/drawingml/2006/main" xmlns:r="http://schemas.openxmlformats.org/officeDocument/2006/relationships" xmlns:p="http://schemas.openxmlformats.org/presentationml/2006/main">
  <p:tag name="PA" val="v3.0.0"/>
</p:tagLst>
</file>

<file path=ppt/tags/tag95.xml><?xml version="1.0" encoding="utf-8"?>
<p:tagLst xmlns:a="http://schemas.openxmlformats.org/drawingml/2006/main" xmlns:r="http://schemas.openxmlformats.org/officeDocument/2006/relationships" xmlns:p="http://schemas.openxmlformats.org/presentationml/2006/main">
  <p:tag name="PA" val="v3.0.0"/>
</p:tagLst>
</file>

<file path=ppt/tags/tag96.xml><?xml version="1.0" encoding="utf-8"?>
<p:tagLst xmlns:a="http://schemas.openxmlformats.org/drawingml/2006/main" xmlns:r="http://schemas.openxmlformats.org/officeDocument/2006/relationships" xmlns:p="http://schemas.openxmlformats.org/presentationml/2006/main">
  <p:tag name="PA" val="v3.0.0"/>
</p:tagLst>
</file>

<file path=ppt/tags/tag97.xml><?xml version="1.0" encoding="utf-8"?>
<p:tagLst xmlns:a="http://schemas.openxmlformats.org/drawingml/2006/main" xmlns:r="http://schemas.openxmlformats.org/officeDocument/2006/relationships" xmlns:p="http://schemas.openxmlformats.org/presentationml/2006/main">
  <p:tag name="PA" val="v3.0.0"/>
</p:tagLst>
</file>

<file path=ppt/tags/tag98.xml><?xml version="1.0" encoding="utf-8"?>
<p:tagLst xmlns:a="http://schemas.openxmlformats.org/drawingml/2006/main" xmlns:r="http://schemas.openxmlformats.org/officeDocument/2006/relationships" xmlns:p="http://schemas.openxmlformats.org/presentationml/2006/main">
  <p:tag name="PA" val="v3.0.0"/>
</p:tagLst>
</file>

<file path=ppt/tags/tag9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www.freeppt7.com">
  <a:themeElements>
    <a:clrScheme name="自定义 1">
      <a:dk1>
        <a:srgbClr val="333333"/>
      </a:dk1>
      <a:lt1>
        <a:srgbClr val="FFFFFF"/>
      </a:lt1>
      <a:dk2>
        <a:srgbClr val="333333"/>
      </a:dk2>
      <a:lt2>
        <a:srgbClr val="FFFFFF"/>
      </a:lt2>
      <a:accent1>
        <a:srgbClr val="F9E7E3"/>
      </a:accent1>
      <a:accent2>
        <a:srgbClr val="F1CFCD"/>
      </a:accent2>
      <a:accent3>
        <a:srgbClr val="E5AAA4"/>
      </a:accent3>
      <a:accent4>
        <a:srgbClr val="9B7F7B"/>
      </a:accent4>
      <a:accent5>
        <a:srgbClr val="756359"/>
      </a:accent5>
      <a:accent6>
        <a:srgbClr val="ABA8A3"/>
      </a:accent6>
      <a:hlink>
        <a:srgbClr val="0000FF"/>
      </a:hlink>
      <a:folHlink>
        <a:srgbClr val="800080"/>
      </a:folHlink>
    </a:clrScheme>
    <a:fontScheme name="yowzfd4g">
      <a:majorFont>
        <a:latin typeface="微软雅黑"/>
        <a:ea typeface="微软雅黑 Light"/>
        <a:cs typeface=""/>
      </a:majorFont>
      <a:minorFont>
        <a:latin typeface="微软雅黑"/>
        <a:ea typeface="微软雅黑 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ww.jpppt.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2266</TotalTime>
  <Words>4887</Words>
  <Application>Microsoft Office PowerPoint</Application>
  <PresentationFormat>On-screen Show (16:9)</PresentationFormat>
  <Paragraphs>706</Paragraphs>
  <Slides>35</Slides>
  <Notes>10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35</vt:i4>
      </vt:variant>
    </vt:vector>
  </HeadingPairs>
  <TitlesOfParts>
    <vt:vector size="49" baseType="lpstr">
      <vt:lpstr>微软雅黑</vt:lpstr>
      <vt:lpstr>宋体</vt:lpstr>
      <vt:lpstr>微软雅黑 Light</vt:lpstr>
      <vt:lpstr>新細明體</vt:lpstr>
      <vt:lpstr>Albertus Medium</vt:lpstr>
      <vt:lpstr>Albertus MT Lt</vt:lpstr>
      <vt:lpstr>Arial</vt:lpstr>
      <vt:lpstr>Calibri</vt:lpstr>
      <vt:lpstr>Calibri Light</vt:lpstr>
      <vt:lpstr>Times New Roman</vt:lpstr>
      <vt:lpstr>Webdings</vt:lpstr>
      <vt:lpstr>Wingdings</vt:lpstr>
      <vt:lpstr>www.freeppt7.com</vt:lpstr>
      <vt:lpstr>www.jpppt.com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Sample 1</vt:lpstr>
      <vt:lpstr>Sample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Reminders</vt:lpstr>
      <vt:lpstr>A checklist for your submission</vt:lpstr>
    </vt:vector>
  </TitlesOfParts>
  <Manager>第一PPT</Manager>
  <Company>第一PPT，www.1ppt.com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粉色极简多边形</dc:title>
  <dc:creator>第一PPT</dc:creator>
  <cp:keywords>www.1ppt.com</cp:keywords>
  <dc:description>www.1ppt.com</dc:description>
  <cp:lastModifiedBy>ELE</cp:lastModifiedBy>
  <cp:revision>141</cp:revision>
  <dcterms:created xsi:type="dcterms:W3CDTF">2016-04-19T02:45:27Z</dcterms:created>
  <dcterms:modified xsi:type="dcterms:W3CDTF">2024-11-11T04:13:08Z</dcterms:modified>
  <cp:contentStatus>BOSSPPT</cp:contentStatus>
</cp:coreProperties>
</file>