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C8D9"/>
    <a:srgbClr val="E4D8E4"/>
    <a:srgbClr val="C8B0C8"/>
    <a:srgbClr val="AD89AD"/>
    <a:srgbClr val="6F4D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20000" cy="12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BC24-1D8F-4D91-9959-43C952EDA3A5}" type="datetimeFigureOut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7CA-6FDD-4FAA-B792-917FB7E63ED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770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BC24-1D8F-4D91-9959-43C952EDA3A5}" type="datetimeFigureOut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7CA-6FDD-4FAA-B792-917FB7E63ED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76116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BC24-1D8F-4D91-9959-43C952EDA3A5}" type="datetimeFigureOut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7CA-6FDD-4FAA-B792-917FB7E63ED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4616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BC24-1D8F-4D91-9959-43C952EDA3A5}" type="datetimeFigureOut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7CA-6FDD-4FAA-B792-917FB7E63ED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0229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BC24-1D8F-4D91-9959-43C952EDA3A5}" type="datetimeFigureOut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7CA-6FDD-4FAA-B792-917FB7E63ED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6525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BC24-1D8F-4D91-9959-43C952EDA3A5}" type="datetimeFigureOut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7CA-6FDD-4FAA-B792-917FB7E63ED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5862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BC24-1D8F-4D91-9959-43C952EDA3A5}" type="datetimeFigureOut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7CA-6FDD-4FAA-B792-917FB7E63ED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59877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BC24-1D8F-4D91-9959-43C952EDA3A5}" type="datetimeFigureOut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7CA-6FDD-4FAA-B792-917FB7E63ED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132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BC24-1D8F-4D91-9959-43C952EDA3A5}" type="datetimeFigureOut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7CA-6FDD-4FAA-B792-917FB7E63ED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5733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BC24-1D8F-4D91-9959-43C952EDA3A5}" type="datetimeFigureOut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7CA-6FDD-4FAA-B792-917FB7E63ED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123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BC24-1D8F-4D91-9959-43C952EDA3A5}" type="datetimeFigureOut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47CA-6FDD-4FAA-B792-917FB7E63ED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2449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FBC24-1D8F-4D91-9959-43C952EDA3A5}" type="datetimeFigureOut">
              <a:rPr lang="zh-HK" altLang="en-US" smtClean="0"/>
              <a:t>14/9/2020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E47CA-6FDD-4FAA-B792-917FB7E63ED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1850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D89AD"/>
            </a:gs>
            <a:gs pos="50000">
              <a:srgbClr val="C8B0C8"/>
            </a:gs>
            <a:gs pos="100000">
              <a:srgbClr val="D9C8D9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矩形 35"/>
          <p:cNvSpPr/>
          <p:nvPr/>
        </p:nvSpPr>
        <p:spPr>
          <a:xfrm>
            <a:off x="363675" y="5129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All roads lead to ____.</a:t>
            </a:r>
            <a:endParaRPr lang="zh-HK" altLang="en-US" dirty="0"/>
          </a:p>
        </p:txBody>
      </p:sp>
      <p:sp>
        <p:nvSpPr>
          <p:cNvPr id="37" name="矩形 36"/>
          <p:cNvSpPr/>
          <p:nvPr/>
        </p:nvSpPr>
        <p:spPr>
          <a:xfrm>
            <a:off x="363675" y="5129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16</a:t>
            </a:r>
            <a:endParaRPr lang="zh-HK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363675" y="3491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Rome is not ____ in a day.</a:t>
            </a:r>
            <a:endParaRPr lang="zh-HK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363675" y="3491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11</a:t>
            </a:r>
            <a:endParaRPr lang="zh-HK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7300875" y="215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Never look a gift in the ____.</a:t>
            </a:r>
            <a:endParaRPr lang="zh-HK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7301195" y="215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5</a:t>
            </a:r>
            <a:endParaRPr lang="zh-HK" altLang="en-US" dirty="0"/>
          </a:p>
        </p:txBody>
      </p:sp>
      <p:sp>
        <p:nvSpPr>
          <p:cNvPr id="5" name="矩形 4"/>
          <p:cNvSpPr/>
          <p:nvPr/>
        </p:nvSpPr>
        <p:spPr>
          <a:xfrm>
            <a:off x="363675" y="215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____ your blessing.</a:t>
            </a:r>
            <a:endParaRPr lang="zh-HK" altLang="en-US" dirty="0"/>
          </a:p>
        </p:txBody>
      </p:sp>
      <p:sp>
        <p:nvSpPr>
          <p:cNvPr id="6" name="矩形 5"/>
          <p:cNvSpPr/>
          <p:nvPr/>
        </p:nvSpPr>
        <p:spPr>
          <a:xfrm>
            <a:off x="2091675" y="215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____ turns what we have into enough.</a:t>
            </a:r>
            <a:endParaRPr lang="zh-HK" altLang="en-US" dirty="0"/>
          </a:p>
        </p:txBody>
      </p:sp>
      <p:sp>
        <p:nvSpPr>
          <p:cNvPr id="8" name="矩形 7"/>
          <p:cNvSpPr/>
          <p:nvPr/>
        </p:nvSpPr>
        <p:spPr>
          <a:xfrm>
            <a:off x="3819675" y="215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Gratitude is the sign of ____ souls.</a:t>
            </a:r>
            <a:endParaRPr lang="zh-HK" altLang="en-US" dirty="0"/>
          </a:p>
        </p:txBody>
      </p:sp>
      <p:sp>
        <p:nvSpPr>
          <p:cNvPr id="10" name="矩形 9"/>
          <p:cNvSpPr/>
          <p:nvPr/>
        </p:nvSpPr>
        <p:spPr>
          <a:xfrm>
            <a:off x="5547675" y="215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One ____ turn deserves another.</a:t>
            </a:r>
            <a:endParaRPr lang="zh-HK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363675" y="1853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A bird in the ____ is worth two in the bush.</a:t>
            </a:r>
            <a:endParaRPr lang="zh-HK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2091675" y="1853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A ____ in need is a friend indeed.</a:t>
            </a:r>
            <a:endParaRPr lang="zh-HK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3819675" y="1853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____ is where the heart is.</a:t>
            </a:r>
            <a:endParaRPr lang="zh-HK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5547675" y="1853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Opportunity only knocks ____.</a:t>
            </a:r>
            <a:endParaRPr lang="zh-HK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7300875" y="1853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600" dirty="0" smtClean="0"/>
              <a:t>The ____ is always greener on the other side of the fence.</a:t>
            </a:r>
            <a:endParaRPr lang="zh-HK" altLang="en-US" sz="1600" dirty="0"/>
          </a:p>
        </p:txBody>
      </p:sp>
      <p:sp>
        <p:nvSpPr>
          <p:cNvPr id="30" name="矩形 29"/>
          <p:cNvSpPr/>
          <p:nvPr/>
        </p:nvSpPr>
        <p:spPr>
          <a:xfrm>
            <a:off x="3819675" y="3491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____ is better than cure.</a:t>
            </a:r>
            <a:endParaRPr lang="zh-HK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2091675" y="3491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The ____ bird catches the worm.</a:t>
            </a:r>
            <a:endParaRPr lang="zh-HK" altLang="en-US" dirty="0"/>
          </a:p>
        </p:txBody>
      </p:sp>
      <p:sp>
        <p:nvSpPr>
          <p:cNvPr id="32" name="矩形 31"/>
          <p:cNvSpPr/>
          <p:nvPr/>
        </p:nvSpPr>
        <p:spPr>
          <a:xfrm>
            <a:off x="5547675" y="3491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Time and ____ wait for no man. </a:t>
            </a:r>
            <a:endParaRPr lang="zh-HK" altLang="en-US" dirty="0"/>
          </a:p>
        </p:txBody>
      </p:sp>
      <p:sp>
        <p:nvSpPr>
          <p:cNvPr id="34" name="矩形 33"/>
          <p:cNvSpPr/>
          <p:nvPr/>
        </p:nvSpPr>
        <p:spPr>
          <a:xfrm>
            <a:off x="7300875" y="3491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A ____ in time saves nine.</a:t>
            </a:r>
            <a:endParaRPr lang="zh-HK" altLang="en-US" dirty="0"/>
          </a:p>
        </p:txBody>
      </p:sp>
      <p:sp>
        <p:nvSpPr>
          <p:cNvPr id="38" name="矩形 37"/>
          <p:cNvSpPr/>
          <p:nvPr/>
        </p:nvSpPr>
        <p:spPr>
          <a:xfrm>
            <a:off x="2091675" y="5129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Every cloud has a ____ lining.</a:t>
            </a:r>
            <a:endParaRPr lang="zh-HK" altLang="en-US" dirty="0"/>
          </a:p>
        </p:txBody>
      </p:sp>
      <p:sp>
        <p:nvSpPr>
          <p:cNvPr id="40" name="矩形 39"/>
          <p:cNvSpPr/>
          <p:nvPr/>
        </p:nvSpPr>
        <p:spPr>
          <a:xfrm>
            <a:off x="3819675" y="5129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There is light at the end of the ____.</a:t>
            </a:r>
            <a:endParaRPr lang="zh-HK" altLang="en-US" dirty="0"/>
          </a:p>
        </p:txBody>
      </p:sp>
      <p:sp>
        <p:nvSpPr>
          <p:cNvPr id="42" name="矩形 41"/>
          <p:cNvSpPr/>
          <p:nvPr/>
        </p:nvSpPr>
        <p:spPr>
          <a:xfrm>
            <a:off x="5547675" y="5129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Where there’s a ____, there’s a way. </a:t>
            </a:r>
            <a:endParaRPr lang="zh-HK" altLang="en-US" dirty="0"/>
          </a:p>
        </p:txBody>
      </p:sp>
      <p:sp>
        <p:nvSpPr>
          <p:cNvPr id="44" name="矩形 43"/>
          <p:cNvSpPr/>
          <p:nvPr/>
        </p:nvSpPr>
        <p:spPr>
          <a:xfrm>
            <a:off x="7300875" y="5129925"/>
            <a:ext cx="1548000" cy="15480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Every ____ has its day.</a:t>
            </a:r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363675" y="215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1</a:t>
            </a:r>
            <a:endParaRPr lang="zh-HK" altLang="en-US" dirty="0"/>
          </a:p>
        </p:txBody>
      </p:sp>
      <p:sp>
        <p:nvSpPr>
          <p:cNvPr id="7" name="矩形 6"/>
          <p:cNvSpPr/>
          <p:nvPr/>
        </p:nvSpPr>
        <p:spPr>
          <a:xfrm>
            <a:off x="2091675" y="215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2</a:t>
            </a:r>
            <a:endParaRPr lang="zh-HK" altLang="en-US" dirty="0"/>
          </a:p>
        </p:txBody>
      </p:sp>
      <p:sp>
        <p:nvSpPr>
          <p:cNvPr id="9" name="矩形 8"/>
          <p:cNvSpPr/>
          <p:nvPr/>
        </p:nvSpPr>
        <p:spPr>
          <a:xfrm>
            <a:off x="3819675" y="215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3</a:t>
            </a:r>
            <a:endParaRPr lang="zh-HK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547675" y="215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4</a:t>
            </a:r>
            <a:endParaRPr lang="zh-HK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363675" y="1853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6</a:t>
            </a:r>
            <a:endParaRPr lang="zh-HK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2091675" y="1853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7</a:t>
            </a:r>
            <a:endParaRPr lang="zh-HK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3819675" y="1853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8</a:t>
            </a:r>
            <a:endParaRPr lang="zh-HK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5547675" y="1853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9</a:t>
            </a:r>
            <a:endParaRPr lang="zh-HK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300875" y="1853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10</a:t>
            </a:r>
            <a:endParaRPr lang="zh-HK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2091675" y="3491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12</a:t>
            </a:r>
            <a:endParaRPr lang="zh-HK" altLang="en-US" dirty="0"/>
          </a:p>
        </p:txBody>
      </p:sp>
      <p:sp>
        <p:nvSpPr>
          <p:cNvPr id="31" name="矩形 30"/>
          <p:cNvSpPr/>
          <p:nvPr/>
        </p:nvSpPr>
        <p:spPr>
          <a:xfrm>
            <a:off x="3819675" y="3491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13</a:t>
            </a:r>
            <a:endParaRPr lang="zh-HK" altLang="en-US" dirty="0"/>
          </a:p>
        </p:txBody>
      </p:sp>
      <p:sp>
        <p:nvSpPr>
          <p:cNvPr id="33" name="矩形 32"/>
          <p:cNvSpPr/>
          <p:nvPr/>
        </p:nvSpPr>
        <p:spPr>
          <a:xfrm>
            <a:off x="5547675" y="3491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14</a:t>
            </a:r>
            <a:endParaRPr lang="zh-HK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7300875" y="3491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15</a:t>
            </a:r>
            <a:endParaRPr lang="zh-HK" altLang="en-US" dirty="0"/>
          </a:p>
        </p:txBody>
      </p:sp>
      <p:sp>
        <p:nvSpPr>
          <p:cNvPr id="39" name="矩形 38"/>
          <p:cNvSpPr/>
          <p:nvPr/>
        </p:nvSpPr>
        <p:spPr>
          <a:xfrm>
            <a:off x="2091675" y="5129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17</a:t>
            </a:r>
            <a:endParaRPr lang="zh-HK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3819675" y="5129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18</a:t>
            </a:r>
            <a:endParaRPr lang="zh-HK" altLang="en-US" dirty="0"/>
          </a:p>
        </p:txBody>
      </p:sp>
      <p:sp>
        <p:nvSpPr>
          <p:cNvPr id="43" name="矩形 42"/>
          <p:cNvSpPr/>
          <p:nvPr/>
        </p:nvSpPr>
        <p:spPr>
          <a:xfrm>
            <a:off x="5547675" y="5129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19</a:t>
            </a:r>
            <a:endParaRPr lang="zh-HK" altLang="en-US" dirty="0"/>
          </a:p>
        </p:txBody>
      </p:sp>
      <p:sp>
        <p:nvSpPr>
          <p:cNvPr id="45" name="矩形 44"/>
          <p:cNvSpPr/>
          <p:nvPr/>
        </p:nvSpPr>
        <p:spPr>
          <a:xfrm>
            <a:off x="7300875" y="5129925"/>
            <a:ext cx="1548000" cy="15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dirty="0" smtClean="0"/>
              <a:t>Question 20</a:t>
            </a:r>
            <a:endParaRPr lang="zh-HK" altLang="en-US" dirty="0"/>
          </a:p>
        </p:txBody>
      </p:sp>
      <p:sp>
        <p:nvSpPr>
          <p:cNvPr id="46" name="矩形 45"/>
          <p:cNvSpPr/>
          <p:nvPr/>
        </p:nvSpPr>
        <p:spPr>
          <a:xfrm>
            <a:off x="9050962" y="2251494"/>
            <a:ext cx="2985525" cy="3592184"/>
          </a:xfrm>
          <a:prstGeom prst="rect">
            <a:avLst/>
          </a:prstGeom>
          <a:ln w="2857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b="1" u="sng" dirty="0" smtClean="0">
                <a:latin typeface="Albertus Extra Bold" panose="020E0802040304020204" pitchFamily="34" charset="0"/>
              </a:rPr>
              <a:t>Fill-in-the-blank Challenge</a:t>
            </a:r>
            <a:endParaRPr lang="en-US" altLang="zh-HK" b="1" u="sng" dirty="0" smtClean="0">
              <a:latin typeface="Albertus Extra Bold" panose="020E0802040304020204" pitchFamily="34" charset="0"/>
            </a:endParaRPr>
          </a:p>
          <a:p>
            <a:endParaRPr lang="en-US" altLang="zh-HK" dirty="0"/>
          </a:p>
          <a:p>
            <a:r>
              <a:rPr lang="en-US" altLang="zh-HK" dirty="0" smtClean="0"/>
              <a:t>How to play:</a:t>
            </a:r>
          </a:p>
          <a:p>
            <a:pPr marL="342900" indent="-342900">
              <a:buAutoNum type="arabicPeriod"/>
            </a:pPr>
            <a:r>
              <a:rPr lang="en-US" altLang="zh-HK" dirty="0" smtClean="0"/>
              <a:t>Pick a question.</a:t>
            </a:r>
          </a:p>
          <a:p>
            <a:pPr marL="342900" indent="-342900">
              <a:buAutoNum type="arabicPeriod"/>
            </a:pPr>
            <a:r>
              <a:rPr lang="en-US" altLang="zh-HK" dirty="0" smtClean="0"/>
              <a:t>Think of missing word in the </a:t>
            </a:r>
            <a:r>
              <a:rPr lang="en-US" altLang="zh-HK" dirty="0" smtClean="0"/>
              <a:t>SOW.</a:t>
            </a:r>
            <a:endParaRPr lang="en-US" altLang="zh-HK" dirty="0" smtClean="0"/>
          </a:p>
          <a:p>
            <a:pPr marL="342900" indent="-342900">
              <a:buAutoNum type="arabicPeriod"/>
            </a:pPr>
            <a:r>
              <a:rPr lang="en-US" altLang="zh-HK" dirty="0" smtClean="0"/>
              <a:t>Read aloud the </a:t>
            </a:r>
            <a:r>
              <a:rPr lang="en-US" altLang="zh-HK" dirty="0" smtClean="0"/>
              <a:t>SOW. </a:t>
            </a:r>
            <a:endParaRPr lang="en-US" altLang="zh-HK" dirty="0" smtClean="0"/>
          </a:p>
          <a:p>
            <a:pPr marL="342900" indent="-342900">
              <a:buAutoNum type="arabicPeriod"/>
            </a:pPr>
            <a:r>
              <a:rPr lang="en-US" altLang="zh-HK" dirty="0" smtClean="0"/>
              <a:t>Keep the card if you get the </a:t>
            </a:r>
            <a:r>
              <a:rPr lang="en-US" altLang="zh-HK" dirty="0" smtClean="0"/>
              <a:t>SOW </a:t>
            </a:r>
            <a:r>
              <a:rPr lang="en-US" altLang="zh-HK" dirty="0" smtClean="0"/>
              <a:t>correct. </a:t>
            </a:r>
          </a:p>
          <a:p>
            <a:pPr marL="342900" indent="-342900">
              <a:buAutoNum type="arabicPeriod"/>
            </a:pPr>
            <a:r>
              <a:rPr lang="en-US" altLang="zh-HK" dirty="0" smtClean="0"/>
              <a:t>Flip the card if you get the </a:t>
            </a:r>
            <a:r>
              <a:rPr lang="en-US" altLang="zh-HK" dirty="0" smtClean="0"/>
              <a:t>SOW </a:t>
            </a:r>
            <a:r>
              <a:rPr lang="en-US" altLang="zh-HK" dirty="0" smtClean="0"/>
              <a:t>wrong</a:t>
            </a:r>
            <a:r>
              <a:rPr lang="en-US" altLang="zh-HK" dirty="0" smtClean="0"/>
              <a:t>.</a:t>
            </a:r>
            <a:endParaRPr lang="en-US" altLang="zh-HK" dirty="0" smtClean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4075" y="547907"/>
            <a:ext cx="2982412" cy="16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08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27" grpId="0" animBg="1"/>
      <p:bldP spid="27" grpId="1" animBg="1"/>
      <p:bldP spid="13" grpId="0" animBg="1"/>
      <p:bldP spid="13" grpId="1" animBg="1"/>
      <p:bldP spid="4" grpId="0" animBg="1"/>
      <p:bldP spid="4" grpId="1" animBg="1"/>
      <p:bldP spid="7" grpId="0" animBg="1"/>
      <p:bldP spid="7" grpId="1" animBg="1"/>
      <p:bldP spid="9" grpId="0" animBg="1"/>
      <p:bldP spid="9" grpId="1" animBg="1"/>
      <p:bldP spid="11" grpId="0" animBg="1"/>
      <p:bldP spid="11" grpId="1" animBg="1"/>
      <p:bldP spid="17" grpId="0" animBg="1"/>
      <p:bldP spid="17" grpId="1" animBg="1"/>
      <p:bldP spid="19" grpId="0" animBg="1"/>
      <p:bldP spid="19" grpId="1" animBg="1"/>
      <p:bldP spid="21" grpId="0" animBg="1"/>
      <p:bldP spid="21" grpId="1" animBg="1"/>
      <p:bldP spid="23" grpId="0" animBg="1"/>
      <p:bldP spid="23" grpId="1" animBg="1"/>
      <p:bldP spid="25" grpId="0" animBg="1"/>
      <p:bldP spid="25" grpId="1" animBg="1"/>
      <p:bldP spid="29" grpId="0" animBg="1"/>
      <p:bldP spid="29" grpId="1" animBg="1"/>
      <p:bldP spid="31" grpId="0" animBg="1"/>
      <p:bldP spid="31" grpId="1" animBg="1"/>
      <p:bldP spid="33" grpId="0" animBg="1"/>
      <p:bldP spid="33" grpId="1" animBg="1"/>
      <p:bldP spid="35" grpId="0" animBg="1"/>
      <p:bldP spid="35" grpId="1" animBg="1"/>
      <p:bldP spid="39" grpId="0" animBg="1"/>
      <p:bldP spid="39" grpId="1" animBg="1"/>
      <p:bldP spid="41" grpId="0" animBg="1"/>
      <p:bldP spid="41" grpId="1" animBg="1"/>
      <p:bldP spid="43" grpId="0" animBg="1"/>
      <p:bldP spid="43" grpId="1" animBg="1"/>
      <p:bldP spid="45" grpId="0" animBg="1"/>
      <p:bldP spid="45" grpId="1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232</Words>
  <Application>Microsoft Office PowerPoint</Application>
  <PresentationFormat>寬螢幕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Albertus Extra Bold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PANG, Pui-lin Pauline</dc:creator>
  <cp:lastModifiedBy>PANG, Pui-lin Pauline</cp:lastModifiedBy>
  <cp:revision>13</cp:revision>
  <dcterms:created xsi:type="dcterms:W3CDTF">2020-06-15T07:42:20Z</dcterms:created>
  <dcterms:modified xsi:type="dcterms:W3CDTF">2020-09-14T08:23:37Z</dcterms:modified>
</cp:coreProperties>
</file>