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B6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53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483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748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417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903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19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899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06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07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796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18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2A72-3BBF-464E-ADFD-C3C1E70C0FE8}" type="datetimeFigureOut">
              <a:rPr lang="zh-HK" altLang="en-US" smtClean="0"/>
              <a:t>15/9/2020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67E9-A939-4B3F-8069-620F214C63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88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9980" r="3621" b="9980"/>
          <a:stretch/>
        </p:blipFill>
        <p:spPr>
          <a:xfrm>
            <a:off x="164039" y="1458263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圖片 27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0076" r="3161" b="10076"/>
          <a:stretch/>
        </p:blipFill>
        <p:spPr>
          <a:xfrm>
            <a:off x="156312" y="108263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圖片 28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10028" r="3209" b="10028"/>
          <a:stretch/>
        </p:blipFill>
        <p:spPr>
          <a:xfrm>
            <a:off x="164039" y="2799637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圖片 4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9891" r="3147" b="9891"/>
          <a:stretch/>
        </p:blipFill>
        <p:spPr>
          <a:xfrm>
            <a:off x="161043" y="4161039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圖片 48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10028" r="3149" b="10028"/>
          <a:stretch/>
        </p:blipFill>
        <p:spPr>
          <a:xfrm>
            <a:off x="161043" y="5499637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圖片 50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9773" r="3204" b="9773"/>
          <a:stretch/>
        </p:blipFill>
        <p:spPr>
          <a:xfrm>
            <a:off x="2504215" y="100648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圖片 51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10048" r="3203" b="10048"/>
          <a:stretch/>
        </p:blipFill>
        <p:spPr>
          <a:xfrm>
            <a:off x="2498568" y="1458263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圖片 52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9911" r="3204" b="9911"/>
          <a:stretch/>
        </p:blipFill>
        <p:spPr>
          <a:xfrm>
            <a:off x="2498568" y="2799637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圖片 53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9725" r="3409" b="9725"/>
          <a:stretch/>
        </p:blipFill>
        <p:spPr>
          <a:xfrm>
            <a:off x="2497070" y="4161039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圖片 54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9959" r="3445" b="9959"/>
          <a:stretch/>
        </p:blipFill>
        <p:spPr>
          <a:xfrm>
            <a:off x="2497070" y="5505189"/>
            <a:ext cx="2160000" cy="1260000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47686" y="105395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1</a:t>
            </a:r>
            <a:endParaRPr lang="zh-HK" altLang="en-US" dirty="0"/>
          </a:p>
        </p:txBody>
      </p:sp>
      <p:sp>
        <p:nvSpPr>
          <p:cNvPr id="9" name="矩形 8"/>
          <p:cNvSpPr/>
          <p:nvPr/>
        </p:nvSpPr>
        <p:spPr>
          <a:xfrm>
            <a:off x="157087" y="1456294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2</a:t>
            </a:r>
            <a:endParaRPr lang="zh-HK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9562" y="4156294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4</a:t>
            </a:r>
            <a:endParaRPr lang="zh-HK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57087" y="5496769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5</a:t>
            </a:r>
            <a:endParaRPr lang="zh-HK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497087" y="1456294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7</a:t>
            </a:r>
            <a:endParaRPr lang="zh-HK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495589" y="2796282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8</a:t>
            </a:r>
            <a:endParaRPr lang="zh-HK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497087" y="5496769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10</a:t>
            </a:r>
            <a:endParaRPr lang="zh-HK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9562" y="2796769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3</a:t>
            </a:r>
            <a:endParaRPr lang="zh-HK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495589" y="106294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6</a:t>
            </a:r>
            <a:endParaRPr lang="zh-HK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497087" y="4156294"/>
            <a:ext cx="2160000" cy="12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Picture card 9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76027" y="1140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Count your blessing.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912054" y="1462463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A friend in need is a friend indeed.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912054" y="1140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Every cloud has a silver lining.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76027" y="28140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Gratitude turns what we have into enough.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76027" y="14640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All roads lead to Rome.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912054" y="2812950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Prevention is better than cure.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76027" y="41640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The early bird catches the worm.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912054" y="54996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Home is where the heart is.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912054" y="41634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There is light at the end of the tunnel.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576027" y="5499637"/>
            <a:ext cx="2160000" cy="1260000"/>
          </a:xfrm>
          <a:prstGeom prst="rect">
            <a:avLst/>
          </a:prstGeom>
          <a:solidFill>
            <a:srgbClr val="FFD34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>
                <a:solidFill>
                  <a:sysClr val="windowText" lastClr="000000"/>
                </a:solidFill>
              </a:rPr>
              <a:t>The grass is always greener on the other side of the fence.</a:t>
            </a:r>
            <a:endParaRPr lang="zh-HK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86372" y="110569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1 </a:t>
            </a:r>
            <a:endParaRPr lang="zh-HK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9922399" y="1464358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7 </a:t>
            </a:r>
            <a:endParaRPr lang="zh-HK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922399" y="106406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6 </a:t>
            </a:r>
            <a:endParaRPr lang="zh-HK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586372" y="2810082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3 </a:t>
            </a:r>
            <a:endParaRPr lang="zh-HK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586372" y="1459595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2 </a:t>
            </a:r>
            <a:endParaRPr lang="zh-HK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922399" y="2810082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8 </a:t>
            </a:r>
            <a:endParaRPr lang="zh-HK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7586372" y="4153426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4</a:t>
            </a:r>
            <a:endParaRPr lang="zh-HK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9922399" y="5496769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10 </a:t>
            </a:r>
            <a:endParaRPr lang="zh-HK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9922399" y="4155807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9 </a:t>
            </a:r>
            <a:endParaRPr lang="zh-HK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7586372" y="5496769"/>
            <a:ext cx="2160000" cy="1260000"/>
          </a:xfrm>
          <a:prstGeom prst="rect">
            <a:avLst/>
          </a:prstGeom>
          <a:solidFill>
            <a:srgbClr val="4D4B6D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SOW 5 </a:t>
            </a:r>
            <a:endParaRPr lang="zh-HK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4802345" y="2472356"/>
            <a:ext cx="2587310" cy="302441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2400" b="1" u="sng" dirty="0" smtClean="0">
                <a:solidFill>
                  <a:sysClr val="windowText" lastClr="000000"/>
                </a:solidFill>
                <a:latin typeface="Albertus Extra Bold" panose="020E0802040304020204" pitchFamily="34" charset="0"/>
              </a:rPr>
              <a:t>Match and Win</a:t>
            </a:r>
          </a:p>
          <a:p>
            <a:r>
              <a:rPr lang="en-US" altLang="zh-HK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How to play:</a:t>
            </a:r>
          </a:p>
          <a:p>
            <a:pPr marL="342900" indent="-342900">
              <a:buAutoNum type="arabicPeriod"/>
            </a:pPr>
            <a:r>
              <a:rPr lang="en-US" altLang="zh-HK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Pick a picture card and one SOW card.</a:t>
            </a:r>
          </a:p>
          <a:p>
            <a:pPr marL="342900" indent="-342900">
              <a:buAutoNum type="arabicPeriod"/>
            </a:pPr>
            <a:r>
              <a:rPr lang="en-US" altLang="zh-HK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If the two cards match, keep them.</a:t>
            </a:r>
          </a:p>
          <a:p>
            <a:pPr marL="342900" indent="-342900">
              <a:buAutoNum type="arabicPeriod"/>
            </a:pPr>
            <a:r>
              <a:rPr lang="en-US" altLang="zh-HK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If the two card don’t match, flip them back. </a:t>
            </a:r>
            <a:endParaRPr lang="zh-HK" altLang="en-US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6" name="圖片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34" y="912757"/>
            <a:ext cx="2350773" cy="12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7" grpId="0" animBg="1"/>
      <p:bldP spid="7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163</Words>
  <Application>Microsoft Office PowerPoint</Application>
  <PresentationFormat>寬螢幕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Albertus Extra Bold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PANG, Pui-lin Pauline</dc:creator>
  <cp:lastModifiedBy>PANG, Pui-lin Pauline</cp:lastModifiedBy>
  <cp:revision>14</cp:revision>
  <dcterms:created xsi:type="dcterms:W3CDTF">2020-06-15T09:18:59Z</dcterms:created>
  <dcterms:modified xsi:type="dcterms:W3CDTF">2020-09-15T01:52:57Z</dcterms:modified>
</cp:coreProperties>
</file>