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82" r:id="rId3"/>
    <p:sldId id="257" r:id="rId4"/>
    <p:sldId id="287" r:id="rId5"/>
    <p:sldId id="288" r:id="rId6"/>
    <p:sldId id="266" r:id="rId7"/>
    <p:sldId id="298" r:id="rId8"/>
    <p:sldId id="284" r:id="rId9"/>
    <p:sldId id="299" r:id="rId10"/>
    <p:sldId id="294" r:id="rId11"/>
    <p:sldId id="278" r:id="rId12"/>
    <p:sldId id="293" r:id="rId13"/>
    <p:sldId id="296" r:id="rId14"/>
    <p:sldId id="297" r:id="rId15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9B4B89-A21B-4C6B-AA3B-13EA402050E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B8111E1-E774-48D4-A616-785AE8E383AE}">
      <dgm:prSet phldrT="[文字]"/>
      <dgm:spPr/>
      <dgm:t>
        <a:bodyPr/>
        <a:lstStyle/>
        <a:p>
          <a:r>
            <a:rPr lang="en-US" altLang="zh-TW" b="1" dirty="0" smtClean="0"/>
            <a:t>Image</a:t>
          </a:r>
          <a:endParaRPr lang="zh-TW" altLang="en-US" b="1" dirty="0"/>
        </a:p>
      </dgm:t>
    </dgm:pt>
    <dgm:pt modelId="{F2E926E2-F054-428A-AD42-342185D323B3}" type="parTrans" cxnId="{C0218074-B1B7-4741-BDDE-78895E5183F7}">
      <dgm:prSet/>
      <dgm:spPr/>
      <dgm:t>
        <a:bodyPr/>
        <a:lstStyle/>
        <a:p>
          <a:endParaRPr lang="zh-TW" altLang="en-US"/>
        </a:p>
      </dgm:t>
    </dgm:pt>
    <dgm:pt modelId="{411A5116-19C2-45D7-BEF1-8D0AB6E6A56A}" type="sibTrans" cxnId="{C0218074-B1B7-4741-BDDE-78895E5183F7}">
      <dgm:prSet/>
      <dgm:spPr/>
      <dgm:t>
        <a:bodyPr/>
        <a:lstStyle/>
        <a:p>
          <a:endParaRPr lang="zh-TW" altLang="en-US"/>
        </a:p>
      </dgm:t>
    </dgm:pt>
    <dgm:pt modelId="{B7AC6099-EEB9-40CC-B0D1-AC6EA130A56A}">
      <dgm:prSet phldrT="[文字]"/>
      <dgm:spPr/>
      <dgm:t>
        <a:bodyPr/>
        <a:lstStyle/>
        <a:p>
          <a:pPr marL="180975" marR="0" lvl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dirty="0" smtClean="0"/>
            <a:t>Eye-catchy graphics</a:t>
          </a:r>
          <a:endParaRPr lang="zh-TW" altLang="en-US" dirty="0"/>
        </a:p>
      </dgm:t>
    </dgm:pt>
    <dgm:pt modelId="{ECED744B-69B1-45D4-8F0C-E91EAA1CB180}" type="parTrans" cxnId="{50D264A4-D125-428C-872F-431CF10CD4A9}">
      <dgm:prSet/>
      <dgm:spPr/>
      <dgm:t>
        <a:bodyPr/>
        <a:lstStyle/>
        <a:p>
          <a:endParaRPr lang="zh-TW" altLang="en-US"/>
        </a:p>
      </dgm:t>
    </dgm:pt>
    <dgm:pt modelId="{1780556A-50BC-4266-A04D-31FA97094F57}" type="sibTrans" cxnId="{50D264A4-D125-428C-872F-431CF10CD4A9}">
      <dgm:prSet/>
      <dgm:spPr/>
      <dgm:t>
        <a:bodyPr/>
        <a:lstStyle/>
        <a:p>
          <a:endParaRPr lang="zh-TW" altLang="en-US"/>
        </a:p>
      </dgm:t>
    </dgm:pt>
    <dgm:pt modelId="{63FCCAA0-5718-40C3-981F-324FD31CA62A}">
      <dgm:prSet phldrT="[文字]"/>
      <dgm:spPr/>
      <dgm:t>
        <a:bodyPr/>
        <a:lstStyle/>
        <a:p>
          <a:r>
            <a:rPr lang="en-US" altLang="zh-TW" b="1" dirty="0" smtClean="0"/>
            <a:t>Content	</a:t>
          </a:r>
          <a:endParaRPr lang="zh-TW" altLang="en-US" b="1" dirty="0"/>
        </a:p>
      </dgm:t>
    </dgm:pt>
    <dgm:pt modelId="{18761C83-F131-4657-B841-CA43D53EAAF1}" type="parTrans" cxnId="{6CE42AD9-1730-4D8E-95F6-C93658FFF9CA}">
      <dgm:prSet/>
      <dgm:spPr/>
      <dgm:t>
        <a:bodyPr/>
        <a:lstStyle/>
        <a:p>
          <a:endParaRPr lang="zh-TW" altLang="en-US"/>
        </a:p>
      </dgm:t>
    </dgm:pt>
    <dgm:pt modelId="{63D60628-9210-4FAC-BFE2-317957038B91}" type="sibTrans" cxnId="{6CE42AD9-1730-4D8E-95F6-C93658FFF9CA}">
      <dgm:prSet/>
      <dgm:spPr/>
      <dgm:t>
        <a:bodyPr/>
        <a:lstStyle/>
        <a:p>
          <a:endParaRPr lang="zh-TW" altLang="en-US"/>
        </a:p>
      </dgm:t>
    </dgm:pt>
    <dgm:pt modelId="{50032DAA-7267-49BD-ABCD-35C615625C49}">
      <dgm:prSet phldrT="[文字]"/>
      <dgm:spPr/>
      <dgm:t>
        <a:bodyPr/>
        <a:lstStyle/>
        <a:p>
          <a:r>
            <a:rPr lang="en-US" altLang="zh-TW" dirty="0" smtClean="0"/>
            <a:t>Short and simple messages </a:t>
          </a:r>
          <a:endParaRPr lang="zh-TW" altLang="en-US" dirty="0"/>
        </a:p>
      </dgm:t>
    </dgm:pt>
    <dgm:pt modelId="{FA3D74B3-431C-4599-B9AA-0317FE731D87}" type="parTrans" cxnId="{33B4260A-2001-4E9B-B18D-C89B9E232A13}">
      <dgm:prSet/>
      <dgm:spPr/>
      <dgm:t>
        <a:bodyPr/>
        <a:lstStyle/>
        <a:p>
          <a:endParaRPr lang="zh-TW" altLang="en-US"/>
        </a:p>
      </dgm:t>
    </dgm:pt>
    <dgm:pt modelId="{8F44EE75-015B-4114-B12A-BDC012FD5A04}" type="sibTrans" cxnId="{33B4260A-2001-4E9B-B18D-C89B9E232A13}">
      <dgm:prSet/>
      <dgm:spPr/>
      <dgm:t>
        <a:bodyPr/>
        <a:lstStyle/>
        <a:p>
          <a:endParaRPr lang="zh-TW" altLang="en-US"/>
        </a:p>
      </dgm:t>
    </dgm:pt>
    <dgm:pt modelId="{5A79453E-0F48-4267-AE02-FBDEB1EA09CF}">
      <dgm:prSet phldrT="[文字]"/>
      <dgm:spPr/>
      <dgm:t>
        <a:bodyPr/>
        <a:lstStyle/>
        <a:p>
          <a:r>
            <a:rPr lang="en-US" altLang="zh-TW" dirty="0" smtClean="0"/>
            <a:t>A call to action </a:t>
          </a:r>
          <a:endParaRPr lang="zh-TW" altLang="en-US" dirty="0"/>
        </a:p>
      </dgm:t>
    </dgm:pt>
    <dgm:pt modelId="{A580C889-1862-44FC-98FE-8354BA682AEF}" type="parTrans" cxnId="{690EB130-6380-4505-8D42-4E6E75A251A6}">
      <dgm:prSet/>
      <dgm:spPr/>
      <dgm:t>
        <a:bodyPr/>
        <a:lstStyle/>
        <a:p>
          <a:endParaRPr lang="zh-TW" altLang="en-US"/>
        </a:p>
      </dgm:t>
    </dgm:pt>
    <dgm:pt modelId="{0B59DB76-EEA7-45B0-83D9-40D1F59079B1}" type="sibTrans" cxnId="{690EB130-6380-4505-8D42-4E6E75A251A6}">
      <dgm:prSet/>
      <dgm:spPr/>
      <dgm:t>
        <a:bodyPr/>
        <a:lstStyle/>
        <a:p>
          <a:endParaRPr lang="zh-TW" altLang="en-US"/>
        </a:p>
      </dgm:t>
    </dgm:pt>
    <dgm:pt modelId="{9C7193F6-471B-4403-8618-86FC37792B16}">
      <dgm:prSet phldrT="[文字]"/>
      <dgm:spPr/>
      <dgm:t>
        <a:bodyPr/>
        <a:lstStyle/>
        <a:p>
          <a:r>
            <a:rPr lang="en-US" altLang="zh-TW" b="1" dirty="0" smtClean="0"/>
            <a:t>Language</a:t>
          </a:r>
          <a:endParaRPr lang="zh-TW" altLang="en-US" b="1" dirty="0"/>
        </a:p>
      </dgm:t>
    </dgm:pt>
    <dgm:pt modelId="{CDB69C21-8D7B-4B3E-B772-25286B2111AE}" type="parTrans" cxnId="{43E5EF8D-C1BC-424D-93A3-D4E4B5E9BA36}">
      <dgm:prSet/>
      <dgm:spPr/>
      <dgm:t>
        <a:bodyPr/>
        <a:lstStyle/>
        <a:p>
          <a:endParaRPr lang="zh-TW" altLang="en-US"/>
        </a:p>
      </dgm:t>
    </dgm:pt>
    <dgm:pt modelId="{151EE155-AD94-4C6C-BC5A-BC4FA83BDB02}" type="sibTrans" cxnId="{43E5EF8D-C1BC-424D-93A3-D4E4B5E9BA36}">
      <dgm:prSet/>
      <dgm:spPr/>
      <dgm:t>
        <a:bodyPr/>
        <a:lstStyle/>
        <a:p>
          <a:endParaRPr lang="zh-TW" altLang="en-US"/>
        </a:p>
      </dgm:t>
    </dgm:pt>
    <dgm:pt modelId="{CED83916-691E-402D-BBEB-6FCD718427ED}">
      <dgm:prSet phldrT="[文字]"/>
      <dgm:spPr/>
      <dgm:t>
        <a:bodyPr/>
        <a:lstStyle/>
        <a:p>
          <a:r>
            <a:rPr lang="en-US" altLang="zh-TW" dirty="0" smtClean="0"/>
            <a:t>Rhymes</a:t>
          </a:r>
          <a:endParaRPr lang="zh-TW" altLang="en-US" dirty="0"/>
        </a:p>
      </dgm:t>
    </dgm:pt>
    <dgm:pt modelId="{68BDF102-A335-48F9-9383-5D3C78204657}" type="parTrans" cxnId="{DCDF3B57-D111-4BE4-B49E-E026BA5C655F}">
      <dgm:prSet/>
      <dgm:spPr/>
      <dgm:t>
        <a:bodyPr/>
        <a:lstStyle/>
        <a:p>
          <a:endParaRPr lang="zh-TW" altLang="en-US"/>
        </a:p>
      </dgm:t>
    </dgm:pt>
    <dgm:pt modelId="{83155AE5-0D8C-4162-B52C-77A73DD393E7}" type="sibTrans" cxnId="{DCDF3B57-D111-4BE4-B49E-E026BA5C655F}">
      <dgm:prSet/>
      <dgm:spPr/>
      <dgm:t>
        <a:bodyPr/>
        <a:lstStyle/>
        <a:p>
          <a:endParaRPr lang="zh-TW" altLang="en-US"/>
        </a:p>
      </dgm:t>
    </dgm:pt>
    <dgm:pt modelId="{2FF5AA11-43FE-49D9-A2BA-A7B9CA24BCD1}">
      <dgm:prSet phldrT="[文字]"/>
      <dgm:spPr/>
      <dgm:t>
        <a:bodyPr/>
        <a:lstStyle/>
        <a:p>
          <a:r>
            <a:rPr lang="en-US" altLang="zh-TW" dirty="0" smtClean="0"/>
            <a:t>Alliteration</a:t>
          </a:r>
          <a:endParaRPr lang="zh-TW" altLang="en-US" dirty="0"/>
        </a:p>
      </dgm:t>
    </dgm:pt>
    <dgm:pt modelId="{CD7F3422-D573-42CE-8E33-2DB79C22980D}" type="parTrans" cxnId="{1806E55B-381E-48AD-AC33-A7502500706E}">
      <dgm:prSet/>
      <dgm:spPr/>
      <dgm:t>
        <a:bodyPr/>
        <a:lstStyle/>
        <a:p>
          <a:endParaRPr lang="zh-TW" altLang="en-US"/>
        </a:p>
      </dgm:t>
    </dgm:pt>
    <dgm:pt modelId="{2E22FCC7-3B42-48FB-B27C-CBAFFB2E97B0}" type="sibTrans" cxnId="{1806E55B-381E-48AD-AC33-A7502500706E}">
      <dgm:prSet/>
      <dgm:spPr/>
      <dgm:t>
        <a:bodyPr/>
        <a:lstStyle/>
        <a:p>
          <a:endParaRPr lang="zh-TW" altLang="en-US"/>
        </a:p>
      </dgm:t>
    </dgm:pt>
    <dgm:pt modelId="{24F7D338-E043-4023-8719-2FD6079704A1}">
      <dgm:prSet phldrT="[文字]"/>
      <dgm:spPr/>
      <dgm:t>
        <a:bodyPr/>
        <a:lstStyle/>
        <a:p>
          <a:pPr marL="171450" lvl="1" indent="0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zh-TW" altLang="en-US" dirty="0"/>
        </a:p>
      </dgm:t>
    </dgm:pt>
    <dgm:pt modelId="{608D884A-F69F-43A9-AC99-CDF90E13E7A1}" type="parTrans" cxnId="{E79B19A0-F475-4067-86E3-9601DA06B140}">
      <dgm:prSet/>
      <dgm:spPr/>
      <dgm:t>
        <a:bodyPr/>
        <a:lstStyle/>
        <a:p>
          <a:endParaRPr lang="zh-TW" altLang="en-US"/>
        </a:p>
      </dgm:t>
    </dgm:pt>
    <dgm:pt modelId="{E13DA019-06F0-4334-9459-DE9991201810}" type="sibTrans" cxnId="{E79B19A0-F475-4067-86E3-9601DA06B140}">
      <dgm:prSet/>
      <dgm:spPr/>
      <dgm:t>
        <a:bodyPr/>
        <a:lstStyle/>
        <a:p>
          <a:endParaRPr lang="zh-TW" altLang="en-US"/>
        </a:p>
      </dgm:t>
    </dgm:pt>
    <dgm:pt modelId="{D9B8F2A1-B14E-4936-8B16-74D39099CD87}">
      <dgm:prSet phldrT="[文字]"/>
      <dgm:spPr/>
      <dgm:t>
        <a:bodyPr/>
        <a:lstStyle/>
        <a:p>
          <a:r>
            <a:rPr lang="en-US" altLang="zh-TW" dirty="0" smtClean="0"/>
            <a:t>Metaphors	</a:t>
          </a:r>
          <a:endParaRPr lang="zh-TW" altLang="en-US" dirty="0"/>
        </a:p>
      </dgm:t>
    </dgm:pt>
    <dgm:pt modelId="{F696EEA8-DBC8-4059-B4A1-D6BE70915543}" type="parTrans" cxnId="{5E6BCA7D-C601-4A03-9282-3CA299CF171F}">
      <dgm:prSet/>
      <dgm:spPr/>
      <dgm:t>
        <a:bodyPr/>
        <a:lstStyle/>
        <a:p>
          <a:endParaRPr lang="zh-TW" altLang="en-US"/>
        </a:p>
      </dgm:t>
    </dgm:pt>
    <dgm:pt modelId="{984AA03D-F500-43AE-91E6-F0AC3564C478}" type="sibTrans" cxnId="{5E6BCA7D-C601-4A03-9282-3CA299CF171F}">
      <dgm:prSet/>
      <dgm:spPr/>
      <dgm:t>
        <a:bodyPr/>
        <a:lstStyle/>
        <a:p>
          <a:endParaRPr lang="zh-TW" altLang="en-US"/>
        </a:p>
      </dgm:t>
    </dgm:pt>
    <dgm:pt modelId="{E9730892-6E4E-4826-9505-DAEF47DB4A51}">
      <dgm:prSet phldrT="[文字]"/>
      <dgm:spPr/>
      <dgm:t>
        <a:bodyPr/>
        <a:lstStyle/>
        <a:p>
          <a:r>
            <a:rPr lang="en-US" altLang="zh-TW" dirty="0" smtClean="0"/>
            <a:t>Questions</a:t>
          </a:r>
          <a:endParaRPr lang="zh-TW" altLang="en-US" dirty="0"/>
        </a:p>
      </dgm:t>
    </dgm:pt>
    <dgm:pt modelId="{350FA54B-4642-461E-BDE0-CF5F1031C6E5}" type="parTrans" cxnId="{1388625B-8989-4A5E-BC6A-1A9D0FD2286A}">
      <dgm:prSet/>
      <dgm:spPr/>
      <dgm:t>
        <a:bodyPr/>
        <a:lstStyle/>
        <a:p>
          <a:endParaRPr lang="zh-TW" altLang="en-US"/>
        </a:p>
      </dgm:t>
    </dgm:pt>
    <dgm:pt modelId="{F0053A3D-BB94-4E69-B51C-FEBAA82A7A7A}" type="sibTrans" cxnId="{1388625B-8989-4A5E-BC6A-1A9D0FD2286A}">
      <dgm:prSet/>
      <dgm:spPr/>
      <dgm:t>
        <a:bodyPr/>
        <a:lstStyle/>
        <a:p>
          <a:endParaRPr lang="zh-TW" altLang="en-US"/>
        </a:p>
      </dgm:t>
    </dgm:pt>
    <dgm:pt modelId="{1F7AD5DF-ACFD-4614-A18C-A5F4F8BECA53}">
      <dgm:prSet phldrT="[文字]"/>
      <dgm:spPr/>
      <dgm:t>
        <a:bodyPr/>
        <a:lstStyle/>
        <a:p>
          <a:r>
            <a:rPr lang="en-US" altLang="zh-TW" dirty="0" smtClean="0"/>
            <a:t>Imperatives</a:t>
          </a:r>
          <a:endParaRPr lang="zh-TW" altLang="en-US" dirty="0"/>
        </a:p>
      </dgm:t>
    </dgm:pt>
    <dgm:pt modelId="{B8F65D9B-5BAA-435C-94BE-E13A0F39A9EA}" type="parTrans" cxnId="{608B0DB3-755B-40E3-BF36-F55CF77D1908}">
      <dgm:prSet/>
      <dgm:spPr/>
      <dgm:t>
        <a:bodyPr/>
        <a:lstStyle/>
        <a:p>
          <a:endParaRPr lang="zh-TW" altLang="en-US"/>
        </a:p>
      </dgm:t>
    </dgm:pt>
    <dgm:pt modelId="{B54C2E46-63FE-410E-9981-A82CD72FA6DE}" type="sibTrans" cxnId="{608B0DB3-755B-40E3-BF36-F55CF77D1908}">
      <dgm:prSet/>
      <dgm:spPr/>
      <dgm:t>
        <a:bodyPr/>
        <a:lstStyle/>
        <a:p>
          <a:endParaRPr lang="zh-TW" altLang="en-US"/>
        </a:p>
      </dgm:t>
    </dgm:pt>
    <dgm:pt modelId="{3EA807E4-34D6-45F3-93A1-06BD6E6DBE7D}">
      <dgm:prSet phldrT="[文字]"/>
      <dgm:spPr/>
      <dgm:t>
        <a:bodyPr/>
        <a:lstStyle/>
        <a:p>
          <a:r>
            <a:rPr lang="en-US" altLang="zh-TW" dirty="0" smtClean="0"/>
            <a:t>Second person pronouns “you”, “we”, “us”</a:t>
          </a:r>
          <a:endParaRPr lang="zh-TW" altLang="en-US" dirty="0"/>
        </a:p>
      </dgm:t>
    </dgm:pt>
    <dgm:pt modelId="{9CC267B4-8FBE-4E00-B995-1ACF6B5E15E4}" type="parTrans" cxnId="{CDB09071-05D0-47B3-B16E-D2102F8FBC2A}">
      <dgm:prSet/>
      <dgm:spPr/>
      <dgm:t>
        <a:bodyPr/>
        <a:lstStyle/>
        <a:p>
          <a:endParaRPr lang="zh-TW" altLang="en-US"/>
        </a:p>
      </dgm:t>
    </dgm:pt>
    <dgm:pt modelId="{80F7B016-FEF4-44A8-9DD7-E78076D11394}" type="sibTrans" cxnId="{CDB09071-05D0-47B3-B16E-D2102F8FBC2A}">
      <dgm:prSet/>
      <dgm:spPr/>
      <dgm:t>
        <a:bodyPr/>
        <a:lstStyle/>
        <a:p>
          <a:endParaRPr lang="zh-TW" altLang="en-US"/>
        </a:p>
      </dgm:t>
    </dgm:pt>
    <dgm:pt modelId="{B6091B14-D254-437A-B754-733A8B2401EF}">
      <dgm:prSet phldrT="[文字]"/>
      <dgm:spPr/>
      <dgm:t>
        <a:bodyPr/>
        <a:lstStyle/>
        <a:p>
          <a:pPr marL="180975" marR="0" lvl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dirty="0" err="1" smtClean="0"/>
            <a:t>Capitalisation</a:t>
          </a:r>
          <a:r>
            <a:rPr lang="en-US" altLang="zh-TW" dirty="0" smtClean="0"/>
            <a:t> of key words</a:t>
          </a:r>
          <a:endParaRPr lang="zh-TW" altLang="en-US" dirty="0"/>
        </a:p>
      </dgm:t>
    </dgm:pt>
    <dgm:pt modelId="{BDD3CD0B-7B53-49B7-9118-90D9F1A86032}" type="parTrans" cxnId="{8A10A82F-0600-4303-A7DD-0F94DC48F848}">
      <dgm:prSet/>
      <dgm:spPr/>
      <dgm:t>
        <a:bodyPr/>
        <a:lstStyle/>
        <a:p>
          <a:endParaRPr lang="zh-TW" altLang="en-US"/>
        </a:p>
      </dgm:t>
    </dgm:pt>
    <dgm:pt modelId="{3AED4FF4-5B6B-4E3A-B366-154C1000F41E}" type="sibTrans" cxnId="{8A10A82F-0600-4303-A7DD-0F94DC48F848}">
      <dgm:prSet/>
      <dgm:spPr/>
      <dgm:t>
        <a:bodyPr/>
        <a:lstStyle/>
        <a:p>
          <a:endParaRPr lang="zh-TW" altLang="en-US"/>
        </a:p>
      </dgm:t>
    </dgm:pt>
    <dgm:pt modelId="{BA683CE1-1D5F-4A02-A8A8-729C8F469B48}">
      <dgm:prSet phldrT="[文字]"/>
      <dgm:spPr/>
      <dgm:t>
        <a:bodyPr/>
        <a:lstStyle/>
        <a:p>
          <a:pPr marL="180975" marR="0" lvl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dirty="0" smtClean="0"/>
            <a:t>Varying the font size and colour</a:t>
          </a:r>
          <a:endParaRPr lang="zh-TW" altLang="en-US" dirty="0"/>
        </a:p>
      </dgm:t>
    </dgm:pt>
    <dgm:pt modelId="{9857ED4E-955E-439C-B0E4-3E8F1811702B}" type="parTrans" cxnId="{72375605-D63E-423A-9B2F-D3559BCEF775}">
      <dgm:prSet/>
      <dgm:spPr/>
      <dgm:t>
        <a:bodyPr/>
        <a:lstStyle/>
        <a:p>
          <a:endParaRPr lang="zh-TW" altLang="en-US"/>
        </a:p>
      </dgm:t>
    </dgm:pt>
    <dgm:pt modelId="{26A2A0E5-B1C0-40A8-950B-889040348B1F}" type="sibTrans" cxnId="{72375605-D63E-423A-9B2F-D3559BCEF775}">
      <dgm:prSet/>
      <dgm:spPr/>
      <dgm:t>
        <a:bodyPr/>
        <a:lstStyle/>
        <a:p>
          <a:endParaRPr lang="zh-TW" altLang="en-US"/>
        </a:p>
      </dgm:t>
    </dgm:pt>
    <dgm:pt modelId="{40538DFE-4F88-41BD-963F-CCD546A581F4}">
      <dgm:prSet phldrT="[文字]"/>
      <dgm:spPr/>
      <dgm:t>
        <a:bodyPr/>
        <a:lstStyle/>
        <a:p>
          <a:r>
            <a:rPr lang="en-US" altLang="zh-TW" dirty="0" smtClean="0"/>
            <a:t>A memorable slogan </a:t>
          </a:r>
          <a:endParaRPr lang="zh-TW" altLang="en-US" dirty="0"/>
        </a:p>
      </dgm:t>
    </dgm:pt>
    <dgm:pt modelId="{91B49990-D948-422A-BF47-346B11BFD7AC}" type="parTrans" cxnId="{FEDBB165-2A2B-4248-B830-2B707A484FDE}">
      <dgm:prSet/>
      <dgm:spPr/>
      <dgm:t>
        <a:bodyPr/>
        <a:lstStyle/>
        <a:p>
          <a:endParaRPr lang="zh-TW" altLang="en-US"/>
        </a:p>
      </dgm:t>
    </dgm:pt>
    <dgm:pt modelId="{C4060AD1-A175-4915-903A-B1AADF4DB3EC}" type="sibTrans" cxnId="{FEDBB165-2A2B-4248-B830-2B707A484FDE}">
      <dgm:prSet/>
      <dgm:spPr/>
      <dgm:t>
        <a:bodyPr/>
        <a:lstStyle/>
        <a:p>
          <a:endParaRPr lang="zh-TW" altLang="en-US"/>
        </a:p>
      </dgm:t>
    </dgm:pt>
    <dgm:pt modelId="{3D8FB1A9-5BC7-4CC9-B965-DB614A329F90}">
      <dgm:prSet phldrT="[文字]"/>
      <dgm:spPr/>
      <dgm:t>
        <a:bodyPr/>
        <a:lstStyle/>
        <a:p>
          <a:r>
            <a:rPr lang="en-US" altLang="zh-TW" dirty="0" smtClean="0"/>
            <a:t>Parallelism</a:t>
          </a:r>
          <a:endParaRPr lang="zh-TW" altLang="en-US" dirty="0"/>
        </a:p>
      </dgm:t>
    </dgm:pt>
    <dgm:pt modelId="{07F87CAC-A366-477C-8E30-26F757E1F4DC}" type="parTrans" cxnId="{3EC0E27F-BC3C-4EE3-9504-AE893BD572B7}">
      <dgm:prSet/>
      <dgm:spPr/>
      <dgm:t>
        <a:bodyPr/>
        <a:lstStyle/>
        <a:p>
          <a:endParaRPr lang="zh-TW" altLang="en-US"/>
        </a:p>
      </dgm:t>
    </dgm:pt>
    <dgm:pt modelId="{BA3E3533-5941-4C70-98B0-F6E811F980D2}" type="sibTrans" cxnId="{3EC0E27F-BC3C-4EE3-9504-AE893BD572B7}">
      <dgm:prSet/>
      <dgm:spPr/>
      <dgm:t>
        <a:bodyPr/>
        <a:lstStyle/>
        <a:p>
          <a:endParaRPr lang="zh-TW" altLang="en-US"/>
        </a:p>
      </dgm:t>
    </dgm:pt>
    <dgm:pt modelId="{60EB4D49-F96D-4789-A7ED-A0D8397FBCD7}" type="pres">
      <dgm:prSet presAssocID="{819B4B89-A21B-4C6B-AA3B-13EA402050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4089742-C527-4E23-A58C-7038E82141BB}" type="pres">
      <dgm:prSet presAssocID="{6B8111E1-E774-48D4-A616-785AE8E383AE}" presName="composite" presStyleCnt="0"/>
      <dgm:spPr/>
    </dgm:pt>
    <dgm:pt modelId="{04FC2D37-9A55-41E1-BE21-0E1F3C321C0C}" type="pres">
      <dgm:prSet presAssocID="{6B8111E1-E774-48D4-A616-785AE8E383A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963629-4154-42CE-BC8D-4BFC7B6AD48E}" type="pres">
      <dgm:prSet presAssocID="{6B8111E1-E774-48D4-A616-785AE8E383A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19303E-249F-45FC-8697-13F253B7D5A4}" type="pres">
      <dgm:prSet presAssocID="{411A5116-19C2-45D7-BEF1-8D0AB6E6A56A}" presName="space" presStyleCnt="0"/>
      <dgm:spPr/>
    </dgm:pt>
    <dgm:pt modelId="{ED7035AE-62DE-4000-8834-581C1668B7AC}" type="pres">
      <dgm:prSet presAssocID="{63FCCAA0-5718-40C3-981F-324FD31CA62A}" presName="composite" presStyleCnt="0"/>
      <dgm:spPr/>
    </dgm:pt>
    <dgm:pt modelId="{761E52A2-1395-4695-B834-1742F5C8FD09}" type="pres">
      <dgm:prSet presAssocID="{63FCCAA0-5718-40C3-981F-324FD31CA62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A61797-2F6D-4590-BE4F-52AF336D933F}" type="pres">
      <dgm:prSet presAssocID="{63FCCAA0-5718-40C3-981F-324FD31CA62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48E373-A97B-4702-9459-5B06214658A0}" type="pres">
      <dgm:prSet presAssocID="{63D60628-9210-4FAC-BFE2-317957038B91}" presName="space" presStyleCnt="0"/>
      <dgm:spPr/>
    </dgm:pt>
    <dgm:pt modelId="{C9AC9630-27F1-4793-ADED-4782A92527D1}" type="pres">
      <dgm:prSet presAssocID="{9C7193F6-471B-4403-8618-86FC37792B16}" presName="composite" presStyleCnt="0"/>
      <dgm:spPr/>
    </dgm:pt>
    <dgm:pt modelId="{583E1A7B-E499-48C0-B501-DD17B02F48A0}" type="pres">
      <dgm:prSet presAssocID="{9C7193F6-471B-4403-8618-86FC37792B1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38673E-3F0C-4A0D-9A7C-EA5BC598F3B7}" type="pres">
      <dgm:prSet presAssocID="{9C7193F6-471B-4403-8618-86FC37792B1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0218074-B1B7-4741-BDDE-78895E5183F7}" srcId="{819B4B89-A21B-4C6B-AA3B-13EA402050E8}" destId="{6B8111E1-E774-48D4-A616-785AE8E383AE}" srcOrd="0" destOrd="0" parTransId="{F2E926E2-F054-428A-AD42-342185D323B3}" sibTransId="{411A5116-19C2-45D7-BEF1-8D0AB6E6A56A}"/>
    <dgm:cxn modelId="{7CB0F8F9-501D-4D7E-8855-91335C6D2479}" type="presOf" srcId="{63FCCAA0-5718-40C3-981F-324FD31CA62A}" destId="{761E52A2-1395-4695-B834-1742F5C8FD09}" srcOrd="0" destOrd="0" presId="urn:microsoft.com/office/officeart/2005/8/layout/hList1"/>
    <dgm:cxn modelId="{E937D9E3-ADB8-49B1-AD5F-083A5DE98474}" type="presOf" srcId="{1F7AD5DF-ACFD-4614-A18C-A5F4F8BECA53}" destId="{9138673E-3F0C-4A0D-9A7C-EA5BC598F3B7}" srcOrd="0" destOrd="4" presId="urn:microsoft.com/office/officeart/2005/8/layout/hList1"/>
    <dgm:cxn modelId="{010750F7-F314-4885-894C-CD0F5ACC08A5}" type="presOf" srcId="{6B8111E1-E774-48D4-A616-785AE8E383AE}" destId="{04FC2D37-9A55-41E1-BE21-0E1F3C321C0C}" srcOrd="0" destOrd="0" presId="urn:microsoft.com/office/officeart/2005/8/layout/hList1"/>
    <dgm:cxn modelId="{3824235E-B84D-48AA-9564-D5048E2E10E2}" type="presOf" srcId="{D9B8F2A1-B14E-4936-8B16-74D39099CD87}" destId="{CDA61797-2F6D-4590-BE4F-52AF336D933F}" srcOrd="0" destOrd="3" presId="urn:microsoft.com/office/officeart/2005/8/layout/hList1"/>
    <dgm:cxn modelId="{C3E6E13B-346B-4968-B286-1C6CA0ECFB82}" type="presOf" srcId="{B6091B14-D254-437A-B754-733A8B2401EF}" destId="{5A963629-4154-42CE-BC8D-4BFC7B6AD48E}" srcOrd="0" destOrd="1" presId="urn:microsoft.com/office/officeart/2005/8/layout/hList1"/>
    <dgm:cxn modelId="{0BDB46D4-6B63-4A0E-80DF-F7D3826030E0}" type="presOf" srcId="{B7AC6099-EEB9-40CC-B0D1-AC6EA130A56A}" destId="{5A963629-4154-42CE-BC8D-4BFC7B6AD48E}" srcOrd="0" destOrd="0" presId="urn:microsoft.com/office/officeart/2005/8/layout/hList1"/>
    <dgm:cxn modelId="{DCDF3B57-D111-4BE4-B49E-E026BA5C655F}" srcId="{9C7193F6-471B-4403-8618-86FC37792B16}" destId="{CED83916-691E-402D-BBEB-6FCD718427ED}" srcOrd="0" destOrd="0" parTransId="{68BDF102-A335-48F9-9383-5D3C78204657}" sibTransId="{83155AE5-0D8C-4162-B52C-77A73DD393E7}"/>
    <dgm:cxn modelId="{3C2D5DEB-715C-4B01-A51A-045B1A648508}" type="presOf" srcId="{819B4B89-A21B-4C6B-AA3B-13EA402050E8}" destId="{60EB4D49-F96D-4789-A7ED-A0D8397FBCD7}" srcOrd="0" destOrd="0" presId="urn:microsoft.com/office/officeart/2005/8/layout/hList1"/>
    <dgm:cxn modelId="{3EC0E27F-BC3C-4EE3-9504-AE893BD572B7}" srcId="{9C7193F6-471B-4403-8618-86FC37792B16}" destId="{3D8FB1A9-5BC7-4CC9-B965-DB614A329F90}" srcOrd="2" destOrd="0" parTransId="{07F87CAC-A366-477C-8E30-26F757E1F4DC}" sibTransId="{BA3E3533-5941-4C70-98B0-F6E811F980D2}"/>
    <dgm:cxn modelId="{B7CC5871-8097-4718-B4B3-57ED3DC8A445}" type="presOf" srcId="{CED83916-691E-402D-BBEB-6FCD718427ED}" destId="{9138673E-3F0C-4A0D-9A7C-EA5BC598F3B7}" srcOrd="0" destOrd="0" presId="urn:microsoft.com/office/officeart/2005/8/layout/hList1"/>
    <dgm:cxn modelId="{9E325BEE-F56B-4049-B7C3-F906DA4F5758}" type="presOf" srcId="{2FF5AA11-43FE-49D9-A2BA-A7B9CA24BCD1}" destId="{9138673E-3F0C-4A0D-9A7C-EA5BC598F3B7}" srcOrd="0" destOrd="1" presId="urn:microsoft.com/office/officeart/2005/8/layout/hList1"/>
    <dgm:cxn modelId="{99AA73ED-0089-41E7-8D6C-BE5E2FFA53A2}" type="presOf" srcId="{BA683CE1-1D5F-4A02-A8A8-729C8F469B48}" destId="{5A963629-4154-42CE-BC8D-4BFC7B6AD48E}" srcOrd="0" destOrd="2" presId="urn:microsoft.com/office/officeart/2005/8/layout/hList1"/>
    <dgm:cxn modelId="{E79B19A0-F475-4067-86E3-9601DA06B140}" srcId="{6B8111E1-E774-48D4-A616-785AE8E383AE}" destId="{24F7D338-E043-4023-8719-2FD6079704A1}" srcOrd="3" destOrd="0" parTransId="{608D884A-F69F-43A9-AC99-CDF90E13E7A1}" sibTransId="{E13DA019-06F0-4334-9459-DE9991201810}"/>
    <dgm:cxn modelId="{1806E55B-381E-48AD-AC33-A7502500706E}" srcId="{9C7193F6-471B-4403-8618-86FC37792B16}" destId="{2FF5AA11-43FE-49D9-A2BA-A7B9CA24BCD1}" srcOrd="1" destOrd="0" parTransId="{CD7F3422-D573-42CE-8E33-2DB79C22980D}" sibTransId="{2E22FCC7-3B42-48FB-B27C-CBAFFB2E97B0}"/>
    <dgm:cxn modelId="{5E6BCA7D-C601-4A03-9282-3CA299CF171F}" srcId="{63FCCAA0-5718-40C3-981F-324FD31CA62A}" destId="{D9B8F2A1-B14E-4936-8B16-74D39099CD87}" srcOrd="3" destOrd="0" parTransId="{F696EEA8-DBC8-4059-B4A1-D6BE70915543}" sibTransId="{984AA03D-F500-43AE-91E6-F0AC3564C478}"/>
    <dgm:cxn modelId="{C8E08921-B463-483D-B679-C38F275A1BFE}" type="presOf" srcId="{5A79453E-0F48-4267-AE02-FBDEB1EA09CF}" destId="{CDA61797-2F6D-4590-BE4F-52AF336D933F}" srcOrd="0" destOrd="2" presId="urn:microsoft.com/office/officeart/2005/8/layout/hList1"/>
    <dgm:cxn modelId="{690EB130-6380-4505-8D42-4E6E75A251A6}" srcId="{63FCCAA0-5718-40C3-981F-324FD31CA62A}" destId="{5A79453E-0F48-4267-AE02-FBDEB1EA09CF}" srcOrd="2" destOrd="0" parTransId="{A580C889-1862-44FC-98FE-8354BA682AEF}" sibTransId="{0B59DB76-EEA7-45B0-83D9-40D1F59079B1}"/>
    <dgm:cxn modelId="{CA6C061E-AFDD-4500-A20F-F795A8303361}" type="presOf" srcId="{9C7193F6-471B-4403-8618-86FC37792B16}" destId="{583E1A7B-E499-48C0-B501-DD17B02F48A0}" srcOrd="0" destOrd="0" presId="urn:microsoft.com/office/officeart/2005/8/layout/hList1"/>
    <dgm:cxn modelId="{608B0DB3-755B-40E3-BF36-F55CF77D1908}" srcId="{9C7193F6-471B-4403-8618-86FC37792B16}" destId="{1F7AD5DF-ACFD-4614-A18C-A5F4F8BECA53}" srcOrd="4" destOrd="0" parTransId="{B8F65D9B-5BAA-435C-94BE-E13A0F39A9EA}" sibTransId="{B54C2E46-63FE-410E-9981-A82CD72FA6DE}"/>
    <dgm:cxn modelId="{50D264A4-D125-428C-872F-431CF10CD4A9}" srcId="{6B8111E1-E774-48D4-A616-785AE8E383AE}" destId="{B7AC6099-EEB9-40CC-B0D1-AC6EA130A56A}" srcOrd="0" destOrd="0" parTransId="{ECED744B-69B1-45D4-8F0C-E91EAA1CB180}" sibTransId="{1780556A-50BC-4266-A04D-31FA97094F57}"/>
    <dgm:cxn modelId="{34632750-BCC1-45E9-8F43-F4D4B59E5882}" type="presOf" srcId="{3EA807E4-34D6-45F3-93A1-06BD6E6DBE7D}" destId="{9138673E-3F0C-4A0D-9A7C-EA5BC598F3B7}" srcOrd="0" destOrd="5" presId="urn:microsoft.com/office/officeart/2005/8/layout/hList1"/>
    <dgm:cxn modelId="{FEDBB165-2A2B-4248-B830-2B707A484FDE}" srcId="{63FCCAA0-5718-40C3-981F-324FD31CA62A}" destId="{40538DFE-4F88-41BD-963F-CCD546A581F4}" srcOrd="1" destOrd="0" parTransId="{91B49990-D948-422A-BF47-346B11BFD7AC}" sibTransId="{C4060AD1-A175-4915-903A-B1AADF4DB3EC}"/>
    <dgm:cxn modelId="{6CE42AD9-1730-4D8E-95F6-C93658FFF9CA}" srcId="{819B4B89-A21B-4C6B-AA3B-13EA402050E8}" destId="{63FCCAA0-5718-40C3-981F-324FD31CA62A}" srcOrd="1" destOrd="0" parTransId="{18761C83-F131-4657-B841-CA43D53EAAF1}" sibTransId="{63D60628-9210-4FAC-BFE2-317957038B91}"/>
    <dgm:cxn modelId="{53C2332A-F682-46EF-B98D-EF297782C72E}" type="presOf" srcId="{40538DFE-4F88-41BD-963F-CCD546A581F4}" destId="{CDA61797-2F6D-4590-BE4F-52AF336D933F}" srcOrd="0" destOrd="1" presId="urn:microsoft.com/office/officeart/2005/8/layout/hList1"/>
    <dgm:cxn modelId="{B207E4BC-D834-47B4-BB41-E2F56F975A36}" type="presOf" srcId="{24F7D338-E043-4023-8719-2FD6079704A1}" destId="{5A963629-4154-42CE-BC8D-4BFC7B6AD48E}" srcOrd="0" destOrd="3" presId="urn:microsoft.com/office/officeart/2005/8/layout/hList1"/>
    <dgm:cxn modelId="{8A10A82F-0600-4303-A7DD-0F94DC48F848}" srcId="{6B8111E1-E774-48D4-A616-785AE8E383AE}" destId="{B6091B14-D254-437A-B754-733A8B2401EF}" srcOrd="1" destOrd="0" parTransId="{BDD3CD0B-7B53-49B7-9118-90D9F1A86032}" sibTransId="{3AED4FF4-5B6B-4E3A-B366-154C1000F41E}"/>
    <dgm:cxn modelId="{4682814F-DFDA-4379-94F7-E6DE97245C79}" type="presOf" srcId="{E9730892-6E4E-4826-9505-DAEF47DB4A51}" destId="{9138673E-3F0C-4A0D-9A7C-EA5BC598F3B7}" srcOrd="0" destOrd="3" presId="urn:microsoft.com/office/officeart/2005/8/layout/hList1"/>
    <dgm:cxn modelId="{33B4260A-2001-4E9B-B18D-C89B9E232A13}" srcId="{63FCCAA0-5718-40C3-981F-324FD31CA62A}" destId="{50032DAA-7267-49BD-ABCD-35C615625C49}" srcOrd="0" destOrd="0" parTransId="{FA3D74B3-431C-4599-B9AA-0317FE731D87}" sibTransId="{8F44EE75-015B-4114-B12A-BDC012FD5A04}"/>
    <dgm:cxn modelId="{631AF61A-C9A1-4A0E-B591-80AD3C114F75}" type="presOf" srcId="{50032DAA-7267-49BD-ABCD-35C615625C49}" destId="{CDA61797-2F6D-4590-BE4F-52AF336D933F}" srcOrd="0" destOrd="0" presId="urn:microsoft.com/office/officeart/2005/8/layout/hList1"/>
    <dgm:cxn modelId="{1388625B-8989-4A5E-BC6A-1A9D0FD2286A}" srcId="{9C7193F6-471B-4403-8618-86FC37792B16}" destId="{E9730892-6E4E-4826-9505-DAEF47DB4A51}" srcOrd="3" destOrd="0" parTransId="{350FA54B-4642-461E-BDE0-CF5F1031C6E5}" sibTransId="{F0053A3D-BB94-4E69-B51C-FEBAA82A7A7A}"/>
    <dgm:cxn modelId="{43E5EF8D-C1BC-424D-93A3-D4E4B5E9BA36}" srcId="{819B4B89-A21B-4C6B-AA3B-13EA402050E8}" destId="{9C7193F6-471B-4403-8618-86FC37792B16}" srcOrd="2" destOrd="0" parTransId="{CDB69C21-8D7B-4B3E-B772-25286B2111AE}" sibTransId="{151EE155-AD94-4C6C-BC5A-BC4FA83BDB02}"/>
    <dgm:cxn modelId="{72375605-D63E-423A-9B2F-D3559BCEF775}" srcId="{6B8111E1-E774-48D4-A616-785AE8E383AE}" destId="{BA683CE1-1D5F-4A02-A8A8-729C8F469B48}" srcOrd="2" destOrd="0" parTransId="{9857ED4E-955E-439C-B0E4-3E8F1811702B}" sibTransId="{26A2A0E5-B1C0-40A8-950B-889040348B1F}"/>
    <dgm:cxn modelId="{95702898-7C07-4421-B859-E0E581AE76D7}" type="presOf" srcId="{3D8FB1A9-5BC7-4CC9-B965-DB614A329F90}" destId="{9138673E-3F0C-4A0D-9A7C-EA5BC598F3B7}" srcOrd="0" destOrd="2" presId="urn:microsoft.com/office/officeart/2005/8/layout/hList1"/>
    <dgm:cxn modelId="{CDB09071-05D0-47B3-B16E-D2102F8FBC2A}" srcId="{9C7193F6-471B-4403-8618-86FC37792B16}" destId="{3EA807E4-34D6-45F3-93A1-06BD6E6DBE7D}" srcOrd="5" destOrd="0" parTransId="{9CC267B4-8FBE-4E00-B995-1ACF6B5E15E4}" sibTransId="{80F7B016-FEF4-44A8-9DD7-E78076D11394}"/>
    <dgm:cxn modelId="{123BFD7A-8398-4ECB-9483-C3E8B1428F05}" type="presParOf" srcId="{60EB4D49-F96D-4789-A7ED-A0D8397FBCD7}" destId="{64089742-C527-4E23-A58C-7038E82141BB}" srcOrd="0" destOrd="0" presId="urn:microsoft.com/office/officeart/2005/8/layout/hList1"/>
    <dgm:cxn modelId="{6A9598BA-5CAE-4910-9BDF-A676AC6E5BD6}" type="presParOf" srcId="{64089742-C527-4E23-A58C-7038E82141BB}" destId="{04FC2D37-9A55-41E1-BE21-0E1F3C321C0C}" srcOrd="0" destOrd="0" presId="urn:microsoft.com/office/officeart/2005/8/layout/hList1"/>
    <dgm:cxn modelId="{2F3C6C63-53B5-4C48-AF2F-89448B6A927E}" type="presParOf" srcId="{64089742-C527-4E23-A58C-7038E82141BB}" destId="{5A963629-4154-42CE-BC8D-4BFC7B6AD48E}" srcOrd="1" destOrd="0" presId="urn:microsoft.com/office/officeart/2005/8/layout/hList1"/>
    <dgm:cxn modelId="{FFF71ADD-5CF9-473A-B185-78CCCC956D0C}" type="presParOf" srcId="{60EB4D49-F96D-4789-A7ED-A0D8397FBCD7}" destId="{CB19303E-249F-45FC-8697-13F253B7D5A4}" srcOrd="1" destOrd="0" presId="urn:microsoft.com/office/officeart/2005/8/layout/hList1"/>
    <dgm:cxn modelId="{9A7541B3-914C-4AE4-AB92-2A801EE7631E}" type="presParOf" srcId="{60EB4D49-F96D-4789-A7ED-A0D8397FBCD7}" destId="{ED7035AE-62DE-4000-8834-581C1668B7AC}" srcOrd="2" destOrd="0" presId="urn:microsoft.com/office/officeart/2005/8/layout/hList1"/>
    <dgm:cxn modelId="{C864F002-3909-48D6-83F6-AC95F1D2A79C}" type="presParOf" srcId="{ED7035AE-62DE-4000-8834-581C1668B7AC}" destId="{761E52A2-1395-4695-B834-1742F5C8FD09}" srcOrd="0" destOrd="0" presId="urn:microsoft.com/office/officeart/2005/8/layout/hList1"/>
    <dgm:cxn modelId="{1B666CBC-EE07-4CF5-B2C5-89C47B0334C8}" type="presParOf" srcId="{ED7035AE-62DE-4000-8834-581C1668B7AC}" destId="{CDA61797-2F6D-4590-BE4F-52AF336D933F}" srcOrd="1" destOrd="0" presId="urn:microsoft.com/office/officeart/2005/8/layout/hList1"/>
    <dgm:cxn modelId="{CE3E6461-BF42-4CE1-AD0F-0F1460ECDF0B}" type="presParOf" srcId="{60EB4D49-F96D-4789-A7ED-A0D8397FBCD7}" destId="{5D48E373-A97B-4702-9459-5B06214658A0}" srcOrd="3" destOrd="0" presId="urn:microsoft.com/office/officeart/2005/8/layout/hList1"/>
    <dgm:cxn modelId="{13172E10-A6C0-4832-BB72-13138BCA385F}" type="presParOf" srcId="{60EB4D49-F96D-4789-A7ED-A0D8397FBCD7}" destId="{C9AC9630-27F1-4793-ADED-4782A92527D1}" srcOrd="4" destOrd="0" presId="urn:microsoft.com/office/officeart/2005/8/layout/hList1"/>
    <dgm:cxn modelId="{A5615D9D-8F1A-437A-B627-FB861D56EA80}" type="presParOf" srcId="{C9AC9630-27F1-4793-ADED-4782A92527D1}" destId="{583E1A7B-E499-48C0-B501-DD17B02F48A0}" srcOrd="0" destOrd="0" presId="urn:microsoft.com/office/officeart/2005/8/layout/hList1"/>
    <dgm:cxn modelId="{67B75459-EC3C-4B83-AAF3-9ECA2EDBE98B}" type="presParOf" srcId="{C9AC9630-27F1-4793-ADED-4782A92527D1}" destId="{9138673E-3F0C-4A0D-9A7C-EA5BC598F3B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C2D37-9A55-41E1-BE21-0E1F3C321C0C}">
      <dsp:nvSpPr>
        <dsp:cNvPr id="0" name=""/>
        <dsp:cNvSpPr/>
      </dsp:nvSpPr>
      <dsp:spPr>
        <a:xfrm>
          <a:off x="3139" y="74271"/>
          <a:ext cx="3060782" cy="46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/>
            <a:t>Image</a:t>
          </a:r>
          <a:endParaRPr lang="zh-TW" altLang="en-US" sz="1600" b="1" kern="1200" dirty="0"/>
        </a:p>
      </dsp:txBody>
      <dsp:txXfrm>
        <a:off x="3139" y="74271"/>
        <a:ext cx="3060782" cy="460800"/>
      </dsp:txXfrm>
    </dsp:sp>
    <dsp:sp modelId="{5A963629-4154-42CE-BC8D-4BFC7B6AD48E}">
      <dsp:nvSpPr>
        <dsp:cNvPr id="0" name=""/>
        <dsp:cNvSpPr/>
      </dsp:nvSpPr>
      <dsp:spPr>
        <a:xfrm>
          <a:off x="3139" y="535071"/>
          <a:ext cx="3060782" cy="19872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80975" marR="0" lvl="0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1600" kern="1200" dirty="0" smtClean="0"/>
            <a:t>Eye-catchy graphics</a:t>
          </a:r>
          <a:endParaRPr lang="zh-TW" altLang="en-US" sz="1600" kern="1200" dirty="0"/>
        </a:p>
        <a:p>
          <a:pPr marL="180975" marR="0" lvl="0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1600" kern="1200" dirty="0" err="1" smtClean="0"/>
            <a:t>Capitalisation</a:t>
          </a:r>
          <a:r>
            <a:rPr lang="en-US" altLang="zh-TW" sz="1600" kern="1200" dirty="0" smtClean="0"/>
            <a:t> of key words</a:t>
          </a:r>
          <a:endParaRPr lang="zh-TW" altLang="en-US" sz="1600" kern="1200" dirty="0"/>
        </a:p>
        <a:p>
          <a:pPr marL="180975" marR="0" lvl="0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1600" kern="1200" dirty="0" smtClean="0"/>
            <a:t>Varying the font size and colour</a:t>
          </a:r>
          <a:endParaRPr lang="zh-TW" altLang="en-US" sz="1600" kern="1200" dirty="0"/>
        </a:p>
        <a:p>
          <a:pPr marL="17145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600" kern="1200" dirty="0"/>
        </a:p>
      </dsp:txBody>
      <dsp:txXfrm>
        <a:off x="3139" y="535071"/>
        <a:ext cx="3060782" cy="1987208"/>
      </dsp:txXfrm>
    </dsp:sp>
    <dsp:sp modelId="{761E52A2-1395-4695-B834-1742F5C8FD09}">
      <dsp:nvSpPr>
        <dsp:cNvPr id="0" name=""/>
        <dsp:cNvSpPr/>
      </dsp:nvSpPr>
      <dsp:spPr>
        <a:xfrm>
          <a:off x="3492431" y="74271"/>
          <a:ext cx="3060782" cy="46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/>
            <a:t>Content	</a:t>
          </a:r>
          <a:endParaRPr lang="zh-TW" altLang="en-US" sz="1600" b="1" kern="1200" dirty="0"/>
        </a:p>
      </dsp:txBody>
      <dsp:txXfrm>
        <a:off x="3492431" y="74271"/>
        <a:ext cx="3060782" cy="460800"/>
      </dsp:txXfrm>
    </dsp:sp>
    <dsp:sp modelId="{CDA61797-2F6D-4590-BE4F-52AF336D933F}">
      <dsp:nvSpPr>
        <dsp:cNvPr id="0" name=""/>
        <dsp:cNvSpPr/>
      </dsp:nvSpPr>
      <dsp:spPr>
        <a:xfrm>
          <a:off x="3492431" y="535071"/>
          <a:ext cx="3060782" cy="19872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kern="1200" dirty="0" smtClean="0"/>
            <a:t>Short and simple messages 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kern="1200" dirty="0" smtClean="0"/>
            <a:t>A memorable slogan 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kern="1200" dirty="0" smtClean="0"/>
            <a:t>A call to action 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kern="1200" dirty="0" smtClean="0"/>
            <a:t>Metaphors	</a:t>
          </a:r>
          <a:endParaRPr lang="zh-TW" altLang="en-US" sz="1600" kern="1200" dirty="0"/>
        </a:p>
      </dsp:txBody>
      <dsp:txXfrm>
        <a:off x="3492431" y="535071"/>
        <a:ext cx="3060782" cy="1987208"/>
      </dsp:txXfrm>
    </dsp:sp>
    <dsp:sp modelId="{583E1A7B-E499-48C0-B501-DD17B02F48A0}">
      <dsp:nvSpPr>
        <dsp:cNvPr id="0" name=""/>
        <dsp:cNvSpPr/>
      </dsp:nvSpPr>
      <dsp:spPr>
        <a:xfrm>
          <a:off x="6981723" y="74271"/>
          <a:ext cx="3060782" cy="46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/>
            <a:t>Language</a:t>
          </a:r>
          <a:endParaRPr lang="zh-TW" altLang="en-US" sz="1600" b="1" kern="1200" dirty="0"/>
        </a:p>
      </dsp:txBody>
      <dsp:txXfrm>
        <a:off x="6981723" y="74271"/>
        <a:ext cx="3060782" cy="460800"/>
      </dsp:txXfrm>
    </dsp:sp>
    <dsp:sp modelId="{9138673E-3F0C-4A0D-9A7C-EA5BC598F3B7}">
      <dsp:nvSpPr>
        <dsp:cNvPr id="0" name=""/>
        <dsp:cNvSpPr/>
      </dsp:nvSpPr>
      <dsp:spPr>
        <a:xfrm>
          <a:off x="6981723" y="535071"/>
          <a:ext cx="3060782" cy="19872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kern="1200" dirty="0" smtClean="0"/>
            <a:t>Rhymes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kern="1200" dirty="0" smtClean="0"/>
            <a:t>Alliteration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kern="1200" dirty="0" smtClean="0"/>
            <a:t>Parallelism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kern="1200" dirty="0" smtClean="0"/>
            <a:t>Questions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kern="1200" dirty="0" smtClean="0"/>
            <a:t>Imperatives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600" kern="1200" dirty="0" smtClean="0"/>
            <a:t>Second person pronouns “you”, “we”, “us”</a:t>
          </a:r>
          <a:endParaRPr lang="zh-TW" altLang="en-US" sz="1600" kern="1200" dirty="0"/>
        </a:p>
      </dsp:txBody>
      <dsp:txXfrm>
        <a:off x="6981723" y="535071"/>
        <a:ext cx="3060782" cy="1987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D9A79-0724-4BAF-A377-201D099BACA3}" type="datetimeFigureOut">
              <a:rPr lang="zh-HK" altLang="en-US" smtClean="0"/>
              <a:t>3/4/2023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6CC1-E4D0-4284-9850-4E2A3C47CE3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1599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69863" y="1463675"/>
            <a:ext cx="7018338" cy="3948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</a:t>
            </a:r>
            <a:r>
              <a:rPr lang="en-US" baseline="0" dirty="0" smtClean="0"/>
              <a:t> of image: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https://www.pcpd.org.hk//english/resources_centre/publications/files/stop_cyberbully.pdf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D5213-A4CD-49A0-82CD-C20B740613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3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B19E-2B8D-4DAF-B44E-375037048783}" type="datetime1">
              <a:rPr lang="zh-HK" altLang="en-US" smtClean="0"/>
              <a:t>3/4/2023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44443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24B2-2BF5-4C77-8721-6DB5B95CFA1A}" type="datetime1">
              <a:rPr lang="zh-HK" altLang="en-US" smtClean="0"/>
              <a:t>3/4/2023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4392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2718-CA33-4A14-A836-566C793CF480}" type="datetime1">
              <a:rPr lang="zh-HK" altLang="en-US" smtClean="0"/>
              <a:t>3/4/2023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9503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E0A-AE4C-4BF7-AE3E-6CBE714239B1}" type="datetime1">
              <a:rPr lang="zh-HK" altLang="en-US" smtClean="0"/>
              <a:t>3/4/2023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373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F57DC-C616-47E3-9637-5A4D05B34768}" type="datetime1">
              <a:rPr lang="zh-HK" altLang="en-US" smtClean="0"/>
              <a:t>3/4/2023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56173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9948-E98E-4850-8573-7C28D0A3607B}" type="datetime1">
              <a:rPr lang="zh-HK" altLang="en-US" smtClean="0"/>
              <a:t>3/4/2023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00848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5E33-15A2-4754-9827-8308EC0BBC31}" type="datetime1">
              <a:rPr lang="zh-HK" altLang="en-US" smtClean="0"/>
              <a:t>3/4/2023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4512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C64C-054A-4F39-8665-D28CAFF4EEA9}" type="datetime1">
              <a:rPr lang="zh-HK" altLang="en-US" smtClean="0"/>
              <a:t>3/4/2023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2586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F736-8DCD-460D-8413-DA0269486407}" type="datetime1">
              <a:rPr lang="zh-HK" altLang="en-US" smtClean="0"/>
              <a:t>3/4/2023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24898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A585-A526-43C8-A06E-2CF167716B53}" type="datetime1">
              <a:rPr lang="zh-HK" altLang="en-US" smtClean="0"/>
              <a:t>3/4/2023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2357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FBD16-F249-476C-97EC-979D369135C0}" type="datetime1">
              <a:rPr lang="zh-HK" altLang="en-US" smtClean="0"/>
              <a:t>3/4/2023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9400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0ED0-952D-4BCF-B3A0-EA8F176BC873}" type="datetime1">
              <a:rPr lang="zh-HK" altLang="en-US" smtClean="0"/>
              <a:t>3/4/2023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E33-FF96-4E98-9C9B-B7FCD546CF6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1415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.gov.hk/eng/2022/08/20220814/20220814_155216_217.html" TargetMode="External"/><Relationship Id="rId2" Type="http://schemas.openxmlformats.org/officeDocument/2006/relationships/hyperlink" Target="https://www.fehd.gov.hk/english/research_education/heerc/fun_game/colouring_home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fehd.gov.hk/english/pleasant_environment/library/keepHKclean/keepClean_weCan.pdf" TargetMode="External"/><Relationship Id="rId4" Type="http://schemas.openxmlformats.org/officeDocument/2006/relationships/hyperlink" Target="https://www.grs.gov.hk/ws/Posters/html/clean4.ht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news.gov.hk/eng/2022/08/20220814/20220814_155216_217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news.gov.hk/eng/2022/08/20220814/20220814_155216_217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db.gov.hk/attachment/en/curriculum-development/kla/eng-edu/references-resources/Cleanliness/Cleanliness_article_ELE_KS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db.gov.hk/attachment/en/curriculum-development/kla/eng-edu/references-resources/Cleanliness/Cleanliness_article_ELE_KS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742020" y="2659007"/>
            <a:ext cx="6472688" cy="922038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Let’s Make Our Community Clean</a:t>
            </a:r>
            <a:endParaRPr lang="en-US" sz="4000" b="1" dirty="0"/>
          </a:p>
        </p:txBody>
      </p:sp>
      <p:sp>
        <p:nvSpPr>
          <p:cNvPr id="6" name="矩形 5"/>
          <p:cNvSpPr/>
          <p:nvPr/>
        </p:nvSpPr>
        <p:spPr>
          <a:xfrm>
            <a:off x="193279" y="5038064"/>
            <a:ext cx="2891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English </a:t>
            </a:r>
            <a:r>
              <a:rPr lang="en-US" altLang="zh-TW" sz="1400" b="1" dirty="0">
                <a:solidFill>
                  <a:srgbClr val="002060"/>
                </a:solidFill>
                <a:cs typeface="Arial" panose="020B0604020202020204" pitchFamily="34" charset="0"/>
              </a:rPr>
              <a:t>Language Education Section </a:t>
            </a:r>
          </a:p>
          <a:p>
            <a:pPr>
              <a:spcBef>
                <a:spcPts val="0"/>
              </a:spcBef>
            </a:pPr>
            <a:r>
              <a:rPr lang="en-US" altLang="zh-TW" sz="1400" b="1" dirty="0">
                <a:solidFill>
                  <a:srgbClr val="002060"/>
                </a:solidFill>
                <a:cs typeface="Arial" panose="020B0604020202020204" pitchFamily="34" charset="0"/>
              </a:rPr>
              <a:t>Curriculum </a:t>
            </a:r>
            <a:r>
              <a:rPr lang="en-US" sz="1400" b="1" dirty="0" smtClean="0">
                <a:solidFill>
                  <a:srgbClr val="002060"/>
                </a:solidFill>
              </a:rPr>
              <a:t>Development </a:t>
            </a:r>
            <a:r>
              <a:rPr lang="en-US" sz="1400" b="1" dirty="0">
                <a:solidFill>
                  <a:srgbClr val="002060"/>
                </a:solidFill>
              </a:rPr>
              <a:t>Institute</a:t>
            </a:r>
          </a:p>
          <a:p>
            <a:pPr>
              <a:spcBef>
                <a:spcPts val="0"/>
              </a:spcBef>
            </a:pPr>
            <a:r>
              <a:rPr lang="en-US" sz="1400" b="1" dirty="0">
                <a:solidFill>
                  <a:srgbClr val="002060"/>
                </a:solidFill>
              </a:rPr>
              <a:t>Education Bureau</a:t>
            </a:r>
          </a:p>
          <a:p>
            <a:pPr>
              <a:spcBef>
                <a:spcPts val="0"/>
              </a:spcBef>
            </a:pPr>
            <a:r>
              <a:rPr lang="en-US" sz="1400" b="1" dirty="0">
                <a:solidFill>
                  <a:srgbClr val="002060"/>
                </a:solidFill>
              </a:rPr>
              <a:t>2023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1722406" y="3581045"/>
            <a:ext cx="6815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cs typeface="Arial" panose="020B0604020202020204" pitchFamily="34" charset="0"/>
              </a:rPr>
              <a:t>Learning and Teaching Resources on </a:t>
            </a:r>
            <a:r>
              <a:rPr lang="en-US" altLang="zh-TW" sz="2000" b="1" dirty="0" smtClean="0">
                <a:cs typeface="Arial" panose="020B0604020202020204" pitchFamily="34" charset="0"/>
              </a:rPr>
              <a:t>Cleanliness </a:t>
            </a:r>
            <a:r>
              <a:rPr lang="en-US" altLang="zh-TW" sz="2000" b="1" dirty="0">
                <a:cs typeface="Arial" panose="020B0604020202020204" pitchFamily="34" charset="0"/>
              </a:rPr>
              <a:t>for KS3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1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09225" y="269482"/>
            <a:ext cx="5741605" cy="39333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Antique Olive Compact" panose="020B0904030504030204" pitchFamily="34" charset="0"/>
              </a:rPr>
              <a:t>Discussion and </a:t>
            </a:r>
            <a:r>
              <a:rPr lang="en-US" sz="2700" dirty="0" smtClean="0">
                <a:latin typeface="Antique Olive Compact" panose="020B0904030504030204" pitchFamily="34" charset="0"/>
              </a:rPr>
              <a:t>Reflection</a:t>
            </a:r>
            <a:endParaRPr lang="en-US" sz="3000" b="1" dirty="0"/>
          </a:p>
        </p:txBody>
      </p:sp>
      <p:sp>
        <p:nvSpPr>
          <p:cNvPr id="3" name="書卷 (垂直) 2"/>
          <p:cNvSpPr/>
          <p:nvPr/>
        </p:nvSpPr>
        <p:spPr>
          <a:xfrm>
            <a:off x="6288656" y="1353307"/>
            <a:ext cx="5624423" cy="5358044"/>
          </a:xfrm>
          <a:prstGeom prst="vertic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字方塊 5"/>
          <p:cNvSpPr txBox="1"/>
          <p:nvPr/>
        </p:nvSpPr>
        <p:spPr>
          <a:xfrm>
            <a:off x="7177537" y="2021469"/>
            <a:ext cx="4157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Great things start from small beginnings. All of us can contribute ourselves to make Hong Kong clean. </a:t>
            </a:r>
          </a:p>
          <a:p>
            <a:endParaRPr lang="en-US" dirty="0"/>
          </a:p>
          <a:p>
            <a:r>
              <a:rPr lang="en-US" dirty="0" smtClean="0"/>
              <a:t>List five things which you will do to help make our community clean. 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_______________________________</a:t>
            </a:r>
          </a:p>
          <a:p>
            <a:endParaRPr lang="en-US" dirty="0" smtClean="0"/>
          </a:p>
          <a:p>
            <a:r>
              <a:rPr lang="en-US" dirty="0" smtClean="0"/>
              <a:t>2. ________________________________</a:t>
            </a:r>
          </a:p>
          <a:p>
            <a:endParaRPr lang="en-US" dirty="0"/>
          </a:p>
          <a:p>
            <a:r>
              <a:rPr lang="en-US" dirty="0" smtClean="0"/>
              <a:t>3. ________________________________</a:t>
            </a:r>
          </a:p>
          <a:p>
            <a:endParaRPr lang="en-US" dirty="0"/>
          </a:p>
          <a:p>
            <a:r>
              <a:rPr lang="en-US" dirty="0" smtClean="0"/>
              <a:t>4. ________________________________</a:t>
            </a:r>
          </a:p>
          <a:p>
            <a:endParaRPr lang="en-US" dirty="0"/>
          </a:p>
          <a:p>
            <a:r>
              <a:rPr lang="en-US" dirty="0" smtClean="0"/>
              <a:t>5. ________________________________</a:t>
            </a:r>
            <a:endParaRPr 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621401"/>
              </p:ext>
            </p:extLst>
          </p:nvPr>
        </p:nvGraphicFramePr>
        <p:xfrm>
          <a:off x="290177" y="1481208"/>
          <a:ext cx="6238097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025">
                  <a:extLst>
                    <a:ext uri="{9D8B030D-6E8A-4147-A177-3AD203B41FA5}">
                      <a16:colId xmlns:a16="http://schemas.microsoft.com/office/drawing/2014/main" val="2200810726"/>
                    </a:ext>
                  </a:extLst>
                </a:gridCol>
                <a:gridCol w="5771072">
                  <a:extLst>
                    <a:ext uri="{9D8B030D-6E8A-4147-A177-3AD203B41FA5}">
                      <a16:colId xmlns:a16="http://schemas.microsoft.com/office/drawing/2014/main" val="155319508"/>
                    </a:ext>
                  </a:extLst>
                </a:gridCol>
              </a:tblGrid>
              <a:tr h="2968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Discussion Questions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845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How does poor hygiene affect the citizens and society at large?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024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Who holds the biggest responsibility in maintaining public hygiene? The general public, schools or the government?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315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What can be done at the following three levels to promote public hygiene?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The individual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The family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The community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317765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8952773" y="1401536"/>
            <a:ext cx="1829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Reflection </a:t>
            </a:r>
            <a:endParaRPr lang="en-US" sz="2400" b="1" dirty="0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2034637" y="624418"/>
            <a:ext cx="7575190" cy="748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smtClean="0">
                <a:latin typeface="Century Gothic" panose="020B0502020202020204" pitchFamily="34" charset="0"/>
              </a:rPr>
              <a:t>How </a:t>
            </a:r>
            <a:r>
              <a:rPr lang="en-US" sz="2600" b="1" dirty="0">
                <a:latin typeface="Century Gothic" panose="020B0502020202020204" pitchFamily="34" charset="0"/>
              </a:rPr>
              <a:t>can we help make Hong Kong clean?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169879" y="6338393"/>
            <a:ext cx="2743200" cy="365125"/>
          </a:xfrm>
        </p:spPr>
        <p:txBody>
          <a:bodyPr/>
          <a:lstStyle/>
          <a:p>
            <a:fld id="{F7991E33-FF96-4E98-9C9B-B7FCD546CF66}" type="slidenum">
              <a:rPr lang="zh-HK" altLang="en-US" smtClean="0"/>
              <a:t>10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8781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5345" y="272857"/>
            <a:ext cx="7108166" cy="830331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Antique Olive Compact" panose="020B0904030504030204" pitchFamily="34" charset="0"/>
              </a:rPr>
              <a:t>Analysing</a:t>
            </a:r>
            <a:r>
              <a:rPr lang="en-US" sz="2400" dirty="0">
                <a:latin typeface="Antique Olive Compact" panose="020B0904030504030204" pitchFamily="34" charset="0"/>
              </a:rPr>
              <a:t> the Features of a Poster </a:t>
            </a:r>
          </a:p>
        </p:txBody>
      </p:sp>
      <p:sp>
        <p:nvSpPr>
          <p:cNvPr id="3" name="矩形 2"/>
          <p:cNvSpPr/>
          <p:nvPr/>
        </p:nvSpPr>
        <p:spPr>
          <a:xfrm>
            <a:off x="3107666" y="1511114"/>
            <a:ext cx="29027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This is a poster used in the “Keep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Hong Kong Clean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Campaign” in the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1970s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to raise public awareness of environmental cleanliness.</a:t>
            </a:r>
          </a:p>
          <a:p>
            <a:pPr algn="just"/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“Lap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Sap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Chung”,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cartoon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litterbug, was used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to remind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people of the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inconsiderate acts (e.g. littering) to be avoided. 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" y="1259339"/>
            <a:ext cx="2857500" cy="40957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43403" t="12207" r="27911" b="15220"/>
          <a:stretch/>
        </p:blipFill>
        <p:spPr>
          <a:xfrm>
            <a:off x="6206702" y="1319842"/>
            <a:ext cx="2737813" cy="403524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109494" y="1524961"/>
            <a:ext cx="29804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This is a poster used to urge citizens to take actions to keep Hong Kong clean. </a:t>
            </a:r>
          </a:p>
          <a:p>
            <a:pPr algn="just"/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Ah Tak, a dinosaur-like creature in green, is the Keep Clean Ambassador. His name relates to the idea of “good virtues” (“</a:t>
            </a:r>
            <a:r>
              <a:rPr lang="zh-TW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德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</a:rPr>
              <a:t>”) and the mascot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aims to appeal to and educate the public on maintaining a hygienic cityscape.</a:t>
            </a:r>
          </a:p>
        </p:txBody>
      </p:sp>
      <p:sp>
        <p:nvSpPr>
          <p:cNvPr id="13" name="矩形 12"/>
          <p:cNvSpPr/>
          <p:nvPr/>
        </p:nvSpPr>
        <p:spPr>
          <a:xfrm>
            <a:off x="2053809" y="5466287"/>
            <a:ext cx="7504259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Work in pairs and discuss the following.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Do these posters attract you? Which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poster do you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like more?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Why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How does a mascot help in the Keep Hong Kong Clean Campaign?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Name some characteristics of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an appealing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poster. 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65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2262609" y="222587"/>
            <a:ext cx="7683648" cy="699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Antique Olive Compact" panose="020B0904030504030204" pitchFamily="34" charset="0"/>
              </a:rPr>
              <a:t>Characteristics of an Appealing Poster </a:t>
            </a:r>
            <a:endParaRPr lang="en-US" sz="2400" dirty="0">
              <a:latin typeface="Antique Olive Compact" panose="020B09040305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30624" y="4313365"/>
            <a:ext cx="105476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dk1"/>
                </a:solidFill>
              </a:rPr>
              <a:t>Put waste in the right place. </a:t>
            </a:r>
            <a:r>
              <a:rPr lang="en-US" i="1" dirty="0" smtClean="0">
                <a:solidFill>
                  <a:schemeClr val="dk1"/>
                </a:solidFill>
              </a:rPr>
              <a:t>[A call </a:t>
            </a:r>
            <a:r>
              <a:rPr lang="en-US" i="1" dirty="0">
                <a:solidFill>
                  <a:schemeClr val="dk1"/>
                </a:solidFill>
              </a:rPr>
              <a:t>to action, </a:t>
            </a:r>
            <a:r>
              <a:rPr lang="en-US" i="1" dirty="0" smtClean="0">
                <a:solidFill>
                  <a:schemeClr val="dk1"/>
                </a:solidFill>
              </a:rPr>
              <a:t>rhyme, </a:t>
            </a:r>
            <a:r>
              <a:rPr lang="en-US" i="1" dirty="0">
                <a:solidFill>
                  <a:schemeClr val="dk1"/>
                </a:solidFill>
              </a:rPr>
              <a:t>imperatives]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chemeClr val="dk1"/>
                </a:solidFill>
              </a:rPr>
              <a:t>Don’t </a:t>
            </a:r>
            <a:r>
              <a:rPr lang="en-US" dirty="0">
                <a:solidFill>
                  <a:schemeClr val="dk1"/>
                </a:solidFill>
              </a:rPr>
              <a:t>litter. It makes the world bitter</a:t>
            </a:r>
            <a:r>
              <a:rPr lang="en-US" dirty="0" smtClean="0">
                <a:solidFill>
                  <a:schemeClr val="dk1"/>
                </a:solidFill>
              </a:rPr>
              <a:t>. </a:t>
            </a:r>
            <a:r>
              <a:rPr lang="en-US" i="1" dirty="0" smtClean="0">
                <a:solidFill>
                  <a:schemeClr val="dk1"/>
                </a:solidFill>
              </a:rPr>
              <a:t>[Rhyme]</a:t>
            </a:r>
            <a:endParaRPr lang="en-US" i="1" dirty="0">
              <a:solidFill>
                <a:schemeClr val="dk1"/>
              </a:solidFill>
            </a:endParaRPr>
          </a:p>
          <a:p>
            <a:pPr marL="342900" lvl="0" indent="-342900">
              <a:buFont typeface="+mj-lt"/>
              <a:buAutoNum type="alphaLcParenR"/>
              <a:defRPr/>
            </a:pPr>
            <a:r>
              <a:rPr lang="en-US" dirty="0" smtClean="0">
                <a:solidFill>
                  <a:schemeClr val="dk1"/>
                </a:solidFill>
              </a:rPr>
              <a:t>A </a:t>
            </a:r>
            <a:r>
              <a:rPr lang="en-US" dirty="0">
                <a:solidFill>
                  <a:schemeClr val="dk1"/>
                </a:solidFill>
              </a:rPr>
              <a:t>clean </a:t>
            </a:r>
            <a:r>
              <a:rPr lang="en-US" dirty="0" smtClean="0">
                <a:solidFill>
                  <a:schemeClr val="dk1"/>
                </a:solidFill>
              </a:rPr>
              <a:t>city </a:t>
            </a:r>
            <a:r>
              <a:rPr lang="en-US" dirty="0">
                <a:solidFill>
                  <a:schemeClr val="dk1"/>
                </a:solidFill>
              </a:rPr>
              <a:t>is a </a:t>
            </a:r>
            <a:r>
              <a:rPr lang="en-US" dirty="0" smtClean="0">
                <a:solidFill>
                  <a:schemeClr val="dk1"/>
                </a:solidFill>
              </a:rPr>
              <a:t>haven. </a:t>
            </a:r>
            <a:r>
              <a:rPr lang="en-US" i="1" dirty="0" smtClean="0">
                <a:solidFill>
                  <a:schemeClr val="dk1"/>
                </a:solidFill>
              </a:rPr>
              <a:t>[Metaphor]</a:t>
            </a:r>
          </a:p>
          <a:p>
            <a:pPr marL="342900" lvl="0" indent="-342900">
              <a:buFont typeface="+mj-lt"/>
              <a:buAutoNum type="alphaLcParenR"/>
              <a:defRPr/>
            </a:pPr>
            <a:r>
              <a:rPr lang="en-US" dirty="0" smtClean="0"/>
              <a:t>A clean city charms the citizens. </a:t>
            </a:r>
            <a:r>
              <a:rPr lang="en-US" i="1" dirty="0" smtClean="0"/>
              <a:t>[Alliteration]</a:t>
            </a:r>
          </a:p>
          <a:p>
            <a:pPr marL="342900" indent="-342900">
              <a:buFont typeface="+mj-lt"/>
              <a:buAutoNum type="alphaLcParenR"/>
              <a:defRPr/>
            </a:pPr>
            <a:r>
              <a:rPr lang="en-US" dirty="0" smtClean="0">
                <a:solidFill>
                  <a:schemeClr val="dk1"/>
                </a:solidFill>
              </a:rPr>
              <a:t>Let </a:t>
            </a:r>
            <a:r>
              <a:rPr lang="en-US" dirty="0">
                <a:solidFill>
                  <a:schemeClr val="dk1"/>
                </a:solidFill>
              </a:rPr>
              <a:t>us go green to get our planet clean</a:t>
            </a:r>
            <a:r>
              <a:rPr lang="en-US" dirty="0" smtClean="0">
                <a:solidFill>
                  <a:schemeClr val="dk1"/>
                </a:solidFill>
              </a:rPr>
              <a:t>. </a:t>
            </a:r>
            <a:r>
              <a:rPr lang="en-US" i="1" dirty="0" smtClean="0">
                <a:solidFill>
                  <a:schemeClr val="dk1"/>
                </a:solidFill>
              </a:rPr>
              <a:t>[A call to action, rhyme, imperatives, second person pronouns]</a:t>
            </a:r>
            <a:endParaRPr lang="en-US" i="1" dirty="0">
              <a:solidFill>
                <a:schemeClr val="dk1"/>
              </a:solidFill>
            </a:endParaRPr>
          </a:p>
          <a:p>
            <a:pPr marL="342900" indent="-342900">
              <a:buFont typeface="+mj-lt"/>
              <a:buAutoNum type="alphaLcParenR"/>
            </a:pPr>
            <a:r>
              <a:rPr lang="en-US" dirty="0" smtClean="0"/>
              <a:t>Pick </a:t>
            </a:r>
            <a:r>
              <a:rPr lang="en-US" dirty="0"/>
              <a:t>it </a:t>
            </a:r>
            <a:r>
              <a:rPr lang="en-US" dirty="0" smtClean="0"/>
              <a:t>up. </a:t>
            </a:r>
            <a:r>
              <a:rPr lang="en-US" dirty="0"/>
              <a:t>Clean it </a:t>
            </a:r>
            <a:r>
              <a:rPr lang="en-US" dirty="0" smtClean="0"/>
              <a:t>up. </a:t>
            </a:r>
            <a:r>
              <a:rPr lang="en-US" i="1" dirty="0" smtClean="0"/>
              <a:t>[Parallelism, imperatives]</a:t>
            </a:r>
            <a:endParaRPr lang="en-US" i="1" dirty="0"/>
          </a:p>
          <a:p>
            <a:pPr marL="342900" indent="-342900">
              <a:buFont typeface="+mj-lt"/>
              <a:buAutoNum type="alphaLcParenR"/>
              <a:defRPr/>
            </a:pPr>
            <a:r>
              <a:rPr lang="en-US" dirty="0" smtClean="0"/>
              <a:t>Why </a:t>
            </a:r>
            <a:r>
              <a:rPr lang="en-US" dirty="0"/>
              <a:t>drop it? Put it in the bin. </a:t>
            </a:r>
            <a:r>
              <a:rPr lang="en-US" i="1" dirty="0" smtClean="0"/>
              <a:t>[Question]</a:t>
            </a:r>
            <a:endParaRPr lang="en-US" b="0" i="1" dirty="0">
              <a:solidFill>
                <a:srgbClr val="333333"/>
              </a:solidFill>
              <a:effectLst/>
              <a:latin typeface="Roboto"/>
            </a:endParaRPr>
          </a:p>
        </p:txBody>
      </p:sp>
      <p:graphicFrame>
        <p:nvGraphicFramePr>
          <p:cNvPr id="16" name="資料庫圖表 15"/>
          <p:cNvGraphicFramePr/>
          <p:nvPr>
            <p:extLst>
              <p:ext uri="{D42A27DB-BD31-4B8C-83A1-F6EECF244321}">
                <p14:modId xmlns:p14="http://schemas.microsoft.com/office/powerpoint/2010/main" val="1894531524"/>
              </p:ext>
            </p:extLst>
          </p:nvPr>
        </p:nvGraphicFramePr>
        <p:xfrm>
          <a:off x="930940" y="933308"/>
          <a:ext cx="10045646" cy="2596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>
          <a:xfrm>
            <a:off x="4941738" y="3984487"/>
            <a:ext cx="7575190" cy="818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/>
            </a:r>
            <a:br>
              <a:rPr lang="en-US" sz="3000" b="1" dirty="0" smtClean="0"/>
            </a:br>
            <a:endParaRPr lang="en-US" b="1" dirty="0">
              <a:latin typeface="+mn-lt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830624" y="3826414"/>
            <a:ext cx="8954218" cy="486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latin typeface="+mn-lt"/>
              </a:rPr>
              <a:t>Identify the content and language features used in the following slogans. </a:t>
            </a:r>
            <a:endParaRPr lang="en-US" sz="2000" b="1" dirty="0">
              <a:latin typeface="+mn-lt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96646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7257" y="425530"/>
            <a:ext cx="7056407" cy="830331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ntique Olive Compact" panose="020B0904030504030204" pitchFamily="34" charset="0"/>
              </a:rPr>
              <a:t>Designing </a:t>
            </a:r>
            <a:r>
              <a:rPr lang="en-US" altLang="zh-TW" sz="2400" dirty="0">
                <a:latin typeface="Antique Olive Compact" panose="020B0904030504030204" pitchFamily="34" charset="0"/>
              </a:rPr>
              <a:t>a </a:t>
            </a:r>
            <a:r>
              <a:rPr lang="en-US" altLang="zh-TW" sz="2400" dirty="0" smtClean="0">
                <a:solidFill>
                  <a:srgbClr val="0070C0"/>
                </a:solidFill>
                <a:latin typeface="Antique Olive Compact" panose="020B0904030504030204" pitchFamily="34" charset="0"/>
              </a:rPr>
              <a:t>poster</a:t>
            </a:r>
            <a:r>
              <a:rPr lang="en-US" altLang="zh-TW" sz="2400" dirty="0" smtClean="0">
                <a:latin typeface="Antique Olive Compact" panose="020B0904030504030204" pitchFamily="34" charset="0"/>
              </a:rPr>
              <a:t> and a </a:t>
            </a:r>
            <a:r>
              <a:rPr lang="en-US" altLang="zh-TW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ntique Olive Compact" panose="020B0904030504030204" pitchFamily="34" charset="0"/>
              </a:rPr>
              <a:t>mascot</a:t>
            </a:r>
            <a:r>
              <a:rPr lang="en-US" altLang="zh-TW" sz="2400" dirty="0" smtClean="0">
                <a:latin typeface="Antique Olive Compact" panose="020B0904030504030204" pitchFamily="34" charset="0"/>
              </a:rPr>
              <a:t> </a:t>
            </a:r>
            <a:r>
              <a:rPr lang="en-US" sz="2400" dirty="0" smtClean="0">
                <a:latin typeface="Antique Olive Compact" panose="020B0904030504030204" pitchFamily="34" charset="0"/>
              </a:rPr>
              <a:t>for </a:t>
            </a:r>
            <a:br>
              <a:rPr lang="en-US" sz="2400" dirty="0" smtClean="0">
                <a:latin typeface="Antique Olive Compact" panose="020B0904030504030204" pitchFamily="34" charset="0"/>
              </a:rPr>
            </a:br>
            <a:r>
              <a:rPr lang="en-US" sz="2400" dirty="0" smtClean="0">
                <a:latin typeface="Antique Olive Compact" panose="020B0904030504030204" pitchFamily="34" charset="0"/>
              </a:rPr>
              <a:t>the </a:t>
            </a:r>
            <a:r>
              <a:rPr lang="en-US" sz="2400" dirty="0">
                <a:latin typeface="Antique Olive Compact" panose="020B0904030504030204" pitchFamily="34" charset="0"/>
              </a:rPr>
              <a:t>citywide cleanup campaign</a:t>
            </a:r>
          </a:p>
        </p:txBody>
      </p:sp>
      <p:sp>
        <p:nvSpPr>
          <p:cNvPr id="6" name="矩形 5"/>
          <p:cNvSpPr/>
          <p:nvPr/>
        </p:nvSpPr>
        <p:spPr>
          <a:xfrm rot="327772">
            <a:off x="8524675" y="4972541"/>
            <a:ext cx="2970485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202124"/>
                </a:solidFill>
                <a:latin typeface="arial" panose="020B0604020202020204" pitchFamily="34" charset="0"/>
              </a:rPr>
              <a:t>Remember to create </a:t>
            </a:r>
            <a:r>
              <a:rPr lang="en-US" dirty="0" smtClean="0">
                <a:latin typeface="arial" panose="020B0604020202020204" pitchFamily="34" charset="0"/>
              </a:rPr>
              <a:t>a catchy slogan and make use of different features to make your poster m</a:t>
            </a:r>
            <a:r>
              <a:rPr lang="en-US" dirty="0" smtClean="0">
                <a:solidFill>
                  <a:srgbClr val="202124"/>
                </a:solidFill>
                <a:latin typeface="arial" panose="020B0604020202020204" pitchFamily="34" charset="0"/>
              </a:rPr>
              <a:t>ore appealing. </a:t>
            </a:r>
          </a:p>
        </p:txBody>
      </p:sp>
      <p:sp>
        <p:nvSpPr>
          <p:cNvPr id="14" name="矩形 13"/>
          <p:cNvSpPr/>
          <p:nvPr/>
        </p:nvSpPr>
        <p:spPr>
          <a:xfrm>
            <a:off x="1355241" y="1518758"/>
            <a:ext cx="923595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Your English teacher has asked you to help raise schoolmates’ awareness </a:t>
            </a:r>
            <a:r>
              <a:rPr lang="en-US" sz="2200" dirty="0"/>
              <a:t>of the </a:t>
            </a:r>
            <a:r>
              <a:rPr lang="en-US" sz="2200" dirty="0" smtClean="0"/>
              <a:t>importance of making Hong Kong clean. </a:t>
            </a:r>
            <a:r>
              <a:rPr lang="en-US" sz="2200" dirty="0" err="1" smtClean="0"/>
              <a:t>He/She</a:t>
            </a:r>
            <a:r>
              <a:rPr lang="en-US" sz="2200" dirty="0" smtClean="0"/>
              <a:t> has asked you to do the following: </a:t>
            </a:r>
          </a:p>
          <a:p>
            <a:pPr algn="just"/>
            <a:endParaRPr lang="en-US" sz="2200" dirty="0" smtClean="0"/>
          </a:p>
          <a:p>
            <a:pPr marL="342900" indent="-342900" algn="just">
              <a:buAutoNum type="alphaLcParenBoth"/>
            </a:pPr>
            <a:r>
              <a:rPr lang="en-US" sz="2200" dirty="0" smtClean="0"/>
              <a:t>Design </a:t>
            </a:r>
            <a:r>
              <a:rPr lang="en-US" sz="2200" b="1" dirty="0"/>
              <a:t>a </a:t>
            </a:r>
            <a:r>
              <a:rPr lang="en-US" sz="2200" b="1" dirty="0" smtClean="0"/>
              <a:t>poster </a:t>
            </a:r>
            <a:r>
              <a:rPr lang="en-US" sz="2200" dirty="0" smtClean="0"/>
              <a:t>to </a:t>
            </a:r>
            <a:r>
              <a:rPr lang="en-US" sz="2200" dirty="0"/>
              <a:t>be distributed to students </a:t>
            </a:r>
            <a:r>
              <a:rPr lang="en-US" sz="2200" dirty="0" smtClean="0"/>
              <a:t>to encourage them to support the campaign. </a:t>
            </a:r>
          </a:p>
          <a:p>
            <a:pPr marL="342900" indent="-342900" algn="just">
              <a:buAutoNum type="alphaLcParenBoth"/>
            </a:pPr>
            <a:r>
              <a:rPr lang="en-US" sz="2200" dirty="0" smtClean="0"/>
              <a:t>Design </a:t>
            </a:r>
            <a:r>
              <a:rPr lang="en-US" sz="2200" b="1" dirty="0" smtClean="0"/>
              <a:t>a new mascot </a:t>
            </a:r>
            <a:r>
              <a:rPr lang="en-US" sz="2200" dirty="0" smtClean="0"/>
              <a:t>for the campaign. Create a name for it and include it in the poster. </a:t>
            </a:r>
          </a:p>
          <a:p>
            <a:r>
              <a:rPr lang="en-US" sz="2200" dirty="0" smtClean="0"/>
              <a:t>(c) Prepare </a:t>
            </a:r>
            <a:r>
              <a:rPr lang="en-US" sz="2200" b="1" dirty="0" smtClean="0"/>
              <a:t>a </a:t>
            </a:r>
            <a:r>
              <a:rPr lang="en-US" sz="2200" b="1" dirty="0"/>
              <a:t>2-min individual presentation</a:t>
            </a:r>
            <a:r>
              <a:rPr lang="en-US" sz="2200" dirty="0"/>
              <a:t> to introduce the key message(s) </a:t>
            </a:r>
            <a:endParaRPr lang="en-US" sz="2200" dirty="0" smtClean="0"/>
          </a:p>
          <a:p>
            <a:r>
              <a:rPr lang="en-US" sz="2200" dirty="0"/>
              <a:t> </a:t>
            </a:r>
            <a:r>
              <a:rPr lang="en-US" sz="2200" dirty="0" smtClean="0"/>
              <a:t>    of </a:t>
            </a:r>
            <a:r>
              <a:rPr lang="en-US" sz="2200" dirty="0"/>
              <a:t>the </a:t>
            </a:r>
            <a:r>
              <a:rPr lang="en-US" sz="2200" dirty="0" smtClean="0"/>
              <a:t>poster and the new mascot. </a:t>
            </a:r>
            <a:endParaRPr lang="en-US" sz="2200" dirty="0"/>
          </a:p>
          <a:p>
            <a:pPr algn="just"/>
            <a:endParaRPr lang="en-US" sz="2200" dirty="0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9219593" y="6405348"/>
            <a:ext cx="2743200" cy="365125"/>
          </a:xfrm>
        </p:spPr>
        <p:txBody>
          <a:bodyPr/>
          <a:lstStyle/>
          <a:p>
            <a:fld id="{F7991E33-FF96-4E98-9C9B-B7FCD546CF66}" type="slidenum">
              <a:rPr lang="zh-HK" altLang="en-US" smtClean="0"/>
              <a:t>13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8637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038" y="352912"/>
            <a:ext cx="10515600" cy="543909"/>
          </a:xfrm>
        </p:spPr>
        <p:txBody>
          <a:bodyPr>
            <a:normAutofit/>
          </a:bodyPr>
          <a:lstStyle/>
          <a:p>
            <a:r>
              <a:rPr lang="en-US" sz="2600" dirty="0" smtClean="0">
                <a:latin typeface="Antique Olive Compact" panose="020B0904030504030204" pitchFamily="34" charset="0"/>
              </a:rPr>
              <a:t>Acknowledgements</a:t>
            </a:r>
            <a:endParaRPr lang="en-US" sz="2600" dirty="0">
              <a:latin typeface="Antique Olive Compact" panose="020B0904030504030204" pitchFamily="34" charset="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838200" y="12939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072246"/>
              </p:ext>
            </p:extLst>
          </p:nvPr>
        </p:nvGraphicFramePr>
        <p:xfrm>
          <a:off x="628038" y="1194476"/>
          <a:ext cx="10844383" cy="52421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44383">
                  <a:extLst>
                    <a:ext uri="{9D8B030D-6E8A-4147-A177-3AD203B41FA5}">
                      <a16:colId xmlns:a16="http://schemas.microsoft.com/office/drawing/2014/main" val="2404607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Picture: Spotting the hygiene problems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HK" sz="2000" kern="1200" dirty="0" smtClean="0">
                          <a:hlinkClick r:id="rId2"/>
                        </a:rPr>
                        <a:t>https://</a:t>
                      </a:r>
                      <a:r>
                        <a:rPr lang="en-US" altLang="zh-HK" sz="2000" kern="1200" dirty="0" err="1" smtClean="0">
                          <a:hlinkClick r:id="rId2"/>
                        </a:rPr>
                        <a:t>www.fehd.gov.hk</a:t>
                      </a:r>
                      <a:r>
                        <a:rPr lang="en-US" altLang="zh-HK" sz="2000" kern="1200" dirty="0" smtClean="0">
                          <a:hlinkClick r:id="rId2"/>
                        </a:rPr>
                        <a:t>/</a:t>
                      </a:r>
                      <a:r>
                        <a:rPr lang="en-US" altLang="zh-HK" sz="2000" kern="1200" dirty="0" err="1" smtClean="0">
                          <a:hlinkClick r:id="rId2"/>
                        </a:rPr>
                        <a:t>english</a:t>
                      </a:r>
                      <a:r>
                        <a:rPr lang="en-US" altLang="zh-HK" sz="2000" kern="1200" dirty="0" smtClean="0">
                          <a:hlinkClick r:id="rId2"/>
                        </a:rPr>
                        <a:t>/</a:t>
                      </a:r>
                      <a:r>
                        <a:rPr lang="en-US" altLang="zh-HK" sz="2000" kern="1200" dirty="0" err="1" smtClean="0">
                          <a:hlinkClick r:id="rId2"/>
                        </a:rPr>
                        <a:t>research_education</a:t>
                      </a:r>
                      <a:r>
                        <a:rPr lang="en-US" altLang="zh-HK" sz="2000" kern="1200" dirty="0" smtClean="0">
                          <a:hlinkClick r:id="rId2"/>
                        </a:rPr>
                        <a:t>/</a:t>
                      </a:r>
                      <a:r>
                        <a:rPr lang="en-US" altLang="zh-HK" sz="2000" kern="1200" dirty="0" err="1" smtClean="0">
                          <a:hlinkClick r:id="rId2"/>
                        </a:rPr>
                        <a:t>heerc</a:t>
                      </a:r>
                      <a:r>
                        <a:rPr lang="en-US" altLang="zh-HK" sz="2000" kern="1200" dirty="0" smtClean="0">
                          <a:hlinkClick r:id="rId2"/>
                        </a:rPr>
                        <a:t>/</a:t>
                      </a:r>
                      <a:r>
                        <a:rPr lang="en-US" altLang="zh-HK" sz="2000" kern="1200" dirty="0" err="1" smtClean="0">
                          <a:hlinkClick r:id="rId2"/>
                        </a:rPr>
                        <a:t>fun_game</a:t>
                      </a:r>
                      <a:r>
                        <a:rPr lang="en-US" altLang="zh-HK" sz="2000" kern="1200" dirty="0" smtClean="0">
                          <a:hlinkClick r:id="rId2"/>
                        </a:rPr>
                        <a:t>/</a:t>
                      </a:r>
                      <a:r>
                        <a:rPr lang="en-US" altLang="zh-HK" sz="2000" kern="1200" dirty="0" err="1" smtClean="0">
                          <a:hlinkClick r:id="rId2"/>
                        </a:rPr>
                        <a:t>colouring_home.pdf</a:t>
                      </a:r>
                      <a:endParaRPr lang="en-US" altLang="zh-HK" sz="2000" kern="12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8978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/>
                        <a:t>Video and Article:</a:t>
                      </a:r>
                      <a:r>
                        <a:rPr lang="en-US" sz="2000" baseline="0" dirty="0" smtClean="0"/>
                        <a:t> “</a:t>
                      </a:r>
                      <a:r>
                        <a:rPr lang="en-US" sz="2000" kern="1200" dirty="0" smtClean="0">
                          <a:effectLst/>
                        </a:rPr>
                        <a:t>Citywide cleanup </a:t>
                      </a:r>
                      <a:r>
                        <a:rPr lang="en-US" sz="2000" kern="1200" dirty="0" err="1" smtClean="0">
                          <a:effectLst/>
                        </a:rPr>
                        <a:t>programme</a:t>
                      </a:r>
                      <a:r>
                        <a:rPr lang="en-US" sz="2000" kern="1200" dirty="0" smtClean="0">
                          <a:effectLst/>
                        </a:rPr>
                        <a:t> kicks off”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hlinkClick r:id="rId3"/>
                        </a:rPr>
                        <a:t>https://</a:t>
                      </a:r>
                      <a:r>
                        <a:rPr lang="en-US" sz="2000" kern="1200" dirty="0" err="1" smtClean="0">
                          <a:hlinkClick r:id="rId3"/>
                        </a:rPr>
                        <a:t>www.news.gov.hk</a:t>
                      </a:r>
                      <a:r>
                        <a:rPr lang="en-US" sz="2000" kern="1200" dirty="0" smtClean="0">
                          <a:hlinkClick r:id="rId3"/>
                        </a:rPr>
                        <a:t>/</a:t>
                      </a:r>
                      <a:r>
                        <a:rPr lang="en-US" sz="2000" kern="1200" dirty="0" err="1" smtClean="0">
                          <a:hlinkClick r:id="rId3"/>
                        </a:rPr>
                        <a:t>eng</a:t>
                      </a:r>
                      <a:r>
                        <a:rPr lang="en-US" sz="2000" kern="1200" dirty="0" smtClean="0">
                          <a:hlinkClick r:id="rId3"/>
                        </a:rPr>
                        <a:t>/2022/08/20220814/</a:t>
                      </a:r>
                      <a:r>
                        <a:rPr lang="en-US" sz="2000" kern="1200" dirty="0" err="1" smtClean="0">
                          <a:hlinkClick r:id="rId3"/>
                        </a:rPr>
                        <a:t>20220814_155216_217.html</a:t>
                      </a:r>
                      <a:endParaRPr lang="en-US" sz="2000" kern="12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4239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HK" sz="2000" kern="1200" dirty="0" smtClean="0"/>
                        <a:t>Photos: Hygiene Problems in Our Community (Extracted</a:t>
                      </a:r>
                      <a:r>
                        <a:rPr lang="en-US" altLang="zh-HK" sz="2000" kern="1200" baseline="0" dirty="0" smtClean="0"/>
                        <a:t> from the video)</a:t>
                      </a:r>
                      <a:endParaRPr lang="en-US" altLang="zh-HK" sz="2000" kern="12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HK" sz="2000" kern="1200" dirty="0" smtClean="0">
                          <a:hlinkClick r:id="rId3"/>
                        </a:rPr>
                        <a:t>https://</a:t>
                      </a:r>
                      <a:r>
                        <a:rPr lang="en-US" altLang="zh-HK" sz="2000" kern="1200" dirty="0" err="1" smtClean="0">
                          <a:hlinkClick r:id="rId3"/>
                        </a:rPr>
                        <a:t>www.news.gov.hk</a:t>
                      </a:r>
                      <a:r>
                        <a:rPr lang="en-US" altLang="zh-HK" sz="2000" kern="1200" dirty="0" smtClean="0">
                          <a:hlinkClick r:id="rId3"/>
                        </a:rPr>
                        <a:t>/</a:t>
                      </a:r>
                      <a:r>
                        <a:rPr lang="en-US" altLang="zh-HK" sz="2000" kern="1200" dirty="0" err="1" smtClean="0">
                          <a:hlinkClick r:id="rId3"/>
                        </a:rPr>
                        <a:t>eng</a:t>
                      </a:r>
                      <a:r>
                        <a:rPr lang="en-US" altLang="zh-HK" sz="2000" kern="1200" dirty="0" smtClean="0">
                          <a:hlinkClick r:id="rId3"/>
                        </a:rPr>
                        <a:t>/2022/08/20220814/</a:t>
                      </a:r>
                      <a:r>
                        <a:rPr lang="en-US" altLang="zh-HK" sz="2000" kern="1200" dirty="0" err="1" smtClean="0">
                          <a:hlinkClick r:id="rId3"/>
                        </a:rPr>
                        <a:t>20220814_155216_217.html</a:t>
                      </a:r>
                      <a:endParaRPr lang="en-US" altLang="zh-HK" sz="2000" kern="12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zh-HK" altLang="en-US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593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/>
                        <a:t>Poster “Why drop it? Put it in the bin.”</a:t>
                      </a:r>
                      <a:r>
                        <a:rPr lang="en-US" sz="2000" baseline="0" dirty="0" smtClean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hlinkClick r:id="rId4"/>
                        </a:rPr>
                        <a:t>https://</a:t>
                      </a:r>
                      <a:r>
                        <a:rPr lang="en-US" sz="2000" kern="1200" dirty="0" err="1" smtClean="0">
                          <a:hlinkClick r:id="rId4"/>
                        </a:rPr>
                        <a:t>www.grs.gov.hk</a:t>
                      </a:r>
                      <a:r>
                        <a:rPr lang="en-US" sz="2000" kern="1200" dirty="0" smtClean="0">
                          <a:hlinkClick r:id="rId4"/>
                        </a:rPr>
                        <a:t>/</a:t>
                      </a:r>
                      <a:r>
                        <a:rPr lang="en-US" sz="2000" kern="1200" dirty="0" err="1" smtClean="0">
                          <a:hlinkClick r:id="rId4"/>
                        </a:rPr>
                        <a:t>ws</a:t>
                      </a:r>
                      <a:r>
                        <a:rPr lang="en-US" sz="2000" kern="1200" dirty="0" smtClean="0">
                          <a:hlinkClick r:id="rId4"/>
                        </a:rPr>
                        <a:t>/Posters/html/</a:t>
                      </a:r>
                      <a:r>
                        <a:rPr lang="en-US" sz="2000" kern="1200" dirty="0" err="1" smtClean="0">
                          <a:hlinkClick r:id="rId4"/>
                        </a:rPr>
                        <a:t>clean4.htm</a:t>
                      </a:r>
                      <a:endParaRPr lang="en-US" sz="2000" kern="12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3831810"/>
                  </a:ext>
                </a:extLst>
              </a:tr>
              <a:tr h="121878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Poster “Keep Hong Kong Clean. We Ca</a:t>
                      </a:r>
                      <a:r>
                        <a:rPr lang="en-US" sz="2000" baseline="0" dirty="0" smtClean="0"/>
                        <a:t>n Do It!”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hlinkClick r:id="rId5"/>
                        </a:rPr>
                        <a:t>https://</a:t>
                      </a:r>
                      <a:r>
                        <a:rPr lang="en-US" sz="2000" kern="1200" dirty="0" err="1" smtClean="0">
                          <a:hlinkClick r:id="rId5"/>
                        </a:rPr>
                        <a:t>www.fehd.gov.hk</a:t>
                      </a:r>
                      <a:r>
                        <a:rPr lang="en-US" sz="2000" kern="1200" dirty="0" smtClean="0">
                          <a:hlinkClick r:id="rId5"/>
                        </a:rPr>
                        <a:t>/</a:t>
                      </a:r>
                      <a:r>
                        <a:rPr lang="en-US" sz="2000" kern="1200" dirty="0" err="1" smtClean="0">
                          <a:hlinkClick r:id="rId5"/>
                        </a:rPr>
                        <a:t>english</a:t>
                      </a:r>
                      <a:r>
                        <a:rPr lang="en-US" sz="2000" kern="1200" dirty="0" smtClean="0">
                          <a:hlinkClick r:id="rId5"/>
                        </a:rPr>
                        <a:t>/</a:t>
                      </a:r>
                      <a:r>
                        <a:rPr lang="en-US" sz="2000" kern="1200" dirty="0" err="1" smtClean="0">
                          <a:hlinkClick r:id="rId5"/>
                        </a:rPr>
                        <a:t>pleasant_environment</a:t>
                      </a:r>
                      <a:r>
                        <a:rPr lang="en-US" sz="2000" kern="1200" dirty="0" smtClean="0">
                          <a:hlinkClick r:id="rId5"/>
                        </a:rPr>
                        <a:t>/library/</a:t>
                      </a:r>
                      <a:r>
                        <a:rPr lang="en-US" sz="2000" kern="1200" dirty="0" err="1" smtClean="0">
                          <a:hlinkClick r:id="rId5"/>
                        </a:rPr>
                        <a:t>keepHKclean</a:t>
                      </a:r>
                      <a:r>
                        <a:rPr lang="en-US" sz="2000" kern="1200" dirty="0" smtClean="0">
                          <a:hlinkClick r:id="rId5"/>
                        </a:rPr>
                        <a:t>/</a:t>
                      </a:r>
                      <a:r>
                        <a:rPr lang="en-US" sz="2000" kern="1200" dirty="0" err="1" smtClean="0">
                          <a:hlinkClick r:id="rId5"/>
                        </a:rPr>
                        <a:t>keepClean_weCan.pdf</a:t>
                      </a:r>
                      <a:endParaRPr lang="en-US" sz="2000" kern="1200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7510945"/>
                  </a:ext>
                </a:extLst>
              </a:tr>
            </a:tbl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0022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18138" y="2238414"/>
            <a:ext cx="9766142" cy="2559769"/>
            <a:chOff x="758986" y="2819874"/>
            <a:chExt cx="4446718" cy="8441785"/>
          </a:xfrm>
        </p:grpSpPr>
        <p:sp>
          <p:nvSpPr>
            <p:cNvPr id="52" name="Rounded Rectangle 51"/>
            <p:cNvSpPr/>
            <p:nvPr/>
          </p:nvSpPr>
          <p:spPr>
            <a:xfrm>
              <a:off x="758986" y="2819874"/>
              <a:ext cx="4446718" cy="812259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3786" y="2938601"/>
              <a:ext cx="4317117" cy="83230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2000" dirty="0" smtClean="0"/>
                <a:t>Through watching a video, reading a text and group discussions, students: </a:t>
              </a:r>
            </a:p>
            <a:p>
              <a:pPr marL="273050" lvl="1" indent="-273050">
                <a:buFont typeface="Arial" panose="020B0604020202020204" pitchFamily="34" charset="0"/>
                <a:buChar char="•"/>
              </a:pPr>
              <a:r>
                <a:rPr lang="en-US" sz="2000" dirty="0" smtClean="0"/>
                <a:t>understand </a:t>
              </a:r>
              <a:r>
                <a:rPr lang="en-US" sz="2000" dirty="0"/>
                <a:t>the importance of maintaining a hygienic environment in the community </a:t>
              </a:r>
            </a:p>
            <a:p>
              <a:pPr marL="273050" lvl="1" indent="-273050">
                <a:buFont typeface="Arial" panose="020B0604020202020204" pitchFamily="34" charset="0"/>
                <a:buChar char="•"/>
              </a:pPr>
              <a:r>
                <a:rPr lang="en-US" sz="2000" dirty="0" smtClean="0"/>
                <a:t>reflect on their responsibilities to help keep Hong Kong clean </a:t>
              </a:r>
            </a:p>
            <a:p>
              <a:pPr marL="273050" lvl="1" indent="-273050">
                <a:buFont typeface="Arial" panose="020B0604020202020204" pitchFamily="34" charset="0"/>
                <a:buChar char="•"/>
              </a:pPr>
              <a:r>
                <a:rPr lang="en-US" sz="2000" dirty="0" smtClean="0"/>
                <a:t>explore measures to improve </a:t>
              </a:r>
              <a:r>
                <a:rPr lang="en-US" sz="2000" dirty="0"/>
                <a:t>environmental hygiene </a:t>
              </a:r>
              <a:endParaRPr lang="en-US" sz="2000" dirty="0" smtClean="0"/>
            </a:p>
            <a:p>
              <a:pPr marL="273050" lvl="1" indent="-273050">
                <a:buFont typeface="Arial" panose="020B0604020202020204" pitchFamily="34" charset="0"/>
                <a:buChar char="•"/>
              </a:pPr>
              <a:r>
                <a:rPr lang="en-US" sz="2000" dirty="0" smtClean="0"/>
                <a:t>learn the vocabulary items related to hygiene problems and measures to improve environmental hygiene</a:t>
              </a:r>
            </a:p>
            <a:p>
              <a:pPr marL="273050" lvl="1" indent="-273050">
                <a:buFont typeface="Arial" panose="020B0604020202020204" pitchFamily="34" charset="0"/>
                <a:buChar char="•"/>
              </a:pPr>
              <a:r>
                <a:rPr lang="en-US" sz="2000" dirty="0" smtClean="0"/>
                <a:t>explore the techniques used to create an effective poster</a:t>
              </a:r>
            </a:p>
            <a:p>
              <a:pPr marL="273050" lvl="1" indent="-273050">
                <a:buFont typeface="Arial" panose="020B0604020202020204" pitchFamily="34" charset="0"/>
                <a:buChar char="•"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60544" y="1659590"/>
            <a:ext cx="283584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083412"/>
              </p:ext>
            </p:extLst>
          </p:nvPr>
        </p:nvGraphicFramePr>
        <p:xfrm>
          <a:off x="260544" y="365565"/>
          <a:ext cx="10735284" cy="1051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40264">
                  <a:extLst>
                    <a:ext uri="{9D8B030D-6E8A-4147-A177-3AD203B41FA5}">
                      <a16:colId xmlns:a16="http://schemas.microsoft.com/office/drawing/2014/main" val="2242500780"/>
                    </a:ext>
                  </a:extLst>
                </a:gridCol>
                <a:gridCol w="4240717">
                  <a:extLst>
                    <a:ext uri="{9D8B030D-6E8A-4147-A177-3AD203B41FA5}">
                      <a16:colId xmlns:a16="http://schemas.microsoft.com/office/drawing/2014/main" val="1916337937"/>
                    </a:ext>
                  </a:extLst>
                </a:gridCol>
                <a:gridCol w="2554303">
                  <a:extLst>
                    <a:ext uri="{9D8B030D-6E8A-4147-A177-3AD203B41FA5}">
                      <a16:colId xmlns:a16="http://schemas.microsoft.com/office/drawing/2014/main" val="193616843"/>
                    </a:ext>
                  </a:extLst>
                </a:gridCol>
              </a:tblGrid>
              <a:tr h="313437">
                <a:tc>
                  <a:txBody>
                    <a:bodyPr/>
                    <a:lstStyle/>
                    <a:p>
                      <a:r>
                        <a:rPr kumimoji="0" lang="en-GB" altLang="zh-TW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Module</a:t>
                      </a:r>
                      <a:endParaRPr lang="en-US" sz="1900" b="0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altLang="zh-TW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Unit</a:t>
                      </a:r>
                      <a:endParaRPr lang="en-US" sz="19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altLang="zh-TW" sz="1900" dirty="0" smtClean="0"/>
                        <a:t>Topic</a:t>
                      </a:r>
                      <a:endParaRPr lang="en-US" sz="19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027475"/>
                  </a:ext>
                </a:extLst>
              </a:tr>
              <a:tr h="543291">
                <a:tc>
                  <a:txBody>
                    <a:bodyPr/>
                    <a:lstStyle/>
                    <a:p>
                      <a:r>
                        <a:rPr lang="en-GB" altLang="zh-TW" sz="1900" u="none" dirty="0" smtClean="0"/>
                        <a:t>Rights and Responsibilities/ </a:t>
                      </a:r>
                    </a:p>
                    <a:p>
                      <a:r>
                        <a:rPr lang="en-GB" altLang="zh-TW" sz="1900" u="none" dirty="0" smtClean="0"/>
                        <a:t>Protecting</a:t>
                      </a:r>
                      <a:r>
                        <a:rPr lang="en-GB" altLang="zh-TW" sz="1900" u="none" baseline="0" dirty="0" smtClean="0"/>
                        <a:t> the Environment </a:t>
                      </a:r>
                      <a:endParaRPr lang="en-GB" altLang="zh-TW" sz="1900" b="0" u="non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Making our community clean </a:t>
                      </a:r>
                      <a:endParaRPr lang="en-US" altLang="zh-TW" sz="19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altLang="zh-TW" sz="1900" dirty="0" smtClean="0"/>
                        <a:t>Environmental</a:t>
                      </a:r>
                      <a:r>
                        <a:rPr lang="en-GB" altLang="zh-TW" sz="1900" baseline="0" dirty="0" smtClean="0"/>
                        <a:t> hygiene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40534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8345E-4E1F-46C7-9F87-24FCA86018EC}" type="slidenum">
              <a:rPr lang="en-US" smtClean="0"/>
              <a:t>2</a:t>
            </a:fld>
            <a:endParaRPr lang="en-US"/>
          </a:p>
        </p:txBody>
      </p:sp>
      <p:sp>
        <p:nvSpPr>
          <p:cNvPr id="28" name="Rectangle 24"/>
          <p:cNvSpPr/>
          <p:nvPr/>
        </p:nvSpPr>
        <p:spPr>
          <a:xfrm>
            <a:off x="318137" y="5025748"/>
            <a:ext cx="391096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 and Attitudes Covered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18"/>
          <p:cNvSpPr/>
          <p:nvPr/>
        </p:nvSpPr>
        <p:spPr>
          <a:xfrm>
            <a:off x="317535" y="5522685"/>
            <a:ext cx="3705350" cy="83004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0"/>
          <p:cNvSpPr/>
          <p:nvPr/>
        </p:nvSpPr>
        <p:spPr>
          <a:xfrm>
            <a:off x="460456" y="5539261"/>
            <a:ext cx="3562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lvl="1" indent="-285744">
              <a:buFont typeface="Arial" panose="020B0604020202020204" pitchFamily="34" charset="0"/>
              <a:buChar char="•"/>
            </a:pPr>
            <a:r>
              <a:rPr lang="en-US" sz="2000" dirty="0"/>
              <a:t>Responsibility </a:t>
            </a:r>
          </a:p>
          <a:p>
            <a:pPr marL="285744" lvl="1" indent="-285744">
              <a:buFont typeface="Arial" panose="020B0604020202020204" pitchFamily="34" charset="0"/>
              <a:buChar char="•"/>
            </a:pPr>
            <a:r>
              <a:rPr lang="en-US" sz="2000" dirty="0"/>
              <a:t>Care for others</a:t>
            </a:r>
          </a:p>
        </p:txBody>
      </p:sp>
    </p:spTree>
    <p:extLst>
      <p:ext uri="{BB962C8B-B14F-4D97-AF65-F5344CB8AC3E}">
        <p14:creationId xmlns:p14="http://schemas.microsoft.com/office/powerpoint/2010/main" val="1211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5985" y="1194949"/>
            <a:ext cx="5480824" cy="516543"/>
          </a:xfrm>
        </p:spPr>
        <p:txBody>
          <a:bodyPr>
            <a:normAutofit fontScale="90000"/>
          </a:bodyPr>
          <a:lstStyle/>
          <a:p>
            <a:r>
              <a:rPr lang="en-US" altLang="zh-HK" sz="2000" b="1" dirty="0" smtClean="0">
                <a:latin typeface="Century Gothic" panose="020B0502020202020204" pitchFamily="34" charset="0"/>
              </a:rPr>
              <a:t>Discuss the following questions with a partner. </a:t>
            </a:r>
            <a:endParaRPr lang="zh-HK" altLang="en-US" sz="2000" b="1" dirty="0">
              <a:latin typeface="Century Gothic" panose="020B050202020202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471" y="417952"/>
            <a:ext cx="4671152" cy="6227151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365984" y="1566096"/>
            <a:ext cx="6328113" cy="3063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+mj-lt"/>
              <a:buAutoNum type="arabicPeriod"/>
            </a:pPr>
            <a:r>
              <a:rPr lang="en-US" altLang="zh-HK" sz="2400" dirty="0" smtClean="0"/>
              <a:t>Do you feel comfortable living in this building. </a:t>
            </a:r>
          </a:p>
          <a:p>
            <a:r>
              <a:rPr lang="en-US" altLang="zh-HK" sz="2400" dirty="0" smtClean="0"/>
              <a:t>   Why or why not? </a:t>
            </a:r>
            <a:br>
              <a:rPr lang="en-US" altLang="zh-HK" sz="2400" dirty="0" smtClean="0"/>
            </a:br>
            <a:r>
              <a:rPr lang="en-US" altLang="zh-HK" sz="2400" dirty="0" smtClean="0"/>
              <a:t/>
            </a:r>
            <a:br>
              <a:rPr lang="en-US" altLang="zh-HK" sz="2400" dirty="0" smtClean="0"/>
            </a:br>
            <a:r>
              <a:rPr lang="en-US" altLang="zh-HK" sz="2400" dirty="0" smtClean="0"/>
              <a:t>2. Identify three problems related to cleanliness in </a:t>
            </a:r>
          </a:p>
          <a:p>
            <a:r>
              <a:rPr lang="en-US" altLang="zh-HK" sz="2400" dirty="0"/>
              <a:t> </a:t>
            </a:r>
            <a:r>
              <a:rPr lang="en-US" altLang="zh-HK" sz="2400" dirty="0" smtClean="0"/>
              <a:t>   the building.</a:t>
            </a:r>
            <a:br>
              <a:rPr lang="en-US" altLang="zh-HK" sz="2400" dirty="0" smtClean="0"/>
            </a:br>
            <a:r>
              <a:rPr lang="en-US" altLang="zh-HK" sz="2400" dirty="0" smtClean="0"/>
              <a:t/>
            </a:r>
            <a:br>
              <a:rPr lang="en-US" altLang="zh-HK" sz="2400" dirty="0" smtClean="0"/>
            </a:br>
            <a:r>
              <a:rPr lang="en-US" altLang="zh-HK" sz="2400" dirty="0" smtClean="0"/>
              <a:t>3. What are the problems if citizens live in an </a:t>
            </a:r>
          </a:p>
          <a:p>
            <a:r>
              <a:rPr lang="en-US" altLang="zh-HK" sz="2400" dirty="0"/>
              <a:t> </a:t>
            </a:r>
            <a:r>
              <a:rPr lang="en-US" altLang="zh-HK" sz="2400" dirty="0" smtClean="0"/>
              <a:t>   unhygienic environment? </a:t>
            </a:r>
            <a:endParaRPr lang="zh-HK" altLang="en-US" sz="2400" dirty="0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269256" y="185638"/>
            <a:ext cx="6580118" cy="861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HK" sz="2600" dirty="0" smtClean="0">
                <a:latin typeface="Antique Olive Compact" panose="020B0904030504030204" pitchFamily="34" charset="0"/>
              </a:rPr>
              <a:t>Spotting the Hygiene Problems</a:t>
            </a:r>
            <a:endParaRPr lang="zh-HK" altLang="en-US" sz="2600" dirty="0">
              <a:latin typeface="Antique Olive Compact" panose="020B090403050403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69256" y="4629147"/>
            <a:ext cx="6519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1"/>
            <a:r>
              <a:rPr lang="en-US" sz="1600" u="sng" dirty="0" smtClean="0">
                <a:solidFill>
                  <a:srgbClr val="FF0000"/>
                </a:solidFill>
              </a:rPr>
              <a:t>Suggested answers for </a:t>
            </a:r>
            <a:r>
              <a:rPr lang="en-US" sz="1600" u="sng" dirty="0" err="1" smtClean="0">
                <a:solidFill>
                  <a:srgbClr val="FF0000"/>
                </a:solidFill>
              </a:rPr>
              <a:t>Q2</a:t>
            </a:r>
            <a:endParaRPr lang="en-US" sz="1600" u="sng" dirty="0" smtClean="0">
              <a:solidFill>
                <a:srgbClr val="FF0000"/>
              </a:solidFill>
            </a:endParaRPr>
          </a:p>
          <a:p>
            <a:pPr marL="85725" lvl="1"/>
            <a:r>
              <a:rPr lang="en-US" altLang="zh-HK" sz="1600" dirty="0" smtClean="0">
                <a:solidFill>
                  <a:srgbClr val="FF0000"/>
                </a:solidFill>
              </a:rPr>
              <a:t>Water dripping </a:t>
            </a:r>
            <a:r>
              <a:rPr lang="en-US" altLang="zh-HK" sz="1600" dirty="0">
                <a:solidFill>
                  <a:srgbClr val="FF0000"/>
                </a:solidFill>
              </a:rPr>
              <a:t>from </a:t>
            </a:r>
            <a:r>
              <a:rPr lang="en-US" altLang="zh-HK" sz="1600" dirty="0" smtClean="0">
                <a:solidFill>
                  <a:srgbClr val="FF0000"/>
                </a:solidFill>
              </a:rPr>
              <a:t>air conditioners, seepage </a:t>
            </a:r>
            <a:r>
              <a:rPr lang="en-US" altLang="zh-HK" sz="1600" dirty="0">
                <a:solidFill>
                  <a:srgbClr val="FF0000"/>
                </a:solidFill>
              </a:rPr>
              <a:t>of </a:t>
            </a:r>
            <a:r>
              <a:rPr lang="en-US" altLang="zh-HK" sz="1600" dirty="0" smtClean="0">
                <a:solidFill>
                  <a:srgbClr val="FF0000"/>
                </a:solidFill>
              </a:rPr>
              <a:t>sewage from drainage pipes, watering </a:t>
            </a:r>
            <a:r>
              <a:rPr lang="en-US" altLang="zh-HK" sz="1600" dirty="0">
                <a:solidFill>
                  <a:srgbClr val="FF0000"/>
                </a:solidFill>
              </a:rPr>
              <a:t>of plants without using </a:t>
            </a:r>
            <a:r>
              <a:rPr lang="en-US" altLang="zh-HK" sz="1600" dirty="0" smtClean="0">
                <a:solidFill>
                  <a:srgbClr val="FF0000"/>
                </a:solidFill>
              </a:rPr>
              <a:t>a saucer, improper disposal of litter on the canopy, </a:t>
            </a:r>
            <a:r>
              <a:rPr lang="en-US" altLang="zh-HK" sz="1600" dirty="0" err="1" smtClean="0">
                <a:solidFill>
                  <a:srgbClr val="FF0000"/>
                </a:solidFill>
              </a:rPr>
              <a:t>odour</a:t>
            </a:r>
            <a:r>
              <a:rPr lang="en-US" altLang="zh-HK" sz="1600" dirty="0" smtClean="0">
                <a:solidFill>
                  <a:srgbClr val="FF0000"/>
                </a:solidFill>
              </a:rPr>
              <a:t> and germs from the overflowing bin, rodent infestation</a:t>
            </a:r>
          </a:p>
          <a:p>
            <a:pPr marL="85725" lvl="1"/>
            <a:endParaRPr lang="en-US" sz="1600" dirty="0">
              <a:solidFill>
                <a:srgbClr val="FF0000"/>
              </a:solidFill>
            </a:endParaRPr>
          </a:p>
          <a:p>
            <a:pPr marL="85725" lvl="1"/>
            <a:r>
              <a:rPr lang="en-US" sz="1600" u="sng" dirty="0">
                <a:solidFill>
                  <a:srgbClr val="FF0000"/>
                </a:solidFill>
              </a:rPr>
              <a:t>Suggested answers for </a:t>
            </a:r>
            <a:r>
              <a:rPr lang="en-US" sz="1600" u="sng" dirty="0" err="1" smtClean="0">
                <a:solidFill>
                  <a:srgbClr val="FF0000"/>
                </a:solidFill>
              </a:rPr>
              <a:t>Q3</a:t>
            </a:r>
            <a:endParaRPr lang="en-US" sz="1600" u="sng" dirty="0" smtClean="0">
              <a:solidFill>
                <a:srgbClr val="FF0000"/>
              </a:solidFill>
            </a:endParaRPr>
          </a:p>
          <a:p>
            <a:pPr marL="85725" lvl="1"/>
            <a:r>
              <a:rPr lang="en-US" sz="1600" dirty="0" smtClean="0">
                <a:solidFill>
                  <a:srgbClr val="FF0000"/>
                </a:solidFill>
              </a:rPr>
              <a:t>Higher risks of health problems, poorer living standard, anxiety  </a:t>
            </a:r>
            <a:endParaRPr lang="en-US" sz="1600" dirty="0">
              <a:solidFill>
                <a:srgbClr val="FF0000"/>
              </a:solidFill>
            </a:endParaRPr>
          </a:p>
          <a:p>
            <a:pPr marL="85725" lvl="1"/>
            <a:endParaRPr lang="en-US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309047" y="6462540"/>
            <a:ext cx="2743200" cy="365125"/>
          </a:xfrm>
        </p:spPr>
        <p:txBody>
          <a:bodyPr/>
          <a:lstStyle/>
          <a:p>
            <a:fld id="{F7991E33-FF96-4E98-9C9B-B7FCD546CF66}" type="slidenum">
              <a:rPr lang="zh-HK" altLang="en-US" smtClean="0"/>
              <a:t>3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19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0935" y="662137"/>
            <a:ext cx="7218872" cy="937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HK" sz="2000" dirty="0" smtClean="0"/>
              <a:t>Watch a video about the hygiene problems in Hong Kong. </a:t>
            </a:r>
          </a:p>
          <a:p>
            <a:pPr marL="0" indent="0">
              <a:buNone/>
            </a:pPr>
            <a:r>
              <a:rPr lang="en-US" altLang="zh-HK" sz="1600" dirty="0">
                <a:hlinkClick r:id="rId2"/>
              </a:rPr>
              <a:t>https://</a:t>
            </a:r>
            <a:r>
              <a:rPr lang="en-US" altLang="zh-HK" sz="1600" dirty="0" err="1">
                <a:hlinkClick r:id="rId2"/>
              </a:rPr>
              <a:t>www.news.gov.hk</a:t>
            </a:r>
            <a:r>
              <a:rPr lang="en-US" altLang="zh-HK" sz="1600" dirty="0">
                <a:hlinkClick r:id="rId2"/>
              </a:rPr>
              <a:t>/</a:t>
            </a:r>
            <a:r>
              <a:rPr lang="en-US" altLang="zh-HK" sz="1600" dirty="0" err="1">
                <a:hlinkClick r:id="rId2"/>
              </a:rPr>
              <a:t>eng</a:t>
            </a:r>
            <a:r>
              <a:rPr lang="en-US" altLang="zh-HK" sz="1600" dirty="0">
                <a:hlinkClick r:id="rId2"/>
              </a:rPr>
              <a:t>/2022/08/20220814/</a:t>
            </a:r>
            <a:r>
              <a:rPr lang="en-US" altLang="zh-HK" sz="1600" dirty="0" err="1">
                <a:hlinkClick r:id="rId2"/>
              </a:rPr>
              <a:t>20220814_155216_217.html</a:t>
            </a:r>
            <a:endParaRPr lang="en-US" altLang="zh-HK" sz="1600" dirty="0"/>
          </a:p>
          <a:p>
            <a:pPr marL="0" indent="0">
              <a:buNone/>
            </a:pPr>
            <a:endParaRPr lang="en-US" altLang="zh-HK" dirty="0" smtClean="0"/>
          </a:p>
          <a:p>
            <a:pPr marL="0" indent="0">
              <a:buNone/>
            </a:pPr>
            <a:endParaRPr lang="zh-HK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762211" y="97581"/>
            <a:ext cx="7052227" cy="564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2400" dirty="0" smtClean="0">
                <a:latin typeface="Antique Olive Compact" panose="020B0904030504030204" pitchFamily="34" charset="0"/>
              </a:rPr>
              <a:t>Hygiene Problems in Our Community</a:t>
            </a:r>
            <a:endParaRPr lang="zh-HK" altLang="en-US" sz="2400" dirty="0">
              <a:latin typeface="Antique Olive Compact" panose="020B09040305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65251" y="1548431"/>
            <a:ext cx="5638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b="1" dirty="0" smtClean="0"/>
              <a:t>What are the hygiene </a:t>
            </a:r>
            <a:r>
              <a:rPr lang="en-US" altLang="zh-HK" b="1" dirty="0"/>
              <a:t>problems mentioned in the </a:t>
            </a:r>
            <a:r>
              <a:rPr lang="en-US" altLang="zh-HK" b="1" dirty="0" smtClean="0"/>
              <a:t>video? </a:t>
            </a:r>
            <a:endParaRPr lang="en-US" altLang="zh-HK" b="1" dirty="0"/>
          </a:p>
        </p:txBody>
      </p:sp>
      <p:pic>
        <p:nvPicPr>
          <p:cNvPr id="42" name="內容版面配置區 3"/>
          <p:cNvPicPr>
            <a:picLocks noChangeAspect="1"/>
          </p:cNvPicPr>
          <p:nvPr/>
        </p:nvPicPr>
        <p:blipFill rotWithShape="1">
          <a:blip r:embed="rId3"/>
          <a:srcRect l="5313" t="20409" r="-55" b="3640"/>
          <a:stretch/>
        </p:blipFill>
        <p:spPr>
          <a:xfrm>
            <a:off x="5984294" y="4407293"/>
            <a:ext cx="3237346" cy="2295401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 rotWithShape="1">
          <a:blip r:embed="rId4"/>
          <a:srcRect t="43712" r="50007"/>
          <a:stretch/>
        </p:blipFill>
        <p:spPr>
          <a:xfrm>
            <a:off x="2132496" y="1995282"/>
            <a:ext cx="3466691" cy="2195563"/>
          </a:xfrm>
          <a:prstGeom prst="rect">
            <a:avLst/>
          </a:prstGeom>
        </p:spPr>
      </p:pic>
      <p:sp>
        <p:nvSpPr>
          <p:cNvPr id="45" name="文字方塊 44"/>
          <p:cNvSpPr txBox="1"/>
          <p:nvPr/>
        </p:nvSpPr>
        <p:spPr>
          <a:xfrm>
            <a:off x="185129" y="2354399"/>
            <a:ext cx="1754814" cy="1477328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dirty="0"/>
              <a:t>1</a:t>
            </a:r>
            <a:r>
              <a:rPr lang="en-US" altLang="zh-HK" dirty="0" smtClean="0"/>
              <a:t>.</a:t>
            </a:r>
          </a:p>
          <a:p>
            <a:endParaRPr lang="en-US" altLang="zh-HK" dirty="0"/>
          </a:p>
          <a:p>
            <a:endParaRPr lang="en-US" altLang="zh-HK" dirty="0" smtClean="0"/>
          </a:p>
          <a:p>
            <a:endParaRPr lang="en-US" altLang="zh-HK" dirty="0"/>
          </a:p>
          <a:p>
            <a:r>
              <a:rPr lang="en-US" altLang="zh-HK" dirty="0" smtClean="0"/>
              <a:t> 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9627079" y="2212883"/>
            <a:ext cx="2027208" cy="175432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dirty="0" smtClean="0"/>
              <a:t>2. </a:t>
            </a:r>
            <a:r>
              <a:rPr lang="en-US" altLang="zh-HK" i="1" dirty="0" smtClean="0">
                <a:solidFill>
                  <a:srgbClr val="FF0000"/>
                </a:solidFill>
              </a:rPr>
              <a:t>Rodent   </a:t>
            </a:r>
          </a:p>
          <a:p>
            <a:r>
              <a:rPr lang="en-US" altLang="zh-HK" i="1" dirty="0">
                <a:solidFill>
                  <a:srgbClr val="FF0000"/>
                </a:solidFill>
              </a:rPr>
              <a:t> </a:t>
            </a:r>
            <a:r>
              <a:rPr lang="en-US" altLang="zh-HK" i="1" dirty="0" smtClean="0">
                <a:solidFill>
                  <a:srgbClr val="FF0000"/>
                </a:solidFill>
              </a:rPr>
              <a:t>   problems</a:t>
            </a:r>
          </a:p>
          <a:p>
            <a:endParaRPr lang="en-US" altLang="zh-HK" i="1" dirty="0" smtClean="0">
              <a:solidFill>
                <a:srgbClr val="FF0000"/>
              </a:solidFill>
            </a:endParaRPr>
          </a:p>
          <a:p>
            <a:endParaRPr lang="en-US" altLang="zh-HK" i="1" dirty="0">
              <a:solidFill>
                <a:srgbClr val="FF0000"/>
              </a:solidFill>
            </a:endParaRPr>
          </a:p>
          <a:p>
            <a:endParaRPr lang="en-US" altLang="zh-HK" i="1" dirty="0" smtClean="0">
              <a:solidFill>
                <a:srgbClr val="FF0000"/>
              </a:solidFill>
            </a:endParaRPr>
          </a:p>
          <a:p>
            <a:endParaRPr lang="zh-HK" altLang="en-US" i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627080" y="4829388"/>
            <a:ext cx="2027208" cy="1477328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dirty="0"/>
              <a:t>4. </a:t>
            </a:r>
            <a:endParaRPr lang="en-US" altLang="zh-HK" dirty="0" smtClean="0"/>
          </a:p>
          <a:p>
            <a:endParaRPr lang="en-US" altLang="zh-HK" dirty="0">
              <a:solidFill>
                <a:srgbClr val="FF0000"/>
              </a:solidFill>
            </a:endParaRPr>
          </a:p>
          <a:p>
            <a:endParaRPr lang="en-US" altLang="zh-HK" dirty="0" smtClean="0">
              <a:solidFill>
                <a:srgbClr val="FF0000"/>
              </a:solidFill>
            </a:endParaRPr>
          </a:p>
          <a:p>
            <a:endParaRPr lang="en-US" altLang="zh-HK" dirty="0">
              <a:solidFill>
                <a:srgbClr val="FF0000"/>
              </a:solidFill>
            </a:endParaRPr>
          </a:p>
          <a:p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85129" y="4816329"/>
            <a:ext cx="1754815" cy="1477328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dirty="0" smtClean="0"/>
              <a:t>3.</a:t>
            </a:r>
          </a:p>
          <a:p>
            <a:endParaRPr lang="en-US" altLang="zh-HK" dirty="0"/>
          </a:p>
          <a:p>
            <a:endParaRPr lang="en-US" altLang="zh-HK" dirty="0" smtClean="0"/>
          </a:p>
          <a:p>
            <a:endParaRPr lang="en-US" altLang="zh-HK" dirty="0"/>
          </a:p>
          <a:p>
            <a:r>
              <a:rPr lang="en-US" altLang="zh-HK" dirty="0" smtClean="0"/>
              <a:t> </a:t>
            </a:r>
            <a:endParaRPr lang="zh-HK" altLang="en-US" dirty="0">
              <a:solidFill>
                <a:srgbClr val="FF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t="3363" r="24019"/>
          <a:stretch/>
        </p:blipFill>
        <p:spPr>
          <a:xfrm>
            <a:off x="5984293" y="1995281"/>
            <a:ext cx="3237346" cy="223855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6"/>
          <a:srcRect l="26657" t="26842" r="38035" b="1851"/>
          <a:stretch/>
        </p:blipFill>
        <p:spPr>
          <a:xfrm>
            <a:off x="2115244" y="4388025"/>
            <a:ext cx="3463610" cy="2314669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5861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1166" y="611330"/>
            <a:ext cx="10515600" cy="937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HK" sz="2000" dirty="0" smtClean="0"/>
              <a:t>Watch a video about the hygiene problems in Hong Kong. </a:t>
            </a:r>
          </a:p>
          <a:p>
            <a:pPr marL="0" indent="0">
              <a:buNone/>
            </a:pPr>
            <a:r>
              <a:rPr lang="en-US" altLang="zh-HK" sz="1600" dirty="0">
                <a:hlinkClick r:id="rId2"/>
              </a:rPr>
              <a:t>https://</a:t>
            </a:r>
            <a:r>
              <a:rPr lang="en-US" altLang="zh-HK" sz="1600" dirty="0" err="1">
                <a:hlinkClick r:id="rId2"/>
              </a:rPr>
              <a:t>www.news.gov.hk</a:t>
            </a:r>
            <a:r>
              <a:rPr lang="en-US" altLang="zh-HK" sz="1600" dirty="0">
                <a:hlinkClick r:id="rId2"/>
              </a:rPr>
              <a:t>/</a:t>
            </a:r>
            <a:r>
              <a:rPr lang="en-US" altLang="zh-HK" sz="1600" dirty="0" err="1">
                <a:hlinkClick r:id="rId2"/>
              </a:rPr>
              <a:t>eng</a:t>
            </a:r>
            <a:r>
              <a:rPr lang="en-US" altLang="zh-HK" sz="1600" dirty="0">
                <a:hlinkClick r:id="rId2"/>
              </a:rPr>
              <a:t>/2022/08/20220814/</a:t>
            </a:r>
            <a:r>
              <a:rPr lang="en-US" altLang="zh-HK" sz="1600" dirty="0" err="1">
                <a:hlinkClick r:id="rId2"/>
              </a:rPr>
              <a:t>20220814_155216_217.html</a:t>
            </a:r>
            <a:endParaRPr lang="en-US" altLang="zh-HK" sz="1600" dirty="0"/>
          </a:p>
          <a:p>
            <a:pPr marL="0" indent="0">
              <a:buNone/>
            </a:pPr>
            <a:endParaRPr lang="en-US" altLang="zh-HK" dirty="0" smtClean="0"/>
          </a:p>
          <a:p>
            <a:endParaRPr lang="zh-HK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574852" y="64944"/>
            <a:ext cx="7052227" cy="564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2400" dirty="0" smtClean="0">
                <a:latin typeface="Antique Olive Compact" panose="020B0904030504030204" pitchFamily="34" charset="0"/>
              </a:rPr>
              <a:t>Hygiene Problems in Our Community</a:t>
            </a:r>
            <a:endParaRPr lang="zh-HK" altLang="en-US" sz="2400" dirty="0">
              <a:latin typeface="Antique Olive Compact" panose="020B09040305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65251" y="1548431"/>
            <a:ext cx="5086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b="1" dirty="0" smtClean="0"/>
              <a:t>What are the problems at the hygiene black spot? </a:t>
            </a:r>
            <a:endParaRPr lang="en-US" altLang="zh-HK" b="1" dirty="0"/>
          </a:p>
        </p:txBody>
      </p:sp>
      <p:pic>
        <p:nvPicPr>
          <p:cNvPr id="42" name="內容版面配置區 3"/>
          <p:cNvPicPr>
            <a:picLocks noChangeAspect="1"/>
          </p:cNvPicPr>
          <p:nvPr/>
        </p:nvPicPr>
        <p:blipFill rotWithShape="1">
          <a:blip r:embed="rId3"/>
          <a:srcRect l="5313" t="20409" r="-55" b="3640"/>
          <a:stretch/>
        </p:blipFill>
        <p:spPr>
          <a:xfrm>
            <a:off x="5984294" y="4407293"/>
            <a:ext cx="3237346" cy="2295401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 rotWithShape="1">
          <a:blip r:embed="rId4"/>
          <a:srcRect t="43712" r="50007"/>
          <a:stretch/>
        </p:blipFill>
        <p:spPr>
          <a:xfrm>
            <a:off x="2132496" y="1995282"/>
            <a:ext cx="3466691" cy="2195563"/>
          </a:xfrm>
          <a:prstGeom prst="rect">
            <a:avLst/>
          </a:prstGeom>
        </p:spPr>
      </p:pic>
      <p:sp>
        <p:nvSpPr>
          <p:cNvPr id="45" name="文字方塊 44"/>
          <p:cNvSpPr txBox="1"/>
          <p:nvPr/>
        </p:nvSpPr>
        <p:spPr>
          <a:xfrm>
            <a:off x="185129" y="2354399"/>
            <a:ext cx="1754814" cy="92333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i="1" dirty="0">
                <a:solidFill>
                  <a:srgbClr val="FF0000"/>
                </a:solidFill>
              </a:rPr>
              <a:t>1. Piling up of construction </a:t>
            </a:r>
            <a:r>
              <a:rPr lang="en-US" altLang="zh-HK" i="1" dirty="0" smtClean="0">
                <a:solidFill>
                  <a:srgbClr val="FF0000"/>
                </a:solidFill>
              </a:rPr>
              <a:t>waste</a:t>
            </a:r>
            <a:endParaRPr lang="zh-HK" altLang="en-US" i="1" dirty="0">
              <a:solidFill>
                <a:srgbClr val="FF0000"/>
              </a:solidFill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9627079" y="2212883"/>
            <a:ext cx="2027208" cy="1477328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i="1" dirty="0" smtClean="0">
                <a:solidFill>
                  <a:srgbClr val="FF0000"/>
                </a:solidFill>
              </a:rPr>
              <a:t>2. Rodent   </a:t>
            </a:r>
          </a:p>
          <a:p>
            <a:r>
              <a:rPr lang="en-US" altLang="zh-HK" i="1" dirty="0">
                <a:solidFill>
                  <a:srgbClr val="FF0000"/>
                </a:solidFill>
              </a:rPr>
              <a:t> </a:t>
            </a:r>
            <a:r>
              <a:rPr lang="en-US" altLang="zh-HK" i="1" dirty="0" smtClean="0">
                <a:solidFill>
                  <a:srgbClr val="FF0000"/>
                </a:solidFill>
              </a:rPr>
              <a:t>   problems</a:t>
            </a:r>
          </a:p>
          <a:p>
            <a:endParaRPr lang="en-US" altLang="zh-HK" i="1" dirty="0">
              <a:solidFill>
                <a:srgbClr val="FF0000"/>
              </a:solidFill>
            </a:endParaRPr>
          </a:p>
          <a:p>
            <a:endParaRPr lang="en-US" altLang="zh-HK" i="1" dirty="0" smtClean="0">
              <a:solidFill>
                <a:srgbClr val="FF0000"/>
              </a:solidFill>
            </a:endParaRPr>
          </a:p>
          <a:p>
            <a:endParaRPr lang="zh-HK" altLang="en-US" i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627080" y="4829388"/>
            <a:ext cx="2027208" cy="92333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i="1" dirty="0">
                <a:solidFill>
                  <a:srgbClr val="FF0000"/>
                </a:solidFill>
              </a:rPr>
              <a:t>4. Dangerous and abandoned </a:t>
            </a:r>
            <a:r>
              <a:rPr lang="en-US" altLang="zh-HK" i="1" dirty="0" smtClean="0">
                <a:solidFill>
                  <a:srgbClr val="FF0000"/>
                </a:solidFill>
              </a:rPr>
              <a:t>signboards </a:t>
            </a:r>
            <a:endParaRPr lang="zh-HK" altLang="en-US" i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85129" y="4816329"/>
            <a:ext cx="1754815" cy="92333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i="1" dirty="0" smtClean="0">
                <a:solidFill>
                  <a:srgbClr val="FF0000"/>
                </a:solidFill>
              </a:rPr>
              <a:t>3. Leakage from the drainage pipes</a:t>
            </a:r>
            <a:endParaRPr lang="zh-HK" altLang="en-US" i="1" dirty="0">
              <a:solidFill>
                <a:srgbClr val="FF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t="3363" r="24019"/>
          <a:stretch/>
        </p:blipFill>
        <p:spPr>
          <a:xfrm>
            <a:off x="5984293" y="1995281"/>
            <a:ext cx="3237346" cy="2238557"/>
          </a:xfrm>
          <a:prstGeom prst="rect">
            <a:avLst/>
          </a:prstGeom>
        </p:spPr>
      </p:pic>
      <p:sp>
        <p:nvSpPr>
          <p:cNvPr id="15" name="TextBox 13"/>
          <p:cNvSpPr txBox="1"/>
          <p:nvPr/>
        </p:nvSpPr>
        <p:spPr>
          <a:xfrm>
            <a:off x="9917322" y="444834"/>
            <a:ext cx="207498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Suggested Answers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6"/>
          <a:srcRect l="26657" t="26842" r="38035" b="1851"/>
          <a:stretch/>
        </p:blipFill>
        <p:spPr>
          <a:xfrm>
            <a:off x="2115244" y="4388025"/>
            <a:ext cx="3463610" cy="2314669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636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4035" r="22711" b="8826"/>
          <a:stretch/>
        </p:blipFill>
        <p:spPr>
          <a:xfrm>
            <a:off x="574973" y="2119503"/>
            <a:ext cx="3444725" cy="2411655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70225" y="4798154"/>
            <a:ext cx="2934286" cy="1200329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dirty="0" smtClean="0"/>
              <a:t>1.</a:t>
            </a:r>
          </a:p>
          <a:p>
            <a:endParaRPr lang="en-US" altLang="zh-HK" dirty="0"/>
          </a:p>
          <a:p>
            <a:endParaRPr lang="en-US" altLang="zh-HK" dirty="0" smtClean="0"/>
          </a:p>
          <a:p>
            <a:endParaRPr lang="zh-HK" alt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l="30968" r="17043" b="3802"/>
          <a:stretch/>
        </p:blipFill>
        <p:spPr>
          <a:xfrm>
            <a:off x="8540151" y="2119502"/>
            <a:ext cx="3214353" cy="2528289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8747505" y="4798154"/>
            <a:ext cx="2799644" cy="120032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dirty="0" smtClean="0"/>
              <a:t>3.</a:t>
            </a:r>
          </a:p>
          <a:p>
            <a:endParaRPr lang="en-US" altLang="zh-HK" dirty="0"/>
          </a:p>
          <a:p>
            <a:endParaRPr lang="en-US" altLang="zh-HK" dirty="0" smtClean="0"/>
          </a:p>
          <a:p>
            <a:r>
              <a:rPr lang="en-US" altLang="zh-HK" dirty="0" smtClean="0"/>
              <a:t> </a:t>
            </a:r>
            <a:endParaRPr lang="zh-HK" altLang="en-US" dirty="0"/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2583479" y="378485"/>
            <a:ext cx="7052227" cy="564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2400" dirty="0" smtClean="0">
                <a:latin typeface="Antique Olive Compact" panose="020B0904030504030204" pitchFamily="34" charset="0"/>
              </a:rPr>
              <a:t>Hygiene Problems in Our Community</a:t>
            </a:r>
            <a:endParaRPr lang="zh-HK" altLang="en-US" sz="2400" dirty="0">
              <a:latin typeface="Antique Olive Compact" panose="020B0904030504030204" pitchFamily="34" charset="0"/>
            </a:endParaRPr>
          </a:p>
        </p:txBody>
      </p:sp>
      <p:pic>
        <p:nvPicPr>
          <p:cNvPr id="15" name="內容版面配置區 3"/>
          <p:cNvPicPr>
            <a:picLocks noChangeAspect="1"/>
          </p:cNvPicPr>
          <p:nvPr/>
        </p:nvPicPr>
        <p:blipFill rotWithShape="1">
          <a:blip r:embed="rId4"/>
          <a:srcRect l="27260" t="1" r="28798" b="48551"/>
          <a:stretch/>
        </p:blipFill>
        <p:spPr>
          <a:xfrm>
            <a:off x="4371695" y="2132162"/>
            <a:ext cx="3642657" cy="2398996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4824787" y="4798154"/>
            <a:ext cx="2736471" cy="1200329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dirty="0" smtClean="0"/>
              <a:t>2. </a:t>
            </a:r>
          </a:p>
          <a:p>
            <a:endParaRPr lang="en-US" altLang="zh-HK" dirty="0"/>
          </a:p>
          <a:p>
            <a:endParaRPr lang="en-US" altLang="zh-HK" dirty="0" smtClean="0"/>
          </a:p>
          <a:p>
            <a:endParaRPr lang="zh-HK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6</a:t>
            </a:fld>
            <a:endParaRPr lang="zh-HK" altLang="en-US"/>
          </a:p>
        </p:txBody>
      </p: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1001006" y="1126072"/>
            <a:ext cx="9704375" cy="542998"/>
          </a:xfrm>
        </p:spPr>
        <p:txBody>
          <a:bodyPr>
            <a:noAutofit/>
          </a:bodyPr>
          <a:lstStyle/>
          <a:p>
            <a:r>
              <a:rPr lang="en-US" altLang="zh-HK" sz="2000" dirty="0" smtClean="0">
                <a:latin typeface="Century Gothic" panose="020B0502020202020204" pitchFamily="34" charset="0"/>
              </a:rPr>
              <a:t>Label the other hygiene </a:t>
            </a:r>
            <a:r>
              <a:rPr lang="en-US" altLang="zh-HK" sz="2000" dirty="0">
                <a:latin typeface="Century Gothic" panose="020B0502020202020204" pitchFamily="34" charset="0"/>
              </a:rPr>
              <a:t>problems </a:t>
            </a:r>
            <a:r>
              <a:rPr lang="en-US" altLang="zh-HK" sz="2000" dirty="0" smtClean="0">
                <a:latin typeface="Century Gothic" panose="020B0502020202020204" pitchFamily="34" charset="0"/>
              </a:rPr>
              <a:t>at the hygiene black spot and back lane captured in the video.  </a:t>
            </a:r>
            <a:endParaRPr lang="en-US" altLang="zh-HK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60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8669" y="1125447"/>
            <a:ext cx="9871822" cy="542998"/>
          </a:xfrm>
        </p:spPr>
        <p:txBody>
          <a:bodyPr>
            <a:noAutofit/>
          </a:bodyPr>
          <a:lstStyle/>
          <a:p>
            <a:r>
              <a:rPr lang="en-US" altLang="zh-HK" sz="2000" dirty="0">
                <a:latin typeface="Century Gothic" panose="020B0502020202020204" pitchFamily="34" charset="0"/>
              </a:rPr>
              <a:t>Label the other hygiene problems at the hygiene black spot and back lane captured in the video. 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4035" r="22711" b="8826"/>
          <a:stretch/>
        </p:blipFill>
        <p:spPr>
          <a:xfrm>
            <a:off x="574973" y="2119503"/>
            <a:ext cx="2915041" cy="204082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70225" y="4463126"/>
            <a:ext cx="2390560" cy="646331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i="1" dirty="0" smtClean="0">
                <a:solidFill>
                  <a:srgbClr val="FF0000"/>
                </a:solidFill>
              </a:rPr>
              <a:t>1. Improper disposal of unwanted vehicles</a:t>
            </a:r>
            <a:endParaRPr lang="zh-HK" altLang="en-US" i="1" dirty="0">
              <a:solidFill>
                <a:srgbClr val="FF0000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l="30968" r="17043" b="3802"/>
          <a:stretch/>
        </p:blipFill>
        <p:spPr>
          <a:xfrm>
            <a:off x="8876789" y="1893852"/>
            <a:ext cx="2645941" cy="275394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9035513" y="4786291"/>
            <a:ext cx="2328491" cy="9233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i="1" dirty="0" smtClean="0">
                <a:solidFill>
                  <a:srgbClr val="FF0000"/>
                </a:solidFill>
              </a:rPr>
              <a:t>3. Littering/ Improper disposal of domestic waste</a:t>
            </a:r>
            <a:endParaRPr lang="zh-HK" altLang="en-US" i="1" dirty="0">
              <a:solidFill>
                <a:srgbClr val="FF0000"/>
              </a:solidFill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2583479" y="378485"/>
            <a:ext cx="7052227" cy="564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2400" dirty="0" smtClean="0">
                <a:latin typeface="Antique Olive Compact" panose="020B0904030504030204" pitchFamily="34" charset="0"/>
              </a:rPr>
              <a:t>Hygiene Problems in Our Community</a:t>
            </a:r>
            <a:endParaRPr lang="zh-HK" altLang="en-US" sz="2400" dirty="0">
              <a:latin typeface="Antique Olive Compact" panose="020B0904030504030204" pitchFamily="34" charset="0"/>
            </a:endParaRPr>
          </a:p>
        </p:txBody>
      </p:sp>
      <p:pic>
        <p:nvPicPr>
          <p:cNvPr id="15" name="內容版面配置區 3"/>
          <p:cNvPicPr>
            <a:picLocks noChangeAspect="1"/>
          </p:cNvPicPr>
          <p:nvPr/>
        </p:nvPicPr>
        <p:blipFill rotWithShape="1">
          <a:blip r:embed="rId4"/>
          <a:srcRect l="27260" t="1" r="28798" b="48551"/>
          <a:stretch/>
        </p:blipFill>
        <p:spPr>
          <a:xfrm>
            <a:off x="4371695" y="2132162"/>
            <a:ext cx="3642657" cy="2398996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4971539" y="4786291"/>
            <a:ext cx="2442967" cy="646331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HK" i="1" dirty="0" smtClean="0">
                <a:solidFill>
                  <a:srgbClr val="FF0000"/>
                </a:solidFill>
              </a:rPr>
              <a:t>2. Water dripping from air conditioners</a:t>
            </a:r>
            <a:endParaRPr lang="zh-HK" altLang="en-US" i="1" dirty="0">
              <a:solidFill>
                <a:srgbClr val="FF0000"/>
              </a:solidFill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9917322" y="444834"/>
            <a:ext cx="207498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Suggested Answers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177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8420" y="854827"/>
            <a:ext cx="11256034" cy="7622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Read the article “</a:t>
            </a:r>
            <a:r>
              <a:rPr lang="en-US" sz="2000" dirty="0">
                <a:latin typeface="Century Gothic" panose="020B0502020202020204" pitchFamily="34" charset="0"/>
                <a:hlinkClick r:id="rId2"/>
              </a:rPr>
              <a:t>Citywide cleanup </a:t>
            </a:r>
            <a:r>
              <a:rPr lang="en-US" sz="2000" dirty="0" err="1">
                <a:latin typeface="Century Gothic" panose="020B0502020202020204" pitchFamily="34" charset="0"/>
                <a:hlinkClick r:id="rId2"/>
              </a:rPr>
              <a:t>programme</a:t>
            </a:r>
            <a:r>
              <a:rPr lang="en-US" sz="2000" dirty="0">
                <a:latin typeface="Century Gothic" panose="020B0502020202020204" pitchFamily="34" charset="0"/>
                <a:hlinkClick r:id="rId2"/>
              </a:rPr>
              <a:t> kicks off</a:t>
            </a:r>
            <a:r>
              <a:rPr lang="en-US" sz="2000" dirty="0">
                <a:latin typeface="Century Gothic" panose="020B0502020202020204" pitchFamily="34" charset="0"/>
              </a:rPr>
              <a:t>”. Complete the diagram about the proposed government measures to tackle the hygiene problems. </a:t>
            </a:r>
            <a:endParaRPr lang="en-US" altLang="zh-HK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zh-HK" altLang="en-US" sz="1900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798538" y="214304"/>
            <a:ext cx="10498348" cy="572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2400" dirty="0" smtClean="0">
                <a:latin typeface="Antique Olive Compact" panose="020B0904030504030204" pitchFamily="34" charset="0"/>
              </a:rPr>
              <a:t>Government Measures to Tackle Hygiene Problems</a:t>
            </a:r>
            <a:endParaRPr lang="zh-HK" altLang="en-US" sz="2400" dirty="0">
              <a:latin typeface="Antique Olive Compact" panose="020B09040305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00963" y="1858850"/>
            <a:ext cx="5416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b="1" dirty="0" smtClean="0"/>
              <a:t>Government Measures to Tackle the Hygiene Problems</a:t>
            </a:r>
            <a:endParaRPr lang="en-US" altLang="zh-HK" b="1" dirty="0"/>
          </a:p>
        </p:txBody>
      </p:sp>
      <p:grpSp>
        <p:nvGrpSpPr>
          <p:cNvPr id="76" name="群組 75"/>
          <p:cNvGrpSpPr/>
          <p:nvPr/>
        </p:nvGrpSpPr>
        <p:grpSpPr>
          <a:xfrm rot="240104">
            <a:off x="9198931" y="1821988"/>
            <a:ext cx="2262120" cy="3171828"/>
            <a:chOff x="9477461" y="1293455"/>
            <a:chExt cx="2426993" cy="4237463"/>
          </a:xfrm>
        </p:grpSpPr>
        <p:pic>
          <p:nvPicPr>
            <p:cNvPr id="72" name="圖片 71"/>
            <p:cNvPicPr>
              <a:picLocks noChangeAspect="1"/>
            </p:cNvPicPr>
            <p:nvPr/>
          </p:nvPicPr>
          <p:blipFill rotWithShape="1">
            <a:blip r:embed="rId3"/>
            <a:srcRect l="36429" t="14083" r="35590" b="49768"/>
            <a:stretch/>
          </p:blipFill>
          <p:spPr>
            <a:xfrm>
              <a:off x="9479128" y="1293455"/>
              <a:ext cx="2425326" cy="17625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5" name="圖片 74"/>
            <p:cNvPicPr>
              <a:picLocks noChangeAspect="1"/>
            </p:cNvPicPr>
            <p:nvPr/>
          </p:nvPicPr>
          <p:blipFill rotWithShape="1">
            <a:blip r:embed="rId4"/>
            <a:srcRect l="35647" t="19167" r="35173" b="25270"/>
            <a:stretch/>
          </p:blipFill>
          <p:spPr>
            <a:xfrm>
              <a:off x="9477461" y="3118063"/>
              <a:ext cx="2426992" cy="24128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7" name="群組 26"/>
          <p:cNvGrpSpPr/>
          <p:nvPr/>
        </p:nvGrpSpPr>
        <p:grpSpPr>
          <a:xfrm>
            <a:off x="1235854" y="2469991"/>
            <a:ext cx="7179629" cy="3646136"/>
            <a:chOff x="1482565" y="2302746"/>
            <a:chExt cx="7480282" cy="3718338"/>
          </a:xfrm>
        </p:grpSpPr>
        <p:cxnSp>
          <p:nvCxnSpPr>
            <p:cNvPr id="29" name="肘形接點 28"/>
            <p:cNvCxnSpPr>
              <a:stCxn id="35" idx="2"/>
              <a:endCxn id="43" idx="1"/>
            </p:cNvCxnSpPr>
            <p:nvPr/>
          </p:nvCxnSpPr>
          <p:spPr>
            <a:xfrm rot="16200000" flipH="1">
              <a:off x="2118973" y="4794777"/>
              <a:ext cx="946541" cy="438088"/>
            </a:xfrm>
            <a:prstGeom prst="bentConnector2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群組 29"/>
            <p:cNvGrpSpPr/>
            <p:nvPr/>
          </p:nvGrpSpPr>
          <p:grpSpPr>
            <a:xfrm>
              <a:off x="1482565" y="2302746"/>
              <a:ext cx="7480282" cy="3718338"/>
              <a:chOff x="1519366" y="2106494"/>
              <a:chExt cx="8254362" cy="4071354"/>
            </a:xfrm>
          </p:grpSpPr>
          <p:sp>
            <p:nvSpPr>
              <p:cNvPr id="32" name="圓角矩形 31"/>
              <p:cNvSpPr/>
              <p:nvPr/>
            </p:nvSpPr>
            <p:spPr>
              <a:xfrm>
                <a:off x="5696088" y="2129700"/>
                <a:ext cx="2201093" cy="1169377"/>
              </a:xfrm>
              <a:prstGeom prst="round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" name="群組 32"/>
              <p:cNvGrpSpPr/>
              <p:nvPr/>
            </p:nvGrpSpPr>
            <p:grpSpPr>
              <a:xfrm>
                <a:off x="1519366" y="2106494"/>
                <a:ext cx="8254362" cy="4071354"/>
                <a:chOff x="1519366" y="2106494"/>
                <a:chExt cx="8254362" cy="4071354"/>
              </a:xfrm>
            </p:grpSpPr>
            <p:sp>
              <p:nvSpPr>
                <p:cNvPr id="35" name="圓角矩形 34"/>
                <p:cNvSpPr/>
                <p:nvPr/>
              </p:nvSpPr>
              <p:spPr>
                <a:xfrm>
                  <a:off x="1519366" y="3398762"/>
                  <a:ext cx="1965598" cy="1157992"/>
                </a:xfrm>
                <a:prstGeom prst="roundRect">
                  <a:avLst/>
                </a:pr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圓角矩形 35"/>
                <p:cNvSpPr/>
                <p:nvPr/>
              </p:nvSpPr>
              <p:spPr>
                <a:xfrm>
                  <a:off x="5833658" y="4939287"/>
                  <a:ext cx="2109939" cy="1238561"/>
                </a:xfrm>
                <a:prstGeom prst="roundRect">
                  <a:avLst/>
                </a:pr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7" name="群組 36"/>
                <p:cNvGrpSpPr/>
                <p:nvPr/>
              </p:nvGrpSpPr>
              <p:grpSpPr>
                <a:xfrm>
                  <a:off x="2502165" y="2106494"/>
                  <a:ext cx="7271563" cy="4071354"/>
                  <a:chOff x="2502165" y="2106494"/>
                  <a:chExt cx="7271563" cy="4071354"/>
                </a:xfrm>
              </p:grpSpPr>
              <p:grpSp>
                <p:nvGrpSpPr>
                  <p:cNvPr id="39" name="群組 38"/>
                  <p:cNvGrpSpPr/>
                  <p:nvPr/>
                </p:nvGrpSpPr>
                <p:grpSpPr>
                  <a:xfrm>
                    <a:off x="2502165" y="2106494"/>
                    <a:ext cx="7271563" cy="4071354"/>
                    <a:chOff x="3109993" y="2400300"/>
                    <a:chExt cx="7271563" cy="4071354"/>
                  </a:xfrm>
                </p:grpSpPr>
                <p:sp>
                  <p:nvSpPr>
                    <p:cNvPr id="41" name="圓角矩形 40"/>
                    <p:cNvSpPr/>
                    <p:nvPr/>
                  </p:nvSpPr>
                  <p:spPr>
                    <a:xfrm>
                      <a:off x="3593415" y="2400300"/>
                      <a:ext cx="2248492" cy="1169377"/>
                    </a:xfrm>
                    <a:prstGeom prst="roundRect">
                      <a:avLst/>
                    </a:prstGeom>
                    <a:noFill/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" name="圓角矩形 41"/>
                    <p:cNvSpPr/>
                    <p:nvPr/>
                  </p:nvSpPr>
                  <p:spPr>
                    <a:xfrm>
                      <a:off x="8505009" y="3657600"/>
                      <a:ext cx="1876547" cy="1169377"/>
                    </a:xfrm>
                    <a:prstGeom prst="roundRect">
                      <a:avLst/>
                    </a:prstGeom>
                    <a:noFill/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圓角矩形 42"/>
                    <p:cNvSpPr/>
                    <p:nvPr/>
                  </p:nvSpPr>
                  <p:spPr>
                    <a:xfrm>
                      <a:off x="3593416" y="5302277"/>
                      <a:ext cx="2414880" cy="1169377"/>
                    </a:xfrm>
                    <a:prstGeom prst="roundRect">
                      <a:avLst/>
                    </a:prstGeom>
                    <a:noFill/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44" name="肘形接點 43"/>
                    <p:cNvCxnSpPr>
                      <a:stCxn id="35" idx="0"/>
                      <a:endCxn id="41" idx="1"/>
                    </p:cNvCxnSpPr>
                    <p:nvPr/>
                  </p:nvCxnSpPr>
                  <p:spPr>
                    <a:xfrm rot="5400000" flipH="1" flipV="1">
                      <a:off x="2997914" y="3097069"/>
                      <a:ext cx="707580" cy="483421"/>
                    </a:xfrm>
                    <a:prstGeom prst="bentConnector2">
                      <a:avLst/>
                    </a:prstGeom>
                    <a:ln w="28575"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肘形接點 45"/>
                    <p:cNvCxnSpPr>
                      <a:stCxn id="32" idx="3"/>
                      <a:endCxn id="42" idx="0"/>
                    </p:cNvCxnSpPr>
                    <p:nvPr/>
                  </p:nvCxnSpPr>
                  <p:spPr>
                    <a:xfrm>
                      <a:off x="8505009" y="3008194"/>
                      <a:ext cx="938274" cy="649406"/>
                    </a:xfrm>
                    <a:prstGeom prst="bentConnector2">
                      <a:avLst/>
                    </a:prstGeom>
                    <a:ln w="28575"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肘形接點 46"/>
                    <p:cNvCxnSpPr>
                      <a:stCxn id="42" idx="2"/>
                      <a:endCxn id="36" idx="3"/>
                    </p:cNvCxnSpPr>
                    <p:nvPr/>
                  </p:nvCxnSpPr>
                  <p:spPr>
                    <a:xfrm rot="5400000">
                      <a:off x="8484656" y="4893747"/>
                      <a:ext cx="1025396" cy="891858"/>
                    </a:xfrm>
                    <a:prstGeom prst="bentConnector2">
                      <a:avLst/>
                    </a:prstGeom>
                    <a:ln w="28575"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0" name="肘形接點 39"/>
                  <p:cNvCxnSpPr>
                    <a:endCxn id="32" idx="1"/>
                  </p:cNvCxnSpPr>
                  <p:nvPr/>
                </p:nvCxnSpPr>
                <p:spPr>
                  <a:xfrm>
                    <a:off x="5234078" y="2691182"/>
                    <a:ext cx="462010" cy="23207"/>
                  </a:xfrm>
                  <a:prstGeom prst="bentConnector3">
                    <a:avLst>
                      <a:gd name="adj1" fmla="val 96679"/>
                    </a:avLst>
                  </a:prstGeom>
                  <a:ln w="28575"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8</a:t>
            </a:fld>
            <a:endParaRPr lang="zh-HK" altLang="en-US"/>
          </a:p>
        </p:txBody>
      </p:sp>
      <p:sp>
        <p:nvSpPr>
          <p:cNvPr id="4" name="文字方塊 3"/>
          <p:cNvSpPr txBox="1"/>
          <p:nvPr/>
        </p:nvSpPr>
        <p:spPr>
          <a:xfrm rot="216719">
            <a:off x="9001340" y="5214841"/>
            <a:ext cx="2561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 smtClean="0"/>
              <a:t>Click </a:t>
            </a:r>
            <a:r>
              <a:rPr lang="en-US" altLang="zh-HK" sz="1200" dirty="0" smtClean="0">
                <a:hlinkClick r:id="rId2"/>
              </a:rPr>
              <a:t>here</a:t>
            </a:r>
            <a:r>
              <a:rPr lang="en-US" altLang="zh-HK" sz="1200" dirty="0" smtClean="0"/>
              <a:t> to read the article.</a:t>
            </a:r>
          </a:p>
        </p:txBody>
      </p:sp>
    </p:spTree>
    <p:extLst>
      <p:ext uri="{BB962C8B-B14F-4D97-AF65-F5344CB8AC3E}">
        <p14:creationId xmlns:p14="http://schemas.microsoft.com/office/powerpoint/2010/main" val="193121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8420" y="854827"/>
            <a:ext cx="11256034" cy="7622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  <a:ea typeface="+mj-ea"/>
                <a:cs typeface="+mj-cs"/>
              </a:rPr>
              <a:t>Read the article “</a:t>
            </a:r>
            <a:r>
              <a:rPr lang="en-US" sz="2000" dirty="0">
                <a:latin typeface="Century Gothic" panose="020B0502020202020204" pitchFamily="34" charset="0"/>
                <a:ea typeface="+mj-ea"/>
                <a:cs typeface="+mj-cs"/>
                <a:hlinkClick r:id="rId2"/>
              </a:rPr>
              <a:t>Citywide cleanup </a:t>
            </a:r>
            <a:r>
              <a:rPr lang="en-US" sz="2000" dirty="0" err="1">
                <a:latin typeface="Century Gothic" panose="020B0502020202020204" pitchFamily="34" charset="0"/>
                <a:ea typeface="+mj-ea"/>
                <a:cs typeface="+mj-cs"/>
                <a:hlinkClick r:id="rId2"/>
              </a:rPr>
              <a:t>programme</a:t>
            </a:r>
            <a:r>
              <a:rPr lang="en-US" sz="2000" dirty="0">
                <a:latin typeface="Century Gothic" panose="020B0502020202020204" pitchFamily="34" charset="0"/>
                <a:ea typeface="+mj-ea"/>
                <a:cs typeface="+mj-cs"/>
                <a:hlinkClick r:id="rId2"/>
              </a:rPr>
              <a:t> kicks </a:t>
            </a:r>
            <a:r>
              <a:rPr lang="en-US" sz="2000" dirty="0" smtClean="0">
                <a:latin typeface="Century Gothic" panose="020B0502020202020204" pitchFamily="34" charset="0"/>
                <a:ea typeface="+mj-ea"/>
                <a:cs typeface="+mj-cs"/>
                <a:hlinkClick r:id="rId2"/>
              </a:rPr>
              <a:t>off</a:t>
            </a:r>
            <a:r>
              <a:rPr lang="en-US" sz="2000" dirty="0" smtClean="0">
                <a:latin typeface="Century Gothic" panose="020B0502020202020204" pitchFamily="34" charset="0"/>
                <a:ea typeface="+mj-ea"/>
                <a:cs typeface="+mj-cs"/>
              </a:rPr>
              <a:t>”. Complete the diagram about the proposed government measures to </a:t>
            </a:r>
            <a:r>
              <a:rPr lang="en-US" sz="2000" dirty="0">
                <a:latin typeface="Century Gothic" panose="020B0502020202020204" pitchFamily="34" charset="0"/>
                <a:ea typeface="+mj-ea"/>
                <a:cs typeface="+mj-cs"/>
              </a:rPr>
              <a:t>tackle the hygiene problems. </a:t>
            </a:r>
            <a:endParaRPr lang="en-US" altLang="zh-HK" sz="20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endParaRPr lang="zh-HK" altLang="en-US" sz="1900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798538" y="214304"/>
            <a:ext cx="10498348" cy="572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2400" dirty="0" smtClean="0">
                <a:latin typeface="Antique Olive Compact" panose="020B0904030504030204" pitchFamily="34" charset="0"/>
              </a:rPr>
              <a:t>Government Measures to Tackle Hygiene Problems</a:t>
            </a:r>
            <a:endParaRPr lang="zh-HK" altLang="en-US" sz="2400" dirty="0">
              <a:latin typeface="Antique Olive Compact" panose="020B09040305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00963" y="1858850"/>
            <a:ext cx="5416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b="1" dirty="0" smtClean="0"/>
              <a:t>Government Measures to Tackle the Hygiene Problems</a:t>
            </a:r>
            <a:endParaRPr lang="en-US" altLang="zh-HK" b="1" dirty="0"/>
          </a:p>
        </p:txBody>
      </p:sp>
      <p:grpSp>
        <p:nvGrpSpPr>
          <p:cNvPr id="74" name="群組 73"/>
          <p:cNvGrpSpPr/>
          <p:nvPr/>
        </p:nvGrpSpPr>
        <p:grpSpPr>
          <a:xfrm>
            <a:off x="1477357" y="2469991"/>
            <a:ext cx="7179629" cy="3646136"/>
            <a:chOff x="1482565" y="2302746"/>
            <a:chExt cx="7480282" cy="3718338"/>
          </a:xfrm>
        </p:grpSpPr>
        <p:cxnSp>
          <p:nvCxnSpPr>
            <p:cNvPr id="31" name="肘形接點 30"/>
            <p:cNvCxnSpPr>
              <a:stCxn id="20" idx="2"/>
              <a:endCxn id="15" idx="1"/>
            </p:cNvCxnSpPr>
            <p:nvPr/>
          </p:nvCxnSpPr>
          <p:spPr>
            <a:xfrm rot="16200000" flipH="1">
              <a:off x="2118973" y="4794777"/>
              <a:ext cx="946541" cy="438088"/>
            </a:xfrm>
            <a:prstGeom prst="bentConnector2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群組 70"/>
            <p:cNvGrpSpPr/>
            <p:nvPr/>
          </p:nvGrpSpPr>
          <p:grpSpPr>
            <a:xfrm>
              <a:off x="1482565" y="2302746"/>
              <a:ext cx="7480282" cy="3718338"/>
              <a:chOff x="1519366" y="2106494"/>
              <a:chExt cx="8254362" cy="4071354"/>
            </a:xfrm>
          </p:grpSpPr>
          <p:sp>
            <p:nvSpPr>
              <p:cNvPr id="18" name="圓角矩形 17"/>
              <p:cNvSpPr/>
              <p:nvPr/>
            </p:nvSpPr>
            <p:spPr>
              <a:xfrm>
                <a:off x="5696088" y="2129700"/>
                <a:ext cx="2201093" cy="1169377"/>
              </a:xfrm>
              <a:prstGeom prst="round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群組 69"/>
              <p:cNvGrpSpPr/>
              <p:nvPr/>
            </p:nvGrpSpPr>
            <p:grpSpPr>
              <a:xfrm>
                <a:off x="1519366" y="2106494"/>
                <a:ext cx="8254362" cy="4071354"/>
                <a:chOff x="1519366" y="2106494"/>
                <a:chExt cx="8254362" cy="4071354"/>
              </a:xfrm>
            </p:grpSpPr>
            <p:sp>
              <p:nvSpPr>
                <p:cNvPr id="20" name="圓角矩形 19"/>
                <p:cNvSpPr/>
                <p:nvPr/>
              </p:nvSpPr>
              <p:spPr>
                <a:xfrm>
                  <a:off x="1519366" y="3398762"/>
                  <a:ext cx="1965598" cy="1157992"/>
                </a:xfrm>
                <a:prstGeom prst="roundRect">
                  <a:avLst/>
                </a:pr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圓角矩形 23"/>
                <p:cNvSpPr/>
                <p:nvPr/>
              </p:nvSpPr>
              <p:spPr>
                <a:xfrm>
                  <a:off x="5833658" y="4939287"/>
                  <a:ext cx="2109939" cy="1238561"/>
                </a:xfrm>
                <a:prstGeom prst="roundRect">
                  <a:avLst/>
                </a:pr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9" name="群組 68"/>
                <p:cNvGrpSpPr/>
                <p:nvPr/>
              </p:nvGrpSpPr>
              <p:grpSpPr>
                <a:xfrm>
                  <a:off x="2502165" y="2106494"/>
                  <a:ext cx="7271563" cy="4071354"/>
                  <a:chOff x="2502165" y="2106494"/>
                  <a:chExt cx="7271563" cy="4071354"/>
                </a:xfrm>
              </p:grpSpPr>
              <p:grpSp>
                <p:nvGrpSpPr>
                  <p:cNvPr id="38" name="群組 37"/>
                  <p:cNvGrpSpPr/>
                  <p:nvPr/>
                </p:nvGrpSpPr>
                <p:grpSpPr>
                  <a:xfrm>
                    <a:off x="2502165" y="2106494"/>
                    <a:ext cx="7271563" cy="4071354"/>
                    <a:chOff x="3109993" y="2400300"/>
                    <a:chExt cx="7271563" cy="4071354"/>
                  </a:xfrm>
                </p:grpSpPr>
                <p:sp>
                  <p:nvSpPr>
                    <p:cNvPr id="9" name="圓角矩形 8"/>
                    <p:cNvSpPr/>
                    <p:nvPr/>
                  </p:nvSpPr>
                  <p:spPr>
                    <a:xfrm>
                      <a:off x="3593415" y="2400300"/>
                      <a:ext cx="2248492" cy="1169377"/>
                    </a:xfrm>
                    <a:prstGeom prst="roundRect">
                      <a:avLst/>
                    </a:prstGeom>
                    <a:noFill/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" name="圓角矩形 13"/>
                    <p:cNvSpPr/>
                    <p:nvPr/>
                  </p:nvSpPr>
                  <p:spPr>
                    <a:xfrm>
                      <a:off x="8505009" y="3657600"/>
                      <a:ext cx="1876547" cy="1169377"/>
                    </a:xfrm>
                    <a:prstGeom prst="roundRect">
                      <a:avLst/>
                    </a:prstGeom>
                    <a:noFill/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" name="圓角矩形 14"/>
                    <p:cNvSpPr/>
                    <p:nvPr/>
                  </p:nvSpPr>
                  <p:spPr>
                    <a:xfrm>
                      <a:off x="3593416" y="5302277"/>
                      <a:ext cx="2414880" cy="1169377"/>
                    </a:xfrm>
                    <a:prstGeom prst="roundRect">
                      <a:avLst/>
                    </a:prstGeom>
                    <a:noFill/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1" name="肘形接點 20"/>
                    <p:cNvCxnSpPr>
                      <a:stCxn id="20" idx="0"/>
                      <a:endCxn id="9" idx="1"/>
                    </p:cNvCxnSpPr>
                    <p:nvPr/>
                  </p:nvCxnSpPr>
                  <p:spPr>
                    <a:xfrm rot="5400000" flipH="1" flipV="1">
                      <a:off x="2997914" y="3097069"/>
                      <a:ext cx="707580" cy="483421"/>
                    </a:xfrm>
                    <a:prstGeom prst="bentConnector2">
                      <a:avLst/>
                    </a:prstGeom>
                    <a:ln w="28575"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肘形接點 27"/>
                    <p:cNvCxnSpPr>
                      <a:stCxn id="18" idx="3"/>
                      <a:endCxn id="14" idx="0"/>
                    </p:cNvCxnSpPr>
                    <p:nvPr/>
                  </p:nvCxnSpPr>
                  <p:spPr>
                    <a:xfrm>
                      <a:off x="8505009" y="3008194"/>
                      <a:ext cx="938274" cy="649406"/>
                    </a:xfrm>
                    <a:prstGeom prst="bentConnector2">
                      <a:avLst/>
                    </a:prstGeom>
                    <a:ln w="28575"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肘形接點 33"/>
                    <p:cNvCxnSpPr>
                      <a:stCxn id="14" idx="2"/>
                      <a:endCxn id="24" idx="3"/>
                    </p:cNvCxnSpPr>
                    <p:nvPr/>
                  </p:nvCxnSpPr>
                  <p:spPr>
                    <a:xfrm rot="5400000">
                      <a:off x="8484656" y="4893747"/>
                      <a:ext cx="1025396" cy="891858"/>
                    </a:xfrm>
                    <a:prstGeom prst="bentConnector2">
                      <a:avLst/>
                    </a:prstGeom>
                    <a:ln w="28575">
                      <a:solidFill>
                        <a:schemeClr val="accent5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5" name="肘形接點 44"/>
                  <p:cNvCxnSpPr>
                    <a:endCxn id="18" idx="1"/>
                  </p:cNvCxnSpPr>
                  <p:nvPr/>
                </p:nvCxnSpPr>
                <p:spPr>
                  <a:xfrm>
                    <a:off x="5234078" y="2691182"/>
                    <a:ext cx="462010" cy="23207"/>
                  </a:xfrm>
                  <a:prstGeom prst="bentConnector3">
                    <a:avLst>
                      <a:gd name="adj1" fmla="val 96679"/>
                    </a:avLst>
                  </a:prstGeom>
                  <a:ln w="28575"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76" name="群組 75"/>
          <p:cNvGrpSpPr/>
          <p:nvPr/>
        </p:nvGrpSpPr>
        <p:grpSpPr>
          <a:xfrm rot="240104">
            <a:off x="9273517" y="2408006"/>
            <a:ext cx="2262120" cy="3171828"/>
            <a:chOff x="9477461" y="1293455"/>
            <a:chExt cx="2426993" cy="4237463"/>
          </a:xfrm>
        </p:grpSpPr>
        <p:pic>
          <p:nvPicPr>
            <p:cNvPr id="72" name="圖片 71"/>
            <p:cNvPicPr>
              <a:picLocks noChangeAspect="1"/>
            </p:cNvPicPr>
            <p:nvPr/>
          </p:nvPicPr>
          <p:blipFill rotWithShape="1">
            <a:blip r:embed="rId3"/>
            <a:srcRect l="36429" t="14083" r="35590" b="49768"/>
            <a:stretch/>
          </p:blipFill>
          <p:spPr>
            <a:xfrm>
              <a:off x="9479128" y="1293455"/>
              <a:ext cx="2425326" cy="17625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5" name="圖片 74"/>
            <p:cNvPicPr>
              <a:picLocks noChangeAspect="1"/>
            </p:cNvPicPr>
            <p:nvPr/>
          </p:nvPicPr>
          <p:blipFill rotWithShape="1">
            <a:blip r:embed="rId4"/>
            <a:srcRect l="35647" t="19167" r="35173" b="25270"/>
            <a:stretch/>
          </p:blipFill>
          <p:spPr>
            <a:xfrm>
              <a:off x="9477461" y="3118063"/>
              <a:ext cx="2426992" cy="24128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7" name="TextBox 13"/>
          <p:cNvSpPr txBox="1"/>
          <p:nvPr/>
        </p:nvSpPr>
        <p:spPr>
          <a:xfrm>
            <a:off x="9682820" y="1416321"/>
            <a:ext cx="207498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Suggested Answers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1477357" y="2542339"/>
            <a:ext cx="7243736" cy="3511830"/>
            <a:chOff x="1477357" y="2542339"/>
            <a:chExt cx="7243736" cy="3511830"/>
          </a:xfrm>
        </p:grpSpPr>
        <p:sp>
          <p:nvSpPr>
            <p:cNvPr id="2" name="文字方塊 1"/>
            <p:cNvSpPr txBox="1"/>
            <p:nvPr/>
          </p:nvSpPr>
          <p:spPr>
            <a:xfrm>
              <a:off x="2852661" y="2542339"/>
              <a:ext cx="17604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Installing more surveillance cameras</a:t>
              </a:r>
              <a:endParaRPr lang="en-US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5229922" y="2552731"/>
              <a:ext cx="17604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Reviewing fixed penalty fines for littering</a:t>
              </a:r>
              <a:endParaRPr lang="en-US" dirty="0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6960660" y="3626956"/>
              <a:ext cx="17604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Installing a new model of rodent control devices </a:t>
              </a:r>
              <a:endParaRPr lang="en-US" dirty="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5283509" y="5079898"/>
              <a:ext cx="17604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Strengthening normal cleaning work </a:t>
              </a:r>
              <a:endParaRPr lang="en-US" dirty="0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2911360" y="5130839"/>
              <a:ext cx="17604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Enhancing education and publicity </a:t>
              </a:r>
              <a:endParaRPr lang="en-US" dirty="0"/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1477357" y="3779826"/>
              <a:ext cx="1760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Stepping up law enforcement</a:t>
              </a:r>
              <a:endParaRPr lang="en-US" dirty="0"/>
            </a:p>
          </p:txBody>
        </p:sp>
      </p:grpSp>
      <p:cxnSp>
        <p:nvCxnSpPr>
          <p:cNvPr id="46" name="肘形接點 45"/>
          <p:cNvCxnSpPr/>
          <p:nvPr/>
        </p:nvCxnSpPr>
        <p:spPr>
          <a:xfrm>
            <a:off x="4840600" y="5582112"/>
            <a:ext cx="401855" cy="20783"/>
          </a:xfrm>
          <a:prstGeom prst="bentConnector3">
            <a:avLst>
              <a:gd name="adj1" fmla="val 96679"/>
            </a:avLst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投影片編號版面配置區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1E33-FF96-4E98-9C9B-B7FCD546CF66}" type="slidenum">
              <a:rPr lang="zh-HK" altLang="en-US" smtClean="0"/>
              <a:t>9</a:t>
            </a:fld>
            <a:endParaRPr lang="zh-HK" altLang="en-US"/>
          </a:p>
        </p:txBody>
      </p:sp>
      <p:sp>
        <p:nvSpPr>
          <p:cNvPr id="36" name="文字方塊 35"/>
          <p:cNvSpPr txBox="1"/>
          <p:nvPr/>
        </p:nvSpPr>
        <p:spPr>
          <a:xfrm rot="216719">
            <a:off x="9150822" y="5662538"/>
            <a:ext cx="2561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 smtClean="0"/>
              <a:t>Click </a:t>
            </a:r>
            <a:r>
              <a:rPr lang="en-US" altLang="zh-HK" sz="1200" dirty="0" smtClean="0">
                <a:hlinkClick r:id="rId2"/>
              </a:rPr>
              <a:t>here</a:t>
            </a:r>
            <a:r>
              <a:rPr lang="en-US" altLang="zh-HK" sz="1200" dirty="0" smtClean="0"/>
              <a:t> to read the article.</a:t>
            </a:r>
          </a:p>
        </p:txBody>
      </p:sp>
    </p:spTree>
    <p:extLst>
      <p:ext uri="{BB962C8B-B14F-4D97-AF65-F5344CB8AC3E}">
        <p14:creationId xmlns:p14="http://schemas.microsoft.com/office/powerpoint/2010/main" val="31935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3120</TotalTime>
  <Words>1185</Words>
  <Application>Microsoft Office PowerPoint</Application>
  <PresentationFormat>Widescreen</PresentationFormat>
  <Paragraphs>195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新細明體</vt:lpstr>
      <vt:lpstr>Antique Olive Compact</vt:lpstr>
      <vt:lpstr>Arial</vt:lpstr>
      <vt:lpstr>Arial</vt:lpstr>
      <vt:lpstr>Calibri</vt:lpstr>
      <vt:lpstr>Calibri Light</vt:lpstr>
      <vt:lpstr>Century Gothic</vt:lpstr>
      <vt:lpstr>Roboto</vt:lpstr>
      <vt:lpstr>Times New Roman</vt:lpstr>
      <vt:lpstr>Wingdings</vt:lpstr>
      <vt:lpstr>Office 佈景主題</vt:lpstr>
      <vt:lpstr>Let’s Make Our Community Clean</vt:lpstr>
      <vt:lpstr>PowerPoint Presentation</vt:lpstr>
      <vt:lpstr>Discuss the following questions with a partner. </vt:lpstr>
      <vt:lpstr>PowerPoint Presentation</vt:lpstr>
      <vt:lpstr>PowerPoint Presentation</vt:lpstr>
      <vt:lpstr>Label the other hygiene problems at the hygiene black spot and back lane captured in the video.  </vt:lpstr>
      <vt:lpstr>Label the other hygiene problems at the hygiene black spot and back lane captured in the video. </vt:lpstr>
      <vt:lpstr>PowerPoint Presentation</vt:lpstr>
      <vt:lpstr>PowerPoint Presentation</vt:lpstr>
      <vt:lpstr>Discussion and Reflection</vt:lpstr>
      <vt:lpstr>Analysing the Features of a Poster </vt:lpstr>
      <vt:lpstr>PowerPoint Presentation</vt:lpstr>
      <vt:lpstr>Designing a poster and a mascot for  the citywide cleanup campaign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LI, Hoi-yan Helen</dc:creator>
  <cp:lastModifiedBy>HUNG, Ka-yui Iris</cp:lastModifiedBy>
  <cp:revision>207</cp:revision>
  <cp:lastPrinted>2022-12-16T09:16:05Z</cp:lastPrinted>
  <dcterms:created xsi:type="dcterms:W3CDTF">2022-11-28T07:33:48Z</dcterms:created>
  <dcterms:modified xsi:type="dcterms:W3CDTF">2023-04-03T09:39:48Z</dcterms:modified>
</cp:coreProperties>
</file>