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840" r:id="rId1"/>
  </p:sldMasterIdLst>
  <p:notesMasterIdLst>
    <p:notesMasterId r:id="rId22"/>
  </p:notesMasterIdLst>
  <p:handoutMasterIdLst>
    <p:handoutMasterId r:id="rId23"/>
  </p:handoutMasterIdLst>
  <p:sldIdLst>
    <p:sldId id="256" r:id="rId2"/>
    <p:sldId id="311" r:id="rId3"/>
    <p:sldId id="312" r:id="rId4"/>
    <p:sldId id="313" r:id="rId5"/>
    <p:sldId id="320" r:id="rId6"/>
    <p:sldId id="315" r:id="rId7"/>
    <p:sldId id="318" r:id="rId8"/>
    <p:sldId id="271" r:id="rId9"/>
    <p:sldId id="273" r:id="rId10"/>
    <p:sldId id="274" r:id="rId11"/>
    <p:sldId id="298" r:id="rId12"/>
    <p:sldId id="299" r:id="rId13"/>
    <p:sldId id="300" r:id="rId14"/>
    <p:sldId id="304" r:id="rId15"/>
    <p:sldId id="306" r:id="rId16"/>
    <p:sldId id="317" r:id="rId17"/>
    <p:sldId id="308" r:id="rId18"/>
    <p:sldId id="309" r:id="rId19"/>
    <p:sldId id="310" r:id="rId20"/>
    <p:sldId id="314"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89708"/>
    <a:srgbClr val="808000"/>
    <a:srgbClr val="AD8141"/>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5" autoAdjust="0"/>
    <p:restoredTop sz="95581" autoAdjust="0"/>
  </p:normalViewPr>
  <p:slideViewPr>
    <p:cSldViewPr snapToGrid="0">
      <p:cViewPr varScale="1">
        <p:scale>
          <a:sx n="106" d="100"/>
          <a:sy n="106" d="100"/>
        </p:scale>
        <p:origin x="870" y="1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B145F-0509-4B7B-8309-895E6632FAF4}"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ltLang="zh-HK"/>
        </a:p>
      </dgm:t>
    </dgm:pt>
    <dgm:pt modelId="{BC980E5D-4305-412D-9759-0A167CDC2F2F}">
      <dgm:prSet phldrT="[Text]" custT="1"/>
      <dgm:spPr>
        <a:xfrm>
          <a:off x="0" y="1505955"/>
          <a:ext cx="10096134" cy="1369050"/>
        </a:xfrm>
        <a:prstGeom prst="roundRect">
          <a:avLst>
            <a:gd name="adj" fmla="val 10000"/>
          </a:avLst>
        </a:prstGeom>
        <a:solidFill>
          <a:srgbClr val="E6B729">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marL="180975" indent="-180975">
            <a:spcBef>
              <a:spcPct val="0"/>
            </a:spcBef>
            <a:spcAft>
              <a:spcPct val="35000"/>
            </a:spcAft>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To elaborate the key message using the </a:t>
          </a:r>
          <a:r>
            <a:rPr lang="en-US" altLang="zh-HK" sz="1800" b="1" dirty="0"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“3S” </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strategy</a:t>
          </a:r>
        </a:p>
        <a:p>
          <a:pPr marL="180975" indent="-180975">
            <a:spcBef>
              <a:spcPct val="0"/>
            </a:spcBef>
            <a:spcAft>
              <a:spcPts val="0"/>
            </a:spcAft>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 </a:t>
          </a:r>
          <a:r>
            <a:rPr lang="en-US" altLang="zh-HK" sz="1800" b="1" dirty="0"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State</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the idea (e.g. use a topic sentence or a question)</a:t>
          </a:r>
        </a:p>
        <a:p>
          <a:pPr marL="180975" indent="-180975">
            <a:spcBef>
              <a:spcPct val="0"/>
            </a:spcBef>
            <a:spcAft>
              <a:spcPts val="0"/>
            </a:spcAft>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 </a:t>
          </a:r>
          <a:r>
            <a:rPr lang="en-US" altLang="zh-HK" sz="1800" b="1" dirty="0"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Support</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the idea (e.g. give definition(s), example(s), statistics)</a:t>
          </a:r>
        </a:p>
        <a:p>
          <a:pPr marL="180975" indent="-180975">
            <a:spcBef>
              <a:spcPct val="0"/>
            </a:spcBef>
            <a:spcAft>
              <a:spcPts val="600"/>
            </a:spcAft>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b="1"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b="1" dirty="0" err="1"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Summarise</a:t>
          </a:r>
          <a:r>
            <a:rPr lang="en-US" altLang="zh-HK" sz="1800" b="1"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the idea</a:t>
          </a:r>
          <a:r>
            <a:rPr lang="en-US" altLang="zh-HK" sz="1800" b="1"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p>
        <a:p>
          <a:pPr marL="0" indent="0">
            <a:spcBef>
              <a:spcPts val="600"/>
            </a:spcBef>
            <a:spcAft>
              <a:spcPts val="0"/>
            </a:spcAft>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To remind students to be responsible and law-abiding citizens</a:t>
          </a:r>
        </a:p>
      </dgm:t>
    </dgm:pt>
    <dgm:pt modelId="{440A43C8-6E42-426D-AE18-815664ECCEA7}" type="parTrans" cxnId="{45C55EAA-C4CF-4A0C-B3C5-6E6383F94F45}">
      <dgm:prSet/>
      <dgm:spPr/>
      <dgm:t>
        <a:bodyPr/>
        <a:lstStyle/>
        <a:p>
          <a:endParaRPr lang="en-US" altLang="zh-HK"/>
        </a:p>
      </dgm:t>
    </dgm:pt>
    <dgm:pt modelId="{A9713715-332C-48CE-A0E1-1E8BD30F2CFD}" type="sibTrans" cxnId="{45C55EAA-C4CF-4A0C-B3C5-6E6383F94F45}">
      <dgm:prSet/>
      <dgm:spPr/>
      <dgm:t>
        <a:bodyPr/>
        <a:lstStyle/>
        <a:p>
          <a:endParaRPr lang="en-US" altLang="zh-HK"/>
        </a:p>
      </dgm:t>
    </dgm:pt>
    <dgm:pt modelId="{51E8D32A-1E71-4280-9C7F-59ECF9C7FB9F}">
      <dgm:prSet phldrT="[Text]" custT="1"/>
      <dgm:spPr>
        <a:xfrm>
          <a:off x="0" y="3011911"/>
          <a:ext cx="10096134" cy="1369050"/>
        </a:xfrm>
        <a:prstGeom prst="roundRect">
          <a:avLst>
            <a:gd name="adj" fmla="val 10000"/>
          </a:avLst>
        </a:prstGeom>
        <a:solidFill>
          <a:srgbClr val="6AAC90">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pPr marL="0" marR="0" lvl="0" indent="0" defTabSz="914400" eaLnBrk="1" fontAlgn="auto" latinLnBrk="0" hangingPunct="1">
            <a:lnSpc>
              <a:spcPct val="100000"/>
            </a:lnSpc>
            <a:spcBef>
              <a:spcPts val="600"/>
            </a:spcBef>
            <a:spcAft>
              <a:spcPts val="0"/>
            </a:spcAft>
            <a:buClrTx/>
            <a:buSzTx/>
            <a:buFontTx/>
            <a:buNone/>
            <a:tabLst/>
            <a:defRPr/>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To recap the key message(s)</a:t>
          </a:r>
          <a:endParaRPr lang="en-US" altLang="zh-HK" sz="1800" dirty="0" smtClean="0">
            <a:solidFill>
              <a:srgbClr val="002060"/>
            </a:solidFill>
            <a:latin typeface="Century Gothic" panose="020B0502020202020204"/>
            <a:ea typeface="新細明體" panose="02020500000000000000" pitchFamily="18" charset="-120"/>
            <a:cs typeface="+mn-cs"/>
          </a:endParaRPr>
        </a:p>
        <a:p>
          <a:pPr marL="180975" lvl="0" indent="-180975" defTabSz="800100">
            <a:lnSpc>
              <a:spcPct val="90000"/>
            </a:lnSpc>
            <a:spcBef>
              <a:spcPts val="600"/>
            </a:spcBef>
            <a:spcAft>
              <a:spcPts val="0"/>
            </a:spcAft>
          </a:pP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To call to action (e.g. join a beach clean-up activity)</a:t>
          </a:r>
          <a:endParaRPr lang="en-US" altLang="zh-HK" sz="1800" dirty="0" smtClean="0">
            <a:solidFill>
              <a:srgbClr val="002060"/>
            </a:solidFill>
            <a:latin typeface="Century Gothic" panose="020B0502020202020204"/>
            <a:ea typeface="新細明體" panose="02020500000000000000" pitchFamily="18" charset="-120"/>
            <a:cs typeface="+mn-cs"/>
          </a:endParaRPr>
        </a:p>
      </dgm:t>
    </dgm:pt>
    <dgm:pt modelId="{78FCDE9F-8282-4FA8-877A-2DA8F370A67A}" type="parTrans" cxnId="{FE875920-0415-49CF-9114-C686CC6A6C64}">
      <dgm:prSet/>
      <dgm:spPr/>
      <dgm:t>
        <a:bodyPr/>
        <a:lstStyle/>
        <a:p>
          <a:endParaRPr lang="en-US" altLang="zh-HK"/>
        </a:p>
      </dgm:t>
    </dgm:pt>
    <dgm:pt modelId="{EB8A88B7-C9BD-4D76-A916-2F9B47F52327}" type="sibTrans" cxnId="{FE875920-0415-49CF-9114-C686CC6A6C64}">
      <dgm:prSet/>
      <dgm:spPr/>
      <dgm:t>
        <a:bodyPr/>
        <a:lstStyle/>
        <a:p>
          <a:endParaRPr lang="en-US" altLang="zh-HK"/>
        </a:p>
      </dgm:t>
    </dgm:pt>
    <dgm:pt modelId="{562B54D5-21B6-43C6-9506-002F9612D3B2}">
      <dgm:prSet phldrT="[Text]" custT="1"/>
      <dgm:spPr>
        <a:xfrm>
          <a:off x="0" y="4216"/>
          <a:ext cx="10096134" cy="1369050"/>
        </a:xfrm>
        <a:prstGeom prst="roundRect">
          <a:avLst>
            <a:gd name="adj" fmla="val 10000"/>
          </a:avLst>
        </a:prstGeom>
        <a:solidFill>
          <a:srgbClr val="EA6312">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dirty="0" smtClean="0">
              <a:solidFill>
                <a:srgbClr val="002060"/>
              </a:solidFill>
              <a:latin typeface="Century Gothic" panose="020B0502020202020204"/>
              <a:ea typeface="新細明體" panose="02020500000000000000" pitchFamily="18" charset="-120"/>
              <a:cs typeface="+mn-cs"/>
            </a:rPr>
            <a:t>To </a:t>
          </a:r>
          <a:r>
            <a:rPr lang="en-US" altLang="zh-HK" sz="1800" b="1" dirty="0" smtClean="0">
              <a:solidFill>
                <a:srgbClr val="002060"/>
              </a:solidFill>
              <a:latin typeface="Century Gothic" panose="020B0502020202020204"/>
              <a:ea typeface="新細明體" panose="02020500000000000000" pitchFamily="18" charset="-120"/>
              <a:cs typeface="+mn-cs"/>
            </a:rPr>
            <a:t>hook</a:t>
          </a:r>
          <a:r>
            <a:rPr lang="en-US" altLang="zh-HK" sz="1800" dirty="0" smtClean="0">
              <a:solidFill>
                <a:srgbClr val="002060"/>
              </a:solidFill>
              <a:latin typeface="Century Gothic" panose="020B0502020202020204"/>
              <a:ea typeface="新細明體" panose="02020500000000000000" pitchFamily="18" charset="-120"/>
              <a:cs typeface="+mn-cs"/>
            </a:rPr>
            <a:t> the audience </a:t>
          </a:r>
        </a:p>
        <a:p>
          <a:pPr marL="803275" indent="-803275"/>
          <a:r>
            <a:rPr lang="en-US" altLang="zh-HK" sz="1800" dirty="0" smtClean="0">
              <a:solidFill>
                <a:srgbClr val="002060"/>
              </a:solidFill>
              <a:latin typeface="Century Gothic" panose="020B0502020202020204"/>
              <a:ea typeface="新細明體" panose="02020500000000000000" pitchFamily="18" charset="-120"/>
              <a:cs typeface="+mn-cs"/>
            </a:rPr>
            <a:t>   (e.g.	ask a rhetorical question, use startling statistics, tell a brief anecdote/story, guide the audience to “imagine” a scenario)</a:t>
          </a:r>
        </a:p>
        <a:p>
          <a:r>
            <a:rPr lang="en-US" altLang="zh-HK" sz="18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dirty="0" smtClean="0">
              <a:solidFill>
                <a:srgbClr val="002060"/>
              </a:solidFill>
              <a:latin typeface="Century Gothic" panose="020B0502020202020204"/>
              <a:ea typeface="新細明體" panose="02020500000000000000" pitchFamily="18" charset="-120"/>
              <a:cs typeface="+mn-cs"/>
            </a:rPr>
            <a:t>To state the theme/key message (e.g. </a:t>
          </a:r>
          <a:r>
            <a:rPr lang="en-US" altLang="zh-HK" sz="1800" b="1" dirty="0" smtClean="0">
              <a:solidFill>
                <a:srgbClr val="002060"/>
              </a:solidFill>
              <a:latin typeface="Century Gothic" panose="020B0502020202020204"/>
              <a:ea typeface="新細明體" panose="02020500000000000000" pitchFamily="18" charset="-120"/>
              <a:cs typeface="+mn-cs"/>
            </a:rPr>
            <a:t>maintain coastal cleanliness</a:t>
          </a:r>
          <a:r>
            <a:rPr lang="en-US" altLang="zh-HK" sz="1800" b="0" dirty="0" smtClean="0">
              <a:solidFill>
                <a:srgbClr val="002060"/>
              </a:solidFill>
              <a:latin typeface="Century Gothic" panose="020B0502020202020204"/>
              <a:ea typeface="新細明體" panose="02020500000000000000" pitchFamily="18" charset="-120"/>
              <a:cs typeface="+mn-cs"/>
            </a:rPr>
            <a:t>)</a:t>
          </a:r>
        </a:p>
      </dgm:t>
    </dgm:pt>
    <dgm:pt modelId="{D15F0517-00BA-40D9-86B5-5F5339F46FE2}" type="sibTrans" cxnId="{AD19CF29-148A-4BC7-97D2-F126A09B4C95}">
      <dgm:prSet/>
      <dgm:spPr/>
      <dgm:t>
        <a:bodyPr/>
        <a:lstStyle/>
        <a:p>
          <a:endParaRPr lang="en-US" altLang="zh-HK"/>
        </a:p>
      </dgm:t>
    </dgm:pt>
    <dgm:pt modelId="{CC4B5243-A3FE-4B6D-96F0-0402072BC906}" type="parTrans" cxnId="{AD19CF29-148A-4BC7-97D2-F126A09B4C95}">
      <dgm:prSet/>
      <dgm:spPr/>
      <dgm:t>
        <a:bodyPr/>
        <a:lstStyle/>
        <a:p>
          <a:endParaRPr lang="en-US" altLang="zh-HK"/>
        </a:p>
      </dgm:t>
    </dgm:pt>
    <dgm:pt modelId="{25EAA9F2-56ED-436A-90F1-DBD6F9995470}" type="pres">
      <dgm:prSet presAssocID="{A1EB145F-0509-4B7B-8309-895E6632FAF4}" presName="linear" presStyleCnt="0">
        <dgm:presLayoutVars>
          <dgm:dir/>
          <dgm:resizeHandles val="exact"/>
        </dgm:presLayoutVars>
      </dgm:prSet>
      <dgm:spPr/>
      <dgm:t>
        <a:bodyPr/>
        <a:lstStyle/>
        <a:p>
          <a:endParaRPr lang="en-US" altLang="zh-HK"/>
        </a:p>
      </dgm:t>
    </dgm:pt>
    <dgm:pt modelId="{989666D3-0B36-4EA9-9B39-1BDB485476DD}" type="pres">
      <dgm:prSet presAssocID="{562B54D5-21B6-43C6-9506-002F9612D3B2}" presName="comp" presStyleCnt="0"/>
      <dgm:spPr/>
    </dgm:pt>
    <dgm:pt modelId="{4F1D3D33-086E-4530-B2F4-B754A7063F86}" type="pres">
      <dgm:prSet presAssocID="{562B54D5-21B6-43C6-9506-002F9612D3B2}" presName="box" presStyleLbl="node1" presStyleIdx="0" presStyleCnt="3" custLinFactNeighborX="-22871" custLinFactNeighborY="308"/>
      <dgm:spPr/>
      <dgm:t>
        <a:bodyPr/>
        <a:lstStyle/>
        <a:p>
          <a:endParaRPr lang="en-US" altLang="zh-HK"/>
        </a:p>
      </dgm:t>
    </dgm:pt>
    <dgm:pt modelId="{3EB13642-293C-457B-A5CA-7389B5EC528D}" type="pres">
      <dgm:prSet presAssocID="{562B54D5-21B6-43C6-9506-002F9612D3B2}" presName="img" presStyleLbl="fgImgPlace1" presStyleIdx="0" presStyleCnt="3" custScaleX="72231" custScaleY="41611"/>
      <dgm:spPr>
        <a:xfrm>
          <a:off x="417264" y="456655"/>
          <a:ext cx="1458507" cy="455740"/>
        </a:xfrm>
        <a:prstGeom prst="roundRect">
          <a:avLst>
            <a:gd name="adj" fmla="val 10000"/>
          </a:avLst>
        </a:prstGeom>
        <a:solidFill>
          <a:srgbClr val="EA6312">
            <a:tint val="50000"/>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endParaRPr lang="en-US" altLang="zh-HK"/>
        </a:p>
      </dgm:t>
    </dgm:pt>
    <dgm:pt modelId="{669E5B1B-B978-4F72-9103-00C3DA2CBB8C}" type="pres">
      <dgm:prSet presAssocID="{562B54D5-21B6-43C6-9506-002F9612D3B2}" presName="text" presStyleLbl="node1" presStyleIdx="0" presStyleCnt="3">
        <dgm:presLayoutVars>
          <dgm:bulletEnabled val="1"/>
        </dgm:presLayoutVars>
      </dgm:prSet>
      <dgm:spPr/>
      <dgm:t>
        <a:bodyPr/>
        <a:lstStyle/>
        <a:p>
          <a:endParaRPr lang="en-US" altLang="zh-HK"/>
        </a:p>
      </dgm:t>
    </dgm:pt>
    <dgm:pt modelId="{F42B8947-7CFC-4AD2-B333-EC874A6E1A9C}" type="pres">
      <dgm:prSet presAssocID="{D15F0517-00BA-40D9-86B5-5F5339F46FE2}" presName="spacer" presStyleCnt="0"/>
      <dgm:spPr/>
    </dgm:pt>
    <dgm:pt modelId="{AD32DFC0-A1B3-4676-B845-A87FD6125CF1}" type="pres">
      <dgm:prSet presAssocID="{BC980E5D-4305-412D-9759-0A167CDC2F2F}" presName="comp" presStyleCnt="0"/>
      <dgm:spPr/>
    </dgm:pt>
    <dgm:pt modelId="{36A3EF3B-C30A-44AA-A822-627D0959F1B3}" type="pres">
      <dgm:prSet presAssocID="{BC980E5D-4305-412D-9759-0A167CDC2F2F}" presName="box" presStyleLbl="node1" presStyleIdx="1" presStyleCnt="3" custLinFactNeighborY="639"/>
      <dgm:spPr/>
      <dgm:t>
        <a:bodyPr/>
        <a:lstStyle/>
        <a:p>
          <a:endParaRPr lang="en-US" altLang="zh-HK"/>
        </a:p>
      </dgm:t>
    </dgm:pt>
    <dgm:pt modelId="{55FA2371-B76A-4108-BAEF-58B8DD5C85D0}" type="pres">
      <dgm:prSet presAssocID="{BC980E5D-4305-412D-9759-0A167CDC2F2F}" presName="img" presStyleLbl="fgImgPlace1" presStyleIdx="1" presStyleCnt="3" custScaleX="54297" custScaleY="23582" custLinFactNeighborX="276" custLinFactNeighborY="-536"/>
      <dgm:spPr>
        <a:xfrm>
          <a:off x="603901" y="2055470"/>
          <a:ext cx="1096379" cy="258279"/>
        </a:xfrm>
        <a:prstGeom prst="roundRect">
          <a:avLst>
            <a:gd name="adj" fmla="val 10000"/>
          </a:avLst>
        </a:prstGeom>
        <a:solidFill>
          <a:srgbClr val="E6B729">
            <a:tint val="50000"/>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endParaRPr lang="en-US" altLang="zh-HK"/>
        </a:p>
      </dgm:t>
    </dgm:pt>
    <dgm:pt modelId="{CA241892-2B1E-472F-BBC4-84DB6C74561C}" type="pres">
      <dgm:prSet presAssocID="{BC980E5D-4305-412D-9759-0A167CDC2F2F}" presName="text" presStyleLbl="node1" presStyleIdx="1" presStyleCnt="3">
        <dgm:presLayoutVars>
          <dgm:bulletEnabled val="1"/>
        </dgm:presLayoutVars>
      </dgm:prSet>
      <dgm:spPr/>
      <dgm:t>
        <a:bodyPr/>
        <a:lstStyle/>
        <a:p>
          <a:endParaRPr lang="en-US" altLang="zh-HK"/>
        </a:p>
      </dgm:t>
    </dgm:pt>
    <dgm:pt modelId="{637249F8-ABC0-40D8-A893-C34FE49C1739}" type="pres">
      <dgm:prSet presAssocID="{A9713715-332C-48CE-A0E1-1E8BD30F2CFD}" presName="spacer" presStyleCnt="0"/>
      <dgm:spPr/>
    </dgm:pt>
    <dgm:pt modelId="{CB4F61D0-09AC-4756-8BBA-B12EC1AD81D0}" type="pres">
      <dgm:prSet presAssocID="{51E8D32A-1E71-4280-9C7F-59ECF9C7FB9F}" presName="comp" presStyleCnt="0"/>
      <dgm:spPr/>
    </dgm:pt>
    <dgm:pt modelId="{C4362082-931B-432F-9BFD-F1F691702432}" type="pres">
      <dgm:prSet presAssocID="{51E8D32A-1E71-4280-9C7F-59ECF9C7FB9F}" presName="box" presStyleLbl="node1" presStyleIdx="2" presStyleCnt="3" custLinFactNeighborX="94" custLinFactNeighborY="4253"/>
      <dgm:spPr/>
      <dgm:t>
        <a:bodyPr/>
        <a:lstStyle/>
        <a:p>
          <a:endParaRPr lang="en-US" altLang="zh-HK"/>
        </a:p>
      </dgm:t>
    </dgm:pt>
    <dgm:pt modelId="{63F2C6F2-D998-4F67-8CC2-B614124692E0}" type="pres">
      <dgm:prSet presAssocID="{51E8D32A-1E71-4280-9C7F-59ECF9C7FB9F}" presName="img" presStyleLbl="fgImgPlace1" presStyleIdx="2" presStyleCnt="3" custScaleX="39944" custScaleY="7629"/>
      <dgm:spPr>
        <a:xfrm>
          <a:off x="251011" y="3218977"/>
          <a:ext cx="1791013" cy="954918"/>
        </a:xfrm>
        <a:prstGeom prst="roundRect">
          <a:avLst>
            <a:gd name="adj" fmla="val 10000"/>
          </a:avLst>
        </a:prstGeom>
        <a:solidFill>
          <a:srgbClr val="6AAC90">
            <a:tint val="50000"/>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endParaRPr lang="en-US" altLang="zh-HK"/>
        </a:p>
      </dgm:t>
    </dgm:pt>
    <dgm:pt modelId="{E2413B52-7F5F-485F-BCC4-A5792DE3EEBB}" type="pres">
      <dgm:prSet presAssocID="{51E8D32A-1E71-4280-9C7F-59ECF9C7FB9F}" presName="text" presStyleLbl="node1" presStyleIdx="2" presStyleCnt="3">
        <dgm:presLayoutVars>
          <dgm:bulletEnabled val="1"/>
        </dgm:presLayoutVars>
      </dgm:prSet>
      <dgm:spPr/>
      <dgm:t>
        <a:bodyPr/>
        <a:lstStyle/>
        <a:p>
          <a:endParaRPr lang="en-US" altLang="zh-HK"/>
        </a:p>
      </dgm:t>
    </dgm:pt>
  </dgm:ptLst>
  <dgm:cxnLst>
    <dgm:cxn modelId="{45C55EAA-C4CF-4A0C-B3C5-6E6383F94F45}" srcId="{A1EB145F-0509-4B7B-8309-895E6632FAF4}" destId="{BC980E5D-4305-412D-9759-0A167CDC2F2F}" srcOrd="1" destOrd="0" parTransId="{440A43C8-6E42-426D-AE18-815664ECCEA7}" sibTransId="{A9713715-332C-48CE-A0E1-1E8BD30F2CFD}"/>
    <dgm:cxn modelId="{97F1291C-08F0-4F26-A9D5-25719BAE6119}" type="presOf" srcId="{A1EB145F-0509-4B7B-8309-895E6632FAF4}" destId="{25EAA9F2-56ED-436A-90F1-DBD6F9995470}" srcOrd="0" destOrd="0" presId="urn:microsoft.com/office/officeart/2005/8/layout/vList4"/>
    <dgm:cxn modelId="{111AFE48-A110-4E4B-A70F-00AA4F5CBD3E}" type="presOf" srcId="{562B54D5-21B6-43C6-9506-002F9612D3B2}" destId="{669E5B1B-B978-4F72-9103-00C3DA2CBB8C}" srcOrd="1" destOrd="0" presId="urn:microsoft.com/office/officeart/2005/8/layout/vList4"/>
    <dgm:cxn modelId="{B8557C6D-76B5-4B50-B0C5-AB47829E4FB1}" type="presOf" srcId="{51E8D32A-1E71-4280-9C7F-59ECF9C7FB9F}" destId="{C4362082-931B-432F-9BFD-F1F691702432}" srcOrd="0" destOrd="0" presId="urn:microsoft.com/office/officeart/2005/8/layout/vList4"/>
    <dgm:cxn modelId="{4E9C71CA-ACB3-43FA-9C49-84EA6C4BCA5A}" type="presOf" srcId="{51E8D32A-1E71-4280-9C7F-59ECF9C7FB9F}" destId="{E2413B52-7F5F-485F-BCC4-A5792DE3EEBB}" srcOrd="1" destOrd="0" presId="urn:microsoft.com/office/officeart/2005/8/layout/vList4"/>
    <dgm:cxn modelId="{AD19CF29-148A-4BC7-97D2-F126A09B4C95}" srcId="{A1EB145F-0509-4B7B-8309-895E6632FAF4}" destId="{562B54D5-21B6-43C6-9506-002F9612D3B2}" srcOrd="0" destOrd="0" parTransId="{CC4B5243-A3FE-4B6D-96F0-0402072BC906}" sibTransId="{D15F0517-00BA-40D9-86B5-5F5339F46FE2}"/>
    <dgm:cxn modelId="{327E41B0-D8BE-4F13-9AA9-19E3342BA511}" type="presOf" srcId="{562B54D5-21B6-43C6-9506-002F9612D3B2}" destId="{4F1D3D33-086E-4530-B2F4-B754A7063F86}" srcOrd="0" destOrd="0" presId="urn:microsoft.com/office/officeart/2005/8/layout/vList4"/>
    <dgm:cxn modelId="{EBEC48D2-7546-46DC-B8FF-D5C93A89B921}" type="presOf" srcId="{BC980E5D-4305-412D-9759-0A167CDC2F2F}" destId="{CA241892-2B1E-472F-BBC4-84DB6C74561C}" srcOrd="1" destOrd="0" presId="urn:microsoft.com/office/officeart/2005/8/layout/vList4"/>
    <dgm:cxn modelId="{FE875920-0415-49CF-9114-C686CC6A6C64}" srcId="{A1EB145F-0509-4B7B-8309-895E6632FAF4}" destId="{51E8D32A-1E71-4280-9C7F-59ECF9C7FB9F}" srcOrd="2" destOrd="0" parTransId="{78FCDE9F-8282-4FA8-877A-2DA8F370A67A}" sibTransId="{EB8A88B7-C9BD-4D76-A916-2F9B47F52327}"/>
    <dgm:cxn modelId="{5CAF76E2-D133-4D49-8EE2-3D08051994EF}" type="presOf" srcId="{BC980E5D-4305-412D-9759-0A167CDC2F2F}" destId="{36A3EF3B-C30A-44AA-A822-627D0959F1B3}" srcOrd="0" destOrd="0" presId="urn:microsoft.com/office/officeart/2005/8/layout/vList4"/>
    <dgm:cxn modelId="{B8790CDA-041D-4066-9BBD-F513C8BAACC5}" type="presParOf" srcId="{25EAA9F2-56ED-436A-90F1-DBD6F9995470}" destId="{989666D3-0B36-4EA9-9B39-1BDB485476DD}" srcOrd="0" destOrd="0" presId="urn:microsoft.com/office/officeart/2005/8/layout/vList4"/>
    <dgm:cxn modelId="{35DE0C6C-0E4A-41B0-AD94-D8AEAF9FD262}" type="presParOf" srcId="{989666D3-0B36-4EA9-9B39-1BDB485476DD}" destId="{4F1D3D33-086E-4530-B2F4-B754A7063F86}" srcOrd="0" destOrd="0" presId="urn:microsoft.com/office/officeart/2005/8/layout/vList4"/>
    <dgm:cxn modelId="{30098370-5FC5-49C0-9B44-6454F0191C4D}" type="presParOf" srcId="{989666D3-0B36-4EA9-9B39-1BDB485476DD}" destId="{3EB13642-293C-457B-A5CA-7389B5EC528D}" srcOrd="1" destOrd="0" presId="urn:microsoft.com/office/officeart/2005/8/layout/vList4"/>
    <dgm:cxn modelId="{794DBB0A-C53E-4611-93EA-E42BDE4D1982}" type="presParOf" srcId="{989666D3-0B36-4EA9-9B39-1BDB485476DD}" destId="{669E5B1B-B978-4F72-9103-00C3DA2CBB8C}" srcOrd="2" destOrd="0" presId="urn:microsoft.com/office/officeart/2005/8/layout/vList4"/>
    <dgm:cxn modelId="{A99C8128-BAC7-4862-AE8D-CBAD5FE68470}" type="presParOf" srcId="{25EAA9F2-56ED-436A-90F1-DBD6F9995470}" destId="{F42B8947-7CFC-4AD2-B333-EC874A6E1A9C}" srcOrd="1" destOrd="0" presId="urn:microsoft.com/office/officeart/2005/8/layout/vList4"/>
    <dgm:cxn modelId="{EB4E5A19-793E-444A-A519-3B8B1AA38B5D}" type="presParOf" srcId="{25EAA9F2-56ED-436A-90F1-DBD6F9995470}" destId="{AD32DFC0-A1B3-4676-B845-A87FD6125CF1}" srcOrd="2" destOrd="0" presId="urn:microsoft.com/office/officeart/2005/8/layout/vList4"/>
    <dgm:cxn modelId="{21593326-5321-4952-BD87-B9A696D389A2}" type="presParOf" srcId="{AD32DFC0-A1B3-4676-B845-A87FD6125CF1}" destId="{36A3EF3B-C30A-44AA-A822-627D0959F1B3}" srcOrd="0" destOrd="0" presId="urn:microsoft.com/office/officeart/2005/8/layout/vList4"/>
    <dgm:cxn modelId="{D958995A-1BB2-46A9-869C-A62E685F2DAD}" type="presParOf" srcId="{AD32DFC0-A1B3-4676-B845-A87FD6125CF1}" destId="{55FA2371-B76A-4108-BAEF-58B8DD5C85D0}" srcOrd="1" destOrd="0" presId="urn:microsoft.com/office/officeart/2005/8/layout/vList4"/>
    <dgm:cxn modelId="{8651F349-0D26-416D-9E0E-7680FDD06BE2}" type="presParOf" srcId="{AD32DFC0-A1B3-4676-B845-A87FD6125CF1}" destId="{CA241892-2B1E-472F-BBC4-84DB6C74561C}" srcOrd="2" destOrd="0" presId="urn:microsoft.com/office/officeart/2005/8/layout/vList4"/>
    <dgm:cxn modelId="{7E69EC24-1DBB-4860-8B1D-CD4D75A62B49}" type="presParOf" srcId="{25EAA9F2-56ED-436A-90F1-DBD6F9995470}" destId="{637249F8-ABC0-40D8-A893-C34FE49C1739}" srcOrd="3" destOrd="0" presId="urn:microsoft.com/office/officeart/2005/8/layout/vList4"/>
    <dgm:cxn modelId="{FD0468F4-7DF9-472E-99B5-470BC779DB7E}" type="presParOf" srcId="{25EAA9F2-56ED-436A-90F1-DBD6F9995470}" destId="{CB4F61D0-09AC-4756-8BBA-B12EC1AD81D0}" srcOrd="4" destOrd="0" presId="urn:microsoft.com/office/officeart/2005/8/layout/vList4"/>
    <dgm:cxn modelId="{D7AD38CD-DFD5-4A21-9D95-FD97B72CDD79}" type="presParOf" srcId="{CB4F61D0-09AC-4756-8BBA-B12EC1AD81D0}" destId="{C4362082-931B-432F-9BFD-F1F691702432}" srcOrd="0" destOrd="0" presId="urn:microsoft.com/office/officeart/2005/8/layout/vList4"/>
    <dgm:cxn modelId="{AECA4A69-0916-4AB0-B7C1-EEA68DA97AD4}" type="presParOf" srcId="{CB4F61D0-09AC-4756-8BBA-B12EC1AD81D0}" destId="{63F2C6F2-D998-4F67-8CC2-B614124692E0}" srcOrd="1" destOrd="0" presId="urn:microsoft.com/office/officeart/2005/8/layout/vList4"/>
    <dgm:cxn modelId="{152BB7E4-AB81-4737-A3B0-F7B66F25BE33}" type="presParOf" srcId="{CB4F61D0-09AC-4756-8BBA-B12EC1AD81D0}" destId="{E2413B52-7F5F-485F-BCC4-A5792DE3EEB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1A9DEF-A78C-479A-8E3B-F05E47E287E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ltLang="zh-HK"/>
        </a:p>
      </dgm:t>
    </dgm:pt>
    <dgm:pt modelId="{6C576AD7-3A0A-44C6-A44A-818381862BBC}">
      <dgm:prSet phldrT="[Text]" custT="1"/>
      <dgm:spPr>
        <a:xfrm>
          <a:off x="470906" y="312316"/>
          <a:ext cx="6706598" cy="625032"/>
        </a:xfrm>
        <a:prstGeom prst="rect">
          <a:avLst/>
        </a:prstGeom>
        <a:solidFill>
          <a:srgbClr val="EA6312">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r>
            <a:rPr lang="en-US" altLang="zh-HK" sz="1800" b="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Ask a rhetorical question</a:t>
          </a:r>
        </a:p>
        <a:p>
          <a:pPr marL="361950" indent="-361950"/>
          <a:r>
            <a:rPr lang="en-US" altLang="zh-HK" sz="1800" b="0" i="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e.g. Do you want to swim in a litter-filled sea, contaminated by man-made waste?</a:t>
          </a:r>
          <a:endParaRPr lang="en-US" altLang="zh-HK" sz="1800" b="0" i="1"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gm:t>
    </dgm:pt>
    <dgm:pt modelId="{5EC32808-8246-4504-9A19-1A2E938362B3}" type="parTrans" cxnId="{5E2185AD-BDA1-470C-8E32-2213D4688A29}">
      <dgm:prSet/>
      <dgm:spPr/>
      <dgm:t>
        <a:bodyPr/>
        <a:lstStyle/>
        <a:p>
          <a:endParaRPr lang="en-US" altLang="zh-HK"/>
        </a:p>
      </dgm:t>
    </dgm:pt>
    <dgm:pt modelId="{EB25EB06-5763-4658-B8B7-BAD193A5899F}" type="sibTrans" cxnId="{5E2185AD-BDA1-470C-8E32-2213D4688A29}">
      <dgm:prSet/>
      <dgm:spPr>
        <a:xfrm>
          <a:off x="-5651791" y="-865169"/>
          <a:ext cx="6728997" cy="6728997"/>
        </a:xfrm>
        <a:prstGeom prst="blockArc">
          <a:avLst>
            <a:gd name="adj1" fmla="val 18900000"/>
            <a:gd name="adj2" fmla="val 2700000"/>
            <a:gd name="adj3" fmla="val 321"/>
          </a:avLst>
        </a:prstGeom>
        <a:noFill/>
        <a:ln w="19050" cap="rnd" cmpd="sng" algn="ctr">
          <a:solidFill>
            <a:srgbClr val="EA6312">
              <a:hueOff val="0"/>
              <a:satOff val="0"/>
              <a:lumOff val="0"/>
              <a:alphaOff val="0"/>
            </a:srgbClr>
          </a:solidFill>
          <a:prstDash val="solid"/>
        </a:ln>
        <a:effectLst/>
      </dgm:spPr>
      <dgm:t>
        <a:bodyPr/>
        <a:lstStyle/>
        <a:p>
          <a:endParaRPr lang="en-US" altLang="zh-HK"/>
        </a:p>
      </dgm:t>
    </dgm:pt>
    <dgm:pt modelId="{BE69008A-0415-4105-9DE5-C3844FFF3C53}">
      <dgm:prSet phldrT="[Text]" custT="1"/>
      <dgm:spPr>
        <a:xfrm>
          <a:off x="918786" y="1249564"/>
          <a:ext cx="6258718" cy="625032"/>
        </a:xfrm>
        <a:prstGeom prst="rect">
          <a:avLst/>
        </a:prstGeom>
        <a:solidFill>
          <a:srgbClr val="E6B729">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r>
            <a:rPr lang="en-US" altLang="zh-HK" sz="1800" b="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Use startling statistics</a:t>
          </a:r>
        </a:p>
        <a:p>
          <a:pPr marL="361950" indent="-361950"/>
          <a:r>
            <a:rPr lang="en-US" altLang="zh-HK" sz="1800" b="0" i="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e.g. Every year, 15,000 </a:t>
          </a:r>
          <a:r>
            <a:rPr lang="en-US" altLang="zh-HK" sz="1800" b="0" i="1" dirty="0" err="1" smtClean="0">
              <a:solidFill>
                <a:srgbClr val="002060"/>
              </a:solidFill>
              <a:latin typeface="Calibri" panose="020F0502020204030204" pitchFamily="34" charset="0"/>
              <a:ea typeface="新細明體" panose="02020500000000000000" pitchFamily="18" charset="-120"/>
              <a:cs typeface="Calibri" panose="020F0502020204030204" pitchFamily="34" charset="0"/>
            </a:rPr>
            <a:t>tonnes</a:t>
          </a:r>
          <a:r>
            <a:rPr lang="en-US" altLang="zh-HK" sz="1800" b="0" i="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 of marine refuse on average are collected by the Hong Kong Government.</a:t>
          </a:r>
          <a:endParaRPr lang="en-US" altLang="zh-HK" sz="1800" b="0" i="1"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gm:t>
    </dgm:pt>
    <dgm:pt modelId="{30CBF76F-1727-44E2-B8EA-8557B072D972}" type="parTrans" cxnId="{F98E56AA-23CC-4167-80A4-0FB75679406A}">
      <dgm:prSet/>
      <dgm:spPr/>
      <dgm:t>
        <a:bodyPr/>
        <a:lstStyle/>
        <a:p>
          <a:endParaRPr lang="en-US" altLang="zh-HK"/>
        </a:p>
      </dgm:t>
    </dgm:pt>
    <dgm:pt modelId="{643BC79B-12B7-415D-BDB8-FFBBD53AC153}" type="sibTrans" cxnId="{F98E56AA-23CC-4167-80A4-0FB75679406A}">
      <dgm:prSet/>
      <dgm:spPr/>
      <dgm:t>
        <a:bodyPr/>
        <a:lstStyle/>
        <a:p>
          <a:endParaRPr lang="en-US" altLang="zh-HK"/>
        </a:p>
      </dgm:t>
    </dgm:pt>
    <dgm:pt modelId="{F37EC36D-5B8F-4505-9A21-3BC2CB52F9A0}">
      <dgm:prSet phldrT="[Text]" custT="1"/>
      <dgm:spPr>
        <a:xfrm>
          <a:off x="1056249" y="2186813"/>
          <a:ext cx="6121255" cy="625032"/>
        </a:xfrm>
        <a:prstGeom prst="rect">
          <a:avLst/>
        </a:prstGeom>
        <a:solidFill>
          <a:srgbClr val="6AAC90">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r>
            <a:rPr lang="en-US" altLang="zh-HK" sz="1800" b="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Tell a brief anecdote/story </a:t>
          </a:r>
        </a:p>
        <a:p>
          <a:pPr marL="361950" indent="-361950"/>
          <a:r>
            <a:rPr lang="en-US" altLang="zh-HK" sz="1800" b="0" i="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e.g. Last summer, I went for a stroll near the sea, but instead of seeing crystal clear seawater glistening, I was shocked to find…</a:t>
          </a:r>
          <a:endParaRPr lang="en-US" altLang="zh-HK" sz="1800" b="0" i="1"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gm:t>
    </dgm:pt>
    <dgm:pt modelId="{F363AD2B-5505-4093-B1E1-329074225B3E}" type="parTrans" cxnId="{D450CAAD-C87C-4779-9D12-396270BE75CD}">
      <dgm:prSet/>
      <dgm:spPr/>
      <dgm:t>
        <a:bodyPr/>
        <a:lstStyle/>
        <a:p>
          <a:endParaRPr lang="en-US" altLang="zh-HK"/>
        </a:p>
      </dgm:t>
    </dgm:pt>
    <dgm:pt modelId="{F7C86DAB-1B93-4D7C-A5AD-282DEB8EA833}" type="sibTrans" cxnId="{D450CAAD-C87C-4779-9D12-396270BE75CD}">
      <dgm:prSet/>
      <dgm:spPr/>
      <dgm:t>
        <a:bodyPr/>
        <a:lstStyle/>
        <a:p>
          <a:endParaRPr lang="en-US" altLang="zh-HK"/>
        </a:p>
      </dgm:t>
    </dgm:pt>
    <dgm:pt modelId="{3A51EEF3-7B54-482D-B032-F30AB8FC9428}">
      <dgm:prSet phldrT="[Text]" custT="1"/>
      <dgm:spPr>
        <a:xfrm>
          <a:off x="470906" y="4061310"/>
          <a:ext cx="6706598" cy="625032"/>
        </a:xfrm>
        <a:solidFill>
          <a:srgbClr val="9E5E9B">
            <a:hueOff val="0"/>
            <a:satOff val="0"/>
            <a:lumOff val="0"/>
            <a:alphaOff val="0"/>
          </a:srgbClr>
        </a:solidFill>
        <a:ln w="19050" cap="rnd" cmpd="sng" algn="ctr">
          <a:solidFill>
            <a:sysClr val="window" lastClr="FFFFFF">
              <a:hueOff val="0"/>
              <a:satOff val="0"/>
              <a:lumOff val="0"/>
              <a:alphaOff val="0"/>
            </a:sysClr>
          </a:solidFill>
          <a:prstDash val="solid"/>
        </a:ln>
        <a:effectLst/>
      </dgm:spPr>
      <dgm:t>
        <a:bodyPr/>
        <a:lstStyle/>
        <a:p>
          <a:r>
            <a:rPr lang="en-US" altLang="zh-HK" sz="1800" b="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Guide the audience to “imagine” a scenario</a:t>
          </a:r>
        </a:p>
        <a:p>
          <a:r>
            <a:rPr lang="en-US" altLang="zh-HK" sz="1800" b="0" i="1"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Imagine seeing more plastics than fish when you go sea bathing. How do you feel? </a:t>
          </a:r>
          <a:endParaRPr lang="en-US" altLang="zh-HK" sz="1800" b="1"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gm:t>
    </dgm:pt>
    <dgm:pt modelId="{C8882FDA-04FF-4234-8AFB-1F32166F5EE2}" type="parTrans" cxnId="{678D2AA1-E4E2-4A97-81C7-B94B01ABDED6}">
      <dgm:prSet/>
      <dgm:spPr/>
      <dgm:t>
        <a:bodyPr/>
        <a:lstStyle/>
        <a:p>
          <a:endParaRPr lang="en-US" altLang="zh-HK"/>
        </a:p>
      </dgm:t>
    </dgm:pt>
    <dgm:pt modelId="{E67A4F55-01AA-4BF6-97E9-598D0C36CCFC}" type="sibTrans" cxnId="{678D2AA1-E4E2-4A97-81C7-B94B01ABDED6}">
      <dgm:prSet/>
      <dgm:spPr/>
      <dgm:t>
        <a:bodyPr/>
        <a:lstStyle/>
        <a:p>
          <a:endParaRPr lang="en-US" altLang="zh-HK"/>
        </a:p>
      </dgm:t>
    </dgm:pt>
    <dgm:pt modelId="{BDB88B0E-A48D-425D-BEF0-A4D16A4E5280}" type="pres">
      <dgm:prSet presAssocID="{5F1A9DEF-A78C-479A-8E3B-F05E47E287E9}" presName="Name0" presStyleCnt="0">
        <dgm:presLayoutVars>
          <dgm:chMax val="7"/>
          <dgm:chPref val="7"/>
          <dgm:dir/>
        </dgm:presLayoutVars>
      </dgm:prSet>
      <dgm:spPr/>
      <dgm:t>
        <a:bodyPr/>
        <a:lstStyle/>
        <a:p>
          <a:endParaRPr lang="en-US" altLang="zh-HK"/>
        </a:p>
      </dgm:t>
    </dgm:pt>
    <dgm:pt modelId="{F6839D26-DE8E-4CAD-8B15-A02E5515AF8A}" type="pres">
      <dgm:prSet presAssocID="{5F1A9DEF-A78C-479A-8E3B-F05E47E287E9}" presName="Name1" presStyleCnt="0"/>
      <dgm:spPr/>
    </dgm:pt>
    <dgm:pt modelId="{DBD3C17F-E249-4BD4-89D3-6146DDE9A600}" type="pres">
      <dgm:prSet presAssocID="{5F1A9DEF-A78C-479A-8E3B-F05E47E287E9}" presName="cycle" presStyleCnt="0"/>
      <dgm:spPr/>
    </dgm:pt>
    <dgm:pt modelId="{58CF8C3E-24BA-4EBB-9ED4-E80E4F875801}" type="pres">
      <dgm:prSet presAssocID="{5F1A9DEF-A78C-479A-8E3B-F05E47E287E9}" presName="srcNode" presStyleLbl="node1" presStyleIdx="0" presStyleCnt="4"/>
      <dgm:spPr/>
    </dgm:pt>
    <dgm:pt modelId="{1401DC53-E091-452C-9888-A5B174B97992}" type="pres">
      <dgm:prSet presAssocID="{5F1A9DEF-A78C-479A-8E3B-F05E47E287E9}" presName="conn" presStyleLbl="parChTrans1D2" presStyleIdx="0" presStyleCnt="1"/>
      <dgm:spPr/>
      <dgm:t>
        <a:bodyPr/>
        <a:lstStyle/>
        <a:p>
          <a:endParaRPr lang="en-US" altLang="zh-HK"/>
        </a:p>
      </dgm:t>
    </dgm:pt>
    <dgm:pt modelId="{547CD801-7586-41D9-B1AE-0D0DF39233A6}" type="pres">
      <dgm:prSet presAssocID="{5F1A9DEF-A78C-479A-8E3B-F05E47E287E9}" presName="extraNode" presStyleLbl="node1" presStyleIdx="0" presStyleCnt="4"/>
      <dgm:spPr/>
    </dgm:pt>
    <dgm:pt modelId="{FD2BC6A7-3CBB-449D-A49B-D6D91BEBAE66}" type="pres">
      <dgm:prSet presAssocID="{5F1A9DEF-A78C-479A-8E3B-F05E47E287E9}" presName="dstNode" presStyleLbl="node1" presStyleIdx="0" presStyleCnt="4"/>
      <dgm:spPr/>
    </dgm:pt>
    <dgm:pt modelId="{176DD087-986A-47B6-8A59-B8BE9E0FB907}" type="pres">
      <dgm:prSet presAssocID="{6C576AD7-3A0A-44C6-A44A-818381862BBC}" presName="text_1" presStyleLbl="node1" presStyleIdx="0" presStyleCnt="4" custScaleY="140412">
        <dgm:presLayoutVars>
          <dgm:bulletEnabled val="1"/>
        </dgm:presLayoutVars>
      </dgm:prSet>
      <dgm:spPr/>
      <dgm:t>
        <a:bodyPr/>
        <a:lstStyle/>
        <a:p>
          <a:endParaRPr lang="en-US" altLang="zh-HK"/>
        </a:p>
      </dgm:t>
    </dgm:pt>
    <dgm:pt modelId="{C2EFDBFB-BC44-4567-9DB3-DA24A5E1D20F}" type="pres">
      <dgm:prSet presAssocID="{6C576AD7-3A0A-44C6-A44A-818381862BBC}" presName="accent_1" presStyleCnt="0"/>
      <dgm:spPr/>
    </dgm:pt>
    <dgm:pt modelId="{032C8D97-5DF2-40B6-8322-215B3DBF34B1}" type="pres">
      <dgm:prSet presAssocID="{6C576AD7-3A0A-44C6-A44A-818381862BBC}" presName="accentRepeatNode" presStyleLbl="solidFgAcc1" presStyleIdx="0" presStyleCnt="4"/>
      <dgm:spPr>
        <a:xfrm>
          <a:off x="80261" y="234187"/>
          <a:ext cx="781290" cy="781290"/>
        </a:xfrm>
        <a:prstGeom prst="ellipse">
          <a:avLst/>
        </a:prstGeom>
        <a:solidFill>
          <a:sysClr val="window" lastClr="FFFFFF">
            <a:hueOff val="0"/>
            <a:satOff val="0"/>
            <a:lumOff val="0"/>
            <a:alphaOff val="0"/>
          </a:sysClr>
        </a:solidFill>
        <a:ln w="19050" cap="rnd" cmpd="sng" algn="ctr">
          <a:solidFill>
            <a:srgbClr val="EA6312">
              <a:hueOff val="0"/>
              <a:satOff val="0"/>
              <a:lumOff val="0"/>
              <a:alphaOff val="0"/>
            </a:srgbClr>
          </a:solidFill>
          <a:prstDash val="solid"/>
        </a:ln>
        <a:effectLst/>
      </dgm:spPr>
      <dgm:t>
        <a:bodyPr/>
        <a:lstStyle/>
        <a:p>
          <a:endParaRPr lang="en-US" altLang="zh-HK"/>
        </a:p>
      </dgm:t>
    </dgm:pt>
    <dgm:pt modelId="{86DC4AB7-A395-4A9E-9E34-96D98482BAD0}" type="pres">
      <dgm:prSet presAssocID="{BE69008A-0415-4105-9DE5-C3844FFF3C53}" presName="text_2" presStyleLbl="node1" presStyleIdx="1" presStyleCnt="4" custScaleX="100646" custScaleY="140084" custLinFactNeighborX="-338" custLinFactNeighborY="477">
        <dgm:presLayoutVars>
          <dgm:bulletEnabled val="1"/>
        </dgm:presLayoutVars>
      </dgm:prSet>
      <dgm:spPr/>
      <dgm:t>
        <a:bodyPr/>
        <a:lstStyle/>
        <a:p>
          <a:endParaRPr lang="en-US" altLang="zh-HK"/>
        </a:p>
      </dgm:t>
    </dgm:pt>
    <dgm:pt modelId="{A470FA4C-42CA-454F-9C5D-41CBF254E5A3}" type="pres">
      <dgm:prSet presAssocID="{BE69008A-0415-4105-9DE5-C3844FFF3C53}" presName="accent_2" presStyleCnt="0"/>
      <dgm:spPr/>
    </dgm:pt>
    <dgm:pt modelId="{45AE710B-7D30-4E87-AACB-6F685F48E187}" type="pres">
      <dgm:prSet presAssocID="{BE69008A-0415-4105-9DE5-C3844FFF3C53}" presName="accentRepeatNode" presStyleLbl="solidFgAcc1" presStyleIdx="1" presStyleCnt="4"/>
      <dgm:spPr>
        <a:xfrm>
          <a:off x="528141" y="1171435"/>
          <a:ext cx="781290" cy="781290"/>
        </a:xfrm>
        <a:prstGeom prst="ellipse">
          <a:avLst/>
        </a:prstGeom>
        <a:solidFill>
          <a:sysClr val="window" lastClr="FFFFFF">
            <a:hueOff val="0"/>
            <a:satOff val="0"/>
            <a:lumOff val="0"/>
            <a:alphaOff val="0"/>
          </a:sysClr>
        </a:solidFill>
        <a:ln w="19050" cap="rnd" cmpd="sng" algn="ctr">
          <a:solidFill>
            <a:srgbClr val="E6B729">
              <a:hueOff val="0"/>
              <a:satOff val="0"/>
              <a:lumOff val="0"/>
              <a:alphaOff val="0"/>
            </a:srgbClr>
          </a:solidFill>
          <a:prstDash val="solid"/>
        </a:ln>
        <a:effectLst/>
      </dgm:spPr>
      <dgm:t>
        <a:bodyPr/>
        <a:lstStyle/>
        <a:p>
          <a:endParaRPr lang="en-US" altLang="zh-HK"/>
        </a:p>
      </dgm:t>
    </dgm:pt>
    <dgm:pt modelId="{E7E4C55D-FEB9-48C7-8F43-988490A54BCC}" type="pres">
      <dgm:prSet presAssocID="{F37EC36D-5B8F-4505-9A21-3BC2CB52F9A0}" presName="text_3" presStyleLbl="node1" presStyleIdx="2" presStyleCnt="4" custScaleY="127807">
        <dgm:presLayoutVars>
          <dgm:bulletEnabled val="1"/>
        </dgm:presLayoutVars>
      </dgm:prSet>
      <dgm:spPr/>
      <dgm:t>
        <a:bodyPr/>
        <a:lstStyle/>
        <a:p>
          <a:endParaRPr lang="en-US" altLang="zh-HK"/>
        </a:p>
      </dgm:t>
    </dgm:pt>
    <dgm:pt modelId="{EE39EFBB-0029-473F-AEC6-89E91F5A4CB0}" type="pres">
      <dgm:prSet presAssocID="{F37EC36D-5B8F-4505-9A21-3BC2CB52F9A0}" presName="accent_3" presStyleCnt="0"/>
      <dgm:spPr/>
    </dgm:pt>
    <dgm:pt modelId="{04C8F4F9-A524-4235-8D7C-DDBD9B05C490}" type="pres">
      <dgm:prSet presAssocID="{F37EC36D-5B8F-4505-9A21-3BC2CB52F9A0}" presName="accentRepeatNode" presStyleLbl="solidFgAcc1" presStyleIdx="2" presStyleCnt="4"/>
      <dgm:spPr>
        <a:xfrm>
          <a:off x="665604" y="2108684"/>
          <a:ext cx="781290" cy="781290"/>
        </a:xfrm>
        <a:prstGeom prst="ellipse">
          <a:avLst/>
        </a:prstGeom>
        <a:solidFill>
          <a:sysClr val="window" lastClr="FFFFFF">
            <a:hueOff val="0"/>
            <a:satOff val="0"/>
            <a:lumOff val="0"/>
            <a:alphaOff val="0"/>
          </a:sysClr>
        </a:solidFill>
        <a:ln w="19050" cap="rnd" cmpd="sng" algn="ctr">
          <a:solidFill>
            <a:srgbClr val="6AAC90">
              <a:hueOff val="0"/>
              <a:satOff val="0"/>
              <a:lumOff val="0"/>
              <a:alphaOff val="0"/>
            </a:srgbClr>
          </a:solidFill>
          <a:prstDash val="solid"/>
        </a:ln>
        <a:effectLst/>
      </dgm:spPr>
      <dgm:t>
        <a:bodyPr/>
        <a:lstStyle/>
        <a:p>
          <a:endParaRPr lang="en-US" altLang="zh-HK"/>
        </a:p>
      </dgm:t>
    </dgm:pt>
    <dgm:pt modelId="{00EDCD11-8DF4-4B41-8F26-FF637DFC9D43}" type="pres">
      <dgm:prSet presAssocID="{3A51EEF3-7B54-482D-B032-F30AB8FC9428}" presName="text_4" presStyleLbl="node1" presStyleIdx="3" presStyleCnt="4" custScaleY="143744" custLinFactNeighborX="341" custLinFactNeighborY="-4790">
        <dgm:presLayoutVars>
          <dgm:bulletEnabled val="1"/>
        </dgm:presLayoutVars>
      </dgm:prSet>
      <dgm:spPr>
        <a:prstGeom prst="rect">
          <a:avLst/>
        </a:prstGeom>
      </dgm:spPr>
      <dgm:t>
        <a:bodyPr/>
        <a:lstStyle/>
        <a:p>
          <a:endParaRPr lang="en-US" altLang="zh-HK"/>
        </a:p>
      </dgm:t>
    </dgm:pt>
    <dgm:pt modelId="{334240F8-DD44-4261-A3CE-D70B10A517F9}" type="pres">
      <dgm:prSet presAssocID="{3A51EEF3-7B54-482D-B032-F30AB8FC9428}" presName="accent_4" presStyleCnt="0"/>
      <dgm:spPr/>
    </dgm:pt>
    <dgm:pt modelId="{959205D6-8A99-423D-BC50-44E9A25AF121}" type="pres">
      <dgm:prSet presAssocID="{3A51EEF3-7B54-482D-B032-F30AB8FC9428}" presName="accentRepeatNode" presStyleLbl="solidFgAcc1" presStyleIdx="3" presStyleCnt="4"/>
      <dgm:spPr>
        <a:xfrm>
          <a:off x="80261" y="3983181"/>
          <a:ext cx="781290" cy="781290"/>
        </a:xfrm>
        <a:prstGeom prst="ellipse">
          <a:avLst/>
        </a:prstGeom>
        <a:solidFill>
          <a:sysClr val="window" lastClr="FFFFFF">
            <a:hueOff val="0"/>
            <a:satOff val="0"/>
            <a:lumOff val="0"/>
            <a:alphaOff val="0"/>
          </a:sysClr>
        </a:solidFill>
        <a:ln w="19050" cap="rnd" cmpd="sng" algn="ctr">
          <a:solidFill>
            <a:srgbClr val="9E5E9B">
              <a:hueOff val="0"/>
              <a:satOff val="0"/>
              <a:lumOff val="0"/>
              <a:alphaOff val="0"/>
            </a:srgbClr>
          </a:solidFill>
          <a:prstDash val="solid"/>
        </a:ln>
        <a:effectLst/>
      </dgm:spPr>
      <dgm:t>
        <a:bodyPr/>
        <a:lstStyle/>
        <a:p>
          <a:endParaRPr lang="en-US" altLang="zh-HK"/>
        </a:p>
      </dgm:t>
    </dgm:pt>
  </dgm:ptLst>
  <dgm:cxnLst>
    <dgm:cxn modelId="{5E2185AD-BDA1-470C-8E32-2213D4688A29}" srcId="{5F1A9DEF-A78C-479A-8E3B-F05E47E287E9}" destId="{6C576AD7-3A0A-44C6-A44A-818381862BBC}" srcOrd="0" destOrd="0" parTransId="{5EC32808-8246-4504-9A19-1A2E938362B3}" sibTransId="{EB25EB06-5763-4658-B8B7-BAD193A5899F}"/>
    <dgm:cxn modelId="{D450CAAD-C87C-4779-9D12-396270BE75CD}" srcId="{5F1A9DEF-A78C-479A-8E3B-F05E47E287E9}" destId="{F37EC36D-5B8F-4505-9A21-3BC2CB52F9A0}" srcOrd="2" destOrd="0" parTransId="{F363AD2B-5505-4093-B1E1-329074225B3E}" sibTransId="{F7C86DAB-1B93-4D7C-A5AD-282DEB8EA833}"/>
    <dgm:cxn modelId="{1B83C8ED-CD06-4A19-8A60-0C098DDFCF93}" type="presOf" srcId="{3A51EEF3-7B54-482D-B032-F30AB8FC9428}" destId="{00EDCD11-8DF4-4B41-8F26-FF637DFC9D43}" srcOrd="0" destOrd="0" presId="urn:microsoft.com/office/officeart/2008/layout/VerticalCurvedList"/>
    <dgm:cxn modelId="{7E278EA8-C293-44DF-94BF-391F873534E0}" type="presOf" srcId="{5F1A9DEF-A78C-479A-8E3B-F05E47E287E9}" destId="{BDB88B0E-A48D-425D-BEF0-A4D16A4E5280}" srcOrd="0" destOrd="0" presId="urn:microsoft.com/office/officeart/2008/layout/VerticalCurvedList"/>
    <dgm:cxn modelId="{678D2AA1-E4E2-4A97-81C7-B94B01ABDED6}" srcId="{5F1A9DEF-A78C-479A-8E3B-F05E47E287E9}" destId="{3A51EEF3-7B54-482D-B032-F30AB8FC9428}" srcOrd="3" destOrd="0" parTransId="{C8882FDA-04FF-4234-8AFB-1F32166F5EE2}" sibTransId="{E67A4F55-01AA-4BF6-97E9-598D0C36CCFC}"/>
    <dgm:cxn modelId="{F98E56AA-23CC-4167-80A4-0FB75679406A}" srcId="{5F1A9DEF-A78C-479A-8E3B-F05E47E287E9}" destId="{BE69008A-0415-4105-9DE5-C3844FFF3C53}" srcOrd="1" destOrd="0" parTransId="{30CBF76F-1727-44E2-B8EA-8557B072D972}" sibTransId="{643BC79B-12B7-415D-BDB8-FFBBD53AC153}"/>
    <dgm:cxn modelId="{79199962-2019-4FAF-B69A-CD35BB9A392B}" type="presOf" srcId="{6C576AD7-3A0A-44C6-A44A-818381862BBC}" destId="{176DD087-986A-47B6-8A59-B8BE9E0FB907}" srcOrd="0" destOrd="0" presId="urn:microsoft.com/office/officeart/2008/layout/VerticalCurvedList"/>
    <dgm:cxn modelId="{EAA9CE6D-32EC-40F2-A880-9C43FC66D645}" type="presOf" srcId="{BE69008A-0415-4105-9DE5-C3844FFF3C53}" destId="{86DC4AB7-A395-4A9E-9E34-96D98482BAD0}" srcOrd="0" destOrd="0" presId="urn:microsoft.com/office/officeart/2008/layout/VerticalCurvedList"/>
    <dgm:cxn modelId="{F04C34C6-661B-4E14-8928-010979127A50}" type="presOf" srcId="{EB25EB06-5763-4658-B8B7-BAD193A5899F}" destId="{1401DC53-E091-452C-9888-A5B174B97992}" srcOrd="0" destOrd="0" presId="urn:microsoft.com/office/officeart/2008/layout/VerticalCurvedList"/>
    <dgm:cxn modelId="{CC32E7C5-538C-4B18-91EE-852B5F654236}" type="presOf" srcId="{F37EC36D-5B8F-4505-9A21-3BC2CB52F9A0}" destId="{E7E4C55D-FEB9-48C7-8F43-988490A54BCC}" srcOrd="0" destOrd="0" presId="urn:microsoft.com/office/officeart/2008/layout/VerticalCurvedList"/>
    <dgm:cxn modelId="{BFAAC80C-1BE7-4354-BA13-3DE74FC4E986}" type="presParOf" srcId="{BDB88B0E-A48D-425D-BEF0-A4D16A4E5280}" destId="{F6839D26-DE8E-4CAD-8B15-A02E5515AF8A}" srcOrd="0" destOrd="0" presId="urn:microsoft.com/office/officeart/2008/layout/VerticalCurvedList"/>
    <dgm:cxn modelId="{F8EDD9D8-720B-4E76-988A-860B7096BE8D}" type="presParOf" srcId="{F6839D26-DE8E-4CAD-8B15-A02E5515AF8A}" destId="{DBD3C17F-E249-4BD4-89D3-6146DDE9A600}" srcOrd="0" destOrd="0" presId="urn:microsoft.com/office/officeart/2008/layout/VerticalCurvedList"/>
    <dgm:cxn modelId="{53EDFBC2-62B1-4221-BE00-449A4BD6FD74}" type="presParOf" srcId="{DBD3C17F-E249-4BD4-89D3-6146DDE9A600}" destId="{58CF8C3E-24BA-4EBB-9ED4-E80E4F875801}" srcOrd="0" destOrd="0" presId="urn:microsoft.com/office/officeart/2008/layout/VerticalCurvedList"/>
    <dgm:cxn modelId="{3CCD54F7-16C3-452B-B8A9-06DAB35F01ED}" type="presParOf" srcId="{DBD3C17F-E249-4BD4-89D3-6146DDE9A600}" destId="{1401DC53-E091-452C-9888-A5B174B97992}" srcOrd="1" destOrd="0" presId="urn:microsoft.com/office/officeart/2008/layout/VerticalCurvedList"/>
    <dgm:cxn modelId="{A0613D54-39AE-4599-9ACF-D7A81C767551}" type="presParOf" srcId="{DBD3C17F-E249-4BD4-89D3-6146DDE9A600}" destId="{547CD801-7586-41D9-B1AE-0D0DF39233A6}" srcOrd="2" destOrd="0" presId="urn:microsoft.com/office/officeart/2008/layout/VerticalCurvedList"/>
    <dgm:cxn modelId="{E18B70D1-EA68-4219-A072-914746ABBDB0}" type="presParOf" srcId="{DBD3C17F-E249-4BD4-89D3-6146DDE9A600}" destId="{FD2BC6A7-3CBB-449D-A49B-D6D91BEBAE66}" srcOrd="3" destOrd="0" presId="urn:microsoft.com/office/officeart/2008/layout/VerticalCurvedList"/>
    <dgm:cxn modelId="{B3E78D76-AAF4-4430-872D-082212CEF2D7}" type="presParOf" srcId="{F6839D26-DE8E-4CAD-8B15-A02E5515AF8A}" destId="{176DD087-986A-47B6-8A59-B8BE9E0FB907}" srcOrd="1" destOrd="0" presId="urn:microsoft.com/office/officeart/2008/layout/VerticalCurvedList"/>
    <dgm:cxn modelId="{2BE14899-F1C7-4C60-85F1-E3C07996903F}" type="presParOf" srcId="{F6839D26-DE8E-4CAD-8B15-A02E5515AF8A}" destId="{C2EFDBFB-BC44-4567-9DB3-DA24A5E1D20F}" srcOrd="2" destOrd="0" presId="urn:microsoft.com/office/officeart/2008/layout/VerticalCurvedList"/>
    <dgm:cxn modelId="{9D7ACED3-C395-43FB-927E-C2A20166E90B}" type="presParOf" srcId="{C2EFDBFB-BC44-4567-9DB3-DA24A5E1D20F}" destId="{032C8D97-5DF2-40B6-8322-215B3DBF34B1}" srcOrd="0" destOrd="0" presId="urn:microsoft.com/office/officeart/2008/layout/VerticalCurvedList"/>
    <dgm:cxn modelId="{4B5D872B-0B05-4B17-A379-713FB088B424}" type="presParOf" srcId="{F6839D26-DE8E-4CAD-8B15-A02E5515AF8A}" destId="{86DC4AB7-A395-4A9E-9E34-96D98482BAD0}" srcOrd="3" destOrd="0" presId="urn:microsoft.com/office/officeart/2008/layout/VerticalCurvedList"/>
    <dgm:cxn modelId="{3F3BB5B2-D879-4A19-A452-5F562921D426}" type="presParOf" srcId="{F6839D26-DE8E-4CAD-8B15-A02E5515AF8A}" destId="{A470FA4C-42CA-454F-9C5D-41CBF254E5A3}" srcOrd="4" destOrd="0" presId="urn:microsoft.com/office/officeart/2008/layout/VerticalCurvedList"/>
    <dgm:cxn modelId="{05D36A75-5606-442C-89BE-6BA520CF307D}" type="presParOf" srcId="{A470FA4C-42CA-454F-9C5D-41CBF254E5A3}" destId="{45AE710B-7D30-4E87-AACB-6F685F48E187}" srcOrd="0" destOrd="0" presId="urn:microsoft.com/office/officeart/2008/layout/VerticalCurvedList"/>
    <dgm:cxn modelId="{81A6F2CC-A84F-433F-A8F8-0888B947FB13}" type="presParOf" srcId="{F6839D26-DE8E-4CAD-8B15-A02E5515AF8A}" destId="{E7E4C55D-FEB9-48C7-8F43-988490A54BCC}" srcOrd="5" destOrd="0" presId="urn:microsoft.com/office/officeart/2008/layout/VerticalCurvedList"/>
    <dgm:cxn modelId="{E4A069A0-51A0-4A1D-9CB7-CFCDB2DF8CF8}" type="presParOf" srcId="{F6839D26-DE8E-4CAD-8B15-A02E5515AF8A}" destId="{EE39EFBB-0029-473F-AEC6-89E91F5A4CB0}" srcOrd="6" destOrd="0" presId="urn:microsoft.com/office/officeart/2008/layout/VerticalCurvedList"/>
    <dgm:cxn modelId="{926667B7-3C3A-46C8-8819-7BC7A95FC41B}" type="presParOf" srcId="{EE39EFBB-0029-473F-AEC6-89E91F5A4CB0}" destId="{04C8F4F9-A524-4235-8D7C-DDBD9B05C490}" srcOrd="0" destOrd="0" presId="urn:microsoft.com/office/officeart/2008/layout/VerticalCurvedList"/>
    <dgm:cxn modelId="{592E71E5-4F10-4B79-8015-6A5E65811E76}" type="presParOf" srcId="{F6839D26-DE8E-4CAD-8B15-A02E5515AF8A}" destId="{00EDCD11-8DF4-4B41-8F26-FF637DFC9D43}" srcOrd="7" destOrd="0" presId="urn:microsoft.com/office/officeart/2008/layout/VerticalCurvedList"/>
    <dgm:cxn modelId="{20F5A452-3C31-4FA2-9948-CAFDF1D75B4E}" type="presParOf" srcId="{F6839D26-DE8E-4CAD-8B15-A02E5515AF8A}" destId="{334240F8-DD44-4261-A3CE-D70B10A517F9}" srcOrd="8" destOrd="0" presId="urn:microsoft.com/office/officeart/2008/layout/VerticalCurvedList"/>
    <dgm:cxn modelId="{469E4C45-5BA8-4EE2-8A48-017779002DD2}" type="presParOf" srcId="{334240F8-DD44-4261-A3CE-D70B10A517F9}" destId="{959205D6-8A99-423D-BC50-44E9A25AF1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667599-7E65-4359-8A77-AC19889F9911}" type="doc">
      <dgm:prSet loTypeId="urn:microsoft.com/office/officeart/2005/8/layout/chevronAccent+Icon" loCatId="process" qsTypeId="urn:microsoft.com/office/officeart/2005/8/quickstyle/3d3" qsCatId="3D" csTypeId="urn:microsoft.com/office/officeart/2005/8/colors/colorful5" csCatId="colorful" phldr="1"/>
      <dgm:spPr/>
    </dgm:pt>
    <dgm:pt modelId="{D9BDBB86-5D58-4946-9A80-5CA370B5B029}">
      <dgm:prSet phldrT="[Text]"/>
      <dgm:spPr/>
      <dgm:t>
        <a:bodyPr/>
        <a:lstStyle/>
        <a:p>
          <a:r>
            <a:rPr lang="en-US" altLang="zh-HK" b="1" dirty="0">
              <a:solidFill>
                <a:srgbClr val="C00000"/>
              </a:solidFill>
            </a:rPr>
            <a:t>State</a:t>
          </a:r>
          <a:r>
            <a:rPr lang="en-US" altLang="zh-HK" b="1" dirty="0"/>
            <a:t> </a:t>
          </a:r>
          <a:br>
            <a:rPr lang="en-US" altLang="zh-HK" b="1" dirty="0"/>
          </a:br>
          <a:r>
            <a:rPr lang="en-US" altLang="zh-HK" b="1" dirty="0"/>
            <a:t>the idea</a:t>
          </a:r>
        </a:p>
      </dgm:t>
    </dgm:pt>
    <dgm:pt modelId="{738BB79D-D0E5-420A-8483-D67EBB445C40}" type="parTrans" cxnId="{CAC9D3D0-FD7E-47C6-939D-8E4E6EDD666D}">
      <dgm:prSet/>
      <dgm:spPr/>
      <dgm:t>
        <a:bodyPr/>
        <a:lstStyle/>
        <a:p>
          <a:endParaRPr lang="en-US" altLang="zh-HK"/>
        </a:p>
      </dgm:t>
    </dgm:pt>
    <dgm:pt modelId="{E39A4102-D36E-471E-8620-13EC5366E813}" type="sibTrans" cxnId="{CAC9D3D0-FD7E-47C6-939D-8E4E6EDD666D}">
      <dgm:prSet/>
      <dgm:spPr/>
      <dgm:t>
        <a:bodyPr/>
        <a:lstStyle/>
        <a:p>
          <a:endParaRPr lang="en-US" altLang="zh-HK"/>
        </a:p>
      </dgm:t>
    </dgm:pt>
    <dgm:pt modelId="{26520918-192F-4A47-8208-3100BDEE3D70}">
      <dgm:prSet phldrT="[Text]"/>
      <dgm:spPr/>
      <dgm:t>
        <a:bodyPr/>
        <a:lstStyle/>
        <a:p>
          <a:r>
            <a:rPr lang="en-US" altLang="zh-HK" b="1" dirty="0">
              <a:solidFill>
                <a:srgbClr val="C00000"/>
              </a:solidFill>
            </a:rPr>
            <a:t>Support</a:t>
          </a:r>
          <a:r>
            <a:rPr lang="en-US" altLang="zh-HK" b="1" dirty="0"/>
            <a:t> </a:t>
          </a:r>
          <a:br>
            <a:rPr lang="en-US" altLang="zh-HK" b="1" dirty="0"/>
          </a:br>
          <a:r>
            <a:rPr lang="en-US" altLang="zh-HK" b="1" dirty="0"/>
            <a:t>the idea</a:t>
          </a:r>
        </a:p>
      </dgm:t>
    </dgm:pt>
    <dgm:pt modelId="{F8CDFF5B-EDF7-446B-9F56-5FA5AFB52067}" type="parTrans" cxnId="{726D49FC-4D71-41AA-BC5F-08E94624EDFB}">
      <dgm:prSet/>
      <dgm:spPr/>
      <dgm:t>
        <a:bodyPr/>
        <a:lstStyle/>
        <a:p>
          <a:endParaRPr lang="en-US" altLang="zh-HK"/>
        </a:p>
      </dgm:t>
    </dgm:pt>
    <dgm:pt modelId="{88882341-D72E-49C2-9803-9F0E49281318}" type="sibTrans" cxnId="{726D49FC-4D71-41AA-BC5F-08E94624EDFB}">
      <dgm:prSet/>
      <dgm:spPr/>
      <dgm:t>
        <a:bodyPr/>
        <a:lstStyle/>
        <a:p>
          <a:endParaRPr lang="en-US" altLang="zh-HK"/>
        </a:p>
      </dgm:t>
    </dgm:pt>
    <dgm:pt modelId="{D53D1705-5627-423C-B06F-5B02B0677E4B}">
      <dgm:prSet phldrT="[Text]"/>
      <dgm:spPr/>
      <dgm:t>
        <a:bodyPr/>
        <a:lstStyle/>
        <a:p>
          <a:r>
            <a:rPr lang="en-US" altLang="zh-HK" b="1" dirty="0">
              <a:solidFill>
                <a:srgbClr val="C00000"/>
              </a:solidFill>
            </a:rPr>
            <a:t>Summarise</a:t>
          </a:r>
          <a:r>
            <a:rPr lang="en-US" altLang="zh-HK" b="1" dirty="0"/>
            <a:t> the idea</a:t>
          </a:r>
        </a:p>
      </dgm:t>
    </dgm:pt>
    <dgm:pt modelId="{8B4E289C-B966-4888-A116-BCEA398DEB7C}" type="parTrans" cxnId="{A7AB5B84-E107-4A48-96F5-B2CFDFE7FDCB}">
      <dgm:prSet/>
      <dgm:spPr/>
      <dgm:t>
        <a:bodyPr/>
        <a:lstStyle/>
        <a:p>
          <a:endParaRPr lang="en-US" altLang="zh-HK"/>
        </a:p>
      </dgm:t>
    </dgm:pt>
    <dgm:pt modelId="{835C5967-B2B3-44DA-B396-43B67228C413}" type="sibTrans" cxnId="{A7AB5B84-E107-4A48-96F5-B2CFDFE7FDCB}">
      <dgm:prSet/>
      <dgm:spPr/>
      <dgm:t>
        <a:bodyPr/>
        <a:lstStyle/>
        <a:p>
          <a:endParaRPr lang="en-US" altLang="zh-HK"/>
        </a:p>
      </dgm:t>
    </dgm:pt>
    <dgm:pt modelId="{2A2C125A-A3C4-4EE1-A434-4D714A138DCC}" type="pres">
      <dgm:prSet presAssocID="{C0667599-7E65-4359-8A77-AC19889F9911}" presName="Name0" presStyleCnt="0">
        <dgm:presLayoutVars>
          <dgm:dir/>
          <dgm:resizeHandles val="exact"/>
        </dgm:presLayoutVars>
      </dgm:prSet>
      <dgm:spPr/>
    </dgm:pt>
    <dgm:pt modelId="{926D9596-3884-42D1-9753-5EE8FE6AB1A5}" type="pres">
      <dgm:prSet presAssocID="{D9BDBB86-5D58-4946-9A80-5CA370B5B029}" presName="composite" presStyleCnt="0"/>
      <dgm:spPr/>
    </dgm:pt>
    <dgm:pt modelId="{F2D93783-C0EE-4153-BCF4-BD3474920BF8}" type="pres">
      <dgm:prSet presAssocID="{D9BDBB86-5D58-4946-9A80-5CA370B5B029}" presName="bgChev" presStyleLbl="node1" presStyleIdx="0" presStyleCnt="3"/>
      <dgm:spPr/>
    </dgm:pt>
    <dgm:pt modelId="{848514B8-24F5-4F01-ABC8-85018C662603}" type="pres">
      <dgm:prSet presAssocID="{D9BDBB86-5D58-4946-9A80-5CA370B5B029}" presName="txNode" presStyleLbl="fgAcc1" presStyleIdx="0" presStyleCnt="3">
        <dgm:presLayoutVars>
          <dgm:bulletEnabled val="1"/>
        </dgm:presLayoutVars>
      </dgm:prSet>
      <dgm:spPr/>
      <dgm:t>
        <a:bodyPr/>
        <a:lstStyle/>
        <a:p>
          <a:endParaRPr lang="en-US"/>
        </a:p>
      </dgm:t>
    </dgm:pt>
    <dgm:pt modelId="{71AD2C14-F079-45D4-9A31-6D126D97711F}" type="pres">
      <dgm:prSet presAssocID="{E39A4102-D36E-471E-8620-13EC5366E813}" presName="compositeSpace" presStyleCnt="0"/>
      <dgm:spPr/>
    </dgm:pt>
    <dgm:pt modelId="{A8195903-C64C-492D-8A5C-A391EE7C3D5D}" type="pres">
      <dgm:prSet presAssocID="{26520918-192F-4A47-8208-3100BDEE3D70}" presName="composite" presStyleCnt="0"/>
      <dgm:spPr/>
    </dgm:pt>
    <dgm:pt modelId="{3C0543B7-A73C-422C-B9F8-7E7D66DDB75B}" type="pres">
      <dgm:prSet presAssocID="{26520918-192F-4A47-8208-3100BDEE3D70}" presName="bgChev" presStyleLbl="node1" presStyleIdx="1" presStyleCnt="3"/>
      <dgm:spPr/>
    </dgm:pt>
    <dgm:pt modelId="{40F79A3D-59EE-48F6-8C27-BEB5370F65D1}" type="pres">
      <dgm:prSet presAssocID="{26520918-192F-4A47-8208-3100BDEE3D70}" presName="txNode" presStyleLbl="fgAcc1" presStyleIdx="1" presStyleCnt="3">
        <dgm:presLayoutVars>
          <dgm:bulletEnabled val="1"/>
        </dgm:presLayoutVars>
      </dgm:prSet>
      <dgm:spPr/>
      <dgm:t>
        <a:bodyPr/>
        <a:lstStyle/>
        <a:p>
          <a:endParaRPr lang="en-US"/>
        </a:p>
      </dgm:t>
    </dgm:pt>
    <dgm:pt modelId="{DBF3EA53-147D-4362-AEDA-4376BB932EE0}" type="pres">
      <dgm:prSet presAssocID="{88882341-D72E-49C2-9803-9F0E49281318}" presName="compositeSpace" presStyleCnt="0"/>
      <dgm:spPr/>
    </dgm:pt>
    <dgm:pt modelId="{FEEEECDB-0CF6-42C6-95BD-C85C334890FE}" type="pres">
      <dgm:prSet presAssocID="{D53D1705-5627-423C-B06F-5B02B0677E4B}" presName="composite" presStyleCnt="0"/>
      <dgm:spPr/>
    </dgm:pt>
    <dgm:pt modelId="{31346C57-7EBE-461F-AF66-CAA47A764DBF}" type="pres">
      <dgm:prSet presAssocID="{D53D1705-5627-423C-B06F-5B02B0677E4B}" presName="bgChev" presStyleLbl="node1" presStyleIdx="2" presStyleCnt="3"/>
      <dgm:spPr/>
    </dgm:pt>
    <dgm:pt modelId="{0695CE0D-19A7-468A-931C-8B90E2F8DACE}" type="pres">
      <dgm:prSet presAssocID="{D53D1705-5627-423C-B06F-5B02B0677E4B}" presName="txNode" presStyleLbl="fgAcc1" presStyleIdx="2" presStyleCnt="3">
        <dgm:presLayoutVars>
          <dgm:bulletEnabled val="1"/>
        </dgm:presLayoutVars>
      </dgm:prSet>
      <dgm:spPr/>
      <dgm:t>
        <a:bodyPr/>
        <a:lstStyle/>
        <a:p>
          <a:endParaRPr lang="en-US"/>
        </a:p>
      </dgm:t>
    </dgm:pt>
  </dgm:ptLst>
  <dgm:cxnLst>
    <dgm:cxn modelId="{CAC9D3D0-FD7E-47C6-939D-8E4E6EDD666D}" srcId="{C0667599-7E65-4359-8A77-AC19889F9911}" destId="{D9BDBB86-5D58-4946-9A80-5CA370B5B029}" srcOrd="0" destOrd="0" parTransId="{738BB79D-D0E5-420A-8483-D67EBB445C40}" sibTransId="{E39A4102-D36E-471E-8620-13EC5366E813}"/>
    <dgm:cxn modelId="{726D49FC-4D71-41AA-BC5F-08E94624EDFB}" srcId="{C0667599-7E65-4359-8A77-AC19889F9911}" destId="{26520918-192F-4A47-8208-3100BDEE3D70}" srcOrd="1" destOrd="0" parTransId="{F8CDFF5B-EDF7-446B-9F56-5FA5AFB52067}" sibTransId="{88882341-D72E-49C2-9803-9F0E49281318}"/>
    <dgm:cxn modelId="{90A9E78A-4B0E-4934-B308-623503D9C2E6}" type="presOf" srcId="{D9BDBB86-5D58-4946-9A80-5CA370B5B029}" destId="{848514B8-24F5-4F01-ABC8-85018C662603}" srcOrd="0" destOrd="0" presId="urn:microsoft.com/office/officeart/2005/8/layout/chevronAccent+Icon"/>
    <dgm:cxn modelId="{2D07EFBA-0595-48AC-861B-2E5A4DDA5CB8}" type="presOf" srcId="{C0667599-7E65-4359-8A77-AC19889F9911}" destId="{2A2C125A-A3C4-4EE1-A434-4D714A138DCC}" srcOrd="0" destOrd="0" presId="urn:microsoft.com/office/officeart/2005/8/layout/chevronAccent+Icon"/>
    <dgm:cxn modelId="{A7AB5B84-E107-4A48-96F5-B2CFDFE7FDCB}" srcId="{C0667599-7E65-4359-8A77-AC19889F9911}" destId="{D53D1705-5627-423C-B06F-5B02B0677E4B}" srcOrd="2" destOrd="0" parTransId="{8B4E289C-B966-4888-A116-BCEA398DEB7C}" sibTransId="{835C5967-B2B3-44DA-B396-43B67228C413}"/>
    <dgm:cxn modelId="{D6204071-1C9B-41D6-8229-CBD31215CDE0}" type="presOf" srcId="{D53D1705-5627-423C-B06F-5B02B0677E4B}" destId="{0695CE0D-19A7-468A-931C-8B90E2F8DACE}" srcOrd="0" destOrd="0" presId="urn:microsoft.com/office/officeart/2005/8/layout/chevronAccent+Icon"/>
    <dgm:cxn modelId="{873C7175-842A-4B87-BEBF-0B6406640A94}" type="presOf" srcId="{26520918-192F-4A47-8208-3100BDEE3D70}" destId="{40F79A3D-59EE-48F6-8C27-BEB5370F65D1}" srcOrd="0" destOrd="0" presId="urn:microsoft.com/office/officeart/2005/8/layout/chevronAccent+Icon"/>
    <dgm:cxn modelId="{CE4B5B3E-0259-41E4-994A-79DC071286B0}" type="presParOf" srcId="{2A2C125A-A3C4-4EE1-A434-4D714A138DCC}" destId="{926D9596-3884-42D1-9753-5EE8FE6AB1A5}" srcOrd="0" destOrd="0" presId="urn:microsoft.com/office/officeart/2005/8/layout/chevronAccent+Icon"/>
    <dgm:cxn modelId="{64078FA5-2A3E-43E3-ADD8-BA33607AA366}" type="presParOf" srcId="{926D9596-3884-42D1-9753-5EE8FE6AB1A5}" destId="{F2D93783-C0EE-4153-BCF4-BD3474920BF8}" srcOrd="0" destOrd="0" presId="urn:microsoft.com/office/officeart/2005/8/layout/chevronAccent+Icon"/>
    <dgm:cxn modelId="{C78F6C19-A381-4EE4-B7AC-DDA225405D17}" type="presParOf" srcId="{926D9596-3884-42D1-9753-5EE8FE6AB1A5}" destId="{848514B8-24F5-4F01-ABC8-85018C662603}" srcOrd="1" destOrd="0" presId="urn:microsoft.com/office/officeart/2005/8/layout/chevronAccent+Icon"/>
    <dgm:cxn modelId="{B60E1879-AC02-48E3-B9CA-F95B6983B02E}" type="presParOf" srcId="{2A2C125A-A3C4-4EE1-A434-4D714A138DCC}" destId="{71AD2C14-F079-45D4-9A31-6D126D97711F}" srcOrd="1" destOrd="0" presId="urn:microsoft.com/office/officeart/2005/8/layout/chevronAccent+Icon"/>
    <dgm:cxn modelId="{AC59291B-D004-4A50-AD86-564A261BF22E}" type="presParOf" srcId="{2A2C125A-A3C4-4EE1-A434-4D714A138DCC}" destId="{A8195903-C64C-492D-8A5C-A391EE7C3D5D}" srcOrd="2" destOrd="0" presId="urn:microsoft.com/office/officeart/2005/8/layout/chevronAccent+Icon"/>
    <dgm:cxn modelId="{AB050537-C744-4BF4-8BF9-59B55BC5FAA9}" type="presParOf" srcId="{A8195903-C64C-492D-8A5C-A391EE7C3D5D}" destId="{3C0543B7-A73C-422C-B9F8-7E7D66DDB75B}" srcOrd="0" destOrd="0" presId="urn:microsoft.com/office/officeart/2005/8/layout/chevronAccent+Icon"/>
    <dgm:cxn modelId="{BBF81E8C-DE9B-444A-98CE-9E807F6F313C}" type="presParOf" srcId="{A8195903-C64C-492D-8A5C-A391EE7C3D5D}" destId="{40F79A3D-59EE-48F6-8C27-BEB5370F65D1}" srcOrd="1" destOrd="0" presId="urn:microsoft.com/office/officeart/2005/8/layout/chevronAccent+Icon"/>
    <dgm:cxn modelId="{88E0D3D5-D410-4D4F-9BE2-0760EA853B45}" type="presParOf" srcId="{2A2C125A-A3C4-4EE1-A434-4D714A138DCC}" destId="{DBF3EA53-147D-4362-AEDA-4376BB932EE0}" srcOrd="3" destOrd="0" presId="urn:microsoft.com/office/officeart/2005/8/layout/chevronAccent+Icon"/>
    <dgm:cxn modelId="{D3CCE87C-5289-42FF-9C0E-441B92698231}" type="presParOf" srcId="{2A2C125A-A3C4-4EE1-A434-4D714A138DCC}" destId="{FEEEECDB-0CF6-42C6-95BD-C85C334890FE}" srcOrd="4" destOrd="0" presId="urn:microsoft.com/office/officeart/2005/8/layout/chevronAccent+Icon"/>
    <dgm:cxn modelId="{190895E4-4EA7-49B3-B0DA-F8D076314B4E}" type="presParOf" srcId="{FEEEECDB-0CF6-42C6-95BD-C85C334890FE}" destId="{31346C57-7EBE-461F-AF66-CAA47A764DBF}" srcOrd="0" destOrd="0" presId="urn:microsoft.com/office/officeart/2005/8/layout/chevronAccent+Icon"/>
    <dgm:cxn modelId="{EBC3431E-9CCD-413D-A386-B3CF7ED450B8}" type="presParOf" srcId="{FEEEECDB-0CF6-42C6-95BD-C85C334890FE}" destId="{0695CE0D-19A7-468A-931C-8B90E2F8DACE}"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D3D33-086E-4530-B2F4-B754A7063F86}">
      <dsp:nvSpPr>
        <dsp:cNvPr id="0" name=""/>
        <dsp:cNvSpPr/>
      </dsp:nvSpPr>
      <dsp:spPr>
        <a:xfrm>
          <a:off x="0" y="4591"/>
          <a:ext cx="10096134" cy="1490906"/>
        </a:xfrm>
        <a:prstGeom prst="roundRect">
          <a:avLst>
            <a:gd name="adj" fmla="val 10000"/>
          </a:avLst>
        </a:prstGeom>
        <a:solidFill>
          <a:srgbClr val="EA6312">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kern="12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kern="1200" dirty="0" smtClean="0">
              <a:solidFill>
                <a:srgbClr val="002060"/>
              </a:solidFill>
              <a:latin typeface="Century Gothic" panose="020B0502020202020204"/>
              <a:ea typeface="新細明體" panose="02020500000000000000" pitchFamily="18" charset="-120"/>
              <a:cs typeface="+mn-cs"/>
            </a:rPr>
            <a:t>To </a:t>
          </a:r>
          <a:r>
            <a:rPr lang="en-US" altLang="zh-HK" sz="1800" b="1" kern="1200" dirty="0" smtClean="0">
              <a:solidFill>
                <a:srgbClr val="002060"/>
              </a:solidFill>
              <a:latin typeface="Century Gothic" panose="020B0502020202020204"/>
              <a:ea typeface="新細明體" panose="02020500000000000000" pitchFamily="18" charset="-120"/>
              <a:cs typeface="+mn-cs"/>
            </a:rPr>
            <a:t>hook</a:t>
          </a:r>
          <a:r>
            <a:rPr lang="en-US" altLang="zh-HK" sz="1800" kern="1200" dirty="0" smtClean="0">
              <a:solidFill>
                <a:srgbClr val="002060"/>
              </a:solidFill>
              <a:latin typeface="Century Gothic" panose="020B0502020202020204"/>
              <a:ea typeface="新細明體" panose="02020500000000000000" pitchFamily="18" charset="-120"/>
              <a:cs typeface="+mn-cs"/>
            </a:rPr>
            <a:t> the audience </a:t>
          </a:r>
        </a:p>
        <a:p>
          <a:pPr marL="803275" lvl="0" indent="-803275" algn="l" defTabSz="800100">
            <a:lnSpc>
              <a:spcPct val="90000"/>
            </a:lnSpc>
            <a:spcBef>
              <a:spcPct val="0"/>
            </a:spcBef>
            <a:spcAft>
              <a:spcPct val="35000"/>
            </a:spcAft>
          </a:pPr>
          <a:r>
            <a:rPr lang="en-US" altLang="zh-HK" sz="1800" kern="1200" dirty="0" smtClean="0">
              <a:solidFill>
                <a:srgbClr val="002060"/>
              </a:solidFill>
              <a:latin typeface="Century Gothic" panose="020B0502020202020204"/>
              <a:ea typeface="新細明體" panose="02020500000000000000" pitchFamily="18" charset="-120"/>
              <a:cs typeface="+mn-cs"/>
            </a:rPr>
            <a:t>   (e.g.	ask a rhetorical question, use startling statistics, tell a brief anecdote/story, guide the audience to “imagine” a scenario)</a:t>
          </a:r>
        </a:p>
        <a:p>
          <a:pPr lvl="0" algn="l" defTabSz="800100">
            <a:lnSpc>
              <a:spcPct val="90000"/>
            </a:lnSpc>
            <a:spcBef>
              <a:spcPct val="0"/>
            </a:spcBef>
            <a:spcAft>
              <a:spcPct val="3500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kern="12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kern="1200" dirty="0" smtClean="0">
              <a:solidFill>
                <a:srgbClr val="002060"/>
              </a:solidFill>
              <a:latin typeface="Century Gothic" panose="020B0502020202020204"/>
              <a:ea typeface="新細明體" panose="02020500000000000000" pitchFamily="18" charset="-120"/>
              <a:cs typeface="+mn-cs"/>
            </a:rPr>
            <a:t>To state the theme/key message (e.g. </a:t>
          </a:r>
          <a:r>
            <a:rPr lang="en-US" altLang="zh-HK" sz="1800" b="1" kern="1200" dirty="0" smtClean="0">
              <a:solidFill>
                <a:srgbClr val="002060"/>
              </a:solidFill>
              <a:latin typeface="Century Gothic" panose="020B0502020202020204"/>
              <a:ea typeface="新細明體" panose="02020500000000000000" pitchFamily="18" charset="-120"/>
              <a:cs typeface="+mn-cs"/>
            </a:rPr>
            <a:t>maintain coastal cleanliness</a:t>
          </a:r>
          <a:r>
            <a:rPr lang="en-US" altLang="zh-HK" sz="1800" b="0" kern="1200" dirty="0" smtClean="0">
              <a:solidFill>
                <a:srgbClr val="002060"/>
              </a:solidFill>
              <a:latin typeface="Century Gothic" panose="020B0502020202020204"/>
              <a:ea typeface="新細明體" panose="02020500000000000000" pitchFamily="18" charset="-120"/>
              <a:cs typeface="+mn-cs"/>
            </a:rPr>
            <a:t>)</a:t>
          </a:r>
        </a:p>
      </dsp:txBody>
      <dsp:txXfrm>
        <a:off x="2211984" y="48258"/>
        <a:ext cx="7840482" cy="1403572"/>
      </dsp:txXfrm>
    </dsp:sp>
    <dsp:sp modelId="{3EB13642-293C-457B-A5CA-7389B5EC528D}">
      <dsp:nvSpPr>
        <dsp:cNvPr id="0" name=""/>
        <dsp:cNvSpPr/>
      </dsp:nvSpPr>
      <dsp:spPr>
        <a:xfrm>
          <a:off x="429450" y="497300"/>
          <a:ext cx="1458507" cy="496304"/>
        </a:xfrm>
        <a:prstGeom prst="roundRect">
          <a:avLst>
            <a:gd name="adj" fmla="val 10000"/>
          </a:avLst>
        </a:prstGeom>
        <a:solidFill>
          <a:srgbClr val="EA6312">
            <a:tint val="50000"/>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6A3EF3B-C30A-44AA-A822-627D0959F1B3}">
      <dsp:nvSpPr>
        <dsp:cNvPr id="0" name=""/>
        <dsp:cNvSpPr/>
      </dsp:nvSpPr>
      <dsp:spPr>
        <a:xfrm>
          <a:off x="0" y="1649524"/>
          <a:ext cx="10096134" cy="1490906"/>
        </a:xfrm>
        <a:prstGeom prst="roundRect">
          <a:avLst>
            <a:gd name="adj" fmla="val 10000"/>
          </a:avLst>
        </a:prstGeom>
        <a:solidFill>
          <a:srgbClr val="E6B729">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0975" lvl="0" indent="-180975" algn="l" defTabSz="800100">
            <a:lnSpc>
              <a:spcPct val="90000"/>
            </a:lnSpc>
            <a:spcBef>
              <a:spcPct val="0"/>
            </a:spcBef>
            <a:spcAft>
              <a:spcPct val="3500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kern="12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To elaborate the key message using the </a:t>
          </a:r>
          <a:r>
            <a:rPr lang="en-US" altLang="zh-HK" sz="1800" b="1" kern="1200" dirty="0"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“3S” </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strategy</a:t>
          </a:r>
        </a:p>
        <a:p>
          <a:pPr marL="180975" lvl="0" indent="-180975" algn="l" defTabSz="800100">
            <a:lnSpc>
              <a:spcPct val="90000"/>
            </a:lnSpc>
            <a:spcBef>
              <a:spcPct val="0"/>
            </a:spcBef>
            <a:spcAft>
              <a:spcPts val="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 </a:t>
          </a:r>
          <a:r>
            <a:rPr lang="en-US" altLang="zh-HK" sz="1800" b="1" kern="1200" dirty="0"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State</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the idea (e.g. use a topic sentence or a question)</a:t>
          </a:r>
        </a:p>
        <a:p>
          <a:pPr marL="180975" lvl="0" indent="-180975" algn="l" defTabSz="800100">
            <a:lnSpc>
              <a:spcPct val="90000"/>
            </a:lnSpc>
            <a:spcBef>
              <a:spcPct val="0"/>
            </a:spcBef>
            <a:spcAft>
              <a:spcPts val="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 </a:t>
          </a:r>
          <a:r>
            <a:rPr lang="en-US" altLang="zh-HK" sz="1800" b="1" kern="1200" dirty="0"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Support</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the idea (e.g. give definition(s), example(s), statistics)</a:t>
          </a:r>
        </a:p>
        <a:p>
          <a:pPr marL="180975" lvl="0" indent="-180975" algn="l" defTabSz="800100">
            <a:lnSpc>
              <a:spcPct val="90000"/>
            </a:lnSpc>
            <a:spcBef>
              <a:spcPct val="0"/>
            </a:spcBef>
            <a:spcAft>
              <a:spcPts val="60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b="1"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b="1" kern="1200" dirty="0" err="1" smtClean="0">
              <a:solidFill>
                <a:srgbClr val="FF0000"/>
              </a:solidFill>
              <a:latin typeface="Century Gothic" panose="020B0502020202020204"/>
              <a:ea typeface="新細明體" panose="02020500000000000000" pitchFamily="18" charset="-120"/>
              <a:cs typeface="+mn-cs"/>
              <a:sym typeface="Symbol" panose="05050102010706020507" pitchFamily="18" charset="2"/>
            </a:rPr>
            <a:t>Summarise</a:t>
          </a:r>
          <a:r>
            <a:rPr lang="en-US" altLang="zh-HK" sz="1800" b="1"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the idea</a:t>
          </a:r>
          <a:r>
            <a:rPr lang="en-US" altLang="zh-HK" sz="1800" b="1"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a:t>
          </a:r>
        </a:p>
        <a:p>
          <a:pPr marL="0" lvl="0" indent="0" algn="l" defTabSz="800100">
            <a:lnSpc>
              <a:spcPct val="90000"/>
            </a:lnSpc>
            <a:spcBef>
              <a:spcPct val="0"/>
            </a:spcBef>
            <a:spcAft>
              <a:spcPts val="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kern="12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To remind students to be responsible and law-abiding citizens</a:t>
          </a:r>
        </a:p>
      </dsp:txBody>
      <dsp:txXfrm>
        <a:off x="2211984" y="1693191"/>
        <a:ext cx="7840482" cy="1403572"/>
      </dsp:txXfrm>
    </dsp:sp>
    <dsp:sp modelId="{55FA2371-B76A-4108-BAEF-58B8DD5C85D0}">
      <dsp:nvSpPr>
        <dsp:cNvPr id="0" name=""/>
        <dsp:cNvSpPr/>
      </dsp:nvSpPr>
      <dsp:spPr>
        <a:xfrm>
          <a:off x="616087" y="2238423"/>
          <a:ext cx="1096379" cy="281268"/>
        </a:xfrm>
        <a:prstGeom prst="roundRect">
          <a:avLst>
            <a:gd name="adj" fmla="val 10000"/>
          </a:avLst>
        </a:prstGeom>
        <a:solidFill>
          <a:srgbClr val="E6B729">
            <a:tint val="50000"/>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4362082-931B-432F-9BFD-F1F691702432}">
      <dsp:nvSpPr>
        <dsp:cNvPr id="0" name=""/>
        <dsp:cNvSpPr/>
      </dsp:nvSpPr>
      <dsp:spPr>
        <a:xfrm>
          <a:off x="0" y="3279994"/>
          <a:ext cx="10096134" cy="1490906"/>
        </a:xfrm>
        <a:prstGeom prst="roundRect">
          <a:avLst>
            <a:gd name="adj" fmla="val 10000"/>
          </a:avLst>
        </a:prstGeom>
        <a:solidFill>
          <a:srgbClr val="6AAC90">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 To recap the key message(s)</a:t>
          </a:r>
          <a:endParaRPr lang="en-US" altLang="zh-HK" sz="1800" kern="1200" dirty="0" smtClean="0">
            <a:solidFill>
              <a:srgbClr val="002060"/>
            </a:solidFill>
            <a:latin typeface="Century Gothic" panose="020B0502020202020204"/>
            <a:ea typeface="新細明體" panose="02020500000000000000" pitchFamily="18" charset="-120"/>
            <a:cs typeface="+mn-cs"/>
          </a:endParaRPr>
        </a:p>
        <a:p>
          <a:pPr marL="180975" lvl="0" indent="-180975" algn="l" defTabSz="800100">
            <a:lnSpc>
              <a:spcPct val="90000"/>
            </a:lnSpc>
            <a:spcBef>
              <a:spcPct val="0"/>
            </a:spcBef>
            <a:spcAft>
              <a:spcPts val="0"/>
            </a:spcAft>
          </a:pP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a:t>
          </a:r>
          <a:r>
            <a:rPr lang="en-US" altLang="zh-HK" sz="1800" kern="1200" dirty="0" smtClean="0">
              <a:solidFill>
                <a:sysClr val="window" lastClr="FFFFFF"/>
              </a:solidFill>
              <a:latin typeface="Century Gothic" panose="020B0502020202020204"/>
              <a:ea typeface="新細明體" panose="02020500000000000000" pitchFamily="18" charset="-120"/>
              <a:cs typeface="+mn-cs"/>
              <a:sym typeface="Symbol" panose="05050102010706020507" pitchFamily="18" charset="2"/>
            </a:rPr>
            <a:t> </a:t>
          </a:r>
          <a:r>
            <a:rPr lang="en-US" altLang="zh-HK" sz="1800" kern="1200" dirty="0" smtClean="0">
              <a:solidFill>
                <a:srgbClr val="002060"/>
              </a:solidFill>
              <a:latin typeface="Century Gothic" panose="020B0502020202020204"/>
              <a:ea typeface="新細明體" panose="02020500000000000000" pitchFamily="18" charset="-120"/>
              <a:cs typeface="+mn-cs"/>
              <a:sym typeface="Symbol" panose="05050102010706020507" pitchFamily="18" charset="2"/>
            </a:rPr>
            <a:t>To call to action (e.g. join a beach clean-up activity)</a:t>
          </a:r>
          <a:endParaRPr lang="en-US" altLang="zh-HK" sz="1800" kern="1200" dirty="0" smtClean="0">
            <a:solidFill>
              <a:srgbClr val="002060"/>
            </a:solidFill>
            <a:latin typeface="Century Gothic" panose="020B0502020202020204"/>
            <a:ea typeface="新細明體" panose="02020500000000000000" pitchFamily="18" charset="-120"/>
            <a:cs typeface="+mn-cs"/>
          </a:endParaRPr>
        </a:p>
      </dsp:txBody>
      <dsp:txXfrm>
        <a:off x="2211984" y="3323661"/>
        <a:ext cx="7840482" cy="1403572"/>
      </dsp:txXfrm>
    </dsp:sp>
    <dsp:sp modelId="{63F2C6F2-D998-4F67-8CC2-B614124692E0}">
      <dsp:nvSpPr>
        <dsp:cNvPr id="0" name=""/>
        <dsp:cNvSpPr/>
      </dsp:nvSpPr>
      <dsp:spPr>
        <a:xfrm>
          <a:off x="755424" y="3979951"/>
          <a:ext cx="806559" cy="90993"/>
        </a:xfrm>
        <a:prstGeom prst="roundRect">
          <a:avLst>
            <a:gd name="adj" fmla="val 10000"/>
          </a:avLst>
        </a:prstGeom>
        <a:solidFill>
          <a:srgbClr val="6AAC90">
            <a:tint val="50000"/>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1DC53-E091-452C-9888-A5B174B97992}">
      <dsp:nvSpPr>
        <dsp:cNvPr id="0" name=""/>
        <dsp:cNvSpPr/>
      </dsp:nvSpPr>
      <dsp:spPr>
        <a:xfrm>
          <a:off x="-5664717" y="-865169"/>
          <a:ext cx="6728997" cy="6728997"/>
        </a:xfrm>
        <a:prstGeom prst="blockArc">
          <a:avLst>
            <a:gd name="adj1" fmla="val 18900000"/>
            <a:gd name="adj2" fmla="val 2700000"/>
            <a:gd name="adj3" fmla="val 321"/>
          </a:avLst>
        </a:prstGeom>
        <a:noFill/>
        <a:ln w="19050" cap="rnd" cmpd="sng" algn="ctr">
          <a:solidFill>
            <a:srgbClr val="EA631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76DD087-986A-47B6-8A59-B8BE9E0FB907}">
      <dsp:nvSpPr>
        <dsp:cNvPr id="0" name=""/>
        <dsp:cNvSpPr/>
      </dsp:nvSpPr>
      <dsp:spPr>
        <a:xfrm>
          <a:off x="550956" y="228914"/>
          <a:ext cx="8444112" cy="1079759"/>
        </a:xfrm>
        <a:prstGeom prst="rect">
          <a:avLst/>
        </a:prstGeom>
        <a:solidFill>
          <a:srgbClr val="EA6312">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389" tIns="45720" rIns="45720" bIns="45720" numCol="1" spcCol="1270" anchor="ctr" anchorCtr="0">
          <a:noAutofit/>
        </a:bodyPr>
        <a:lstStyle/>
        <a:p>
          <a:pPr lvl="0" algn="l" defTabSz="800100">
            <a:lnSpc>
              <a:spcPct val="90000"/>
            </a:lnSpc>
            <a:spcBef>
              <a:spcPct val="0"/>
            </a:spcBef>
            <a:spcAft>
              <a:spcPct val="35000"/>
            </a:spcAft>
          </a:pPr>
          <a:r>
            <a:rPr lang="en-US" altLang="zh-HK" sz="1800" b="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Ask a rhetorical question</a:t>
          </a:r>
        </a:p>
        <a:p>
          <a:pPr marL="361950" lvl="0" indent="-361950" algn="l" defTabSz="800100">
            <a:lnSpc>
              <a:spcPct val="90000"/>
            </a:lnSpc>
            <a:spcBef>
              <a:spcPct val="0"/>
            </a:spcBef>
            <a:spcAft>
              <a:spcPct val="35000"/>
            </a:spcAft>
          </a:pPr>
          <a:r>
            <a:rPr lang="en-US" altLang="zh-HK" sz="1800" b="0" i="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e.g. Do you want to swim in a litter-filled sea, contaminated by man-made waste?</a:t>
          </a:r>
          <a:endParaRPr lang="en-US" altLang="zh-HK" sz="1800" b="0" i="1" kern="1200"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sp:txBody>
      <dsp:txXfrm>
        <a:off x="550956" y="228914"/>
        <a:ext cx="8444112" cy="1079759"/>
      </dsp:txXfrm>
    </dsp:sp>
    <dsp:sp modelId="{032C8D97-5DF2-40B6-8322-215B3DBF34B1}">
      <dsp:nvSpPr>
        <dsp:cNvPr id="0" name=""/>
        <dsp:cNvSpPr/>
      </dsp:nvSpPr>
      <dsp:spPr>
        <a:xfrm>
          <a:off x="70335" y="288172"/>
          <a:ext cx="961242" cy="961242"/>
        </a:xfrm>
        <a:prstGeom prst="ellipse">
          <a:avLst/>
        </a:prstGeom>
        <a:solidFill>
          <a:sysClr val="window" lastClr="FFFFFF">
            <a:hueOff val="0"/>
            <a:satOff val="0"/>
            <a:lumOff val="0"/>
            <a:alphaOff val="0"/>
          </a:sysClr>
        </a:solidFill>
        <a:ln w="19050" cap="rnd" cmpd="sng" algn="ctr">
          <a:solidFill>
            <a:srgbClr val="EA6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6DC4AB7-A395-4A9E-9E34-96D98482BAD0}">
      <dsp:nvSpPr>
        <dsp:cNvPr id="0" name=""/>
        <dsp:cNvSpPr/>
      </dsp:nvSpPr>
      <dsp:spPr>
        <a:xfrm>
          <a:off x="938936" y="1387533"/>
          <a:ext cx="8054931" cy="1077237"/>
        </a:xfrm>
        <a:prstGeom prst="rect">
          <a:avLst/>
        </a:prstGeom>
        <a:solidFill>
          <a:srgbClr val="E6B729">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389" tIns="45720" rIns="45720" bIns="45720" numCol="1" spcCol="1270" anchor="ctr" anchorCtr="0">
          <a:noAutofit/>
        </a:bodyPr>
        <a:lstStyle/>
        <a:p>
          <a:pPr lvl="0" algn="l" defTabSz="800100">
            <a:lnSpc>
              <a:spcPct val="90000"/>
            </a:lnSpc>
            <a:spcBef>
              <a:spcPct val="0"/>
            </a:spcBef>
            <a:spcAft>
              <a:spcPct val="35000"/>
            </a:spcAft>
          </a:pPr>
          <a:r>
            <a:rPr lang="en-US" altLang="zh-HK" sz="1800" b="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Use startling statistics</a:t>
          </a:r>
        </a:p>
        <a:p>
          <a:pPr marL="361950" lvl="0" indent="-361950" algn="l" defTabSz="800100">
            <a:lnSpc>
              <a:spcPct val="90000"/>
            </a:lnSpc>
            <a:spcBef>
              <a:spcPct val="0"/>
            </a:spcBef>
            <a:spcAft>
              <a:spcPct val="35000"/>
            </a:spcAft>
          </a:pPr>
          <a:r>
            <a:rPr lang="en-US" altLang="zh-HK" sz="1800" b="0" i="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e.g. Every year, 15,000 </a:t>
          </a:r>
          <a:r>
            <a:rPr lang="en-US" altLang="zh-HK" sz="1800" b="0" i="1" kern="1200" dirty="0" err="1" smtClean="0">
              <a:solidFill>
                <a:srgbClr val="002060"/>
              </a:solidFill>
              <a:latin typeface="Calibri" panose="020F0502020204030204" pitchFamily="34" charset="0"/>
              <a:ea typeface="新細明體" panose="02020500000000000000" pitchFamily="18" charset="-120"/>
              <a:cs typeface="Calibri" panose="020F0502020204030204" pitchFamily="34" charset="0"/>
            </a:rPr>
            <a:t>tonnes</a:t>
          </a:r>
          <a:r>
            <a:rPr lang="en-US" altLang="zh-HK" sz="1800" b="0" i="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 of marine refuse on average are collected by the Hong Kong Government.</a:t>
          </a:r>
          <a:endParaRPr lang="en-US" altLang="zh-HK" sz="1800" b="0" i="1" kern="1200"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sp:txBody>
      <dsp:txXfrm>
        <a:off x="938936" y="1387533"/>
        <a:ext cx="8054931" cy="1077237"/>
      </dsp:txXfrm>
    </dsp:sp>
    <dsp:sp modelId="{45AE710B-7D30-4E87-AACB-6F685F48E187}">
      <dsp:nvSpPr>
        <dsp:cNvPr id="0" name=""/>
        <dsp:cNvSpPr/>
      </dsp:nvSpPr>
      <dsp:spPr>
        <a:xfrm>
          <a:off x="511216" y="1441863"/>
          <a:ext cx="961242" cy="961242"/>
        </a:xfrm>
        <a:prstGeom prst="ellipse">
          <a:avLst/>
        </a:prstGeom>
        <a:solidFill>
          <a:sysClr val="window" lastClr="FFFFFF">
            <a:hueOff val="0"/>
            <a:satOff val="0"/>
            <a:lumOff val="0"/>
            <a:alphaOff val="0"/>
          </a:sysClr>
        </a:solidFill>
        <a:ln w="19050" cap="rnd" cmpd="sng" algn="ctr">
          <a:solidFill>
            <a:srgbClr val="E6B72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7E4C55D-FEB9-48C7-8F43-988490A54BCC}">
      <dsp:nvSpPr>
        <dsp:cNvPr id="0" name=""/>
        <dsp:cNvSpPr/>
      </dsp:nvSpPr>
      <dsp:spPr>
        <a:xfrm>
          <a:off x="991837" y="2584760"/>
          <a:ext cx="8003230" cy="982827"/>
        </a:xfrm>
        <a:prstGeom prst="rect">
          <a:avLst/>
        </a:prstGeom>
        <a:solidFill>
          <a:srgbClr val="6AAC90">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389" tIns="45720" rIns="45720" bIns="45720" numCol="1" spcCol="1270" anchor="ctr" anchorCtr="0">
          <a:noAutofit/>
        </a:bodyPr>
        <a:lstStyle/>
        <a:p>
          <a:pPr lvl="0" algn="l" defTabSz="800100">
            <a:lnSpc>
              <a:spcPct val="90000"/>
            </a:lnSpc>
            <a:spcBef>
              <a:spcPct val="0"/>
            </a:spcBef>
            <a:spcAft>
              <a:spcPct val="35000"/>
            </a:spcAft>
          </a:pPr>
          <a:r>
            <a:rPr lang="en-US" altLang="zh-HK" sz="1800" b="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Tell a brief anecdote/story </a:t>
          </a:r>
        </a:p>
        <a:p>
          <a:pPr marL="361950" lvl="0" indent="-361950" algn="l" defTabSz="800100">
            <a:lnSpc>
              <a:spcPct val="90000"/>
            </a:lnSpc>
            <a:spcBef>
              <a:spcPct val="0"/>
            </a:spcBef>
            <a:spcAft>
              <a:spcPct val="35000"/>
            </a:spcAft>
          </a:pPr>
          <a:r>
            <a:rPr lang="en-US" altLang="zh-HK" sz="1800" b="0" i="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e.g. Last summer, I went for a stroll near the sea, but instead of seeing crystal clear seawater glistening, I was shocked to find…</a:t>
          </a:r>
          <a:endParaRPr lang="en-US" altLang="zh-HK" sz="1800" b="0" i="1" kern="1200"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sp:txBody>
      <dsp:txXfrm>
        <a:off x="991837" y="2584760"/>
        <a:ext cx="8003230" cy="982827"/>
      </dsp:txXfrm>
    </dsp:sp>
    <dsp:sp modelId="{04C8F4F9-A524-4235-8D7C-DDBD9B05C490}">
      <dsp:nvSpPr>
        <dsp:cNvPr id="0" name=""/>
        <dsp:cNvSpPr/>
      </dsp:nvSpPr>
      <dsp:spPr>
        <a:xfrm>
          <a:off x="511216" y="2595553"/>
          <a:ext cx="961242" cy="961242"/>
        </a:xfrm>
        <a:prstGeom prst="ellipse">
          <a:avLst/>
        </a:prstGeom>
        <a:solidFill>
          <a:sysClr val="window" lastClr="FFFFFF">
            <a:hueOff val="0"/>
            <a:satOff val="0"/>
            <a:lumOff val="0"/>
            <a:alphaOff val="0"/>
          </a:sysClr>
        </a:solidFill>
        <a:ln w="19050" cap="rnd" cmpd="sng" algn="ctr">
          <a:solidFill>
            <a:srgbClr val="6AAC9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0EDCD11-8DF4-4B41-8F26-FF637DFC9D43}">
      <dsp:nvSpPr>
        <dsp:cNvPr id="0" name=""/>
        <dsp:cNvSpPr/>
      </dsp:nvSpPr>
      <dsp:spPr>
        <a:xfrm>
          <a:off x="579750" y="3640339"/>
          <a:ext cx="8444112" cy="1105382"/>
        </a:xfrm>
        <a:prstGeom prst="rect">
          <a:avLst/>
        </a:prstGeom>
        <a:solidFill>
          <a:srgbClr val="9E5E9B">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389" tIns="45720" rIns="45720" bIns="45720" numCol="1" spcCol="1270" anchor="ctr" anchorCtr="0">
          <a:noAutofit/>
        </a:bodyPr>
        <a:lstStyle/>
        <a:p>
          <a:pPr lvl="0" algn="l" defTabSz="800100">
            <a:lnSpc>
              <a:spcPct val="90000"/>
            </a:lnSpc>
            <a:spcBef>
              <a:spcPct val="0"/>
            </a:spcBef>
            <a:spcAft>
              <a:spcPct val="35000"/>
            </a:spcAft>
          </a:pPr>
          <a:r>
            <a:rPr lang="en-US" altLang="zh-HK" sz="1800" b="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Guide the audience to “imagine” a scenario</a:t>
          </a:r>
        </a:p>
        <a:p>
          <a:pPr lvl="0" algn="l" defTabSz="800100">
            <a:lnSpc>
              <a:spcPct val="90000"/>
            </a:lnSpc>
            <a:spcBef>
              <a:spcPct val="0"/>
            </a:spcBef>
            <a:spcAft>
              <a:spcPct val="35000"/>
            </a:spcAft>
          </a:pPr>
          <a:r>
            <a:rPr lang="en-US" altLang="zh-HK" sz="1800" b="0" i="1" kern="1200" dirty="0" smtClean="0">
              <a:solidFill>
                <a:srgbClr val="002060"/>
              </a:solidFill>
              <a:latin typeface="Calibri" panose="020F0502020204030204" pitchFamily="34" charset="0"/>
              <a:ea typeface="新細明體" panose="02020500000000000000" pitchFamily="18" charset="-120"/>
              <a:cs typeface="Calibri" panose="020F0502020204030204" pitchFamily="34" charset="0"/>
            </a:rPr>
            <a:t>Imagine seeing more plastics than fish when you go sea bathing. How do you feel? </a:t>
          </a:r>
          <a:endParaRPr lang="en-US" altLang="zh-HK" sz="1800" b="1" kern="1200" dirty="0">
            <a:solidFill>
              <a:srgbClr val="002060"/>
            </a:solidFill>
            <a:latin typeface="Calibri" panose="020F0502020204030204" pitchFamily="34" charset="0"/>
            <a:ea typeface="新細明體" panose="02020500000000000000" pitchFamily="18" charset="-120"/>
            <a:cs typeface="Calibri" panose="020F0502020204030204" pitchFamily="34" charset="0"/>
          </a:endParaRPr>
        </a:p>
      </dsp:txBody>
      <dsp:txXfrm>
        <a:off x="579750" y="3640339"/>
        <a:ext cx="8444112" cy="1105382"/>
      </dsp:txXfrm>
    </dsp:sp>
    <dsp:sp modelId="{959205D6-8A99-423D-BC50-44E9A25AF121}">
      <dsp:nvSpPr>
        <dsp:cNvPr id="0" name=""/>
        <dsp:cNvSpPr/>
      </dsp:nvSpPr>
      <dsp:spPr>
        <a:xfrm>
          <a:off x="70335" y="3749244"/>
          <a:ext cx="961242" cy="961242"/>
        </a:xfrm>
        <a:prstGeom prst="ellipse">
          <a:avLst/>
        </a:prstGeom>
        <a:solidFill>
          <a:sysClr val="window" lastClr="FFFFFF">
            <a:hueOff val="0"/>
            <a:satOff val="0"/>
            <a:lumOff val="0"/>
            <a:alphaOff val="0"/>
          </a:sysClr>
        </a:solidFill>
        <a:ln w="19050" cap="rnd" cmpd="sng" algn="ctr">
          <a:solidFill>
            <a:srgbClr val="9E5E9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93783-C0EE-4153-BCF4-BD3474920BF8}">
      <dsp:nvSpPr>
        <dsp:cNvPr id="0" name=""/>
        <dsp:cNvSpPr/>
      </dsp:nvSpPr>
      <dsp:spPr>
        <a:xfrm>
          <a:off x="1302" y="632078"/>
          <a:ext cx="3272827" cy="1263311"/>
        </a:xfrm>
        <a:prstGeom prst="chevron">
          <a:avLst>
            <a:gd name="adj" fmla="val 4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48514B8-24F5-4F01-ABC8-85018C662603}">
      <dsp:nvSpPr>
        <dsp:cNvPr id="0" name=""/>
        <dsp:cNvSpPr/>
      </dsp:nvSpPr>
      <dsp:spPr>
        <a:xfrm>
          <a:off x="874056" y="947906"/>
          <a:ext cx="2763721" cy="126331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altLang="zh-HK" sz="2900" b="1" kern="1200" dirty="0">
              <a:solidFill>
                <a:srgbClr val="C00000"/>
              </a:solidFill>
            </a:rPr>
            <a:t>State</a:t>
          </a:r>
          <a:r>
            <a:rPr lang="en-US" altLang="zh-HK" sz="2900" b="1" kern="1200" dirty="0"/>
            <a:t> </a:t>
          </a:r>
          <a:br>
            <a:rPr lang="en-US" altLang="zh-HK" sz="2900" b="1" kern="1200" dirty="0"/>
          </a:br>
          <a:r>
            <a:rPr lang="en-US" altLang="zh-HK" sz="2900" b="1" kern="1200" dirty="0"/>
            <a:t>the idea</a:t>
          </a:r>
        </a:p>
      </dsp:txBody>
      <dsp:txXfrm>
        <a:off x="911057" y="984907"/>
        <a:ext cx="2689719" cy="1189309"/>
      </dsp:txXfrm>
    </dsp:sp>
    <dsp:sp modelId="{3C0543B7-A73C-422C-B9F8-7E7D66DDB75B}">
      <dsp:nvSpPr>
        <dsp:cNvPr id="0" name=""/>
        <dsp:cNvSpPr/>
      </dsp:nvSpPr>
      <dsp:spPr>
        <a:xfrm>
          <a:off x="3739599" y="632078"/>
          <a:ext cx="3272827" cy="1263311"/>
        </a:xfrm>
        <a:prstGeom prst="chevron">
          <a:avLst>
            <a:gd name="adj" fmla="val 40000"/>
          </a:avLst>
        </a:prstGeom>
        <a:solidFill>
          <a:schemeClr val="accent5">
            <a:hueOff val="190410"/>
            <a:satOff val="-17192"/>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0F79A3D-59EE-48F6-8C27-BEB5370F65D1}">
      <dsp:nvSpPr>
        <dsp:cNvPr id="0" name=""/>
        <dsp:cNvSpPr/>
      </dsp:nvSpPr>
      <dsp:spPr>
        <a:xfrm>
          <a:off x="4612353" y="947906"/>
          <a:ext cx="2763721" cy="126331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altLang="zh-HK" sz="2900" b="1" kern="1200" dirty="0">
              <a:solidFill>
                <a:srgbClr val="C00000"/>
              </a:solidFill>
            </a:rPr>
            <a:t>Support</a:t>
          </a:r>
          <a:r>
            <a:rPr lang="en-US" altLang="zh-HK" sz="2900" b="1" kern="1200" dirty="0"/>
            <a:t> </a:t>
          </a:r>
          <a:br>
            <a:rPr lang="en-US" altLang="zh-HK" sz="2900" b="1" kern="1200" dirty="0"/>
          </a:br>
          <a:r>
            <a:rPr lang="en-US" altLang="zh-HK" sz="2900" b="1" kern="1200" dirty="0"/>
            <a:t>the idea</a:t>
          </a:r>
        </a:p>
      </dsp:txBody>
      <dsp:txXfrm>
        <a:off x="4649354" y="984907"/>
        <a:ext cx="2689719" cy="1189309"/>
      </dsp:txXfrm>
    </dsp:sp>
    <dsp:sp modelId="{31346C57-7EBE-461F-AF66-CAA47A764DBF}">
      <dsp:nvSpPr>
        <dsp:cNvPr id="0" name=""/>
        <dsp:cNvSpPr/>
      </dsp:nvSpPr>
      <dsp:spPr>
        <a:xfrm>
          <a:off x="7477896" y="632078"/>
          <a:ext cx="3272827" cy="1263311"/>
        </a:xfrm>
        <a:prstGeom prst="chevron">
          <a:avLst>
            <a:gd name="adj" fmla="val 40000"/>
          </a:avLst>
        </a:prstGeom>
        <a:solidFill>
          <a:schemeClr val="accent5">
            <a:hueOff val="380819"/>
            <a:satOff val="-34384"/>
            <a:lumOff val="1999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95CE0D-19A7-468A-931C-8B90E2F8DACE}">
      <dsp:nvSpPr>
        <dsp:cNvPr id="0" name=""/>
        <dsp:cNvSpPr/>
      </dsp:nvSpPr>
      <dsp:spPr>
        <a:xfrm>
          <a:off x="8350650" y="947906"/>
          <a:ext cx="2763721" cy="126331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altLang="zh-HK" sz="2900" b="1" kern="1200" dirty="0">
              <a:solidFill>
                <a:srgbClr val="C00000"/>
              </a:solidFill>
            </a:rPr>
            <a:t>Summarise</a:t>
          </a:r>
          <a:r>
            <a:rPr lang="en-US" altLang="zh-HK" sz="2900" b="1" kern="1200" dirty="0"/>
            <a:t> the idea</a:t>
          </a:r>
        </a:p>
      </dsp:txBody>
      <dsp:txXfrm>
        <a:off x="8387651" y="984907"/>
        <a:ext cx="2689719" cy="118930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0445" y="0"/>
            <a:ext cx="2945659" cy="498056"/>
          </a:xfrm>
          <a:prstGeom prst="rect">
            <a:avLst/>
          </a:prstGeom>
        </p:spPr>
        <p:txBody>
          <a:bodyPr vert="horz" lIns="91440" tIns="45720" rIns="91440" bIns="45720" rtlCol="0"/>
          <a:lstStyle>
            <a:lvl1pPr algn="r">
              <a:defRPr sz="1200"/>
            </a:lvl1pPr>
          </a:lstStyle>
          <a:p>
            <a:fld id="{DE71268B-8AC2-4239-8FAF-7C144C210720}" type="datetimeFigureOut">
              <a:rPr lang="en-US"/>
              <a:t>5/23/2023</a:t>
            </a:fld>
            <a:endParaRPr/>
          </a:p>
        </p:txBody>
      </p:sp>
      <p:sp>
        <p:nvSpPr>
          <p:cNvPr id="4" name="Footer Placeholder 3"/>
          <p:cNvSpPr>
            <a:spLocks noGrp="1"/>
          </p:cNvSpPr>
          <p:nvPr>
            <p:ph type="ftr" sz="quarter" idx="2"/>
          </p:nvPr>
        </p:nvSpPr>
        <p:spPr>
          <a:xfrm>
            <a:off x="1" y="9428587"/>
            <a:ext cx="2945659" cy="498055"/>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0445" y="9428587"/>
            <a:ext cx="2945659" cy="498055"/>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F5AD8362-6D63-40AC-BAA9-90C3AE6D5875}" type="datetimeFigureOut">
              <a:rPr lang="en-US"/>
              <a:t>5/23/2023</a:t>
            </a:fld>
            <a:endParaRPr/>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768" y="4777197"/>
            <a:ext cx="5438140" cy="335024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1" y="9428587"/>
            <a:ext cx="2945659" cy="49805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0445" y="9428587"/>
            <a:ext cx="2945659" cy="498055"/>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C6539446-6953-447E-A4E3-E7CFBF870046}" type="slidenum">
              <a:rPr lang="en-US" altLang="zh-HK" smtClean="0"/>
              <a:t>3</a:t>
            </a:fld>
            <a:endParaRPr lang="en-US" altLang="zh-HK"/>
          </a:p>
        </p:txBody>
      </p:sp>
    </p:spTree>
    <p:extLst>
      <p:ext uri="{BB962C8B-B14F-4D97-AF65-F5344CB8AC3E}">
        <p14:creationId xmlns:p14="http://schemas.microsoft.com/office/powerpoint/2010/main" val="389741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C6539446-6953-447E-A4E3-E7CFBF870046}" type="slidenum">
              <a:rPr lang="en-US" altLang="zh-HK" smtClean="0"/>
              <a:t>5</a:t>
            </a:fld>
            <a:endParaRPr lang="en-US" altLang="zh-HK"/>
          </a:p>
        </p:txBody>
      </p:sp>
    </p:spTree>
    <p:extLst>
      <p:ext uri="{BB962C8B-B14F-4D97-AF65-F5344CB8AC3E}">
        <p14:creationId xmlns:p14="http://schemas.microsoft.com/office/powerpoint/2010/main" val="374852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C6539446-6953-447E-A4E3-E7CFBF870046}" type="slidenum">
              <a:rPr lang="en-US" altLang="zh-HK" smtClean="0"/>
              <a:t>7</a:t>
            </a:fld>
            <a:endParaRPr lang="en-US" altLang="zh-HK"/>
          </a:p>
        </p:txBody>
      </p:sp>
    </p:spTree>
    <p:extLst>
      <p:ext uri="{BB962C8B-B14F-4D97-AF65-F5344CB8AC3E}">
        <p14:creationId xmlns:p14="http://schemas.microsoft.com/office/powerpoint/2010/main" val="134060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C6539446-6953-447E-A4E3-E7CFBF870046}" type="slidenum">
              <a:rPr lang="en-US" altLang="zh-HK" smtClean="0"/>
              <a:t>8</a:t>
            </a:fld>
            <a:endParaRPr lang="en-US" altLang="zh-HK"/>
          </a:p>
        </p:txBody>
      </p:sp>
    </p:spTree>
    <p:extLst>
      <p:ext uri="{BB962C8B-B14F-4D97-AF65-F5344CB8AC3E}">
        <p14:creationId xmlns:p14="http://schemas.microsoft.com/office/powerpoint/2010/main" val="329552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C6539446-6953-447E-A4E3-E7CFBF870046}" type="slidenum">
              <a:rPr lang="en-US" altLang="zh-HK" smtClean="0"/>
              <a:t>13</a:t>
            </a:fld>
            <a:endParaRPr lang="en-US" altLang="zh-HK"/>
          </a:p>
        </p:txBody>
      </p:sp>
    </p:spTree>
    <p:extLst>
      <p:ext uri="{BB962C8B-B14F-4D97-AF65-F5344CB8AC3E}">
        <p14:creationId xmlns:p14="http://schemas.microsoft.com/office/powerpoint/2010/main" val="980455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ltLang="zh-HK"/>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ltLang="zh-HK"/>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ltLang="zh-HK"/>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a:p>
        </p:txBody>
      </p:sp>
      <p:sp>
        <p:nvSpPr>
          <p:cNvPr id="3" name="Content Placeholder 2"/>
          <p:cNvSpPr>
            <a:spLocks noGrp="1"/>
          </p:cNvSpPr>
          <p:nvPr>
            <p:ph idx="1"/>
          </p:nvPr>
        </p:nvSpPr>
        <p:spPr/>
        <p:txBody>
          <a:bodyPr/>
          <a:lstStyle>
            <a:lvl5pPr>
              <a:defRPr/>
            </a:lvl5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ltLang="zh-HK"/>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HK"/>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zh-HK"/>
              <a:t>Click to edit Master title style</a:t>
            </a:r>
            <a:endParaRP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p:txBody>
          <a:bodyPr/>
          <a:lstStyle/>
          <a:p>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p:txBody>
          <a:bodyPr/>
          <a:lstStyle/>
          <a:p>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ltLang="zh-HK"/>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ltLang="zh-HK"/>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ltLang="zh-HK"/>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hyperlink" Target="https://www.edb.gov.hk/attachment/en/curriculum-development/kla/eng-edu/Academic-Eng/20220505_5_Describing%20Statistics_PDF.pdf"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unep.org/cep/solid-waste-and-marine-litter-management" TargetMode="Externa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unep.org/cep/solid-waste-and-marine-litter-management" TargetMode="External"/><Relationship Id="rId7" Type="http://schemas.openxmlformats.org/officeDocument/2006/relationships/hyperlink" Target="https://www.edb.gov.hk/attachment/en/curriculum-development/kla/eng-edu/references-resources/Cleanliness/Clean-up_web.mp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0.xml"/><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763" y="8986"/>
            <a:ext cx="11493930" cy="1215594"/>
          </a:xfrm>
        </p:spPr>
        <p:txBody>
          <a:bodyPr/>
          <a:lstStyle/>
          <a:p>
            <a:r>
              <a:rPr lang="en-US" dirty="0"/>
              <a:t>Cleanliness – Marine Littering</a:t>
            </a:r>
          </a:p>
        </p:txBody>
      </p:sp>
      <p:sp>
        <p:nvSpPr>
          <p:cNvPr id="8" name="Title 1"/>
          <p:cNvSpPr txBox="1">
            <a:spLocks/>
          </p:cNvSpPr>
          <p:nvPr/>
        </p:nvSpPr>
        <p:spPr>
          <a:xfrm>
            <a:off x="359507" y="667492"/>
            <a:ext cx="11493930" cy="12155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2">
                    <a:lumMod val="50000"/>
                  </a:schemeClr>
                </a:solidFill>
                <a:latin typeface="+mj-lt"/>
                <a:ea typeface="+mj-ea"/>
                <a:cs typeface="+mj-cs"/>
              </a:defRPr>
            </a:lvl1pPr>
          </a:lstStyle>
          <a:p>
            <a:r>
              <a:rPr lang="en-US" sz="3600" b="1" dirty="0" smtClean="0">
                <a:solidFill>
                  <a:srgbClr val="FF0000"/>
                </a:solidFill>
              </a:rPr>
              <a:t>Live </a:t>
            </a:r>
            <a:r>
              <a:rPr lang="en-US" sz="3600" b="1" dirty="0">
                <a:solidFill>
                  <a:srgbClr val="FF0000"/>
                </a:solidFill>
              </a:rPr>
              <a:t>here, love </a:t>
            </a:r>
            <a:r>
              <a:rPr lang="en-US" sz="3600" b="1" dirty="0" smtClean="0">
                <a:solidFill>
                  <a:srgbClr val="FF0000"/>
                </a:solidFill>
              </a:rPr>
              <a:t>here</a:t>
            </a:r>
            <a:endParaRPr lang="en-US" sz="3600" b="1" dirty="0">
              <a:solidFill>
                <a:srgbClr val="FF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07" y="6103830"/>
            <a:ext cx="1722950" cy="568574"/>
          </a:xfrm>
          <a:prstGeom prst="rect">
            <a:avLst/>
          </a:prstGeom>
          <a:effectLst>
            <a:glow>
              <a:schemeClr val="tx1">
                <a:alpha val="40000"/>
              </a:schemeClr>
            </a:glow>
          </a:effectLst>
        </p:spPr>
      </p:pic>
      <p:pic>
        <p:nvPicPr>
          <p:cNvPr id="10" name="圖片 9"/>
          <p:cNvPicPr>
            <a:picLocks noChangeAspect="1"/>
          </p:cNvPicPr>
          <p:nvPr/>
        </p:nvPicPr>
        <p:blipFill rotWithShape="1">
          <a:blip r:embed="rId3"/>
          <a:srcRect l="2143" t="1288" r="14286" b="2346"/>
          <a:stretch/>
        </p:blipFill>
        <p:spPr>
          <a:xfrm>
            <a:off x="169763" y="2031676"/>
            <a:ext cx="4310374" cy="2795808"/>
          </a:xfrm>
          <a:prstGeom prst="rect">
            <a:avLst/>
          </a:prstGeom>
          <a:ln>
            <a:noFill/>
          </a:ln>
          <a:effectLst>
            <a:outerShdw blurRad="190500" algn="tl" rotWithShape="0">
              <a:srgbClr val="000000">
                <a:alpha val="70000"/>
              </a:srgbClr>
            </a:outerShdw>
          </a:effectLst>
        </p:spPr>
      </p:pic>
      <p:pic>
        <p:nvPicPr>
          <p:cNvPr id="3" name="圖片 2"/>
          <p:cNvPicPr>
            <a:picLocks noChangeAspect="1"/>
          </p:cNvPicPr>
          <p:nvPr/>
        </p:nvPicPr>
        <p:blipFill rotWithShape="1">
          <a:blip r:embed="rId4"/>
          <a:srcRect r="14687"/>
          <a:stretch/>
        </p:blipFill>
        <p:spPr>
          <a:xfrm>
            <a:off x="3865770" y="2725528"/>
            <a:ext cx="4285881" cy="2825856"/>
          </a:xfrm>
          <a:prstGeom prst="rect">
            <a:avLst/>
          </a:prstGeom>
          <a:ln>
            <a:noFill/>
          </a:ln>
          <a:effectLst>
            <a:outerShdw blurRad="190500" algn="tl" rotWithShape="0">
              <a:srgbClr val="000000">
                <a:alpha val="70000"/>
              </a:srgbClr>
            </a:outerShdw>
          </a:effectLst>
        </p:spPr>
      </p:pic>
      <p:pic>
        <p:nvPicPr>
          <p:cNvPr id="11" name="圖片 10"/>
          <p:cNvPicPr>
            <a:picLocks noChangeAspect="1"/>
          </p:cNvPicPr>
          <p:nvPr/>
        </p:nvPicPr>
        <p:blipFill rotWithShape="1">
          <a:blip r:embed="rId5"/>
          <a:srcRect l="13334" t="582" r="2143" b="-476"/>
          <a:stretch/>
        </p:blipFill>
        <p:spPr>
          <a:xfrm>
            <a:off x="7612096" y="3479476"/>
            <a:ext cx="4277647" cy="2843732"/>
          </a:xfrm>
          <a:prstGeom prst="rect">
            <a:avLst/>
          </a:prstGeom>
          <a:ln>
            <a:noFill/>
          </a:ln>
          <a:effectLst>
            <a:outerShdw blurRad="190500" algn="tl" rotWithShape="0">
              <a:srgbClr val="000000">
                <a:alpha val="70000"/>
              </a:srgbClr>
            </a:outerShdw>
          </a:effectLst>
        </p:spPr>
      </p:pic>
      <p:sp>
        <p:nvSpPr>
          <p:cNvPr id="7" name="副標題 2"/>
          <p:cNvSpPr>
            <a:spLocks noGrp="1"/>
          </p:cNvSpPr>
          <p:nvPr/>
        </p:nvSpPr>
        <p:spPr bwMode="auto">
          <a:xfrm>
            <a:off x="5467078" y="5897335"/>
            <a:ext cx="6386359"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0" indent="0" algn="l" defTabSz="457200" rtl="0" eaLnBrk="0" fontAlgn="base" hangingPunct="0">
              <a:spcBef>
                <a:spcPts val="1000"/>
              </a:spcBef>
              <a:spcAft>
                <a:spcPct val="0"/>
              </a:spcAft>
              <a:buClr>
                <a:schemeClr val="accent1"/>
              </a:buClr>
              <a:buFont typeface="Wingdings 3" panose="05040102010807070707" pitchFamily="18" charset="2"/>
              <a:buNone/>
              <a:defRPr kern="1200">
                <a:solidFill>
                  <a:schemeClr val="tx1">
                    <a:lumMod val="65000"/>
                    <a:lumOff val="35000"/>
                  </a:schemeClr>
                </a:solidFill>
                <a:latin typeface="+mn-lt"/>
                <a:ea typeface="+mn-ea"/>
                <a:cs typeface="+mn-cs"/>
              </a:defRPr>
            </a:lvl1pPr>
            <a:lvl2pPr marL="457200" indent="0" algn="ctr" defTabSz="457200" rtl="0" eaLnBrk="0" fontAlgn="base" hangingPunct="0">
              <a:spcBef>
                <a:spcPts val="1000"/>
              </a:spcBef>
              <a:spcAft>
                <a:spcPct val="0"/>
              </a:spcAft>
              <a:buClr>
                <a:schemeClr val="accent1"/>
              </a:buClr>
              <a:buFont typeface="Wingdings 3" panose="05040102010807070707" pitchFamily="18" charset="2"/>
              <a:buNone/>
              <a:defRPr sz="1600" kern="1200">
                <a:solidFill>
                  <a:schemeClr val="tx1">
                    <a:tint val="75000"/>
                  </a:schemeClr>
                </a:solidFill>
                <a:latin typeface="+mn-lt"/>
                <a:ea typeface="+mn-ea"/>
                <a:cs typeface="+mn-cs"/>
              </a:defRPr>
            </a:lvl2pPr>
            <a:lvl3pPr marL="914400" indent="0" algn="ctr" defTabSz="457200" rtl="0" eaLnBrk="0" fontAlgn="base" hangingPunct="0">
              <a:spcBef>
                <a:spcPts val="1000"/>
              </a:spcBef>
              <a:spcAft>
                <a:spcPct val="0"/>
              </a:spcAft>
              <a:buClr>
                <a:schemeClr val="accent1"/>
              </a:buClr>
              <a:buFont typeface="Wingdings 3" panose="05040102010807070707" pitchFamily="18" charset="2"/>
              <a:buNone/>
              <a:defRPr sz="1400" kern="1200">
                <a:solidFill>
                  <a:schemeClr val="tx1">
                    <a:tint val="75000"/>
                  </a:schemeClr>
                </a:solidFill>
                <a:latin typeface="+mn-lt"/>
                <a:ea typeface="+mn-ea"/>
                <a:cs typeface="+mn-cs"/>
              </a:defRPr>
            </a:lvl3pPr>
            <a:lvl4pPr marL="1371600" indent="0" algn="ctr" defTabSz="457200" rtl="0" eaLnBrk="0" fontAlgn="base" hangingPunct="0">
              <a:spcBef>
                <a:spcPts val="1000"/>
              </a:spcBef>
              <a:spcAft>
                <a:spcPct val="0"/>
              </a:spcAft>
              <a:buClr>
                <a:schemeClr val="accent1"/>
              </a:buClr>
              <a:buFont typeface="Wingdings 3" panose="05040102010807070707" pitchFamily="18" charset="2"/>
              <a:buNone/>
              <a:defRPr sz="1200" kern="1200">
                <a:solidFill>
                  <a:schemeClr val="tx1">
                    <a:tint val="75000"/>
                  </a:schemeClr>
                </a:solidFill>
                <a:latin typeface="+mn-lt"/>
                <a:ea typeface="+mn-ea"/>
                <a:cs typeface="+mn-cs"/>
              </a:defRPr>
            </a:lvl4pPr>
            <a:lvl5pPr marL="1828800" indent="0" algn="ctr" defTabSz="457200" rtl="0" eaLnBrk="0" fontAlgn="base" hangingPunct="0">
              <a:spcBef>
                <a:spcPts val="1000"/>
              </a:spcBef>
              <a:spcAft>
                <a:spcPct val="0"/>
              </a:spcAft>
              <a:buClr>
                <a:schemeClr val="accent1"/>
              </a:buClr>
              <a:buFont typeface="Wingdings 3" panose="050401020108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eaLnBrk="1" fontAlgn="auto" hangingPunct="1">
              <a:spcAft>
                <a:spcPts val="0"/>
              </a:spcAft>
              <a:buFont typeface="Wingdings 3" charset="2"/>
              <a:buNone/>
              <a:defRPr/>
            </a:pPr>
            <a:endParaRPr lang="en-US" altLang="zh-HK" dirty="0"/>
          </a:p>
          <a:p>
            <a:pPr eaLnBrk="1" fontAlgn="auto" hangingPunct="1">
              <a:spcAft>
                <a:spcPts val="0"/>
              </a:spcAft>
              <a:buFont typeface="Wingdings 3" charset="2"/>
              <a:buNone/>
              <a:defRPr/>
            </a:pPr>
            <a:endParaRPr lang="en-US" altLang="zh-HK" dirty="0"/>
          </a:p>
          <a:p>
            <a:pPr algn="r" eaLnBrk="1" fontAlgn="auto" hangingPunct="1">
              <a:spcBef>
                <a:spcPts val="0"/>
              </a:spcBef>
              <a:spcAft>
                <a:spcPts val="0"/>
              </a:spcAft>
              <a:buFont typeface="Wingdings 3" charset="2"/>
              <a:buNone/>
              <a:defRPr/>
            </a:pPr>
            <a:r>
              <a:rPr lang="en-GB" altLang="zh-TW" sz="1400" b="1" dirty="0" smtClean="0">
                <a:solidFill>
                  <a:schemeClr val="tx1"/>
                </a:solidFill>
                <a:latin typeface="Arial" panose="020B0604020202020204" pitchFamily="34" charset="0"/>
                <a:cs typeface="Arial" panose="020B0604020202020204" pitchFamily="34" charset="0"/>
              </a:rPr>
              <a:t>Curriculum Development Institute, </a:t>
            </a:r>
            <a:r>
              <a:rPr lang="en-GB" altLang="zh-HK" sz="1400" b="1" dirty="0" smtClean="0">
                <a:solidFill>
                  <a:schemeClr val="tx1"/>
                </a:solidFill>
                <a:latin typeface="Arial" panose="020B0604020202020204" pitchFamily="34" charset="0"/>
                <a:cs typeface="Arial" panose="020B0604020202020204" pitchFamily="34" charset="0"/>
              </a:rPr>
              <a:t>Education Bureau</a:t>
            </a:r>
          </a:p>
          <a:p>
            <a:pPr algn="r" eaLnBrk="1" fontAlgn="auto" hangingPunct="1">
              <a:spcBef>
                <a:spcPts val="0"/>
              </a:spcBef>
              <a:spcAft>
                <a:spcPts val="0"/>
              </a:spcAft>
              <a:buFont typeface="Wingdings 3" charset="2"/>
              <a:buNone/>
              <a:defRPr/>
            </a:pPr>
            <a:r>
              <a:rPr lang="en-GB" altLang="zh-HK" sz="1400" b="1" dirty="0">
                <a:solidFill>
                  <a:schemeClr val="tx1"/>
                </a:solidFill>
                <a:latin typeface="Arial" panose="020B0604020202020204" pitchFamily="34" charset="0"/>
                <a:cs typeface="Arial" panose="020B0604020202020204" pitchFamily="34" charset="0"/>
              </a:rPr>
              <a:t>© 2023</a:t>
            </a:r>
          </a:p>
          <a:p>
            <a:pPr algn="r" eaLnBrk="1" fontAlgn="auto" hangingPunct="1">
              <a:spcAft>
                <a:spcPts val="0"/>
              </a:spcAft>
              <a:buFont typeface="Wingdings 3" charset="2"/>
              <a:buNone/>
              <a:defRPr/>
            </a:pPr>
            <a:endParaRPr lang="en-GB" altLang="zh-HK" sz="1600" b="1" dirty="0" smtClean="0">
              <a:solidFill>
                <a:schemeClr val="tx1"/>
              </a:solidFill>
              <a:latin typeface="Arial" panose="020B0604020202020204" pitchFamily="34" charset="0"/>
              <a:cs typeface="Arial" panose="020B0604020202020204" pitchFamily="34" charset="0"/>
            </a:endParaRPr>
          </a:p>
          <a:p>
            <a:pPr algn="r" eaLnBrk="1" fontAlgn="auto" hangingPunct="1">
              <a:spcAft>
                <a:spcPts val="0"/>
              </a:spcAft>
              <a:buFont typeface="Wingdings 3" charset="2"/>
              <a:buNone/>
              <a:defRPr/>
            </a:pPr>
            <a:endParaRPr lang="en-US" altLang="zh-HK" sz="2800" dirty="0">
              <a:solidFill>
                <a:schemeClr val="tx1"/>
              </a:solidFill>
              <a:latin typeface="微軟正黑體" panose="020B0604030504040204" pitchFamily="34" charset="-120"/>
            </a:endParaRP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45318" t="12152" r="21587" b="7989"/>
          <a:stretch/>
        </p:blipFill>
        <p:spPr>
          <a:xfrm>
            <a:off x="7968550" y="755925"/>
            <a:ext cx="3887303" cy="5276292"/>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2"/>
          </p:nvPr>
        </p:nvSpPr>
        <p:spPr/>
        <p:txBody>
          <a:bodyPr/>
          <a:lstStyle/>
          <a:p>
            <a:fld id="{4FAB73BC-B049-4115-A692-8D63A059BFB8}" type="slidenum">
              <a:rPr lang="en-US" altLang="zh-HK" smtClean="0"/>
              <a:t>10</a:t>
            </a:fld>
            <a:endParaRPr lang="en-US" altLang="zh-HK"/>
          </a:p>
        </p:txBody>
      </p:sp>
      <p:sp>
        <p:nvSpPr>
          <p:cNvPr id="7" name="Rectangle 6"/>
          <p:cNvSpPr/>
          <p:nvPr/>
        </p:nvSpPr>
        <p:spPr>
          <a:xfrm>
            <a:off x="60674" y="255578"/>
            <a:ext cx="6425282" cy="338554"/>
          </a:xfrm>
          <a:prstGeom prst="rect">
            <a:avLst/>
          </a:prstGeom>
        </p:spPr>
        <p:txBody>
          <a:bodyPr wrap="square">
            <a:spAutoFit/>
          </a:bodyPr>
          <a:lstStyle/>
          <a:p>
            <a:r>
              <a:rPr lang="en-US" altLang="zh-TW" sz="1600" b="1" dirty="0"/>
              <a:t>A </a:t>
            </a:r>
            <a:r>
              <a:rPr lang="en-US" altLang="zh-TW" sz="1600" b="1" dirty="0" smtClean="0"/>
              <a:t>Leaflet </a:t>
            </a:r>
            <a:r>
              <a:rPr lang="en-US" altLang="zh-TW" sz="1600" b="1" dirty="0"/>
              <a:t>on </a:t>
            </a:r>
            <a:r>
              <a:rPr lang="en-US" altLang="zh-TW" sz="1600" b="1" dirty="0" smtClean="0"/>
              <a:t>Preventing </a:t>
            </a:r>
            <a:r>
              <a:rPr lang="en-US" altLang="zh-TW" sz="1600" b="1" dirty="0"/>
              <a:t>M</a:t>
            </a:r>
            <a:r>
              <a:rPr lang="en-US" altLang="zh-TW" sz="1600" b="1" dirty="0" smtClean="0"/>
              <a:t>arine </a:t>
            </a:r>
            <a:r>
              <a:rPr lang="en-US" altLang="zh-TW" sz="1600" b="1" dirty="0"/>
              <a:t>L</a:t>
            </a:r>
            <a:r>
              <a:rPr lang="en-US" altLang="zh-TW" sz="1600" b="1" dirty="0" smtClean="0"/>
              <a:t>ittering</a:t>
            </a:r>
            <a:endParaRPr lang="en-US" altLang="zh-HK" sz="1600" b="1" dirty="0"/>
          </a:p>
        </p:txBody>
      </p:sp>
      <p:sp>
        <p:nvSpPr>
          <p:cNvPr id="11" name="Rectangle 10"/>
          <p:cNvSpPr/>
          <p:nvPr/>
        </p:nvSpPr>
        <p:spPr>
          <a:xfrm>
            <a:off x="60674" y="6395521"/>
            <a:ext cx="6425282" cy="646331"/>
          </a:xfrm>
          <a:prstGeom prst="rect">
            <a:avLst/>
          </a:prstGeom>
        </p:spPr>
        <p:txBody>
          <a:bodyPr wrap="square">
            <a:spAutoFit/>
          </a:bodyPr>
          <a:lstStyle/>
          <a:p>
            <a:r>
              <a:rPr lang="en-US" altLang="zh-HK" sz="1200" dirty="0" smtClean="0">
                <a:latin typeface="Arial" panose="020B0604020202020204" pitchFamily="34" charset="0"/>
                <a:cs typeface="Arial" panose="020B0604020202020204" pitchFamily="34" charset="0"/>
              </a:rPr>
              <a:t>Adapted from: </a:t>
            </a:r>
            <a:r>
              <a:rPr lang="en-US" altLang="zh-HK" sz="1200" dirty="0"/>
              <a:t>https://www.mardep.gov.hk/en/pub_services/ocean/pdf/pcu_harbourclean.pdf</a:t>
            </a:r>
          </a:p>
          <a:p>
            <a:endParaRPr lang="en-US" altLang="zh-HK" sz="1200" dirty="0"/>
          </a:p>
        </p:txBody>
      </p:sp>
      <p:pic>
        <p:nvPicPr>
          <p:cNvPr id="13" name="Picture 12"/>
          <p:cNvPicPr>
            <a:picLocks noChangeAspect="1"/>
          </p:cNvPicPr>
          <p:nvPr/>
        </p:nvPicPr>
        <p:blipFill>
          <a:blip r:embed="rId3">
            <a:clrChange>
              <a:clrFrom>
                <a:srgbClr val="FFFFFE"/>
              </a:clrFrom>
              <a:clrTo>
                <a:srgbClr val="FFFFFE">
                  <a:alpha val="0"/>
                </a:srgbClr>
              </a:clrTo>
            </a:clrChange>
          </a:blip>
          <a:stretch>
            <a:fillRect/>
          </a:stretch>
        </p:blipFill>
        <p:spPr>
          <a:xfrm rot="21044725">
            <a:off x="5779069" y="3493200"/>
            <a:ext cx="2648237" cy="2595053"/>
          </a:xfrm>
          <a:prstGeom prst="rect">
            <a:avLst/>
          </a:prstGeom>
        </p:spPr>
      </p:pic>
      <p:sp>
        <p:nvSpPr>
          <p:cNvPr id="15" name="TextBox 14"/>
          <p:cNvSpPr txBox="1"/>
          <p:nvPr/>
        </p:nvSpPr>
        <p:spPr>
          <a:xfrm rot="21036573">
            <a:off x="6052718" y="4265363"/>
            <a:ext cx="2100936" cy="1569660"/>
          </a:xfrm>
          <a:prstGeom prst="rect">
            <a:avLst/>
          </a:prstGeom>
          <a:noFill/>
        </p:spPr>
        <p:txBody>
          <a:bodyPr wrap="square" rtlCol="0">
            <a:spAutoFit/>
          </a:bodyPr>
          <a:lstStyle/>
          <a:p>
            <a:pPr algn="ctr"/>
            <a:r>
              <a:rPr lang="en-US" altLang="zh-HK" sz="1600" b="1" dirty="0" smtClean="0">
                <a:latin typeface="Arial" panose="020B0604020202020204" pitchFamily="34" charset="0"/>
                <a:cs typeface="Arial" panose="020B0604020202020204" pitchFamily="34" charset="0"/>
              </a:rPr>
              <a:t>This is our draft poster.</a:t>
            </a:r>
          </a:p>
          <a:p>
            <a:pPr algn="ctr"/>
            <a:r>
              <a:rPr lang="en-US" altLang="zh-HK" sz="1600" b="1" dirty="0" smtClean="0">
                <a:latin typeface="Arial" panose="020B0604020202020204" pitchFamily="34" charset="0"/>
                <a:cs typeface="Arial" panose="020B0604020202020204" pitchFamily="34" charset="0"/>
              </a:rPr>
              <a:t>Can you think up a slogan to go with it to make it more impressive?</a:t>
            </a:r>
            <a:endParaRPr lang="zh-HK" altLang="en-US" sz="16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143517" y="594132"/>
            <a:ext cx="4917874" cy="5801389"/>
          </a:xfrm>
          <a:prstGeom prst="rect">
            <a:avLst/>
          </a:prstGeom>
        </p:spPr>
      </p:pic>
      <p:grpSp>
        <p:nvGrpSpPr>
          <p:cNvPr id="2" name="Group 1"/>
          <p:cNvGrpSpPr/>
          <p:nvPr/>
        </p:nvGrpSpPr>
        <p:grpSpPr>
          <a:xfrm>
            <a:off x="4700887" y="255578"/>
            <a:ext cx="2597597" cy="2711517"/>
            <a:chOff x="3845732" y="120672"/>
            <a:chExt cx="2597597" cy="2711517"/>
          </a:xfrm>
        </p:grpSpPr>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rot="21125533">
              <a:off x="3845732" y="120672"/>
              <a:ext cx="2597597" cy="2711517"/>
            </a:xfrm>
            <a:prstGeom prst="rect">
              <a:avLst/>
            </a:prstGeom>
          </p:spPr>
        </p:pic>
        <p:sp>
          <p:nvSpPr>
            <p:cNvPr id="14" name="TextBox 13"/>
            <p:cNvSpPr txBox="1"/>
            <p:nvPr/>
          </p:nvSpPr>
          <p:spPr>
            <a:xfrm rot="21000382">
              <a:off x="4129674" y="860896"/>
              <a:ext cx="2029711" cy="1600438"/>
            </a:xfrm>
            <a:prstGeom prst="rect">
              <a:avLst/>
            </a:prstGeom>
            <a:noFill/>
          </p:spPr>
          <p:txBody>
            <a:bodyPr wrap="square" rtlCol="0">
              <a:spAutoFit/>
            </a:bodyPr>
            <a:lstStyle/>
            <a:p>
              <a:pPr algn="ctr"/>
              <a:r>
                <a:rPr lang="en-US" altLang="zh-TW" sz="1400" b="1" dirty="0">
                  <a:latin typeface="Myanmar Text" panose="020B0502040204020203" pitchFamily="34" charset="0"/>
                  <a:cs typeface="Myanmar Text" panose="020B0502040204020203" pitchFamily="34" charset="0"/>
                </a:rPr>
                <a:t>Sources of marine refuse can be </a:t>
              </a:r>
            </a:p>
            <a:p>
              <a:pPr algn="ctr"/>
              <a:r>
                <a:rPr lang="en-US" altLang="zh-TW" sz="1400" b="1" dirty="0">
                  <a:solidFill>
                    <a:srgbClr val="FF0000"/>
                  </a:solidFill>
                  <a:latin typeface="Myanmar Text" panose="020B0502040204020203" pitchFamily="34" charset="0"/>
                  <a:cs typeface="Myanmar Text" panose="020B0502040204020203" pitchFamily="34" charset="0"/>
                </a:rPr>
                <a:t>land-based</a:t>
              </a:r>
              <a:r>
                <a:rPr lang="en-US" altLang="zh-TW" sz="1400" b="1" dirty="0">
                  <a:latin typeface="Myanmar Text" panose="020B0502040204020203" pitchFamily="34" charset="0"/>
                  <a:cs typeface="Myanmar Text" panose="020B0502040204020203" pitchFamily="34" charset="0"/>
                </a:rPr>
                <a:t> or </a:t>
              </a:r>
              <a:r>
                <a:rPr lang="en-US" altLang="zh-TW" sz="1400" b="1" dirty="0">
                  <a:solidFill>
                    <a:srgbClr val="0070C0"/>
                  </a:solidFill>
                  <a:latin typeface="Myanmar Text" panose="020B0502040204020203" pitchFamily="34" charset="0"/>
                  <a:cs typeface="Myanmar Text" panose="020B0502040204020203" pitchFamily="34" charset="0"/>
                </a:rPr>
                <a:t>marine-based. </a:t>
              </a:r>
              <a:r>
                <a:rPr lang="en-US" altLang="zh-TW" sz="1400" b="1" dirty="0">
                  <a:latin typeface="Myanmar Text" panose="020B0502040204020203" pitchFamily="34" charset="0"/>
                  <a:cs typeface="Myanmar Text" panose="020B0502040204020203" pitchFamily="34" charset="0"/>
                </a:rPr>
                <a:t>80% originates from land, so proper disposal of refuse is crucial</a:t>
              </a:r>
              <a:r>
                <a:rPr lang="en-US" altLang="zh-TW" sz="1400" b="1" dirty="0" smtClean="0">
                  <a:latin typeface="Myanmar Text" panose="020B0502040204020203" pitchFamily="34" charset="0"/>
                  <a:cs typeface="Myanmar Text" panose="020B0502040204020203" pitchFamily="34" charset="0"/>
                </a:rPr>
                <a:t>!</a:t>
              </a:r>
              <a:endParaRPr lang="zh-HK" altLang="en-US" sz="1400" b="1" dirty="0">
                <a:latin typeface="Myanmar Text" panose="020B0502040204020203" pitchFamily="34" charset="0"/>
                <a:cs typeface="Myanmar Text" panose="020B0502040204020203" pitchFamily="34" charset="0"/>
              </a:endParaRPr>
            </a:p>
          </p:txBody>
        </p:sp>
      </p:grpSp>
      <p:sp>
        <p:nvSpPr>
          <p:cNvPr id="16" name="Rectangle 15"/>
          <p:cNvSpPr/>
          <p:nvPr/>
        </p:nvSpPr>
        <p:spPr>
          <a:xfrm>
            <a:off x="7656511" y="280246"/>
            <a:ext cx="6425282" cy="338554"/>
          </a:xfrm>
          <a:prstGeom prst="rect">
            <a:avLst/>
          </a:prstGeom>
        </p:spPr>
        <p:txBody>
          <a:bodyPr wrap="square">
            <a:spAutoFit/>
          </a:bodyPr>
          <a:lstStyle/>
          <a:p>
            <a:r>
              <a:rPr lang="en-US" altLang="zh-HK" sz="1600" b="1" dirty="0" smtClean="0"/>
              <a:t>Poster for “Lap Sap Wan Beach Clean-up”</a:t>
            </a:r>
            <a:endParaRPr lang="en-US" altLang="zh-HK" sz="1600" b="1" dirty="0"/>
          </a:p>
        </p:txBody>
      </p:sp>
      <p:pic>
        <p:nvPicPr>
          <p:cNvPr id="5" name="Picture 4"/>
          <p:cNvPicPr>
            <a:picLocks noChangeAspect="1"/>
          </p:cNvPicPr>
          <p:nvPr/>
        </p:nvPicPr>
        <p:blipFill>
          <a:blip r:embed="rId6"/>
          <a:stretch>
            <a:fillRect/>
          </a:stretch>
        </p:blipFill>
        <p:spPr>
          <a:xfrm>
            <a:off x="11375935" y="3077433"/>
            <a:ext cx="299929" cy="299929"/>
          </a:xfrm>
          <a:prstGeom prst="rect">
            <a:avLst/>
          </a:prstGeom>
        </p:spPr>
      </p:pic>
    </p:spTree>
    <p:extLst>
      <p:ext uri="{BB962C8B-B14F-4D97-AF65-F5344CB8AC3E}">
        <p14:creationId xmlns:p14="http://schemas.microsoft.com/office/powerpoint/2010/main" val="120077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772371" y="6532826"/>
            <a:ext cx="640080" cy="237744"/>
          </a:xfrm>
        </p:spPr>
        <p:txBody>
          <a:bodyPr/>
          <a:lstStyle/>
          <a:p>
            <a:fld id="{4FAB73BC-B049-4115-A692-8D63A059BFB8}" type="slidenum">
              <a:rPr lang="en-US" altLang="zh-HK" smtClean="0"/>
              <a:t>11</a:t>
            </a:fld>
            <a:endParaRPr lang="en-US" altLang="zh-HK" dirty="0"/>
          </a:p>
        </p:txBody>
      </p:sp>
      <p:sp>
        <p:nvSpPr>
          <p:cNvPr id="14" name="Rounded Rectangle 13"/>
          <p:cNvSpPr/>
          <p:nvPr/>
        </p:nvSpPr>
        <p:spPr>
          <a:xfrm>
            <a:off x="233404" y="1015536"/>
            <a:ext cx="11179047" cy="5691632"/>
          </a:xfrm>
          <a:prstGeom prst="roundRect">
            <a:avLst/>
          </a:prstGeom>
          <a:solidFill>
            <a:srgbClr val="A4E3EA"/>
          </a:solidFill>
          <a:ln w="19050" cap="rnd" cmpd="sng" algn="ctr">
            <a:noFill/>
            <a:prstDash val="solid"/>
          </a:ln>
          <a:effectLst/>
          <a:scene3d>
            <a:camera prst="orthographicFront"/>
            <a:lightRig rig="threePt" dir="t"/>
          </a:scene3d>
          <a:sp3d>
            <a:bevelT w="165100" prst="coolSlant"/>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smtClean="0">
              <a:ln>
                <a:noFill/>
              </a:ln>
              <a:solidFill>
                <a:prstClr val="white"/>
              </a:solidFill>
              <a:effectLst/>
              <a:uLnTx/>
              <a:uFillTx/>
              <a:latin typeface="Century Gothic" panose="020B0502020202020204"/>
              <a:ea typeface="新細明體" panose="02020500000000000000" pitchFamily="18" charset="-120"/>
              <a:cs typeface="+mn-cs"/>
            </a:endParaRPr>
          </a:p>
        </p:txBody>
      </p:sp>
      <p:sp>
        <p:nvSpPr>
          <p:cNvPr id="15" name="Content Placeholder 2"/>
          <p:cNvSpPr txBox="1">
            <a:spLocks/>
          </p:cNvSpPr>
          <p:nvPr/>
        </p:nvSpPr>
        <p:spPr>
          <a:xfrm>
            <a:off x="477244" y="559362"/>
            <a:ext cx="8946541" cy="8650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
                <a:srgbClr val="002060"/>
              </a:buClr>
              <a:buNone/>
              <a:defRPr/>
            </a:pPr>
            <a:r>
              <a:rPr lang="en-US" altLang="zh-HK" b="1" dirty="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rPr>
              <a:t>Structure of a </a:t>
            </a:r>
            <a:r>
              <a:rPr lang="en-US" altLang="zh-HK" b="1" dirty="0" smtClean="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rPr>
              <a:t>speech – </a:t>
            </a:r>
            <a:r>
              <a:rPr kumimoji="0" lang="en-US" altLang="zh-HK" sz="2000" b="1" i="0" u="none" strike="noStrike" kern="120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j-cs"/>
              </a:rPr>
              <a:t>A speech usually</a:t>
            </a:r>
            <a:r>
              <a:rPr kumimoji="0" lang="en-US" altLang="zh-HK" sz="2000" b="1" i="0" u="none" strike="noStrike" kern="1200" cap="none" spc="0" normalizeH="0" noProof="0" dirty="0" smtClean="0">
                <a:ln>
                  <a:noFill/>
                </a:ln>
                <a:solidFill>
                  <a:srgbClr val="002060"/>
                </a:solidFill>
                <a:effectLst/>
                <a:uLnTx/>
                <a:uFillTx/>
                <a:latin typeface="Century Gothic" panose="020B0502020202020204"/>
                <a:ea typeface="新細明體" panose="02020500000000000000" pitchFamily="18" charset="-120"/>
                <a:cs typeface="+mj-cs"/>
              </a:rPr>
              <a:t> </a:t>
            </a:r>
            <a:r>
              <a:rPr kumimoji="0" lang="en-US" altLang="zh-HK" sz="2000" b="1" i="0" u="none" strike="noStrike" kern="120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j-cs"/>
              </a:rPr>
              <a:t>include three basic parts:</a:t>
            </a:r>
            <a:endParaRPr kumimoji="0" lang="zh-HK" altLang="en-US" sz="2000" b="1" i="0" u="none" strike="noStrike" kern="1200" cap="none" spc="0" normalizeH="0" baseline="0" noProof="0" dirty="0">
              <a:ln>
                <a:noFill/>
              </a:ln>
              <a:solidFill>
                <a:srgbClr val="002060"/>
              </a:solidFill>
              <a:effectLst/>
              <a:uLnTx/>
              <a:uFillTx/>
              <a:latin typeface="Century Gothic" panose="020B0502020202020204"/>
              <a:ea typeface="新細明體" panose="02020500000000000000" pitchFamily="18" charset="-120"/>
              <a:cs typeface="+mj-cs"/>
            </a:endParaRPr>
          </a:p>
        </p:txBody>
      </p:sp>
      <p:graphicFrame>
        <p:nvGraphicFramePr>
          <p:cNvPr id="16" name="Diagram 15"/>
          <p:cNvGraphicFramePr/>
          <p:nvPr>
            <p:extLst>
              <p:ext uri="{D42A27DB-BD31-4B8C-83A1-F6EECF244321}">
                <p14:modId xmlns:p14="http://schemas.microsoft.com/office/powerpoint/2010/main" val="2572927654"/>
              </p:ext>
            </p:extLst>
          </p:nvPr>
        </p:nvGraphicFramePr>
        <p:xfrm>
          <a:off x="898833" y="1698522"/>
          <a:ext cx="10096134" cy="4770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ounded Rectangle 16"/>
          <p:cNvSpPr/>
          <p:nvPr/>
        </p:nvSpPr>
        <p:spPr>
          <a:xfrm>
            <a:off x="1026188" y="1880601"/>
            <a:ext cx="2044518" cy="1127427"/>
          </a:xfrm>
          <a:prstGeom prst="roundRect">
            <a:avLst/>
          </a:prstGeom>
          <a:solidFill>
            <a:sysClr val="window" lastClr="FFFFFF">
              <a:lumMod val="95000"/>
            </a:sysClr>
          </a:solidFill>
          <a:ln w="19050" cap="rnd" cmpd="sng" algn="ctr">
            <a:solidFill>
              <a:srgbClr val="FF5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HK" sz="1800" b="1" i="0" u="none" strike="noStrike" kern="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n-cs"/>
              </a:rPr>
              <a:t>Opening</a:t>
            </a:r>
            <a:endParaRPr kumimoji="0" lang="zh-HK" altLang="en-US" sz="1800" b="1" i="0" u="none" strike="noStrike" kern="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n-cs"/>
            </a:endParaRPr>
          </a:p>
        </p:txBody>
      </p:sp>
      <p:sp>
        <p:nvSpPr>
          <p:cNvPr id="18" name="Rounded Rectangle 17"/>
          <p:cNvSpPr/>
          <p:nvPr/>
        </p:nvSpPr>
        <p:spPr>
          <a:xfrm>
            <a:off x="1026188" y="3516235"/>
            <a:ext cx="2044518" cy="1099124"/>
          </a:xfrm>
          <a:prstGeom prst="roundRect">
            <a:avLst/>
          </a:prstGeom>
          <a:solidFill>
            <a:sysClr val="window" lastClr="FFFFFF">
              <a:lumMod val="95000"/>
            </a:sysClr>
          </a:solidFill>
          <a:ln w="19050" cap="rnd" cmpd="sng" algn="ctr">
            <a:solidFill>
              <a:srgbClr val="E6B72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HK" sz="1800" b="1" i="0" u="none" strike="noStrike" kern="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n-cs"/>
              </a:rPr>
              <a:t>Body</a:t>
            </a:r>
            <a:endParaRPr kumimoji="0" lang="zh-HK" altLang="en-US" sz="1800" b="1" i="0" u="none" strike="noStrike" kern="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n-cs"/>
            </a:endParaRPr>
          </a:p>
        </p:txBody>
      </p:sp>
      <p:sp>
        <p:nvSpPr>
          <p:cNvPr id="19" name="Rounded Rectangle 18"/>
          <p:cNvSpPr/>
          <p:nvPr/>
        </p:nvSpPr>
        <p:spPr>
          <a:xfrm>
            <a:off x="1026188" y="5167897"/>
            <a:ext cx="2044518" cy="1105429"/>
          </a:xfrm>
          <a:prstGeom prst="roundRect">
            <a:avLst/>
          </a:prstGeom>
          <a:solidFill>
            <a:sysClr val="window" lastClr="FFFFFF">
              <a:lumMod val="95000"/>
            </a:sysClr>
          </a:solidFill>
          <a:ln w="19050" cap="rnd" cmpd="sng" algn="ctr">
            <a:solidFill>
              <a:srgbClr val="92D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HK" sz="1800" b="1" i="0" u="none" strike="noStrike" kern="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n-cs"/>
              </a:rPr>
              <a:t>Ending</a:t>
            </a:r>
            <a:endParaRPr kumimoji="0" lang="zh-HK" altLang="en-US" sz="1800" b="1" i="0" u="none" strike="noStrike" kern="0" cap="none" spc="0" normalizeH="0" baseline="0" noProof="0" dirty="0" smtClean="0">
              <a:ln>
                <a:noFill/>
              </a:ln>
              <a:solidFill>
                <a:srgbClr val="002060"/>
              </a:solidFill>
              <a:effectLst/>
              <a:uLnTx/>
              <a:uFillTx/>
              <a:latin typeface="Century Gothic" panose="020B0502020202020204"/>
              <a:ea typeface="新細明體" panose="02020500000000000000" pitchFamily="18" charset="-120"/>
              <a:cs typeface="+mn-cs"/>
            </a:endParaRPr>
          </a:p>
        </p:txBody>
      </p:sp>
      <p:sp>
        <p:nvSpPr>
          <p:cNvPr id="20" name="Rectangle 19"/>
          <p:cNvSpPr/>
          <p:nvPr/>
        </p:nvSpPr>
        <p:spPr>
          <a:xfrm>
            <a:off x="4606593" y="1124847"/>
            <a:ext cx="1602413" cy="461665"/>
          </a:xfrm>
          <a:prstGeom prst="rect">
            <a:avLst/>
          </a:prstGeom>
        </p:spPr>
        <p:txBody>
          <a:bodyPr wrap="square">
            <a:spAutoFit/>
          </a:bodyPr>
          <a:lstStyle/>
          <a:p>
            <a:pPr defTabSz="457200"/>
            <a:r>
              <a:rPr lang="en-US" altLang="zh-HK" sz="2400" b="1" dirty="0" smtClean="0">
                <a:solidFill>
                  <a:srgbClr val="FF0000"/>
                </a:solidFill>
                <a:latin typeface="Century Gothic" panose="020B0502020202020204"/>
                <a:ea typeface="新細明體" panose="02020500000000000000" pitchFamily="18" charset="-120"/>
              </a:rPr>
              <a:t>Purposes</a:t>
            </a:r>
            <a:endParaRPr lang="zh-HK" altLang="en-US" sz="2400" b="1" dirty="0">
              <a:solidFill>
                <a:srgbClr val="FF0000"/>
              </a:solidFill>
              <a:latin typeface="Century Gothic" panose="020B0502020202020204"/>
              <a:ea typeface="新細明體" panose="02020500000000000000" pitchFamily="18" charset="-120"/>
            </a:endParaRPr>
          </a:p>
        </p:txBody>
      </p:sp>
      <p:sp>
        <p:nvSpPr>
          <p:cNvPr id="21" name="Rectangle 20"/>
          <p:cNvSpPr/>
          <p:nvPr/>
        </p:nvSpPr>
        <p:spPr>
          <a:xfrm>
            <a:off x="1662031" y="1108357"/>
            <a:ext cx="955895" cy="461665"/>
          </a:xfrm>
          <a:prstGeom prst="rect">
            <a:avLst/>
          </a:prstGeom>
        </p:spPr>
        <p:txBody>
          <a:bodyPr wrap="square">
            <a:spAutoFit/>
          </a:bodyPr>
          <a:lstStyle/>
          <a:p>
            <a:pPr defTabSz="457200"/>
            <a:r>
              <a:rPr lang="en-US" altLang="zh-HK" sz="2400" b="1" dirty="0" smtClean="0">
                <a:solidFill>
                  <a:srgbClr val="002060"/>
                </a:solidFill>
                <a:latin typeface="Century Gothic" panose="020B0502020202020204"/>
                <a:ea typeface="新細明體" panose="02020500000000000000" pitchFamily="18" charset="-120"/>
              </a:rPr>
              <a:t>Parts</a:t>
            </a:r>
            <a:endParaRPr lang="zh-HK" altLang="en-US" sz="2400" b="1" dirty="0">
              <a:solidFill>
                <a:srgbClr val="002060"/>
              </a:solidFill>
              <a:latin typeface="Century Gothic" panose="020B0502020202020204"/>
              <a:ea typeface="新細明體" panose="02020500000000000000" pitchFamily="18" charset="-120"/>
            </a:endParaRPr>
          </a:p>
        </p:txBody>
      </p:sp>
      <p:sp>
        <p:nvSpPr>
          <p:cNvPr id="22" name="Rectangle 21"/>
          <p:cNvSpPr/>
          <p:nvPr/>
        </p:nvSpPr>
        <p:spPr>
          <a:xfrm>
            <a:off x="477244" y="157078"/>
            <a:ext cx="9990731" cy="461665"/>
          </a:xfrm>
          <a:prstGeom prst="rect">
            <a:avLst/>
          </a:prstGeom>
        </p:spPr>
        <p:txBody>
          <a:bodyPr wrap="square">
            <a:spAutoFit/>
          </a:bodyPr>
          <a:lstStyle/>
          <a:p>
            <a:pPr defTabSz="457200"/>
            <a:r>
              <a:rPr lang="en-US" altLang="zh-HK" sz="2400" b="1" dirty="0" smtClean="0">
                <a:solidFill>
                  <a:srgbClr val="7030A0"/>
                </a:solidFill>
                <a:latin typeface="Century Gothic" panose="020B0502020202020204"/>
                <a:ea typeface="新細明體" panose="02020500000000000000" pitchFamily="18" charset="-120"/>
              </a:rPr>
              <a:t>Tips on Writing a </a:t>
            </a:r>
            <a:r>
              <a:rPr lang="en-US" altLang="zh-HK" sz="2400" b="1" dirty="0">
                <a:solidFill>
                  <a:srgbClr val="7030A0"/>
                </a:solidFill>
                <a:latin typeface="Century Gothic" panose="020B0502020202020204"/>
                <a:ea typeface="新細明體" panose="02020500000000000000" pitchFamily="18" charset="-120"/>
              </a:rPr>
              <a:t>S</a:t>
            </a:r>
            <a:r>
              <a:rPr lang="en-US" altLang="zh-HK" sz="2400" b="1" dirty="0" smtClean="0">
                <a:solidFill>
                  <a:srgbClr val="7030A0"/>
                </a:solidFill>
                <a:latin typeface="Century Gothic" panose="020B0502020202020204"/>
                <a:ea typeface="新細明體" panose="02020500000000000000" pitchFamily="18" charset="-120"/>
              </a:rPr>
              <a:t>peech</a:t>
            </a:r>
            <a:endParaRPr lang="zh-HK" altLang="en-US" sz="2400" b="1" dirty="0">
              <a:solidFill>
                <a:srgbClr val="7030A0"/>
              </a:solidFill>
              <a:effectLst>
                <a:outerShdw blurRad="38100" dist="38100" dir="2700000" algn="tl">
                  <a:srgbClr val="000000">
                    <a:alpha val="43137"/>
                  </a:srgbClr>
                </a:outerShdw>
              </a:effectLst>
              <a:latin typeface="Century Gothic" panose="020B0502020202020204"/>
              <a:ea typeface="新細明體" panose="02020500000000000000" pitchFamily="18" charset="-120"/>
            </a:endParaRPr>
          </a:p>
        </p:txBody>
      </p:sp>
    </p:spTree>
    <p:extLst>
      <p:ext uri="{BB962C8B-B14F-4D97-AF65-F5344CB8AC3E}">
        <p14:creationId xmlns:p14="http://schemas.microsoft.com/office/powerpoint/2010/main" val="395404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772371" y="6532826"/>
            <a:ext cx="640080" cy="237744"/>
          </a:xfrm>
        </p:spPr>
        <p:txBody>
          <a:bodyPr/>
          <a:lstStyle/>
          <a:p>
            <a:fld id="{4FAB73BC-B049-4115-A692-8D63A059BFB8}" type="slidenum">
              <a:rPr lang="en-US" altLang="zh-HK" smtClean="0"/>
              <a:t>12</a:t>
            </a:fld>
            <a:endParaRPr lang="en-US" altLang="zh-HK" dirty="0"/>
          </a:p>
        </p:txBody>
      </p:sp>
      <p:sp>
        <p:nvSpPr>
          <p:cNvPr id="22" name="Rectangle 21"/>
          <p:cNvSpPr/>
          <p:nvPr/>
        </p:nvSpPr>
        <p:spPr>
          <a:xfrm>
            <a:off x="477244" y="157078"/>
            <a:ext cx="3980329" cy="461665"/>
          </a:xfrm>
          <a:prstGeom prst="rect">
            <a:avLst/>
          </a:prstGeom>
        </p:spPr>
        <p:txBody>
          <a:bodyPr wrap="square">
            <a:spAutoFit/>
          </a:bodyPr>
          <a:lstStyle/>
          <a:p>
            <a:pPr defTabSz="457200"/>
            <a:r>
              <a:rPr lang="en-US" altLang="zh-HK" sz="2400" b="1" dirty="0" smtClean="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rPr>
              <a:t>Structure of a Speech </a:t>
            </a:r>
            <a:endParaRPr lang="zh-HK" altLang="en-US" sz="2400" b="1" dirty="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endParaRPr>
          </a:p>
        </p:txBody>
      </p:sp>
      <p:sp>
        <p:nvSpPr>
          <p:cNvPr id="2" name="Rounded Rectangle 1"/>
          <p:cNvSpPr/>
          <p:nvPr/>
        </p:nvSpPr>
        <p:spPr>
          <a:xfrm>
            <a:off x="430784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smtClean="0">
                <a:solidFill>
                  <a:srgbClr val="FF0000"/>
                </a:solidFill>
              </a:rPr>
              <a:t>Opening</a:t>
            </a:r>
            <a:endParaRPr lang="zh-HK" altLang="en-US" b="1" dirty="0">
              <a:solidFill>
                <a:srgbClr val="FF0000"/>
              </a:solidFill>
            </a:endParaRPr>
          </a:p>
        </p:txBody>
      </p:sp>
      <p:sp>
        <p:nvSpPr>
          <p:cNvPr id="13" name="Rounded Rectangle 12"/>
          <p:cNvSpPr/>
          <p:nvPr/>
        </p:nvSpPr>
        <p:spPr>
          <a:xfrm>
            <a:off x="609600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Body</a:t>
            </a:r>
            <a:endParaRPr lang="zh-HK" altLang="en-US" dirty="0"/>
          </a:p>
        </p:txBody>
      </p:sp>
      <p:sp>
        <p:nvSpPr>
          <p:cNvPr id="23" name="Rounded Rectangle 22"/>
          <p:cNvSpPr/>
          <p:nvPr/>
        </p:nvSpPr>
        <p:spPr>
          <a:xfrm>
            <a:off x="788416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Ending</a:t>
            </a:r>
            <a:endParaRPr lang="zh-HK" altLang="en-US" dirty="0"/>
          </a:p>
        </p:txBody>
      </p:sp>
      <p:graphicFrame>
        <p:nvGraphicFramePr>
          <p:cNvPr id="36" name="Diagram 35"/>
          <p:cNvGraphicFramePr/>
          <p:nvPr>
            <p:extLst>
              <p:ext uri="{D42A27DB-BD31-4B8C-83A1-F6EECF244321}">
                <p14:modId xmlns:p14="http://schemas.microsoft.com/office/powerpoint/2010/main" val="2505028129"/>
              </p:ext>
            </p:extLst>
          </p:nvPr>
        </p:nvGraphicFramePr>
        <p:xfrm>
          <a:off x="2780683" y="1778155"/>
          <a:ext cx="9077942" cy="4998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 name="TextBox 36"/>
          <p:cNvSpPr txBox="1"/>
          <p:nvPr/>
        </p:nvSpPr>
        <p:spPr>
          <a:xfrm>
            <a:off x="425642" y="796408"/>
            <a:ext cx="10507595" cy="1015663"/>
          </a:xfrm>
          <a:prstGeom prst="rect">
            <a:avLst/>
          </a:prstGeom>
          <a:noFill/>
        </p:spPr>
        <p:txBody>
          <a:bodyPr wrap="square" rtlCol="0">
            <a:spAutoFit/>
          </a:bodyPr>
          <a:lstStyle/>
          <a:p>
            <a:pPr defTabSz="457200"/>
            <a:r>
              <a:rPr lang="en-US" altLang="zh-HK" sz="2000" b="1" dirty="0" smtClean="0">
                <a:solidFill>
                  <a:srgbClr val="002060"/>
                </a:solidFill>
                <a:latin typeface="Century Gothic" panose="020B0502020202020204"/>
                <a:ea typeface="新細明體" panose="02020500000000000000" pitchFamily="18" charset="-120"/>
              </a:rPr>
              <a:t>Try to think of a good opening to start your speech. A good opening usually involves a </a:t>
            </a:r>
            <a:r>
              <a:rPr lang="en-US" altLang="zh-HK" sz="2000" b="1" dirty="0" smtClean="0">
                <a:solidFill>
                  <a:srgbClr val="B01513">
                    <a:lumMod val="75000"/>
                  </a:srgbClr>
                </a:solidFill>
                <a:latin typeface="Century Gothic" panose="020B0502020202020204"/>
                <a:ea typeface="新細明體" panose="02020500000000000000" pitchFamily="18" charset="-120"/>
              </a:rPr>
              <a:t>hook</a:t>
            </a:r>
            <a:r>
              <a:rPr lang="en-US" altLang="zh-HK" sz="2000" b="1" dirty="0" smtClean="0">
                <a:solidFill>
                  <a:srgbClr val="002060"/>
                </a:solidFill>
                <a:latin typeface="Century Gothic" panose="020B0502020202020204"/>
                <a:ea typeface="新細明體" panose="02020500000000000000" pitchFamily="18" charset="-120"/>
              </a:rPr>
              <a:t>, which is a </a:t>
            </a:r>
            <a:r>
              <a:rPr lang="en-US" altLang="zh-HK" sz="2000" b="1" dirty="0" smtClean="0">
                <a:solidFill>
                  <a:srgbClr val="B01513">
                    <a:lumMod val="75000"/>
                  </a:srgbClr>
                </a:solidFill>
                <a:latin typeface="Century Gothic" panose="020B0502020202020204"/>
                <a:ea typeface="新細明體" panose="02020500000000000000" pitchFamily="18" charset="-120"/>
              </a:rPr>
              <a:t>presentation-opening tactic</a:t>
            </a:r>
            <a:r>
              <a:rPr lang="en-US" altLang="zh-HK" sz="2000" b="1" dirty="0" smtClean="0">
                <a:solidFill>
                  <a:srgbClr val="002060"/>
                </a:solidFill>
                <a:latin typeface="Century Gothic" panose="020B0502020202020204"/>
                <a:ea typeface="新細明體" panose="02020500000000000000" pitchFamily="18" charset="-120"/>
              </a:rPr>
              <a:t>, to engage the audience and get their attention.</a:t>
            </a:r>
            <a:endParaRPr lang="zh-HK" altLang="en-US" sz="2000" b="1" dirty="0">
              <a:solidFill>
                <a:srgbClr val="002060"/>
              </a:solidFill>
              <a:latin typeface="Century Gothic" panose="020B0502020202020204"/>
              <a:ea typeface="新細明體" panose="02020500000000000000" pitchFamily="18" charset="-120"/>
            </a:endParaRPr>
          </a:p>
        </p:txBody>
      </p:sp>
      <p:sp>
        <p:nvSpPr>
          <p:cNvPr id="38" name="Oval 37"/>
          <p:cNvSpPr/>
          <p:nvPr/>
        </p:nvSpPr>
        <p:spPr>
          <a:xfrm>
            <a:off x="715254" y="3005394"/>
            <a:ext cx="2335764" cy="2190345"/>
          </a:xfrm>
          <a:prstGeom prst="ellipse">
            <a:avLst/>
          </a:prstGeom>
          <a:solidFill>
            <a:srgbClr val="DB7E45"/>
          </a:solidFill>
          <a:ln w="19050" cap="rnd" cmpd="sng" algn="ctr">
            <a:solidFill>
              <a:srgbClr val="D5813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HK" altLang="en-US" sz="1800" b="0" i="0" u="none" strike="noStrike" kern="0" cap="none" spc="0" normalizeH="0" baseline="0" noProof="0" smtClean="0">
              <a:ln>
                <a:noFill/>
              </a:ln>
              <a:solidFill>
                <a:prstClr val="white"/>
              </a:solidFill>
              <a:effectLst/>
              <a:uLnTx/>
              <a:uFillTx/>
              <a:latin typeface="Century Gothic" panose="020B0502020202020204"/>
              <a:ea typeface="新細明體" panose="02020500000000000000" pitchFamily="18" charset="-120"/>
              <a:cs typeface="+mn-cs"/>
            </a:endParaRPr>
          </a:p>
        </p:txBody>
      </p:sp>
      <p:sp>
        <p:nvSpPr>
          <p:cNvPr id="39" name="TextBox 38"/>
          <p:cNvSpPr txBox="1"/>
          <p:nvPr/>
        </p:nvSpPr>
        <p:spPr>
          <a:xfrm rot="20118334">
            <a:off x="778327" y="2951539"/>
            <a:ext cx="2344132" cy="2201508"/>
          </a:xfrm>
          <a:prstGeom prst="rect">
            <a:avLst/>
          </a:prstGeom>
          <a:noFill/>
        </p:spPr>
        <p:txBody>
          <a:bodyPr wrap="square" rtlCol="0">
            <a:prstTxWarp prst="textArchUp">
              <a:avLst>
                <a:gd name="adj" fmla="val 11838958"/>
              </a:avLst>
            </a:prstTxWarp>
            <a:spAutoFit/>
          </a:bodyPr>
          <a:lstStyle/>
          <a:p>
            <a:pPr algn="ctr" defTabSz="457200"/>
            <a:r>
              <a:rPr lang="en-US" altLang="zh-HK" sz="2800" b="1" dirty="0" smtClean="0">
                <a:solidFill>
                  <a:srgbClr val="B01513">
                    <a:lumMod val="75000"/>
                  </a:srgbClr>
                </a:solidFill>
                <a:effectLst>
                  <a:glow rad="101600">
                    <a:srgbClr val="E6B729">
                      <a:lumMod val="40000"/>
                      <a:lumOff val="60000"/>
                      <a:alpha val="40000"/>
                    </a:srgbClr>
                  </a:glow>
                </a:effectLst>
                <a:latin typeface="Century Gothic" panose="020B0502020202020204"/>
                <a:ea typeface="新細明體" panose="02020500000000000000" pitchFamily="18" charset="-120"/>
              </a:rPr>
              <a:t>How to hook?</a:t>
            </a:r>
          </a:p>
          <a:p>
            <a:pPr algn="ctr" defTabSz="457200"/>
            <a:endParaRPr lang="en-US" altLang="zh-HK" dirty="0" smtClean="0">
              <a:solidFill>
                <a:prstClr val="white"/>
              </a:solidFill>
              <a:latin typeface="Century Gothic" panose="020B0502020202020204"/>
              <a:ea typeface="新細明體" panose="02020500000000000000" pitchFamily="18" charset="-120"/>
            </a:endParaRPr>
          </a:p>
        </p:txBody>
      </p:sp>
      <p:sp>
        <p:nvSpPr>
          <p:cNvPr id="40" name="TextBox 39"/>
          <p:cNvSpPr txBox="1"/>
          <p:nvPr/>
        </p:nvSpPr>
        <p:spPr>
          <a:xfrm>
            <a:off x="745682" y="3755202"/>
            <a:ext cx="2440497" cy="646331"/>
          </a:xfrm>
          <a:prstGeom prst="rect">
            <a:avLst/>
          </a:prstGeom>
          <a:noFill/>
        </p:spPr>
        <p:txBody>
          <a:bodyPr wrap="square" rtlCol="0">
            <a:spAutoFit/>
          </a:bodyPr>
          <a:lstStyle/>
          <a:p>
            <a:pPr algn="ctr" defTabSz="457200"/>
            <a:r>
              <a:rPr lang="en-US" altLang="zh-HK" b="1" dirty="0" smtClean="0">
                <a:solidFill>
                  <a:prstClr val="black"/>
                </a:solidFill>
                <a:effectLst>
                  <a:outerShdw blurRad="38100" dist="38100" dir="2700000" algn="tl">
                    <a:srgbClr val="000000">
                      <a:alpha val="43137"/>
                    </a:srgbClr>
                  </a:outerShdw>
                </a:effectLst>
                <a:latin typeface="Century Gothic" panose="020B0502020202020204"/>
                <a:ea typeface="新細明體" panose="02020500000000000000" pitchFamily="18" charset="-120"/>
              </a:rPr>
              <a:t>Strategies to hook your audience</a:t>
            </a:r>
            <a:endParaRPr lang="zh-HK" altLang="en-US" b="1" dirty="0">
              <a:solidFill>
                <a:prstClr val="black"/>
              </a:solidFill>
              <a:effectLst>
                <a:outerShdw blurRad="38100" dist="38100" dir="2700000" algn="tl">
                  <a:srgbClr val="000000">
                    <a:alpha val="43137"/>
                  </a:srgbClr>
                </a:outerShdw>
              </a:effectLst>
              <a:latin typeface="Century Gothic" panose="020B0502020202020204"/>
              <a:ea typeface="新細明體" panose="02020500000000000000" pitchFamily="18" charset="-120"/>
            </a:endParaRPr>
          </a:p>
        </p:txBody>
      </p:sp>
      <p:sp>
        <p:nvSpPr>
          <p:cNvPr id="41" name="TextBox 40"/>
          <p:cNvSpPr txBox="1"/>
          <p:nvPr/>
        </p:nvSpPr>
        <p:spPr>
          <a:xfrm>
            <a:off x="3191986" y="2346728"/>
            <a:ext cx="1096804" cy="369332"/>
          </a:xfrm>
          <a:prstGeom prst="rect">
            <a:avLst/>
          </a:prstGeom>
          <a:noFill/>
        </p:spPr>
        <p:txBody>
          <a:bodyPr wrap="square" rtlCol="0">
            <a:spAutoFit/>
          </a:bodyPr>
          <a:lstStyle/>
          <a:p>
            <a:pPr defTabSz="457200"/>
            <a:r>
              <a:rPr lang="en-US" altLang="zh-HK" b="1" dirty="0" smtClean="0">
                <a:solidFill>
                  <a:srgbClr val="54849A">
                    <a:lumMod val="50000"/>
                  </a:srgbClr>
                </a:solidFill>
                <a:latin typeface="Century Gothic" panose="020B0502020202020204"/>
                <a:ea typeface="新細明體" panose="02020500000000000000" pitchFamily="18" charset="-120"/>
              </a:rPr>
              <a:t>1</a:t>
            </a:r>
            <a:endParaRPr lang="zh-HK" altLang="en-US" b="1" dirty="0">
              <a:solidFill>
                <a:srgbClr val="54849A">
                  <a:lumMod val="50000"/>
                </a:srgbClr>
              </a:solidFill>
              <a:latin typeface="Century Gothic" panose="020B0502020202020204"/>
              <a:ea typeface="新細明體" panose="02020500000000000000" pitchFamily="18" charset="-120"/>
            </a:endParaRPr>
          </a:p>
        </p:txBody>
      </p:sp>
      <p:sp>
        <p:nvSpPr>
          <p:cNvPr id="42" name="TextBox 41"/>
          <p:cNvSpPr txBox="1"/>
          <p:nvPr/>
        </p:nvSpPr>
        <p:spPr>
          <a:xfrm>
            <a:off x="3619997" y="3504403"/>
            <a:ext cx="1096804" cy="369332"/>
          </a:xfrm>
          <a:prstGeom prst="rect">
            <a:avLst/>
          </a:prstGeom>
          <a:noFill/>
        </p:spPr>
        <p:txBody>
          <a:bodyPr wrap="square" rtlCol="0">
            <a:spAutoFit/>
          </a:bodyPr>
          <a:lstStyle/>
          <a:p>
            <a:pPr defTabSz="457200"/>
            <a:r>
              <a:rPr lang="en-US" altLang="zh-HK" b="1" dirty="0" smtClean="0">
                <a:solidFill>
                  <a:srgbClr val="54849A">
                    <a:lumMod val="50000"/>
                  </a:srgbClr>
                </a:solidFill>
                <a:latin typeface="Century Gothic" panose="020B0502020202020204"/>
                <a:ea typeface="新細明體" panose="02020500000000000000" pitchFamily="18" charset="-120"/>
              </a:rPr>
              <a:t>2</a:t>
            </a:r>
            <a:endParaRPr lang="zh-HK" altLang="en-US" b="1" dirty="0">
              <a:solidFill>
                <a:srgbClr val="54849A">
                  <a:lumMod val="50000"/>
                </a:srgbClr>
              </a:solidFill>
              <a:latin typeface="Century Gothic" panose="020B0502020202020204"/>
              <a:ea typeface="新細明體" panose="02020500000000000000" pitchFamily="18" charset="-120"/>
            </a:endParaRPr>
          </a:p>
        </p:txBody>
      </p:sp>
      <p:sp>
        <p:nvSpPr>
          <p:cNvPr id="43" name="TextBox 42"/>
          <p:cNvSpPr txBox="1"/>
          <p:nvPr/>
        </p:nvSpPr>
        <p:spPr>
          <a:xfrm>
            <a:off x="3644810" y="4634849"/>
            <a:ext cx="1096804" cy="369332"/>
          </a:xfrm>
          <a:prstGeom prst="rect">
            <a:avLst/>
          </a:prstGeom>
          <a:noFill/>
        </p:spPr>
        <p:txBody>
          <a:bodyPr wrap="square" rtlCol="0">
            <a:spAutoFit/>
          </a:bodyPr>
          <a:lstStyle/>
          <a:p>
            <a:pPr defTabSz="457200"/>
            <a:r>
              <a:rPr lang="en-US" altLang="zh-HK" b="1" dirty="0" smtClean="0">
                <a:solidFill>
                  <a:srgbClr val="54849A">
                    <a:lumMod val="50000"/>
                  </a:srgbClr>
                </a:solidFill>
                <a:latin typeface="Century Gothic" panose="020B0502020202020204"/>
                <a:ea typeface="新細明體" panose="02020500000000000000" pitchFamily="18" charset="-120"/>
              </a:rPr>
              <a:t>3</a:t>
            </a:r>
            <a:endParaRPr lang="zh-HK" altLang="en-US" b="1" dirty="0">
              <a:solidFill>
                <a:srgbClr val="54849A">
                  <a:lumMod val="50000"/>
                </a:srgbClr>
              </a:solidFill>
              <a:latin typeface="Century Gothic" panose="020B0502020202020204"/>
              <a:ea typeface="新細明體" panose="02020500000000000000" pitchFamily="18" charset="-120"/>
            </a:endParaRPr>
          </a:p>
        </p:txBody>
      </p:sp>
      <p:sp>
        <p:nvSpPr>
          <p:cNvPr id="44" name="TextBox 43"/>
          <p:cNvSpPr txBox="1"/>
          <p:nvPr/>
        </p:nvSpPr>
        <p:spPr>
          <a:xfrm>
            <a:off x="3184194" y="5803017"/>
            <a:ext cx="1096804" cy="369332"/>
          </a:xfrm>
          <a:prstGeom prst="rect">
            <a:avLst/>
          </a:prstGeom>
          <a:noFill/>
        </p:spPr>
        <p:txBody>
          <a:bodyPr wrap="square" rtlCol="0">
            <a:spAutoFit/>
          </a:bodyPr>
          <a:lstStyle/>
          <a:p>
            <a:pPr defTabSz="457200"/>
            <a:r>
              <a:rPr lang="en-US" altLang="zh-HK" b="1" dirty="0">
                <a:solidFill>
                  <a:srgbClr val="54849A">
                    <a:lumMod val="50000"/>
                  </a:srgbClr>
                </a:solidFill>
                <a:latin typeface="Century Gothic" panose="020B0502020202020204"/>
                <a:ea typeface="新細明體" panose="02020500000000000000" pitchFamily="18" charset="-120"/>
              </a:rPr>
              <a:t>4</a:t>
            </a:r>
            <a:endParaRPr lang="zh-HK" altLang="en-US" b="1" dirty="0">
              <a:solidFill>
                <a:srgbClr val="54849A">
                  <a:lumMod val="50000"/>
                </a:srgbClr>
              </a:solidFill>
              <a:latin typeface="Century Gothic" panose="020B0502020202020204"/>
              <a:ea typeface="新細明體" panose="02020500000000000000" pitchFamily="18" charset="-120"/>
            </a:endParaRPr>
          </a:p>
        </p:txBody>
      </p:sp>
      <p:pic>
        <p:nvPicPr>
          <p:cNvPr id="46" name="Picture 9"/>
          <p:cNvPicPr>
            <a:picLocks noChangeAspect="1"/>
          </p:cNvPicPr>
          <p:nvPr/>
        </p:nvPicPr>
        <p:blipFill>
          <a:blip r:embed="rId7">
            <a:clrChange>
              <a:clrFrom>
                <a:srgbClr val="FFFFFF"/>
              </a:clrFrom>
              <a:clrTo>
                <a:srgbClr val="FFFFFF">
                  <a:alpha val="0"/>
                </a:srgbClr>
              </a:clrTo>
            </a:clrChange>
          </a:blip>
          <a:stretch>
            <a:fillRect/>
          </a:stretch>
        </p:blipFill>
        <p:spPr>
          <a:xfrm rot="19206849" flipH="1">
            <a:off x="2730789" y="3709546"/>
            <a:ext cx="499107" cy="618848"/>
          </a:xfrm>
          <a:prstGeom prst="rect">
            <a:avLst/>
          </a:prstGeom>
        </p:spPr>
      </p:pic>
    </p:spTree>
    <p:extLst>
      <p:ext uri="{BB962C8B-B14F-4D97-AF65-F5344CB8AC3E}">
        <p14:creationId xmlns:p14="http://schemas.microsoft.com/office/powerpoint/2010/main" val="124037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772371" y="6620256"/>
            <a:ext cx="640080" cy="237744"/>
          </a:xfrm>
        </p:spPr>
        <p:txBody>
          <a:bodyPr/>
          <a:lstStyle/>
          <a:p>
            <a:fld id="{4FAB73BC-B049-4115-A692-8D63A059BFB8}" type="slidenum">
              <a:rPr lang="en-US" altLang="zh-HK" smtClean="0"/>
              <a:t>13</a:t>
            </a:fld>
            <a:endParaRPr lang="en-US" altLang="zh-HK" dirty="0"/>
          </a:p>
        </p:txBody>
      </p:sp>
      <p:sp>
        <p:nvSpPr>
          <p:cNvPr id="22" name="Rectangle 21"/>
          <p:cNvSpPr/>
          <p:nvPr/>
        </p:nvSpPr>
        <p:spPr>
          <a:xfrm>
            <a:off x="477244" y="157078"/>
            <a:ext cx="3980329" cy="461665"/>
          </a:xfrm>
          <a:prstGeom prst="rect">
            <a:avLst/>
          </a:prstGeom>
        </p:spPr>
        <p:txBody>
          <a:bodyPr wrap="square">
            <a:spAutoFit/>
          </a:bodyPr>
          <a:lstStyle/>
          <a:p>
            <a:pPr defTabSz="457200"/>
            <a:r>
              <a:rPr lang="en-US" altLang="zh-HK" sz="2400" b="1" dirty="0" smtClean="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rPr>
              <a:t>Structure of a Speech </a:t>
            </a:r>
            <a:endParaRPr lang="zh-HK" altLang="en-US" sz="2400" b="1" dirty="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endParaRPr>
          </a:p>
        </p:txBody>
      </p:sp>
      <p:sp>
        <p:nvSpPr>
          <p:cNvPr id="2" name="Rounded Rectangle 1"/>
          <p:cNvSpPr/>
          <p:nvPr/>
        </p:nvSpPr>
        <p:spPr>
          <a:xfrm>
            <a:off x="430784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Opening</a:t>
            </a:r>
            <a:endParaRPr lang="zh-HK" altLang="en-US" dirty="0"/>
          </a:p>
        </p:txBody>
      </p:sp>
      <p:sp>
        <p:nvSpPr>
          <p:cNvPr id="13" name="Rounded Rectangle 12"/>
          <p:cNvSpPr/>
          <p:nvPr/>
        </p:nvSpPr>
        <p:spPr>
          <a:xfrm>
            <a:off x="609600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a:solidFill>
                  <a:srgbClr val="FF0000"/>
                </a:solidFill>
              </a:rPr>
              <a:t>Body</a:t>
            </a:r>
            <a:endParaRPr lang="zh-HK" altLang="en-US" b="1" dirty="0">
              <a:solidFill>
                <a:srgbClr val="FF0000"/>
              </a:solidFill>
            </a:endParaRPr>
          </a:p>
        </p:txBody>
      </p:sp>
      <p:sp>
        <p:nvSpPr>
          <p:cNvPr id="23" name="Rounded Rectangle 22"/>
          <p:cNvSpPr/>
          <p:nvPr/>
        </p:nvSpPr>
        <p:spPr>
          <a:xfrm>
            <a:off x="788416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Ending</a:t>
            </a:r>
            <a:endParaRPr lang="zh-HK" altLang="en-US" dirty="0"/>
          </a:p>
        </p:txBody>
      </p:sp>
      <p:graphicFrame>
        <p:nvGraphicFramePr>
          <p:cNvPr id="8" name="Diagram 7"/>
          <p:cNvGraphicFramePr/>
          <p:nvPr>
            <p:extLst>
              <p:ext uri="{D42A27DB-BD31-4B8C-83A1-F6EECF244321}">
                <p14:modId xmlns:p14="http://schemas.microsoft.com/office/powerpoint/2010/main" val="1885255322"/>
              </p:ext>
            </p:extLst>
          </p:nvPr>
        </p:nvGraphicFramePr>
        <p:xfrm>
          <a:off x="503916" y="109021"/>
          <a:ext cx="11115674" cy="2843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8742996" y="2455309"/>
            <a:ext cx="3056080" cy="4208040"/>
          </a:xfrm>
          <a:prstGeom prst="roundRect">
            <a:avLst/>
          </a:prstGeom>
          <a:gradFill>
            <a:gsLst>
              <a:gs pos="0">
                <a:schemeClr val="accent1">
                  <a:lumMod val="5000"/>
                  <a:lumOff val="95000"/>
                </a:schemeClr>
              </a:gs>
              <a:gs pos="99219">
                <a:schemeClr val="accent2">
                  <a:lumMod val="75000"/>
                </a:schemeClr>
              </a:gs>
              <a:gs pos="30000">
                <a:schemeClr val="accent2">
                  <a:lumMod val="60000"/>
                  <a:lumOff val="40000"/>
                </a:schemeClr>
              </a:gs>
            </a:gsLst>
            <a:lin ang="5400000" scaled="1"/>
          </a:gradFill>
          <a:ln>
            <a:solidFill>
              <a:schemeClr val="tx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Rounded Rectangle 9"/>
          <p:cNvSpPr/>
          <p:nvPr/>
        </p:nvSpPr>
        <p:spPr>
          <a:xfrm>
            <a:off x="8807922" y="2455308"/>
            <a:ext cx="2991154" cy="4208041"/>
          </a:xfrm>
          <a:prstGeom prst="roundRect">
            <a:avLst/>
          </a:prstGeom>
          <a:solidFill>
            <a:srgbClr val="92D050"/>
          </a:solidFill>
          <a:ln>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Rounded Rectangle 10"/>
          <p:cNvSpPr/>
          <p:nvPr/>
        </p:nvSpPr>
        <p:spPr>
          <a:xfrm>
            <a:off x="5008745" y="2455308"/>
            <a:ext cx="2847063" cy="4208041"/>
          </a:xfrm>
          <a:prstGeom prst="roundRect">
            <a:avLst/>
          </a:prstGeom>
          <a:gradFill>
            <a:gsLst>
              <a:gs pos="0">
                <a:schemeClr val="accent1">
                  <a:lumMod val="5000"/>
                  <a:lumOff val="95000"/>
                </a:schemeClr>
              </a:gs>
              <a:gs pos="99219">
                <a:schemeClr val="accent2">
                  <a:lumMod val="75000"/>
                </a:schemeClr>
              </a:gs>
              <a:gs pos="30000">
                <a:schemeClr val="accent2">
                  <a:lumMod val="60000"/>
                  <a:lumOff val="40000"/>
                </a:schemeClr>
              </a:gs>
            </a:gsLst>
            <a:lin ang="5400000" scaled="1"/>
          </a:gradFill>
          <a:ln>
            <a:solidFill>
              <a:schemeClr val="tx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Rounded Rectangle 11"/>
          <p:cNvSpPr/>
          <p:nvPr/>
        </p:nvSpPr>
        <p:spPr>
          <a:xfrm>
            <a:off x="5101596" y="2455309"/>
            <a:ext cx="3013703" cy="4208040"/>
          </a:xfrm>
          <a:prstGeom prst="roundRect">
            <a:avLst/>
          </a:prstGeom>
          <a:solidFill>
            <a:srgbClr val="BBB3DF"/>
          </a:solidFill>
          <a:ln>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Rounded Rectangle 13"/>
          <p:cNvSpPr/>
          <p:nvPr/>
        </p:nvSpPr>
        <p:spPr>
          <a:xfrm>
            <a:off x="1333500" y="2448952"/>
            <a:ext cx="2981325" cy="4214398"/>
          </a:xfrm>
          <a:prstGeom prst="roundRect">
            <a:avLst/>
          </a:prstGeom>
          <a:gradFill>
            <a:gsLst>
              <a:gs pos="0">
                <a:schemeClr val="accent1">
                  <a:lumMod val="5000"/>
                  <a:lumOff val="95000"/>
                </a:schemeClr>
              </a:gs>
              <a:gs pos="99219">
                <a:schemeClr val="accent2">
                  <a:lumMod val="75000"/>
                </a:schemeClr>
              </a:gs>
              <a:gs pos="30000">
                <a:schemeClr val="accent2">
                  <a:lumMod val="60000"/>
                  <a:lumOff val="40000"/>
                </a:schemeClr>
              </a:gs>
            </a:gsLst>
            <a:lin ang="5400000" scaled="1"/>
          </a:gradFill>
          <a:ln>
            <a:solidFill>
              <a:schemeClr val="tx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15" name="Rounded Rectangle 14"/>
          <p:cNvSpPr/>
          <p:nvPr/>
        </p:nvSpPr>
        <p:spPr>
          <a:xfrm>
            <a:off x="1428750" y="2455309"/>
            <a:ext cx="2886075" cy="4208041"/>
          </a:xfrm>
          <a:prstGeom prst="roundRect">
            <a:avLst/>
          </a:prstGeom>
          <a:solidFill>
            <a:srgbClr val="88ADBE"/>
          </a:solidFill>
          <a:ln>
            <a:solidFill>
              <a:srgbClr val="0070C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TextBox 15"/>
          <p:cNvSpPr txBox="1"/>
          <p:nvPr/>
        </p:nvSpPr>
        <p:spPr>
          <a:xfrm>
            <a:off x="5225105" y="2671796"/>
            <a:ext cx="2890194" cy="4524315"/>
          </a:xfrm>
          <a:prstGeom prst="rect">
            <a:avLst/>
          </a:prstGeom>
          <a:noFill/>
        </p:spPr>
        <p:txBody>
          <a:bodyPr wrap="square" rtlCol="0">
            <a:spAutoFit/>
          </a:bodyPr>
          <a:lstStyle/>
          <a:p>
            <a:pPr marL="271463" indent="-271463">
              <a:buFont typeface="Arial" panose="020B0604020202020204" pitchFamily="34" charset="0"/>
              <a:buChar char="•"/>
            </a:pPr>
            <a:r>
              <a:rPr lang="en-US" altLang="zh-HK" sz="1500" dirty="0" smtClean="0">
                <a:solidFill>
                  <a:srgbClr val="002060"/>
                </a:solidFill>
              </a:rPr>
              <a:t>Provide supporting details such as:</a:t>
            </a:r>
            <a:endParaRPr lang="en-US" altLang="zh-HK" sz="1500" dirty="0">
              <a:solidFill>
                <a:srgbClr val="002060"/>
              </a:solidFill>
            </a:endParaRPr>
          </a:p>
          <a:p>
            <a:pPr marL="271463" indent="-271463">
              <a:spcBef>
                <a:spcPts val="600"/>
              </a:spcBef>
              <a:buSzPct val="50000"/>
              <a:buFont typeface="Wingdings" panose="05000000000000000000" pitchFamily="2" charset="2"/>
              <a:buChar char="Ø"/>
            </a:pPr>
            <a:r>
              <a:rPr lang="en-US" altLang="zh-HK" sz="1500" dirty="0">
                <a:solidFill>
                  <a:srgbClr val="002060"/>
                </a:solidFill>
              </a:rPr>
              <a:t>D</a:t>
            </a:r>
            <a:r>
              <a:rPr lang="en-US" altLang="zh-HK" sz="1500" dirty="0" smtClean="0">
                <a:solidFill>
                  <a:srgbClr val="002060"/>
                </a:solidFill>
              </a:rPr>
              <a:t>efinition(s)</a:t>
            </a:r>
          </a:p>
          <a:p>
            <a:pPr marL="625475" indent="-625475"/>
            <a:r>
              <a:rPr lang="en-US" altLang="zh-HK" sz="1500" dirty="0" smtClean="0">
                <a:solidFill>
                  <a:srgbClr val="002060"/>
                </a:solidFill>
              </a:rPr>
              <a:t>      </a:t>
            </a:r>
            <a:r>
              <a:rPr lang="en-US" altLang="zh-HK" sz="1500" dirty="0" smtClean="0">
                <a:solidFill>
                  <a:srgbClr val="7030A0"/>
                </a:solidFill>
              </a:rPr>
              <a:t>e.g. Definition of marine  litter </a:t>
            </a:r>
          </a:p>
          <a:p>
            <a:pPr marL="271463" indent="-271463">
              <a:spcBef>
                <a:spcPts val="600"/>
              </a:spcBef>
              <a:buSzPct val="50000"/>
              <a:buFont typeface="Wingdings" panose="05000000000000000000" pitchFamily="2" charset="2"/>
              <a:buChar char="Ø"/>
            </a:pPr>
            <a:r>
              <a:rPr lang="en-US" altLang="zh-HK" sz="1500" dirty="0" smtClean="0">
                <a:solidFill>
                  <a:srgbClr val="002060"/>
                </a:solidFill>
              </a:rPr>
              <a:t>Statistics</a:t>
            </a:r>
          </a:p>
          <a:p>
            <a:pPr marL="625475" indent="-625475" defTabSz="896938">
              <a:buSzPct val="50000"/>
            </a:pPr>
            <a:r>
              <a:rPr lang="en-US" altLang="zh-HK" sz="1500" dirty="0" smtClean="0">
                <a:solidFill>
                  <a:srgbClr val="7030A0"/>
                </a:solidFill>
              </a:rPr>
              <a:t>      e.g. Amount of marine litter collected to show the seriousness of the problem</a:t>
            </a:r>
          </a:p>
          <a:p>
            <a:pPr marL="271463" indent="-271463">
              <a:spcBef>
                <a:spcPts val="600"/>
              </a:spcBef>
              <a:buSzPct val="50000"/>
              <a:buFont typeface="Wingdings" panose="05000000000000000000" pitchFamily="2" charset="2"/>
              <a:buChar char="Ø"/>
            </a:pPr>
            <a:r>
              <a:rPr lang="en-US" altLang="zh-HK" sz="1500" dirty="0" smtClean="0">
                <a:solidFill>
                  <a:srgbClr val="002060"/>
                </a:solidFill>
              </a:rPr>
              <a:t>example(s</a:t>
            </a:r>
            <a:r>
              <a:rPr lang="en-US" altLang="zh-HK" sz="1500" dirty="0">
                <a:solidFill>
                  <a:srgbClr val="002060"/>
                </a:solidFill>
              </a:rPr>
              <a:t>)</a:t>
            </a:r>
          </a:p>
          <a:p>
            <a:pPr marL="271463" indent="-271463" defTabSz="625475">
              <a:tabLst>
                <a:tab pos="715963" algn="l"/>
              </a:tabLst>
            </a:pPr>
            <a:r>
              <a:rPr lang="en-US" altLang="zh-HK" sz="1500" dirty="0">
                <a:solidFill>
                  <a:srgbClr val="002060"/>
                </a:solidFill>
              </a:rPr>
              <a:t>      </a:t>
            </a:r>
            <a:r>
              <a:rPr lang="en-US" altLang="zh-HK" sz="1500" dirty="0">
                <a:solidFill>
                  <a:srgbClr val="7030A0"/>
                </a:solidFill>
              </a:rPr>
              <a:t>e.g. </a:t>
            </a:r>
            <a:r>
              <a:rPr lang="en-US" altLang="zh-HK" sz="1500" dirty="0" smtClean="0">
                <a:solidFill>
                  <a:srgbClr val="7030A0"/>
                </a:solidFill>
              </a:rPr>
              <a:t>- Examples </a:t>
            </a:r>
            <a:r>
              <a:rPr lang="en-US" altLang="zh-HK" sz="1500" dirty="0">
                <a:solidFill>
                  <a:srgbClr val="7030A0"/>
                </a:solidFill>
              </a:rPr>
              <a:t>of marine  </a:t>
            </a:r>
            <a:r>
              <a:rPr lang="en-US" altLang="zh-HK" sz="1500" dirty="0" smtClean="0">
                <a:solidFill>
                  <a:srgbClr val="7030A0"/>
                </a:solidFill>
              </a:rPr>
              <a:t> 	litter</a:t>
            </a:r>
          </a:p>
          <a:p>
            <a:pPr marL="271463" indent="-271463" defTabSz="404813">
              <a:tabLst>
                <a:tab pos="625475" algn="l"/>
                <a:tab pos="715963" algn="l"/>
              </a:tabLst>
            </a:pPr>
            <a:r>
              <a:rPr lang="en-US" altLang="zh-HK" sz="1500" dirty="0">
                <a:solidFill>
                  <a:srgbClr val="7030A0"/>
                </a:solidFill>
              </a:rPr>
              <a:t>	</a:t>
            </a:r>
            <a:r>
              <a:rPr lang="en-US" altLang="zh-HK" sz="1500" dirty="0" smtClean="0">
                <a:solidFill>
                  <a:srgbClr val="7030A0"/>
                </a:solidFill>
              </a:rPr>
              <a:t>	-	Actions one can take 		to reduce marine 			refuse</a:t>
            </a:r>
            <a:endParaRPr lang="en-US" altLang="zh-HK" sz="1500" dirty="0">
              <a:solidFill>
                <a:srgbClr val="7030A0"/>
              </a:solidFill>
            </a:endParaRPr>
          </a:p>
          <a:p>
            <a:pPr marL="628650" indent="-361950"/>
            <a:endParaRPr lang="en-US" altLang="zh-HK" sz="1500" dirty="0">
              <a:solidFill>
                <a:srgbClr val="7030A0"/>
              </a:solidFill>
            </a:endParaRPr>
          </a:p>
          <a:p>
            <a:endParaRPr lang="zh-HK" altLang="en-US" dirty="0">
              <a:solidFill>
                <a:srgbClr val="002060"/>
              </a:solidFill>
            </a:endParaRPr>
          </a:p>
        </p:txBody>
      </p:sp>
      <p:sp>
        <p:nvSpPr>
          <p:cNvPr id="17" name="TextBox 16"/>
          <p:cNvSpPr txBox="1"/>
          <p:nvPr/>
        </p:nvSpPr>
        <p:spPr>
          <a:xfrm>
            <a:off x="1546637" y="2671796"/>
            <a:ext cx="2555049" cy="4385816"/>
          </a:xfrm>
          <a:prstGeom prst="rect">
            <a:avLst/>
          </a:prstGeom>
          <a:noFill/>
        </p:spPr>
        <p:txBody>
          <a:bodyPr wrap="square" rtlCol="0">
            <a:spAutoFit/>
          </a:bodyPr>
          <a:lstStyle/>
          <a:p>
            <a:pPr marL="285750" indent="-285750">
              <a:buFont typeface="Arial" panose="020B0604020202020204" pitchFamily="34" charset="0"/>
              <a:buChar char="•"/>
            </a:pPr>
            <a:r>
              <a:rPr lang="en-US" altLang="zh-HK" sz="1500" dirty="0" smtClean="0">
                <a:solidFill>
                  <a:srgbClr val="002060"/>
                </a:solidFill>
              </a:rPr>
              <a:t>Make the key idea clear and concise by using </a:t>
            </a:r>
            <a:r>
              <a:rPr lang="en-US" altLang="zh-HK" sz="1500" dirty="0" smtClean="0">
                <a:solidFill>
                  <a:srgbClr val="FF0000"/>
                </a:solidFill>
              </a:rPr>
              <a:t>a topic sentence</a:t>
            </a:r>
            <a:r>
              <a:rPr lang="en-US" altLang="zh-HK" sz="1500" dirty="0" smtClean="0">
                <a:solidFill>
                  <a:srgbClr val="002060"/>
                </a:solidFill>
              </a:rPr>
              <a:t>. </a:t>
            </a:r>
          </a:p>
          <a:p>
            <a:pPr marL="628650" indent="-361950"/>
            <a:r>
              <a:rPr lang="en-US" altLang="zh-HK" sz="1500" i="1" dirty="0" smtClean="0">
                <a:solidFill>
                  <a:srgbClr val="7030A0"/>
                </a:solidFill>
              </a:rPr>
              <a:t>e.g. Marine littering is a serious problem locally and globally.</a:t>
            </a:r>
          </a:p>
          <a:p>
            <a:pPr marL="266700" indent="-266700">
              <a:spcBef>
                <a:spcPts val="600"/>
              </a:spcBef>
              <a:buFont typeface="Arial" panose="020B0604020202020204" pitchFamily="34" charset="0"/>
              <a:buChar char="•"/>
            </a:pPr>
            <a:r>
              <a:rPr lang="en-US" altLang="zh-HK" sz="1500" u="sng" dirty="0" smtClean="0">
                <a:solidFill>
                  <a:srgbClr val="002060"/>
                </a:solidFill>
              </a:rPr>
              <a:t>OR</a:t>
            </a:r>
            <a:r>
              <a:rPr lang="en-US" altLang="zh-HK" sz="1500" dirty="0" smtClean="0">
                <a:solidFill>
                  <a:srgbClr val="002060"/>
                </a:solidFill>
              </a:rPr>
              <a:t> turn the key idea into a </a:t>
            </a:r>
            <a:r>
              <a:rPr lang="en-US" altLang="zh-HK" sz="1500" dirty="0" smtClean="0">
                <a:solidFill>
                  <a:srgbClr val="FF0000"/>
                </a:solidFill>
              </a:rPr>
              <a:t>question</a:t>
            </a:r>
            <a:r>
              <a:rPr lang="en-US" altLang="zh-HK" sz="1500" dirty="0" smtClean="0">
                <a:solidFill>
                  <a:srgbClr val="002060"/>
                </a:solidFill>
              </a:rPr>
              <a:t>, which you are ready to answer using different types of supporting ideas.</a:t>
            </a:r>
          </a:p>
          <a:p>
            <a:pPr marL="628650" indent="-628650" defTabSz="895350"/>
            <a:r>
              <a:rPr lang="en-US" altLang="zh-HK" sz="1500" dirty="0">
                <a:solidFill>
                  <a:srgbClr val="002060"/>
                </a:solidFill>
              </a:rPr>
              <a:t> </a:t>
            </a:r>
            <a:r>
              <a:rPr lang="en-US" altLang="zh-HK" sz="1500" dirty="0" smtClean="0">
                <a:solidFill>
                  <a:srgbClr val="002060"/>
                </a:solidFill>
              </a:rPr>
              <a:t>    </a:t>
            </a:r>
            <a:r>
              <a:rPr lang="en-US" altLang="zh-HK" sz="1500" i="1" dirty="0" smtClean="0">
                <a:solidFill>
                  <a:srgbClr val="7030A0"/>
                </a:solidFill>
              </a:rPr>
              <a:t>e.g.	Do you think marine littering has nothing to do with you as you never go sea bathing?</a:t>
            </a:r>
          </a:p>
          <a:p>
            <a:pPr marL="285750" indent="-285750">
              <a:buFont typeface="Arial" panose="020B0604020202020204" pitchFamily="34" charset="0"/>
              <a:buChar char="•"/>
            </a:pPr>
            <a:endParaRPr lang="en-US" altLang="zh-HK" sz="1600" dirty="0">
              <a:solidFill>
                <a:srgbClr val="002060"/>
              </a:solidFill>
            </a:endParaRPr>
          </a:p>
          <a:p>
            <a:pPr marL="285750" indent="-285750">
              <a:buFontTx/>
              <a:buChar char="-"/>
            </a:pPr>
            <a:endParaRPr lang="zh-HK" altLang="en-US" dirty="0"/>
          </a:p>
        </p:txBody>
      </p:sp>
      <p:sp>
        <p:nvSpPr>
          <p:cNvPr id="18" name="TextBox 17"/>
          <p:cNvSpPr txBox="1"/>
          <p:nvPr/>
        </p:nvSpPr>
        <p:spPr>
          <a:xfrm>
            <a:off x="9004878" y="2671796"/>
            <a:ext cx="2299557" cy="1831271"/>
          </a:xfrm>
          <a:prstGeom prst="rect">
            <a:avLst/>
          </a:prstGeom>
          <a:noFill/>
        </p:spPr>
        <p:txBody>
          <a:bodyPr wrap="square" rtlCol="0">
            <a:spAutoFit/>
          </a:bodyPr>
          <a:lstStyle/>
          <a:p>
            <a:pPr marL="285750" indent="-285750">
              <a:buFont typeface="Arial" panose="020B0604020202020204" pitchFamily="34" charset="0"/>
              <a:buChar char="•"/>
            </a:pPr>
            <a:r>
              <a:rPr lang="en-US" altLang="zh-HK" sz="1500" dirty="0" smtClean="0">
                <a:solidFill>
                  <a:srgbClr val="002060"/>
                </a:solidFill>
              </a:rPr>
              <a:t>Wrap up the key idea.</a:t>
            </a:r>
            <a:endParaRPr lang="en-US" altLang="zh-HK" sz="1500" dirty="0">
              <a:solidFill>
                <a:srgbClr val="002060"/>
              </a:solidFill>
            </a:endParaRPr>
          </a:p>
          <a:p>
            <a:pPr marL="285750" indent="-285750">
              <a:spcBef>
                <a:spcPts val="600"/>
              </a:spcBef>
              <a:buFont typeface="Arial" panose="020B0604020202020204" pitchFamily="34" charset="0"/>
              <a:buChar char="•"/>
            </a:pPr>
            <a:r>
              <a:rPr lang="en-US" altLang="zh-HK" sz="1500" dirty="0">
                <a:solidFill>
                  <a:srgbClr val="002060"/>
                </a:solidFill>
              </a:rPr>
              <a:t>If you introduce your idea as a question, your summary should provide an </a:t>
            </a:r>
            <a:r>
              <a:rPr lang="en-US" altLang="zh-HK" sz="1500" dirty="0">
                <a:solidFill>
                  <a:srgbClr val="C00000"/>
                </a:solidFill>
              </a:rPr>
              <a:t>answer</a:t>
            </a:r>
            <a:r>
              <a:rPr lang="en-US" altLang="zh-HK" sz="1500" dirty="0">
                <a:solidFill>
                  <a:srgbClr val="002060"/>
                </a:solidFill>
              </a:rPr>
              <a:t>.</a:t>
            </a:r>
          </a:p>
          <a:p>
            <a:pPr marL="285750" indent="-285750">
              <a:buFontTx/>
              <a:buChar char="-"/>
            </a:pPr>
            <a:endParaRPr lang="zh-HK" altLang="en-US" dirty="0">
              <a:solidFill>
                <a:srgbClr val="002060"/>
              </a:solidFill>
            </a:endParaRPr>
          </a:p>
        </p:txBody>
      </p:sp>
      <p:sp>
        <p:nvSpPr>
          <p:cNvPr id="3" name="Rounded Rectangle 2">
            <a:hlinkClick r:id="rId8"/>
          </p:cNvPr>
          <p:cNvSpPr/>
          <p:nvPr/>
        </p:nvSpPr>
        <p:spPr>
          <a:xfrm>
            <a:off x="6416574" y="3878619"/>
            <a:ext cx="1572590" cy="35840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000" b="1" dirty="0" smtClean="0"/>
              <a:t>Poster on Describing statistics</a:t>
            </a:r>
            <a:endParaRPr lang="zh-HK" altLang="en-US" sz="1000" b="1" dirty="0"/>
          </a:p>
        </p:txBody>
      </p:sp>
      <p:pic>
        <p:nvPicPr>
          <p:cNvPr id="5" name="Picture 4"/>
          <p:cNvPicPr>
            <a:picLocks noChangeAspect="1"/>
          </p:cNvPicPr>
          <p:nvPr/>
        </p:nvPicPr>
        <p:blipFill>
          <a:blip r:embed="rId9">
            <a:clrChange>
              <a:clrFrom>
                <a:srgbClr val="FFFFFF"/>
              </a:clrFrom>
              <a:clrTo>
                <a:srgbClr val="FFFFFF">
                  <a:alpha val="0"/>
                </a:srgbClr>
              </a:clrTo>
            </a:clrChange>
          </a:blip>
          <a:stretch>
            <a:fillRect/>
          </a:stretch>
        </p:blipFill>
        <p:spPr>
          <a:xfrm>
            <a:off x="7755824" y="3878618"/>
            <a:ext cx="470524" cy="415499"/>
          </a:xfrm>
          <a:prstGeom prst="rect">
            <a:avLst/>
          </a:prstGeom>
        </p:spPr>
      </p:pic>
    </p:spTree>
    <p:extLst>
      <p:ext uri="{BB962C8B-B14F-4D97-AF65-F5344CB8AC3E}">
        <p14:creationId xmlns:p14="http://schemas.microsoft.com/office/powerpoint/2010/main" val="19765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772371" y="6532826"/>
            <a:ext cx="640080" cy="237744"/>
          </a:xfrm>
        </p:spPr>
        <p:txBody>
          <a:bodyPr/>
          <a:lstStyle/>
          <a:p>
            <a:fld id="{4FAB73BC-B049-4115-A692-8D63A059BFB8}" type="slidenum">
              <a:rPr lang="en-US" altLang="zh-HK" smtClean="0"/>
              <a:t>14</a:t>
            </a:fld>
            <a:endParaRPr lang="en-US" altLang="zh-HK" dirty="0"/>
          </a:p>
        </p:txBody>
      </p:sp>
      <p:sp>
        <p:nvSpPr>
          <p:cNvPr id="22" name="Rectangle 21"/>
          <p:cNvSpPr/>
          <p:nvPr/>
        </p:nvSpPr>
        <p:spPr>
          <a:xfrm>
            <a:off x="477244" y="157078"/>
            <a:ext cx="3980329" cy="461665"/>
          </a:xfrm>
          <a:prstGeom prst="rect">
            <a:avLst/>
          </a:prstGeom>
        </p:spPr>
        <p:txBody>
          <a:bodyPr wrap="square">
            <a:spAutoFit/>
          </a:bodyPr>
          <a:lstStyle/>
          <a:p>
            <a:pPr defTabSz="457200"/>
            <a:r>
              <a:rPr lang="en-US" altLang="zh-HK" sz="2400" b="1" dirty="0" smtClean="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rPr>
              <a:t>Structure of a Speech </a:t>
            </a:r>
            <a:endParaRPr lang="zh-HK" altLang="en-US" sz="2400" b="1" dirty="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endParaRPr>
          </a:p>
        </p:txBody>
      </p:sp>
      <p:sp>
        <p:nvSpPr>
          <p:cNvPr id="2" name="Rounded Rectangle 1"/>
          <p:cNvSpPr/>
          <p:nvPr/>
        </p:nvSpPr>
        <p:spPr>
          <a:xfrm>
            <a:off x="430784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Opening</a:t>
            </a:r>
            <a:endParaRPr lang="zh-HK" altLang="en-US" dirty="0"/>
          </a:p>
        </p:txBody>
      </p:sp>
      <p:sp>
        <p:nvSpPr>
          <p:cNvPr id="13" name="Rounded Rectangle 12"/>
          <p:cNvSpPr/>
          <p:nvPr/>
        </p:nvSpPr>
        <p:spPr>
          <a:xfrm>
            <a:off x="609600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Body</a:t>
            </a:r>
            <a:endParaRPr lang="zh-HK" altLang="en-US" dirty="0"/>
          </a:p>
        </p:txBody>
      </p:sp>
      <p:sp>
        <p:nvSpPr>
          <p:cNvPr id="23" name="Rounded Rectangle 22"/>
          <p:cNvSpPr/>
          <p:nvPr/>
        </p:nvSpPr>
        <p:spPr>
          <a:xfrm>
            <a:off x="788416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a:solidFill>
                  <a:srgbClr val="FF0000"/>
                </a:solidFill>
              </a:rPr>
              <a:t>Ending</a:t>
            </a:r>
            <a:endParaRPr lang="zh-HK" altLang="en-US" b="1" dirty="0">
              <a:solidFill>
                <a:srgbClr val="FF0000"/>
              </a:solidFill>
            </a:endParaRPr>
          </a:p>
        </p:txBody>
      </p:sp>
      <p:sp>
        <p:nvSpPr>
          <p:cNvPr id="20" name="TextBox 19"/>
          <p:cNvSpPr txBox="1"/>
          <p:nvPr/>
        </p:nvSpPr>
        <p:spPr>
          <a:xfrm>
            <a:off x="477243" y="1008732"/>
            <a:ext cx="11362331" cy="4985980"/>
          </a:xfrm>
          <a:prstGeom prst="rect">
            <a:avLst/>
          </a:prstGeom>
          <a:noFill/>
        </p:spPr>
        <p:txBody>
          <a:bodyPr wrap="square" rtlCol="0">
            <a:spAutoFit/>
          </a:bodyPr>
          <a:lstStyle/>
          <a:p>
            <a:r>
              <a:rPr lang="en-US" altLang="zh-HK" sz="2000" b="1" dirty="0" smtClean="0">
                <a:solidFill>
                  <a:srgbClr val="002060"/>
                </a:solidFill>
                <a:latin typeface="Arial" panose="020B0604020202020204" pitchFamily="34" charset="0"/>
                <a:cs typeface="Arial" panose="020B0604020202020204" pitchFamily="34" charset="0"/>
              </a:rPr>
              <a:t>An effective speech ending helps to reinforce your message and give your speech unity. In the ending, you can:</a:t>
            </a:r>
          </a:p>
          <a:p>
            <a:endParaRPr lang="en-US" altLang="zh-HK" sz="2000" b="1" dirty="0" smtClean="0">
              <a:solidFill>
                <a:srgbClr val="002060"/>
              </a:solidFill>
            </a:endParaRPr>
          </a:p>
          <a:p>
            <a:pPr marL="342900" indent="-342900">
              <a:buFontTx/>
              <a:buChar char="-"/>
            </a:pPr>
            <a:r>
              <a:rPr lang="en-US" altLang="zh-HK" sz="2000" b="1" dirty="0" smtClean="0">
                <a:solidFill>
                  <a:srgbClr val="002060"/>
                </a:solidFill>
                <a:latin typeface="Arial" panose="020B0604020202020204" pitchFamily="34" charset="0"/>
                <a:cs typeface="Arial" panose="020B0604020202020204" pitchFamily="34" charset="0"/>
              </a:rPr>
              <a:t>reiterate the key message</a:t>
            </a:r>
          </a:p>
          <a:p>
            <a:endParaRPr lang="en-US" altLang="zh-HK" sz="2000" b="1" dirty="0"/>
          </a:p>
          <a:p>
            <a:endParaRPr lang="en-US" altLang="zh-HK" sz="2000" b="1" dirty="0" smtClean="0"/>
          </a:p>
          <a:p>
            <a:endParaRPr lang="en-US" altLang="zh-HK" sz="2000" b="1" dirty="0" smtClean="0"/>
          </a:p>
          <a:p>
            <a:endParaRPr lang="en-US" altLang="zh-HK" sz="2000" b="1" dirty="0"/>
          </a:p>
          <a:p>
            <a:endParaRPr lang="en-US" altLang="zh-HK" sz="2000" b="1" dirty="0" smtClean="0">
              <a:solidFill>
                <a:srgbClr val="002060"/>
              </a:solidFill>
            </a:endParaRPr>
          </a:p>
          <a:p>
            <a:endParaRPr lang="en-US" altLang="zh-HK" sz="2000" b="1" dirty="0" smtClean="0">
              <a:solidFill>
                <a:srgbClr val="002060"/>
              </a:solidFill>
            </a:endParaRPr>
          </a:p>
          <a:p>
            <a:pPr marL="342900" indent="-342900">
              <a:buFontTx/>
              <a:buChar char="-"/>
            </a:pPr>
            <a:r>
              <a:rPr lang="en-US" altLang="zh-HK" sz="2000" b="1" dirty="0">
                <a:solidFill>
                  <a:srgbClr val="002060"/>
                </a:solidFill>
                <a:latin typeface="Arial" panose="020B0604020202020204" pitchFamily="34" charset="0"/>
                <a:cs typeface="Arial" panose="020B0604020202020204" pitchFamily="34" charset="0"/>
              </a:rPr>
              <a:t>i</a:t>
            </a:r>
            <a:r>
              <a:rPr lang="en-US" altLang="zh-HK" sz="2000" b="1" dirty="0" smtClean="0">
                <a:solidFill>
                  <a:srgbClr val="002060"/>
                </a:solidFill>
                <a:latin typeface="Arial" panose="020B0604020202020204" pitchFamily="34" charset="0"/>
                <a:cs typeface="Arial" panose="020B0604020202020204" pitchFamily="34" charset="0"/>
              </a:rPr>
              <a:t>nclude a call to action (i.e. encourage students to join the “Beach Clean-up” activity)</a:t>
            </a:r>
          </a:p>
          <a:p>
            <a:pPr marL="342900" indent="-342900">
              <a:buFontTx/>
              <a:buChar char="-"/>
            </a:pPr>
            <a:endParaRPr lang="en-US" altLang="zh-HK" sz="2000" b="1" dirty="0"/>
          </a:p>
          <a:p>
            <a:endParaRPr lang="en-US" altLang="zh-HK" sz="2000" b="1" dirty="0" smtClean="0"/>
          </a:p>
          <a:p>
            <a:endParaRPr lang="en-US" altLang="zh-HK" sz="2000" b="1" dirty="0"/>
          </a:p>
          <a:p>
            <a:endParaRPr lang="en-US" altLang="zh-HK" sz="2000" b="1" dirty="0" smtClean="0"/>
          </a:p>
          <a:p>
            <a:endParaRPr lang="zh-HK" altLang="en-US" dirty="0"/>
          </a:p>
        </p:txBody>
      </p:sp>
      <p:pic>
        <p:nvPicPr>
          <p:cNvPr id="21" name="Picture 20"/>
          <p:cNvPicPr>
            <a:picLocks noChangeAspect="1"/>
          </p:cNvPicPr>
          <p:nvPr/>
        </p:nvPicPr>
        <p:blipFill>
          <a:blip r:embed="rId2">
            <a:clrChange>
              <a:clrFrom>
                <a:srgbClr val="FFFFFF"/>
              </a:clrFrom>
              <a:clrTo>
                <a:srgbClr val="FFFFFF">
                  <a:alpha val="0"/>
                </a:srgbClr>
              </a:clrTo>
            </a:clrChange>
          </a:blip>
          <a:stretch>
            <a:fillRect/>
          </a:stretch>
        </p:blipFill>
        <p:spPr>
          <a:xfrm>
            <a:off x="10009965" y="2505075"/>
            <a:ext cx="909043" cy="1176300"/>
          </a:xfrm>
          <a:prstGeom prst="rect">
            <a:avLst/>
          </a:prstGeom>
        </p:spPr>
      </p:pic>
      <p:sp>
        <p:nvSpPr>
          <p:cNvPr id="24" name="Rounded Rectangular Callout 23"/>
          <p:cNvSpPr/>
          <p:nvPr/>
        </p:nvSpPr>
        <p:spPr>
          <a:xfrm>
            <a:off x="1667501" y="2505074"/>
            <a:ext cx="7343149" cy="1160755"/>
          </a:xfrm>
          <a:prstGeom prst="wedgeRoundRectCallout">
            <a:avLst>
              <a:gd name="adj1" fmla="val 60179"/>
              <a:gd name="adj2" fmla="val -24087"/>
              <a:gd name="adj3" fmla="val 16667"/>
            </a:avLst>
          </a:prstGeom>
          <a:solidFill>
            <a:schemeClr val="accent2">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2925" indent="-542925" algn="just"/>
            <a:r>
              <a:rPr lang="en-US" altLang="zh-HK" b="1" i="1" dirty="0" smtClean="0">
                <a:solidFill>
                  <a:schemeClr val="tx1"/>
                </a:solidFill>
              </a:rPr>
              <a:t>e.g.	The problem of marine littering must be tackled without delay.</a:t>
            </a:r>
          </a:p>
          <a:p>
            <a:pPr marL="542925" indent="-542925" algn="just"/>
            <a:r>
              <a:rPr lang="en-US" altLang="zh-HK" b="1" i="1" dirty="0">
                <a:solidFill>
                  <a:schemeClr val="tx1"/>
                </a:solidFill>
              </a:rPr>
              <a:t>	</a:t>
            </a:r>
            <a:r>
              <a:rPr lang="en-US" altLang="zh-HK" b="1" i="1" dirty="0" smtClean="0">
                <a:solidFill>
                  <a:schemeClr val="tx1"/>
                </a:solidFill>
              </a:rPr>
              <a:t>We must observe the law and be </a:t>
            </a:r>
            <a:r>
              <a:rPr lang="en-US" altLang="zh-HK" b="1" i="1" dirty="0">
                <a:solidFill>
                  <a:schemeClr val="tx1"/>
                </a:solidFill>
              </a:rPr>
              <a:t>responsible </a:t>
            </a:r>
            <a:r>
              <a:rPr lang="en-US" altLang="zh-HK" b="1" i="1" dirty="0" smtClean="0">
                <a:solidFill>
                  <a:schemeClr val="tx1"/>
                </a:solidFill>
              </a:rPr>
              <a:t>citizens.</a:t>
            </a:r>
            <a:endParaRPr lang="zh-HK" altLang="en-US" b="1" i="1" dirty="0">
              <a:solidFill>
                <a:schemeClr val="tx1"/>
              </a:solidFill>
            </a:endParaRPr>
          </a:p>
        </p:txBody>
      </p:sp>
      <p:sp>
        <p:nvSpPr>
          <p:cNvPr id="25" name="Rounded Rectangular Callout 24"/>
          <p:cNvSpPr/>
          <p:nvPr/>
        </p:nvSpPr>
        <p:spPr>
          <a:xfrm>
            <a:off x="2505701" y="4511720"/>
            <a:ext cx="7254654" cy="1009650"/>
          </a:xfrm>
          <a:prstGeom prst="wedgeRoundRectCallout">
            <a:avLst>
              <a:gd name="adj1" fmla="val -60287"/>
              <a:gd name="adj2" fmla="val -21567"/>
              <a:gd name="adj3" fmla="val 16667"/>
            </a:avLst>
          </a:prstGeom>
          <a:solidFill>
            <a:srgbClr val="92D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lgn="just"/>
            <a:r>
              <a:rPr lang="en-US" altLang="zh-HK" b="1" i="1" dirty="0" smtClean="0">
                <a:solidFill>
                  <a:schemeClr val="tx1"/>
                </a:solidFill>
              </a:rPr>
              <a:t>e.g.	Hong Kong is our home. Let’s clean up our beaches together.  Every piece of rubbish removed matters and makes a difference.</a:t>
            </a:r>
            <a:endParaRPr lang="zh-HK" altLang="en-US" b="1" i="1" dirty="0">
              <a:solidFill>
                <a:schemeClr val="tx1"/>
              </a:solidFill>
            </a:endParaRPr>
          </a:p>
        </p:txBody>
      </p:sp>
      <p:pic>
        <p:nvPicPr>
          <p:cNvPr id="26" name="Picture 11"/>
          <p:cNvPicPr>
            <a:picLocks noChangeAspect="1"/>
          </p:cNvPicPr>
          <p:nvPr/>
        </p:nvPicPr>
        <p:blipFill>
          <a:blip r:embed="rId2">
            <a:clrChange>
              <a:clrFrom>
                <a:srgbClr val="FFFFFF"/>
              </a:clrFrom>
              <a:clrTo>
                <a:srgbClr val="FFFFFF">
                  <a:alpha val="0"/>
                </a:srgbClr>
              </a:clrTo>
            </a:clrChange>
          </a:blip>
          <a:stretch>
            <a:fillRect/>
          </a:stretch>
        </p:blipFill>
        <p:spPr>
          <a:xfrm flipH="1">
            <a:off x="1123139" y="4580795"/>
            <a:ext cx="909043" cy="1176300"/>
          </a:xfrm>
          <a:prstGeom prst="rect">
            <a:avLst/>
          </a:prstGeom>
        </p:spPr>
      </p:pic>
    </p:spTree>
    <p:extLst>
      <p:ext uri="{BB962C8B-B14F-4D97-AF65-F5344CB8AC3E}">
        <p14:creationId xmlns:p14="http://schemas.microsoft.com/office/powerpoint/2010/main" val="287660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45651" y="1512303"/>
            <a:ext cx="5433789" cy="2068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 name="Title 1"/>
          <p:cNvSpPr>
            <a:spLocks noGrp="1"/>
          </p:cNvSpPr>
          <p:nvPr>
            <p:ph type="title"/>
          </p:nvPr>
        </p:nvSpPr>
        <p:spPr>
          <a:xfrm>
            <a:off x="380492" y="58335"/>
            <a:ext cx="6810883" cy="556607"/>
          </a:xfrm>
        </p:spPr>
        <p:txBody>
          <a:bodyPr>
            <a:noAutofit/>
          </a:bodyPr>
          <a:lstStyle/>
          <a:p>
            <a:pPr defTabSz="457200"/>
            <a:r>
              <a:rPr lang="en-US" altLang="zh-HK" sz="2400" b="1" dirty="0" smtClean="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cs typeface="+mn-cs"/>
              </a:rPr>
              <a:t>Speech for ABC School on “Air Con Abuse”</a:t>
            </a:r>
            <a:endParaRPr lang="zh-HK" altLang="en-US" sz="2400" b="1" dirty="0">
              <a:solidFill>
                <a:srgbClr val="003366"/>
              </a:solidFill>
              <a:effectLst>
                <a:outerShdw blurRad="38100" dist="38100" dir="2700000" algn="tl">
                  <a:srgbClr val="000000">
                    <a:alpha val="43137"/>
                  </a:srgbClr>
                </a:outerShdw>
              </a:effectLst>
              <a:latin typeface="Century Gothic" panose="020B0502020202020204"/>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fld id="{4FAB73BC-B049-4115-A692-8D63A059BFB8}" type="slidenum">
              <a:rPr lang="en-US" altLang="zh-HK" smtClean="0"/>
              <a:t>15</a:t>
            </a:fld>
            <a:endParaRPr lang="en-US" altLang="zh-HK"/>
          </a:p>
        </p:txBody>
      </p:sp>
      <p:grpSp>
        <p:nvGrpSpPr>
          <p:cNvPr id="5" name="Group 4"/>
          <p:cNvGrpSpPr/>
          <p:nvPr/>
        </p:nvGrpSpPr>
        <p:grpSpPr>
          <a:xfrm>
            <a:off x="4307840" y="891540"/>
            <a:ext cx="4947920" cy="374903"/>
            <a:chOff x="4307840" y="243840"/>
            <a:chExt cx="4947920" cy="374903"/>
          </a:xfrm>
        </p:grpSpPr>
        <p:sp>
          <p:nvSpPr>
            <p:cNvPr id="6" name="Rounded Rectangle 5"/>
            <p:cNvSpPr/>
            <p:nvPr/>
          </p:nvSpPr>
          <p:spPr>
            <a:xfrm>
              <a:off x="430784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smtClean="0">
                  <a:solidFill>
                    <a:srgbClr val="FF0000"/>
                  </a:solidFill>
                </a:rPr>
                <a:t>Opening</a:t>
              </a:r>
              <a:endParaRPr lang="zh-HK" altLang="en-US" b="1" dirty="0">
                <a:solidFill>
                  <a:srgbClr val="FF0000"/>
                </a:solidFill>
              </a:endParaRPr>
            </a:p>
          </p:txBody>
        </p:sp>
        <p:sp>
          <p:nvSpPr>
            <p:cNvPr id="7" name="Rounded Rectangle 6"/>
            <p:cNvSpPr/>
            <p:nvPr/>
          </p:nvSpPr>
          <p:spPr>
            <a:xfrm>
              <a:off x="609600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Body</a:t>
              </a:r>
              <a:endParaRPr lang="zh-HK" altLang="en-US" dirty="0"/>
            </a:p>
          </p:txBody>
        </p:sp>
        <p:sp>
          <p:nvSpPr>
            <p:cNvPr id="8" name="Rounded Rectangle 7"/>
            <p:cNvSpPr/>
            <p:nvPr/>
          </p:nvSpPr>
          <p:spPr>
            <a:xfrm>
              <a:off x="788416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Ending</a:t>
              </a:r>
              <a:endParaRPr lang="zh-HK" altLang="en-US" dirty="0"/>
            </a:p>
          </p:txBody>
        </p:sp>
      </p:grpSp>
      <p:sp>
        <p:nvSpPr>
          <p:cNvPr id="10" name="Line Callout 2 9"/>
          <p:cNvSpPr/>
          <p:nvPr/>
        </p:nvSpPr>
        <p:spPr>
          <a:xfrm>
            <a:off x="6230112" y="1543041"/>
            <a:ext cx="5193792" cy="973736"/>
          </a:xfrm>
          <a:prstGeom prst="borderCallout2">
            <a:avLst>
              <a:gd name="adj1" fmla="val 19728"/>
              <a:gd name="adj2" fmla="val -3629"/>
              <a:gd name="adj3" fmla="val 20909"/>
              <a:gd name="adj4" fmla="val -10394"/>
              <a:gd name="adj5" fmla="val 36279"/>
              <a:gd name="adj6" fmla="val -15305"/>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Address the host and other important guests</a:t>
            </a:r>
          </a:p>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Greet the audience</a:t>
            </a:r>
          </a:p>
        </p:txBody>
      </p:sp>
      <p:sp>
        <p:nvSpPr>
          <p:cNvPr id="12" name="Line Callout 2 11"/>
          <p:cNvSpPr/>
          <p:nvPr/>
        </p:nvSpPr>
        <p:spPr>
          <a:xfrm>
            <a:off x="6230112" y="2681838"/>
            <a:ext cx="5193792" cy="914400"/>
          </a:xfrm>
          <a:prstGeom prst="borderCallout2">
            <a:avLst>
              <a:gd name="adj1" fmla="val 18750"/>
              <a:gd name="adj2" fmla="val -3471"/>
              <a:gd name="adj3" fmla="val 17760"/>
              <a:gd name="adj4" fmla="val -10392"/>
              <a:gd name="adj5" fmla="val 30067"/>
              <a:gd name="adj6" fmla="val -14992"/>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b="1" dirty="0" smtClean="0">
                <a:solidFill>
                  <a:schemeClr val="tx1"/>
                </a:solidFill>
                <a:latin typeface="Arial" panose="020B0604020202020204" pitchFamily="34" charset="0"/>
                <a:cs typeface="Arial" panose="020B0604020202020204" pitchFamily="34" charset="0"/>
              </a:rPr>
              <a:t>Hook</a:t>
            </a:r>
            <a:r>
              <a:rPr lang="en-US" altLang="zh-HK" dirty="0" smtClean="0">
                <a:solidFill>
                  <a:schemeClr val="tx1"/>
                </a:solidFill>
                <a:latin typeface="Arial" panose="020B0604020202020204" pitchFamily="34" charset="0"/>
                <a:cs typeface="Arial" panose="020B0604020202020204" pitchFamily="34" charset="0"/>
              </a:rPr>
              <a:t> the audience by asking a </a:t>
            </a:r>
            <a:r>
              <a:rPr lang="en-US" altLang="zh-HK" dirty="0" smtClean="0">
                <a:solidFill>
                  <a:srgbClr val="FF0000"/>
                </a:solidFill>
                <a:latin typeface="Arial" panose="020B0604020202020204" pitchFamily="34" charset="0"/>
                <a:cs typeface="Arial" panose="020B0604020202020204" pitchFamily="34" charset="0"/>
              </a:rPr>
              <a:t>rhetorical question</a:t>
            </a:r>
            <a:endParaRPr lang="zh-HK" altLang="en-US" dirty="0">
              <a:solidFill>
                <a:srgbClr val="FF0000"/>
              </a:solidFill>
            </a:endParaRPr>
          </a:p>
        </p:txBody>
      </p:sp>
      <p:sp>
        <p:nvSpPr>
          <p:cNvPr id="13" name="Rectangle 12"/>
          <p:cNvSpPr/>
          <p:nvPr/>
        </p:nvSpPr>
        <p:spPr>
          <a:xfrm>
            <a:off x="380492" y="1826419"/>
            <a:ext cx="4981575" cy="1754326"/>
          </a:xfrm>
          <a:prstGeom prst="rect">
            <a:avLst/>
          </a:prstGeom>
        </p:spPr>
        <p:txBody>
          <a:bodyPr wrap="square">
            <a:spAutoFit/>
          </a:bodyPr>
          <a:lstStyle/>
          <a:p>
            <a:pPr algn="just"/>
            <a:r>
              <a:rPr lang="en-US" altLang="zh-HK" dirty="0" smtClean="0">
                <a:latin typeface="Arial" panose="020B0604020202020204" pitchFamily="34" charset="0"/>
                <a:ea typeface="Times New Roman" panose="02020603050405020304" pitchFamily="18" charset="0"/>
              </a:rPr>
              <a:t>Principal Wong, </a:t>
            </a:r>
            <a:r>
              <a:rPr lang="en-US" altLang="zh-HK" dirty="0" err="1" smtClean="0">
                <a:latin typeface="Arial" panose="020B0604020202020204" pitchFamily="34" charset="0"/>
                <a:ea typeface="Times New Roman" panose="02020603050405020304" pitchFamily="18" charset="0"/>
              </a:rPr>
              <a:t>Ms</a:t>
            </a:r>
            <a:r>
              <a:rPr lang="en-US" altLang="zh-HK" dirty="0" smtClean="0">
                <a:latin typeface="Arial" panose="020B0604020202020204" pitchFamily="34" charset="0"/>
                <a:ea typeface="Times New Roman" panose="02020603050405020304" pitchFamily="18" charset="0"/>
              </a:rPr>
              <a:t> Chan, teachers and students, </a:t>
            </a:r>
          </a:p>
          <a:p>
            <a:pPr algn="just"/>
            <a:endParaRPr lang="en-US" altLang="zh-HK" dirty="0" smtClean="0">
              <a:latin typeface="Arial" panose="020B0604020202020204" pitchFamily="34" charset="0"/>
              <a:ea typeface="Times New Roman" panose="02020603050405020304" pitchFamily="18" charset="0"/>
            </a:endParaRPr>
          </a:p>
          <a:p>
            <a:pPr algn="just"/>
            <a:r>
              <a:rPr lang="en-US" altLang="zh-HK" dirty="0" smtClean="0">
                <a:latin typeface="Arial" panose="020B0604020202020204" pitchFamily="34" charset="0"/>
                <a:ea typeface="Times New Roman" panose="02020603050405020304" pitchFamily="18" charset="0"/>
              </a:rPr>
              <a:t>Before </a:t>
            </a:r>
            <a:r>
              <a:rPr lang="en-US" altLang="zh-HK" dirty="0">
                <a:latin typeface="Arial" panose="020B0604020202020204" pitchFamily="34" charset="0"/>
                <a:ea typeface="Times New Roman" panose="02020603050405020304" pitchFamily="18" charset="0"/>
              </a:rPr>
              <a:t>I start, let me ask you a question. Have you ever heard that Hong Kong has become a </a:t>
            </a:r>
            <a:r>
              <a:rPr lang="en-US" altLang="zh-HK" dirty="0" smtClean="0">
                <a:latin typeface="Arial" panose="020B0604020202020204" pitchFamily="34" charset="0"/>
                <a:ea typeface="Times New Roman" panose="02020603050405020304" pitchFamily="18" charset="0"/>
              </a:rPr>
              <a:t>“giant refrigerator”? </a:t>
            </a:r>
            <a:r>
              <a:rPr lang="en-US" altLang="zh-HK" dirty="0">
                <a:latin typeface="Arial" panose="020B0604020202020204" pitchFamily="34" charset="0"/>
                <a:ea typeface="Times New Roman" panose="02020603050405020304" pitchFamily="18" charset="0"/>
              </a:rPr>
              <a:t>Why is that? </a:t>
            </a:r>
            <a:endParaRPr lang="zh-TW" altLang="zh-HK" dirty="0">
              <a:latin typeface="Times New Roman" panose="02020603050405020304" pitchFamily="18" charset="0"/>
              <a:ea typeface="Times New Roman" panose="02020603050405020304" pitchFamily="18" charset="0"/>
            </a:endParaRPr>
          </a:p>
        </p:txBody>
      </p:sp>
      <p:sp>
        <p:nvSpPr>
          <p:cNvPr id="11" name="Rectangle 10"/>
          <p:cNvSpPr/>
          <p:nvPr/>
        </p:nvSpPr>
        <p:spPr>
          <a:xfrm>
            <a:off x="462318" y="1864146"/>
            <a:ext cx="4899749" cy="57743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6" name="Rectangle 65"/>
          <p:cNvSpPr/>
          <p:nvPr/>
        </p:nvSpPr>
        <p:spPr>
          <a:xfrm>
            <a:off x="462317" y="3259643"/>
            <a:ext cx="1819156" cy="212941"/>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Line Callout 2 67"/>
          <p:cNvSpPr/>
          <p:nvPr/>
        </p:nvSpPr>
        <p:spPr>
          <a:xfrm>
            <a:off x="6230112" y="3763770"/>
            <a:ext cx="5193792" cy="466725"/>
          </a:xfrm>
          <a:prstGeom prst="borderCallout2">
            <a:avLst>
              <a:gd name="adj1" fmla="val 14870"/>
              <a:gd name="adj2" fmla="val -3627"/>
              <a:gd name="adj3" fmla="val 18750"/>
              <a:gd name="adj4" fmla="val -16667"/>
              <a:gd name="adj5" fmla="val -54380"/>
              <a:gd name="adj6" fmla="val -74612"/>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a:solidFill>
                  <a:schemeClr val="tx1"/>
                </a:solidFill>
                <a:latin typeface="Arial" panose="020B0604020202020204" pitchFamily="34" charset="0"/>
                <a:cs typeface="Arial" panose="020B0604020202020204" pitchFamily="34" charset="0"/>
              </a:rPr>
              <a:t>Metaphor</a:t>
            </a:r>
            <a:endParaRPr lang="zh-HK" altLang="en-US" dirty="0">
              <a:solidFill>
                <a:schemeClr val="tx1"/>
              </a:solidFill>
              <a:latin typeface="Arial" panose="020B0604020202020204" pitchFamily="34" charset="0"/>
              <a:cs typeface="Arial" panose="020B0604020202020204" pitchFamily="34" charset="0"/>
            </a:endParaRPr>
          </a:p>
        </p:txBody>
      </p:sp>
      <p:cxnSp>
        <p:nvCxnSpPr>
          <p:cNvPr id="9" name="Straight Connector 8"/>
          <p:cNvCxnSpPr/>
          <p:nvPr/>
        </p:nvCxnSpPr>
        <p:spPr>
          <a:xfrm>
            <a:off x="4707802" y="2681838"/>
            <a:ext cx="65426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62318" y="3494638"/>
            <a:ext cx="1973064" cy="955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35382" y="3232590"/>
            <a:ext cx="2926685" cy="855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62067" y="2681838"/>
            <a:ext cx="0" cy="5593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07802" y="2672772"/>
            <a:ext cx="0" cy="3296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2318" y="2989044"/>
            <a:ext cx="4245484" cy="855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2318" y="2997595"/>
            <a:ext cx="0" cy="52319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35382" y="3232590"/>
            <a:ext cx="0" cy="27160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圖片 2"/>
          <p:cNvPicPr>
            <a:picLocks noChangeAspect="1"/>
          </p:cNvPicPr>
          <p:nvPr/>
        </p:nvPicPr>
        <p:blipFill rotWithShape="1">
          <a:blip r:embed="rId2"/>
          <a:srcRect l="7063" t="3262" r="17063" b="6861"/>
          <a:stretch/>
        </p:blipFill>
        <p:spPr>
          <a:xfrm>
            <a:off x="2038295" y="3766243"/>
            <a:ext cx="3457924" cy="2304077"/>
          </a:xfrm>
          <a:prstGeom prst="rect">
            <a:avLst/>
          </a:prstGeom>
          <a:effectLst>
            <a:softEdge rad="127000"/>
          </a:effectLst>
        </p:spPr>
      </p:pic>
    </p:spTree>
    <p:extLst>
      <p:ext uri="{BB962C8B-B14F-4D97-AF65-F5344CB8AC3E}">
        <p14:creationId xmlns:p14="http://schemas.microsoft.com/office/powerpoint/2010/main" val="71810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anim calcmode="lin" valueType="num">
                                      <p:cBhvr additive="base">
                                        <p:cTn id="59" dur="500" fill="hold"/>
                                        <p:tgtEl>
                                          <p:spTgt spid="66"/>
                                        </p:tgtEl>
                                        <p:attrNameLst>
                                          <p:attrName>ppt_x</p:attrName>
                                        </p:attrNameLst>
                                      </p:cBhvr>
                                      <p:tavLst>
                                        <p:tav tm="0">
                                          <p:val>
                                            <p:strVal val="#ppt_x"/>
                                          </p:val>
                                        </p:tav>
                                        <p:tav tm="100000">
                                          <p:val>
                                            <p:strVal val="#ppt_x"/>
                                          </p:val>
                                        </p:tav>
                                      </p:tavLst>
                                    </p:anim>
                                    <p:anim calcmode="lin" valueType="num">
                                      <p:cBhvr additive="base">
                                        <p:cTn id="6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66"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133205" y="606852"/>
            <a:ext cx="6463571" cy="6121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 name="Slide Number Placeholder 1"/>
          <p:cNvSpPr>
            <a:spLocks noGrp="1"/>
          </p:cNvSpPr>
          <p:nvPr>
            <p:ph type="sldNum" sz="quarter" idx="12"/>
          </p:nvPr>
        </p:nvSpPr>
        <p:spPr/>
        <p:txBody>
          <a:bodyPr/>
          <a:lstStyle/>
          <a:p>
            <a:fld id="{4FAB73BC-B049-4115-A692-8D63A059BFB8}" type="slidenum">
              <a:rPr lang="en-US" altLang="zh-HK" smtClean="0"/>
              <a:t>16</a:t>
            </a:fld>
            <a:endParaRPr lang="en-US" altLang="zh-HK"/>
          </a:p>
        </p:txBody>
      </p:sp>
      <p:grpSp>
        <p:nvGrpSpPr>
          <p:cNvPr id="4" name="Group 3"/>
          <p:cNvGrpSpPr/>
          <p:nvPr/>
        </p:nvGrpSpPr>
        <p:grpSpPr>
          <a:xfrm>
            <a:off x="4307840" y="243840"/>
            <a:ext cx="4947920" cy="374903"/>
            <a:chOff x="4307840" y="243840"/>
            <a:chExt cx="4947920" cy="374903"/>
          </a:xfrm>
        </p:grpSpPr>
        <p:sp>
          <p:nvSpPr>
            <p:cNvPr id="5" name="Rounded Rectangle 4"/>
            <p:cNvSpPr/>
            <p:nvPr/>
          </p:nvSpPr>
          <p:spPr>
            <a:xfrm>
              <a:off x="430784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Opening</a:t>
              </a:r>
              <a:endParaRPr lang="zh-HK" altLang="en-US" dirty="0"/>
            </a:p>
          </p:txBody>
        </p:sp>
        <p:sp>
          <p:nvSpPr>
            <p:cNvPr id="6" name="Rounded Rectangle 5"/>
            <p:cNvSpPr/>
            <p:nvPr/>
          </p:nvSpPr>
          <p:spPr>
            <a:xfrm>
              <a:off x="609600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a:solidFill>
                    <a:srgbClr val="FF0000"/>
                  </a:solidFill>
                </a:rPr>
                <a:t>Body</a:t>
              </a:r>
              <a:endParaRPr lang="zh-HK" altLang="en-US" b="1" dirty="0">
                <a:solidFill>
                  <a:srgbClr val="FF0000"/>
                </a:solidFill>
              </a:endParaRPr>
            </a:p>
          </p:txBody>
        </p:sp>
        <p:sp>
          <p:nvSpPr>
            <p:cNvPr id="7" name="Rounded Rectangle 6"/>
            <p:cNvSpPr/>
            <p:nvPr/>
          </p:nvSpPr>
          <p:spPr>
            <a:xfrm>
              <a:off x="788416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Ending</a:t>
              </a:r>
              <a:endParaRPr lang="zh-HK" altLang="en-US" dirty="0"/>
            </a:p>
          </p:txBody>
        </p:sp>
      </p:grpSp>
      <p:sp>
        <p:nvSpPr>
          <p:cNvPr id="9" name="Rectangle 8"/>
          <p:cNvSpPr/>
          <p:nvPr/>
        </p:nvSpPr>
        <p:spPr>
          <a:xfrm>
            <a:off x="280416" y="819093"/>
            <a:ext cx="6096000" cy="5909310"/>
          </a:xfrm>
          <a:prstGeom prst="rect">
            <a:avLst/>
          </a:prstGeom>
        </p:spPr>
        <p:txBody>
          <a:bodyPr>
            <a:spAutoFit/>
          </a:bodyPr>
          <a:lstStyle/>
          <a:p>
            <a:pPr algn="just"/>
            <a:r>
              <a:rPr lang="en-US" altLang="zh-HK" dirty="0">
                <a:latin typeface="Arial" panose="020B0604020202020204" pitchFamily="34" charset="0"/>
                <a:cs typeface="Arial" panose="020B0604020202020204" pitchFamily="34" charset="0"/>
              </a:rPr>
              <a:t>Air-conditioners are </a:t>
            </a:r>
            <a:r>
              <a:rPr lang="en-US" altLang="zh-HK" dirty="0" smtClean="0">
                <a:latin typeface="Arial" panose="020B0604020202020204" pitchFamily="34" charset="0"/>
                <a:cs typeface="Arial" panose="020B0604020202020204" pitchFamily="34" charset="0"/>
              </a:rPr>
              <a:t>“abused” </a:t>
            </a:r>
            <a:r>
              <a:rPr lang="en-US" altLang="zh-HK" dirty="0">
                <a:latin typeface="Arial" panose="020B0604020202020204" pitchFamily="34" charset="0"/>
                <a:cs typeface="Arial" panose="020B0604020202020204" pitchFamily="34" charset="0"/>
              </a:rPr>
              <a:t>in Hong Kong. Very often, </a:t>
            </a:r>
            <a:r>
              <a:rPr lang="en-US" altLang="zh-HK" dirty="0" err="1">
                <a:latin typeface="Arial" panose="020B0604020202020204" pitchFamily="34" charset="0"/>
                <a:cs typeface="Arial" panose="020B0604020202020204" pitchFamily="34" charset="0"/>
              </a:rPr>
              <a:t>travellers</a:t>
            </a:r>
            <a:r>
              <a:rPr lang="en-US" altLang="zh-HK" dirty="0">
                <a:latin typeface="Arial" panose="020B0604020202020204" pitchFamily="34" charset="0"/>
                <a:cs typeface="Arial" panose="020B0604020202020204" pitchFamily="34" charset="0"/>
              </a:rPr>
              <a:t> to Hong Kong are warned of its arctic shopping arcades and icy restaurants. Some popular shopping destinations </a:t>
            </a:r>
            <a:r>
              <a:rPr lang="en-US" altLang="zh-HK" dirty="0" smtClean="0">
                <a:latin typeface="Arial" panose="020B0604020202020204" pitchFamily="34" charset="0"/>
                <a:cs typeface="Arial" panose="020B0604020202020204" pitchFamily="34" charset="0"/>
              </a:rPr>
              <a:t>were </a:t>
            </a:r>
            <a:r>
              <a:rPr lang="en-US" altLang="zh-HK" dirty="0">
                <a:latin typeface="Arial" panose="020B0604020202020204" pitchFamily="34" charset="0"/>
                <a:cs typeface="Arial" panose="020B0604020202020204" pitchFamily="34" charset="0"/>
              </a:rPr>
              <a:t>purportedly as low as 15°C. Living in a city with sub-tropical climate, many locals find air-conditioners a necessity, and an indoor jacket is usually regarded as an essential as air-conditioners are blasted, even in the midst of winter. However, while enjoying the soothing indoor temperatures, you might think differently after listening to the following figures and special </a:t>
            </a:r>
            <a:r>
              <a:rPr lang="en-US" altLang="zh-HK" dirty="0" smtClean="0">
                <a:latin typeface="Arial" panose="020B0604020202020204" pitchFamily="34" charset="0"/>
                <a:cs typeface="Arial" panose="020B0604020202020204" pitchFamily="34" charset="0"/>
              </a:rPr>
              <a:t>“AC” </a:t>
            </a:r>
            <a:r>
              <a:rPr lang="en-US" altLang="zh-HK" dirty="0">
                <a:latin typeface="Arial" panose="020B0604020202020204" pitchFamily="34" charset="0"/>
                <a:cs typeface="Arial" panose="020B0604020202020204" pitchFamily="34" charset="0"/>
              </a:rPr>
              <a:t>culture. In Hong Kong, air-conditioning accounts for about one third of the total energy consumption, over three times the global average, and surging to 60% in summer. In fact, in some cases, the functions of air-conditioners go beyond regulating indoor temperatures. Why? To encourage customers’ entry and patronage, some shopping malls intentionally create a more </a:t>
            </a:r>
            <a:r>
              <a:rPr lang="en-US" altLang="zh-HK" dirty="0" smtClean="0">
                <a:latin typeface="Arial" panose="020B0604020202020204" pitchFamily="34" charset="0"/>
                <a:cs typeface="Arial" panose="020B0604020202020204" pitchFamily="34" charset="0"/>
              </a:rPr>
              <a:t>“prestigious” </a:t>
            </a:r>
            <a:r>
              <a:rPr lang="en-US" altLang="zh-HK" dirty="0">
                <a:latin typeface="Arial" panose="020B0604020202020204" pitchFamily="34" charset="0"/>
                <a:cs typeface="Arial" panose="020B0604020202020204" pitchFamily="34" charset="0"/>
              </a:rPr>
              <a:t>shopping atmosphere by lowering its temperature. The lower, the </a:t>
            </a:r>
            <a:r>
              <a:rPr lang="en-US" altLang="zh-HK" dirty="0" smtClean="0">
                <a:latin typeface="Arial" panose="020B0604020202020204" pitchFamily="34" charset="0"/>
                <a:cs typeface="Arial" panose="020B0604020202020204" pitchFamily="34" charset="0"/>
              </a:rPr>
              <a:t>“cooler”. </a:t>
            </a:r>
            <a:r>
              <a:rPr lang="en-US" altLang="zh-HK" dirty="0">
                <a:latin typeface="Arial" panose="020B0604020202020204" pitchFamily="34" charset="0"/>
                <a:cs typeface="Arial" panose="020B0604020202020204" pitchFamily="34" charset="0"/>
              </a:rPr>
              <a:t>This </a:t>
            </a:r>
            <a:r>
              <a:rPr lang="en-US" altLang="zh-HK" dirty="0" smtClean="0">
                <a:latin typeface="Arial" panose="020B0604020202020204" pitchFamily="34" charset="0"/>
                <a:cs typeface="Arial" panose="020B0604020202020204" pitchFamily="34" charset="0"/>
              </a:rPr>
              <a:t>“cool” </a:t>
            </a:r>
            <a:r>
              <a:rPr lang="en-US" altLang="zh-HK" dirty="0">
                <a:latin typeface="Arial" panose="020B0604020202020204" pitchFamily="34" charset="0"/>
                <a:cs typeface="Arial" panose="020B0604020202020204" pitchFamily="34" charset="0"/>
              </a:rPr>
              <a:t>vibe is also believed to be effective in promoting winter clothing such as sweaters, jackets, scarfs, and the like.</a:t>
            </a:r>
            <a:endParaRPr lang="zh-HK" altLang="en-US" dirty="0">
              <a:latin typeface="Arial" panose="020B0604020202020204" pitchFamily="34" charset="0"/>
              <a:cs typeface="Arial" panose="020B0604020202020204" pitchFamily="34" charset="0"/>
            </a:endParaRPr>
          </a:p>
        </p:txBody>
      </p:sp>
      <p:sp>
        <p:nvSpPr>
          <p:cNvPr id="10" name="Line Callout 2 9"/>
          <p:cNvSpPr/>
          <p:nvPr/>
        </p:nvSpPr>
        <p:spPr>
          <a:xfrm>
            <a:off x="7467600" y="2088431"/>
            <a:ext cx="4346448" cy="819950"/>
          </a:xfrm>
          <a:prstGeom prst="borderCallout2">
            <a:avLst>
              <a:gd name="adj1" fmla="val 18750"/>
              <a:gd name="adj2" fmla="val -8333"/>
              <a:gd name="adj3" fmla="val 18750"/>
              <a:gd name="adj4" fmla="val -16667"/>
              <a:gd name="adj5" fmla="val 56780"/>
              <a:gd name="adj6" fmla="val -22543"/>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Support the key idea by giving </a:t>
            </a:r>
            <a:r>
              <a:rPr lang="en-US" altLang="zh-HK" dirty="0" smtClean="0">
                <a:solidFill>
                  <a:srgbClr val="FF0000"/>
                </a:solidFill>
                <a:latin typeface="Arial" panose="020B0604020202020204" pitchFamily="34" charset="0"/>
                <a:cs typeface="Arial" panose="020B0604020202020204" pitchFamily="34" charset="0"/>
              </a:rPr>
              <a:t>examples</a:t>
            </a:r>
            <a:endParaRPr lang="zh-HK" altLang="en-US" dirty="0">
              <a:solidFill>
                <a:srgbClr val="FF0000"/>
              </a:solidFill>
              <a:latin typeface="Arial" panose="020B0604020202020204" pitchFamily="34" charset="0"/>
              <a:cs typeface="Arial" panose="020B0604020202020204" pitchFamily="34" charset="0"/>
            </a:endParaRPr>
          </a:p>
        </p:txBody>
      </p:sp>
      <p:sp>
        <p:nvSpPr>
          <p:cNvPr id="27" name="Line Callout 2 26"/>
          <p:cNvSpPr/>
          <p:nvPr/>
        </p:nvSpPr>
        <p:spPr>
          <a:xfrm>
            <a:off x="7467600" y="3456555"/>
            <a:ext cx="4346448" cy="914400"/>
          </a:xfrm>
          <a:prstGeom prst="borderCallout2">
            <a:avLst>
              <a:gd name="adj1" fmla="val 18750"/>
              <a:gd name="adj2" fmla="val -8333"/>
              <a:gd name="adj3" fmla="val 18750"/>
              <a:gd name="adj4" fmla="val -16667"/>
              <a:gd name="adj5" fmla="val 56499"/>
              <a:gd name="adj6" fmla="val -22138"/>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Support the key idea by quoting </a:t>
            </a:r>
            <a:r>
              <a:rPr lang="en-US" altLang="zh-HK" dirty="0" smtClean="0">
                <a:solidFill>
                  <a:srgbClr val="FF0000"/>
                </a:solidFill>
                <a:latin typeface="Arial" panose="020B0604020202020204" pitchFamily="34" charset="0"/>
                <a:cs typeface="Arial" panose="020B0604020202020204" pitchFamily="34" charset="0"/>
              </a:rPr>
              <a:t>statistics</a:t>
            </a:r>
            <a:endParaRPr lang="en-US" altLang="zh-HK"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Compare local and global figures</a:t>
            </a:r>
            <a:endParaRPr lang="zh-HK" altLang="en-US" dirty="0">
              <a:solidFill>
                <a:schemeClr val="tx1"/>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1148411" y="3605312"/>
            <a:ext cx="5209032" cy="7986"/>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95449" y="4161611"/>
            <a:ext cx="861994" cy="0"/>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3413" y="4403293"/>
            <a:ext cx="5222036" cy="0"/>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57443" y="3620466"/>
            <a:ext cx="0" cy="541145"/>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65952" y="3883673"/>
            <a:ext cx="38" cy="497371"/>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495449" y="4161611"/>
            <a:ext cx="1039" cy="228958"/>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152601" y="3598144"/>
            <a:ext cx="1" cy="259400"/>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58066" y="3870202"/>
            <a:ext cx="913509" cy="6990"/>
          </a:xfrm>
          <a:prstGeom prst="line">
            <a:avLst/>
          </a:prstGeom>
          <a:ln w="19050">
            <a:solidFill>
              <a:srgbClr val="F89708"/>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223268" y="847305"/>
            <a:ext cx="4855725" cy="308332"/>
          </a:xfrm>
          <a:prstGeom prst="rect">
            <a:avLst/>
          </a:prstGeom>
          <a:noFill/>
          <a:ln w="19050">
            <a:solidFill>
              <a:srgbClr val="F89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1" name="Line Callout 2 80"/>
          <p:cNvSpPr/>
          <p:nvPr/>
        </p:nvSpPr>
        <p:spPr>
          <a:xfrm>
            <a:off x="7467600" y="854106"/>
            <a:ext cx="4346448" cy="760379"/>
          </a:xfrm>
          <a:prstGeom prst="borderCallout2">
            <a:avLst>
              <a:gd name="adj1" fmla="val 18750"/>
              <a:gd name="adj2" fmla="val -8333"/>
              <a:gd name="adj3" fmla="val -3698"/>
              <a:gd name="adj4" fmla="val -14703"/>
              <a:gd name="adj5" fmla="val -2694"/>
              <a:gd name="adj6" fmla="val -51997"/>
            </a:avLst>
          </a:prstGeom>
          <a:solidFill>
            <a:srgbClr val="FFC000">
              <a:alpha val="33000"/>
            </a:srgbClr>
          </a:solidFill>
          <a:ln>
            <a:solidFill>
              <a:srgbClr val="F89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State the key idea by using a </a:t>
            </a:r>
            <a:r>
              <a:rPr lang="en-US" altLang="zh-HK" dirty="0" smtClean="0">
                <a:solidFill>
                  <a:srgbClr val="FF0000"/>
                </a:solidFill>
                <a:latin typeface="Arial" panose="020B0604020202020204" pitchFamily="34" charset="0"/>
                <a:cs typeface="Arial" panose="020B0604020202020204" pitchFamily="34" charset="0"/>
              </a:rPr>
              <a:t>topic sentence</a:t>
            </a:r>
            <a:endParaRPr lang="zh-HK" altLang="en-US" dirty="0">
              <a:solidFill>
                <a:srgbClr val="FF0000"/>
              </a:solidFill>
              <a:latin typeface="Arial" panose="020B0604020202020204" pitchFamily="34" charset="0"/>
              <a:cs typeface="Arial" panose="020B0604020202020204" pitchFamily="34" charset="0"/>
            </a:endParaRPr>
          </a:p>
        </p:txBody>
      </p:sp>
      <p:sp>
        <p:nvSpPr>
          <p:cNvPr id="101" name="Line Callout 2 100"/>
          <p:cNvSpPr/>
          <p:nvPr/>
        </p:nvSpPr>
        <p:spPr>
          <a:xfrm>
            <a:off x="7467600" y="4829174"/>
            <a:ext cx="4346448" cy="888873"/>
          </a:xfrm>
          <a:prstGeom prst="borderCallout2">
            <a:avLst>
              <a:gd name="adj1" fmla="val 18750"/>
              <a:gd name="adj2" fmla="val -8333"/>
              <a:gd name="adj3" fmla="val 18750"/>
              <a:gd name="adj4" fmla="val -16667"/>
              <a:gd name="adj5" fmla="val 41366"/>
              <a:gd name="adj6" fmla="val -21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latin typeface="Arial" panose="020B0604020202020204" pitchFamily="34" charset="0"/>
                <a:cs typeface="Arial" panose="020B0604020202020204" pitchFamily="34" charset="0"/>
              </a:rPr>
              <a:t>Explain why air-conditioners are abused in Hong Kong</a:t>
            </a:r>
            <a:endParaRPr lang="zh-HK" altLang="en-US" dirty="0">
              <a:latin typeface="Arial" panose="020B0604020202020204" pitchFamily="34" charset="0"/>
              <a:cs typeface="Arial" panose="020B0604020202020204" pitchFamily="34" charset="0"/>
            </a:endParaRPr>
          </a:p>
        </p:txBody>
      </p:sp>
      <p:sp>
        <p:nvSpPr>
          <p:cNvPr id="11" name="Rectangle 10"/>
          <p:cNvSpPr/>
          <p:nvPr/>
        </p:nvSpPr>
        <p:spPr>
          <a:xfrm>
            <a:off x="273413" y="4442492"/>
            <a:ext cx="6084030" cy="2159475"/>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69" name="Straight Connector 68"/>
          <p:cNvCxnSpPr/>
          <p:nvPr/>
        </p:nvCxnSpPr>
        <p:spPr>
          <a:xfrm>
            <a:off x="219699" y="1191831"/>
            <a:ext cx="6137744" cy="3004"/>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288571" y="2770575"/>
            <a:ext cx="3041057" cy="1491"/>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6336154" y="1197508"/>
            <a:ext cx="1" cy="1573067"/>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19699" y="1191831"/>
            <a:ext cx="0" cy="1851090"/>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234126" y="3028410"/>
            <a:ext cx="3054445" cy="10083"/>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283237" y="2764066"/>
            <a:ext cx="2032" cy="257176"/>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2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ppt_x"/>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ppt_x"/>
                                          </p:val>
                                        </p:tav>
                                        <p:tav tm="100000">
                                          <p:val>
                                            <p:strVal val="#ppt_x"/>
                                          </p:val>
                                        </p:tav>
                                      </p:tavLst>
                                    </p:anim>
                                    <p:anim calcmode="lin" valueType="num">
                                      <p:cBhvr additive="base">
                                        <p:cTn id="22" dur="500" fill="hold"/>
                                        <p:tgtEl>
                                          <p:spTgt spid="6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additive="base">
                                        <p:cTn id="29" dur="500" fill="hold"/>
                                        <p:tgtEl>
                                          <p:spTgt spid="72"/>
                                        </p:tgtEl>
                                        <p:attrNameLst>
                                          <p:attrName>ppt_x</p:attrName>
                                        </p:attrNameLst>
                                      </p:cBhvr>
                                      <p:tavLst>
                                        <p:tav tm="0">
                                          <p:val>
                                            <p:strVal val="#ppt_x"/>
                                          </p:val>
                                        </p:tav>
                                        <p:tav tm="100000">
                                          <p:val>
                                            <p:strVal val="#ppt_x"/>
                                          </p:val>
                                        </p:tav>
                                      </p:tavLst>
                                    </p:anim>
                                    <p:anim calcmode="lin" valueType="num">
                                      <p:cBhvr additive="base">
                                        <p:cTn id="30" dur="500" fill="hold"/>
                                        <p:tgtEl>
                                          <p:spTgt spid="7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ppt_x"/>
                                          </p:val>
                                        </p:tav>
                                        <p:tav tm="100000">
                                          <p:val>
                                            <p:strVal val="#ppt_x"/>
                                          </p:val>
                                        </p:tav>
                                      </p:tavLst>
                                    </p:anim>
                                    <p:anim calcmode="lin" valueType="num">
                                      <p:cBhvr additive="base">
                                        <p:cTn id="4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ppt_x"/>
                                          </p:val>
                                        </p:tav>
                                        <p:tav tm="100000">
                                          <p:val>
                                            <p:strVal val="#ppt_x"/>
                                          </p:val>
                                        </p:tav>
                                      </p:tavLst>
                                    </p:anim>
                                    <p:anim calcmode="lin" valueType="num">
                                      <p:cBhvr additive="base">
                                        <p:cTn id="76" dur="500" fill="hold"/>
                                        <p:tgtEl>
                                          <p:spTgt spid="5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ppt_x"/>
                                          </p:val>
                                        </p:tav>
                                        <p:tav tm="100000">
                                          <p:val>
                                            <p:strVal val="#ppt_x"/>
                                          </p:val>
                                        </p:tav>
                                      </p:tavLst>
                                    </p:anim>
                                    <p:anim calcmode="lin" valueType="num">
                                      <p:cBhvr additive="base">
                                        <p:cTn id="8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01"/>
                                        </p:tgtEl>
                                        <p:attrNameLst>
                                          <p:attrName>style.visibility</p:attrName>
                                        </p:attrNameLst>
                                      </p:cBhvr>
                                      <p:to>
                                        <p:strVal val="visible"/>
                                      </p:to>
                                    </p:set>
                                    <p:anim calcmode="lin" valueType="num">
                                      <p:cBhvr additive="base">
                                        <p:cTn id="85" dur="500" fill="hold"/>
                                        <p:tgtEl>
                                          <p:spTgt spid="101"/>
                                        </p:tgtEl>
                                        <p:attrNameLst>
                                          <p:attrName>ppt_x</p:attrName>
                                        </p:attrNameLst>
                                      </p:cBhvr>
                                      <p:tavLst>
                                        <p:tav tm="0">
                                          <p:val>
                                            <p:strVal val="#ppt_x"/>
                                          </p:val>
                                        </p:tav>
                                        <p:tav tm="100000">
                                          <p:val>
                                            <p:strVal val="#ppt_x"/>
                                          </p:val>
                                        </p:tav>
                                      </p:tavLst>
                                    </p:anim>
                                    <p:anim calcmode="lin" valueType="num">
                                      <p:cBhvr additive="base">
                                        <p:cTn id="86" dur="500" fill="hold"/>
                                        <p:tgtEl>
                                          <p:spTgt spid="10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500" fill="hold"/>
                                        <p:tgtEl>
                                          <p:spTgt spid="11"/>
                                        </p:tgtEl>
                                        <p:attrNameLst>
                                          <p:attrName>ppt_x</p:attrName>
                                        </p:attrNameLst>
                                      </p:cBhvr>
                                      <p:tavLst>
                                        <p:tav tm="0">
                                          <p:val>
                                            <p:strVal val="#ppt_x"/>
                                          </p:val>
                                        </p:tav>
                                        <p:tav tm="100000">
                                          <p:val>
                                            <p:strVal val="#ppt_x"/>
                                          </p:val>
                                        </p:tav>
                                      </p:tavLst>
                                    </p:anim>
                                    <p:anim calcmode="lin" valueType="num">
                                      <p:cBhvr additive="base">
                                        <p:cTn id="9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79" grpId="0" animBg="1"/>
      <p:bldP spid="81" grpId="0" animBg="1"/>
      <p:bldP spid="101"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6032" t="2557" r="4127" b="8554"/>
          <a:stretch/>
        </p:blipFill>
        <p:spPr>
          <a:xfrm>
            <a:off x="4526461" y="4613103"/>
            <a:ext cx="4153082" cy="2311344"/>
          </a:xfrm>
          <a:prstGeom prst="rect">
            <a:avLst/>
          </a:prstGeom>
          <a:effectLst>
            <a:softEdge rad="177800"/>
          </a:effectLst>
        </p:spPr>
      </p:pic>
      <p:sp>
        <p:nvSpPr>
          <p:cNvPr id="29" name="Rectangle 28"/>
          <p:cNvSpPr/>
          <p:nvPr/>
        </p:nvSpPr>
        <p:spPr>
          <a:xfrm>
            <a:off x="245651" y="1276984"/>
            <a:ext cx="6277069" cy="3504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 name="Slide Number Placeholder 1"/>
          <p:cNvSpPr>
            <a:spLocks noGrp="1"/>
          </p:cNvSpPr>
          <p:nvPr>
            <p:ph type="sldNum" sz="quarter" idx="12"/>
          </p:nvPr>
        </p:nvSpPr>
        <p:spPr/>
        <p:txBody>
          <a:bodyPr/>
          <a:lstStyle/>
          <a:p>
            <a:fld id="{4FAB73BC-B049-4115-A692-8D63A059BFB8}" type="slidenum">
              <a:rPr lang="en-US" altLang="zh-HK" smtClean="0"/>
              <a:t>17</a:t>
            </a:fld>
            <a:endParaRPr lang="en-US" altLang="zh-HK"/>
          </a:p>
        </p:txBody>
      </p:sp>
      <p:grpSp>
        <p:nvGrpSpPr>
          <p:cNvPr id="4" name="Group 3"/>
          <p:cNvGrpSpPr/>
          <p:nvPr/>
        </p:nvGrpSpPr>
        <p:grpSpPr>
          <a:xfrm>
            <a:off x="4307840" y="243840"/>
            <a:ext cx="4947920" cy="374903"/>
            <a:chOff x="4307840" y="243840"/>
            <a:chExt cx="4947920" cy="374903"/>
          </a:xfrm>
        </p:grpSpPr>
        <p:sp>
          <p:nvSpPr>
            <p:cNvPr id="5" name="Rounded Rectangle 4"/>
            <p:cNvSpPr/>
            <p:nvPr/>
          </p:nvSpPr>
          <p:spPr>
            <a:xfrm>
              <a:off x="430784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Opening</a:t>
              </a:r>
              <a:endParaRPr lang="zh-HK" altLang="en-US" dirty="0"/>
            </a:p>
          </p:txBody>
        </p:sp>
        <p:sp>
          <p:nvSpPr>
            <p:cNvPr id="6" name="Rounded Rectangle 5"/>
            <p:cNvSpPr/>
            <p:nvPr/>
          </p:nvSpPr>
          <p:spPr>
            <a:xfrm>
              <a:off x="609600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a:solidFill>
                    <a:srgbClr val="FF0000"/>
                  </a:solidFill>
                </a:rPr>
                <a:t>Body</a:t>
              </a:r>
              <a:endParaRPr lang="zh-HK" altLang="en-US" b="1" dirty="0">
                <a:solidFill>
                  <a:srgbClr val="FF0000"/>
                </a:solidFill>
              </a:endParaRPr>
            </a:p>
          </p:txBody>
        </p:sp>
        <p:sp>
          <p:nvSpPr>
            <p:cNvPr id="7" name="Rounded Rectangle 6"/>
            <p:cNvSpPr/>
            <p:nvPr/>
          </p:nvSpPr>
          <p:spPr>
            <a:xfrm>
              <a:off x="788416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Ending</a:t>
              </a:r>
              <a:endParaRPr lang="zh-HK" altLang="en-US" dirty="0"/>
            </a:p>
          </p:txBody>
        </p:sp>
      </p:grpSp>
      <p:sp>
        <p:nvSpPr>
          <p:cNvPr id="8" name="Rectangle 7"/>
          <p:cNvSpPr/>
          <p:nvPr/>
        </p:nvSpPr>
        <p:spPr>
          <a:xfrm>
            <a:off x="294419" y="1458688"/>
            <a:ext cx="6096000" cy="2862322"/>
          </a:xfrm>
          <a:prstGeom prst="rect">
            <a:avLst/>
          </a:prstGeom>
        </p:spPr>
        <p:txBody>
          <a:bodyPr>
            <a:spAutoFit/>
          </a:bodyPr>
          <a:lstStyle/>
          <a:p>
            <a:pPr algn="just"/>
            <a:r>
              <a:rPr lang="en-US" altLang="zh-HK" dirty="0">
                <a:latin typeface="Arial" panose="020B0604020202020204" pitchFamily="34" charset="0"/>
                <a:cs typeface="Arial" panose="020B0604020202020204" pitchFamily="34" charset="0"/>
              </a:rPr>
              <a:t>Abusing ACs does not only result in a high electricity bill, it also creates a vicious cycle. When ACs are turned on, huge amounts of heat-trapping gases like carbon dioxide are produced and these gases warm up the surface temperature of earth, making the whole city as hot as an oven, and this feeds the need for more air-conditioning. According to some statistics, it takes a mature tree three months to absorb the carbon emissions created by just one regular air con unit in eight hours. This is definitely eco-unfriendly! </a:t>
            </a:r>
            <a:r>
              <a:rPr lang="en-US" altLang="zh-HK" dirty="0" smtClean="0">
                <a:latin typeface="Arial" panose="020B0604020202020204" pitchFamily="34" charset="0"/>
                <a:cs typeface="Arial" panose="020B0604020202020204" pitchFamily="34" charset="0"/>
              </a:rPr>
              <a:t>What will you do after knowing the truth? </a:t>
            </a:r>
            <a:endParaRPr lang="zh-TW" altLang="zh-HK" dirty="0">
              <a:latin typeface="Arial" panose="020B0604020202020204" pitchFamily="34" charset="0"/>
              <a:cs typeface="Arial" panose="020B0604020202020204" pitchFamily="34" charset="0"/>
            </a:endParaRPr>
          </a:p>
        </p:txBody>
      </p:sp>
      <p:cxnSp>
        <p:nvCxnSpPr>
          <p:cNvPr id="12" name="Straight Connector 11"/>
          <p:cNvCxnSpPr/>
          <p:nvPr/>
        </p:nvCxnSpPr>
        <p:spPr>
          <a:xfrm>
            <a:off x="318803" y="3151030"/>
            <a:ext cx="6071616" cy="1219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8803" y="3943350"/>
            <a:ext cx="4236686" cy="2629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55489" y="3699490"/>
            <a:ext cx="182540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18803" y="3151030"/>
            <a:ext cx="0" cy="83336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380894" y="3163222"/>
            <a:ext cx="0" cy="53626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555489" y="3699490"/>
            <a:ext cx="0" cy="24386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Line Callout 2 44"/>
          <p:cNvSpPr/>
          <p:nvPr/>
        </p:nvSpPr>
        <p:spPr>
          <a:xfrm>
            <a:off x="7716131" y="2922037"/>
            <a:ext cx="3938016" cy="881000"/>
          </a:xfrm>
          <a:prstGeom prst="borderCallout2">
            <a:avLst>
              <a:gd name="adj1" fmla="val 20134"/>
              <a:gd name="adj2" fmla="val -12667"/>
              <a:gd name="adj3" fmla="val 20848"/>
              <a:gd name="adj4" fmla="val -18662"/>
              <a:gd name="adj5" fmla="val 49867"/>
              <a:gd name="adj6" fmla="val -31731"/>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a:solidFill>
                  <a:schemeClr val="tx1"/>
                </a:solidFill>
                <a:latin typeface="Arial" panose="020B0604020202020204" pitchFamily="34" charset="0"/>
                <a:cs typeface="Arial" panose="020B0604020202020204" pitchFamily="34" charset="0"/>
              </a:rPr>
              <a:t>Support the </a:t>
            </a:r>
            <a:r>
              <a:rPr lang="en-US" altLang="zh-HK" dirty="0" smtClean="0">
                <a:solidFill>
                  <a:schemeClr val="tx1"/>
                </a:solidFill>
                <a:latin typeface="Arial" panose="020B0604020202020204" pitchFamily="34" charset="0"/>
                <a:cs typeface="Arial" panose="020B0604020202020204" pitchFamily="34" charset="0"/>
              </a:rPr>
              <a:t>idea by quoting </a:t>
            </a:r>
            <a:r>
              <a:rPr lang="en-US" altLang="zh-HK" dirty="0" smtClean="0">
                <a:solidFill>
                  <a:srgbClr val="FF0000"/>
                </a:solidFill>
                <a:latin typeface="Arial" panose="020B0604020202020204" pitchFamily="34" charset="0"/>
                <a:cs typeface="Arial" panose="020B0604020202020204" pitchFamily="34" charset="0"/>
              </a:rPr>
              <a:t>statistics</a:t>
            </a:r>
            <a:endParaRPr lang="zh-HK" altLang="en-US" dirty="0">
              <a:solidFill>
                <a:srgbClr val="FF0000"/>
              </a:solidFill>
              <a:latin typeface="Arial" panose="020B0604020202020204" pitchFamily="34" charset="0"/>
              <a:cs typeface="Arial" panose="020B0604020202020204" pitchFamily="34" charset="0"/>
            </a:endParaRPr>
          </a:p>
        </p:txBody>
      </p:sp>
      <p:sp>
        <p:nvSpPr>
          <p:cNvPr id="36" name="Rectangle 35"/>
          <p:cNvSpPr/>
          <p:nvPr/>
        </p:nvSpPr>
        <p:spPr>
          <a:xfrm>
            <a:off x="1859370" y="3989572"/>
            <a:ext cx="4236630" cy="26215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0" name="Line Callout 2 39"/>
          <p:cNvSpPr/>
          <p:nvPr/>
        </p:nvSpPr>
        <p:spPr>
          <a:xfrm>
            <a:off x="7716131" y="3993918"/>
            <a:ext cx="3938016" cy="595499"/>
          </a:xfrm>
          <a:prstGeom prst="borderCallout2">
            <a:avLst>
              <a:gd name="adj1" fmla="val 18750"/>
              <a:gd name="adj2" fmla="val -8333"/>
              <a:gd name="adj3" fmla="val 18750"/>
              <a:gd name="adj4" fmla="val -16667"/>
              <a:gd name="adj5" fmla="val 31662"/>
              <a:gd name="adj6" fmla="val -311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bg1"/>
                </a:solidFill>
                <a:latin typeface="Arial" panose="020B0604020202020204" pitchFamily="34" charset="0"/>
                <a:cs typeface="Arial" panose="020B0604020202020204" pitchFamily="34" charset="0"/>
              </a:rPr>
              <a:t>Provoke thinking by asking a question</a:t>
            </a:r>
            <a:endParaRPr lang="zh-HK" altLang="en-US" dirty="0">
              <a:solidFill>
                <a:schemeClr val="bg1"/>
              </a:solidFill>
              <a:latin typeface="Arial" panose="020B0604020202020204" pitchFamily="34" charset="0"/>
              <a:cs typeface="Arial" panose="020B0604020202020204" pitchFamily="34" charset="0"/>
            </a:endParaRPr>
          </a:p>
        </p:txBody>
      </p:sp>
      <p:sp>
        <p:nvSpPr>
          <p:cNvPr id="28" name="Rectangle 27"/>
          <p:cNvSpPr/>
          <p:nvPr/>
        </p:nvSpPr>
        <p:spPr>
          <a:xfrm>
            <a:off x="318803" y="1496788"/>
            <a:ext cx="6071616" cy="1617887"/>
          </a:xfrm>
          <a:prstGeom prst="rect">
            <a:avLst/>
          </a:prstGeom>
          <a:no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0" name="Line Callout 2 29"/>
          <p:cNvSpPr/>
          <p:nvPr/>
        </p:nvSpPr>
        <p:spPr>
          <a:xfrm>
            <a:off x="7716131" y="1276984"/>
            <a:ext cx="3938016" cy="951866"/>
          </a:xfrm>
          <a:prstGeom prst="borderCallout2">
            <a:avLst>
              <a:gd name="adj1" fmla="val 18750"/>
              <a:gd name="adj2" fmla="val -8333"/>
              <a:gd name="adj3" fmla="val 18750"/>
              <a:gd name="adj4" fmla="val -16667"/>
              <a:gd name="adj5" fmla="val 67977"/>
              <a:gd name="adj6" fmla="val -30945"/>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State and explain the consequences of abusing air-conditioners</a:t>
            </a:r>
            <a:r>
              <a:rPr lang="en-US" altLang="zh-HK" dirty="0" smtClean="0"/>
              <a:t> </a:t>
            </a:r>
            <a:endParaRPr lang="zh-HK" altLang="en-US" dirty="0"/>
          </a:p>
        </p:txBody>
      </p:sp>
      <p:sp>
        <p:nvSpPr>
          <p:cNvPr id="42" name="Rectangle 41"/>
          <p:cNvSpPr/>
          <p:nvPr/>
        </p:nvSpPr>
        <p:spPr>
          <a:xfrm>
            <a:off x="4981574" y="2618054"/>
            <a:ext cx="1343025" cy="257175"/>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3" name="Rectangle 42"/>
          <p:cNvSpPr/>
          <p:nvPr/>
        </p:nvSpPr>
        <p:spPr>
          <a:xfrm>
            <a:off x="390524" y="2875229"/>
            <a:ext cx="514351" cy="227292"/>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1" name="Line Callout 2 30"/>
          <p:cNvSpPr/>
          <p:nvPr/>
        </p:nvSpPr>
        <p:spPr>
          <a:xfrm>
            <a:off x="7716131" y="2409825"/>
            <a:ext cx="3938016" cy="314325"/>
          </a:xfrm>
          <a:prstGeom prst="borderCallout2">
            <a:avLst>
              <a:gd name="adj1" fmla="val 18750"/>
              <a:gd name="adj2" fmla="val -8333"/>
              <a:gd name="adj3" fmla="val 18750"/>
              <a:gd name="adj4" fmla="val -16667"/>
              <a:gd name="adj5" fmla="val 97349"/>
              <a:gd name="adj6" fmla="val -31187"/>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Simile</a:t>
            </a:r>
            <a:endParaRPr lang="zh-HK" alt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1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6" grpId="0" animBg="1"/>
      <p:bldP spid="40" grpId="0" animBg="1"/>
      <p:bldP spid="28" grpId="0" animBg="1"/>
      <p:bldP spid="30" grpId="0" animBg="1"/>
      <p:bldP spid="42" grpId="0" animBg="1"/>
      <p:bldP spid="43"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199" y="1371600"/>
            <a:ext cx="6433202" cy="293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 name="Slide Number Placeholder 1"/>
          <p:cNvSpPr>
            <a:spLocks noGrp="1"/>
          </p:cNvSpPr>
          <p:nvPr>
            <p:ph type="sldNum" sz="quarter" idx="12"/>
          </p:nvPr>
        </p:nvSpPr>
        <p:spPr/>
        <p:txBody>
          <a:bodyPr/>
          <a:lstStyle/>
          <a:p>
            <a:fld id="{4FAB73BC-B049-4115-A692-8D63A059BFB8}" type="slidenum">
              <a:rPr lang="en-US" altLang="zh-HK" smtClean="0"/>
              <a:t>18</a:t>
            </a:fld>
            <a:endParaRPr lang="en-US" altLang="zh-HK"/>
          </a:p>
        </p:txBody>
      </p:sp>
      <p:grpSp>
        <p:nvGrpSpPr>
          <p:cNvPr id="3" name="Group 2"/>
          <p:cNvGrpSpPr/>
          <p:nvPr/>
        </p:nvGrpSpPr>
        <p:grpSpPr>
          <a:xfrm>
            <a:off x="4307840" y="243840"/>
            <a:ext cx="4947920" cy="374903"/>
            <a:chOff x="4307840" y="243840"/>
            <a:chExt cx="4947920" cy="374903"/>
          </a:xfrm>
        </p:grpSpPr>
        <p:sp>
          <p:nvSpPr>
            <p:cNvPr id="4" name="Rounded Rectangle 3"/>
            <p:cNvSpPr/>
            <p:nvPr/>
          </p:nvSpPr>
          <p:spPr>
            <a:xfrm>
              <a:off x="430784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Opening</a:t>
              </a:r>
              <a:endParaRPr lang="zh-HK" altLang="en-US" dirty="0"/>
            </a:p>
          </p:txBody>
        </p:sp>
        <p:sp>
          <p:nvSpPr>
            <p:cNvPr id="5" name="Rounded Rectangle 4"/>
            <p:cNvSpPr/>
            <p:nvPr/>
          </p:nvSpPr>
          <p:spPr>
            <a:xfrm>
              <a:off x="6096000" y="243840"/>
              <a:ext cx="1371600" cy="37490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smtClean="0"/>
                <a:t>Body</a:t>
              </a:r>
              <a:endParaRPr lang="zh-HK" altLang="en-US" dirty="0"/>
            </a:p>
          </p:txBody>
        </p:sp>
        <p:sp>
          <p:nvSpPr>
            <p:cNvPr id="6" name="Rounded Rectangle 5"/>
            <p:cNvSpPr/>
            <p:nvPr/>
          </p:nvSpPr>
          <p:spPr>
            <a:xfrm>
              <a:off x="7884160" y="243840"/>
              <a:ext cx="1371600" cy="374903"/>
            </a:xfrm>
            <a:prstGeom prst="roundRect">
              <a:avLst/>
            </a:prstGeom>
            <a:solidFill>
              <a:srgbClr val="00B0F0"/>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a:solidFill>
                    <a:srgbClr val="FF0000"/>
                  </a:solidFill>
                </a:rPr>
                <a:t>Ending</a:t>
              </a:r>
              <a:endParaRPr lang="zh-HK" altLang="en-US" b="1" dirty="0">
                <a:solidFill>
                  <a:srgbClr val="FF0000"/>
                </a:solidFill>
              </a:endParaRPr>
            </a:p>
          </p:txBody>
        </p:sp>
      </p:grpSp>
      <p:sp>
        <p:nvSpPr>
          <p:cNvPr id="8" name="Rectangle 7"/>
          <p:cNvSpPr/>
          <p:nvPr/>
        </p:nvSpPr>
        <p:spPr>
          <a:xfrm>
            <a:off x="506984" y="1563638"/>
            <a:ext cx="6096000" cy="2831544"/>
          </a:xfrm>
          <a:prstGeom prst="rect">
            <a:avLst/>
          </a:prstGeom>
        </p:spPr>
        <p:txBody>
          <a:bodyPr>
            <a:spAutoFit/>
          </a:bodyPr>
          <a:lstStyle/>
          <a:p>
            <a:pPr algn="just"/>
            <a:r>
              <a:rPr lang="en-US" altLang="zh-HK" dirty="0">
                <a:latin typeface="Arial" panose="020B0604020202020204" pitchFamily="34" charset="0"/>
                <a:cs typeface="Arial" panose="020B0604020202020204" pitchFamily="34" charset="0"/>
              </a:rPr>
              <a:t>All this can start with a change in our attitude. In 2022, 90,000 households took part in </a:t>
            </a:r>
            <a:r>
              <a:rPr lang="en-US" altLang="zh-HK" dirty="0" smtClean="0">
                <a:latin typeface="Arial" panose="020B0604020202020204" pitchFamily="34" charset="0"/>
                <a:cs typeface="Arial" panose="020B0604020202020204" pitchFamily="34" charset="0"/>
              </a:rPr>
              <a:t>“No </a:t>
            </a:r>
            <a:r>
              <a:rPr lang="en-US" altLang="zh-HK" dirty="0">
                <a:latin typeface="Arial" panose="020B0604020202020204" pitchFamily="34" charset="0"/>
                <a:cs typeface="Arial" panose="020B0604020202020204" pitchFamily="34" charset="0"/>
              </a:rPr>
              <a:t>Air Con </a:t>
            </a:r>
            <a:r>
              <a:rPr lang="en-US" altLang="zh-HK" dirty="0" smtClean="0">
                <a:latin typeface="Arial" panose="020B0604020202020204" pitchFamily="34" charset="0"/>
                <a:cs typeface="Arial" panose="020B0604020202020204" pitchFamily="34" charset="0"/>
              </a:rPr>
              <a:t>Night”. </a:t>
            </a:r>
            <a:r>
              <a:rPr lang="en-US" altLang="zh-HK" dirty="0">
                <a:latin typeface="Arial" panose="020B0604020202020204" pitchFamily="34" charset="0"/>
                <a:cs typeface="Arial" panose="020B0604020202020204" pitchFamily="34" charset="0"/>
              </a:rPr>
              <a:t>That’s a very good start, but not the end. If we can all join the next </a:t>
            </a:r>
            <a:r>
              <a:rPr lang="en-US" altLang="zh-HK" dirty="0" smtClean="0">
                <a:latin typeface="Arial" panose="020B0604020202020204" pitchFamily="34" charset="0"/>
                <a:cs typeface="Arial" panose="020B0604020202020204" pitchFamily="34" charset="0"/>
              </a:rPr>
              <a:t>“No </a:t>
            </a:r>
            <a:r>
              <a:rPr lang="en-US" altLang="zh-HK" dirty="0">
                <a:latin typeface="Arial" panose="020B0604020202020204" pitchFamily="34" charset="0"/>
                <a:cs typeface="Arial" panose="020B0604020202020204" pitchFamily="34" charset="0"/>
              </a:rPr>
              <a:t>Air Con </a:t>
            </a:r>
            <a:r>
              <a:rPr lang="en-US" altLang="zh-HK" dirty="0" smtClean="0">
                <a:latin typeface="Arial" panose="020B0604020202020204" pitchFamily="34" charset="0"/>
                <a:cs typeface="Arial" panose="020B0604020202020204" pitchFamily="34" charset="0"/>
              </a:rPr>
              <a:t>Night”, </a:t>
            </a:r>
            <a:r>
              <a:rPr lang="en-US" altLang="zh-HK" dirty="0">
                <a:latin typeface="Arial" panose="020B0604020202020204" pitchFamily="34" charset="0"/>
                <a:cs typeface="Arial" panose="020B0604020202020204" pitchFamily="34" charset="0"/>
              </a:rPr>
              <a:t>not </a:t>
            </a:r>
            <a:r>
              <a:rPr lang="en-US" altLang="zh-HK" dirty="0" smtClean="0">
                <a:latin typeface="Arial" panose="020B0604020202020204" pitchFamily="34" charset="0"/>
                <a:cs typeface="Arial" panose="020B0604020202020204" pitchFamily="34" charset="0"/>
              </a:rPr>
              <a:t>just </a:t>
            </a:r>
            <a:r>
              <a:rPr lang="en-US" altLang="zh-HK" dirty="0">
                <a:latin typeface="Arial" panose="020B0604020202020204" pitchFamily="34" charset="0"/>
                <a:cs typeface="Arial" panose="020B0604020202020204" pitchFamily="34" charset="0"/>
              </a:rPr>
              <a:t>Hong Kong, but </a:t>
            </a:r>
            <a:r>
              <a:rPr lang="en-US" altLang="zh-HK" dirty="0" smtClean="0">
                <a:latin typeface="Arial" panose="020B0604020202020204" pitchFamily="34" charset="0"/>
                <a:cs typeface="Arial" panose="020B0604020202020204" pitchFamily="34" charset="0"/>
              </a:rPr>
              <a:t>the </a:t>
            </a:r>
            <a:r>
              <a:rPr lang="en-US" altLang="zh-HK" dirty="0">
                <a:latin typeface="Arial" panose="020B0604020202020204" pitchFamily="34" charset="0"/>
                <a:cs typeface="Arial" panose="020B0604020202020204" pitchFamily="34" charset="0"/>
              </a:rPr>
              <a:t>whole world, will suffer less</a:t>
            </a:r>
            <a:r>
              <a:rPr lang="en-US" altLang="zh-HK" dirty="0" smtClean="0">
                <a:latin typeface="Arial" panose="020B0604020202020204" pitchFamily="34" charset="0"/>
                <a:cs typeface="Arial" panose="020B0604020202020204" pitchFamily="34" charset="0"/>
              </a:rPr>
              <a:t>.</a:t>
            </a:r>
          </a:p>
          <a:p>
            <a:pPr algn="just"/>
            <a:endParaRPr lang="zh-TW" altLang="zh-HK" dirty="0">
              <a:latin typeface="Arial" panose="020B0604020202020204" pitchFamily="34" charset="0"/>
              <a:cs typeface="Arial" panose="020B0604020202020204" pitchFamily="34" charset="0"/>
            </a:endParaRPr>
          </a:p>
          <a:p>
            <a:pPr algn="just"/>
            <a:r>
              <a:rPr lang="en-US" altLang="zh-HK" dirty="0">
                <a:latin typeface="Arial" panose="020B0604020202020204" pitchFamily="34" charset="0"/>
                <a:cs typeface="Arial" panose="020B0604020202020204" pitchFamily="34" charset="0"/>
              </a:rPr>
              <a:t>So turn off your ACs, take off your indoor jackets and take up a green lifestyle. Just be </a:t>
            </a:r>
            <a:r>
              <a:rPr lang="en-US" altLang="zh-HK" dirty="0" smtClean="0">
                <a:latin typeface="Arial" panose="020B0604020202020204" pitchFamily="34" charset="0"/>
                <a:cs typeface="Arial" panose="020B0604020202020204" pitchFamily="34" charset="0"/>
              </a:rPr>
              <a:t>cool and free yourself from  </a:t>
            </a:r>
            <a:r>
              <a:rPr lang="en-US" altLang="zh-HK" dirty="0">
                <a:latin typeface="Arial" panose="020B0604020202020204" pitchFamily="34" charset="0"/>
                <a:cs typeface="Arial" panose="020B0604020202020204" pitchFamily="34" charset="0"/>
              </a:rPr>
              <a:t>the freezing fridge. </a:t>
            </a:r>
            <a:r>
              <a:rPr lang="en-US" altLang="zh-HK" dirty="0" smtClean="0">
                <a:latin typeface="Arial" panose="020B0604020202020204" pitchFamily="34" charset="0"/>
                <a:cs typeface="Arial" panose="020B0604020202020204" pitchFamily="34" charset="0"/>
              </a:rPr>
              <a:t>Thank </a:t>
            </a:r>
            <a:r>
              <a:rPr lang="en-US" altLang="zh-HK" dirty="0">
                <a:latin typeface="Arial" panose="020B0604020202020204" pitchFamily="34" charset="0"/>
                <a:cs typeface="Arial" panose="020B0604020202020204" pitchFamily="34" charset="0"/>
              </a:rPr>
              <a:t>you.</a:t>
            </a:r>
            <a:endParaRPr lang="zh-TW" altLang="zh-HK" dirty="0">
              <a:latin typeface="Arial" panose="020B0604020202020204" pitchFamily="34" charset="0"/>
              <a:cs typeface="Arial" panose="020B0604020202020204" pitchFamily="34" charset="0"/>
            </a:endParaRPr>
          </a:p>
          <a:p>
            <a:pPr algn="just">
              <a:spcAft>
                <a:spcPts val="0"/>
              </a:spcAft>
            </a:pPr>
            <a:endParaRPr lang="en-US" altLang="zh-TW" sz="1600" dirty="0">
              <a:solidFill>
                <a:srgbClr val="000000"/>
              </a:solidFill>
              <a:effectLst/>
              <a:latin typeface="Arial" panose="020B0604020202020204" pitchFamily="34" charset="0"/>
              <a:ea typeface="Times New Roman" panose="02020603050405020304" pitchFamily="18" charset="0"/>
            </a:endParaRPr>
          </a:p>
        </p:txBody>
      </p:sp>
      <p:sp>
        <p:nvSpPr>
          <p:cNvPr id="10" name="Rectangle 9"/>
          <p:cNvSpPr/>
          <p:nvPr/>
        </p:nvSpPr>
        <p:spPr>
          <a:xfrm>
            <a:off x="506984" y="1601738"/>
            <a:ext cx="6096000" cy="138122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Line Callout 2 10"/>
          <p:cNvSpPr/>
          <p:nvPr/>
        </p:nvSpPr>
        <p:spPr>
          <a:xfrm>
            <a:off x="7569200" y="1563638"/>
            <a:ext cx="4267200" cy="760462"/>
          </a:xfrm>
          <a:prstGeom prst="borderCallout2">
            <a:avLst>
              <a:gd name="adj1" fmla="val 18750"/>
              <a:gd name="adj2" fmla="val -8333"/>
              <a:gd name="adj3" fmla="val 18750"/>
              <a:gd name="adj4" fmla="val -16667"/>
              <a:gd name="adj5" fmla="val 50709"/>
              <a:gd name="adj6" fmla="val -22625"/>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Call to action – change our attitude and join “No Air Con Night”</a:t>
            </a:r>
            <a:endParaRPr lang="zh-HK" altLang="en-US" dirty="0">
              <a:solidFill>
                <a:schemeClr val="tx1"/>
              </a:solidFill>
              <a:latin typeface="Arial" panose="020B0604020202020204" pitchFamily="34" charset="0"/>
              <a:cs typeface="Arial" panose="020B0604020202020204" pitchFamily="34" charset="0"/>
            </a:endParaRPr>
          </a:p>
        </p:txBody>
      </p:sp>
      <p:sp>
        <p:nvSpPr>
          <p:cNvPr id="12" name="Line Callout 2 11"/>
          <p:cNvSpPr/>
          <p:nvPr/>
        </p:nvSpPr>
        <p:spPr>
          <a:xfrm>
            <a:off x="7573010" y="2420984"/>
            <a:ext cx="4263390" cy="1402098"/>
          </a:xfrm>
          <a:prstGeom prst="borderCallout2">
            <a:avLst>
              <a:gd name="adj1" fmla="val 18750"/>
              <a:gd name="adj2" fmla="val -8333"/>
              <a:gd name="adj3" fmla="val 18750"/>
              <a:gd name="adj4" fmla="val -16667"/>
              <a:gd name="adj5" fmla="val 60152"/>
              <a:gd name="adj6" fmla="val -21025"/>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ltLang="zh-TW"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TW" dirty="0" smtClean="0">
                <a:solidFill>
                  <a:schemeClr val="tx1"/>
                </a:solidFill>
                <a:latin typeface="Arial" panose="020B0604020202020204" pitchFamily="34" charset="0"/>
                <a:cs typeface="Arial" panose="020B0604020202020204" pitchFamily="34" charset="0"/>
              </a:rPr>
              <a:t>Parallelism – Repetition of a </a:t>
            </a:r>
            <a:r>
              <a:rPr lang="en-US" altLang="zh-HK" dirty="0" smtClean="0">
                <a:solidFill>
                  <a:schemeClr val="tx1"/>
                </a:solidFill>
                <a:latin typeface="Arial" panose="020B0604020202020204" pitchFamily="34" charset="0"/>
                <a:cs typeface="Arial" panose="020B0604020202020204" pitchFamily="34" charset="0"/>
              </a:rPr>
              <a:t>structure </a:t>
            </a:r>
            <a:r>
              <a:rPr lang="en-US" altLang="zh-HK" dirty="0">
                <a:solidFill>
                  <a:schemeClr val="tx1"/>
                </a:solidFill>
                <a:latin typeface="Arial" panose="020B0604020202020204" pitchFamily="34" charset="0"/>
                <a:cs typeface="Arial" panose="020B0604020202020204" pitchFamily="34" charset="0"/>
              </a:rPr>
              <a:t>to enhance the </a:t>
            </a:r>
            <a:r>
              <a:rPr lang="en-US" altLang="zh-HK" dirty="0" smtClean="0">
                <a:solidFill>
                  <a:schemeClr val="tx1"/>
                </a:solidFill>
                <a:latin typeface="Arial" panose="020B0604020202020204" pitchFamily="34" charset="0"/>
                <a:cs typeface="Arial" panose="020B0604020202020204" pitchFamily="34" charset="0"/>
              </a:rPr>
              <a:t>rhythm and </a:t>
            </a:r>
            <a:endParaRPr lang="zh-HK" altLang="en-US" dirty="0">
              <a:solidFill>
                <a:schemeClr val="tx1"/>
              </a:solidFill>
            </a:endParaRPr>
          </a:p>
          <a:p>
            <a:pPr marL="271463" indent="-271463"/>
            <a:r>
              <a:rPr lang="en-US" altLang="zh-HK" dirty="0" smtClean="0">
                <a:solidFill>
                  <a:schemeClr val="tx1"/>
                </a:solidFill>
                <a:latin typeface="Arial" panose="020B0604020202020204" pitchFamily="34" charset="0"/>
                <a:cs typeface="Arial" panose="020B0604020202020204" pitchFamily="34" charset="0"/>
              </a:rPr>
              <a:t>	make </a:t>
            </a:r>
            <a:r>
              <a:rPr lang="en-US" altLang="zh-HK" dirty="0">
                <a:solidFill>
                  <a:schemeClr val="tx1"/>
                </a:solidFill>
                <a:latin typeface="Arial" panose="020B0604020202020204" pitchFamily="34" charset="0"/>
                <a:cs typeface="Arial" panose="020B0604020202020204" pitchFamily="34" charset="0"/>
              </a:rPr>
              <a:t>the message more </a:t>
            </a:r>
            <a:r>
              <a:rPr lang="en-US" altLang="zh-HK" dirty="0" smtClean="0">
                <a:solidFill>
                  <a:schemeClr val="tx1"/>
                </a:solidFill>
                <a:latin typeface="Arial" panose="020B0604020202020204" pitchFamily="34" charset="0"/>
                <a:cs typeface="Arial" panose="020B0604020202020204" pitchFamily="34" charset="0"/>
              </a:rPr>
              <a:t>powerful</a:t>
            </a:r>
          </a:p>
          <a:p>
            <a:pPr marL="285750" indent="-285750">
              <a:buFont typeface="Arial" panose="020B0604020202020204" pitchFamily="34" charset="0"/>
              <a:buChar char="•"/>
            </a:pPr>
            <a:r>
              <a:rPr lang="en-US" altLang="zh-HK" dirty="0" smtClean="0">
                <a:solidFill>
                  <a:schemeClr val="tx1"/>
                </a:solidFill>
                <a:latin typeface="Arial" panose="020B0604020202020204" pitchFamily="34" charset="0"/>
                <a:cs typeface="Arial" panose="020B0604020202020204" pitchFamily="34" charset="0"/>
              </a:rPr>
              <a:t>Use of imperatives to appeal to action</a:t>
            </a:r>
          </a:p>
          <a:p>
            <a:pPr marL="271463" indent="-271463"/>
            <a:endParaRPr lang="zh-HK" altLang="en-US" dirty="0">
              <a:solidFill>
                <a:schemeClr val="tx1"/>
              </a:solidFill>
            </a:endParaRPr>
          </a:p>
        </p:txBody>
      </p:sp>
      <p:sp>
        <p:nvSpPr>
          <p:cNvPr id="13" name="Rectangle 12"/>
          <p:cNvSpPr/>
          <p:nvPr/>
        </p:nvSpPr>
        <p:spPr>
          <a:xfrm>
            <a:off x="914400" y="3268995"/>
            <a:ext cx="1752600" cy="274305"/>
          </a:xfrm>
          <a:prstGeom prst="rect">
            <a:avLst/>
          </a:prstGeom>
          <a:solidFill>
            <a:srgbClr val="FF0000">
              <a:alpha val="33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Rectangle 13"/>
          <p:cNvSpPr/>
          <p:nvPr/>
        </p:nvSpPr>
        <p:spPr>
          <a:xfrm>
            <a:off x="2743200" y="3268995"/>
            <a:ext cx="2844800" cy="274305"/>
          </a:xfrm>
          <a:prstGeom prst="rect">
            <a:avLst/>
          </a:prstGeom>
          <a:solidFill>
            <a:srgbClr val="FF0000">
              <a:alpha val="33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Rectangle 14"/>
          <p:cNvSpPr/>
          <p:nvPr/>
        </p:nvSpPr>
        <p:spPr>
          <a:xfrm>
            <a:off x="6044836" y="3268995"/>
            <a:ext cx="558148" cy="274305"/>
          </a:xfrm>
          <a:prstGeom prst="rect">
            <a:avLst/>
          </a:prstGeom>
          <a:solidFill>
            <a:srgbClr val="FF0000">
              <a:alpha val="33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Rectangle 15"/>
          <p:cNvSpPr/>
          <p:nvPr/>
        </p:nvSpPr>
        <p:spPr>
          <a:xfrm>
            <a:off x="545447" y="3574177"/>
            <a:ext cx="2121553" cy="248905"/>
          </a:xfrm>
          <a:prstGeom prst="rect">
            <a:avLst/>
          </a:prstGeom>
          <a:solidFill>
            <a:srgbClr val="FF0000">
              <a:alpha val="33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Line Callout 2 20"/>
          <p:cNvSpPr/>
          <p:nvPr/>
        </p:nvSpPr>
        <p:spPr>
          <a:xfrm>
            <a:off x="7569200" y="3937982"/>
            <a:ext cx="4267200" cy="914400"/>
          </a:xfrm>
          <a:prstGeom prst="borderCallout2">
            <a:avLst>
              <a:gd name="adj1" fmla="val 18750"/>
              <a:gd name="adj2" fmla="val -8333"/>
              <a:gd name="adj3" fmla="val 18750"/>
              <a:gd name="adj4" fmla="val -16667"/>
              <a:gd name="adj5" fmla="val -12781"/>
              <a:gd name="adj6" fmla="val -642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HK" dirty="0" smtClean="0">
                <a:latin typeface="Arial" panose="020B0604020202020204" pitchFamily="34" charset="0"/>
                <a:cs typeface="Arial" panose="020B0604020202020204" pitchFamily="34" charset="0"/>
              </a:rPr>
              <a:t>Alliteration – Repetition of the initial letter sound “f” to help catch attention of audience </a:t>
            </a:r>
            <a:endParaRPr lang="zh-HK" altLang="en-US" dirty="0">
              <a:latin typeface="Arial" panose="020B0604020202020204" pitchFamily="34" charset="0"/>
              <a:cs typeface="Arial" panose="020B0604020202020204" pitchFamily="34" charset="0"/>
            </a:endParaRPr>
          </a:p>
        </p:txBody>
      </p:sp>
      <p:sp>
        <p:nvSpPr>
          <p:cNvPr id="24" name="Rectangle 23"/>
          <p:cNvSpPr/>
          <p:nvPr/>
        </p:nvSpPr>
        <p:spPr>
          <a:xfrm>
            <a:off x="4650288" y="3555222"/>
            <a:ext cx="126500" cy="21298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5" name="Rectangle 24"/>
          <p:cNvSpPr/>
          <p:nvPr/>
        </p:nvSpPr>
        <p:spPr>
          <a:xfrm>
            <a:off x="1841140" y="3851209"/>
            <a:ext cx="90847" cy="21298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Rectangle 26"/>
          <p:cNvSpPr/>
          <p:nvPr/>
        </p:nvSpPr>
        <p:spPr>
          <a:xfrm>
            <a:off x="942086" y="3851209"/>
            <a:ext cx="134240" cy="212981"/>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7" name="圖片 6"/>
          <p:cNvPicPr>
            <a:picLocks noChangeAspect="1"/>
          </p:cNvPicPr>
          <p:nvPr/>
        </p:nvPicPr>
        <p:blipFill rotWithShape="1">
          <a:blip r:embed="rId2"/>
          <a:srcRect l="16746" t="1430" r="2540" b="4462"/>
          <a:stretch/>
        </p:blipFill>
        <p:spPr>
          <a:xfrm>
            <a:off x="2029097" y="4587220"/>
            <a:ext cx="2963817" cy="1943821"/>
          </a:xfrm>
          <a:prstGeom prst="rect">
            <a:avLst/>
          </a:prstGeom>
          <a:effectLst>
            <a:softEdge rad="190500"/>
          </a:effectLst>
        </p:spPr>
      </p:pic>
    </p:spTree>
    <p:extLst>
      <p:ext uri="{BB962C8B-B14F-4D97-AF65-F5344CB8AC3E}">
        <p14:creationId xmlns:p14="http://schemas.microsoft.com/office/powerpoint/2010/main" val="110857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21" grpId="0" animBg="1"/>
      <p:bldP spid="24" grpId="0" animBg="1"/>
      <p:bldP spid="25"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altLang="zh-HK" smtClean="0"/>
              <a:t>19</a:t>
            </a:fld>
            <a:endParaRPr lang="en-US" altLang="zh-HK"/>
          </a:p>
        </p:txBody>
      </p:sp>
      <p:sp>
        <p:nvSpPr>
          <p:cNvPr id="3" name="TextBox 2"/>
          <p:cNvSpPr txBox="1"/>
          <p:nvPr/>
        </p:nvSpPr>
        <p:spPr>
          <a:xfrm>
            <a:off x="355600" y="228600"/>
            <a:ext cx="4432300" cy="523220"/>
          </a:xfrm>
          <a:prstGeom prst="rect">
            <a:avLst/>
          </a:prstGeom>
          <a:noFill/>
        </p:spPr>
        <p:txBody>
          <a:bodyPr wrap="square" rtlCol="0">
            <a:spAutoFit/>
          </a:bodyPr>
          <a:lstStyle/>
          <a:p>
            <a:r>
              <a:rPr lang="en-US" altLang="zh-HK" sz="2800" b="1" dirty="0" smtClean="0">
                <a:latin typeface="Arial" panose="020B0604020202020204" pitchFamily="34" charset="0"/>
                <a:cs typeface="Arial" panose="020B0604020202020204" pitchFamily="34" charset="0"/>
              </a:rPr>
              <a:t>Outline of your speech</a:t>
            </a:r>
            <a:endParaRPr lang="zh-HK" altLang="en-US" sz="28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482600" y="910166"/>
          <a:ext cx="11163300" cy="5691802"/>
        </p:xfrm>
        <a:graphic>
          <a:graphicData uri="http://schemas.openxmlformats.org/drawingml/2006/table">
            <a:tbl>
              <a:tblPr firstRow="1" bandRow="1">
                <a:tableStyleId>{5DA37D80-6434-44D0-A028-1B22A696006F}</a:tableStyleId>
              </a:tblPr>
              <a:tblGrid>
                <a:gridCol w="1739900">
                  <a:extLst>
                    <a:ext uri="{9D8B030D-6E8A-4147-A177-3AD203B41FA5}">
                      <a16:colId xmlns:a16="http://schemas.microsoft.com/office/drawing/2014/main" val="2299164222"/>
                    </a:ext>
                  </a:extLst>
                </a:gridCol>
                <a:gridCol w="9423400">
                  <a:extLst>
                    <a:ext uri="{9D8B030D-6E8A-4147-A177-3AD203B41FA5}">
                      <a16:colId xmlns:a16="http://schemas.microsoft.com/office/drawing/2014/main" val="1761034209"/>
                    </a:ext>
                  </a:extLst>
                </a:gridCol>
              </a:tblGrid>
              <a:tr h="1334674">
                <a:tc>
                  <a:txBody>
                    <a:bodyPr/>
                    <a:lstStyle/>
                    <a:p>
                      <a:r>
                        <a:rPr lang="en-US" altLang="zh-HK" sz="2400" dirty="0" smtClean="0">
                          <a:latin typeface="Arial" panose="020B0604020202020204" pitchFamily="34" charset="0"/>
                          <a:cs typeface="Arial" panose="020B0604020202020204" pitchFamily="34" charset="0"/>
                        </a:rPr>
                        <a:t>Opening</a:t>
                      </a:r>
                      <a:endParaRPr lang="zh-HK" altLang="en-US" sz="2400" dirty="0">
                        <a:latin typeface="Arial" panose="020B0604020202020204" pitchFamily="34" charset="0"/>
                        <a:cs typeface="Arial" panose="020B0604020202020204" pitchFamily="34" charset="0"/>
                      </a:endParaRPr>
                    </a:p>
                  </a:txBody>
                  <a:tcPr/>
                </a:tc>
                <a:tc>
                  <a:txBody>
                    <a:bodyPr/>
                    <a:lstStyle/>
                    <a:p>
                      <a:endParaRPr lang="zh-HK" altLang="en-US"/>
                    </a:p>
                  </a:txBody>
                  <a:tcPr/>
                </a:tc>
                <a:extLst>
                  <a:ext uri="{0D108BD9-81ED-4DB2-BD59-A6C34878D82A}">
                    <a16:rowId xmlns:a16="http://schemas.microsoft.com/office/drawing/2014/main" val="421575565"/>
                  </a:ext>
                </a:extLst>
              </a:tr>
              <a:tr h="2719062">
                <a:tc>
                  <a:txBody>
                    <a:bodyPr/>
                    <a:lstStyle/>
                    <a:p>
                      <a:pPr marL="0" algn="l" defTabSz="914400" rtl="0" eaLnBrk="1" latinLnBrk="0" hangingPunct="1"/>
                      <a:r>
                        <a:rPr lang="en-US" altLang="zh-HK" sz="2400" b="1" kern="1200" dirty="0" smtClean="0">
                          <a:solidFill>
                            <a:schemeClr val="tx1"/>
                          </a:solidFill>
                          <a:latin typeface="Arial" panose="020B0604020202020204" pitchFamily="34" charset="0"/>
                          <a:ea typeface="+mn-ea"/>
                          <a:cs typeface="Arial" panose="020B0604020202020204" pitchFamily="34" charset="0"/>
                        </a:rPr>
                        <a:t>Body</a:t>
                      </a:r>
                      <a:endParaRPr lang="zh-HK" altLang="en-US" sz="2400" b="1"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endParaRPr lang="zh-HK" altLang="en-US" dirty="0"/>
                    </a:p>
                  </a:txBody>
                  <a:tcPr/>
                </a:tc>
                <a:extLst>
                  <a:ext uri="{0D108BD9-81ED-4DB2-BD59-A6C34878D82A}">
                    <a16:rowId xmlns:a16="http://schemas.microsoft.com/office/drawing/2014/main" val="2468141436"/>
                  </a:ext>
                </a:extLst>
              </a:tr>
              <a:tr h="1638066">
                <a:tc>
                  <a:txBody>
                    <a:bodyPr/>
                    <a:lstStyle/>
                    <a:p>
                      <a:pPr marL="0" algn="l" defTabSz="914400" rtl="0" eaLnBrk="1" latinLnBrk="0" hangingPunct="1"/>
                      <a:r>
                        <a:rPr lang="en-US" altLang="zh-HK" sz="2400" b="1" kern="1200" dirty="0" smtClean="0">
                          <a:solidFill>
                            <a:schemeClr val="tx1"/>
                          </a:solidFill>
                          <a:latin typeface="Arial" panose="020B0604020202020204" pitchFamily="34" charset="0"/>
                          <a:ea typeface="+mn-ea"/>
                          <a:cs typeface="Arial" panose="020B0604020202020204" pitchFamily="34" charset="0"/>
                        </a:rPr>
                        <a:t>Ending</a:t>
                      </a:r>
                      <a:endParaRPr lang="zh-HK" altLang="en-US" sz="2400" b="1"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endParaRPr lang="zh-HK" altLang="en-US" dirty="0"/>
                    </a:p>
                  </a:txBody>
                  <a:tcPr/>
                </a:tc>
                <a:extLst>
                  <a:ext uri="{0D108BD9-81ED-4DB2-BD59-A6C34878D82A}">
                    <a16:rowId xmlns:a16="http://schemas.microsoft.com/office/drawing/2014/main" val="3734737114"/>
                  </a:ext>
                </a:extLst>
              </a:tr>
            </a:tbl>
          </a:graphicData>
        </a:graphic>
      </p:graphicFrame>
    </p:spTree>
    <p:extLst>
      <p:ext uri="{BB962C8B-B14F-4D97-AF65-F5344CB8AC3E}">
        <p14:creationId xmlns:p14="http://schemas.microsoft.com/office/powerpoint/2010/main" val="51989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0420" y="-211836"/>
            <a:ext cx="9509759" cy="1088136"/>
          </a:xfrm>
        </p:spPr>
        <p:txBody>
          <a:bodyPr>
            <a:normAutofit/>
          </a:bodyPr>
          <a:lstStyle/>
          <a:p>
            <a:r>
              <a:rPr lang="en-US" sz="3200" b="1" dirty="0" smtClean="0">
                <a:latin typeface="Arial" panose="020B0604020202020204" pitchFamily="34" charset="0"/>
                <a:cs typeface="Arial" panose="020B0604020202020204" pitchFamily="34" charset="0"/>
              </a:rPr>
              <a:t>Learning Objectives</a:t>
            </a:r>
            <a:endParaRPr lang="en-US" sz="3200" b="1" dirty="0">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820420" y="1027046"/>
            <a:ext cx="10487358" cy="5043932"/>
          </a:xfrm>
        </p:spPr>
        <p:txBody>
          <a:bodyPr>
            <a:normAutofit fontScale="77500" lnSpcReduction="20000"/>
          </a:bodyPr>
          <a:lstStyle/>
          <a:p>
            <a:pPr marL="45720" indent="0">
              <a:lnSpc>
                <a:spcPct val="120000"/>
              </a:lnSpc>
              <a:spcBef>
                <a:spcPts val="1200"/>
              </a:spcBef>
              <a:buNone/>
            </a:pPr>
            <a:r>
              <a:rPr lang="en-US" sz="3400" b="1" u="sng" dirty="0" smtClean="0">
                <a:latin typeface="Arial" panose="020B0604020202020204" pitchFamily="34" charset="0"/>
                <a:cs typeface="Arial" panose="020B0604020202020204" pitchFamily="34" charset="0"/>
              </a:rPr>
              <a:t>Values Education:</a:t>
            </a:r>
          </a:p>
          <a:p>
            <a:pPr marL="461963" indent="-417513">
              <a:lnSpc>
                <a:spcPct val="120000"/>
              </a:lnSpc>
              <a:spcBef>
                <a:spcPts val="1200"/>
              </a:spcBef>
              <a:buFont typeface="Wingdings" panose="05000000000000000000" pitchFamily="2" charset="2"/>
              <a:buChar char="Ø"/>
            </a:pPr>
            <a:r>
              <a:rPr lang="en-US" sz="3400" dirty="0">
                <a:latin typeface="Arial" panose="020B0604020202020204" pitchFamily="34" charset="0"/>
                <a:cs typeface="Arial" panose="020B0604020202020204" pitchFamily="34" charset="0"/>
              </a:rPr>
              <a:t>Understand the importance of </a:t>
            </a:r>
            <a:r>
              <a:rPr lang="en-US" sz="3400" dirty="0" smtClean="0">
                <a:latin typeface="Arial" panose="020B0604020202020204" pitchFamily="34" charset="0"/>
                <a:cs typeface="Arial" panose="020B0604020202020204" pitchFamily="34" charset="0"/>
              </a:rPr>
              <a:t>marine and coastal </a:t>
            </a:r>
            <a:r>
              <a:rPr lang="en-US" sz="3400" dirty="0">
                <a:solidFill>
                  <a:srgbClr val="00B0F0"/>
                </a:solidFill>
                <a:latin typeface="Arial" panose="020B0604020202020204" pitchFamily="34" charset="0"/>
                <a:cs typeface="Arial" panose="020B0604020202020204" pitchFamily="34" charset="0"/>
              </a:rPr>
              <a:t>cleanliness</a:t>
            </a:r>
          </a:p>
          <a:p>
            <a:pPr marL="461963" indent="-417513">
              <a:lnSpc>
                <a:spcPct val="120000"/>
              </a:lnSpc>
              <a:spcBef>
                <a:spcPts val="1200"/>
              </a:spcBef>
              <a:buFont typeface="Wingdings" panose="05000000000000000000" pitchFamily="2" charset="2"/>
              <a:buChar char="Ø"/>
            </a:pPr>
            <a:r>
              <a:rPr lang="en-US" sz="3400" dirty="0">
                <a:latin typeface="Arial" panose="020B0604020202020204" pitchFamily="34" charset="0"/>
                <a:cs typeface="Arial" panose="020B0604020202020204" pitchFamily="34" charset="0"/>
              </a:rPr>
              <a:t>Understand the </a:t>
            </a:r>
            <a:r>
              <a:rPr lang="en-US" sz="3400" dirty="0">
                <a:solidFill>
                  <a:srgbClr val="F89708"/>
                </a:solidFill>
                <a:latin typeface="Arial" panose="020B0604020202020204" pitchFamily="34" charset="0"/>
                <a:cs typeface="Arial" panose="020B0604020202020204" pitchFamily="34" charset="0"/>
              </a:rPr>
              <a:t>responsibility</a:t>
            </a:r>
            <a:r>
              <a:rPr lang="en-US" sz="3400" dirty="0">
                <a:latin typeface="Arial" panose="020B0604020202020204" pitchFamily="34" charset="0"/>
                <a:cs typeface="Arial" panose="020B0604020202020204" pitchFamily="34" charset="0"/>
              </a:rPr>
              <a:t> as a Hong Kong citizen to help maintain coastal and marine </a:t>
            </a:r>
            <a:r>
              <a:rPr lang="en-US" sz="3400" dirty="0" smtClean="0">
                <a:latin typeface="Arial" panose="020B0604020202020204" pitchFamily="34" charset="0"/>
                <a:cs typeface="Arial" panose="020B0604020202020204" pitchFamily="34" charset="0"/>
              </a:rPr>
              <a:t>cleanliness </a:t>
            </a:r>
            <a:r>
              <a:rPr lang="en-US" sz="3400" dirty="0">
                <a:latin typeface="Arial" panose="020B0604020202020204" pitchFamily="34" charset="0"/>
                <a:cs typeface="Arial" panose="020B0604020202020204" pitchFamily="34" charset="0"/>
              </a:rPr>
              <a:t>and </a:t>
            </a:r>
            <a:r>
              <a:rPr lang="en-US" sz="3400" dirty="0">
                <a:solidFill>
                  <a:srgbClr val="FF0000"/>
                </a:solidFill>
                <a:latin typeface="Arial" panose="020B0604020202020204" pitchFamily="34" charset="0"/>
                <a:cs typeface="Arial" panose="020B0604020202020204" pitchFamily="34" charset="0"/>
              </a:rPr>
              <a:t>abide by the law</a:t>
            </a:r>
          </a:p>
          <a:p>
            <a:pPr marL="45720" indent="0">
              <a:lnSpc>
                <a:spcPct val="120000"/>
              </a:lnSpc>
              <a:spcBef>
                <a:spcPts val="1200"/>
              </a:spcBef>
              <a:buNone/>
            </a:pPr>
            <a:r>
              <a:rPr lang="en-US" sz="3400" b="1" u="sng" dirty="0" smtClean="0">
                <a:latin typeface="Arial" panose="020B0604020202020204" pitchFamily="34" charset="0"/>
                <a:cs typeface="Arial" panose="020B0604020202020204" pitchFamily="34" charset="0"/>
              </a:rPr>
              <a:t>English Language Education:</a:t>
            </a:r>
          </a:p>
          <a:p>
            <a:pPr marL="461963" indent="-417513">
              <a:lnSpc>
                <a:spcPct val="120000"/>
              </a:lnSpc>
              <a:spcBef>
                <a:spcPts val="1200"/>
              </a:spcBef>
              <a:buFont typeface="Wingdings" panose="05000000000000000000" pitchFamily="2" charset="2"/>
              <a:buChar char="Ø"/>
            </a:pPr>
            <a:r>
              <a:rPr lang="en-US" sz="3400" dirty="0" smtClean="0">
                <a:latin typeface="Arial" panose="020B0604020202020204" pitchFamily="34" charset="0"/>
                <a:cs typeface="Arial" panose="020B0604020202020204" pitchFamily="34" charset="0"/>
              </a:rPr>
              <a:t>Understand the </a:t>
            </a:r>
            <a:r>
              <a:rPr lang="en-US" sz="3400" dirty="0" err="1" smtClean="0">
                <a:latin typeface="Arial" panose="020B0604020202020204" pitchFamily="34" charset="0"/>
                <a:cs typeface="Arial" panose="020B0604020202020204" pitchFamily="34" charset="0"/>
              </a:rPr>
              <a:t>organising</a:t>
            </a:r>
            <a:r>
              <a:rPr lang="en-US" sz="3400" dirty="0" smtClean="0">
                <a:latin typeface="Arial" panose="020B0604020202020204" pitchFamily="34" charset="0"/>
                <a:cs typeface="Arial" panose="020B0604020202020204" pitchFamily="34" charset="0"/>
              </a:rPr>
              <a:t> structure of </a:t>
            </a:r>
            <a:r>
              <a:rPr lang="en-US" sz="3400" dirty="0" smtClean="0">
                <a:solidFill>
                  <a:srgbClr val="7030A0"/>
                </a:solidFill>
                <a:latin typeface="Arial" panose="020B0604020202020204" pitchFamily="34" charset="0"/>
                <a:cs typeface="Arial" panose="020B0604020202020204" pitchFamily="34" charset="0"/>
              </a:rPr>
              <a:t>a speech of appeal</a:t>
            </a:r>
          </a:p>
          <a:p>
            <a:pPr marL="461963" indent="-417513">
              <a:lnSpc>
                <a:spcPct val="120000"/>
              </a:lnSpc>
              <a:spcBef>
                <a:spcPts val="1200"/>
              </a:spcBef>
              <a:buFont typeface="Wingdings" panose="05000000000000000000" pitchFamily="2" charset="2"/>
              <a:buChar char="Ø"/>
            </a:pPr>
            <a:r>
              <a:rPr lang="en-US" sz="3400" dirty="0" smtClean="0">
                <a:latin typeface="Arial" panose="020B0604020202020204" pitchFamily="34" charset="0"/>
                <a:cs typeface="Arial" panose="020B0604020202020204" pitchFamily="34" charset="0"/>
              </a:rPr>
              <a:t>Learn how to </a:t>
            </a:r>
            <a:r>
              <a:rPr lang="en-US" sz="3400" dirty="0" smtClean="0">
                <a:solidFill>
                  <a:srgbClr val="009900"/>
                </a:solidFill>
                <a:latin typeface="Arial" panose="020B0604020202020204" pitchFamily="34" charset="0"/>
                <a:cs typeface="Arial" panose="020B0604020202020204" pitchFamily="34" charset="0"/>
              </a:rPr>
              <a:t>use and present statistical findings </a:t>
            </a:r>
            <a:r>
              <a:rPr lang="en-US" sz="3400" dirty="0" smtClean="0">
                <a:latin typeface="Arial" panose="020B0604020202020204" pitchFamily="34" charset="0"/>
                <a:cs typeface="Arial" panose="020B0604020202020204" pitchFamily="34" charset="0"/>
              </a:rPr>
              <a:t>to enhance persuasion and </a:t>
            </a:r>
            <a:r>
              <a:rPr lang="en-US" sz="3400" dirty="0" smtClean="0">
                <a:solidFill>
                  <a:srgbClr val="009900"/>
                </a:solidFill>
                <a:latin typeface="Arial" panose="020B0604020202020204" pitchFamily="34" charset="0"/>
                <a:cs typeface="Arial" panose="020B0604020202020204" pitchFamily="34" charset="0"/>
              </a:rPr>
              <a:t>logical appeal</a:t>
            </a:r>
          </a:p>
          <a:p>
            <a:pPr marL="461963" indent="-417513">
              <a:lnSpc>
                <a:spcPct val="120000"/>
              </a:lnSpc>
              <a:spcBef>
                <a:spcPts val="1200"/>
              </a:spcBef>
              <a:buFont typeface="Wingdings" panose="05000000000000000000" pitchFamily="2" charset="2"/>
              <a:buChar char="Ø"/>
            </a:pPr>
            <a:r>
              <a:rPr lang="en-US" sz="3400" dirty="0" smtClean="0">
                <a:latin typeface="Arial" panose="020B0604020202020204" pitchFamily="34" charset="0"/>
                <a:cs typeface="Arial" panose="020B0604020202020204" pitchFamily="34" charset="0"/>
              </a:rPr>
              <a:t>Learn how to </a:t>
            </a:r>
            <a:r>
              <a:rPr lang="en-US" sz="3400" dirty="0" smtClean="0">
                <a:solidFill>
                  <a:srgbClr val="AD8141"/>
                </a:solidFill>
                <a:latin typeface="Arial" panose="020B0604020202020204" pitchFamily="34" charset="0"/>
                <a:cs typeface="Arial" panose="020B0604020202020204" pitchFamily="34" charset="0"/>
              </a:rPr>
              <a:t>use literary techniques </a:t>
            </a:r>
            <a:r>
              <a:rPr lang="en-US" altLang="zh-TW" sz="3400" dirty="0" smtClean="0">
                <a:latin typeface="Arial" panose="020B0604020202020204" pitchFamily="34" charset="0"/>
                <a:cs typeface="Arial" panose="020B0604020202020204" pitchFamily="34" charset="0"/>
              </a:rPr>
              <a:t>(e.g. rhetorical questions, parallelism) to enhance </a:t>
            </a:r>
            <a:r>
              <a:rPr lang="en-US" altLang="zh-TW" sz="3400" dirty="0" smtClean="0">
                <a:solidFill>
                  <a:srgbClr val="AD8141"/>
                </a:solidFill>
                <a:latin typeface="Arial" panose="020B0604020202020204" pitchFamily="34" charset="0"/>
                <a:cs typeface="Arial" panose="020B0604020202020204" pitchFamily="34" charset="0"/>
              </a:rPr>
              <a:t>emotional appeal </a:t>
            </a:r>
            <a:endParaRPr lang="en-US" sz="3400" dirty="0" smtClean="0">
              <a:solidFill>
                <a:srgbClr val="AD8141"/>
              </a:solidFill>
              <a:latin typeface="Arial" panose="020B0604020202020204" pitchFamily="34" charset="0"/>
              <a:cs typeface="Arial" panose="020B0604020202020204" pitchFamily="34" charset="0"/>
            </a:endParaRPr>
          </a:p>
          <a:p>
            <a:pPr marL="45720" indent="0">
              <a:buNone/>
            </a:pPr>
            <a:endParaRPr lang="en-US" dirty="0"/>
          </a:p>
        </p:txBody>
      </p:sp>
      <p:sp>
        <p:nvSpPr>
          <p:cNvPr id="4" name="投影片編號版面配置區 3"/>
          <p:cNvSpPr>
            <a:spLocks noGrp="1"/>
          </p:cNvSpPr>
          <p:nvPr>
            <p:ph type="sldNum" sz="quarter" idx="12"/>
          </p:nvPr>
        </p:nvSpPr>
        <p:spPr/>
        <p:txBody>
          <a:bodyPr/>
          <a:lstStyle/>
          <a:p>
            <a:fld id="{4FAB73BC-B049-4115-A692-8D63A059BFB8}" type="slidenum">
              <a:rPr lang="en-US" smtClean="0"/>
              <a:t>2</a:t>
            </a:fld>
            <a:endParaRPr lang="en-US"/>
          </a:p>
        </p:txBody>
      </p:sp>
    </p:spTree>
    <p:extLst>
      <p:ext uri="{BB962C8B-B14F-4D97-AF65-F5344CB8AC3E}">
        <p14:creationId xmlns:p14="http://schemas.microsoft.com/office/powerpoint/2010/main" val="1914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84" y="-254565"/>
            <a:ext cx="9509759" cy="1088136"/>
          </a:xfrm>
        </p:spPr>
        <p:txBody>
          <a:bodyPr>
            <a:normAutofit/>
          </a:bodyPr>
          <a:lstStyle/>
          <a:p>
            <a:r>
              <a:rPr lang="en-US" sz="3200" b="1" dirty="0">
                <a:latin typeface="Arial" panose="020B0604020202020204" pitchFamily="34" charset="0"/>
                <a:cs typeface="Arial" panose="020B0604020202020204" pitchFamily="34" charset="0"/>
              </a:rPr>
              <a:t>Lead in – Answer Key</a:t>
            </a:r>
          </a:p>
        </p:txBody>
      </p:sp>
      <p:sp>
        <p:nvSpPr>
          <p:cNvPr id="5" name="Rectangle 4"/>
          <p:cNvSpPr/>
          <p:nvPr/>
        </p:nvSpPr>
        <p:spPr>
          <a:xfrm>
            <a:off x="205595" y="833571"/>
            <a:ext cx="11619612" cy="830997"/>
          </a:xfrm>
          <a:prstGeom prst="rect">
            <a:avLst/>
          </a:prstGeom>
        </p:spPr>
        <p:txBody>
          <a:bodyPr wrap="square">
            <a:spAutoFit/>
          </a:bodyPr>
          <a:lstStyle/>
          <a:p>
            <a:pPr marL="228600">
              <a:spcAft>
                <a:spcPts val="0"/>
              </a:spcAft>
            </a:pPr>
            <a:r>
              <a:rPr lang="en-US" altLang="zh-HK" sz="24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Adventure Clean-up Challenge: Filipino domestic workers volunteer to clean Hong Kong beaches</a:t>
            </a:r>
            <a:endParaRPr lang="en-US" altLang="zh-HK" sz="24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hlinkClick r:id="rId2"/>
            </a:endParaRPr>
          </a:p>
        </p:txBody>
      </p:sp>
      <p:sp>
        <p:nvSpPr>
          <p:cNvPr id="6" name="TextBox 5"/>
          <p:cNvSpPr txBox="1"/>
          <p:nvPr/>
        </p:nvSpPr>
        <p:spPr>
          <a:xfrm>
            <a:off x="467008" y="1722161"/>
            <a:ext cx="11096786" cy="4601260"/>
          </a:xfrm>
          <a:prstGeom prst="rect">
            <a:avLst/>
          </a:prstGeom>
          <a:noFill/>
        </p:spPr>
        <p:txBody>
          <a:bodyPr wrap="square" rtlCol="0">
            <a:spAutoFit/>
          </a:bodyPr>
          <a:lstStyle/>
          <a:p>
            <a:pPr marL="342900" indent="-342900">
              <a:buFont typeface="+mj-lt"/>
              <a:buAutoNum type="arabicPeriod"/>
            </a:pPr>
            <a:r>
              <a:rPr lang="en-US" altLang="zh-HK" dirty="0">
                <a:latin typeface="Arial" panose="020B0604020202020204" pitchFamily="34" charset="0"/>
                <a:cs typeface="Arial" panose="020B0604020202020204" pitchFamily="34" charset="0"/>
              </a:rPr>
              <a:t>Why do the Filipinos volunteer to clean the Hong Kong beaches? Choose the correct answer(s).</a:t>
            </a:r>
          </a:p>
          <a:p>
            <a:pPr marL="263525" indent="-263525" defTabSz="357188">
              <a:spcBef>
                <a:spcPts val="600"/>
              </a:spcBef>
            </a:pPr>
            <a:r>
              <a:rPr lang="en-US" altLang="zh-HK" dirty="0">
                <a:latin typeface="Arial" panose="020B0604020202020204" pitchFamily="34" charset="0"/>
                <a:cs typeface="Arial" panose="020B0604020202020204" pitchFamily="34" charset="0"/>
              </a:rPr>
              <a:t>	</a:t>
            </a:r>
            <a:r>
              <a:rPr lang="en-US" altLang="zh-HK" dirty="0">
                <a:solidFill>
                  <a:srgbClr val="FF0000"/>
                </a:solidFill>
                <a:latin typeface="Arial" panose="020B0604020202020204" pitchFamily="34" charset="0"/>
                <a:cs typeface="Arial" panose="020B0604020202020204" pitchFamily="34" charset="0"/>
              </a:rPr>
              <a:t>	A. 	They can do something meaningful while enjoying outdoor activities.</a:t>
            </a:r>
          </a:p>
          <a:p>
            <a:pPr marL="263525" indent="-263525" defTabSz="357188"/>
            <a:r>
              <a:rPr lang="en-US" altLang="zh-HK" dirty="0">
                <a:latin typeface="Arial" panose="020B0604020202020204" pitchFamily="34" charset="0"/>
                <a:cs typeface="Arial" panose="020B0604020202020204" pitchFamily="34" charset="0"/>
              </a:rPr>
              <a:t>		B. 	They can get an extra day off.</a:t>
            </a:r>
          </a:p>
          <a:p>
            <a:pPr marL="263525" indent="-263525" defTabSz="357188"/>
            <a:r>
              <a:rPr lang="en-US" altLang="zh-HK" dirty="0">
                <a:solidFill>
                  <a:srgbClr val="FF0000"/>
                </a:solidFill>
                <a:latin typeface="Arial" panose="020B0604020202020204" pitchFamily="34" charset="0"/>
                <a:cs typeface="Arial" panose="020B0604020202020204" pitchFamily="34" charset="0"/>
              </a:rPr>
              <a:t>		C. 	They see Hong Kong as their second home.</a:t>
            </a:r>
          </a:p>
          <a:p>
            <a:pPr marL="263525" indent="-263525" defTabSz="357188"/>
            <a:r>
              <a:rPr lang="en-US" altLang="zh-HK" dirty="0">
                <a:solidFill>
                  <a:srgbClr val="FF0000"/>
                </a:solidFill>
                <a:latin typeface="Arial" panose="020B0604020202020204" pitchFamily="34" charset="0"/>
                <a:cs typeface="Arial" panose="020B0604020202020204" pitchFamily="34" charset="0"/>
              </a:rPr>
              <a:t>		D. 	They feel depressed about the massive amount of coastal pollution.</a:t>
            </a:r>
          </a:p>
          <a:p>
            <a:pPr marL="342900" indent="-342900">
              <a:buAutoNum type="arabicPeriod"/>
            </a:pPr>
            <a:endParaRPr lang="en-US" altLang="zh-HK" dirty="0">
              <a:latin typeface="Arial" panose="020B0604020202020204" pitchFamily="34" charset="0"/>
              <a:cs typeface="Arial" panose="020B0604020202020204" pitchFamily="34" charset="0"/>
            </a:endParaRPr>
          </a:p>
          <a:p>
            <a:pPr marL="357188" indent="-357188"/>
            <a:r>
              <a:rPr lang="en-US" altLang="zh-HK" dirty="0">
                <a:latin typeface="Arial" panose="020B0604020202020204" pitchFamily="34" charset="0"/>
                <a:cs typeface="Arial" panose="020B0604020202020204" pitchFamily="34" charset="0"/>
              </a:rPr>
              <a:t>2. 	What are the </a:t>
            </a:r>
            <a:r>
              <a:rPr lang="en-US" altLang="zh-HK" u="sng" dirty="0">
                <a:latin typeface="Arial" panose="020B0604020202020204" pitchFamily="34" charset="0"/>
                <a:cs typeface="Arial" panose="020B0604020202020204" pitchFamily="34" charset="0"/>
              </a:rPr>
              <a:t>three</a:t>
            </a:r>
            <a:r>
              <a:rPr lang="en-US" altLang="zh-HK" dirty="0">
                <a:latin typeface="Arial" panose="020B0604020202020204" pitchFamily="34" charset="0"/>
                <a:cs typeface="Arial" panose="020B0604020202020204" pitchFamily="34" charset="0"/>
              </a:rPr>
              <a:t> common types of rubbish found on the beaches?</a:t>
            </a:r>
          </a:p>
          <a:p>
            <a:pPr marL="361950"/>
            <a:r>
              <a:rPr lang="en-US" altLang="zh-HK" dirty="0">
                <a:solidFill>
                  <a:srgbClr val="FF0000"/>
                </a:solidFill>
                <a:latin typeface="Arial" panose="020B0604020202020204" pitchFamily="34" charset="0"/>
                <a:cs typeface="Arial" panose="020B0604020202020204" pitchFamily="34" charset="0"/>
              </a:rPr>
              <a:t>Styrofoam, plastic bottles and flip flops. (1:44 – 2:02)</a:t>
            </a:r>
          </a:p>
          <a:p>
            <a:endParaRPr lang="en-US" altLang="zh-HK" dirty="0">
              <a:latin typeface="Arial" panose="020B0604020202020204" pitchFamily="34" charset="0"/>
              <a:cs typeface="Arial" panose="020B0604020202020204" pitchFamily="34" charset="0"/>
            </a:endParaRPr>
          </a:p>
          <a:p>
            <a:pPr marL="357188" indent="-357188">
              <a:buAutoNum type="arabicPeriod" startAt="3"/>
            </a:pPr>
            <a:r>
              <a:rPr lang="en-US" altLang="zh-HK" dirty="0">
                <a:latin typeface="Arial" panose="020B0604020202020204" pitchFamily="34" charset="0"/>
                <a:cs typeface="Arial" panose="020B0604020202020204" pitchFamily="34" charset="0"/>
              </a:rPr>
              <a:t>What other types of rubbish do you usually find on beaches?</a:t>
            </a:r>
          </a:p>
          <a:p>
            <a:pPr marL="357188" indent="-357188"/>
            <a:r>
              <a:rPr lang="en-US" altLang="zh-HK" dirty="0">
                <a:latin typeface="Arial" panose="020B0604020202020204" pitchFamily="34" charset="0"/>
                <a:cs typeface="Arial" panose="020B0604020202020204" pitchFamily="34" charset="0"/>
              </a:rPr>
              <a:t>	</a:t>
            </a:r>
            <a:r>
              <a:rPr lang="en-US" altLang="zh-HK" dirty="0">
                <a:solidFill>
                  <a:srgbClr val="FF0000"/>
                </a:solidFill>
                <a:latin typeface="Arial" panose="020B0604020202020204" pitchFamily="34" charset="0"/>
                <a:cs typeface="Arial" panose="020B0604020202020204" pitchFamily="34" charset="0"/>
              </a:rPr>
              <a:t>(</a:t>
            </a:r>
            <a:r>
              <a:rPr lang="en-US" altLang="zh-TW" dirty="0">
                <a:solidFill>
                  <a:srgbClr val="FF0000"/>
                </a:solidFill>
                <a:latin typeface="Arial" panose="020B0604020202020204" pitchFamily="34" charset="0"/>
                <a:cs typeface="Arial" panose="020B0604020202020204" pitchFamily="34" charset="0"/>
              </a:rPr>
              <a:t>F</a:t>
            </a:r>
            <a:r>
              <a:rPr lang="en-US" altLang="zh-HK" dirty="0">
                <a:solidFill>
                  <a:srgbClr val="FF0000"/>
                </a:solidFill>
                <a:latin typeface="Arial" panose="020B0604020202020204" pitchFamily="34" charset="0"/>
                <a:cs typeface="Arial" panose="020B0604020202020204" pitchFamily="34" charset="0"/>
              </a:rPr>
              <a:t>ree answer</a:t>
            </a:r>
            <a:r>
              <a:rPr lang="en-US" altLang="zh-TW" dirty="0">
                <a:solidFill>
                  <a:srgbClr val="FF0000"/>
                </a:solidFill>
                <a:latin typeface="Arial" panose="020B0604020202020204" pitchFamily="34" charset="0"/>
                <a:cs typeface="Arial" panose="020B0604020202020204" pitchFamily="34" charset="0"/>
              </a:rPr>
              <a:t>) </a:t>
            </a:r>
            <a:r>
              <a:rPr lang="en-US" altLang="zh-HK" dirty="0">
                <a:solidFill>
                  <a:srgbClr val="FF0000"/>
                </a:solidFill>
                <a:latin typeface="Arial" panose="020B0604020202020204" pitchFamily="34" charset="0"/>
                <a:cs typeface="Arial" panose="020B0604020202020204" pitchFamily="34" charset="0"/>
              </a:rPr>
              <a:t>Examples: plastic bags, food packaging, cigarette butts, plastic cutlery, </a:t>
            </a:r>
            <a:r>
              <a:rPr lang="en-US" altLang="zh-HK" dirty="0" err="1">
                <a:solidFill>
                  <a:srgbClr val="FF0000"/>
                </a:solidFill>
                <a:latin typeface="Arial" panose="020B0604020202020204" pitchFamily="34" charset="0"/>
                <a:cs typeface="Arial" panose="020B0604020202020204" pitchFamily="34" charset="0"/>
              </a:rPr>
              <a:t>aluminium</a:t>
            </a:r>
            <a:r>
              <a:rPr lang="en-US" altLang="zh-HK" dirty="0">
                <a:solidFill>
                  <a:srgbClr val="FF0000"/>
                </a:solidFill>
                <a:latin typeface="Arial" panose="020B0604020202020204" pitchFamily="34" charset="0"/>
                <a:cs typeface="Arial" panose="020B0604020202020204" pitchFamily="34" charset="0"/>
              </a:rPr>
              <a:t> cans, plastic straws, glass bottles</a:t>
            </a:r>
          </a:p>
          <a:p>
            <a:pPr marL="357188" indent="-357188"/>
            <a:endParaRPr lang="en-US" altLang="zh-HK" dirty="0">
              <a:latin typeface="Arial" panose="020B0604020202020204" pitchFamily="34" charset="0"/>
              <a:cs typeface="Arial" panose="020B0604020202020204" pitchFamily="34" charset="0"/>
            </a:endParaRPr>
          </a:p>
          <a:p>
            <a:pPr marL="357188" indent="-357188">
              <a:buAutoNum type="arabicPeriod" startAt="4"/>
            </a:pPr>
            <a:r>
              <a:rPr lang="en-US" altLang="zh-HK" dirty="0">
                <a:latin typeface="Arial" panose="020B0604020202020204" pitchFamily="34" charset="0"/>
                <a:cs typeface="Arial" panose="020B0604020202020204" pitchFamily="34" charset="0"/>
              </a:rPr>
              <a:t>Do you want to join the </a:t>
            </a:r>
            <a:r>
              <a:rPr lang="en-US" altLang="zh-HK" dirty="0" smtClean="0">
                <a:latin typeface="Arial" panose="020B0604020202020204" pitchFamily="34" charset="0"/>
                <a:cs typeface="Arial" panose="020B0604020202020204" pitchFamily="34" charset="0"/>
              </a:rPr>
              <a:t>“Clean-up Challenge”? </a:t>
            </a:r>
            <a:r>
              <a:rPr lang="en-US" altLang="zh-HK" dirty="0">
                <a:latin typeface="Arial" panose="020B0604020202020204" pitchFamily="34" charset="0"/>
                <a:cs typeface="Arial" panose="020B0604020202020204" pitchFamily="34" charset="0"/>
              </a:rPr>
              <a:t>Why or why not?</a:t>
            </a:r>
          </a:p>
          <a:p>
            <a:pPr marL="361950" indent="-361950"/>
            <a:r>
              <a:rPr lang="en-US" altLang="zh-HK" dirty="0">
                <a:latin typeface="Arial" panose="020B0604020202020204" pitchFamily="34" charset="0"/>
                <a:cs typeface="Arial" panose="020B0604020202020204" pitchFamily="34" charset="0"/>
              </a:rPr>
              <a:t>    	</a:t>
            </a:r>
            <a:r>
              <a:rPr lang="en-US" altLang="zh-HK" dirty="0">
                <a:solidFill>
                  <a:srgbClr val="FF0000"/>
                </a:solidFill>
                <a:latin typeface="Arial" panose="020B0604020202020204" pitchFamily="34" charset="0"/>
                <a:cs typeface="Arial" panose="020B0604020202020204" pitchFamily="34" charset="0"/>
              </a:rPr>
              <a:t>(Free answer)</a:t>
            </a:r>
          </a:p>
          <a:p>
            <a:r>
              <a:rPr lang="en-US" altLang="zh-HK" dirty="0"/>
              <a:t> </a:t>
            </a:r>
            <a:endParaRPr lang="zh-HK" altLang="en-US" dirty="0"/>
          </a:p>
        </p:txBody>
      </p:sp>
      <p:pic>
        <p:nvPicPr>
          <p:cNvPr id="3" name="Picture 2">
            <a:hlinkClick r:id="rId3" action="ppaction://hlinksldjump"/>
          </p:cNvPr>
          <p:cNvPicPr>
            <a:picLocks noChangeAspect="1"/>
          </p:cNvPicPr>
          <p:nvPr/>
        </p:nvPicPr>
        <p:blipFill>
          <a:blip r:embed="rId4">
            <a:clrChange>
              <a:clrFrom>
                <a:srgbClr val="FFFCFB"/>
              </a:clrFrom>
              <a:clrTo>
                <a:srgbClr val="FFFCFB">
                  <a:alpha val="0"/>
                </a:srgbClr>
              </a:clrTo>
            </a:clrChange>
            <a:extLst>
              <a:ext uri="{28A0092B-C50C-407E-A947-70E740481C1C}">
                <a14:useLocalDpi xmlns:a14="http://schemas.microsoft.com/office/drawing/2010/main" val="0"/>
              </a:ext>
            </a:extLst>
          </a:blip>
          <a:stretch>
            <a:fillRect/>
          </a:stretch>
        </p:blipFill>
        <p:spPr>
          <a:xfrm>
            <a:off x="10707548" y="6139420"/>
            <a:ext cx="1231412" cy="506638"/>
          </a:xfrm>
          <a:prstGeom prst="rect">
            <a:avLst/>
          </a:prstGeom>
        </p:spPr>
      </p:pic>
      <p:sp>
        <p:nvSpPr>
          <p:cNvPr id="4" name="Slide Number Placeholder 3"/>
          <p:cNvSpPr>
            <a:spLocks noGrp="1"/>
          </p:cNvSpPr>
          <p:nvPr>
            <p:ph type="sldNum" sz="quarter" idx="12"/>
          </p:nvPr>
        </p:nvSpPr>
        <p:spPr/>
        <p:txBody>
          <a:bodyPr/>
          <a:lstStyle/>
          <a:p>
            <a:fld id="{4FAB73BC-B049-4115-A692-8D63A059BFB8}" type="slidenum">
              <a:rPr lang="en-US" altLang="zh-HK" smtClean="0"/>
              <a:t>20</a:t>
            </a:fld>
            <a:endParaRPr lang="en-US" altLang="zh-HK"/>
          </a:p>
        </p:txBody>
      </p:sp>
      <p:sp>
        <p:nvSpPr>
          <p:cNvPr id="7" name="Oval 6"/>
          <p:cNvSpPr/>
          <p:nvPr/>
        </p:nvSpPr>
        <p:spPr>
          <a:xfrm>
            <a:off x="869128" y="2127564"/>
            <a:ext cx="244444" cy="244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Oval 7"/>
          <p:cNvSpPr/>
          <p:nvPr/>
        </p:nvSpPr>
        <p:spPr>
          <a:xfrm>
            <a:off x="869128" y="2687055"/>
            <a:ext cx="244444" cy="244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Oval 8"/>
          <p:cNvSpPr/>
          <p:nvPr/>
        </p:nvSpPr>
        <p:spPr>
          <a:xfrm>
            <a:off x="869128" y="2960473"/>
            <a:ext cx="244444" cy="2444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11581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83" y="-272149"/>
            <a:ext cx="9509759" cy="1088136"/>
          </a:xfrm>
        </p:spPr>
        <p:txBody>
          <a:bodyPr>
            <a:normAutofit/>
          </a:bodyPr>
          <a:lstStyle/>
          <a:p>
            <a:r>
              <a:rPr lang="en-US" sz="3200" b="1" dirty="0">
                <a:latin typeface="Arial" panose="020B0604020202020204" pitchFamily="34" charset="0"/>
                <a:cs typeface="Arial" panose="020B0604020202020204" pitchFamily="34" charset="0"/>
              </a:rPr>
              <a:t>Lead in</a:t>
            </a:r>
          </a:p>
        </p:txBody>
      </p:sp>
      <p:sp>
        <p:nvSpPr>
          <p:cNvPr id="5" name="Rectangle 4"/>
          <p:cNvSpPr/>
          <p:nvPr/>
        </p:nvSpPr>
        <p:spPr>
          <a:xfrm>
            <a:off x="157970" y="815987"/>
            <a:ext cx="11619612" cy="1538883"/>
          </a:xfrm>
          <a:prstGeom prst="rect">
            <a:avLst/>
          </a:prstGeom>
        </p:spPr>
        <p:txBody>
          <a:bodyPr wrap="square">
            <a:spAutoFit/>
          </a:bodyPr>
          <a:lstStyle/>
          <a:p>
            <a:pPr marL="228600">
              <a:spcAft>
                <a:spcPts val="0"/>
              </a:spcAft>
            </a:pPr>
            <a:r>
              <a:rPr lang="en-US" altLang="zh-HK" sz="2800" kern="100" dirty="0">
                <a:latin typeface="Calibri" panose="020F0502020204030204" pitchFamily="34" charset="0"/>
                <a:ea typeface="新細明體" panose="02020500000000000000" pitchFamily="18" charset="-120"/>
                <a:cs typeface="Times New Roman" panose="02020603050405020304" pitchFamily="18" charset="0"/>
              </a:rPr>
              <a:t>Watch this video clip and answer the following questions.</a:t>
            </a:r>
          </a:p>
          <a:p>
            <a:pPr marL="228600">
              <a:spcAft>
                <a:spcPts val="0"/>
              </a:spcAft>
            </a:pPr>
            <a:r>
              <a:rPr lang="en-US" altLang="zh-HK" sz="24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Adventure Clean-up Challenge: Filipino domestic workers volunteer to clean Hong Kong beaches (2’43</a:t>
            </a:r>
            <a:r>
              <a:rPr lang="en-US" altLang="zh-HK" sz="24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 </a:t>
            </a:r>
            <a:endParaRPr lang="en-US" altLang="zh-HK" sz="24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hlinkClick r:id="rId3"/>
            </a:endParaRPr>
          </a:p>
          <a:p>
            <a:pPr marL="228600">
              <a:spcAft>
                <a:spcPts val="0"/>
              </a:spcAft>
            </a:pPr>
            <a:r>
              <a:rPr lang="en-US" altLang="zh-HK"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                                                                               (Source</a:t>
            </a:r>
            <a:r>
              <a:rPr lang="en-US" altLang="zh-HK"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 South China Morning Post)</a:t>
            </a:r>
            <a:endParaRPr lang="zh-TW" altLang="zh-HK"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TextBox 5"/>
          <p:cNvSpPr txBox="1"/>
          <p:nvPr/>
        </p:nvSpPr>
        <p:spPr>
          <a:xfrm>
            <a:off x="437445" y="2554706"/>
            <a:ext cx="11096786" cy="4047262"/>
          </a:xfrm>
          <a:prstGeom prst="rect">
            <a:avLst/>
          </a:prstGeom>
          <a:noFill/>
        </p:spPr>
        <p:txBody>
          <a:bodyPr wrap="square" rtlCol="0">
            <a:spAutoFit/>
          </a:bodyPr>
          <a:lstStyle/>
          <a:p>
            <a:pPr marL="342900" indent="-342900">
              <a:buFont typeface="+mj-lt"/>
              <a:buAutoNum type="arabicPeriod"/>
            </a:pPr>
            <a:r>
              <a:rPr lang="en-US" altLang="zh-HK" dirty="0">
                <a:latin typeface="Arial" panose="020B0604020202020204" pitchFamily="34" charset="0"/>
                <a:cs typeface="Arial" panose="020B0604020202020204" pitchFamily="34" charset="0"/>
              </a:rPr>
              <a:t>Why do the Filipinos volunteer to clean up the Hong Kong beaches? Choose the correct answer(s).</a:t>
            </a:r>
          </a:p>
          <a:p>
            <a:pPr marL="269875" indent="-269875" defTabSz="357188">
              <a:spcBef>
                <a:spcPts val="600"/>
              </a:spcBef>
            </a:pPr>
            <a:r>
              <a:rPr lang="en-US" altLang="zh-HK" dirty="0">
                <a:latin typeface="Arial" panose="020B0604020202020204" pitchFamily="34" charset="0"/>
                <a:cs typeface="Arial" panose="020B0604020202020204" pitchFamily="34" charset="0"/>
              </a:rPr>
              <a:t>		A. 	They can do something meaningful while enjoying outdoor activities.</a:t>
            </a:r>
          </a:p>
          <a:p>
            <a:pPr marL="263525" indent="-263525" defTabSz="357188"/>
            <a:r>
              <a:rPr lang="en-US" altLang="zh-HK" dirty="0">
                <a:latin typeface="Arial" panose="020B0604020202020204" pitchFamily="34" charset="0"/>
                <a:cs typeface="Arial" panose="020B0604020202020204" pitchFamily="34" charset="0"/>
              </a:rPr>
              <a:t>		B. 	They can get an extra day off.</a:t>
            </a:r>
          </a:p>
          <a:p>
            <a:pPr marL="263525" indent="-263525" defTabSz="357188"/>
            <a:r>
              <a:rPr lang="en-US" altLang="zh-HK" dirty="0">
                <a:latin typeface="Arial" panose="020B0604020202020204" pitchFamily="34" charset="0"/>
                <a:cs typeface="Arial" panose="020B0604020202020204" pitchFamily="34" charset="0"/>
              </a:rPr>
              <a:t>		C. 	They see Hong Kong as their second home.</a:t>
            </a:r>
          </a:p>
          <a:p>
            <a:pPr marL="263525" indent="-263525" defTabSz="357188"/>
            <a:r>
              <a:rPr lang="en-US" altLang="zh-HK" dirty="0">
                <a:latin typeface="Arial" panose="020B0604020202020204" pitchFamily="34" charset="0"/>
                <a:cs typeface="Arial" panose="020B0604020202020204" pitchFamily="34" charset="0"/>
              </a:rPr>
              <a:t>		D.	They feel depressed about the massive amount of coastal pollution.</a:t>
            </a:r>
          </a:p>
          <a:p>
            <a:pPr marL="263525" indent="-263525" defTabSz="357188"/>
            <a:endParaRPr lang="en-US" altLang="zh-HK" dirty="0">
              <a:latin typeface="Arial" panose="020B0604020202020204" pitchFamily="34" charset="0"/>
              <a:cs typeface="Arial" panose="020B0604020202020204" pitchFamily="34" charset="0"/>
            </a:endParaRPr>
          </a:p>
          <a:p>
            <a:pPr marL="342900" indent="-342900" defTabSz="357188">
              <a:buAutoNum type="arabicPeriod" startAt="2"/>
            </a:pPr>
            <a:r>
              <a:rPr lang="en-US" altLang="zh-HK" dirty="0">
                <a:latin typeface="Arial" panose="020B0604020202020204" pitchFamily="34" charset="0"/>
                <a:cs typeface="Arial" panose="020B0604020202020204" pitchFamily="34" charset="0"/>
              </a:rPr>
              <a:t>What are the </a:t>
            </a:r>
            <a:r>
              <a:rPr lang="en-US" altLang="zh-HK" u="sng" dirty="0">
                <a:latin typeface="Arial" panose="020B0604020202020204" pitchFamily="34" charset="0"/>
                <a:cs typeface="Arial" panose="020B0604020202020204" pitchFamily="34" charset="0"/>
              </a:rPr>
              <a:t>three</a:t>
            </a:r>
            <a:r>
              <a:rPr lang="en-US" altLang="zh-HK" dirty="0">
                <a:latin typeface="Arial" panose="020B0604020202020204" pitchFamily="34" charset="0"/>
                <a:cs typeface="Arial" panose="020B0604020202020204" pitchFamily="34" charset="0"/>
              </a:rPr>
              <a:t> common types of rubbish found on the beaches?</a:t>
            </a:r>
          </a:p>
          <a:p>
            <a:pPr marL="342900" indent="-342900" defTabSz="357188">
              <a:buAutoNum type="arabicPeriod" startAt="2"/>
            </a:pPr>
            <a:endParaRPr lang="en-US" altLang="zh-HK" dirty="0">
              <a:latin typeface="Arial" panose="020B0604020202020204" pitchFamily="34" charset="0"/>
              <a:cs typeface="Arial" panose="020B0604020202020204" pitchFamily="34" charset="0"/>
            </a:endParaRPr>
          </a:p>
          <a:p>
            <a:pPr marL="342900" indent="-342900" defTabSz="357188">
              <a:buFontTx/>
              <a:buAutoNum type="arabicPeriod" startAt="2"/>
            </a:pPr>
            <a:r>
              <a:rPr lang="en-US" altLang="zh-HK" dirty="0">
                <a:latin typeface="Arial" panose="020B0604020202020204" pitchFamily="34" charset="0"/>
                <a:cs typeface="Arial" panose="020B0604020202020204" pitchFamily="34" charset="0"/>
              </a:rPr>
              <a:t>What other types of rubbish do you usually find on beaches?</a:t>
            </a:r>
          </a:p>
          <a:p>
            <a:pPr marL="342900" indent="-342900" defTabSz="357188">
              <a:buFontTx/>
              <a:buAutoNum type="arabicPeriod" startAt="2"/>
            </a:pPr>
            <a:endParaRPr lang="en-US" altLang="zh-HK" dirty="0">
              <a:latin typeface="Arial" panose="020B0604020202020204" pitchFamily="34" charset="0"/>
              <a:cs typeface="Arial" panose="020B0604020202020204" pitchFamily="34" charset="0"/>
            </a:endParaRPr>
          </a:p>
          <a:p>
            <a:pPr marL="342900" indent="-342900" defTabSz="357188">
              <a:buFontTx/>
              <a:buAutoNum type="arabicPeriod" startAt="2"/>
            </a:pPr>
            <a:r>
              <a:rPr lang="en-US" altLang="zh-HK" dirty="0">
                <a:latin typeface="Arial" panose="020B0604020202020204" pitchFamily="34" charset="0"/>
                <a:cs typeface="Arial" panose="020B0604020202020204" pitchFamily="34" charset="0"/>
              </a:rPr>
              <a:t>Do you want to join the </a:t>
            </a:r>
            <a:r>
              <a:rPr lang="en-US" altLang="zh-HK" dirty="0" smtClean="0">
                <a:latin typeface="Arial" panose="020B0604020202020204" pitchFamily="34" charset="0"/>
                <a:cs typeface="Arial" panose="020B0604020202020204" pitchFamily="34" charset="0"/>
              </a:rPr>
              <a:t>“Clean-up Challenge”? </a:t>
            </a:r>
            <a:r>
              <a:rPr lang="en-US" altLang="zh-HK" dirty="0">
                <a:latin typeface="Arial" panose="020B0604020202020204" pitchFamily="34" charset="0"/>
                <a:cs typeface="Arial" panose="020B0604020202020204" pitchFamily="34" charset="0"/>
              </a:rPr>
              <a:t>Why or why not?</a:t>
            </a:r>
          </a:p>
          <a:p>
            <a:pPr marL="342900" indent="-342900" defTabSz="357188">
              <a:buAutoNum type="arabicPeriod" startAt="2"/>
            </a:pPr>
            <a:endParaRPr lang="en-US" altLang="zh-HK" dirty="0"/>
          </a:p>
          <a:p>
            <a:endParaRPr lang="en-US" altLang="zh-HK" dirty="0"/>
          </a:p>
          <a:p>
            <a:r>
              <a:rPr lang="en-US" altLang="zh-HK" dirty="0"/>
              <a:t> </a:t>
            </a:r>
            <a:endParaRPr lang="zh-HK" altLang="en-US" dirty="0"/>
          </a:p>
        </p:txBody>
      </p:sp>
      <p:pic>
        <p:nvPicPr>
          <p:cNvPr id="7" name="Picture 6">
            <a:hlinkClick r:id="rId4" action="ppaction://hlinksldjump"/>
          </p:cNvPr>
          <p:cNvPicPr>
            <a:picLocks noChangeAspect="1"/>
          </p:cNvPicPr>
          <p:nvPr/>
        </p:nvPicPr>
        <p:blipFill>
          <a:blip r:embed="rId5">
            <a:duotone>
              <a:prstClr val="black"/>
              <a:schemeClr val="accent3">
                <a:tint val="45000"/>
                <a:satMod val="400000"/>
              </a:schemeClr>
            </a:duotone>
          </a:blip>
          <a:stretch>
            <a:fillRect/>
          </a:stretch>
        </p:blipFill>
        <p:spPr>
          <a:xfrm>
            <a:off x="10644528" y="5620565"/>
            <a:ext cx="1303056" cy="311095"/>
          </a:xfrm>
          <a:prstGeom prst="rect">
            <a:avLst/>
          </a:prstGeom>
          <a:ln>
            <a:noFill/>
          </a:ln>
          <a:effectLst>
            <a:outerShdw blurRad="190500" algn="tl" rotWithShape="0">
              <a:srgbClr val="000000">
                <a:alpha val="70000"/>
              </a:srgbClr>
            </a:outerShdw>
          </a:effectLst>
        </p:spPr>
      </p:pic>
      <p:sp>
        <p:nvSpPr>
          <p:cNvPr id="8" name="Slide Number Placeholder 7"/>
          <p:cNvSpPr>
            <a:spLocks noGrp="1"/>
          </p:cNvSpPr>
          <p:nvPr>
            <p:ph type="sldNum" sz="quarter" idx="12"/>
          </p:nvPr>
        </p:nvSpPr>
        <p:spPr/>
        <p:txBody>
          <a:bodyPr/>
          <a:lstStyle/>
          <a:p>
            <a:fld id="{4FAB73BC-B049-4115-A692-8D63A059BFB8}" type="slidenum">
              <a:rPr lang="en-US" altLang="zh-HK" smtClean="0"/>
              <a:t>3</a:t>
            </a:fld>
            <a:endParaRPr lang="en-US" altLang="zh-HK" dirty="0"/>
          </a:p>
        </p:txBody>
      </p:sp>
      <p:pic>
        <p:nvPicPr>
          <p:cNvPr id="14" name="圖片 13"/>
          <p:cNvPicPr>
            <a:picLocks noChangeAspect="1"/>
          </p:cNvPicPr>
          <p:nvPr/>
        </p:nvPicPr>
        <p:blipFill>
          <a:blip r:embed="rId6"/>
          <a:stretch>
            <a:fillRect/>
          </a:stretch>
        </p:blipFill>
        <p:spPr>
          <a:xfrm>
            <a:off x="8099532" y="1690240"/>
            <a:ext cx="783502" cy="783502"/>
          </a:xfrm>
          <a:prstGeom prst="rect">
            <a:avLst/>
          </a:prstGeom>
        </p:spPr>
      </p:pic>
      <p:pic>
        <p:nvPicPr>
          <p:cNvPr id="18" name="圖片 17">
            <a:hlinkClick r:id="rId7"/>
          </p:cNvPr>
          <p:cNvPicPr>
            <a:picLocks noChangeAspect="1"/>
          </p:cNvPicPr>
          <p:nvPr/>
        </p:nvPicPr>
        <p:blipFill rotWithShape="1">
          <a:blip r:embed="rId8"/>
          <a:srcRect l="29842" t="18434" r="57018" b="68479"/>
          <a:stretch/>
        </p:blipFill>
        <p:spPr>
          <a:xfrm>
            <a:off x="2628138" y="1732227"/>
            <a:ext cx="1146628" cy="642389"/>
          </a:xfrm>
          <a:prstGeom prst="rect">
            <a:avLst/>
          </a:prstGeom>
        </p:spPr>
      </p:pic>
      <p:pic>
        <p:nvPicPr>
          <p:cNvPr id="19" name="圖片 18">
            <a:hlinkClick r:id="rId7"/>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4766" y="1958340"/>
            <a:ext cx="435804" cy="204615"/>
          </a:xfrm>
          <a:prstGeom prst="rect">
            <a:avLst/>
          </a:prstGeom>
        </p:spPr>
      </p:pic>
    </p:spTree>
    <p:extLst>
      <p:ext uri="{BB962C8B-B14F-4D97-AF65-F5344CB8AC3E}">
        <p14:creationId xmlns:p14="http://schemas.microsoft.com/office/powerpoint/2010/main" val="394629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84" y="-140265"/>
            <a:ext cx="9509759" cy="1088136"/>
          </a:xfrm>
        </p:spPr>
        <p:txBody>
          <a:bodyPr>
            <a:normAutofit/>
          </a:bodyPr>
          <a:lstStyle/>
          <a:p>
            <a:r>
              <a:rPr lang="en-US" sz="3200" b="1" dirty="0">
                <a:latin typeface="Arial" panose="020B0604020202020204" pitchFamily="34" charset="0"/>
                <a:cs typeface="Arial" panose="020B0604020202020204" pitchFamily="34" charset="0"/>
              </a:rPr>
              <a:t>Situation</a:t>
            </a:r>
          </a:p>
        </p:txBody>
      </p:sp>
      <p:sp>
        <p:nvSpPr>
          <p:cNvPr id="5" name="Rectangle 4"/>
          <p:cNvSpPr/>
          <p:nvPr/>
        </p:nvSpPr>
        <p:spPr>
          <a:xfrm>
            <a:off x="156926" y="1302723"/>
            <a:ext cx="11527073" cy="3539430"/>
          </a:xfrm>
          <a:prstGeom prst="rect">
            <a:avLst/>
          </a:prstGeom>
        </p:spPr>
        <p:txBody>
          <a:bodyPr wrap="square">
            <a:spAutoFit/>
          </a:bodyPr>
          <a:lstStyle/>
          <a:p>
            <a:pPr marL="228600" algn="just">
              <a:spcAft>
                <a:spcPts val="0"/>
              </a:spcAft>
            </a:pP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You are </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Sam </a:t>
            </a:r>
            <a:r>
              <a:rPr lang="en-US" altLang="zh-TW"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Wong, </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a volunteer of an environmental group called  </a:t>
            </a:r>
            <a:r>
              <a:rPr lang="en-US" altLang="zh-HK" sz="2800" kern="100" dirty="0" smtClean="0">
                <a:solidFill>
                  <a:srgbClr val="009900"/>
                </a:solidFill>
                <a:latin typeface="Calibri" panose="020F0502020204030204" pitchFamily="34" charset="0"/>
                <a:ea typeface="新細明體" panose="02020500000000000000" pitchFamily="18" charset="-120"/>
                <a:cs typeface="Times New Roman" panose="02020603050405020304" pitchFamily="18" charset="0"/>
              </a:rPr>
              <a:t>“Green Grin” </a:t>
            </a:r>
            <a:r>
              <a:rPr lang="en-US" altLang="zh-HK" sz="2800" kern="100" dirty="0">
                <a:solidFill>
                  <a:srgbClr val="009900"/>
                </a:solidFill>
                <a:latin typeface="Calibri" panose="020F0502020204030204" pitchFamily="34" charset="0"/>
                <a:ea typeface="新細明體" panose="02020500000000000000" pitchFamily="18" charset="-120"/>
                <a:cs typeface="Times New Roman" panose="02020603050405020304" pitchFamily="18" charset="0"/>
              </a:rPr>
              <a:t>Group</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 </a:t>
            </a:r>
            <a:endPar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endParaRPr>
          </a:p>
          <a:p>
            <a:pPr marL="228600" algn="just">
              <a:spcAft>
                <a:spcPts val="0"/>
              </a:spcAft>
            </a:pPr>
            <a:endPar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endParaRPr>
          </a:p>
          <a:p>
            <a:pPr marL="228600" algn="just">
              <a:spcAft>
                <a:spcPts val="0"/>
              </a:spcAft>
            </a:pP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Seeing </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the seriousness of </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marine </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littering, </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a secondary school would like to invite your </a:t>
            </a:r>
            <a:r>
              <a:rPr lang="en-US" altLang="zh-HK" sz="2800" kern="100" dirty="0" err="1"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organisation</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 to give a speech to raise students’ </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awareness </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of </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coastal </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cleanliness. The project manager, William Tsang, has asked you to draft a speech of </a:t>
            </a:r>
            <a:r>
              <a:rPr lang="en-US" altLang="zh-HK" sz="2800" kern="100" dirty="0">
                <a:solidFill>
                  <a:srgbClr val="0563C1"/>
                </a:solidFill>
                <a:latin typeface="Calibri" panose="020F0502020204030204" pitchFamily="34" charset="0"/>
                <a:ea typeface="新細明體" panose="02020500000000000000" pitchFamily="18" charset="-120"/>
                <a:cs typeface="Times New Roman" panose="02020603050405020304" pitchFamily="18" charset="0"/>
              </a:rPr>
              <a:t>about </a:t>
            </a:r>
            <a:r>
              <a:rPr lang="en-US" altLang="zh-TW" sz="2800" kern="1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4</a:t>
            </a:r>
            <a:r>
              <a:rPr lang="en-US" altLang="zh-HK" sz="2800" kern="100" dirty="0" smtClean="0">
                <a:solidFill>
                  <a:srgbClr val="FF0000"/>
                </a:solidFill>
                <a:latin typeface="Calibri" panose="020F0502020204030204" pitchFamily="34" charset="0"/>
                <a:ea typeface="新細明體" panose="02020500000000000000" pitchFamily="18" charset="-120"/>
                <a:cs typeface="Times New Roman" panose="02020603050405020304" pitchFamily="18" charset="0"/>
              </a:rPr>
              <a:t>00 words</a:t>
            </a:r>
            <a:r>
              <a:rPr lang="en-US" altLang="zh-HK" sz="2800" kern="100" dirty="0" smtClean="0">
                <a:solidFill>
                  <a:srgbClr val="0563C1"/>
                </a:solidFill>
                <a:latin typeface="Calibri" panose="020F0502020204030204" pitchFamily="34" charset="0"/>
                <a:ea typeface="新細明體" panose="02020500000000000000" pitchFamily="18" charset="-120"/>
                <a:cs typeface="Times New Roman" panose="02020603050405020304" pitchFamily="18" charset="0"/>
              </a:rPr>
              <a:t> with the information collected and some tips on speech writing. </a:t>
            </a:r>
            <a:endParaRPr lang="zh-TW" altLang="zh-HK" kern="100" dirty="0">
              <a:latin typeface="Calibri" panose="020F0502020204030204" pitchFamily="34" charset="0"/>
              <a:ea typeface="新細明體" panose="02020500000000000000" pitchFamily="18" charset="-12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4FAB73BC-B049-4115-A692-8D63A059BFB8}" type="slidenum">
              <a:rPr lang="en-US" altLang="zh-HK" smtClean="0"/>
              <a:t>4</a:t>
            </a:fld>
            <a:endParaRPr lang="en-US" altLang="zh-HK"/>
          </a:p>
        </p:txBody>
      </p:sp>
    </p:spTree>
    <p:extLst>
      <p:ext uri="{BB962C8B-B14F-4D97-AF65-F5344CB8AC3E}">
        <p14:creationId xmlns:p14="http://schemas.microsoft.com/office/powerpoint/2010/main" val="27701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71082" y="438139"/>
          <a:ext cx="12030059" cy="6293718"/>
        </p:xfrm>
        <a:graphic>
          <a:graphicData uri="http://schemas.openxmlformats.org/drawingml/2006/table">
            <a:tbl>
              <a:tblPr firstRow="1" bandRow="1">
                <a:tableStyleId>{5DA37D80-6434-44D0-A028-1B22A696006F}</a:tableStyleId>
              </a:tblPr>
              <a:tblGrid>
                <a:gridCol w="12030059">
                  <a:extLst>
                    <a:ext uri="{9D8B030D-6E8A-4147-A177-3AD203B41FA5}">
                      <a16:colId xmlns:a16="http://schemas.microsoft.com/office/drawing/2014/main" val="1817078137"/>
                    </a:ext>
                  </a:extLst>
                </a:gridCol>
              </a:tblGrid>
              <a:tr h="6293718">
                <a:tc>
                  <a:txBody>
                    <a:bodyPr/>
                    <a:lstStyle/>
                    <a:p>
                      <a:endParaRPr lang="zh-HK" altLang="en-US" dirty="0"/>
                    </a:p>
                  </a:txBody>
                  <a:tcPr/>
                </a:tc>
                <a:extLst>
                  <a:ext uri="{0D108BD9-81ED-4DB2-BD59-A6C34878D82A}">
                    <a16:rowId xmlns:a16="http://schemas.microsoft.com/office/drawing/2014/main" val="3611068838"/>
                  </a:ext>
                </a:extLst>
              </a:tr>
            </a:tbl>
          </a:graphicData>
        </a:graphic>
      </p:graphicFrame>
      <p:sp>
        <p:nvSpPr>
          <p:cNvPr id="6" name="TextBox 5"/>
          <p:cNvSpPr txBox="1"/>
          <p:nvPr/>
        </p:nvSpPr>
        <p:spPr>
          <a:xfrm>
            <a:off x="139795" y="68807"/>
            <a:ext cx="9880061" cy="369332"/>
          </a:xfrm>
          <a:prstGeom prst="rect">
            <a:avLst/>
          </a:prstGeom>
          <a:noFill/>
        </p:spPr>
        <p:txBody>
          <a:bodyPr wrap="square" rtlCol="0">
            <a:spAutoFit/>
          </a:bodyPr>
          <a:lstStyle/>
          <a:p>
            <a:r>
              <a:rPr lang="en-US" altLang="zh-HK" b="1" dirty="0">
                <a:latin typeface="Times New Roman" panose="02020603050405020304" pitchFamily="18" charset="0"/>
                <a:cs typeface="Times New Roman" panose="02020603050405020304" pitchFamily="18" charset="0"/>
              </a:rPr>
              <a:t>E</a:t>
            </a:r>
            <a:r>
              <a:rPr lang="en-US" altLang="zh-HK" b="1" dirty="0" smtClean="0">
                <a:latin typeface="Times New Roman" panose="02020603050405020304" pitchFamily="18" charset="0"/>
                <a:cs typeface="Times New Roman" panose="02020603050405020304" pitchFamily="18" charset="0"/>
              </a:rPr>
              <a:t>mail from the Project Manager</a:t>
            </a:r>
            <a:endParaRPr lang="zh-HK" alt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132" y="458594"/>
            <a:ext cx="12011009" cy="6247864"/>
          </a:xfrm>
          <a:prstGeom prst="rect">
            <a:avLst/>
          </a:prstGeom>
          <a:solidFill>
            <a:schemeClr val="bg1"/>
          </a:solidFill>
        </p:spPr>
        <p:txBody>
          <a:bodyPr wrap="square" rtlCol="0">
            <a:spAutoFit/>
          </a:bodyPr>
          <a:lstStyle/>
          <a:p>
            <a:endParaRPr lang="en-US" altLang="zh-HK" sz="1400" dirty="0" smtClean="0">
              <a:latin typeface="Arial" panose="020B0604020202020204" pitchFamily="34" charset="0"/>
              <a:cs typeface="Arial" panose="020B0604020202020204" pitchFamily="34" charset="0"/>
            </a:endParaRPr>
          </a:p>
          <a:p>
            <a:endParaRPr lang="en-US" altLang="zh-HK" sz="1400" dirty="0">
              <a:latin typeface="Arial" panose="020B0604020202020204" pitchFamily="34" charset="0"/>
              <a:cs typeface="Arial" panose="020B0604020202020204" pitchFamily="34" charset="0"/>
            </a:endParaRPr>
          </a:p>
          <a:p>
            <a:endParaRPr lang="en-US" altLang="zh-HK" sz="1400" dirty="0" smtClean="0">
              <a:latin typeface="Arial" panose="020B0604020202020204" pitchFamily="34" charset="0"/>
              <a:cs typeface="Arial" panose="020B0604020202020204" pitchFamily="34" charset="0"/>
            </a:endParaRPr>
          </a:p>
          <a:p>
            <a:pPr>
              <a:spcBef>
                <a:spcPts val="600"/>
              </a:spcBef>
            </a:pPr>
            <a:r>
              <a:rPr lang="en-US" altLang="zh-HK" sz="1400" dirty="0" smtClean="0">
                <a:latin typeface="Arial" panose="020B0604020202020204" pitchFamily="34" charset="0"/>
                <a:cs typeface="Arial" panose="020B0604020202020204" pitchFamily="34" charset="0"/>
              </a:rPr>
              <a:t>Dear Sam,</a:t>
            </a:r>
          </a:p>
          <a:p>
            <a:pPr algn="just">
              <a:spcBef>
                <a:spcPts val="600"/>
              </a:spcBef>
            </a:pPr>
            <a:r>
              <a:rPr lang="en-US" altLang="zh-HK" sz="1400" dirty="0" smtClean="0">
                <a:latin typeface="Arial" panose="020B0604020202020204" pitchFamily="34" charset="0"/>
                <a:cs typeface="Arial" panose="020B0604020202020204" pitchFamily="34" charset="0"/>
              </a:rPr>
              <a:t>We are invited by </a:t>
            </a:r>
            <a:r>
              <a:rPr lang="en-US" altLang="zh-HK" sz="1400" dirty="0">
                <a:latin typeface="Arial" panose="020B0604020202020204" pitchFamily="34" charset="0"/>
                <a:cs typeface="Arial" panose="020B0604020202020204" pitchFamily="34" charset="0"/>
              </a:rPr>
              <a:t>a secondary </a:t>
            </a:r>
            <a:r>
              <a:rPr lang="en-US" altLang="zh-HK" sz="1400" dirty="0" smtClean="0">
                <a:latin typeface="Arial" panose="020B0604020202020204" pitchFamily="34" charset="0"/>
                <a:cs typeface="Arial" panose="020B0604020202020204" pitchFamily="34" charset="0"/>
              </a:rPr>
              <a:t>school to give a speech about coastal cleanliness. I would like you to draft the speech for me. The speech doesn’t have to be very long</a:t>
            </a:r>
            <a:r>
              <a:rPr lang="en-US" altLang="zh-HK" sz="1400" dirty="0">
                <a:latin typeface="Arial" panose="020B0604020202020204" pitchFamily="34" charset="0"/>
                <a:cs typeface="Arial" panose="020B0604020202020204" pitchFamily="34" charset="0"/>
              </a:rPr>
              <a:t>.</a:t>
            </a:r>
            <a:r>
              <a:rPr lang="en-US" altLang="zh-TW" sz="1400" dirty="0" smtClean="0">
                <a:latin typeface="Arial" panose="020B0604020202020204" pitchFamily="34" charset="0"/>
                <a:cs typeface="Arial" panose="020B0604020202020204" pitchFamily="34" charset="0"/>
              </a:rPr>
              <a:t> </a:t>
            </a:r>
            <a:r>
              <a:rPr lang="en-US" altLang="zh-TW" sz="1400" dirty="0">
                <a:latin typeface="Arial" panose="020B0604020202020204" pitchFamily="34" charset="0"/>
                <a:cs typeface="Arial" panose="020B0604020202020204" pitchFamily="34" charset="0"/>
              </a:rPr>
              <a:t>A</a:t>
            </a:r>
            <a:r>
              <a:rPr lang="en-US" altLang="zh-TW" sz="1400" dirty="0" smtClean="0">
                <a:latin typeface="Arial" panose="020B0604020202020204" pitchFamily="34" charset="0"/>
                <a:cs typeface="Arial" panose="020B0604020202020204" pitchFamily="34" charset="0"/>
              </a:rPr>
              <a:t>round 400 words will do. Please include the following:</a:t>
            </a:r>
          </a:p>
          <a:p>
            <a:pPr algn="just">
              <a:spcBef>
                <a:spcPts val="600"/>
              </a:spcBef>
            </a:pPr>
            <a:r>
              <a:rPr lang="en-US" altLang="zh-HK" sz="1400" u="sng" dirty="0" smtClean="0">
                <a:latin typeface="Arial" panose="020B0604020202020204" pitchFamily="34" charset="0"/>
                <a:cs typeface="Arial" panose="020B0604020202020204" pitchFamily="34" charset="0"/>
              </a:rPr>
              <a:t>Opening</a:t>
            </a:r>
          </a:p>
          <a:p>
            <a:pPr marL="171450" indent="-171450" algn="just">
              <a:spcBef>
                <a:spcPts val="600"/>
              </a:spcBef>
              <a:buFont typeface="Arial" panose="020B0604020202020204" pitchFamily="34" charset="0"/>
              <a:buChar char="•"/>
            </a:pPr>
            <a:r>
              <a:rPr lang="en-US" altLang="zh-HK" sz="1400" dirty="0" smtClean="0">
                <a:latin typeface="Arial" panose="020B0604020202020204" pitchFamily="34" charset="0"/>
                <a:cs typeface="Arial" panose="020B0604020202020204" pitchFamily="34" charset="0"/>
              </a:rPr>
              <a:t>Engage students by asking them some interesting questions. (You may refer to the PPT slides on “Tips on Writing a </a:t>
            </a:r>
            <a:r>
              <a:rPr lang="en-US" altLang="zh-HK" sz="1400" dirty="0">
                <a:latin typeface="Arial" panose="020B0604020202020204" pitchFamily="34" charset="0"/>
                <a:cs typeface="Arial" panose="020B0604020202020204" pitchFamily="34" charset="0"/>
              </a:rPr>
              <a:t>S</a:t>
            </a:r>
            <a:r>
              <a:rPr lang="en-US" altLang="zh-HK" sz="1400" dirty="0" smtClean="0">
                <a:latin typeface="Arial" panose="020B0604020202020204" pitchFamily="34" charset="0"/>
                <a:cs typeface="Arial" panose="020B0604020202020204" pitchFamily="34" charset="0"/>
              </a:rPr>
              <a:t>peech”</a:t>
            </a:r>
            <a:r>
              <a:rPr lang="en-US" altLang="zh-TW" sz="1400" dirty="0" smtClean="0">
                <a:latin typeface="Arial" panose="020B0604020202020204" pitchFamily="34" charset="0"/>
                <a:cs typeface="Arial" panose="020B0604020202020204" pitchFamily="34" charset="0"/>
              </a:rPr>
              <a:t> for more ideas.)</a:t>
            </a:r>
            <a:endParaRPr lang="en-US" altLang="zh-HK" sz="1400" dirty="0">
              <a:latin typeface="Arial" panose="020B0604020202020204" pitchFamily="34" charset="0"/>
              <a:cs typeface="Arial" panose="020B0604020202020204" pitchFamily="34" charset="0"/>
            </a:endParaRPr>
          </a:p>
          <a:p>
            <a:pPr algn="just">
              <a:spcBef>
                <a:spcPts val="600"/>
              </a:spcBef>
            </a:pPr>
            <a:r>
              <a:rPr lang="en-US" altLang="zh-HK" sz="1400" u="sng" dirty="0" smtClean="0">
                <a:latin typeface="Arial" panose="020B0604020202020204" pitchFamily="34" charset="0"/>
                <a:cs typeface="Arial" panose="020B0604020202020204" pitchFamily="34" charset="0"/>
              </a:rPr>
              <a:t>Body</a:t>
            </a:r>
          </a:p>
          <a:p>
            <a:pPr marL="180975" indent="-180975" algn="just">
              <a:spcBef>
                <a:spcPts val="600"/>
              </a:spcBef>
              <a:buFont typeface="Arial" panose="020B0604020202020204" pitchFamily="34" charset="0"/>
              <a:buChar char="•"/>
            </a:pPr>
            <a:r>
              <a:rPr lang="en-US" altLang="zh-HK" sz="1400" dirty="0" smtClean="0">
                <a:latin typeface="Arial" panose="020B0604020202020204" pitchFamily="34" charset="0"/>
                <a:cs typeface="Arial" panose="020B0604020202020204" pitchFamily="34" charset="0"/>
              </a:rPr>
              <a:t>Explain</a:t>
            </a:r>
            <a:r>
              <a:rPr lang="en-US" altLang="zh-HK" sz="1400" dirty="0">
                <a:latin typeface="Arial" panose="020B0604020202020204" pitchFamily="34" charset="0"/>
                <a:cs typeface="Arial" panose="020B0604020202020204" pitchFamily="34" charset="0"/>
              </a:rPr>
              <a:t> </a:t>
            </a:r>
            <a:r>
              <a:rPr lang="en-US" altLang="zh-HK" sz="1400" dirty="0" smtClean="0">
                <a:latin typeface="Arial" panose="020B0604020202020204" pitchFamily="34" charset="0"/>
                <a:cs typeface="Arial" panose="020B0604020202020204" pitchFamily="34" charset="0"/>
              </a:rPr>
              <a:t>what marine refuse refers to</a:t>
            </a:r>
          </a:p>
          <a:p>
            <a:pPr marL="180975" indent="-180975" algn="just">
              <a:buFont typeface="Arial" panose="020B0604020202020204" pitchFamily="34" charset="0"/>
              <a:buChar char="•"/>
            </a:pPr>
            <a:r>
              <a:rPr lang="en-US" altLang="zh-HK" sz="1400" dirty="0" smtClean="0">
                <a:latin typeface="Arial" panose="020B0604020202020204" pitchFamily="34" charset="0"/>
                <a:cs typeface="Arial" panose="020B0604020202020204" pitchFamily="34" charset="0"/>
              </a:rPr>
              <a:t>Provide some basic information about the major composition and sources of marine refuse  (both shoreline and floating refuse)</a:t>
            </a:r>
          </a:p>
          <a:p>
            <a:pPr marL="171450" indent="-171450" algn="just">
              <a:buFont typeface="Arial" panose="020B0604020202020204" pitchFamily="34" charset="0"/>
              <a:buChar char="•"/>
            </a:pPr>
            <a:r>
              <a:rPr lang="en-US" altLang="zh-HK" sz="1400" dirty="0">
                <a:latin typeface="Arial" panose="020B0604020202020204" pitchFamily="34" charset="0"/>
                <a:cs typeface="Arial" panose="020B0604020202020204" pitchFamily="34" charset="0"/>
              </a:rPr>
              <a:t>R</a:t>
            </a:r>
            <a:r>
              <a:rPr lang="en-US" altLang="zh-HK" sz="1400" dirty="0" smtClean="0">
                <a:latin typeface="Arial" panose="020B0604020202020204" pitchFamily="34" charset="0"/>
                <a:cs typeface="Arial" panose="020B0604020202020204" pitchFamily="34" charset="0"/>
              </a:rPr>
              <a:t>emind students to be responsible and law-abiding citizens! (May quote the penalty of marine littering for students’ information)</a:t>
            </a:r>
          </a:p>
          <a:p>
            <a:pPr marL="171450" indent="-171450" algn="just">
              <a:buFont typeface="Arial" panose="020B0604020202020204" pitchFamily="34" charset="0"/>
              <a:buChar char="•"/>
            </a:pPr>
            <a:r>
              <a:rPr lang="en-US" altLang="zh-HK" sz="1400" dirty="0" smtClean="0">
                <a:latin typeface="Arial" panose="020B0604020202020204" pitchFamily="34" charset="0"/>
                <a:cs typeface="Arial" panose="020B0604020202020204" pitchFamily="34" charset="0"/>
              </a:rPr>
              <a:t>Suggest </a:t>
            </a:r>
            <a:r>
              <a:rPr lang="en-US" altLang="zh-HK" sz="1400" dirty="0">
                <a:latin typeface="Arial" panose="020B0604020202020204" pitchFamily="34" charset="0"/>
                <a:cs typeface="Arial" panose="020B0604020202020204" pitchFamily="34" charset="0"/>
              </a:rPr>
              <a:t>what </a:t>
            </a:r>
            <a:r>
              <a:rPr lang="en-US" altLang="zh-HK" sz="1400" dirty="0" smtClean="0">
                <a:latin typeface="Arial" panose="020B0604020202020204" pitchFamily="34" charset="0"/>
                <a:cs typeface="Arial" panose="020B0604020202020204" pitchFamily="34" charset="0"/>
              </a:rPr>
              <a:t>students can </a:t>
            </a:r>
            <a:r>
              <a:rPr lang="en-US" altLang="zh-HK" sz="1400" dirty="0">
                <a:latin typeface="Arial" panose="020B0604020202020204" pitchFamily="34" charset="0"/>
                <a:cs typeface="Arial" panose="020B0604020202020204" pitchFamily="34" charset="0"/>
              </a:rPr>
              <a:t>do </a:t>
            </a:r>
            <a:r>
              <a:rPr lang="en-US" altLang="zh-HK" sz="1400" dirty="0" smtClean="0">
                <a:latin typeface="Arial" panose="020B0604020202020204" pitchFamily="34" charset="0"/>
                <a:cs typeface="Arial" panose="020B0604020202020204" pitchFamily="34" charset="0"/>
              </a:rPr>
              <a:t>to prevent marine littering</a:t>
            </a:r>
          </a:p>
          <a:p>
            <a:pPr algn="just">
              <a:spcBef>
                <a:spcPts val="600"/>
              </a:spcBef>
            </a:pPr>
            <a:r>
              <a:rPr lang="en-US" altLang="zh-HK" sz="1400" u="sng" dirty="0" smtClean="0">
                <a:latin typeface="Arial" panose="020B0604020202020204" pitchFamily="34" charset="0"/>
                <a:cs typeface="Arial" panose="020B0604020202020204" pitchFamily="34" charset="0"/>
              </a:rPr>
              <a:t>Ending</a:t>
            </a:r>
          </a:p>
          <a:p>
            <a:pPr marL="171450" indent="-171450" algn="just">
              <a:spcBef>
                <a:spcPts val="600"/>
              </a:spcBef>
              <a:buFont typeface="Arial" panose="020B0604020202020204" pitchFamily="34" charset="0"/>
              <a:buChar char="•"/>
            </a:pPr>
            <a:r>
              <a:rPr lang="en-US" altLang="zh-HK" sz="1400" dirty="0" smtClean="0">
                <a:latin typeface="Arial" panose="020B0604020202020204" pitchFamily="34" charset="0"/>
                <a:cs typeface="Arial" panose="020B0604020202020204" pitchFamily="34" charset="0"/>
              </a:rPr>
              <a:t>Reiterate the key message and encourage students to join our “Lap Sap Wan Beach Clean-up” activity. Please think up a slogan to make the activity more impressive.</a:t>
            </a:r>
            <a:endParaRPr lang="en-US" altLang="zh-HK" sz="1400" dirty="0">
              <a:latin typeface="Arial" panose="020B0604020202020204" pitchFamily="34" charset="0"/>
              <a:cs typeface="Arial" panose="020B0604020202020204" pitchFamily="34" charset="0"/>
            </a:endParaRPr>
          </a:p>
          <a:p>
            <a:pPr algn="just">
              <a:spcBef>
                <a:spcPts val="600"/>
              </a:spcBef>
            </a:pPr>
            <a:r>
              <a:rPr lang="en-US" altLang="zh-HK" sz="1400" dirty="0" smtClean="0">
                <a:latin typeface="Arial" panose="020B0604020202020204" pitchFamily="34" charset="0"/>
                <a:cs typeface="Arial" panose="020B0604020202020204" pitchFamily="34" charset="0"/>
              </a:rPr>
              <a:t>The information attached below may help you draft the speech. I have also attached some tips on speech writing and the speech on “Air Con Abuse” we gave in ABC School last week for your reference. Thanks for your help.</a:t>
            </a:r>
            <a:endParaRPr lang="en-US" altLang="zh-HK" sz="1400" dirty="0">
              <a:latin typeface="Arial" panose="020B0604020202020204" pitchFamily="34" charset="0"/>
              <a:cs typeface="Arial" panose="020B0604020202020204" pitchFamily="34" charset="0"/>
            </a:endParaRPr>
          </a:p>
          <a:p>
            <a:endParaRPr lang="en-US" altLang="zh-HK" sz="1400" dirty="0">
              <a:latin typeface="Arial" panose="020B0604020202020204" pitchFamily="34" charset="0"/>
              <a:cs typeface="Arial" panose="020B0604020202020204" pitchFamily="34" charset="0"/>
            </a:endParaRPr>
          </a:p>
          <a:p>
            <a:endParaRPr lang="en-US" altLang="zh-HK" sz="1400" dirty="0" smtClean="0">
              <a:latin typeface="Arial" panose="020B0604020202020204" pitchFamily="34" charset="0"/>
              <a:cs typeface="Arial" panose="020B0604020202020204" pitchFamily="34" charset="0"/>
            </a:endParaRPr>
          </a:p>
          <a:p>
            <a:endParaRPr lang="en-US" altLang="zh-HK" sz="1400" dirty="0" smtClean="0">
              <a:latin typeface="Arial" panose="020B0604020202020204" pitchFamily="34" charset="0"/>
              <a:cs typeface="Arial" panose="020B0604020202020204" pitchFamily="34" charset="0"/>
            </a:endParaRPr>
          </a:p>
          <a:p>
            <a:endParaRPr lang="en-US" altLang="zh-HK" sz="1400" dirty="0" smtClean="0">
              <a:latin typeface="Arial" panose="020B0604020202020204" pitchFamily="34" charset="0"/>
              <a:cs typeface="Arial" panose="020B0604020202020204" pitchFamily="34" charset="0"/>
            </a:endParaRPr>
          </a:p>
          <a:p>
            <a:pPr>
              <a:spcBef>
                <a:spcPts val="600"/>
              </a:spcBef>
            </a:pPr>
            <a:r>
              <a:rPr lang="en-US" altLang="zh-HK" sz="1400" dirty="0" smtClean="0">
                <a:latin typeface="Arial" panose="020B0604020202020204" pitchFamily="34" charset="0"/>
                <a:cs typeface="Arial" panose="020B0604020202020204" pitchFamily="34" charset="0"/>
              </a:rPr>
              <a:t>Regards,</a:t>
            </a:r>
            <a:endParaRPr lang="en-US" altLang="zh-HK" sz="1400" dirty="0">
              <a:latin typeface="Arial" panose="020B0604020202020204" pitchFamily="34" charset="0"/>
              <a:cs typeface="Arial" panose="020B0604020202020204" pitchFamily="34" charset="0"/>
            </a:endParaRPr>
          </a:p>
          <a:p>
            <a:r>
              <a:rPr lang="en-US" altLang="zh-HK" sz="1400" dirty="0" smtClean="0">
                <a:latin typeface="Arial" panose="020B0604020202020204" pitchFamily="34" charset="0"/>
                <a:cs typeface="Arial" panose="020B0604020202020204" pitchFamily="34" charset="0"/>
              </a:rPr>
              <a:t>William</a:t>
            </a:r>
          </a:p>
          <a:p>
            <a:endParaRPr lang="zh-HK" altLang="en-US" sz="14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94552317"/>
              </p:ext>
            </p:extLst>
          </p:nvPr>
        </p:nvGraphicFramePr>
        <p:xfrm>
          <a:off x="187486" y="5069439"/>
          <a:ext cx="11521174" cy="944880"/>
        </p:xfrm>
        <a:graphic>
          <a:graphicData uri="http://schemas.openxmlformats.org/drawingml/2006/table">
            <a:tbl>
              <a:tblPr firstRow="1" bandRow="1">
                <a:tableStyleId>{5940675A-B579-460E-94D1-54222C63F5DA}</a:tableStyleId>
              </a:tblPr>
              <a:tblGrid>
                <a:gridCol w="6328928">
                  <a:extLst>
                    <a:ext uri="{9D8B030D-6E8A-4147-A177-3AD203B41FA5}">
                      <a16:colId xmlns:a16="http://schemas.microsoft.com/office/drawing/2014/main" val="3534970784"/>
                    </a:ext>
                  </a:extLst>
                </a:gridCol>
                <a:gridCol w="5192246">
                  <a:extLst>
                    <a:ext uri="{9D8B030D-6E8A-4147-A177-3AD203B41FA5}">
                      <a16:colId xmlns:a16="http://schemas.microsoft.com/office/drawing/2014/main" val="2099287395"/>
                    </a:ext>
                  </a:extLst>
                </a:gridCol>
              </a:tblGrid>
              <a:tr h="370840">
                <a:tc>
                  <a:txBody>
                    <a:bodyPr/>
                    <a:lstStyle/>
                    <a:p>
                      <a:pPr marL="342900" indent="-342900">
                        <a:buAutoNum type="arabicPeriod"/>
                      </a:pPr>
                      <a:r>
                        <a:rPr lang="en-US" altLang="zh-HK" sz="1400" dirty="0" smtClean="0">
                          <a:latin typeface="Arial" panose="020B0604020202020204" pitchFamily="34" charset="0"/>
                          <a:cs typeface="Arial" panose="020B0604020202020204" pitchFamily="34" charset="0"/>
                        </a:rPr>
                        <a:t>An Information Sheet on Marine</a:t>
                      </a:r>
                      <a:r>
                        <a:rPr lang="en-US" altLang="zh-HK" sz="1400" baseline="0" dirty="0" smtClean="0">
                          <a:latin typeface="Arial" panose="020B0604020202020204" pitchFamily="34" charset="0"/>
                          <a:cs typeface="Arial" panose="020B0604020202020204" pitchFamily="34" charset="0"/>
                        </a:rPr>
                        <a:t> </a:t>
                      </a:r>
                      <a:r>
                        <a:rPr lang="en-US" altLang="zh-HK" sz="1400" dirty="0" smtClean="0">
                          <a:latin typeface="Arial" panose="020B0604020202020204" pitchFamily="34" charset="0"/>
                          <a:cs typeface="Arial" panose="020B0604020202020204" pitchFamily="34" charset="0"/>
                        </a:rPr>
                        <a:t>Littering in HK</a:t>
                      </a:r>
                    </a:p>
                    <a:p>
                      <a:pPr marL="342900" indent="-342900">
                        <a:buAutoNum type="arabicPeriod"/>
                      </a:pPr>
                      <a:r>
                        <a:rPr lang="en-US" altLang="zh-HK" sz="1400" dirty="0" smtClean="0">
                          <a:latin typeface="Arial" panose="020B0604020202020204" pitchFamily="34" charset="0"/>
                          <a:cs typeface="Arial" panose="020B0604020202020204" pitchFamily="34" charset="0"/>
                        </a:rPr>
                        <a:t>Excerpts from the Marine Refuse Study Report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altLang="zh-HK" sz="1400" dirty="0" smtClean="0">
                          <a:latin typeface="Arial" panose="020B0604020202020204" pitchFamily="34" charset="0"/>
                          <a:cs typeface="Arial" panose="020B0604020202020204" pitchFamily="34" charset="0"/>
                        </a:rPr>
                        <a:t>Legislation and Penalty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lang="en-US" altLang="zh-HK" sz="1400" dirty="0" smtClean="0">
                          <a:latin typeface="Arial" panose="020B0604020202020204" pitchFamily="34" charset="0"/>
                          <a:cs typeface="Arial" panose="020B0604020202020204" pitchFamily="34" charset="0"/>
                        </a:rPr>
                        <a:t>4. A Leaflet on Preventing Marine Littering</a:t>
                      </a:r>
                    </a:p>
                    <a:p>
                      <a:pPr marL="266700" indent="-266700">
                        <a:buNone/>
                      </a:pPr>
                      <a:r>
                        <a:rPr lang="en-US" altLang="zh-HK" sz="1400" dirty="0" smtClean="0">
                          <a:latin typeface="Arial" panose="020B0604020202020204" pitchFamily="34" charset="0"/>
                          <a:cs typeface="Arial" panose="020B0604020202020204" pitchFamily="34" charset="0"/>
                        </a:rPr>
                        <a:t>5.</a:t>
                      </a:r>
                      <a:r>
                        <a:rPr lang="en-US" altLang="zh-HK" sz="1400" baseline="0" dirty="0" smtClean="0">
                          <a:latin typeface="Arial" panose="020B0604020202020204" pitchFamily="34" charset="0"/>
                          <a:cs typeface="Arial" panose="020B0604020202020204" pitchFamily="34" charset="0"/>
                        </a:rPr>
                        <a:t> P</a:t>
                      </a:r>
                      <a:r>
                        <a:rPr lang="en-US" altLang="zh-HK" sz="1400" dirty="0" smtClean="0">
                          <a:latin typeface="Arial" panose="020B0604020202020204" pitchFamily="34" charset="0"/>
                          <a:cs typeface="Arial" panose="020B0604020202020204" pitchFamily="34" charset="0"/>
                        </a:rPr>
                        <a:t>oster for “Lap Sap Wan Beach Clean-up”</a:t>
                      </a:r>
                    </a:p>
                    <a:p>
                      <a:pPr marL="266700" indent="-266700">
                        <a:buNone/>
                      </a:pPr>
                      <a:r>
                        <a:rPr lang="en-US" altLang="zh-HK" sz="1400" dirty="0" smtClean="0">
                          <a:latin typeface="Arial" panose="020B0604020202020204" pitchFamily="34" charset="0"/>
                          <a:cs typeface="Arial" panose="020B0604020202020204" pitchFamily="34" charset="0"/>
                        </a:rPr>
                        <a:t>6.</a:t>
                      </a:r>
                      <a:r>
                        <a:rPr lang="en-US" altLang="zh-HK" sz="1400" baseline="0" dirty="0" smtClean="0">
                          <a:latin typeface="Arial" panose="020B0604020202020204" pitchFamily="34" charset="0"/>
                          <a:cs typeface="Arial" panose="020B0604020202020204" pitchFamily="34" charset="0"/>
                        </a:rPr>
                        <a:t> </a:t>
                      </a:r>
                      <a:r>
                        <a:rPr lang="en-US" altLang="zh-HK" sz="1400" dirty="0" smtClean="0">
                          <a:latin typeface="Arial" panose="020B0604020202020204" pitchFamily="34" charset="0"/>
                          <a:cs typeface="Arial" panose="020B0604020202020204" pitchFamily="34" charset="0"/>
                        </a:rPr>
                        <a:t>PPT slides on “Tips on Writing a Speech”</a:t>
                      </a:r>
                    </a:p>
                    <a:p>
                      <a:pPr marL="266700" indent="-266700">
                        <a:buNone/>
                      </a:pPr>
                      <a:r>
                        <a:rPr lang="en-US" altLang="zh-HK" sz="1400" dirty="0" smtClean="0">
                          <a:latin typeface="Arial" panose="020B0604020202020204" pitchFamily="34" charset="0"/>
                          <a:cs typeface="Arial" panose="020B0604020202020204" pitchFamily="34" charset="0"/>
                        </a:rPr>
                        <a:t>7.</a:t>
                      </a:r>
                      <a:r>
                        <a:rPr lang="en-US" altLang="zh-HK" sz="1400" baseline="0" dirty="0" smtClean="0">
                          <a:latin typeface="Arial" panose="020B0604020202020204" pitchFamily="34" charset="0"/>
                          <a:cs typeface="Arial" panose="020B0604020202020204" pitchFamily="34" charset="0"/>
                        </a:rPr>
                        <a:t> </a:t>
                      </a:r>
                      <a:r>
                        <a:rPr lang="en-US" altLang="zh-HK" sz="1400" dirty="0" smtClean="0">
                          <a:latin typeface="Arial" panose="020B0604020202020204" pitchFamily="34" charset="0"/>
                          <a:cs typeface="Arial" panose="020B0604020202020204" pitchFamily="34" charset="0"/>
                        </a:rPr>
                        <a:t>Speech for ABC School on “Air Con Abuse”</a:t>
                      </a:r>
                      <a:endParaRPr lang="zh-HK"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0221893"/>
                  </a:ext>
                </a:extLst>
              </a:tr>
            </a:tbl>
          </a:graphicData>
        </a:graphic>
      </p:graphicFrame>
      <p:sp>
        <p:nvSpPr>
          <p:cNvPr id="4" name="Slide Number Placeholder 3"/>
          <p:cNvSpPr>
            <a:spLocks noGrp="1"/>
          </p:cNvSpPr>
          <p:nvPr>
            <p:ph type="sldNum" sz="quarter" idx="12"/>
          </p:nvPr>
        </p:nvSpPr>
        <p:spPr>
          <a:xfrm>
            <a:off x="10270302" y="6431880"/>
            <a:ext cx="640080" cy="237744"/>
          </a:xfrm>
        </p:spPr>
        <p:txBody>
          <a:bodyPr/>
          <a:lstStyle/>
          <a:p>
            <a:fld id="{4FAB73BC-B049-4115-A692-8D63A059BFB8}" type="slidenum">
              <a:rPr lang="en-US" altLang="zh-HK" smtClean="0"/>
              <a:t>5</a:t>
            </a:fld>
            <a:endParaRPr lang="en-US" altLang="zh-HK" dirty="0"/>
          </a:p>
        </p:txBody>
      </p:sp>
      <p:pic>
        <p:nvPicPr>
          <p:cNvPr id="3" name="Picture 2"/>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4245128" y="5101162"/>
            <a:ext cx="511174" cy="268779"/>
          </a:xfrm>
          <a:prstGeom prst="rect">
            <a:avLst/>
          </a:prstGeom>
        </p:spPr>
      </p:pic>
      <p:pic>
        <p:nvPicPr>
          <p:cNvPr id="18" name="Picture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2360" y="5550804"/>
            <a:ext cx="359156" cy="201800"/>
          </a:xfrm>
          <a:prstGeom prst="rect">
            <a:avLst/>
          </a:prstGeom>
        </p:spPr>
      </p:pic>
      <p:pic>
        <p:nvPicPr>
          <p:cNvPr id="19" name="Pictur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302" y="5752604"/>
            <a:ext cx="359156" cy="201800"/>
          </a:xfrm>
          <a:prstGeom prst="rect">
            <a:avLst/>
          </a:prstGeom>
        </p:spPr>
      </p:pic>
      <p:pic>
        <p:nvPicPr>
          <p:cNvPr id="20" name="Picture 19"/>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4259882" y="5313355"/>
            <a:ext cx="511174" cy="268779"/>
          </a:xfrm>
          <a:prstGeom prst="rect">
            <a:avLst/>
          </a:prstGeom>
        </p:spPr>
      </p:pic>
      <p:pic>
        <p:nvPicPr>
          <p:cNvPr id="22" name="Picture 21"/>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2460343" y="5533096"/>
            <a:ext cx="511174" cy="268779"/>
          </a:xfrm>
          <a:prstGeom prst="rect">
            <a:avLst/>
          </a:prstGeom>
        </p:spPr>
      </p:pic>
      <p:pic>
        <p:nvPicPr>
          <p:cNvPr id="23" name="Picture 22"/>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9852552" y="5087916"/>
            <a:ext cx="511174" cy="268779"/>
          </a:xfrm>
          <a:prstGeom prst="rect">
            <a:avLst/>
          </a:prstGeom>
        </p:spPr>
      </p:pic>
      <p:pic>
        <p:nvPicPr>
          <p:cNvPr id="24" name="Picture 23"/>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10118284" y="5313927"/>
            <a:ext cx="511174" cy="268779"/>
          </a:xfrm>
          <a:prstGeom prst="rect">
            <a:avLst/>
          </a:prstGeom>
        </p:spPr>
      </p:pic>
      <p:pic>
        <p:nvPicPr>
          <p:cNvPr id="16" name="Picture 15"/>
          <p:cNvPicPr>
            <a:picLocks noChangeAspect="1"/>
          </p:cNvPicPr>
          <p:nvPr/>
        </p:nvPicPr>
        <p:blipFill rotWithShape="1">
          <a:blip r:embed="rId5">
            <a:clrChange>
              <a:clrFrom>
                <a:srgbClr val="FFFFFF"/>
              </a:clrFrom>
              <a:clrTo>
                <a:srgbClr val="FFFFFF">
                  <a:alpha val="0"/>
                </a:srgbClr>
              </a:clrTo>
            </a:clrChange>
          </a:blip>
          <a:srcRect l="2500" t="28518" r="90196" b="57617"/>
          <a:stretch/>
        </p:blipFill>
        <p:spPr>
          <a:xfrm>
            <a:off x="139795" y="443120"/>
            <a:ext cx="584106" cy="623680"/>
          </a:xfrm>
          <a:prstGeom prst="rect">
            <a:avLst/>
          </a:prstGeom>
        </p:spPr>
      </p:pic>
      <p:sp>
        <p:nvSpPr>
          <p:cNvPr id="7" name="TextBox 6"/>
          <p:cNvSpPr txBox="1"/>
          <p:nvPr/>
        </p:nvSpPr>
        <p:spPr>
          <a:xfrm>
            <a:off x="670004" y="462136"/>
            <a:ext cx="10556135" cy="230832"/>
          </a:xfrm>
          <a:prstGeom prst="rect">
            <a:avLst/>
          </a:prstGeom>
          <a:noFill/>
          <a:ln>
            <a:noFill/>
          </a:ln>
        </p:spPr>
        <p:txBody>
          <a:bodyPr wrap="square" rtlCol="0">
            <a:spAutoFit/>
          </a:bodyPr>
          <a:lstStyle/>
          <a:p>
            <a:r>
              <a:rPr lang="en-US" altLang="zh-HK" sz="900" b="1" dirty="0" smtClean="0">
                <a:solidFill>
                  <a:srgbClr val="0070C0"/>
                </a:solidFill>
                <a:latin typeface="Arial" panose="020B0604020202020204" pitchFamily="34" charset="0"/>
                <a:cs typeface="Arial" panose="020B0604020202020204" pitchFamily="34" charset="0"/>
              </a:rPr>
              <a:t>From</a:t>
            </a:r>
            <a:r>
              <a:rPr lang="en-US" altLang="zh-HK" sz="900" dirty="0" smtClean="0">
                <a:latin typeface="Arial" panose="020B0604020202020204" pitchFamily="34" charset="0"/>
                <a:cs typeface="Arial" panose="020B0604020202020204" pitchFamily="34" charset="0"/>
              </a:rPr>
              <a:t>:        williamtsang@greengrin.org.hk</a:t>
            </a:r>
            <a:endParaRPr lang="zh-HK" altLang="en-US" sz="900" dirty="0">
              <a:latin typeface="Arial" panose="020B0604020202020204" pitchFamily="34" charset="0"/>
              <a:cs typeface="Arial" panose="020B0604020202020204" pitchFamily="34" charset="0"/>
            </a:endParaRPr>
          </a:p>
        </p:txBody>
      </p:sp>
      <p:sp>
        <p:nvSpPr>
          <p:cNvPr id="29" name="TextBox 28"/>
          <p:cNvSpPr txBox="1"/>
          <p:nvPr/>
        </p:nvSpPr>
        <p:spPr>
          <a:xfrm>
            <a:off x="1238315" y="682017"/>
            <a:ext cx="10556135" cy="230832"/>
          </a:xfrm>
          <a:prstGeom prst="rect">
            <a:avLst/>
          </a:prstGeom>
          <a:noFill/>
          <a:ln>
            <a:solidFill>
              <a:schemeClr val="accent1">
                <a:shade val="50000"/>
              </a:schemeClr>
            </a:solidFill>
          </a:ln>
        </p:spPr>
        <p:txBody>
          <a:bodyPr wrap="square" rtlCol="0">
            <a:spAutoFit/>
          </a:bodyPr>
          <a:lstStyle/>
          <a:p>
            <a:r>
              <a:rPr lang="en-US" altLang="zh-HK" sz="900" dirty="0">
                <a:latin typeface="Arial" panose="020B0604020202020204" pitchFamily="34" charset="0"/>
                <a:cs typeface="Arial" panose="020B0604020202020204" pitchFamily="34" charset="0"/>
              </a:rPr>
              <a:t>samwong@greengrin.org.hk</a:t>
            </a:r>
            <a:endParaRPr lang="zh-HK" altLang="en-US" sz="900" dirty="0">
              <a:latin typeface="Arial" panose="020B0604020202020204" pitchFamily="34" charset="0"/>
              <a:cs typeface="Arial" panose="020B0604020202020204" pitchFamily="34" charset="0"/>
            </a:endParaRPr>
          </a:p>
        </p:txBody>
      </p:sp>
      <p:sp>
        <p:nvSpPr>
          <p:cNvPr id="31" name="TextBox 30"/>
          <p:cNvSpPr txBox="1"/>
          <p:nvPr/>
        </p:nvSpPr>
        <p:spPr>
          <a:xfrm>
            <a:off x="1238315" y="937624"/>
            <a:ext cx="10556135" cy="230832"/>
          </a:xfrm>
          <a:prstGeom prst="rect">
            <a:avLst/>
          </a:prstGeom>
          <a:noFill/>
          <a:ln>
            <a:solidFill>
              <a:schemeClr val="accent1">
                <a:shade val="50000"/>
              </a:schemeClr>
            </a:solidFill>
          </a:ln>
        </p:spPr>
        <p:txBody>
          <a:bodyPr wrap="square" rtlCol="0">
            <a:spAutoFit/>
          </a:bodyPr>
          <a:lstStyle/>
          <a:p>
            <a:r>
              <a:rPr lang="en-US" altLang="zh-HK" sz="900" dirty="0" smtClean="0">
                <a:latin typeface="Arial" panose="020B0604020202020204" pitchFamily="34" charset="0"/>
                <a:cs typeface="Arial" panose="020B0604020202020204" pitchFamily="34" charset="0"/>
              </a:rPr>
              <a:t>A speech about coastal cleanliness</a:t>
            </a:r>
            <a:endParaRPr lang="zh-HK" altLang="en-US" sz="900" dirty="0">
              <a:latin typeface="Arial" panose="020B0604020202020204" pitchFamily="34" charset="0"/>
              <a:cs typeface="Arial" panose="020B0604020202020204" pitchFamily="34" charset="0"/>
            </a:endParaRPr>
          </a:p>
        </p:txBody>
      </p:sp>
      <p:sp>
        <p:nvSpPr>
          <p:cNvPr id="34" name="TextBox 33"/>
          <p:cNvSpPr txBox="1"/>
          <p:nvPr/>
        </p:nvSpPr>
        <p:spPr>
          <a:xfrm>
            <a:off x="659387" y="700993"/>
            <a:ext cx="822230" cy="230832"/>
          </a:xfrm>
          <a:prstGeom prst="rect">
            <a:avLst/>
          </a:prstGeom>
          <a:noFill/>
          <a:ln>
            <a:noFill/>
          </a:ln>
        </p:spPr>
        <p:txBody>
          <a:bodyPr wrap="square" rtlCol="0">
            <a:spAutoFit/>
          </a:bodyPr>
          <a:lstStyle/>
          <a:p>
            <a:r>
              <a:rPr lang="en-US" altLang="zh-HK" sz="900" b="1" dirty="0" smtClean="0">
                <a:solidFill>
                  <a:srgbClr val="0070C0"/>
                </a:solidFill>
                <a:latin typeface="Arial" panose="020B0604020202020204" pitchFamily="34" charset="0"/>
                <a:cs typeface="Arial" panose="020B0604020202020204" pitchFamily="34" charset="0"/>
              </a:rPr>
              <a:t>To:</a:t>
            </a:r>
            <a:endParaRPr lang="zh-HK" altLang="en-US" sz="900" b="1" dirty="0">
              <a:latin typeface="Arial" panose="020B0604020202020204" pitchFamily="34" charset="0"/>
              <a:cs typeface="Arial" panose="020B0604020202020204" pitchFamily="34" charset="0"/>
            </a:endParaRPr>
          </a:p>
        </p:txBody>
      </p:sp>
      <p:sp>
        <p:nvSpPr>
          <p:cNvPr id="35" name="TextBox 34"/>
          <p:cNvSpPr txBox="1"/>
          <p:nvPr/>
        </p:nvSpPr>
        <p:spPr>
          <a:xfrm>
            <a:off x="659387" y="920469"/>
            <a:ext cx="822230" cy="230832"/>
          </a:xfrm>
          <a:prstGeom prst="rect">
            <a:avLst/>
          </a:prstGeom>
          <a:noFill/>
          <a:ln>
            <a:noFill/>
          </a:ln>
        </p:spPr>
        <p:txBody>
          <a:bodyPr wrap="square" rtlCol="0">
            <a:spAutoFit/>
          </a:bodyPr>
          <a:lstStyle/>
          <a:p>
            <a:r>
              <a:rPr lang="en-US" altLang="zh-HK" sz="900" b="1" dirty="0" smtClean="0">
                <a:solidFill>
                  <a:srgbClr val="0070C0"/>
                </a:solidFill>
                <a:latin typeface="Arial" panose="020B0604020202020204" pitchFamily="34" charset="0"/>
                <a:cs typeface="Arial" panose="020B0604020202020204" pitchFamily="34" charset="0"/>
              </a:rPr>
              <a:t>Subject:</a:t>
            </a:r>
            <a:endParaRPr lang="zh-HK" altLang="en-US" sz="9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6"/>
          <a:srcRect l="11128" t="81523" r="46656" b="15408"/>
          <a:stretch/>
        </p:blipFill>
        <p:spPr>
          <a:xfrm>
            <a:off x="109247" y="6441109"/>
            <a:ext cx="5838825" cy="238824"/>
          </a:xfrm>
          <a:prstGeom prst="rect">
            <a:avLst/>
          </a:prstGeom>
        </p:spPr>
      </p:pic>
      <p:sp>
        <p:nvSpPr>
          <p:cNvPr id="36" name="TextBox 35"/>
          <p:cNvSpPr txBox="1"/>
          <p:nvPr/>
        </p:nvSpPr>
        <p:spPr>
          <a:xfrm>
            <a:off x="659387" y="696457"/>
            <a:ext cx="822230" cy="230832"/>
          </a:xfrm>
          <a:prstGeom prst="rect">
            <a:avLst/>
          </a:prstGeom>
          <a:noFill/>
          <a:ln>
            <a:noFill/>
          </a:ln>
        </p:spPr>
        <p:txBody>
          <a:bodyPr wrap="square" rtlCol="0">
            <a:spAutoFit/>
          </a:bodyPr>
          <a:lstStyle/>
          <a:p>
            <a:r>
              <a:rPr lang="en-US" altLang="zh-HK" sz="900" b="1" dirty="0" smtClean="0">
                <a:solidFill>
                  <a:srgbClr val="0070C0"/>
                </a:solidFill>
                <a:latin typeface="Arial" panose="020B0604020202020204" pitchFamily="34" charset="0"/>
                <a:cs typeface="Arial" panose="020B0604020202020204" pitchFamily="34" charset="0"/>
              </a:rPr>
              <a:t>To:</a:t>
            </a:r>
            <a:endParaRPr lang="zh-HK" altLang="en-US"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4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altLang="zh-HK" smtClean="0"/>
              <a:t>6</a:t>
            </a:fld>
            <a:endParaRPr lang="en-US" altLang="zh-HK"/>
          </a:p>
        </p:txBody>
      </p:sp>
      <p:sp>
        <p:nvSpPr>
          <p:cNvPr id="3" name="Title 1"/>
          <p:cNvSpPr txBox="1">
            <a:spLocks/>
          </p:cNvSpPr>
          <p:nvPr/>
        </p:nvSpPr>
        <p:spPr>
          <a:xfrm>
            <a:off x="825500" y="901109"/>
            <a:ext cx="9509759" cy="556607"/>
          </a:xfrm>
          <a:prstGeom prst="rect">
            <a:avLst/>
          </a:prstGeom>
        </p:spPr>
        <p:txBody>
          <a:bodyPr>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pPr defTabSz="457200"/>
            <a:r>
              <a:rPr lang="en-US" altLang="zh-HK" sz="2800" b="1" dirty="0" smtClean="0">
                <a:solidFill>
                  <a:srgbClr val="003366"/>
                </a:solidFill>
                <a:latin typeface="Century Gothic" panose="020B0502020202020204"/>
                <a:ea typeface="新細明體" panose="02020500000000000000" pitchFamily="18" charset="-120"/>
                <a:cs typeface="+mn-cs"/>
              </a:rPr>
              <a:t>Task analysis</a:t>
            </a:r>
            <a:endParaRPr lang="zh-HK" altLang="en-US" sz="2800" b="1" dirty="0">
              <a:solidFill>
                <a:srgbClr val="003366"/>
              </a:solidFill>
              <a:latin typeface="Century Gothic" panose="020B0502020202020204"/>
              <a:ea typeface="新細明體" panose="02020500000000000000" pitchFamily="18" charset="-12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08713124"/>
              </p:ext>
            </p:extLst>
          </p:nvPr>
        </p:nvGraphicFramePr>
        <p:xfrm>
          <a:off x="825500" y="1765307"/>
          <a:ext cx="10274300" cy="3840480"/>
        </p:xfrm>
        <a:graphic>
          <a:graphicData uri="http://schemas.openxmlformats.org/drawingml/2006/table">
            <a:tbl>
              <a:tblPr firstRow="1" bandRow="1">
                <a:tableStyleId>{5940675A-B579-460E-94D1-54222C63F5DA}</a:tableStyleId>
              </a:tblPr>
              <a:tblGrid>
                <a:gridCol w="3329664">
                  <a:extLst>
                    <a:ext uri="{9D8B030D-6E8A-4147-A177-3AD203B41FA5}">
                      <a16:colId xmlns:a16="http://schemas.microsoft.com/office/drawing/2014/main" val="3963096071"/>
                    </a:ext>
                  </a:extLst>
                </a:gridCol>
                <a:gridCol w="6944636">
                  <a:extLst>
                    <a:ext uri="{9D8B030D-6E8A-4147-A177-3AD203B41FA5}">
                      <a16:colId xmlns:a16="http://schemas.microsoft.com/office/drawing/2014/main" val="3450684550"/>
                    </a:ext>
                  </a:extLst>
                </a:gridCol>
              </a:tblGrid>
              <a:tr h="370840">
                <a:tc>
                  <a:txBody>
                    <a:bodyPr/>
                    <a:lstStyle/>
                    <a:p>
                      <a:pPr>
                        <a:lnSpc>
                          <a:spcPct val="150000"/>
                        </a:lnSpc>
                      </a:pPr>
                      <a:r>
                        <a:rPr lang="en-US" altLang="zh-HK" sz="2400" b="1" dirty="0" smtClean="0">
                          <a:latin typeface="Arial" panose="020B0604020202020204" pitchFamily="34" charset="0"/>
                          <a:cs typeface="Arial" panose="020B0604020202020204" pitchFamily="34" charset="0"/>
                        </a:rPr>
                        <a:t>Writer’s role</a:t>
                      </a:r>
                      <a:endParaRPr lang="zh-HK" altLang="en-US" sz="2400" b="1"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zh-HK" altLang="en-US" sz="2400" b="1" dirty="0">
                        <a:solidFill>
                          <a:srgbClr val="FF0000"/>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3979007632"/>
                  </a:ext>
                </a:extLst>
              </a:tr>
              <a:tr h="370840">
                <a:tc>
                  <a:txBody>
                    <a:bodyPr/>
                    <a:lstStyle/>
                    <a:p>
                      <a:pPr>
                        <a:lnSpc>
                          <a:spcPct val="150000"/>
                        </a:lnSpc>
                      </a:pPr>
                      <a:r>
                        <a:rPr lang="en-US" altLang="zh-HK" sz="2400" b="1" dirty="0" smtClean="0">
                          <a:latin typeface="Arial" panose="020B0604020202020204" pitchFamily="34" charset="0"/>
                          <a:cs typeface="Arial" panose="020B0604020202020204" pitchFamily="34" charset="0"/>
                        </a:rPr>
                        <a:t>Target readers</a:t>
                      </a:r>
                      <a:endParaRPr lang="zh-HK" altLang="en-US" sz="2400" b="1" dirty="0">
                        <a:latin typeface="Arial" panose="020B0604020202020204" pitchFamily="34" charset="0"/>
                        <a:cs typeface="Arial" panose="020B0604020202020204" pitchFamily="34" charset="0"/>
                      </a:endParaRPr>
                    </a:p>
                  </a:txBody>
                  <a:tcPr/>
                </a:tc>
                <a:tc>
                  <a:txBody>
                    <a:bodyPr/>
                    <a:lstStyle/>
                    <a:p>
                      <a:pPr>
                        <a:lnSpc>
                          <a:spcPct val="150000"/>
                        </a:lnSpc>
                      </a:pPr>
                      <a:endParaRPr lang="zh-HK" altLang="en-US" sz="24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3951408"/>
                  </a:ext>
                </a:extLst>
              </a:tr>
              <a:tr h="370840">
                <a:tc>
                  <a:txBody>
                    <a:bodyPr/>
                    <a:lstStyle/>
                    <a:p>
                      <a:pPr>
                        <a:lnSpc>
                          <a:spcPct val="150000"/>
                        </a:lnSpc>
                      </a:pPr>
                      <a:r>
                        <a:rPr lang="en-US" altLang="zh-HK" sz="2400" b="1" dirty="0" smtClean="0">
                          <a:latin typeface="Arial" panose="020B0604020202020204" pitchFamily="34" charset="0"/>
                          <a:cs typeface="Arial" panose="020B0604020202020204" pitchFamily="34" charset="0"/>
                        </a:rPr>
                        <a:t>Text-type</a:t>
                      </a:r>
                      <a:endParaRPr lang="zh-HK" altLang="en-US" sz="2400" b="1"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a:lnSpc>
                          <a:spcPct val="150000"/>
                        </a:lnSpc>
                      </a:pPr>
                      <a:endParaRPr lang="zh-HK" altLang="en-US" sz="2400" b="1" dirty="0">
                        <a:solidFill>
                          <a:srgbClr val="FF0000"/>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3610120134"/>
                  </a:ext>
                </a:extLst>
              </a:tr>
              <a:tr h="370840">
                <a:tc>
                  <a:txBody>
                    <a:bodyPr/>
                    <a:lstStyle/>
                    <a:p>
                      <a:pPr>
                        <a:lnSpc>
                          <a:spcPct val="150000"/>
                        </a:lnSpc>
                      </a:pPr>
                      <a:r>
                        <a:rPr lang="en-US" altLang="zh-HK" sz="2400" b="1" dirty="0" smtClean="0">
                          <a:latin typeface="Arial" panose="020B0604020202020204" pitchFamily="34" charset="0"/>
                          <a:cs typeface="Arial" panose="020B0604020202020204" pitchFamily="34" charset="0"/>
                        </a:rPr>
                        <a:t>Tone</a:t>
                      </a:r>
                      <a:endParaRPr lang="zh-HK" altLang="en-US" sz="2400" b="1" dirty="0">
                        <a:latin typeface="Arial" panose="020B0604020202020204" pitchFamily="34" charset="0"/>
                        <a:cs typeface="Arial" panose="020B0604020202020204" pitchFamily="34" charset="0"/>
                      </a:endParaRPr>
                    </a:p>
                  </a:txBody>
                  <a:tcPr/>
                </a:tc>
                <a:tc>
                  <a:txBody>
                    <a:bodyPr/>
                    <a:lstStyle/>
                    <a:p>
                      <a:pPr>
                        <a:lnSpc>
                          <a:spcPct val="150000"/>
                        </a:lnSpc>
                      </a:pPr>
                      <a:endParaRPr lang="zh-HK" altLang="en-US" sz="24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1016958"/>
                  </a:ext>
                </a:extLst>
              </a:tr>
              <a:tr h="370840">
                <a:tc>
                  <a:txBody>
                    <a:bodyPr/>
                    <a:lstStyle/>
                    <a:p>
                      <a:pPr>
                        <a:lnSpc>
                          <a:spcPct val="150000"/>
                        </a:lnSpc>
                      </a:pPr>
                      <a:r>
                        <a:rPr lang="en-US" altLang="zh-HK" sz="2400" b="1" dirty="0" smtClean="0">
                          <a:latin typeface="Arial" panose="020B0604020202020204" pitchFamily="34" charset="0"/>
                          <a:cs typeface="Arial" panose="020B0604020202020204" pitchFamily="34" charset="0"/>
                        </a:rPr>
                        <a:t>Topic</a:t>
                      </a:r>
                      <a:endParaRPr lang="zh-HK" altLang="en-US" sz="2400" b="1"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a:lnSpc>
                          <a:spcPct val="150000"/>
                        </a:lnSpc>
                      </a:pPr>
                      <a:endParaRPr lang="zh-HK" altLang="en-US" sz="2400" b="1" dirty="0">
                        <a:solidFill>
                          <a:srgbClr val="FF0000"/>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1596289377"/>
                  </a:ext>
                </a:extLst>
              </a:tr>
              <a:tr h="370840">
                <a:tc>
                  <a:txBody>
                    <a:bodyPr/>
                    <a:lstStyle/>
                    <a:p>
                      <a:pPr>
                        <a:lnSpc>
                          <a:spcPct val="150000"/>
                        </a:lnSpc>
                      </a:pPr>
                      <a:r>
                        <a:rPr lang="en-US" altLang="zh-HK" sz="2400" b="1" dirty="0" smtClean="0">
                          <a:latin typeface="Arial" panose="020B0604020202020204" pitchFamily="34" charset="0"/>
                          <a:cs typeface="Arial" panose="020B0604020202020204" pitchFamily="34" charset="0"/>
                        </a:rPr>
                        <a:t>Purpose of writing </a:t>
                      </a:r>
                      <a:endParaRPr lang="zh-HK" altLang="en-US" sz="2400" b="1" dirty="0">
                        <a:latin typeface="Arial" panose="020B0604020202020204" pitchFamily="34" charset="0"/>
                        <a:cs typeface="Arial" panose="020B0604020202020204" pitchFamily="34" charset="0"/>
                      </a:endParaRPr>
                    </a:p>
                  </a:txBody>
                  <a:tcPr/>
                </a:tc>
                <a:tc>
                  <a:txBody>
                    <a:bodyPr/>
                    <a:lstStyle/>
                    <a:p>
                      <a:pPr>
                        <a:lnSpc>
                          <a:spcPct val="150000"/>
                        </a:lnSpc>
                      </a:pPr>
                      <a:endParaRPr lang="zh-HK" altLang="en-US" sz="24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999545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07716759"/>
              </p:ext>
            </p:extLst>
          </p:nvPr>
        </p:nvGraphicFramePr>
        <p:xfrm>
          <a:off x="4158926" y="1765307"/>
          <a:ext cx="6229673" cy="3840480"/>
        </p:xfrm>
        <a:graphic>
          <a:graphicData uri="http://schemas.openxmlformats.org/drawingml/2006/table">
            <a:tbl>
              <a:tblPr firstRow="1" bandRow="1">
                <a:tableStyleId>{5940675A-B579-460E-94D1-54222C63F5DA}</a:tableStyleId>
              </a:tblPr>
              <a:tblGrid>
                <a:gridCol w="6229673">
                  <a:extLst>
                    <a:ext uri="{9D8B030D-6E8A-4147-A177-3AD203B41FA5}">
                      <a16:colId xmlns:a16="http://schemas.microsoft.com/office/drawing/2014/main" val="3783275005"/>
                    </a:ext>
                  </a:extLst>
                </a:gridCol>
              </a:tblGrid>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HK" sz="2400" b="1" kern="100" dirty="0" smtClean="0">
                          <a:solidFill>
                            <a:srgbClr val="FF0000"/>
                          </a:solidFill>
                          <a:latin typeface="Arial" panose="020B0604020202020204" pitchFamily="34" charset="0"/>
                          <a:cs typeface="Arial" panose="020B0604020202020204" pitchFamily="34" charset="0"/>
                        </a:rPr>
                        <a:t>A volunteer of an environmental group</a:t>
                      </a:r>
                      <a:endParaRPr lang="zh-HK" altLang="en-US" sz="2400" b="1" dirty="0">
                        <a:solidFill>
                          <a:srgbClr val="FF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200919"/>
                  </a:ext>
                </a:extLst>
              </a:tr>
              <a:tr h="370840">
                <a:tc>
                  <a:txBody>
                    <a:bodyPr/>
                    <a:lstStyle/>
                    <a:p>
                      <a:pPr>
                        <a:lnSpc>
                          <a:spcPct val="150000"/>
                        </a:lnSpc>
                      </a:pPr>
                      <a:r>
                        <a:rPr lang="en-US" altLang="zh-HK" sz="2400" b="1" dirty="0" smtClean="0">
                          <a:solidFill>
                            <a:srgbClr val="FF0000"/>
                          </a:solidFill>
                          <a:latin typeface="Arial" panose="020B0604020202020204" pitchFamily="34" charset="0"/>
                          <a:cs typeface="Arial" panose="020B0604020202020204" pitchFamily="34" charset="0"/>
                        </a:rPr>
                        <a:t>Secondary school</a:t>
                      </a:r>
                      <a:r>
                        <a:rPr lang="en-US" altLang="zh-HK" sz="2400" b="1" baseline="0" dirty="0" smtClean="0">
                          <a:solidFill>
                            <a:srgbClr val="FF0000"/>
                          </a:solidFill>
                          <a:latin typeface="Arial" panose="020B0604020202020204" pitchFamily="34" charset="0"/>
                          <a:cs typeface="Arial" panose="020B0604020202020204" pitchFamily="34" charset="0"/>
                        </a:rPr>
                        <a:t> students</a:t>
                      </a:r>
                      <a:endParaRPr lang="zh-HK" altLang="en-US" sz="2400" b="1" dirty="0">
                        <a:solidFill>
                          <a:srgbClr val="FF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7613761"/>
                  </a:ext>
                </a:extLst>
              </a:tr>
              <a:tr h="370840">
                <a:tc>
                  <a:txBody>
                    <a:bodyPr/>
                    <a:lstStyle/>
                    <a:p>
                      <a:pPr>
                        <a:lnSpc>
                          <a:spcPct val="150000"/>
                        </a:lnSpc>
                      </a:pPr>
                      <a:r>
                        <a:rPr lang="en-US" altLang="zh-HK" sz="2400" b="1" dirty="0" smtClean="0">
                          <a:solidFill>
                            <a:srgbClr val="FF0000"/>
                          </a:solidFill>
                          <a:latin typeface="Arial" panose="020B0604020202020204" pitchFamily="34" charset="0"/>
                          <a:cs typeface="Arial" panose="020B0604020202020204" pitchFamily="34" charset="0"/>
                        </a:rPr>
                        <a:t>Speech </a:t>
                      </a:r>
                      <a:r>
                        <a:rPr lang="en-US" altLang="zh-TW" sz="2400" b="1" dirty="0" smtClean="0">
                          <a:solidFill>
                            <a:srgbClr val="FF0000"/>
                          </a:solidFill>
                          <a:latin typeface="Arial" panose="020B0604020202020204" pitchFamily="34" charset="0"/>
                          <a:cs typeface="Arial" panose="020B0604020202020204" pitchFamily="34" charset="0"/>
                        </a:rPr>
                        <a:t>(of appeal)</a:t>
                      </a:r>
                      <a:endParaRPr lang="zh-HK" altLang="en-US" sz="2400" b="1" dirty="0">
                        <a:solidFill>
                          <a:srgbClr val="FF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1318042"/>
                  </a:ext>
                </a:extLst>
              </a:tr>
              <a:tr h="370840">
                <a:tc>
                  <a:txBody>
                    <a:bodyPr/>
                    <a:lstStyle/>
                    <a:p>
                      <a:pPr>
                        <a:lnSpc>
                          <a:spcPct val="150000"/>
                        </a:lnSpc>
                      </a:pPr>
                      <a:r>
                        <a:rPr lang="en-US" altLang="zh-HK" sz="2400" b="1" dirty="0" smtClean="0">
                          <a:solidFill>
                            <a:srgbClr val="FF0000"/>
                          </a:solidFill>
                          <a:latin typeface="Arial" panose="020B0604020202020204" pitchFamily="34" charset="0"/>
                          <a:cs typeface="Arial" panose="020B0604020202020204" pitchFamily="34" charset="0"/>
                        </a:rPr>
                        <a:t>Semi-formal</a:t>
                      </a:r>
                      <a:endParaRPr lang="zh-HK" altLang="en-US" sz="2400" b="1" dirty="0">
                        <a:solidFill>
                          <a:srgbClr val="FF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9787065"/>
                  </a:ext>
                </a:extLst>
              </a:tr>
              <a:tr h="370840">
                <a:tc>
                  <a:txBody>
                    <a:bodyPr/>
                    <a:lstStyle/>
                    <a:p>
                      <a:pPr>
                        <a:lnSpc>
                          <a:spcPct val="150000"/>
                        </a:lnSpc>
                      </a:pPr>
                      <a:r>
                        <a:rPr lang="en-US" altLang="zh-HK" sz="2400" b="1" dirty="0" smtClean="0">
                          <a:solidFill>
                            <a:srgbClr val="FF0000"/>
                          </a:solidFill>
                          <a:latin typeface="Arial" panose="020B0604020202020204" pitchFamily="34" charset="0"/>
                          <a:cs typeface="Arial" panose="020B0604020202020204" pitchFamily="34" charset="0"/>
                        </a:rPr>
                        <a:t>Marine littering</a:t>
                      </a:r>
                      <a:endParaRPr lang="zh-HK" altLang="en-US" sz="2400" b="1" dirty="0">
                        <a:solidFill>
                          <a:srgbClr val="FF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1653517"/>
                  </a:ext>
                </a:extLst>
              </a:tr>
              <a:tr h="370840">
                <a:tc>
                  <a:txBody>
                    <a:bodyPr/>
                    <a:lstStyle/>
                    <a:p>
                      <a:pPr>
                        <a:lnSpc>
                          <a:spcPct val="150000"/>
                        </a:lnSpc>
                      </a:pPr>
                      <a:r>
                        <a:rPr lang="en-US" altLang="zh-HK" sz="2400" b="1" dirty="0" smtClean="0">
                          <a:solidFill>
                            <a:srgbClr val="FF0000"/>
                          </a:solidFill>
                          <a:latin typeface="Arial" panose="020B0604020202020204" pitchFamily="34" charset="0"/>
                          <a:cs typeface="Arial" panose="020B0604020202020204" pitchFamily="34" charset="0"/>
                        </a:rPr>
                        <a:t>To persuade and promote</a:t>
                      </a:r>
                      <a:endParaRPr lang="zh-HK" altLang="en-US" sz="2400" b="1" dirty="0">
                        <a:solidFill>
                          <a:srgbClr val="FF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93381103"/>
                  </a:ext>
                </a:extLst>
              </a:tr>
            </a:tbl>
          </a:graphicData>
        </a:graphic>
      </p:graphicFrame>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3105725" y="529869"/>
            <a:ext cx="1163366" cy="1235438"/>
          </a:xfrm>
          <a:prstGeom prst="rect">
            <a:avLst/>
          </a:prstGeom>
        </p:spPr>
      </p:pic>
    </p:spTree>
    <p:extLst>
      <p:ext uri="{BB962C8B-B14F-4D97-AF65-F5344CB8AC3E}">
        <p14:creationId xmlns:p14="http://schemas.microsoft.com/office/powerpoint/2010/main" val="41763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a:srcRect l="158" t="10035" r="3095" b="4744"/>
          <a:stretch/>
        </p:blipFill>
        <p:spPr>
          <a:xfrm>
            <a:off x="232228" y="780061"/>
            <a:ext cx="11710335" cy="5802533"/>
          </a:xfrm>
          <a:prstGeom prst="rect">
            <a:avLst/>
          </a:prstGeom>
        </p:spPr>
      </p:pic>
      <p:sp>
        <p:nvSpPr>
          <p:cNvPr id="43" name="Rounded Rectangle 42"/>
          <p:cNvSpPr/>
          <p:nvPr/>
        </p:nvSpPr>
        <p:spPr>
          <a:xfrm>
            <a:off x="288816" y="2642350"/>
            <a:ext cx="3032257" cy="1083008"/>
          </a:xfrm>
          <a:prstGeom prst="roundRect">
            <a:avLst/>
          </a:prstGeom>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Slide Number Placeholder 3"/>
          <p:cNvSpPr>
            <a:spLocks noGrp="1"/>
          </p:cNvSpPr>
          <p:nvPr>
            <p:ph type="sldNum" sz="quarter" idx="12"/>
          </p:nvPr>
        </p:nvSpPr>
        <p:spPr/>
        <p:txBody>
          <a:bodyPr/>
          <a:lstStyle/>
          <a:p>
            <a:fld id="{4FAB73BC-B049-4115-A692-8D63A059BFB8}" type="slidenum">
              <a:rPr lang="en-US" altLang="zh-HK" smtClean="0"/>
              <a:t>7</a:t>
            </a:fld>
            <a:endParaRPr lang="en-US" altLang="zh-HK"/>
          </a:p>
        </p:txBody>
      </p:sp>
      <p:sp>
        <p:nvSpPr>
          <p:cNvPr id="9" name="Rectangle 8"/>
          <p:cNvSpPr/>
          <p:nvPr/>
        </p:nvSpPr>
        <p:spPr>
          <a:xfrm>
            <a:off x="370701" y="2809335"/>
            <a:ext cx="2950373" cy="738664"/>
          </a:xfrm>
          <a:prstGeom prst="rect">
            <a:avLst/>
          </a:prstGeom>
        </p:spPr>
        <p:txBody>
          <a:bodyPr wrap="square">
            <a:spAutoFit/>
          </a:bodyPr>
          <a:lstStyle/>
          <a:p>
            <a:pPr algn="ctr"/>
            <a:r>
              <a:rPr lang="zh-HK" altLang="en-US" sz="1400" b="1" dirty="0">
                <a:solidFill>
                  <a:srgbClr val="FFC000"/>
                </a:solidFill>
                <a:latin typeface="Arial" panose="020B0604020202020204" pitchFamily="34" charset="0"/>
                <a:cs typeface="Arial" panose="020B0604020202020204" pitchFamily="34" charset="0"/>
              </a:rPr>
              <a:t>5.2 </a:t>
            </a:r>
            <a:r>
              <a:rPr lang="zh-HK" altLang="en-US" sz="1400" b="1" dirty="0" smtClean="0">
                <a:solidFill>
                  <a:srgbClr val="FFC000"/>
                </a:solidFill>
                <a:latin typeface="Arial" panose="020B0604020202020204" pitchFamily="34" charset="0"/>
                <a:cs typeface="Arial" panose="020B0604020202020204" pitchFamily="34" charset="0"/>
              </a:rPr>
              <a:t>million plastic </a:t>
            </a:r>
            <a:r>
              <a:rPr lang="zh-HK" altLang="en-US" sz="1400" b="1" dirty="0">
                <a:solidFill>
                  <a:srgbClr val="FFC000"/>
                </a:solidFill>
                <a:latin typeface="Arial" panose="020B0604020202020204" pitchFamily="34" charset="0"/>
                <a:cs typeface="Arial" panose="020B0604020202020204" pitchFamily="34" charset="0"/>
              </a:rPr>
              <a:t>bottles</a:t>
            </a:r>
          </a:p>
          <a:p>
            <a:pPr algn="ctr"/>
            <a:r>
              <a:rPr lang="zh-HK" altLang="en-US" sz="1400" b="1" dirty="0">
                <a:solidFill>
                  <a:srgbClr val="FFC000"/>
                </a:solidFill>
                <a:latin typeface="Arial" panose="020B0604020202020204" pitchFamily="34" charset="0"/>
                <a:cs typeface="Arial" panose="020B0604020202020204" pitchFamily="34" charset="0"/>
              </a:rPr>
              <a:t>are thrown away in Hong Kong every day</a:t>
            </a:r>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a:off x="288816" y="812799"/>
            <a:ext cx="3795601" cy="1756566"/>
          </a:xfrm>
          <a:prstGeom prst="rect">
            <a:avLst/>
          </a:prstGeom>
        </p:spPr>
      </p:pic>
      <p:pic>
        <p:nvPicPr>
          <p:cNvPr id="26" name="Picture 25"/>
          <p:cNvPicPr>
            <a:picLocks noChangeAspect="1"/>
          </p:cNvPicPr>
          <p:nvPr/>
        </p:nvPicPr>
        <p:blipFill>
          <a:blip r:embed="rId5">
            <a:clrChange>
              <a:clrFrom>
                <a:srgbClr val="FFFFFF"/>
              </a:clrFrom>
              <a:clrTo>
                <a:srgbClr val="FFFFFF">
                  <a:alpha val="0"/>
                </a:srgbClr>
              </a:clrTo>
            </a:clrChange>
          </a:blip>
          <a:stretch>
            <a:fillRect/>
          </a:stretch>
        </p:blipFill>
        <p:spPr>
          <a:xfrm>
            <a:off x="429735" y="3395915"/>
            <a:ext cx="2832304" cy="2363327"/>
          </a:xfrm>
          <a:prstGeom prst="rect">
            <a:avLst/>
          </a:prstGeom>
          <a:effectLst>
            <a:outerShdw blurRad="673100" dist="50800" dir="5400000" algn="ctr" rotWithShape="0">
              <a:srgbClr val="000000">
                <a:alpha val="43137"/>
              </a:srgbClr>
            </a:outerShdw>
          </a:effectLst>
        </p:spPr>
      </p:pic>
      <p:pic>
        <p:nvPicPr>
          <p:cNvPr id="27" name="Picture 26"/>
          <p:cNvPicPr>
            <a:picLocks noChangeAspect="1"/>
          </p:cNvPicPr>
          <p:nvPr/>
        </p:nvPicPr>
        <p:blipFill>
          <a:blip r:embed="rId6">
            <a:clrChange>
              <a:clrFrom>
                <a:srgbClr val="FFFFFF"/>
              </a:clrFrom>
              <a:clrTo>
                <a:srgbClr val="FFFFFF">
                  <a:alpha val="0"/>
                </a:srgbClr>
              </a:clrTo>
            </a:clrChange>
          </a:blip>
          <a:stretch>
            <a:fillRect/>
          </a:stretch>
        </p:blipFill>
        <p:spPr>
          <a:xfrm>
            <a:off x="6392939" y="2354366"/>
            <a:ext cx="1916398" cy="1551885"/>
          </a:xfrm>
          <a:prstGeom prst="rect">
            <a:avLst/>
          </a:prstGeom>
        </p:spPr>
      </p:pic>
      <p:pic>
        <p:nvPicPr>
          <p:cNvPr id="32" name="Picture 31"/>
          <p:cNvPicPr>
            <a:picLocks noChangeAspect="1"/>
          </p:cNvPicPr>
          <p:nvPr/>
        </p:nvPicPr>
        <p:blipFill>
          <a:blip r:embed="rId7">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29884" y="3913093"/>
            <a:ext cx="1863055" cy="1481011"/>
          </a:xfrm>
          <a:prstGeom prst="rect">
            <a:avLst/>
          </a:prstGeom>
        </p:spPr>
      </p:pic>
      <p:pic>
        <p:nvPicPr>
          <p:cNvPr id="33" name="Picture 32"/>
          <p:cNvPicPr>
            <a:picLocks noChangeAspect="1"/>
          </p:cNvPicPr>
          <p:nvPr/>
        </p:nvPicPr>
        <p:blipFill>
          <a:blip r:embed="rId8">
            <a:clrChange>
              <a:clrFrom>
                <a:srgbClr val="FFFFFF"/>
              </a:clrFrom>
              <a:clrTo>
                <a:srgbClr val="FFFFFF">
                  <a:alpha val="0"/>
                </a:srgbClr>
              </a:clrTo>
            </a:clrChange>
          </a:blip>
          <a:stretch>
            <a:fillRect/>
          </a:stretch>
        </p:blipFill>
        <p:spPr>
          <a:xfrm>
            <a:off x="6432542" y="4057464"/>
            <a:ext cx="1837191" cy="999611"/>
          </a:xfrm>
          <a:prstGeom prst="rect">
            <a:avLst/>
          </a:prstGeom>
        </p:spPr>
      </p:pic>
      <p:pic>
        <p:nvPicPr>
          <p:cNvPr id="34" name="Picture 33"/>
          <p:cNvPicPr>
            <a:picLocks noChangeAspect="1"/>
          </p:cNvPicPr>
          <p:nvPr/>
        </p:nvPicPr>
        <p:blipFill>
          <a:blip r:embed="rId5">
            <a:clrChange>
              <a:clrFrom>
                <a:srgbClr val="FFFFFF"/>
              </a:clrFrom>
              <a:clrTo>
                <a:srgbClr val="FFFFFF">
                  <a:alpha val="0"/>
                </a:srgbClr>
              </a:clrTo>
            </a:clrChange>
          </a:blip>
          <a:stretch>
            <a:fillRect/>
          </a:stretch>
        </p:blipFill>
        <p:spPr>
          <a:xfrm>
            <a:off x="5158407" y="2809646"/>
            <a:ext cx="1082578" cy="903323"/>
          </a:xfrm>
          <a:prstGeom prst="rect">
            <a:avLst/>
          </a:prstGeom>
        </p:spPr>
      </p:pic>
      <p:sp>
        <p:nvSpPr>
          <p:cNvPr id="40" name="Rectangle 39"/>
          <p:cNvSpPr/>
          <p:nvPr/>
        </p:nvSpPr>
        <p:spPr>
          <a:xfrm>
            <a:off x="365016" y="233244"/>
            <a:ext cx="11416137" cy="369332"/>
          </a:xfrm>
          <a:prstGeom prst="rect">
            <a:avLst/>
          </a:prstGeom>
        </p:spPr>
        <p:txBody>
          <a:bodyPr wrap="square">
            <a:spAutoFit/>
          </a:bodyPr>
          <a:lstStyle/>
          <a:p>
            <a:r>
              <a:rPr lang="en-US" altLang="zh-HK" b="1" dirty="0" smtClean="0"/>
              <a:t>An Information </a:t>
            </a:r>
            <a:r>
              <a:rPr lang="en-US" altLang="zh-HK" b="1" dirty="0"/>
              <a:t>S</a:t>
            </a:r>
            <a:r>
              <a:rPr lang="en-US" altLang="zh-HK" b="1" dirty="0" smtClean="0"/>
              <a:t>heet on Marine </a:t>
            </a:r>
            <a:r>
              <a:rPr lang="en-US" altLang="zh-HK" b="1" dirty="0"/>
              <a:t>L</a:t>
            </a:r>
            <a:r>
              <a:rPr lang="en-US" altLang="zh-HK" b="1" dirty="0" smtClean="0"/>
              <a:t>ittering </a:t>
            </a:r>
            <a:r>
              <a:rPr lang="en-US" altLang="zh-HK" b="1" dirty="0"/>
              <a:t>in Hong </a:t>
            </a:r>
            <a:r>
              <a:rPr lang="en-US" altLang="zh-HK" b="1" dirty="0" smtClean="0"/>
              <a:t>Kong</a:t>
            </a:r>
            <a:endParaRPr lang="zh-HK" altLang="en-US" b="1" dirty="0"/>
          </a:p>
        </p:txBody>
      </p:sp>
      <p:sp>
        <p:nvSpPr>
          <p:cNvPr id="14" name="Rectangle 13"/>
          <p:cNvSpPr/>
          <p:nvPr/>
        </p:nvSpPr>
        <p:spPr>
          <a:xfrm>
            <a:off x="4045676" y="2762572"/>
            <a:ext cx="1187430" cy="954107"/>
          </a:xfrm>
          <a:prstGeom prst="rect">
            <a:avLst/>
          </a:prstGeom>
        </p:spPr>
        <p:txBody>
          <a:bodyPr wrap="square">
            <a:spAutoFit/>
          </a:bodyPr>
          <a:lstStyle/>
          <a:p>
            <a:pPr algn="ctr"/>
            <a:r>
              <a:rPr lang="en-US" altLang="zh-HK" sz="1400" b="1" dirty="0" smtClean="0">
                <a:solidFill>
                  <a:srgbClr val="FFFFFF"/>
                </a:solidFill>
                <a:latin typeface="Arial" panose="020B0604020202020204" pitchFamily="34" charset="0"/>
                <a:cs typeface="Arial" panose="020B0604020202020204" pitchFamily="34" charset="0"/>
              </a:rPr>
              <a:t>Weighing</a:t>
            </a:r>
            <a:r>
              <a:rPr lang="en-US" altLang="zh-HK" sz="1400" b="1" dirty="0">
                <a:solidFill>
                  <a:srgbClr val="FFFFFF"/>
                </a:solidFill>
                <a:latin typeface="Arial" panose="020B0604020202020204" pitchFamily="34" charset="0"/>
                <a:cs typeface="Arial" panose="020B0604020202020204" pitchFamily="34" charset="0"/>
              </a:rPr>
              <a:t/>
            </a:r>
            <a:br>
              <a:rPr lang="en-US" altLang="zh-HK" sz="1400" b="1" dirty="0">
                <a:solidFill>
                  <a:srgbClr val="FFFFFF"/>
                </a:solidFill>
                <a:latin typeface="Arial" panose="020B0604020202020204" pitchFamily="34" charset="0"/>
                <a:cs typeface="Arial" panose="020B0604020202020204" pitchFamily="34" charset="0"/>
              </a:rPr>
            </a:br>
            <a:r>
              <a:rPr lang="en-US" altLang="zh-HK" sz="1400" b="1" dirty="0" smtClean="0">
                <a:solidFill>
                  <a:srgbClr val="FFFFFF"/>
                </a:solidFill>
                <a:latin typeface="Arial" panose="020B0604020202020204" pitchFamily="34" charset="0"/>
                <a:cs typeface="Arial" panose="020B0604020202020204" pitchFamily="34" charset="0"/>
              </a:rPr>
              <a:t>about </a:t>
            </a:r>
            <a:r>
              <a:rPr lang="en-US" altLang="zh-HK" sz="1400" b="1" dirty="0" smtClean="0">
                <a:solidFill>
                  <a:srgbClr val="FF87A9"/>
                </a:solidFill>
                <a:latin typeface="Arial" panose="020B0604020202020204" pitchFamily="34" charset="0"/>
                <a:cs typeface="Arial" panose="020B0604020202020204" pitchFamily="34" charset="0"/>
              </a:rPr>
              <a:t>130 </a:t>
            </a:r>
            <a:r>
              <a:rPr lang="en-US" altLang="zh-HK" sz="1400" b="1" dirty="0" err="1">
                <a:solidFill>
                  <a:srgbClr val="FF87A9"/>
                </a:solidFill>
                <a:latin typeface="Arial" panose="020B0604020202020204" pitchFamily="34" charset="0"/>
                <a:cs typeface="Arial" panose="020B0604020202020204" pitchFamily="34" charset="0"/>
              </a:rPr>
              <a:t>tonnes</a:t>
            </a:r>
            <a:r>
              <a:rPr lang="en-US" altLang="zh-HK" sz="1400" b="1" dirty="0">
                <a:solidFill>
                  <a:srgbClr val="FF87A9"/>
                </a:solidFill>
                <a:latin typeface="Arial" panose="020B0604020202020204" pitchFamily="34" charset="0"/>
                <a:cs typeface="Arial" panose="020B0604020202020204" pitchFamily="34" charset="0"/>
              </a:rPr>
              <a:t> in total</a:t>
            </a:r>
            <a:endParaRPr lang="en-US" altLang="zh-HK" sz="1400" b="1" dirty="0">
              <a:solidFill>
                <a:srgbClr val="FFFFFF"/>
              </a:solidFill>
              <a:latin typeface="Arial" panose="020B0604020202020204" pitchFamily="34" charset="0"/>
              <a:cs typeface="Arial" panose="020B0604020202020204" pitchFamily="34" charset="0"/>
            </a:endParaRPr>
          </a:p>
        </p:txBody>
      </p:sp>
      <p:sp>
        <p:nvSpPr>
          <p:cNvPr id="16" name="Rectangle 15"/>
          <p:cNvSpPr/>
          <p:nvPr/>
        </p:nvSpPr>
        <p:spPr>
          <a:xfrm>
            <a:off x="7422178" y="2641932"/>
            <a:ext cx="2515590" cy="523220"/>
          </a:xfrm>
          <a:prstGeom prst="rect">
            <a:avLst/>
          </a:prstGeom>
        </p:spPr>
        <p:txBody>
          <a:bodyPr wrap="square">
            <a:spAutoFit/>
          </a:bodyPr>
          <a:lstStyle/>
          <a:p>
            <a:pPr algn="ctr"/>
            <a:r>
              <a:rPr lang="en-US" altLang="zh-HK" sz="1400" b="1" dirty="0">
                <a:solidFill>
                  <a:srgbClr val="FFFFFF"/>
                </a:solidFill>
                <a:latin typeface="Arial" panose="020B0604020202020204" pitchFamily="34" charset="0"/>
                <a:cs typeface="Arial" panose="020B0604020202020204" pitchFamily="34" charset="0"/>
              </a:rPr>
              <a:t>As heavy as</a:t>
            </a:r>
            <a:br>
              <a:rPr lang="en-US" altLang="zh-HK" sz="1400" b="1" dirty="0">
                <a:solidFill>
                  <a:srgbClr val="FFFFFF"/>
                </a:solidFill>
                <a:latin typeface="Arial" panose="020B0604020202020204" pitchFamily="34" charset="0"/>
                <a:cs typeface="Arial" panose="020B0604020202020204" pitchFamily="34" charset="0"/>
              </a:rPr>
            </a:br>
            <a:r>
              <a:rPr lang="en-US" altLang="zh-HK" sz="1400" b="1" dirty="0">
                <a:solidFill>
                  <a:srgbClr val="FF87A9"/>
                </a:solidFill>
                <a:latin typeface="Arial" panose="020B0604020202020204" pitchFamily="34" charset="0"/>
                <a:cs typeface="Arial" panose="020B0604020202020204" pitchFamily="34" charset="0"/>
              </a:rPr>
              <a:t>9 whale sharks</a:t>
            </a:r>
            <a:endParaRPr lang="en-US" altLang="zh-HK" sz="1400" b="1" dirty="0">
              <a:solidFill>
                <a:srgbClr val="FFFFFF"/>
              </a:solidFill>
              <a:latin typeface="Arial" panose="020B0604020202020204" pitchFamily="34" charset="0"/>
              <a:cs typeface="Arial" panose="020B0604020202020204" pitchFamily="34" charset="0"/>
            </a:endParaRPr>
          </a:p>
        </p:txBody>
      </p:sp>
      <p:sp>
        <p:nvSpPr>
          <p:cNvPr id="10" name="Rectangle 9"/>
          <p:cNvSpPr/>
          <p:nvPr/>
        </p:nvSpPr>
        <p:spPr>
          <a:xfrm>
            <a:off x="3411014" y="5400946"/>
            <a:ext cx="2398068" cy="738664"/>
          </a:xfrm>
          <a:prstGeom prst="rect">
            <a:avLst/>
          </a:prstGeom>
        </p:spPr>
        <p:txBody>
          <a:bodyPr wrap="square">
            <a:spAutoFit/>
          </a:bodyPr>
          <a:lstStyle/>
          <a:p>
            <a:pPr algn="ctr"/>
            <a:r>
              <a:rPr lang="en-US" altLang="zh-HK" sz="1400" b="1" dirty="0">
                <a:solidFill>
                  <a:srgbClr val="FFFFFF"/>
                </a:solidFill>
                <a:latin typeface="Arial" panose="020B0604020202020204" pitchFamily="34" charset="0"/>
                <a:cs typeface="Arial" panose="020B0604020202020204" pitchFamily="34" charset="0"/>
              </a:rPr>
              <a:t>More than enough to fill </a:t>
            </a:r>
            <a:r>
              <a:rPr lang="en-US" altLang="zh-HK" sz="1400" b="1" dirty="0" smtClean="0">
                <a:solidFill>
                  <a:srgbClr val="FFFFFF"/>
                </a:solidFill>
                <a:latin typeface="Arial" panose="020B0604020202020204" pitchFamily="34" charset="0"/>
                <a:cs typeface="Arial" panose="020B0604020202020204" pitchFamily="34" charset="0"/>
              </a:rPr>
              <a:t>an </a:t>
            </a:r>
            <a:r>
              <a:rPr lang="en-US" altLang="zh-HK" sz="1400" b="1" dirty="0" smtClean="0">
                <a:solidFill>
                  <a:srgbClr val="FF87A9"/>
                </a:solidFill>
                <a:latin typeface="Arial" panose="020B0604020202020204" pitchFamily="34" charset="0"/>
                <a:cs typeface="Arial" panose="020B0604020202020204" pitchFamily="34" charset="0"/>
              </a:rPr>
              <a:t>Olympic-sized</a:t>
            </a:r>
            <a:r>
              <a:rPr lang="en-US" altLang="zh-HK" sz="1400" b="1" dirty="0">
                <a:solidFill>
                  <a:srgbClr val="FFFFFF"/>
                </a:solidFill>
                <a:latin typeface="Arial" panose="020B0604020202020204" pitchFamily="34" charset="0"/>
                <a:cs typeface="Arial" panose="020B0604020202020204" pitchFamily="34" charset="0"/>
              </a:rPr>
              <a:t/>
            </a:r>
            <a:br>
              <a:rPr lang="en-US" altLang="zh-HK" sz="1400" b="1" dirty="0">
                <a:solidFill>
                  <a:srgbClr val="FFFFFF"/>
                </a:solidFill>
                <a:latin typeface="Arial" panose="020B0604020202020204" pitchFamily="34" charset="0"/>
                <a:cs typeface="Arial" panose="020B0604020202020204" pitchFamily="34" charset="0"/>
              </a:rPr>
            </a:br>
            <a:r>
              <a:rPr lang="en-US" altLang="zh-HK" sz="1400" b="1" dirty="0">
                <a:solidFill>
                  <a:srgbClr val="FF87A9"/>
                </a:solidFill>
                <a:latin typeface="Arial" panose="020B0604020202020204" pitchFamily="34" charset="0"/>
                <a:cs typeface="Arial" panose="020B0604020202020204" pitchFamily="34" charset="0"/>
              </a:rPr>
              <a:t>swimming pool</a:t>
            </a:r>
            <a:endParaRPr lang="en-US" altLang="zh-HK" sz="1400" b="1" i="0" dirty="0">
              <a:solidFill>
                <a:srgbClr val="FFFFFF"/>
              </a:solidFill>
              <a:effectLst/>
              <a:latin typeface="Arial" panose="020B0604020202020204" pitchFamily="34" charset="0"/>
              <a:cs typeface="Arial" panose="020B0604020202020204" pitchFamily="34" charset="0"/>
            </a:endParaRPr>
          </a:p>
        </p:txBody>
      </p:sp>
      <p:sp>
        <p:nvSpPr>
          <p:cNvPr id="17" name="Rectangle 16"/>
          <p:cNvSpPr/>
          <p:nvPr/>
        </p:nvSpPr>
        <p:spPr>
          <a:xfrm>
            <a:off x="5836955" y="5309452"/>
            <a:ext cx="3636691" cy="1169551"/>
          </a:xfrm>
          <a:prstGeom prst="rect">
            <a:avLst/>
          </a:prstGeom>
        </p:spPr>
        <p:txBody>
          <a:bodyPr wrap="square">
            <a:spAutoFit/>
          </a:bodyPr>
          <a:lstStyle/>
          <a:p>
            <a:pPr algn="ctr"/>
            <a:r>
              <a:rPr lang="en-US" altLang="zh-HK" sz="1400" b="1" dirty="0">
                <a:solidFill>
                  <a:srgbClr val="FFFFFF"/>
                </a:solidFill>
                <a:latin typeface="Arial" panose="020B0604020202020204" pitchFamily="34" charset="0"/>
                <a:cs typeface="Arial" panose="020B0604020202020204" pitchFamily="34" charset="0"/>
              </a:rPr>
              <a:t>Stacked on top of one another, they would </a:t>
            </a:r>
            <a:r>
              <a:rPr lang="en-US" altLang="zh-HK" sz="1400" b="1" dirty="0" smtClean="0">
                <a:solidFill>
                  <a:srgbClr val="FFFFFF"/>
                </a:solidFill>
                <a:latin typeface="Arial" panose="020B0604020202020204" pitchFamily="34" charset="0"/>
                <a:cs typeface="Arial" panose="020B0604020202020204" pitchFamily="34" charset="0"/>
              </a:rPr>
              <a:t>measure over </a:t>
            </a:r>
            <a:r>
              <a:rPr lang="en-US" altLang="zh-HK" sz="1400" b="1" dirty="0" smtClean="0">
                <a:solidFill>
                  <a:srgbClr val="FF87A9"/>
                </a:solidFill>
                <a:latin typeface="Arial" panose="020B0604020202020204" pitchFamily="34" charset="0"/>
                <a:cs typeface="Arial" panose="020B0604020202020204" pitchFamily="34" charset="0"/>
              </a:rPr>
              <a:t>2,200 </a:t>
            </a:r>
            <a:r>
              <a:rPr lang="en-US" altLang="zh-HK" sz="1400" b="1" dirty="0">
                <a:solidFill>
                  <a:srgbClr val="FF87A9"/>
                </a:solidFill>
                <a:latin typeface="Arial" panose="020B0604020202020204" pitchFamily="34" charset="0"/>
                <a:cs typeface="Arial" panose="020B0604020202020204" pitchFamily="34" charset="0"/>
              </a:rPr>
              <a:t>times</a:t>
            </a:r>
            <a:r>
              <a:rPr lang="en-US" altLang="zh-HK" sz="1400" b="1" dirty="0">
                <a:solidFill>
                  <a:srgbClr val="FFFFFF"/>
                </a:solidFill>
                <a:latin typeface="Arial" panose="020B0604020202020204" pitchFamily="34" charset="0"/>
                <a:cs typeface="Arial" panose="020B0604020202020204" pitchFamily="34" charset="0"/>
              </a:rPr>
              <a:t> the height </a:t>
            </a:r>
            <a:r>
              <a:rPr lang="en-US" altLang="zh-HK" sz="1400" b="1" dirty="0" smtClean="0">
                <a:solidFill>
                  <a:srgbClr val="FFFFFF"/>
                </a:solidFill>
                <a:latin typeface="Arial" panose="020B0604020202020204" pitchFamily="34" charset="0"/>
                <a:cs typeface="Arial" panose="020B0604020202020204" pitchFamily="34" charset="0"/>
              </a:rPr>
              <a:t>of </a:t>
            </a:r>
            <a:r>
              <a:rPr lang="en-US" altLang="zh-HK" sz="1400" b="1" dirty="0">
                <a:solidFill>
                  <a:srgbClr val="FFFFFF"/>
                </a:solidFill>
                <a:latin typeface="Arial" panose="020B0604020202020204" pitchFamily="34" charset="0"/>
                <a:cs typeface="Arial" panose="020B0604020202020204" pitchFamily="34" charset="0"/>
              </a:rPr>
              <a:t>the International Commerce Centre (ICC</a:t>
            </a:r>
            <a:r>
              <a:rPr lang="en-US" altLang="zh-HK" sz="1400" b="1" dirty="0" smtClean="0">
                <a:solidFill>
                  <a:srgbClr val="FFFFFF"/>
                </a:solidFill>
                <a:latin typeface="Arial" panose="020B0604020202020204" pitchFamily="34" charset="0"/>
                <a:cs typeface="Arial" panose="020B0604020202020204" pitchFamily="34" charset="0"/>
              </a:rPr>
              <a:t>) – Hong </a:t>
            </a:r>
            <a:r>
              <a:rPr lang="en-US" altLang="zh-HK" sz="1400" b="1" dirty="0">
                <a:solidFill>
                  <a:srgbClr val="FFFFFF"/>
                </a:solidFill>
                <a:latin typeface="Arial" panose="020B0604020202020204" pitchFamily="34" charset="0"/>
                <a:cs typeface="Arial" panose="020B0604020202020204" pitchFamily="34" charset="0"/>
              </a:rPr>
              <a:t>Kong’s tallest </a:t>
            </a:r>
            <a:r>
              <a:rPr lang="en-US" altLang="zh-HK" sz="1400" b="1" dirty="0" smtClean="0">
                <a:solidFill>
                  <a:srgbClr val="FFFFFF"/>
                </a:solidFill>
                <a:latin typeface="Arial" panose="020B0604020202020204" pitchFamily="34" charset="0"/>
                <a:cs typeface="Arial" panose="020B0604020202020204" pitchFamily="34" charset="0"/>
              </a:rPr>
              <a:t>skyscraper</a:t>
            </a:r>
            <a:endParaRPr lang="en-US" altLang="zh-HK" sz="1400" b="1" i="0" dirty="0">
              <a:solidFill>
                <a:srgbClr val="FFFFFF"/>
              </a:solidFill>
              <a:effectLst/>
              <a:latin typeface="Arial" panose="020B0604020202020204" pitchFamily="34" charset="0"/>
              <a:cs typeface="Arial" panose="020B0604020202020204" pitchFamily="34" charset="0"/>
            </a:endParaRPr>
          </a:p>
        </p:txBody>
      </p:sp>
      <p:sp>
        <p:nvSpPr>
          <p:cNvPr id="28" name="Rounded Rectangle 27"/>
          <p:cNvSpPr/>
          <p:nvPr/>
        </p:nvSpPr>
        <p:spPr>
          <a:xfrm>
            <a:off x="3806595" y="809089"/>
            <a:ext cx="6131173" cy="1734260"/>
          </a:xfrm>
          <a:prstGeom prst="roundRect">
            <a:avLst/>
          </a:prstGeom>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6"/>
          <p:cNvSpPr txBox="1"/>
          <p:nvPr/>
        </p:nvSpPr>
        <p:spPr>
          <a:xfrm>
            <a:off x="3990597" y="1077337"/>
            <a:ext cx="5976133" cy="1323439"/>
          </a:xfrm>
          <a:prstGeom prst="rect">
            <a:avLst/>
          </a:prstGeom>
          <a:noFill/>
        </p:spPr>
        <p:txBody>
          <a:bodyPr wrap="square" rtlCol="0">
            <a:spAutoFit/>
          </a:bodyPr>
          <a:lstStyle/>
          <a:p>
            <a:r>
              <a:rPr lang="en-US" altLang="zh-HK" sz="1600" b="1" dirty="0" smtClean="0">
                <a:solidFill>
                  <a:srgbClr val="FFFF00"/>
                </a:solidFill>
                <a:latin typeface="Arial" panose="020B0604020202020204" pitchFamily="34" charset="0"/>
                <a:cs typeface="Arial" panose="020B0604020202020204" pitchFamily="34" charset="0"/>
              </a:rPr>
              <a:t>Marine pollution is threatening the world and Hong Kong is certainly no exception. The city’s beaches are awash with litter, with </a:t>
            </a:r>
            <a:r>
              <a:rPr lang="en-US" altLang="zh-HK" sz="1600" b="1" dirty="0" err="1" smtClean="0">
                <a:solidFill>
                  <a:srgbClr val="FFFF00"/>
                </a:solidFill>
                <a:latin typeface="Arial" panose="020B0604020202020204" pitchFamily="34" charset="0"/>
                <a:cs typeface="Arial" panose="020B0604020202020204" pitchFamily="34" charset="0"/>
              </a:rPr>
              <a:t>microplastic</a:t>
            </a:r>
            <a:r>
              <a:rPr lang="en-US" altLang="zh-HK" sz="1600" b="1" dirty="0" smtClean="0">
                <a:solidFill>
                  <a:srgbClr val="FFFF00"/>
                </a:solidFill>
                <a:latin typeface="Arial" panose="020B0604020202020204" pitchFamily="34" charset="0"/>
                <a:cs typeface="Arial" panose="020B0604020202020204" pitchFamily="34" charset="0"/>
              </a:rPr>
              <a:t> levels reaching as high as 5,600 pieces per square </a:t>
            </a:r>
            <a:r>
              <a:rPr lang="en-US" altLang="zh-HK" sz="1600" b="1" dirty="0" err="1" smtClean="0">
                <a:solidFill>
                  <a:srgbClr val="FFFF00"/>
                </a:solidFill>
                <a:latin typeface="Arial" panose="020B0604020202020204" pitchFamily="34" charset="0"/>
                <a:cs typeface="Arial" panose="020B0604020202020204" pitchFamily="34" charset="0"/>
              </a:rPr>
              <a:t>metre</a:t>
            </a:r>
            <a:r>
              <a:rPr lang="en-US" altLang="zh-HK" sz="1600" b="1" dirty="0" smtClean="0">
                <a:solidFill>
                  <a:srgbClr val="FFFF00"/>
                </a:solidFill>
                <a:latin typeface="Arial" panose="020B0604020202020204" pitchFamily="34" charset="0"/>
                <a:cs typeface="Arial" panose="020B0604020202020204" pitchFamily="34" charset="0"/>
              </a:rPr>
              <a:t> – 40 % higher than the global average.</a:t>
            </a:r>
            <a:endParaRPr lang="zh-HK" altLang="en-US" sz="1600" b="1" dirty="0">
              <a:solidFill>
                <a:srgbClr val="FFFF00"/>
              </a:solidFill>
              <a:latin typeface="Arial" panose="020B0604020202020204" pitchFamily="34" charset="0"/>
              <a:cs typeface="Arial" panose="020B0604020202020204" pitchFamily="34" charset="0"/>
            </a:endParaRPr>
          </a:p>
        </p:txBody>
      </p:sp>
      <p:grpSp>
        <p:nvGrpSpPr>
          <p:cNvPr id="2" name="Group 1"/>
          <p:cNvGrpSpPr/>
          <p:nvPr/>
        </p:nvGrpSpPr>
        <p:grpSpPr>
          <a:xfrm>
            <a:off x="10091090" y="2651077"/>
            <a:ext cx="1411107" cy="1385215"/>
            <a:chOff x="10167290" y="2651077"/>
            <a:chExt cx="1411107" cy="1385215"/>
          </a:xfrm>
        </p:grpSpPr>
        <p:pic>
          <p:nvPicPr>
            <p:cNvPr id="35" name="Picture 34"/>
            <p:cNvPicPr>
              <a:picLocks noChangeAspect="1"/>
            </p:cNvPicPr>
            <p:nvPr/>
          </p:nvPicPr>
          <p:blipFill>
            <a:blip r:embed="rId9">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167290" y="2651077"/>
              <a:ext cx="1411107" cy="1385215"/>
            </a:xfrm>
            <a:prstGeom prst="rect">
              <a:avLst/>
            </a:prstGeom>
          </p:spPr>
        </p:pic>
        <p:sp>
          <p:nvSpPr>
            <p:cNvPr id="36" name="TextBox 35"/>
            <p:cNvSpPr txBox="1"/>
            <p:nvPr/>
          </p:nvSpPr>
          <p:spPr>
            <a:xfrm>
              <a:off x="10434921" y="3364753"/>
              <a:ext cx="888069" cy="369332"/>
            </a:xfrm>
            <a:prstGeom prst="rect">
              <a:avLst/>
            </a:prstGeom>
            <a:solidFill>
              <a:schemeClr val="bg1"/>
            </a:solidFill>
          </p:spPr>
          <p:txBody>
            <a:bodyPr wrap="square" rtlCol="0">
              <a:spAutoFit/>
            </a:bodyPr>
            <a:lstStyle/>
            <a:p>
              <a:r>
                <a:rPr lang="en-US" altLang="zh-HK" b="1" dirty="0" smtClean="0">
                  <a:solidFill>
                    <a:srgbClr val="FF0000"/>
                  </a:solidFill>
                </a:rPr>
                <a:t>2050</a:t>
              </a:r>
              <a:endParaRPr lang="zh-HK" altLang="en-US" b="1" dirty="0">
                <a:solidFill>
                  <a:srgbClr val="FF0000"/>
                </a:solidFill>
              </a:endParaRPr>
            </a:p>
          </p:txBody>
        </p:sp>
      </p:grpSp>
      <p:sp>
        <p:nvSpPr>
          <p:cNvPr id="25" name="Rectangle 24"/>
          <p:cNvSpPr/>
          <p:nvPr/>
        </p:nvSpPr>
        <p:spPr>
          <a:xfrm>
            <a:off x="10070871" y="4132764"/>
            <a:ext cx="1535467" cy="1169551"/>
          </a:xfrm>
          <a:prstGeom prst="rect">
            <a:avLst/>
          </a:prstGeom>
        </p:spPr>
        <p:txBody>
          <a:bodyPr wrap="square">
            <a:spAutoFit/>
          </a:bodyPr>
          <a:lstStyle/>
          <a:p>
            <a:pPr algn="ctr"/>
            <a:r>
              <a:rPr lang="en-US" altLang="zh-HK" sz="1400" b="1" dirty="0">
                <a:solidFill>
                  <a:srgbClr val="FF0000"/>
                </a:solidFill>
                <a:latin typeface="Arial" panose="020B0604020202020204" pitchFamily="34" charset="0"/>
                <a:cs typeface="Arial" panose="020B0604020202020204" pitchFamily="34" charset="0"/>
              </a:rPr>
              <a:t>By </a:t>
            </a:r>
            <a:r>
              <a:rPr lang="en-US" altLang="zh-HK" sz="1400" b="1" dirty="0" smtClean="0">
                <a:solidFill>
                  <a:srgbClr val="FF0000"/>
                </a:solidFill>
                <a:latin typeface="Arial" panose="020B0604020202020204" pitchFamily="34" charset="0"/>
                <a:cs typeface="Arial" panose="020B0604020202020204" pitchFamily="34" charset="0"/>
              </a:rPr>
              <a:t>2050, </a:t>
            </a:r>
            <a:r>
              <a:rPr lang="en-US" altLang="zh-HK" sz="1400" b="1" dirty="0">
                <a:solidFill>
                  <a:srgbClr val="FF0000"/>
                </a:solidFill>
                <a:latin typeface="Arial" panose="020B0604020202020204" pitchFamily="34" charset="0"/>
                <a:cs typeface="Arial" panose="020B0604020202020204" pitchFamily="34" charset="0"/>
              </a:rPr>
              <a:t>there may be more plastic than fish in the sea</a:t>
            </a:r>
            <a:r>
              <a:rPr lang="en-US" altLang="zh-HK" sz="1400" b="1" dirty="0" smtClean="0">
                <a:solidFill>
                  <a:srgbClr val="FF0000"/>
                </a:solidFill>
                <a:latin typeface="Arial" panose="020B0604020202020204" pitchFamily="34" charset="0"/>
                <a:cs typeface="Arial" panose="020B0604020202020204" pitchFamily="34" charset="0"/>
              </a:rPr>
              <a:t>. </a:t>
            </a:r>
          </a:p>
          <a:p>
            <a:pPr algn="ctr"/>
            <a:r>
              <a:rPr lang="en-US" altLang="zh-HK" sz="1400" b="1" dirty="0" smtClean="0">
                <a:solidFill>
                  <a:srgbClr val="FFC000"/>
                </a:solidFill>
                <a:latin typeface="Chicago" panose="020B0806080604040204" pitchFamily="34" charset="0"/>
                <a:cs typeface="Arial" panose="020B0604020202020204" pitchFamily="34" charset="0"/>
              </a:rPr>
              <a:t>Just let it be?</a:t>
            </a:r>
            <a:endParaRPr lang="zh-HK" altLang="en-US" sz="1400" dirty="0">
              <a:solidFill>
                <a:srgbClr val="FFC000"/>
              </a:solidFill>
              <a:latin typeface="Chicago" panose="020B0806080604040204" pitchFamily="34" charset="0"/>
              <a:cs typeface="Arial" panose="020B0604020202020204" pitchFamily="34" charset="0"/>
            </a:endParaRPr>
          </a:p>
        </p:txBody>
      </p:sp>
      <p:sp>
        <p:nvSpPr>
          <p:cNvPr id="30" name="Rectangle 29"/>
          <p:cNvSpPr/>
          <p:nvPr/>
        </p:nvSpPr>
        <p:spPr>
          <a:xfrm>
            <a:off x="6556349" y="4078375"/>
            <a:ext cx="632759" cy="307777"/>
          </a:xfrm>
          <a:prstGeom prst="rect">
            <a:avLst/>
          </a:prstGeom>
        </p:spPr>
        <p:txBody>
          <a:bodyPr wrap="square">
            <a:spAutoFit/>
          </a:bodyPr>
          <a:lstStyle/>
          <a:p>
            <a:pPr algn="ctr"/>
            <a:r>
              <a:rPr lang="en-US" altLang="zh-HK" sz="1400" b="1" dirty="0" smtClean="0">
                <a:solidFill>
                  <a:srgbClr val="FFFFFF"/>
                </a:solidFill>
                <a:latin typeface="Arial" panose="020B0604020202020204" pitchFamily="34" charset="0"/>
                <a:cs typeface="Arial" panose="020B0604020202020204" pitchFamily="34" charset="0"/>
              </a:rPr>
              <a:t> ICC</a:t>
            </a:r>
            <a:endParaRPr lang="en-US" altLang="zh-HK" sz="1400" b="1" i="0" dirty="0">
              <a:solidFill>
                <a:srgbClr val="FFFFFF"/>
              </a:solidFill>
              <a:effectLst/>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19126" flipV="1">
            <a:off x="7018086" y="4313469"/>
            <a:ext cx="261862" cy="166349"/>
          </a:xfrm>
          <a:prstGeom prst="rect">
            <a:avLst/>
          </a:prstGeom>
        </p:spPr>
      </p:pic>
      <p:pic>
        <p:nvPicPr>
          <p:cNvPr id="3" name="Picture 2"/>
          <p:cNvPicPr>
            <a:picLocks noChangeAspect="1"/>
          </p:cNvPicPr>
          <p:nvPr/>
        </p:nvPicPr>
        <p:blipFill>
          <a:blip r:embed="rId11">
            <a:clrChange>
              <a:clrFrom>
                <a:srgbClr val="FFFFFF"/>
              </a:clrFrom>
              <a:clrTo>
                <a:srgbClr val="FFFFFF">
                  <a:alpha val="0"/>
                </a:srgbClr>
              </a:clrTo>
            </a:clrChange>
          </a:blip>
          <a:stretch>
            <a:fillRect/>
          </a:stretch>
        </p:blipFill>
        <p:spPr>
          <a:xfrm>
            <a:off x="3215729" y="3756544"/>
            <a:ext cx="774868" cy="508274"/>
          </a:xfrm>
          <a:prstGeom prst="rect">
            <a:avLst/>
          </a:prstGeom>
        </p:spPr>
      </p:pic>
      <p:pic>
        <p:nvPicPr>
          <p:cNvPr id="42" name="Picture 41"/>
          <p:cNvPicPr>
            <a:picLocks noChangeAspect="1"/>
          </p:cNvPicPr>
          <p:nvPr/>
        </p:nvPicPr>
        <p:blipFill>
          <a:blip r:embed="rId11">
            <a:clrChange>
              <a:clrFrom>
                <a:srgbClr val="FFFFFF"/>
              </a:clrFrom>
              <a:clrTo>
                <a:srgbClr val="FFFFFF">
                  <a:alpha val="0"/>
                </a:srgbClr>
              </a:clrTo>
            </a:clrChange>
          </a:blip>
          <a:stretch>
            <a:fillRect/>
          </a:stretch>
        </p:blipFill>
        <p:spPr>
          <a:xfrm>
            <a:off x="8750148" y="3596029"/>
            <a:ext cx="1264281" cy="829304"/>
          </a:xfrm>
          <a:prstGeom prst="rect">
            <a:avLst/>
          </a:prstGeom>
        </p:spPr>
      </p:pic>
      <p:sp>
        <p:nvSpPr>
          <p:cNvPr id="6" name="Rectangle 5"/>
          <p:cNvSpPr/>
          <p:nvPr/>
        </p:nvSpPr>
        <p:spPr>
          <a:xfrm>
            <a:off x="233839" y="774700"/>
            <a:ext cx="11696700" cy="5827268"/>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38" name="Picture 37"/>
          <p:cNvPicPr>
            <a:picLocks noChangeAspect="1"/>
          </p:cNvPicPr>
          <p:nvPr/>
        </p:nvPicPr>
        <p:blipFill>
          <a:blip r:embed="rId12">
            <a:clrChange>
              <a:clrFrom>
                <a:srgbClr val="FFFFFF"/>
              </a:clrFrom>
              <a:clrTo>
                <a:srgbClr val="FFFFFF">
                  <a:alpha val="0"/>
                </a:srgbClr>
              </a:clrTo>
            </a:clrChange>
          </a:blip>
          <a:stretch>
            <a:fillRect/>
          </a:stretch>
        </p:blipFill>
        <p:spPr>
          <a:xfrm rot="552096">
            <a:off x="9864519" y="-40103"/>
            <a:ext cx="2240786" cy="2469472"/>
          </a:xfrm>
          <a:prstGeom prst="rect">
            <a:avLst/>
          </a:prstGeom>
        </p:spPr>
      </p:pic>
      <p:sp>
        <p:nvSpPr>
          <p:cNvPr id="39" name="TextBox 38"/>
          <p:cNvSpPr txBox="1"/>
          <p:nvPr/>
        </p:nvSpPr>
        <p:spPr>
          <a:xfrm rot="524343">
            <a:off x="10113829" y="723522"/>
            <a:ext cx="1601953" cy="1323439"/>
          </a:xfrm>
          <a:prstGeom prst="rect">
            <a:avLst/>
          </a:prstGeom>
          <a:noFill/>
        </p:spPr>
        <p:txBody>
          <a:bodyPr wrap="square" rtlCol="0">
            <a:spAutoFit/>
          </a:bodyPr>
          <a:lstStyle/>
          <a:p>
            <a:pPr algn="ctr"/>
            <a:r>
              <a:rPr lang="en-US" altLang="zh-TW" sz="1600" b="1" dirty="0" smtClean="0">
                <a:latin typeface="Myanmar Text" panose="020B0502040204020203" pitchFamily="34" charset="0"/>
                <a:cs typeface="Myanmar Text" panose="020B0502040204020203" pitchFamily="34" charset="0"/>
              </a:rPr>
              <a:t>The statistics may help illustrate the seriousness of the problem </a:t>
            </a:r>
            <a:endParaRPr lang="zh-HK" altLang="en-US" sz="1600" b="1" dirty="0">
              <a:latin typeface="Myanmar Text" panose="020B0502040204020203" pitchFamily="34" charset="0"/>
              <a:cs typeface="Myanmar Text" panose="020B0502040204020203" pitchFamily="34" charset="0"/>
            </a:endParaRPr>
          </a:p>
        </p:txBody>
      </p:sp>
      <p:sp>
        <p:nvSpPr>
          <p:cNvPr id="8" name="Rectangle 7"/>
          <p:cNvSpPr/>
          <p:nvPr/>
        </p:nvSpPr>
        <p:spPr>
          <a:xfrm>
            <a:off x="332061" y="6315324"/>
            <a:ext cx="6556419" cy="246221"/>
          </a:xfrm>
          <a:prstGeom prst="rect">
            <a:avLst/>
          </a:prstGeom>
        </p:spPr>
        <p:txBody>
          <a:bodyPr wrap="square">
            <a:spAutoFit/>
          </a:bodyPr>
          <a:lstStyle/>
          <a:p>
            <a:pPr>
              <a:spcAft>
                <a:spcPts val="0"/>
              </a:spcAft>
            </a:pPr>
            <a:r>
              <a:rPr lang="en-US" altLang="zh-HK" sz="1000" dirty="0" smtClean="0">
                <a:solidFill>
                  <a:srgbClr val="FFC000"/>
                </a:solidFill>
                <a:latin typeface="Calibri" panose="020F0502020204030204" pitchFamily="34" charset="0"/>
                <a:ea typeface="新細明體" panose="02020500000000000000" pitchFamily="18" charset="-120"/>
                <a:cs typeface="Times New Roman" panose="02020603050405020304" pitchFamily="18" charset="0"/>
              </a:rPr>
              <a:t>Data derived from </a:t>
            </a:r>
            <a:r>
              <a:rPr lang="en-US" altLang="zh-HK" sz="1000" dirty="0">
                <a:solidFill>
                  <a:srgbClr val="FFC000"/>
                </a:solidFill>
                <a:latin typeface="Calibri" panose="020F0502020204030204" pitchFamily="34" charset="0"/>
                <a:ea typeface="新細明體" panose="02020500000000000000" pitchFamily="18" charset="-120"/>
                <a:cs typeface="Times New Roman" panose="02020603050405020304" pitchFamily="18" charset="0"/>
              </a:rPr>
              <a:t>https://multimedia.scmp.com/native/infographics/article/3160919/cleaning-hong-kong-waters</a:t>
            </a:r>
            <a:r>
              <a:rPr lang="en-US" altLang="zh-HK" sz="1000" dirty="0" smtClean="0">
                <a:solidFill>
                  <a:srgbClr val="FFC000"/>
                </a:solidFill>
                <a:latin typeface="Calibri" panose="020F0502020204030204" pitchFamily="34" charset="0"/>
                <a:ea typeface="新細明體" panose="02020500000000000000" pitchFamily="18" charset="-120"/>
                <a:cs typeface="Times New Roman" panose="02020603050405020304" pitchFamily="18" charset="0"/>
              </a:rPr>
              <a:t>/</a:t>
            </a:r>
            <a:endParaRPr lang="zh-TW" altLang="zh-HK" sz="1000" dirty="0">
              <a:solidFill>
                <a:srgbClr val="FFC000"/>
              </a:solidFill>
              <a:latin typeface="新細明體" panose="02020500000000000000" pitchFamily="18" charset="-12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13232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506" t="8952" r="6419" b="3734"/>
          <a:stretch/>
        </p:blipFill>
        <p:spPr>
          <a:xfrm>
            <a:off x="94942" y="1988269"/>
            <a:ext cx="5626101" cy="2908376"/>
          </a:xfrm>
          <a:prstGeom prst="rect">
            <a:avLst/>
          </a:prstGeom>
          <a:ln>
            <a:noFill/>
          </a:ln>
          <a:effectLst>
            <a:outerShdw blurRad="190500" algn="tl" rotWithShape="0">
              <a:srgbClr val="000000">
                <a:alpha val="70000"/>
              </a:srgbClr>
            </a:outerShdw>
          </a:effectLst>
        </p:spPr>
      </p:pic>
      <p:sp>
        <p:nvSpPr>
          <p:cNvPr id="2" name="Rectangle 1"/>
          <p:cNvSpPr/>
          <p:nvPr/>
        </p:nvSpPr>
        <p:spPr>
          <a:xfrm>
            <a:off x="93817" y="2631602"/>
            <a:ext cx="5627226" cy="2270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Slide Number Placeholder 2"/>
          <p:cNvSpPr>
            <a:spLocks noGrp="1"/>
          </p:cNvSpPr>
          <p:nvPr>
            <p:ph type="sldNum" sz="quarter" idx="12"/>
          </p:nvPr>
        </p:nvSpPr>
        <p:spPr/>
        <p:txBody>
          <a:bodyPr/>
          <a:lstStyle/>
          <a:p>
            <a:fld id="{4FAB73BC-B049-4115-A692-8D63A059BFB8}" type="slidenum">
              <a:rPr lang="en-US" altLang="zh-HK" smtClean="0"/>
              <a:t>8</a:t>
            </a:fld>
            <a:endParaRPr lang="en-US" altLang="zh-HK"/>
          </a:p>
        </p:txBody>
      </p:sp>
      <p:sp>
        <p:nvSpPr>
          <p:cNvPr id="7" name="Rectangle 6"/>
          <p:cNvSpPr/>
          <p:nvPr/>
        </p:nvSpPr>
        <p:spPr>
          <a:xfrm>
            <a:off x="5785677" y="6011694"/>
            <a:ext cx="6096000" cy="646331"/>
          </a:xfrm>
          <a:prstGeom prst="rect">
            <a:avLst/>
          </a:prstGeom>
        </p:spPr>
        <p:txBody>
          <a:bodyPr>
            <a:spAutoFit/>
          </a:bodyPr>
          <a:lstStyle/>
          <a:p>
            <a:r>
              <a:rPr lang="en-US" altLang="zh-HK" sz="1200" dirty="0" smtClean="0">
                <a:latin typeface="Arial" panose="020B0604020202020204" pitchFamily="34" charset="0"/>
                <a:cs typeface="Arial" panose="020B0604020202020204" pitchFamily="34" charset="0"/>
              </a:rPr>
              <a:t>Adapted from: </a:t>
            </a:r>
            <a:r>
              <a:rPr lang="zh-HK" altLang="en-US" sz="1200" dirty="0"/>
              <a:t>https://www.epd.gov.hk/epd/clean_shorelines/files/common2015/MarineRefuseStudyReport_ENG_Final.pdf</a:t>
            </a:r>
            <a:endParaRPr lang="en-US" altLang="zh-HK" sz="1200" dirty="0"/>
          </a:p>
        </p:txBody>
      </p:sp>
      <p:sp>
        <p:nvSpPr>
          <p:cNvPr id="13" name="Rectangle 12"/>
          <p:cNvSpPr/>
          <p:nvPr/>
        </p:nvSpPr>
        <p:spPr>
          <a:xfrm>
            <a:off x="108816" y="6011694"/>
            <a:ext cx="5727619" cy="830997"/>
          </a:xfrm>
          <a:prstGeom prst="rect">
            <a:avLst/>
          </a:prstGeom>
        </p:spPr>
        <p:txBody>
          <a:bodyPr wrap="square">
            <a:spAutoFit/>
          </a:bodyPr>
          <a:lstStyle/>
          <a:p>
            <a:r>
              <a:rPr lang="en-US" altLang="zh-HK" sz="1200" dirty="0" smtClean="0">
                <a:latin typeface="Arial" panose="020B0604020202020204" pitchFamily="34" charset="0"/>
                <a:cs typeface="Arial" panose="020B0604020202020204" pitchFamily="34" charset="0"/>
              </a:rPr>
              <a:t>Adapted from: </a:t>
            </a:r>
            <a:r>
              <a:rPr lang="zh-HK" altLang="en-US" sz="1200" dirty="0"/>
              <a:t>https://www.epd.gov.hk/epd/clean_shorelines/marine_refuse_study.html</a:t>
            </a:r>
            <a:endParaRPr lang="en-US" altLang="zh-HK" sz="1200" dirty="0"/>
          </a:p>
          <a:p>
            <a:endParaRPr lang="zh-HK" altLang="en-US" sz="1200" dirty="0"/>
          </a:p>
          <a:p>
            <a:endParaRPr lang="en-US" altLang="zh-HK" sz="1200" dirty="0"/>
          </a:p>
        </p:txBody>
      </p:sp>
      <p:pic>
        <p:nvPicPr>
          <p:cNvPr id="14" name="Picture 13"/>
          <p:cNvPicPr>
            <a:picLocks noChangeAspect="1"/>
          </p:cNvPicPr>
          <p:nvPr/>
        </p:nvPicPr>
        <p:blipFill rotWithShape="1">
          <a:blip r:embed="rId4"/>
          <a:srcRect l="3125" t="9876" r="69653" b="74198"/>
          <a:stretch/>
        </p:blipFill>
        <p:spPr>
          <a:xfrm>
            <a:off x="159576" y="910789"/>
            <a:ext cx="3124200" cy="1028117"/>
          </a:xfrm>
          <a:prstGeom prst="rect">
            <a:avLst/>
          </a:prstGeom>
          <a:ln>
            <a:noFill/>
          </a:ln>
          <a:effectLst>
            <a:outerShdw blurRad="190500" algn="tl" rotWithShape="0">
              <a:srgbClr val="000000">
                <a:alpha val="70000"/>
              </a:srgbClr>
            </a:outerShdw>
          </a:effectLst>
        </p:spPr>
      </p:pic>
      <p:grpSp>
        <p:nvGrpSpPr>
          <p:cNvPr id="23" name="Group 22"/>
          <p:cNvGrpSpPr/>
          <p:nvPr/>
        </p:nvGrpSpPr>
        <p:grpSpPr>
          <a:xfrm>
            <a:off x="2907430" y="334469"/>
            <a:ext cx="1559203" cy="1892893"/>
            <a:chOff x="2983048" y="-85332"/>
            <a:chExt cx="1559203" cy="1892893"/>
          </a:xfrm>
        </p:grpSpPr>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rot="20602370">
              <a:off x="2983048" y="-85332"/>
              <a:ext cx="1559203" cy="1892893"/>
            </a:xfrm>
            <a:prstGeom prst="rect">
              <a:avLst/>
            </a:prstGeom>
          </p:spPr>
        </p:pic>
        <p:sp>
          <p:nvSpPr>
            <p:cNvPr id="16" name="TextBox 15"/>
            <p:cNvSpPr txBox="1"/>
            <p:nvPr/>
          </p:nvSpPr>
          <p:spPr>
            <a:xfrm rot="20336344">
              <a:off x="3213787" y="610252"/>
              <a:ext cx="1176372" cy="830997"/>
            </a:xfrm>
            <a:prstGeom prst="rect">
              <a:avLst/>
            </a:prstGeom>
            <a:noFill/>
          </p:spPr>
          <p:txBody>
            <a:bodyPr wrap="square" rtlCol="0">
              <a:spAutoFit/>
            </a:bodyPr>
            <a:lstStyle/>
            <a:p>
              <a:pPr algn="ctr"/>
              <a:r>
                <a:rPr lang="en-US" altLang="zh-TW" sz="1600" b="1" dirty="0">
                  <a:latin typeface="Myanmar Text" panose="020B0502040204020203" pitchFamily="34" charset="0"/>
                  <a:cs typeface="Myanmar Text" panose="020B0502040204020203" pitchFamily="34" charset="0"/>
                </a:rPr>
                <a:t>What is marine refuse?</a:t>
              </a:r>
              <a:endParaRPr lang="zh-HK" altLang="en-US" sz="1600" b="1" dirty="0">
                <a:latin typeface="Myanmar Text" panose="020B0502040204020203" pitchFamily="34" charset="0"/>
                <a:cs typeface="Myanmar Text" panose="020B0502040204020203" pitchFamily="34" charset="0"/>
              </a:endParaRPr>
            </a:p>
          </p:txBody>
        </p:sp>
      </p:grpSp>
      <p:sp>
        <p:nvSpPr>
          <p:cNvPr id="8" name="Rectangle 7"/>
          <p:cNvSpPr/>
          <p:nvPr/>
        </p:nvSpPr>
        <p:spPr>
          <a:xfrm>
            <a:off x="279656" y="235008"/>
            <a:ext cx="7370522" cy="338554"/>
          </a:xfrm>
          <a:prstGeom prst="rect">
            <a:avLst/>
          </a:prstGeom>
        </p:spPr>
        <p:txBody>
          <a:bodyPr wrap="square">
            <a:spAutoFit/>
          </a:bodyPr>
          <a:lstStyle/>
          <a:p>
            <a:r>
              <a:rPr lang="en-US" altLang="zh-HK" sz="1600" b="1" dirty="0" smtClean="0"/>
              <a:t>Excerpts from the Marine </a:t>
            </a:r>
            <a:r>
              <a:rPr lang="en-US" altLang="zh-HK" sz="1600" b="1" dirty="0"/>
              <a:t>Refuse </a:t>
            </a:r>
            <a:r>
              <a:rPr lang="en-US" altLang="zh-HK" sz="1600" b="1" dirty="0" smtClean="0"/>
              <a:t>Study Report</a:t>
            </a:r>
            <a:endParaRPr lang="zh-HK" altLang="en-US" sz="1600" b="1" dirty="0"/>
          </a:p>
        </p:txBody>
      </p:sp>
      <p:pic>
        <p:nvPicPr>
          <p:cNvPr id="6" name="Picture 5"/>
          <p:cNvPicPr>
            <a:picLocks noChangeAspect="1"/>
          </p:cNvPicPr>
          <p:nvPr/>
        </p:nvPicPr>
        <p:blipFill rotWithShape="1">
          <a:blip r:embed="rId6"/>
          <a:srcRect l="28811" t="16525" r="19209" b="9824"/>
          <a:stretch/>
        </p:blipFill>
        <p:spPr>
          <a:xfrm>
            <a:off x="5769010" y="860080"/>
            <a:ext cx="6318216" cy="5035670"/>
          </a:xfrm>
          <a:prstGeom prst="rect">
            <a:avLst/>
          </a:prstGeom>
          <a:ln>
            <a:noFill/>
          </a:ln>
          <a:effectLst>
            <a:outerShdw blurRad="190500" algn="tl" rotWithShape="0">
              <a:srgbClr val="000000">
                <a:alpha val="70000"/>
              </a:srgbClr>
            </a:outerShdw>
          </a:effectLst>
        </p:spPr>
      </p:pic>
      <p:sp>
        <p:nvSpPr>
          <p:cNvPr id="21" name="Rectangle 20"/>
          <p:cNvSpPr/>
          <p:nvPr/>
        </p:nvSpPr>
        <p:spPr>
          <a:xfrm>
            <a:off x="5901365" y="1239222"/>
            <a:ext cx="6103530" cy="184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26" name="Picture 25"/>
          <p:cNvPicPr>
            <a:picLocks noChangeAspect="1"/>
          </p:cNvPicPr>
          <p:nvPr/>
        </p:nvPicPr>
        <p:blipFill rotWithShape="1">
          <a:blip r:embed="rId7"/>
          <a:srcRect l="35520" t="53148" r="13230" b="16111"/>
          <a:stretch/>
        </p:blipFill>
        <p:spPr>
          <a:xfrm>
            <a:off x="5901365" y="1179895"/>
            <a:ext cx="5893377" cy="1988416"/>
          </a:xfrm>
          <a:prstGeom prst="rect">
            <a:avLst/>
          </a:prstGeom>
        </p:spPr>
      </p:pic>
      <p:pic>
        <p:nvPicPr>
          <p:cNvPr id="5" name="Picture 4"/>
          <p:cNvPicPr>
            <a:picLocks noChangeAspect="1"/>
          </p:cNvPicPr>
          <p:nvPr/>
        </p:nvPicPr>
        <p:blipFill rotWithShape="1">
          <a:blip r:embed="rId8"/>
          <a:srcRect l="35104" t="19074" r="19375" b="53148"/>
          <a:stretch/>
        </p:blipFill>
        <p:spPr>
          <a:xfrm>
            <a:off x="119137" y="2586952"/>
            <a:ext cx="5576586" cy="1914160"/>
          </a:xfrm>
          <a:prstGeom prst="rect">
            <a:avLst/>
          </a:prstGeom>
        </p:spPr>
      </p:pic>
      <p:grpSp>
        <p:nvGrpSpPr>
          <p:cNvPr id="10" name="Group 9"/>
          <p:cNvGrpSpPr/>
          <p:nvPr/>
        </p:nvGrpSpPr>
        <p:grpSpPr>
          <a:xfrm>
            <a:off x="5038681" y="4454849"/>
            <a:ext cx="1460657" cy="1460657"/>
            <a:chOff x="5038681" y="4454849"/>
            <a:chExt cx="1460657" cy="1460657"/>
          </a:xfrm>
        </p:grpSpPr>
        <p:pic>
          <p:nvPicPr>
            <p:cNvPr id="19" name="Picture 18"/>
            <p:cNvPicPr>
              <a:picLocks noChangeAspect="1"/>
            </p:cNvPicPr>
            <p:nvPr/>
          </p:nvPicPr>
          <p:blipFill>
            <a:blip r:embed="rId9">
              <a:clrChange>
                <a:clrFrom>
                  <a:srgbClr val="FFFFFE"/>
                </a:clrFrom>
                <a:clrTo>
                  <a:srgbClr val="FFFFFE">
                    <a:alpha val="0"/>
                  </a:srgbClr>
                </a:clrTo>
              </a:clrChange>
            </a:blip>
            <a:stretch>
              <a:fillRect/>
            </a:stretch>
          </p:blipFill>
          <p:spPr>
            <a:xfrm rot="829577">
              <a:off x="5038681" y="4454849"/>
              <a:ext cx="1460657" cy="1460657"/>
            </a:xfrm>
            <a:prstGeom prst="rect">
              <a:avLst/>
            </a:prstGeom>
          </p:spPr>
        </p:pic>
        <p:sp>
          <p:nvSpPr>
            <p:cNvPr id="20" name="TextBox 19"/>
            <p:cNvSpPr txBox="1"/>
            <p:nvPr/>
          </p:nvSpPr>
          <p:spPr>
            <a:xfrm rot="955109">
              <a:off x="5065998" y="4809199"/>
              <a:ext cx="1259451" cy="1077218"/>
            </a:xfrm>
            <a:prstGeom prst="rect">
              <a:avLst/>
            </a:prstGeom>
            <a:noFill/>
          </p:spPr>
          <p:txBody>
            <a:bodyPr wrap="square" rtlCol="0">
              <a:spAutoFit/>
            </a:bodyPr>
            <a:lstStyle/>
            <a:p>
              <a:pPr algn="ctr"/>
              <a:r>
                <a:rPr lang="en-US" altLang="zh-TW" sz="1600" b="1" dirty="0">
                  <a:latin typeface="Myanmar Text" panose="020B0502040204020203" pitchFamily="34" charset="0"/>
                  <a:cs typeface="Myanmar Text" panose="020B0502040204020203" pitchFamily="34" charset="0"/>
                </a:rPr>
                <a:t>Common types of  marine refuse</a:t>
              </a:r>
              <a:endParaRPr lang="zh-HK" altLang="en-US" sz="1600" b="1" dirty="0">
                <a:latin typeface="Myanmar Text" panose="020B0502040204020203" pitchFamily="34" charset="0"/>
                <a:cs typeface="Myanmar Text" panose="020B0502040204020203" pitchFamily="34" charset="0"/>
              </a:endParaRPr>
            </a:p>
          </p:txBody>
        </p:sp>
      </p:grpSp>
    </p:spTree>
    <p:extLst>
      <p:ext uri="{BB962C8B-B14F-4D97-AF65-F5344CB8AC3E}">
        <p14:creationId xmlns:p14="http://schemas.microsoft.com/office/powerpoint/2010/main" val="324525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altLang="zh-HK" smtClean="0"/>
              <a:t>9</a:t>
            </a:fld>
            <a:endParaRPr lang="en-US" altLang="zh-HK"/>
          </a:p>
        </p:txBody>
      </p:sp>
      <p:sp>
        <p:nvSpPr>
          <p:cNvPr id="7" name="Rectangle 6"/>
          <p:cNvSpPr/>
          <p:nvPr/>
        </p:nvSpPr>
        <p:spPr>
          <a:xfrm>
            <a:off x="327943" y="6140303"/>
            <a:ext cx="6096000" cy="646331"/>
          </a:xfrm>
          <a:prstGeom prst="rect">
            <a:avLst/>
          </a:prstGeom>
        </p:spPr>
        <p:txBody>
          <a:bodyPr>
            <a:spAutoFit/>
          </a:bodyPr>
          <a:lstStyle/>
          <a:p>
            <a:r>
              <a:rPr lang="en-US" altLang="zh-HK" sz="1200" dirty="0">
                <a:latin typeface="Arial" panose="020B0604020202020204" pitchFamily="34" charset="0"/>
                <a:cs typeface="Arial" panose="020B0604020202020204" pitchFamily="34" charset="0"/>
              </a:rPr>
              <a:t>Source: </a:t>
            </a:r>
            <a:r>
              <a:rPr lang="en-US" altLang="zh-HK" sz="1200" dirty="0"/>
              <a:t>https://www.epd.gov.hk/epd/clean_shorelines/legislation_and_penalty.html#</a:t>
            </a:r>
          </a:p>
          <a:p>
            <a:endParaRPr lang="en-US" altLang="zh-HK" sz="1200" dirty="0"/>
          </a:p>
        </p:txBody>
      </p:sp>
      <p:pic>
        <p:nvPicPr>
          <p:cNvPr id="9" name="Picture 8"/>
          <p:cNvPicPr>
            <a:picLocks noChangeAspect="1"/>
          </p:cNvPicPr>
          <p:nvPr/>
        </p:nvPicPr>
        <p:blipFill rotWithShape="1">
          <a:blip r:embed="rId2"/>
          <a:srcRect l="990" t="10422" r="2902" b="6184"/>
          <a:stretch/>
        </p:blipFill>
        <p:spPr>
          <a:xfrm>
            <a:off x="185967" y="217646"/>
            <a:ext cx="11673908" cy="5698125"/>
          </a:xfrm>
          <a:prstGeom prst="rect">
            <a:avLst/>
          </a:prstGeom>
        </p:spPr>
      </p:pic>
      <p:pic>
        <p:nvPicPr>
          <p:cNvPr id="2" name="Picture 1"/>
          <p:cNvPicPr>
            <a:picLocks noChangeAspect="1"/>
          </p:cNvPicPr>
          <p:nvPr/>
        </p:nvPicPr>
        <p:blipFill>
          <a:blip r:embed="rId3">
            <a:clrChange>
              <a:clrFrom>
                <a:srgbClr val="FFFFFE"/>
              </a:clrFrom>
              <a:clrTo>
                <a:srgbClr val="FFFFFE">
                  <a:alpha val="0"/>
                </a:srgbClr>
              </a:clrTo>
            </a:clrChange>
          </a:blip>
          <a:stretch>
            <a:fillRect/>
          </a:stretch>
        </p:blipFill>
        <p:spPr>
          <a:xfrm rot="20999950">
            <a:off x="7537328" y="642372"/>
            <a:ext cx="2495896" cy="2263456"/>
          </a:xfrm>
          <a:prstGeom prst="rect">
            <a:avLst/>
          </a:prstGeom>
        </p:spPr>
      </p:pic>
      <p:sp>
        <p:nvSpPr>
          <p:cNvPr id="10" name="TextBox 9"/>
          <p:cNvSpPr txBox="1"/>
          <p:nvPr/>
        </p:nvSpPr>
        <p:spPr>
          <a:xfrm rot="21003086">
            <a:off x="7807130" y="1264652"/>
            <a:ext cx="2012798" cy="1384995"/>
          </a:xfrm>
          <a:prstGeom prst="rect">
            <a:avLst/>
          </a:prstGeom>
          <a:noFill/>
        </p:spPr>
        <p:txBody>
          <a:bodyPr wrap="square" rtlCol="0">
            <a:spAutoFit/>
          </a:bodyPr>
          <a:lstStyle/>
          <a:p>
            <a:pPr algn="ctr"/>
            <a:r>
              <a:rPr lang="en-US" altLang="zh-HK" sz="1400" b="1" dirty="0">
                <a:solidFill>
                  <a:srgbClr val="FF0000"/>
                </a:solidFill>
                <a:latin typeface="Arial" panose="020B0604020202020204" pitchFamily="34" charset="0"/>
                <a:cs typeface="Arial" panose="020B0604020202020204" pitchFamily="34" charset="0"/>
              </a:rPr>
              <a:t>Must remind students to be responsible and law-abiding citizens</a:t>
            </a:r>
            <a:r>
              <a:rPr lang="en-US" altLang="zh-HK" sz="1400" b="1" dirty="0" smtClean="0">
                <a:solidFill>
                  <a:srgbClr val="FF0000"/>
                </a:solidFill>
                <a:latin typeface="Arial" panose="020B0604020202020204" pitchFamily="34" charset="0"/>
                <a:cs typeface="Arial" panose="020B0604020202020204" pitchFamily="34" charset="0"/>
              </a:rPr>
              <a:t>! Marine </a:t>
            </a:r>
            <a:r>
              <a:rPr lang="en-US" altLang="zh-HK" sz="1400" b="1" dirty="0">
                <a:solidFill>
                  <a:srgbClr val="FF0000"/>
                </a:solidFill>
                <a:latin typeface="Arial" panose="020B0604020202020204" pitchFamily="34" charset="0"/>
                <a:cs typeface="Arial" panose="020B0604020202020204" pitchFamily="34" charset="0"/>
              </a:rPr>
              <a:t>littering can incur severe penalty</a:t>
            </a:r>
            <a:r>
              <a:rPr lang="en-US" altLang="zh-HK" sz="1400" b="1" dirty="0" smtClean="0">
                <a:solidFill>
                  <a:srgbClr val="FF0000"/>
                </a:solidFill>
                <a:latin typeface="Arial" panose="020B0604020202020204" pitchFamily="34" charset="0"/>
                <a:cs typeface="Arial" panose="020B0604020202020204" pitchFamily="34" charset="0"/>
              </a:rPr>
              <a:t>! </a:t>
            </a:r>
            <a:endParaRPr lang="zh-HK" altLang="en-US"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0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15576</TotalTime>
  <Words>2449</Words>
  <Application>Microsoft Office PowerPoint</Application>
  <PresentationFormat>Widescreen</PresentationFormat>
  <Paragraphs>275</Paragraphs>
  <Slides>20</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微軟正黑體</vt:lpstr>
      <vt:lpstr>新細明體</vt:lpstr>
      <vt:lpstr>Arial</vt:lpstr>
      <vt:lpstr>Calibri</vt:lpstr>
      <vt:lpstr>Century Gothic</vt:lpstr>
      <vt:lpstr>Chicago</vt:lpstr>
      <vt:lpstr>Georgia</vt:lpstr>
      <vt:lpstr>Myanmar Text</vt:lpstr>
      <vt:lpstr>Symbol</vt:lpstr>
      <vt:lpstr>Times New Roman</vt:lpstr>
      <vt:lpstr>Wingdings</vt:lpstr>
      <vt:lpstr>Wingdings 3</vt:lpstr>
      <vt:lpstr>Ocean 16x9</vt:lpstr>
      <vt:lpstr>Cleanliness – Marine Littering</vt:lpstr>
      <vt:lpstr>Learning Objectives</vt:lpstr>
      <vt:lpstr>Lead in</vt:lpstr>
      <vt:lpstr>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Speech for ABC School on “Air Con Abuse”</vt:lpstr>
      <vt:lpstr>PowerPoint Presentation</vt:lpstr>
      <vt:lpstr>PowerPoint Presentation</vt:lpstr>
      <vt:lpstr>PowerPoint Presentation</vt:lpstr>
      <vt:lpstr>PowerPoint Presentation</vt:lpstr>
      <vt:lpstr>Lead in – Answer Key</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CHENG, Lai-chun Jane</dc:creator>
  <cp:lastModifiedBy>Iris Hung</cp:lastModifiedBy>
  <cp:revision>320</cp:revision>
  <cp:lastPrinted>2022-12-13T08:01:14Z</cp:lastPrinted>
  <dcterms:created xsi:type="dcterms:W3CDTF">2022-11-22T01:42:54Z</dcterms:created>
  <dcterms:modified xsi:type="dcterms:W3CDTF">2023-05-23T08:52:14Z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