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hyperlink" Target="https://www.edb.gov.hk/attachment/en/curriculum-development/kla/eng-edu/references-resources/My%20grandma/My%20Grandmother_Eng%20Lang_Suggested%20Answers_e-learning.docx" TargetMode="External"/><Relationship Id="rId2" Type="http://schemas.openxmlformats.org/officeDocument/2006/relationships/hyperlink" Target="https://www.edb.gov.hk/attachment/en/curriculum-development/kla/eng-edu/references-resources/My%20grandma/My%20Grandmother_Eng%20Lang_Student%20Version_e-learning.docx" TargetMode="External"/><Relationship Id="rId1" Type="http://schemas.openxmlformats.org/officeDocument/2006/relationships/hyperlink" Target="https://www.hkedcity.net/etv/resource/3627073163"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edb.gov.hk/attachment/en/curriculum-development/kla/eng-edu/references-resources/My%20grandma/My%20Grandmother_Eng%20Lang_Suggested%20Answers_e-learning.docx" TargetMode="External"/><Relationship Id="rId2" Type="http://schemas.openxmlformats.org/officeDocument/2006/relationships/hyperlink" Target="https://www.edb.gov.hk/attachment/en/curriculum-development/kla/eng-edu/references-resources/My%20grandma/My%20Grandmother_Eng%20Lang_Student%20Version_e-learning.docx" TargetMode="External"/><Relationship Id="rId1" Type="http://schemas.openxmlformats.org/officeDocument/2006/relationships/hyperlink" Target="https://www.hkedcity.net/etv/resource/3627073163"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E7DB5-A168-46D6-9B4C-E344D703F8FC}"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zh-TW" altLang="en-US"/>
        </a:p>
      </dgm:t>
    </dgm:pt>
    <dgm:pt modelId="{E4375AB0-2903-4218-9A94-FD5BF4F31E88}">
      <dgm:prSet phldrT="[文字]"/>
      <dgm:spPr/>
      <dgm:t>
        <a:bodyPr/>
        <a:lstStyle/>
        <a:p>
          <a:r>
            <a:rPr lang="en-US" altLang="en-US" dirty="0" smtClean="0"/>
            <a:t>To develop an awareness of and capacity for critical appreciation of films</a:t>
          </a:r>
          <a:endParaRPr lang="zh-TW" altLang="en-US" dirty="0"/>
        </a:p>
      </dgm:t>
    </dgm:pt>
    <dgm:pt modelId="{559C8374-C056-403F-9FC5-AC052C8B74D9}" type="parTrans" cxnId="{494B43C2-FC50-403C-9AB4-FC8EFA426093}">
      <dgm:prSet/>
      <dgm:spPr/>
      <dgm:t>
        <a:bodyPr/>
        <a:lstStyle/>
        <a:p>
          <a:endParaRPr lang="zh-TW" altLang="en-US"/>
        </a:p>
      </dgm:t>
    </dgm:pt>
    <dgm:pt modelId="{608DFE3F-76D0-40D6-A7DF-6376BB9010D3}" type="sibTrans" cxnId="{494B43C2-FC50-403C-9AB4-FC8EFA426093}">
      <dgm:prSet/>
      <dgm:spPr/>
      <dgm:t>
        <a:bodyPr/>
        <a:lstStyle/>
        <a:p>
          <a:endParaRPr lang="zh-TW" altLang="en-US"/>
        </a:p>
      </dgm:t>
    </dgm:pt>
    <dgm:pt modelId="{BB1C8AC0-83D3-4CCD-B2CE-88B8C176A9E8}">
      <dgm:prSet/>
      <dgm:spPr/>
      <dgm:t>
        <a:bodyPr/>
        <a:lstStyle/>
        <a:p>
          <a:r>
            <a:rPr lang="en-US" altLang="en-US" dirty="0" smtClean="0"/>
            <a:t>To </a:t>
          </a:r>
          <a:r>
            <a:rPr lang="en-US" altLang="en-US" dirty="0"/>
            <a:t>learn about film techniques and how they are used in films</a:t>
          </a:r>
          <a:endParaRPr lang="zh-TW" altLang="en-US" dirty="0"/>
        </a:p>
      </dgm:t>
    </dgm:pt>
    <dgm:pt modelId="{976552D7-D04B-4931-8381-CBBE231CC8D1}" type="parTrans" cxnId="{39A613E0-DA9F-44DF-93DF-4A045CEBCB52}">
      <dgm:prSet/>
      <dgm:spPr/>
      <dgm:t>
        <a:bodyPr/>
        <a:lstStyle/>
        <a:p>
          <a:endParaRPr lang="zh-TW" altLang="en-US"/>
        </a:p>
      </dgm:t>
    </dgm:pt>
    <dgm:pt modelId="{AE9E44B6-C1CC-4B60-8958-8EB0C71F2075}" type="sibTrans" cxnId="{39A613E0-DA9F-44DF-93DF-4A045CEBCB52}">
      <dgm:prSet/>
      <dgm:spPr/>
      <dgm:t>
        <a:bodyPr/>
        <a:lstStyle/>
        <a:p>
          <a:endParaRPr lang="zh-TW" altLang="en-US"/>
        </a:p>
      </dgm:t>
    </dgm:pt>
    <dgm:pt modelId="{0D9B5C40-3EA1-402E-B4FA-2A61B58A6E85}">
      <dgm:prSet/>
      <dgm:spPr/>
      <dgm:t>
        <a:bodyPr/>
        <a:lstStyle/>
        <a:p>
          <a:r>
            <a:rPr lang="en-US" altLang="en-US" dirty="0" smtClean="0"/>
            <a:t>To </a:t>
          </a:r>
          <a:r>
            <a:rPr lang="en-US" altLang="en-US" dirty="0"/>
            <a:t>develop an aesthetic awareness and understanding of films </a:t>
          </a:r>
          <a:endParaRPr lang="zh-TW" altLang="en-US" dirty="0"/>
        </a:p>
      </dgm:t>
    </dgm:pt>
    <dgm:pt modelId="{437EDE19-173E-4887-AF96-40ACC704C7A2}" type="parTrans" cxnId="{4498EBD5-61D6-4090-A1B6-1F97265AF56A}">
      <dgm:prSet/>
      <dgm:spPr/>
      <dgm:t>
        <a:bodyPr/>
        <a:lstStyle/>
        <a:p>
          <a:endParaRPr lang="zh-TW" altLang="en-US"/>
        </a:p>
      </dgm:t>
    </dgm:pt>
    <dgm:pt modelId="{7384E16A-521D-4FBF-A83A-4D7A8F8BFBD4}" type="sibTrans" cxnId="{4498EBD5-61D6-4090-A1B6-1F97265AF56A}">
      <dgm:prSet/>
      <dgm:spPr/>
      <dgm:t>
        <a:bodyPr/>
        <a:lstStyle/>
        <a:p>
          <a:endParaRPr lang="zh-TW" altLang="en-US"/>
        </a:p>
      </dgm:t>
    </dgm:pt>
    <dgm:pt modelId="{81B56AE3-2EAC-4BFB-AB8E-D519D7F5DB2D}" type="pres">
      <dgm:prSet presAssocID="{F76E7DB5-A168-46D6-9B4C-E344D703F8FC}" presName="Name0" presStyleCnt="0">
        <dgm:presLayoutVars>
          <dgm:chMax val="7"/>
          <dgm:chPref val="7"/>
          <dgm:dir/>
        </dgm:presLayoutVars>
      </dgm:prSet>
      <dgm:spPr/>
      <dgm:t>
        <a:bodyPr/>
        <a:lstStyle/>
        <a:p>
          <a:endParaRPr lang="zh-TW" altLang="en-US"/>
        </a:p>
      </dgm:t>
    </dgm:pt>
    <dgm:pt modelId="{4E0A58EA-80D2-4AA2-B560-76FBCFC0361D}" type="pres">
      <dgm:prSet presAssocID="{F76E7DB5-A168-46D6-9B4C-E344D703F8FC}" presName="Name1" presStyleCnt="0"/>
      <dgm:spPr/>
    </dgm:pt>
    <dgm:pt modelId="{72770D58-2C76-4DD9-B3E4-73AD65C27BC0}" type="pres">
      <dgm:prSet presAssocID="{F76E7DB5-A168-46D6-9B4C-E344D703F8FC}" presName="cycle" presStyleCnt="0"/>
      <dgm:spPr/>
    </dgm:pt>
    <dgm:pt modelId="{2080444F-413D-4354-A824-3D41569DB139}" type="pres">
      <dgm:prSet presAssocID="{F76E7DB5-A168-46D6-9B4C-E344D703F8FC}" presName="srcNode" presStyleLbl="node1" presStyleIdx="0" presStyleCnt="3"/>
      <dgm:spPr/>
    </dgm:pt>
    <dgm:pt modelId="{42D8009F-8346-4B83-B5A4-6E05F15C7F07}" type="pres">
      <dgm:prSet presAssocID="{F76E7DB5-A168-46D6-9B4C-E344D703F8FC}" presName="conn" presStyleLbl="parChTrans1D2" presStyleIdx="0" presStyleCnt="1"/>
      <dgm:spPr/>
      <dgm:t>
        <a:bodyPr/>
        <a:lstStyle/>
        <a:p>
          <a:endParaRPr lang="zh-TW" altLang="en-US"/>
        </a:p>
      </dgm:t>
    </dgm:pt>
    <dgm:pt modelId="{913733C3-6F91-4C96-8124-3A793655325F}" type="pres">
      <dgm:prSet presAssocID="{F76E7DB5-A168-46D6-9B4C-E344D703F8FC}" presName="extraNode" presStyleLbl="node1" presStyleIdx="0" presStyleCnt="3"/>
      <dgm:spPr/>
    </dgm:pt>
    <dgm:pt modelId="{101BB5B6-9C5B-4992-9F34-76A2C033FCF5}" type="pres">
      <dgm:prSet presAssocID="{F76E7DB5-A168-46D6-9B4C-E344D703F8FC}" presName="dstNode" presStyleLbl="node1" presStyleIdx="0" presStyleCnt="3"/>
      <dgm:spPr/>
    </dgm:pt>
    <dgm:pt modelId="{B37C0C23-82E8-4F42-84D7-9B581EEAF4FA}" type="pres">
      <dgm:prSet presAssocID="{E4375AB0-2903-4218-9A94-FD5BF4F31E88}" presName="text_1" presStyleLbl="node1" presStyleIdx="0" presStyleCnt="3">
        <dgm:presLayoutVars>
          <dgm:bulletEnabled val="1"/>
        </dgm:presLayoutVars>
      </dgm:prSet>
      <dgm:spPr/>
      <dgm:t>
        <a:bodyPr/>
        <a:lstStyle/>
        <a:p>
          <a:endParaRPr lang="zh-TW" altLang="en-US"/>
        </a:p>
      </dgm:t>
    </dgm:pt>
    <dgm:pt modelId="{3E47C391-57D2-4BCD-A3FE-75642D30F576}" type="pres">
      <dgm:prSet presAssocID="{E4375AB0-2903-4218-9A94-FD5BF4F31E88}" presName="accent_1" presStyleCnt="0"/>
      <dgm:spPr/>
    </dgm:pt>
    <dgm:pt modelId="{36ACCA6A-F606-4CC3-BE59-3ABD91C7C9FB}" type="pres">
      <dgm:prSet presAssocID="{E4375AB0-2903-4218-9A94-FD5BF4F31E88}" presName="accentRepeatNode" presStyleLbl="solidFgAcc1" presStyleIdx="0" presStyleCnt="3"/>
      <dgm:spPr/>
    </dgm:pt>
    <dgm:pt modelId="{6B96DE6A-A525-41A3-B942-5A8463A7E19E}" type="pres">
      <dgm:prSet presAssocID="{BB1C8AC0-83D3-4CCD-B2CE-88B8C176A9E8}" presName="text_2" presStyleLbl="node1" presStyleIdx="1" presStyleCnt="3">
        <dgm:presLayoutVars>
          <dgm:bulletEnabled val="1"/>
        </dgm:presLayoutVars>
      </dgm:prSet>
      <dgm:spPr/>
      <dgm:t>
        <a:bodyPr/>
        <a:lstStyle/>
        <a:p>
          <a:endParaRPr lang="zh-TW" altLang="en-US"/>
        </a:p>
      </dgm:t>
    </dgm:pt>
    <dgm:pt modelId="{42157053-FFD5-4629-8F41-85F875273136}" type="pres">
      <dgm:prSet presAssocID="{BB1C8AC0-83D3-4CCD-B2CE-88B8C176A9E8}" presName="accent_2" presStyleCnt="0"/>
      <dgm:spPr/>
    </dgm:pt>
    <dgm:pt modelId="{B4CE137A-B89E-4E18-A98F-3F6DD0C3D36F}" type="pres">
      <dgm:prSet presAssocID="{BB1C8AC0-83D3-4CCD-B2CE-88B8C176A9E8}" presName="accentRepeatNode" presStyleLbl="solidFgAcc1" presStyleIdx="1" presStyleCnt="3"/>
      <dgm:spPr/>
    </dgm:pt>
    <dgm:pt modelId="{11857228-CA64-4E9D-9777-4D6726124F7C}" type="pres">
      <dgm:prSet presAssocID="{0D9B5C40-3EA1-402E-B4FA-2A61B58A6E85}" presName="text_3" presStyleLbl="node1" presStyleIdx="2" presStyleCnt="3">
        <dgm:presLayoutVars>
          <dgm:bulletEnabled val="1"/>
        </dgm:presLayoutVars>
      </dgm:prSet>
      <dgm:spPr/>
      <dgm:t>
        <a:bodyPr/>
        <a:lstStyle/>
        <a:p>
          <a:endParaRPr lang="zh-TW" altLang="en-US"/>
        </a:p>
      </dgm:t>
    </dgm:pt>
    <dgm:pt modelId="{7A68135F-7776-4165-828C-1D894783F2E5}" type="pres">
      <dgm:prSet presAssocID="{0D9B5C40-3EA1-402E-B4FA-2A61B58A6E85}" presName="accent_3" presStyleCnt="0"/>
      <dgm:spPr/>
    </dgm:pt>
    <dgm:pt modelId="{50AD0A12-E4B8-4DAA-B3DE-6A6CE0986CD3}" type="pres">
      <dgm:prSet presAssocID="{0D9B5C40-3EA1-402E-B4FA-2A61B58A6E85}" presName="accentRepeatNode" presStyleLbl="solidFgAcc1" presStyleIdx="2" presStyleCnt="3"/>
      <dgm:spPr/>
    </dgm:pt>
  </dgm:ptLst>
  <dgm:cxnLst>
    <dgm:cxn modelId="{E4248B17-2650-410C-855F-E3F876626186}" type="presOf" srcId="{BB1C8AC0-83D3-4CCD-B2CE-88B8C176A9E8}" destId="{6B96DE6A-A525-41A3-B942-5A8463A7E19E}" srcOrd="0" destOrd="0" presId="urn:microsoft.com/office/officeart/2008/layout/VerticalCurvedList"/>
    <dgm:cxn modelId="{39A613E0-DA9F-44DF-93DF-4A045CEBCB52}" srcId="{F76E7DB5-A168-46D6-9B4C-E344D703F8FC}" destId="{BB1C8AC0-83D3-4CCD-B2CE-88B8C176A9E8}" srcOrd="1" destOrd="0" parTransId="{976552D7-D04B-4931-8381-CBBE231CC8D1}" sibTransId="{AE9E44B6-C1CC-4B60-8958-8EB0C71F2075}"/>
    <dgm:cxn modelId="{434DD572-C1C0-4054-9A14-1EDD25D456D0}" type="presOf" srcId="{0D9B5C40-3EA1-402E-B4FA-2A61B58A6E85}" destId="{11857228-CA64-4E9D-9777-4D6726124F7C}" srcOrd="0" destOrd="0" presId="urn:microsoft.com/office/officeart/2008/layout/VerticalCurvedList"/>
    <dgm:cxn modelId="{4498EBD5-61D6-4090-A1B6-1F97265AF56A}" srcId="{F76E7DB5-A168-46D6-9B4C-E344D703F8FC}" destId="{0D9B5C40-3EA1-402E-B4FA-2A61B58A6E85}" srcOrd="2" destOrd="0" parTransId="{437EDE19-173E-4887-AF96-40ACC704C7A2}" sibTransId="{7384E16A-521D-4FBF-A83A-4D7A8F8BFBD4}"/>
    <dgm:cxn modelId="{494B43C2-FC50-403C-9AB4-FC8EFA426093}" srcId="{F76E7DB5-A168-46D6-9B4C-E344D703F8FC}" destId="{E4375AB0-2903-4218-9A94-FD5BF4F31E88}" srcOrd="0" destOrd="0" parTransId="{559C8374-C056-403F-9FC5-AC052C8B74D9}" sibTransId="{608DFE3F-76D0-40D6-A7DF-6376BB9010D3}"/>
    <dgm:cxn modelId="{1CD954CC-DBDF-46A3-943A-D01B659FF2D1}" type="presOf" srcId="{F76E7DB5-A168-46D6-9B4C-E344D703F8FC}" destId="{81B56AE3-2EAC-4BFB-AB8E-D519D7F5DB2D}" srcOrd="0" destOrd="0" presId="urn:microsoft.com/office/officeart/2008/layout/VerticalCurvedList"/>
    <dgm:cxn modelId="{F649AD26-30A0-4202-BD50-2515E8B53B62}" type="presOf" srcId="{E4375AB0-2903-4218-9A94-FD5BF4F31E88}" destId="{B37C0C23-82E8-4F42-84D7-9B581EEAF4FA}" srcOrd="0" destOrd="0" presId="urn:microsoft.com/office/officeart/2008/layout/VerticalCurvedList"/>
    <dgm:cxn modelId="{1520CD3A-0C52-46D9-A2CB-6740F09B4391}" type="presOf" srcId="{608DFE3F-76D0-40D6-A7DF-6376BB9010D3}" destId="{42D8009F-8346-4B83-B5A4-6E05F15C7F07}" srcOrd="0" destOrd="0" presId="urn:microsoft.com/office/officeart/2008/layout/VerticalCurvedList"/>
    <dgm:cxn modelId="{111BE274-12E3-49C6-9E48-F48643F67C3C}" type="presParOf" srcId="{81B56AE3-2EAC-4BFB-AB8E-D519D7F5DB2D}" destId="{4E0A58EA-80D2-4AA2-B560-76FBCFC0361D}" srcOrd="0" destOrd="0" presId="urn:microsoft.com/office/officeart/2008/layout/VerticalCurvedList"/>
    <dgm:cxn modelId="{1A10FF7B-9A07-48A6-A683-E587BAAEA913}" type="presParOf" srcId="{4E0A58EA-80D2-4AA2-B560-76FBCFC0361D}" destId="{72770D58-2C76-4DD9-B3E4-73AD65C27BC0}" srcOrd="0" destOrd="0" presId="urn:microsoft.com/office/officeart/2008/layout/VerticalCurvedList"/>
    <dgm:cxn modelId="{B8EF1C99-48C3-47B1-8807-12674A10ABA0}" type="presParOf" srcId="{72770D58-2C76-4DD9-B3E4-73AD65C27BC0}" destId="{2080444F-413D-4354-A824-3D41569DB139}" srcOrd="0" destOrd="0" presId="urn:microsoft.com/office/officeart/2008/layout/VerticalCurvedList"/>
    <dgm:cxn modelId="{893DA427-5C01-4A09-B503-662F8524276D}" type="presParOf" srcId="{72770D58-2C76-4DD9-B3E4-73AD65C27BC0}" destId="{42D8009F-8346-4B83-B5A4-6E05F15C7F07}" srcOrd="1" destOrd="0" presId="urn:microsoft.com/office/officeart/2008/layout/VerticalCurvedList"/>
    <dgm:cxn modelId="{6C52EB4B-1B73-4373-80CE-AC2515CD1A98}" type="presParOf" srcId="{72770D58-2C76-4DD9-B3E4-73AD65C27BC0}" destId="{913733C3-6F91-4C96-8124-3A793655325F}" srcOrd="2" destOrd="0" presId="urn:microsoft.com/office/officeart/2008/layout/VerticalCurvedList"/>
    <dgm:cxn modelId="{FBCCE78E-CAB9-40F6-AC53-50711EE0C5DD}" type="presParOf" srcId="{72770D58-2C76-4DD9-B3E4-73AD65C27BC0}" destId="{101BB5B6-9C5B-4992-9F34-76A2C033FCF5}" srcOrd="3" destOrd="0" presId="urn:microsoft.com/office/officeart/2008/layout/VerticalCurvedList"/>
    <dgm:cxn modelId="{6DAD44D4-3295-4C2C-906C-63C46ED08A59}" type="presParOf" srcId="{4E0A58EA-80D2-4AA2-B560-76FBCFC0361D}" destId="{B37C0C23-82E8-4F42-84D7-9B581EEAF4FA}" srcOrd="1" destOrd="0" presId="urn:microsoft.com/office/officeart/2008/layout/VerticalCurvedList"/>
    <dgm:cxn modelId="{6A5CA5C0-13C3-49AC-8D52-7494AE694884}" type="presParOf" srcId="{4E0A58EA-80D2-4AA2-B560-76FBCFC0361D}" destId="{3E47C391-57D2-4BCD-A3FE-75642D30F576}" srcOrd="2" destOrd="0" presId="urn:microsoft.com/office/officeart/2008/layout/VerticalCurvedList"/>
    <dgm:cxn modelId="{83919CBD-7A5E-450C-AFC7-A8CF29999517}" type="presParOf" srcId="{3E47C391-57D2-4BCD-A3FE-75642D30F576}" destId="{36ACCA6A-F606-4CC3-BE59-3ABD91C7C9FB}" srcOrd="0" destOrd="0" presId="urn:microsoft.com/office/officeart/2008/layout/VerticalCurvedList"/>
    <dgm:cxn modelId="{430DF548-57CC-41CA-9DB9-E653621458A0}" type="presParOf" srcId="{4E0A58EA-80D2-4AA2-B560-76FBCFC0361D}" destId="{6B96DE6A-A525-41A3-B942-5A8463A7E19E}" srcOrd="3" destOrd="0" presId="urn:microsoft.com/office/officeart/2008/layout/VerticalCurvedList"/>
    <dgm:cxn modelId="{F7673D55-34BF-440A-AD53-8D464611A5BB}" type="presParOf" srcId="{4E0A58EA-80D2-4AA2-B560-76FBCFC0361D}" destId="{42157053-FFD5-4629-8F41-85F875273136}" srcOrd="4" destOrd="0" presId="urn:microsoft.com/office/officeart/2008/layout/VerticalCurvedList"/>
    <dgm:cxn modelId="{6469F205-632B-4DA7-9FC5-98EF9DCE40BA}" type="presParOf" srcId="{42157053-FFD5-4629-8F41-85F875273136}" destId="{B4CE137A-B89E-4E18-A98F-3F6DD0C3D36F}" srcOrd="0" destOrd="0" presId="urn:microsoft.com/office/officeart/2008/layout/VerticalCurvedList"/>
    <dgm:cxn modelId="{5D74D74B-378C-4CE0-8FB0-5EDF5EB24EC0}" type="presParOf" srcId="{4E0A58EA-80D2-4AA2-B560-76FBCFC0361D}" destId="{11857228-CA64-4E9D-9777-4D6726124F7C}" srcOrd="5" destOrd="0" presId="urn:microsoft.com/office/officeart/2008/layout/VerticalCurvedList"/>
    <dgm:cxn modelId="{C60CE2C7-9978-4E2E-A407-6C91964EE193}" type="presParOf" srcId="{4E0A58EA-80D2-4AA2-B560-76FBCFC0361D}" destId="{7A68135F-7776-4165-828C-1D894783F2E5}" srcOrd="6" destOrd="0" presId="urn:microsoft.com/office/officeart/2008/layout/VerticalCurvedList"/>
    <dgm:cxn modelId="{088AF169-3CD2-4C76-952D-D1B4D5999AA4}" type="presParOf" srcId="{7A68135F-7776-4165-828C-1D894783F2E5}" destId="{50AD0A12-E4B8-4DAA-B3DE-6A6CE0986CD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2FAB71-39E9-48EA-AA1C-C26CB1DEC665}"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zh-TW" altLang="en-US"/>
        </a:p>
      </dgm:t>
    </dgm:pt>
    <dgm:pt modelId="{AB719026-01EB-440E-9C80-33244D2EBE4F}">
      <dgm:prSet phldrT="[文字]" custT="1"/>
      <dgm:spPr/>
      <dgm:t>
        <a:bodyPr/>
        <a:lstStyle/>
        <a:p>
          <a:r>
            <a:rPr lang="en-US" altLang="zh-TW" sz="4000" dirty="0" smtClean="0"/>
            <a:t> </a:t>
          </a:r>
          <a:endParaRPr lang="zh-TW" altLang="en-US" sz="4000" dirty="0"/>
        </a:p>
      </dgm:t>
    </dgm:pt>
    <dgm:pt modelId="{B44ABD84-BC18-433A-8CDF-B1FF8F1FEE52}" type="parTrans" cxnId="{2A1CBF10-F5C9-4BF5-AF64-7EC507530602}">
      <dgm:prSet/>
      <dgm:spPr/>
      <dgm:t>
        <a:bodyPr/>
        <a:lstStyle/>
        <a:p>
          <a:endParaRPr lang="zh-TW" altLang="en-US" sz="3200"/>
        </a:p>
      </dgm:t>
    </dgm:pt>
    <dgm:pt modelId="{F004F1AE-434E-4893-A642-41FD52EAB05C}" type="sibTrans" cxnId="{2A1CBF10-F5C9-4BF5-AF64-7EC507530602}">
      <dgm:prSet/>
      <dgm:spPr/>
      <dgm:t>
        <a:bodyPr/>
        <a:lstStyle/>
        <a:p>
          <a:endParaRPr lang="zh-TW" altLang="en-US" sz="3200"/>
        </a:p>
      </dgm:t>
    </dgm:pt>
    <dgm:pt modelId="{5B6CFE6C-4413-4ABE-8988-F2B5CE7F31A0}">
      <dgm:prSet phldrT="[文字]" custT="1"/>
      <dgm:spPr/>
      <dgm:t>
        <a:bodyPr/>
        <a:lstStyle/>
        <a:p>
          <a:r>
            <a:rPr lang="en-US" altLang="zh-TW" sz="2800" dirty="0" smtClean="0">
              <a:solidFill>
                <a:schemeClr val="accent5">
                  <a:lumMod val="75000"/>
                </a:schemeClr>
              </a:solidFill>
              <a:hlinkClick xmlns:r="http://schemas.openxmlformats.org/officeDocument/2006/relationships" r:id="rId1"/>
            </a:rPr>
            <a:t>The ETV </a:t>
          </a:r>
          <a:r>
            <a:rPr lang="en-US" altLang="zh-TW" sz="2800" dirty="0" err="1" smtClean="0">
              <a:solidFill>
                <a:schemeClr val="accent5">
                  <a:lumMod val="75000"/>
                </a:schemeClr>
              </a:solidFill>
              <a:hlinkClick xmlns:r="http://schemas.openxmlformats.org/officeDocument/2006/relationships" r:id="rId1"/>
            </a:rPr>
            <a:t>Programme</a:t>
          </a:r>
          <a:endParaRPr lang="zh-TW" altLang="en-US" sz="2800" dirty="0">
            <a:solidFill>
              <a:schemeClr val="accent5">
                <a:lumMod val="75000"/>
              </a:schemeClr>
            </a:solidFill>
          </a:endParaRPr>
        </a:p>
      </dgm:t>
    </dgm:pt>
    <dgm:pt modelId="{DFB31677-9A5E-4BE2-9528-402EAF2265C7}" type="parTrans" cxnId="{5F0BE3EB-7E34-494F-A313-4607DD4D566D}">
      <dgm:prSet/>
      <dgm:spPr/>
      <dgm:t>
        <a:bodyPr/>
        <a:lstStyle/>
        <a:p>
          <a:endParaRPr lang="zh-TW" altLang="en-US" sz="3200"/>
        </a:p>
      </dgm:t>
    </dgm:pt>
    <dgm:pt modelId="{A832BE30-24E0-418F-8C9D-A135F70CE5E6}" type="sibTrans" cxnId="{5F0BE3EB-7E34-494F-A313-4607DD4D566D}">
      <dgm:prSet/>
      <dgm:spPr/>
      <dgm:t>
        <a:bodyPr/>
        <a:lstStyle/>
        <a:p>
          <a:endParaRPr lang="zh-TW" altLang="en-US" sz="3200"/>
        </a:p>
      </dgm:t>
    </dgm:pt>
    <dgm:pt modelId="{B3D9A00F-CB93-4289-BECC-0B9BC626A5B6}">
      <dgm:prSet phldrT="[文字]" custT="1"/>
      <dgm:spPr/>
      <dgm:t>
        <a:bodyPr/>
        <a:lstStyle/>
        <a:p>
          <a:r>
            <a:rPr lang="en-US" altLang="zh-TW" sz="4000" dirty="0" smtClean="0"/>
            <a:t> </a:t>
          </a:r>
          <a:endParaRPr lang="zh-TW" altLang="en-US" sz="4000" dirty="0"/>
        </a:p>
      </dgm:t>
    </dgm:pt>
    <dgm:pt modelId="{3A5B7C10-5ED6-4155-8695-52127D6B60C7}" type="parTrans" cxnId="{830B3CE7-6861-4E80-AD59-431C765F0F8A}">
      <dgm:prSet/>
      <dgm:spPr/>
      <dgm:t>
        <a:bodyPr/>
        <a:lstStyle/>
        <a:p>
          <a:endParaRPr lang="zh-TW" altLang="en-US" sz="3200"/>
        </a:p>
      </dgm:t>
    </dgm:pt>
    <dgm:pt modelId="{8384F7C4-9ACD-4BED-B42C-E1CE5DBE6937}" type="sibTrans" cxnId="{830B3CE7-6861-4E80-AD59-431C765F0F8A}">
      <dgm:prSet/>
      <dgm:spPr/>
      <dgm:t>
        <a:bodyPr/>
        <a:lstStyle/>
        <a:p>
          <a:endParaRPr lang="zh-TW" altLang="en-US" sz="3200"/>
        </a:p>
      </dgm:t>
    </dgm:pt>
    <dgm:pt modelId="{8BE7A4AE-6E2B-4800-9040-6594D1460FB0}">
      <dgm:prSet phldrT="[文字]" custT="1"/>
      <dgm:spPr/>
      <dgm:t>
        <a:bodyPr/>
        <a:lstStyle/>
        <a:p>
          <a:r>
            <a:rPr lang="en-US" altLang="zh-TW" sz="2800" dirty="0" smtClean="0">
              <a:solidFill>
                <a:schemeClr val="accent5">
                  <a:lumMod val="75000"/>
                </a:schemeClr>
              </a:solidFill>
              <a:hlinkClick xmlns:r="http://schemas.openxmlformats.org/officeDocument/2006/relationships" r:id="rId2"/>
            </a:rPr>
            <a:t>Activity Sheets</a:t>
          </a:r>
          <a:endParaRPr lang="zh-TW" altLang="en-US" sz="2800" dirty="0">
            <a:solidFill>
              <a:schemeClr val="accent5">
                <a:lumMod val="75000"/>
              </a:schemeClr>
            </a:solidFill>
          </a:endParaRPr>
        </a:p>
      </dgm:t>
    </dgm:pt>
    <dgm:pt modelId="{B8F6DB4E-2F40-4FA3-A16F-C7583F2016F1}" type="parTrans" cxnId="{7047548B-CD4C-44A9-B8FE-81C2EA203A3A}">
      <dgm:prSet/>
      <dgm:spPr/>
      <dgm:t>
        <a:bodyPr/>
        <a:lstStyle/>
        <a:p>
          <a:endParaRPr lang="zh-TW" altLang="en-US" sz="3200"/>
        </a:p>
      </dgm:t>
    </dgm:pt>
    <dgm:pt modelId="{B0A33919-0D04-446E-BF49-086737B130D9}" type="sibTrans" cxnId="{7047548B-CD4C-44A9-B8FE-81C2EA203A3A}">
      <dgm:prSet/>
      <dgm:spPr/>
      <dgm:t>
        <a:bodyPr/>
        <a:lstStyle/>
        <a:p>
          <a:endParaRPr lang="zh-TW" altLang="en-US" sz="3200"/>
        </a:p>
      </dgm:t>
    </dgm:pt>
    <dgm:pt modelId="{05AB20C9-FCED-4055-8A96-7E18FC218599}">
      <dgm:prSet phldrT="[文字]" custT="1"/>
      <dgm:spPr/>
      <dgm:t>
        <a:bodyPr/>
        <a:lstStyle/>
        <a:p>
          <a:r>
            <a:rPr lang="en-US" altLang="zh-TW" sz="4000" dirty="0" smtClean="0"/>
            <a:t> </a:t>
          </a:r>
          <a:endParaRPr lang="zh-TW" altLang="en-US" sz="4000" dirty="0"/>
        </a:p>
      </dgm:t>
    </dgm:pt>
    <dgm:pt modelId="{70C9D29E-E5A4-4B30-AD74-1267BBC31555}" type="parTrans" cxnId="{2363A697-AF00-4DAC-8970-BD3B56BB6578}">
      <dgm:prSet/>
      <dgm:spPr/>
      <dgm:t>
        <a:bodyPr/>
        <a:lstStyle/>
        <a:p>
          <a:endParaRPr lang="zh-TW" altLang="en-US" sz="3200"/>
        </a:p>
      </dgm:t>
    </dgm:pt>
    <dgm:pt modelId="{3F7C994E-29A9-42D7-936F-487BD96CA0A5}" type="sibTrans" cxnId="{2363A697-AF00-4DAC-8970-BD3B56BB6578}">
      <dgm:prSet/>
      <dgm:spPr/>
      <dgm:t>
        <a:bodyPr/>
        <a:lstStyle/>
        <a:p>
          <a:endParaRPr lang="zh-TW" altLang="en-US" sz="3200"/>
        </a:p>
      </dgm:t>
    </dgm:pt>
    <dgm:pt modelId="{DF61E39E-26FE-4307-9AB1-3AD5A361FFB5}">
      <dgm:prSet phldrT="[文字]" custT="1"/>
      <dgm:spPr/>
      <dgm:t>
        <a:bodyPr/>
        <a:lstStyle/>
        <a:p>
          <a:r>
            <a:rPr lang="en-US" altLang="zh-TW" sz="2800" dirty="0" smtClean="0">
              <a:solidFill>
                <a:schemeClr val="accent5">
                  <a:lumMod val="75000"/>
                </a:schemeClr>
              </a:solidFill>
              <a:hlinkClick xmlns:r="http://schemas.openxmlformats.org/officeDocument/2006/relationships" r:id="rId3"/>
            </a:rPr>
            <a:t>Suggested Answers</a:t>
          </a:r>
          <a:endParaRPr lang="zh-TW" altLang="en-US" sz="2800" dirty="0">
            <a:solidFill>
              <a:schemeClr val="accent5">
                <a:lumMod val="75000"/>
              </a:schemeClr>
            </a:solidFill>
          </a:endParaRPr>
        </a:p>
      </dgm:t>
    </dgm:pt>
    <dgm:pt modelId="{DEEEA63D-5C24-41F5-8E45-C7A0B13C15D8}" type="parTrans" cxnId="{49C58E5A-904A-4098-A368-2F132822D562}">
      <dgm:prSet/>
      <dgm:spPr/>
      <dgm:t>
        <a:bodyPr/>
        <a:lstStyle/>
        <a:p>
          <a:endParaRPr lang="zh-TW" altLang="en-US" sz="3200"/>
        </a:p>
      </dgm:t>
    </dgm:pt>
    <dgm:pt modelId="{B9E6F908-6A12-4292-8F09-E1D33BE7B3E8}" type="sibTrans" cxnId="{49C58E5A-904A-4098-A368-2F132822D562}">
      <dgm:prSet/>
      <dgm:spPr/>
      <dgm:t>
        <a:bodyPr/>
        <a:lstStyle/>
        <a:p>
          <a:endParaRPr lang="zh-TW" altLang="en-US" sz="3200"/>
        </a:p>
      </dgm:t>
    </dgm:pt>
    <dgm:pt modelId="{B4085B15-5D9E-4F93-9E7A-49644D20F57F}" type="pres">
      <dgm:prSet presAssocID="{492FAB71-39E9-48EA-AA1C-C26CB1DEC665}" presName="linearFlow" presStyleCnt="0">
        <dgm:presLayoutVars>
          <dgm:dir/>
          <dgm:animLvl val="lvl"/>
          <dgm:resizeHandles val="exact"/>
        </dgm:presLayoutVars>
      </dgm:prSet>
      <dgm:spPr/>
      <dgm:t>
        <a:bodyPr/>
        <a:lstStyle/>
        <a:p>
          <a:endParaRPr lang="zh-TW" altLang="en-US"/>
        </a:p>
      </dgm:t>
    </dgm:pt>
    <dgm:pt modelId="{8C6FD346-44D5-4FAB-A258-E4F91ED5F152}" type="pres">
      <dgm:prSet presAssocID="{AB719026-01EB-440E-9C80-33244D2EBE4F}" presName="composite" presStyleCnt="0"/>
      <dgm:spPr/>
    </dgm:pt>
    <dgm:pt modelId="{32803ED4-19CE-4EEA-B931-B4D22312AB1F}" type="pres">
      <dgm:prSet presAssocID="{AB719026-01EB-440E-9C80-33244D2EBE4F}" presName="parentText" presStyleLbl="alignNode1" presStyleIdx="0" presStyleCnt="3">
        <dgm:presLayoutVars>
          <dgm:chMax val="1"/>
          <dgm:bulletEnabled val="1"/>
        </dgm:presLayoutVars>
      </dgm:prSet>
      <dgm:spPr/>
      <dgm:t>
        <a:bodyPr/>
        <a:lstStyle/>
        <a:p>
          <a:endParaRPr lang="zh-TW" altLang="en-US"/>
        </a:p>
      </dgm:t>
    </dgm:pt>
    <dgm:pt modelId="{2B869B07-6F61-4F83-BBA8-12510A2B6AB0}" type="pres">
      <dgm:prSet presAssocID="{AB719026-01EB-440E-9C80-33244D2EBE4F}" presName="descendantText" presStyleLbl="alignAcc1" presStyleIdx="0" presStyleCnt="3">
        <dgm:presLayoutVars>
          <dgm:bulletEnabled val="1"/>
        </dgm:presLayoutVars>
      </dgm:prSet>
      <dgm:spPr/>
      <dgm:t>
        <a:bodyPr/>
        <a:lstStyle/>
        <a:p>
          <a:endParaRPr lang="zh-TW" altLang="en-US"/>
        </a:p>
      </dgm:t>
    </dgm:pt>
    <dgm:pt modelId="{E6BA676A-6EF9-4A83-8764-934492CC989A}" type="pres">
      <dgm:prSet presAssocID="{F004F1AE-434E-4893-A642-41FD52EAB05C}" presName="sp" presStyleCnt="0"/>
      <dgm:spPr/>
    </dgm:pt>
    <dgm:pt modelId="{D64A25F5-2EB1-4CB8-A413-7908628906BC}" type="pres">
      <dgm:prSet presAssocID="{B3D9A00F-CB93-4289-BECC-0B9BC626A5B6}" presName="composite" presStyleCnt="0"/>
      <dgm:spPr/>
    </dgm:pt>
    <dgm:pt modelId="{59747363-1892-4287-83D7-A99792D6D2C7}" type="pres">
      <dgm:prSet presAssocID="{B3D9A00F-CB93-4289-BECC-0B9BC626A5B6}" presName="parentText" presStyleLbl="alignNode1" presStyleIdx="1" presStyleCnt="3">
        <dgm:presLayoutVars>
          <dgm:chMax val="1"/>
          <dgm:bulletEnabled val="1"/>
        </dgm:presLayoutVars>
      </dgm:prSet>
      <dgm:spPr/>
      <dgm:t>
        <a:bodyPr/>
        <a:lstStyle/>
        <a:p>
          <a:endParaRPr lang="zh-TW" altLang="en-US"/>
        </a:p>
      </dgm:t>
    </dgm:pt>
    <dgm:pt modelId="{4B14976F-DB4F-4D3F-8BFA-B4F49D85EDE4}" type="pres">
      <dgm:prSet presAssocID="{B3D9A00F-CB93-4289-BECC-0B9BC626A5B6}" presName="descendantText" presStyleLbl="alignAcc1" presStyleIdx="1" presStyleCnt="3">
        <dgm:presLayoutVars>
          <dgm:bulletEnabled val="1"/>
        </dgm:presLayoutVars>
      </dgm:prSet>
      <dgm:spPr/>
      <dgm:t>
        <a:bodyPr/>
        <a:lstStyle/>
        <a:p>
          <a:endParaRPr lang="zh-TW" altLang="en-US"/>
        </a:p>
      </dgm:t>
    </dgm:pt>
    <dgm:pt modelId="{D7416C40-3505-4EE1-AB3B-2D59FCA0DC1C}" type="pres">
      <dgm:prSet presAssocID="{8384F7C4-9ACD-4BED-B42C-E1CE5DBE6937}" presName="sp" presStyleCnt="0"/>
      <dgm:spPr/>
    </dgm:pt>
    <dgm:pt modelId="{BE121874-1354-4830-AFEA-125A14E966F4}" type="pres">
      <dgm:prSet presAssocID="{05AB20C9-FCED-4055-8A96-7E18FC218599}" presName="composite" presStyleCnt="0"/>
      <dgm:spPr/>
    </dgm:pt>
    <dgm:pt modelId="{DA0F6EDB-1929-488F-91A4-2534DFB1D547}" type="pres">
      <dgm:prSet presAssocID="{05AB20C9-FCED-4055-8A96-7E18FC218599}" presName="parentText" presStyleLbl="alignNode1" presStyleIdx="2" presStyleCnt="3">
        <dgm:presLayoutVars>
          <dgm:chMax val="1"/>
          <dgm:bulletEnabled val="1"/>
        </dgm:presLayoutVars>
      </dgm:prSet>
      <dgm:spPr/>
      <dgm:t>
        <a:bodyPr/>
        <a:lstStyle/>
        <a:p>
          <a:endParaRPr lang="zh-TW" altLang="en-US"/>
        </a:p>
      </dgm:t>
    </dgm:pt>
    <dgm:pt modelId="{9B82CE40-8A96-4393-B40E-EC12BA00FB69}" type="pres">
      <dgm:prSet presAssocID="{05AB20C9-FCED-4055-8A96-7E18FC218599}" presName="descendantText" presStyleLbl="alignAcc1" presStyleIdx="2" presStyleCnt="3">
        <dgm:presLayoutVars>
          <dgm:bulletEnabled val="1"/>
        </dgm:presLayoutVars>
      </dgm:prSet>
      <dgm:spPr/>
      <dgm:t>
        <a:bodyPr/>
        <a:lstStyle/>
        <a:p>
          <a:endParaRPr lang="zh-TW" altLang="en-US"/>
        </a:p>
      </dgm:t>
    </dgm:pt>
  </dgm:ptLst>
  <dgm:cxnLst>
    <dgm:cxn modelId="{845147E6-0012-4ED3-9D6B-288C85CE7C5E}" type="presOf" srcId="{5B6CFE6C-4413-4ABE-8988-F2B5CE7F31A0}" destId="{2B869B07-6F61-4F83-BBA8-12510A2B6AB0}" srcOrd="0" destOrd="0" presId="urn:microsoft.com/office/officeart/2005/8/layout/chevron2"/>
    <dgm:cxn modelId="{7047548B-CD4C-44A9-B8FE-81C2EA203A3A}" srcId="{B3D9A00F-CB93-4289-BECC-0B9BC626A5B6}" destId="{8BE7A4AE-6E2B-4800-9040-6594D1460FB0}" srcOrd="0" destOrd="0" parTransId="{B8F6DB4E-2F40-4FA3-A16F-C7583F2016F1}" sibTransId="{B0A33919-0D04-446E-BF49-086737B130D9}"/>
    <dgm:cxn modelId="{830B3CE7-6861-4E80-AD59-431C765F0F8A}" srcId="{492FAB71-39E9-48EA-AA1C-C26CB1DEC665}" destId="{B3D9A00F-CB93-4289-BECC-0B9BC626A5B6}" srcOrd="1" destOrd="0" parTransId="{3A5B7C10-5ED6-4155-8695-52127D6B60C7}" sibTransId="{8384F7C4-9ACD-4BED-B42C-E1CE5DBE6937}"/>
    <dgm:cxn modelId="{49C58E5A-904A-4098-A368-2F132822D562}" srcId="{05AB20C9-FCED-4055-8A96-7E18FC218599}" destId="{DF61E39E-26FE-4307-9AB1-3AD5A361FFB5}" srcOrd="0" destOrd="0" parTransId="{DEEEA63D-5C24-41F5-8E45-C7A0B13C15D8}" sibTransId="{B9E6F908-6A12-4292-8F09-E1D33BE7B3E8}"/>
    <dgm:cxn modelId="{5F0BE3EB-7E34-494F-A313-4607DD4D566D}" srcId="{AB719026-01EB-440E-9C80-33244D2EBE4F}" destId="{5B6CFE6C-4413-4ABE-8988-F2B5CE7F31A0}" srcOrd="0" destOrd="0" parTransId="{DFB31677-9A5E-4BE2-9528-402EAF2265C7}" sibTransId="{A832BE30-24E0-418F-8C9D-A135F70CE5E6}"/>
    <dgm:cxn modelId="{2A1CBF10-F5C9-4BF5-AF64-7EC507530602}" srcId="{492FAB71-39E9-48EA-AA1C-C26CB1DEC665}" destId="{AB719026-01EB-440E-9C80-33244D2EBE4F}" srcOrd="0" destOrd="0" parTransId="{B44ABD84-BC18-433A-8CDF-B1FF8F1FEE52}" sibTransId="{F004F1AE-434E-4893-A642-41FD52EAB05C}"/>
    <dgm:cxn modelId="{28F3AC60-8E4D-46AA-9C2C-FDC8AE147D86}" type="presOf" srcId="{8BE7A4AE-6E2B-4800-9040-6594D1460FB0}" destId="{4B14976F-DB4F-4D3F-8BFA-B4F49D85EDE4}" srcOrd="0" destOrd="0" presId="urn:microsoft.com/office/officeart/2005/8/layout/chevron2"/>
    <dgm:cxn modelId="{B37F4A11-17A7-480A-9B42-47A690134A6D}" type="presOf" srcId="{05AB20C9-FCED-4055-8A96-7E18FC218599}" destId="{DA0F6EDB-1929-488F-91A4-2534DFB1D547}" srcOrd="0" destOrd="0" presId="urn:microsoft.com/office/officeart/2005/8/layout/chevron2"/>
    <dgm:cxn modelId="{2363A697-AF00-4DAC-8970-BD3B56BB6578}" srcId="{492FAB71-39E9-48EA-AA1C-C26CB1DEC665}" destId="{05AB20C9-FCED-4055-8A96-7E18FC218599}" srcOrd="2" destOrd="0" parTransId="{70C9D29E-E5A4-4B30-AD74-1267BBC31555}" sibTransId="{3F7C994E-29A9-42D7-936F-487BD96CA0A5}"/>
    <dgm:cxn modelId="{756A4AE0-9845-4517-B2E9-9BFB122C8CB2}" type="presOf" srcId="{B3D9A00F-CB93-4289-BECC-0B9BC626A5B6}" destId="{59747363-1892-4287-83D7-A99792D6D2C7}" srcOrd="0" destOrd="0" presId="urn:microsoft.com/office/officeart/2005/8/layout/chevron2"/>
    <dgm:cxn modelId="{DEBC9CA9-78CB-4B04-A6C8-A5FD3AEE3A16}" type="presOf" srcId="{AB719026-01EB-440E-9C80-33244D2EBE4F}" destId="{32803ED4-19CE-4EEA-B931-B4D22312AB1F}" srcOrd="0" destOrd="0" presId="urn:microsoft.com/office/officeart/2005/8/layout/chevron2"/>
    <dgm:cxn modelId="{E8D7C60C-F832-4D8F-BD17-E60FFEA6F83A}" type="presOf" srcId="{492FAB71-39E9-48EA-AA1C-C26CB1DEC665}" destId="{B4085B15-5D9E-4F93-9E7A-49644D20F57F}" srcOrd="0" destOrd="0" presId="urn:microsoft.com/office/officeart/2005/8/layout/chevron2"/>
    <dgm:cxn modelId="{400A26C9-1817-47D8-9B58-83BB7132B950}" type="presOf" srcId="{DF61E39E-26FE-4307-9AB1-3AD5A361FFB5}" destId="{9B82CE40-8A96-4393-B40E-EC12BA00FB69}" srcOrd="0" destOrd="0" presId="urn:microsoft.com/office/officeart/2005/8/layout/chevron2"/>
    <dgm:cxn modelId="{0FFB7F3E-0200-4F43-BF5E-D60B1DC64883}" type="presParOf" srcId="{B4085B15-5D9E-4F93-9E7A-49644D20F57F}" destId="{8C6FD346-44D5-4FAB-A258-E4F91ED5F152}" srcOrd="0" destOrd="0" presId="urn:microsoft.com/office/officeart/2005/8/layout/chevron2"/>
    <dgm:cxn modelId="{AEFAABE3-0739-4FAC-988A-990C5EE7668D}" type="presParOf" srcId="{8C6FD346-44D5-4FAB-A258-E4F91ED5F152}" destId="{32803ED4-19CE-4EEA-B931-B4D22312AB1F}" srcOrd="0" destOrd="0" presId="urn:microsoft.com/office/officeart/2005/8/layout/chevron2"/>
    <dgm:cxn modelId="{D3050D0B-B144-4644-87A9-E5B7F2733C9C}" type="presParOf" srcId="{8C6FD346-44D5-4FAB-A258-E4F91ED5F152}" destId="{2B869B07-6F61-4F83-BBA8-12510A2B6AB0}" srcOrd="1" destOrd="0" presId="urn:microsoft.com/office/officeart/2005/8/layout/chevron2"/>
    <dgm:cxn modelId="{8A3658EB-40C6-49BC-BCCC-1AD296A05F44}" type="presParOf" srcId="{B4085B15-5D9E-4F93-9E7A-49644D20F57F}" destId="{E6BA676A-6EF9-4A83-8764-934492CC989A}" srcOrd="1" destOrd="0" presId="urn:microsoft.com/office/officeart/2005/8/layout/chevron2"/>
    <dgm:cxn modelId="{438DEF83-D2F1-4DA1-B088-98AB8814F4EB}" type="presParOf" srcId="{B4085B15-5D9E-4F93-9E7A-49644D20F57F}" destId="{D64A25F5-2EB1-4CB8-A413-7908628906BC}" srcOrd="2" destOrd="0" presId="urn:microsoft.com/office/officeart/2005/8/layout/chevron2"/>
    <dgm:cxn modelId="{790548B2-8906-4910-9762-74CBF880B4FE}" type="presParOf" srcId="{D64A25F5-2EB1-4CB8-A413-7908628906BC}" destId="{59747363-1892-4287-83D7-A99792D6D2C7}" srcOrd="0" destOrd="0" presId="urn:microsoft.com/office/officeart/2005/8/layout/chevron2"/>
    <dgm:cxn modelId="{177ADDFC-3627-41A2-BD79-0DEF27BE9561}" type="presParOf" srcId="{D64A25F5-2EB1-4CB8-A413-7908628906BC}" destId="{4B14976F-DB4F-4D3F-8BFA-B4F49D85EDE4}" srcOrd="1" destOrd="0" presId="urn:microsoft.com/office/officeart/2005/8/layout/chevron2"/>
    <dgm:cxn modelId="{6CD2613F-E748-4623-9C2F-339CCC0A8D14}" type="presParOf" srcId="{B4085B15-5D9E-4F93-9E7A-49644D20F57F}" destId="{D7416C40-3505-4EE1-AB3B-2D59FCA0DC1C}" srcOrd="3" destOrd="0" presId="urn:microsoft.com/office/officeart/2005/8/layout/chevron2"/>
    <dgm:cxn modelId="{A5A066E7-2A24-46D3-872F-690B536D730E}" type="presParOf" srcId="{B4085B15-5D9E-4F93-9E7A-49644D20F57F}" destId="{BE121874-1354-4830-AFEA-125A14E966F4}" srcOrd="4" destOrd="0" presId="urn:microsoft.com/office/officeart/2005/8/layout/chevron2"/>
    <dgm:cxn modelId="{A94E54C8-80AD-493E-807D-9686823A083B}" type="presParOf" srcId="{BE121874-1354-4830-AFEA-125A14E966F4}" destId="{DA0F6EDB-1929-488F-91A4-2534DFB1D547}" srcOrd="0" destOrd="0" presId="urn:microsoft.com/office/officeart/2005/8/layout/chevron2"/>
    <dgm:cxn modelId="{9AB19D80-00A3-4A37-87A2-32C979E649A0}" type="presParOf" srcId="{BE121874-1354-4830-AFEA-125A14E966F4}" destId="{9B82CE40-8A96-4393-B40E-EC12BA00FB6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8009F-8346-4B83-B5A4-6E05F15C7F07}">
      <dsp:nvSpPr>
        <dsp:cNvPr id="0" name=""/>
        <dsp:cNvSpPr/>
      </dsp:nvSpPr>
      <dsp:spPr>
        <a:xfrm>
          <a:off x="-5621535" y="-860708"/>
          <a:ext cx="6694142" cy="6694142"/>
        </a:xfrm>
        <a:prstGeom prst="blockArc">
          <a:avLst>
            <a:gd name="adj1" fmla="val 18900000"/>
            <a:gd name="adj2" fmla="val 2700000"/>
            <a:gd name="adj3" fmla="val 323"/>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37C0C23-82E8-4F42-84D7-9B581EEAF4FA}">
      <dsp:nvSpPr>
        <dsp:cNvPr id="0" name=""/>
        <dsp:cNvSpPr/>
      </dsp:nvSpPr>
      <dsp:spPr>
        <a:xfrm>
          <a:off x="690214" y="497272"/>
          <a:ext cx="6375344" cy="9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9420" tIns="66040" rIns="66040" bIns="66040" numCol="1" spcCol="1270" anchor="ctr" anchorCtr="0">
          <a:noAutofit/>
        </a:bodyPr>
        <a:lstStyle/>
        <a:p>
          <a:pPr lvl="0" algn="l" defTabSz="1155700">
            <a:lnSpc>
              <a:spcPct val="90000"/>
            </a:lnSpc>
            <a:spcBef>
              <a:spcPct val="0"/>
            </a:spcBef>
            <a:spcAft>
              <a:spcPct val="35000"/>
            </a:spcAft>
          </a:pPr>
          <a:r>
            <a:rPr lang="en-US" altLang="en-US" sz="2600" kern="1200" dirty="0" smtClean="0"/>
            <a:t>To develop an awareness of and capacity for critical appreciation of films</a:t>
          </a:r>
          <a:endParaRPr lang="zh-TW" altLang="en-US" sz="2600" kern="1200" dirty="0"/>
        </a:p>
      </dsp:txBody>
      <dsp:txXfrm>
        <a:off x="690214" y="497272"/>
        <a:ext cx="6375344" cy="994545"/>
      </dsp:txXfrm>
    </dsp:sp>
    <dsp:sp modelId="{36ACCA6A-F606-4CC3-BE59-3ABD91C7C9FB}">
      <dsp:nvSpPr>
        <dsp:cNvPr id="0" name=""/>
        <dsp:cNvSpPr/>
      </dsp:nvSpPr>
      <dsp:spPr>
        <a:xfrm>
          <a:off x="68623" y="372954"/>
          <a:ext cx="1243181" cy="124318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B96DE6A-A525-41A3-B942-5A8463A7E19E}">
      <dsp:nvSpPr>
        <dsp:cNvPr id="0" name=""/>
        <dsp:cNvSpPr/>
      </dsp:nvSpPr>
      <dsp:spPr>
        <a:xfrm>
          <a:off x="1051731" y="1989090"/>
          <a:ext cx="6013827" cy="9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9420" tIns="66040" rIns="66040" bIns="66040" numCol="1" spcCol="1270" anchor="ctr" anchorCtr="0">
          <a:noAutofit/>
        </a:bodyPr>
        <a:lstStyle/>
        <a:p>
          <a:pPr lvl="0" algn="l" defTabSz="1155700">
            <a:lnSpc>
              <a:spcPct val="90000"/>
            </a:lnSpc>
            <a:spcBef>
              <a:spcPct val="0"/>
            </a:spcBef>
            <a:spcAft>
              <a:spcPct val="35000"/>
            </a:spcAft>
          </a:pPr>
          <a:r>
            <a:rPr lang="en-US" altLang="en-US" sz="2600" kern="1200" dirty="0" smtClean="0"/>
            <a:t>To </a:t>
          </a:r>
          <a:r>
            <a:rPr lang="en-US" altLang="en-US" sz="2600" kern="1200" dirty="0"/>
            <a:t>learn about film techniques and how they are used in films</a:t>
          </a:r>
          <a:endParaRPr lang="zh-TW" altLang="en-US" sz="2600" kern="1200" dirty="0"/>
        </a:p>
      </dsp:txBody>
      <dsp:txXfrm>
        <a:off x="1051731" y="1989090"/>
        <a:ext cx="6013827" cy="994545"/>
      </dsp:txXfrm>
    </dsp:sp>
    <dsp:sp modelId="{B4CE137A-B89E-4E18-A98F-3F6DD0C3D36F}">
      <dsp:nvSpPr>
        <dsp:cNvPr id="0" name=""/>
        <dsp:cNvSpPr/>
      </dsp:nvSpPr>
      <dsp:spPr>
        <a:xfrm>
          <a:off x="430140" y="1864771"/>
          <a:ext cx="1243181" cy="124318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1857228-CA64-4E9D-9777-4D6726124F7C}">
      <dsp:nvSpPr>
        <dsp:cNvPr id="0" name=""/>
        <dsp:cNvSpPr/>
      </dsp:nvSpPr>
      <dsp:spPr>
        <a:xfrm>
          <a:off x="690214" y="3480907"/>
          <a:ext cx="6375344" cy="9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9420" tIns="66040" rIns="66040" bIns="66040" numCol="1" spcCol="1270" anchor="ctr" anchorCtr="0">
          <a:noAutofit/>
        </a:bodyPr>
        <a:lstStyle/>
        <a:p>
          <a:pPr lvl="0" algn="l" defTabSz="1155700">
            <a:lnSpc>
              <a:spcPct val="90000"/>
            </a:lnSpc>
            <a:spcBef>
              <a:spcPct val="0"/>
            </a:spcBef>
            <a:spcAft>
              <a:spcPct val="35000"/>
            </a:spcAft>
          </a:pPr>
          <a:r>
            <a:rPr lang="en-US" altLang="en-US" sz="2600" kern="1200" dirty="0" smtClean="0"/>
            <a:t>To </a:t>
          </a:r>
          <a:r>
            <a:rPr lang="en-US" altLang="en-US" sz="2600" kern="1200" dirty="0"/>
            <a:t>develop an aesthetic awareness and understanding of films </a:t>
          </a:r>
          <a:endParaRPr lang="zh-TW" altLang="en-US" sz="2600" kern="1200" dirty="0"/>
        </a:p>
      </dsp:txBody>
      <dsp:txXfrm>
        <a:off x="690214" y="3480907"/>
        <a:ext cx="6375344" cy="994545"/>
      </dsp:txXfrm>
    </dsp:sp>
    <dsp:sp modelId="{50AD0A12-E4B8-4DAA-B3DE-6A6CE0986CD3}">
      <dsp:nvSpPr>
        <dsp:cNvPr id="0" name=""/>
        <dsp:cNvSpPr/>
      </dsp:nvSpPr>
      <dsp:spPr>
        <a:xfrm>
          <a:off x="68623" y="3356589"/>
          <a:ext cx="1243181" cy="124318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03ED4-19CE-4EEA-B931-B4D22312AB1F}">
      <dsp:nvSpPr>
        <dsp:cNvPr id="0" name=""/>
        <dsp:cNvSpPr/>
      </dsp:nvSpPr>
      <dsp:spPr>
        <a:xfrm rot="5400000">
          <a:off x="-290010" y="295372"/>
          <a:ext cx="1933403" cy="135338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altLang="zh-TW" sz="4000" kern="1200" dirty="0" smtClean="0"/>
            <a:t> </a:t>
          </a:r>
          <a:endParaRPr lang="zh-TW" altLang="en-US" sz="4000" kern="1200" dirty="0"/>
        </a:p>
      </dsp:txBody>
      <dsp:txXfrm rot="-5400000">
        <a:off x="1" y="682052"/>
        <a:ext cx="1353382" cy="580021"/>
      </dsp:txXfrm>
    </dsp:sp>
    <dsp:sp modelId="{2B869B07-6F61-4F83-BBA8-12510A2B6AB0}">
      <dsp:nvSpPr>
        <dsp:cNvPr id="0" name=""/>
        <dsp:cNvSpPr/>
      </dsp:nvSpPr>
      <dsp:spPr>
        <a:xfrm rot="5400000">
          <a:off x="2875499" y="-1516754"/>
          <a:ext cx="1257373" cy="4301606"/>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solidFill>
                <a:schemeClr val="accent5">
                  <a:lumMod val="75000"/>
                </a:schemeClr>
              </a:solidFill>
              <a:hlinkClick xmlns:r="http://schemas.openxmlformats.org/officeDocument/2006/relationships" r:id="rId1"/>
            </a:rPr>
            <a:t>The ETV </a:t>
          </a:r>
          <a:r>
            <a:rPr lang="en-US" altLang="zh-TW" sz="2800" kern="1200" dirty="0" err="1" smtClean="0">
              <a:solidFill>
                <a:schemeClr val="accent5">
                  <a:lumMod val="75000"/>
                </a:schemeClr>
              </a:solidFill>
              <a:hlinkClick xmlns:r="http://schemas.openxmlformats.org/officeDocument/2006/relationships" r:id="rId1"/>
            </a:rPr>
            <a:t>Programme</a:t>
          </a:r>
          <a:endParaRPr lang="zh-TW" altLang="en-US" sz="2800" kern="1200" dirty="0">
            <a:solidFill>
              <a:schemeClr val="accent5">
                <a:lumMod val="75000"/>
              </a:schemeClr>
            </a:solidFill>
          </a:endParaRPr>
        </a:p>
      </dsp:txBody>
      <dsp:txXfrm rot="-5400000">
        <a:off x="1353383" y="66742"/>
        <a:ext cx="4240226" cy="1134613"/>
      </dsp:txXfrm>
    </dsp:sp>
    <dsp:sp modelId="{59747363-1892-4287-83D7-A99792D6D2C7}">
      <dsp:nvSpPr>
        <dsp:cNvPr id="0" name=""/>
        <dsp:cNvSpPr/>
      </dsp:nvSpPr>
      <dsp:spPr>
        <a:xfrm rot="5400000">
          <a:off x="-290010" y="2038021"/>
          <a:ext cx="1933403" cy="135338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altLang="zh-TW" sz="4000" kern="1200" dirty="0" smtClean="0"/>
            <a:t> </a:t>
          </a:r>
          <a:endParaRPr lang="zh-TW" altLang="en-US" sz="4000" kern="1200" dirty="0"/>
        </a:p>
      </dsp:txBody>
      <dsp:txXfrm rot="-5400000">
        <a:off x="1" y="2424701"/>
        <a:ext cx="1353382" cy="580021"/>
      </dsp:txXfrm>
    </dsp:sp>
    <dsp:sp modelId="{4B14976F-DB4F-4D3F-8BFA-B4F49D85EDE4}">
      <dsp:nvSpPr>
        <dsp:cNvPr id="0" name=""/>
        <dsp:cNvSpPr/>
      </dsp:nvSpPr>
      <dsp:spPr>
        <a:xfrm rot="5400000">
          <a:off x="2875829" y="225564"/>
          <a:ext cx="1256712" cy="4301606"/>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solidFill>
                <a:schemeClr val="accent5">
                  <a:lumMod val="75000"/>
                </a:schemeClr>
              </a:solidFill>
              <a:hlinkClick xmlns:r="http://schemas.openxmlformats.org/officeDocument/2006/relationships" r:id="rId2"/>
            </a:rPr>
            <a:t>Activity Sheets</a:t>
          </a:r>
          <a:endParaRPr lang="zh-TW" altLang="en-US" sz="2800" kern="1200" dirty="0">
            <a:solidFill>
              <a:schemeClr val="accent5">
                <a:lumMod val="75000"/>
              </a:schemeClr>
            </a:solidFill>
          </a:endParaRPr>
        </a:p>
      </dsp:txBody>
      <dsp:txXfrm rot="-5400000">
        <a:off x="1353382" y="1809359"/>
        <a:ext cx="4240258" cy="1134016"/>
      </dsp:txXfrm>
    </dsp:sp>
    <dsp:sp modelId="{DA0F6EDB-1929-488F-91A4-2534DFB1D547}">
      <dsp:nvSpPr>
        <dsp:cNvPr id="0" name=""/>
        <dsp:cNvSpPr/>
      </dsp:nvSpPr>
      <dsp:spPr>
        <a:xfrm rot="5400000">
          <a:off x="-290010" y="3780671"/>
          <a:ext cx="1933403" cy="135338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altLang="zh-TW" sz="4000" kern="1200" dirty="0" smtClean="0"/>
            <a:t> </a:t>
          </a:r>
          <a:endParaRPr lang="zh-TW" altLang="en-US" sz="4000" kern="1200" dirty="0"/>
        </a:p>
      </dsp:txBody>
      <dsp:txXfrm rot="-5400000">
        <a:off x="1" y="4167351"/>
        <a:ext cx="1353382" cy="580021"/>
      </dsp:txXfrm>
    </dsp:sp>
    <dsp:sp modelId="{9B82CE40-8A96-4393-B40E-EC12BA00FB69}">
      <dsp:nvSpPr>
        <dsp:cNvPr id="0" name=""/>
        <dsp:cNvSpPr/>
      </dsp:nvSpPr>
      <dsp:spPr>
        <a:xfrm rot="5400000">
          <a:off x="2875829" y="1968213"/>
          <a:ext cx="1256712" cy="4301606"/>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solidFill>
                <a:schemeClr val="accent5">
                  <a:lumMod val="75000"/>
                </a:schemeClr>
              </a:solidFill>
              <a:hlinkClick xmlns:r="http://schemas.openxmlformats.org/officeDocument/2006/relationships" r:id="rId3"/>
            </a:rPr>
            <a:t>Suggested Answers</a:t>
          </a:r>
          <a:endParaRPr lang="zh-TW" altLang="en-US" sz="2800" kern="1200" dirty="0">
            <a:solidFill>
              <a:schemeClr val="accent5">
                <a:lumMod val="75000"/>
              </a:schemeClr>
            </a:solidFill>
          </a:endParaRPr>
        </a:p>
      </dsp:txBody>
      <dsp:txXfrm rot="-5400000">
        <a:off x="1353382" y="3552008"/>
        <a:ext cx="4240258" cy="113401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a:p>
        </p:txBody>
      </p:sp>
      <p:sp>
        <p:nvSpPr>
          <p:cNvPr id="4" name="日期版面配置區 3"/>
          <p:cNvSpPr>
            <a:spLocks noGrp="1"/>
          </p:cNvSpPr>
          <p:nvPr>
            <p:ph type="dt" sz="half" idx="10"/>
          </p:nvPr>
        </p:nvSpPr>
        <p:spPr/>
        <p:txBody>
          <a:bodyPr/>
          <a:lstStyle/>
          <a:p>
            <a:fld id="{C1A44782-87CC-4855-98DE-8EE2FB3173E4}" type="datetimeFigureOut">
              <a:rPr lang="en-US" smtClean="0"/>
              <a:t>5/5/2020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424903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p>
            <a:fld id="{C1A44782-87CC-4855-98DE-8EE2FB3173E4}" type="datetimeFigureOut">
              <a:rPr lang="en-US" smtClean="0"/>
              <a:t>5/5/2020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44402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p>
            <a:fld id="{C1A44782-87CC-4855-98DE-8EE2FB3173E4}" type="datetimeFigureOut">
              <a:rPr lang="en-US" smtClean="0"/>
              <a:t>5/5/2020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388510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p>
            <a:fld id="{C1A44782-87CC-4855-98DE-8EE2FB3173E4}" type="datetimeFigureOut">
              <a:rPr lang="en-US" smtClean="0"/>
              <a:t>5/5/2020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42940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C1A44782-87CC-4855-98DE-8EE2FB3173E4}" type="datetimeFigureOut">
              <a:rPr lang="en-US" smtClean="0"/>
              <a:t>5/5/2020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12248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p>
            <a:fld id="{C1A44782-87CC-4855-98DE-8EE2FB3173E4}" type="datetimeFigureOut">
              <a:rPr lang="en-US" smtClean="0"/>
              <a:t>5/5/2020</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34748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p>
            <a:fld id="{C1A44782-87CC-4855-98DE-8EE2FB3173E4}" type="datetimeFigureOut">
              <a:rPr lang="en-US" smtClean="0"/>
              <a:t>5/5/2020</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61602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2"/>
          <p:cNvSpPr>
            <a:spLocks noGrp="1"/>
          </p:cNvSpPr>
          <p:nvPr>
            <p:ph type="dt" sz="half" idx="10"/>
          </p:nvPr>
        </p:nvSpPr>
        <p:spPr/>
        <p:txBody>
          <a:bodyPr/>
          <a:lstStyle/>
          <a:p>
            <a:fld id="{C1A44782-87CC-4855-98DE-8EE2FB3173E4}" type="datetimeFigureOut">
              <a:rPr lang="en-US" smtClean="0"/>
              <a:t>5/5/2020</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371292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1A44782-87CC-4855-98DE-8EE2FB3173E4}" type="datetimeFigureOut">
              <a:rPr lang="en-US" smtClean="0"/>
              <a:t>5/5/2020</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200545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C1A44782-87CC-4855-98DE-8EE2FB3173E4}" type="datetimeFigureOut">
              <a:rPr lang="en-US" smtClean="0"/>
              <a:t>5/5/2020</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70189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C1A44782-87CC-4855-98DE-8EE2FB3173E4}" type="datetimeFigureOut">
              <a:rPr lang="en-US" smtClean="0"/>
              <a:t>5/5/2020</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84270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chemeClr val="bg1"/>
            </a:gs>
            <a:gs pos="65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44782-87CC-4855-98DE-8EE2FB3173E4}" type="datetimeFigureOut">
              <a:rPr lang="en-US" smtClean="0"/>
              <a:t>5/5/2020</a:t>
            </a:fld>
            <a:endParaRPr 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0458B-D6A3-4356-B35B-3ADCCC41B80A}" type="slidenum">
              <a:rPr lang="en-US" smtClean="0"/>
              <a:t>‹#›</a:t>
            </a:fld>
            <a:endParaRPr lang="en-US"/>
          </a:p>
        </p:txBody>
      </p:sp>
    </p:spTree>
    <p:extLst>
      <p:ext uri="{BB962C8B-B14F-4D97-AF65-F5344CB8AC3E}">
        <p14:creationId xmlns:p14="http://schemas.microsoft.com/office/powerpoint/2010/main" val="3155079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6102003" y="2824490"/>
            <a:ext cx="5614375" cy="1837402"/>
          </a:xfrm>
        </p:spPr>
        <p:txBody>
          <a:bodyPr>
            <a:noAutofit/>
          </a:bodyPr>
          <a:lstStyle/>
          <a:p>
            <a:pPr algn="l"/>
            <a:r>
              <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Short Film Appreciation -</a:t>
            </a:r>
          </a:p>
          <a:p>
            <a:pPr algn="l"/>
            <a:r>
              <a:rPr lang="en-US" sz="4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My Grandmother</a:t>
            </a:r>
            <a:endPar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l"/>
            <a:endPar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353" y="1197226"/>
            <a:ext cx="2761517" cy="883685"/>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53" y="2080911"/>
            <a:ext cx="5283680" cy="30803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810679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1368612277"/>
              </p:ext>
            </p:extLst>
          </p:nvPr>
        </p:nvGraphicFramePr>
        <p:xfrm>
          <a:off x="4252687" y="1507253"/>
          <a:ext cx="7134182" cy="497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矩形 9"/>
          <p:cNvSpPr/>
          <p:nvPr/>
        </p:nvSpPr>
        <p:spPr>
          <a:xfrm>
            <a:off x="494090" y="4375451"/>
            <a:ext cx="3549335" cy="769441"/>
          </a:xfrm>
          <a:prstGeom prst="rect">
            <a:avLst/>
          </a:prstGeom>
        </p:spPr>
        <p:txBody>
          <a:bodyPr wrap="square">
            <a:spAutoFit/>
          </a:bodyPr>
          <a:lstStyle/>
          <a:p>
            <a:r>
              <a:rPr lang="en-US" sz="2200" b="1" u="sng" dirty="0" smtClean="0">
                <a:solidFill>
                  <a:schemeClr val="accent5">
                    <a:lumMod val="75000"/>
                  </a:schemeClr>
                </a:solidFill>
              </a:rPr>
              <a:t>Literature in English</a:t>
            </a:r>
            <a:r>
              <a:rPr lang="en-US" sz="2200" dirty="0"/>
              <a:t/>
            </a:r>
            <a:br>
              <a:rPr lang="en-US" sz="2200" dirty="0"/>
            </a:br>
            <a:r>
              <a:rPr lang="en-US" sz="2200" dirty="0" smtClean="0"/>
              <a:t>Critical Appreciation of Films</a:t>
            </a:r>
            <a:endParaRPr lang="en-US" sz="2200" dirty="0"/>
          </a:p>
        </p:txBody>
      </p:sp>
      <p:sp>
        <p:nvSpPr>
          <p:cNvPr id="11" name="矩形 10"/>
          <p:cNvSpPr/>
          <p:nvPr/>
        </p:nvSpPr>
        <p:spPr>
          <a:xfrm>
            <a:off x="265036" y="257633"/>
            <a:ext cx="4778424" cy="769441"/>
          </a:xfrm>
          <a:prstGeom prst="rect">
            <a:avLst/>
          </a:prstGeom>
        </p:spPr>
        <p:txBody>
          <a:bodyPr wrap="none">
            <a:spAutoFit/>
          </a:bodyPr>
          <a:lstStyle/>
          <a:p>
            <a: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Learning Objectives</a:t>
            </a:r>
          </a:p>
        </p:txBody>
      </p:sp>
      <p:pic>
        <p:nvPicPr>
          <p:cNvPr id="2" name="圖片 1"/>
          <p:cNvPicPr>
            <a:picLocks noChangeAspect="1"/>
          </p:cNvPicPr>
          <p:nvPr/>
        </p:nvPicPr>
        <p:blipFill>
          <a:blip r:embed="rId7"/>
          <a:stretch>
            <a:fillRect/>
          </a:stretch>
        </p:blipFill>
        <p:spPr>
          <a:xfrm>
            <a:off x="494090" y="2238479"/>
            <a:ext cx="3509726" cy="19014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750088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4138669" y="4090824"/>
            <a:ext cx="6540499" cy="1754326"/>
          </a:xfrm>
          <a:prstGeom prst="rect">
            <a:avLst/>
          </a:prstGeom>
        </p:spPr>
        <p:txBody>
          <a:bodyPr wrap="square">
            <a:spAutoFit/>
          </a:bodyPr>
          <a:lstStyle/>
          <a:p>
            <a:pPr algn="just"/>
            <a:r>
              <a:rPr lang="en-US" dirty="0"/>
              <a:t/>
            </a:r>
            <a:br>
              <a:rPr lang="en-US" dirty="0"/>
            </a:br>
            <a:r>
              <a:rPr lang="en-US" dirty="0" smtClean="0"/>
              <a:t>This </a:t>
            </a:r>
            <a:r>
              <a:rPr lang="en-US" dirty="0"/>
              <a:t>short film explores the relationship between a granddaughter and her grandmother. The positive and gentle outlook of her grandmother instils in her optimism and confidence in life. The use of flashback in the video brings her back to her fond memory of her late grandmother.</a:t>
            </a:r>
          </a:p>
        </p:txBody>
      </p:sp>
      <p:sp>
        <p:nvSpPr>
          <p:cNvPr id="7" name="矩形 6"/>
          <p:cNvSpPr/>
          <p:nvPr/>
        </p:nvSpPr>
        <p:spPr>
          <a:xfrm>
            <a:off x="522691" y="2532130"/>
            <a:ext cx="3617231" cy="1311128"/>
          </a:xfrm>
          <a:prstGeom prst="rect">
            <a:avLst/>
          </a:prstGeom>
        </p:spPr>
        <p:txBody>
          <a:bodyPr wrap="square">
            <a:spAutoFit/>
          </a:bodyPr>
          <a:lstStyle/>
          <a:p>
            <a:pPr>
              <a:lnSpc>
                <a:spcPct val="90000"/>
              </a:lnSpc>
              <a:spcBef>
                <a:spcPts val="1000"/>
              </a:spcBef>
            </a:pPr>
            <a:r>
              <a:rPr lang="en-US" sz="44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Programme</a:t>
            </a:r>
            <a: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Outline</a:t>
            </a:r>
          </a:p>
        </p:txBody>
      </p:sp>
      <p:pic>
        <p:nvPicPr>
          <p:cNvPr id="2" name="圖片 1"/>
          <p:cNvPicPr>
            <a:picLocks noChangeAspect="1"/>
          </p:cNvPicPr>
          <p:nvPr/>
        </p:nvPicPr>
        <p:blipFill>
          <a:blip r:embed="rId2"/>
          <a:stretch>
            <a:fillRect/>
          </a:stretch>
        </p:blipFill>
        <p:spPr>
          <a:xfrm>
            <a:off x="3980664" y="857046"/>
            <a:ext cx="6856511" cy="33130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089399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91579" y="1808704"/>
            <a:ext cx="5576659" cy="701731"/>
          </a:xfrm>
          <a:prstGeom prst="rect">
            <a:avLst/>
          </a:prstGeom>
        </p:spPr>
        <p:txBody>
          <a:bodyPr wrap="square">
            <a:spAutoFit/>
          </a:bodyPr>
          <a:lstStyle/>
          <a:p>
            <a:pPr>
              <a:lnSpc>
                <a:spcPct val="90000"/>
              </a:lnSpc>
              <a:spcBef>
                <a:spcPts val="1000"/>
              </a:spcBef>
            </a:pPr>
            <a:r>
              <a:rPr lang="en-US" sz="4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Suggested Activities</a:t>
            </a:r>
            <a:endPar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5" name="資料庫圖表 4"/>
          <p:cNvGraphicFramePr/>
          <p:nvPr>
            <p:extLst>
              <p:ext uri="{D42A27DB-BD31-4B8C-83A1-F6EECF244321}">
                <p14:modId xmlns:p14="http://schemas.microsoft.com/office/powerpoint/2010/main" val="1958611402"/>
              </p:ext>
            </p:extLst>
          </p:nvPr>
        </p:nvGraphicFramePr>
        <p:xfrm>
          <a:off x="5739841" y="974691"/>
          <a:ext cx="5654989" cy="5429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圖片 6"/>
          <p:cNvPicPr>
            <a:picLocks noChangeAspect="1"/>
          </p:cNvPicPr>
          <p:nvPr/>
        </p:nvPicPr>
        <p:blipFill>
          <a:blip r:embed="rId7"/>
          <a:stretch>
            <a:fillRect/>
          </a:stretch>
        </p:blipFill>
        <p:spPr>
          <a:xfrm>
            <a:off x="291579" y="2644037"/>
            <a:ext cx="5016082" cy="26425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807024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113</Words>
  <Application>Microsoft Office PowerPoint</Application>
  <PresentationFormat>寬螢幕</PresentationFormat>
  <Paragraphs>16</Paragraphs>
  <Slides>4</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4</vt:i4>
      </vt:variant>
    </vt:vector>
  </HeadingPairs>
  <TitlesOfParts>
    <vt:vector size="9" baseType="lpstr">
      <vt:lpstr>新細明體</vt:lpstr>
      <vt:lpstr>Arial</vt:lpstr>
      <vt:lpstr>Calibri</vt:lpstr>
      <vt:lpstr>Calibri Light</vt:lpstr>
      <vt:lpstr>Office 佈景主題</vt:lpstr>
      <vt:lpstr>PowerPoint 簡報</vt:lpstr>
      <vt:lpstr>PowerPoint 簡報</vt:lpstr>
      <vt:lpstr>PowerPoint 簡報</vt:lpstr>
      <vt:lpstr>PowerPoint 簡報</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Television (ETV) Programme Series</dc:title>
  <dc:creator>HUNG, Ka-yui Iris</dc:creator>
  <cp:lastModifiedBy>HUNG, Ka-yui Iris</cp:lastModifiedBy>
  <cp:revision>25</cp:revision>
  <dcterms:created xsi:type="dcterms:W3CDTF">2020-04-28T03:29:26Z</dcterms:created>
  <dcterms:modified xsi:type="dcterms:W3CDTF">2020-05-05T01:49:07Z</dcterms:modified>
</cp:coreProperties>
</file>