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99" r:id="rId5"/>
    <p:sldId id="257" r:id="rId6"/>
    <p:sldId id="262" r:id="rId7"/>
    <p:sldId id="264" r:id="rId8"/>
    <p:sldId id="263" r:id="rId9"/>
    <p:sldId id="298" r:id="rId10"/>
    <p:sldId id="289" r:id="rId11"/>
    <p:sldId id="293" r:id="rId12"/>
    <p:sldId id="280" r:id="rId13"/>
    <p:sldId id="273" r:id="rId14"/>
    <p:sldId id="281" r:id="rId15"/>
    <p:sldId id="300" r:id="rId16"/>
    <p:sldId id="282" r:id="rId17"/>
    <p:sldId id="283" r:id="rId18"/>
    <p:sldId id="297" r:id="rId19"/>
    <p:sldId id="261" r:id="rId20"/>
    <p:sldId id="26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909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7EC2F-FB9C-45AD-B13A-E5AFEAE8CE78}" v="451" dt="2024-03-14T02:24:22.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snapToGrid="0">
      <p:cViewPr varScale="1">
        <p:scale>
          <a:sx n="104" d="100"/>
          <a:sy n="104" d="100"/>
        </p:scale>
        <p:origin x="756" y="102"/>
      </p:cViewPr>
      <p:guideLst/>
    </p:cSldViewPr>
  </p:slideViewPr>
  <p:notesTextViewPr>
    <p:cViewPr>
      <p:scale>
        <a:sx n="1" d="1"/>
        <a:sy n="1" d="1"/>
      </p:scale>
      <p:origin x="0" y="0"/>
    </p:cViewPr>
  </p:notesTextViewPr>
  <p:sorterViewPr>
    <p:cViewPr>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56634-9647-4EE9-9605-42F638652802}" type="doc">
      <dgm:prSet loTypeId="urn:microsoft.com/office/officeart/2005/8/layout/chart3" loCatId="relationship" qsTypeId="urn:microsoft.com/office/officeart/2005/8/quickstyle/simple1" qsCatId="simple" csTypeId="urn:microsoft.com/office/officeart/2005/8/colors/colorful5" csCatId="colorful" phldr="1"/>
      <dgm:spPr/>
    </dgm:pt>
    <dgm:pt modelId="{1B355C58-D478-4136-9BAF-181C194856F8}">
      <dgm:prSet phldrT="[Text]"/>
      <dgm:spPr>
        <a:solidFill>
          <a:schemeClr val="accent1">
            <a:lumMod val="50000"/>
          </a:schemeClr>
        </a:solidFill>
      </dgm:spPr>
      <dgm:t>
        <a:bodyPr/>
        <a:lstStyle/>
        <a:p>
          <a:r>
            <a:rPr lang="en-US"/>
            <a:t> </a:t>
          </a:r>
        </a:p>
      </dgm:t>
    </dgm:pt>
    <dgm:pt modelId="{7012D6DB-7730-41C0-95E7-E675EFFFA2A1}" type="parTrans" cxnId="{92A8CD1E-CA5B-42C7-BFE8-0460E3F9C27F}">
      <dgm:prSet/>
      <dgm:spPr/>
      <dgm:t>
        <a:bodyPr/>
        <a:lstStyle/>
        <a:p>
          <a:endParaRPr lang="en-US"/>
        </a:p>
      </dgm:t>
    </dgm:pt>
    <dgm:pt modelId="{73F086C2-E93D-4FEA-AC54-5BA597A0B1A6}" type="sibTrans" cxnId="{92A8CD1E-CA5B-42C7-BFE8-0460E3F9C27F}">
      <dgm:prSet/>
      <dgm:spPr/>
      <dgm:t>
        <a:bodyPr/>
        <a:lstStyle/>
        <a:p>
          <a:endParaRPr lang="en-US"/>
        </a:p>
      </dgm:t>
    </dgm:pt>
    <dgm:pt modelId="{0AA051D3-24EE-4A5D-AB85-547FF15DCC20}">
      <dgm:prSet phldrT="[Text]"/>
      <dgm:spPr>
        <a:solidFill>
          <a:schemeClr val="accent1">
            <a:lumMod val="75000"/>
          </a:schemeClr>
        </a:solidFill>
      </dgm:spPr>
      <dgm:t>
        <a:bodyPr/>
        <a:lstStyle/>
        <a:p>
          <a:r>
            <a:rPr lang="en-US"/>
            <a:t> </a:t>
          </a:r>
        </a:p>
      </dgm:t>
    </dgm:pt>
    <dgm:pt modelId="{32968757-8CE0-46C3-8B34-A46510AC4768}" type="parTrans" cxnId="{EFDA3DAB-4993-4512-9B9C-A32C17384038}">
      <dgm:prSet/>
      <dgm:spPr/>
      <dgm:t>
        <a:bodyPr/>
        <a:lstStyle/>
        <a:p>
          <a:endParaRPr lang="en-US"/>
        </a:p>
      </dgm:t>
    </dgm:pt>
    <dgm:pt modelId="{4B06C825-338C-406D-817B-37E2601F7B2F}" type="sibTrans" cxnId="{EFDA3DAB-4993-4512-9B9C-A32C17384038}">
      <dgm:prSet/>
      <dgm:spPr/>
      <dgm:t>
        <a:bodyPr/>
        <a:lstStyle/>
        <a:p>
          <a:endParaRPr lang="en-US"/>
        </a:p>
      </dgm:t>
    </dgm:pt>
    <dgm:pt modelId="{1D6D6E29-72A0-4B4C-8DE0-67DEF73D0746}" type="pres">
      <dgm:prSet presAssocID="{07E56634-9647-4EE9-9605-42F638652802}" presName="compositeShape" presStyleCnt="0">
        <dgm:presLayoutVars>
          <dgm:chMax val="7"/>
          <dgm:dir/>
          <dgm:resizeHandles val="exact"/>
        </dgm:presLayoutVars>
      </dgm:prSet>
      <dgm:spPr/>
    </dgm:pt>
    <dgm:pt modelId="{71156594-645B-4193-A27D-F94DD858BE05}" type="pres">
      <dgm:prSet presAssocID="{07E56634-9647-4EE9-9605-42F638652802}" presName="wedge1" presStyleLbl="node1" presStyleIdx="0" presStyleCnt="2"/>
      <dgm:spPr/>
      <dgm:t>
        <a:bodyPr/>
        <a:lstStyle/>
        <a:p>
          <a:endParaRPr lang="en-US"/>
        </a:p>
      </dgm:t>
    </dgm:pt>
    <dgm:pt modelId="{A13D58CD-7F68-4845-ABD4-F85D972C2B1F}" type="pres">
      <dgm:prSet presAssocID="{07E56634-9647-4EE9-9605-42F638652802}" presName="wedge1Tx" presStyleLbl="node1" presStyleIdx="0" presStyleCnt="2">
        <dgm:presLayoutVars>
          <dgm:chMax val="0"/>
          <dgm:chPref val="0"/>
          <dgm:bulletEnabled val="1"/>
        </dgm:presLayoutVars>
      </dgm:prSet>
      <dgm:spPr/>
      <dgm:t>
        <a:bodyPr/>
        <a:lstStyle/>
        <a:p>
          <a:endParaRPr lang="en-US"/>
        </a:p>
      </dgm:t>
    </dgm:pt>
    <dgm:pt modelId="{126D91BB-CC9A-40EC-8A92-E2C7A166FADD}" type="pres">
      <dgm:prSet presAssocID="{07E56634-9647-4EE9-9605-42F638652802}" presName="wedge2" presStyleLbl="node1" presStyleIdx="1" presStyleCnt="2"/>
      <dgm:spPr/>
      <dgm:t>
        <a:bodyPr/>
        <a:lstStyle/>
        <a:p>
          <a:endParaRPr lang="en-US"/>
        </a:p>
      </dgm:t>
    </dgm:pt>
    <dgm:pt modelId="{A8218BEA-5360-4C01-AB4C-565690D7CECD}" type="pres">
      <dgm:prSet presAssocID="{07E56634-9647-4EE9-9605-42F638652802}" presName="wedge2Tx" presStyleLbl="node1" presStyleIdx="1" presStyleCnt="2">
        <dgm:presLayoutVars>
          <dgm:chMax val="0"/>
          <dgm:chPref val="0"/>
          <dgm:bulletEnabled val="1"/>
        </dgm:presLayoutVars>
      </dgm:prSet>
      <dgm:spPr/>
      <dgm:t>
        <a:bodyPr/>
        <a:lstStyle/>
        <a:p>
          <a:endParaRPr lang="en-US"/>
        </a:p>
      </dgm:t>
    </dgm:pt>
  </dgm:ptLst>
  <dgm:cxnLst>
    <dgm:cxn modelId="{E2BF3E2F-E1D4-43A2-AD6D-D12094CF2A2F}" type="presOf" srcId="{0AA051D3-24EE-4A5D-AB85-547FF15DCC20}" destId="{126D91BB-CC9A-40EC-8A92-E2C7A166FADD}" srcOrd="0" destOrd="0" presId="urn:microsoft.com/office/officeart/2005/8/layout/chart3"/>
    <dgm:cxn modelId="{D9A874BB-5A17-4B44-BB21-FC607AFD380C}" type="presOf" srcId="{07E56634-9647-4EE9-9605-42F638652802}" destId="{1D6D6E29-72A0-4B4C-8DE0-67DEF73D0746}" srcOrd="0" destOrd="0" presId="urn:microsoft.com/office/officeart/2005/8/layout/chart3"/>
    <dgm:cxn modelId="{3BC01CC2-BE07-46E5-A02D-69F38275DF83}" type="presOf" srcId="{1B355C58-D478-4136-9BAF-181C194856F8}" destId="{71156594-645B-4193-A27D-F94DD858BE05}" srcOrd="0" destOrd="0" presId="urn:microsoft.com/office/officeart/2005/8/layout/chart3"/>
    <dgm:cxn modelId="{92A8CD1E-CA5B-42C7-BFE8-0460E3F9C27F}" srcId="{07E56634-9647-4EE9-9605-42F638652802}" destId="{1B355C58-D478-4136-9BAF-181C194856F8}" srcOrd="0" destOrd="0" parTransId="{7012D6DB-7730-41C0-95E7-E675EFFFA2A1}" sibTransId="{73F086C2-E93D-4FEA-AC54-5BA597A0B1A6}"/>
    <dgm:cxn modelId="{8DC2410C-181A-4CC5-B789-4E93B87F44A9}" type="presOf" srcId="{1B355C58-D478-4136-9BAF-181C194856F8}" destId="{A13D58CD-7F68-4845-ABD4-F85D972C2B1F}" srcOrd="1" destOrd="0" presId="urn:microsoft.com/office/officeart/2005/8/layout/chart3"/>
    <dgm:cxn modelId="{AFDC64C8-4E60-44DB-A459-53F667D8E7B1}" type="presOf" srcId="{0AA051D3-24EE-4A5D-AB85-547FF15DCC20}" destId="{A8218BEA-5360-4C01-AB4C-565690D7CECD}" srcOrd="1" destOrd="0" presId="urn:microsoft.com/office/officeart/2005/8/layout/chart3"/>
    <dgm:cxn modelId="{EFDA3DAB-4993-4512-9B9C-A32C17384038}" srcId="{07E56634-9647-4EE9-9605-42F638652802}" destId="{0AA051D3-24EE-4A5D-AB85-547FF15DCC20}" srcOrd="1" destOrd="0" parTransId="{32968757-8CE0-46C3-8B34-A46510AC4768}" sibTransId="{4B06C825-338C-406D-817B-37E2601F7B2F}"/>
    <dgm:cxn modelId="{0B98F2A0-71E0-49F7-846D-6178CE8BA92D}" type="presParOf" srcId="{1D6D6E29-72A0-4B4C-8DE0-67DEF73D0746}" destId="{71156594-645B-4193-A27D-F94DD858BE05}" srcOrd="0" destOrd="0" presId="urn:microsoft.com/office/officeart/2005/8/layout/chart3"/>
    <dgm:cxn modelId="{3F336CB7-6742-4627-AD8A-E09580DC48BE}" type="presParOf" srcId="{1D6D6E29-72A0-4B4C-8DE0-67DEF73D0746}" destId="{A13D58CD-7F68-4845-ABD4-F85D972C2B1F}" srcOrd="1" destOrd="0" presId="urn:microsoft.com/office/officeart/2005/8/layout/chart3"/>
    <dgm:cxn modelId="{E51DBC0D-5262-430A-B8BD-3298A465647F}" type="presParOf" srcId="{1D6D6E29-72A0-4B4C-8DE0-67DEF73D0746}" destId="{126D91BB-CC9A-40EC-8A92-E2C7A166FADD}" srcOrd="2" destOrd="0" presId="urn:microsoft.com/office/officeart/2005/8/layout/chart3"/>
    <dgm:cxn modelId="{B7FAE1D6-A25A-4BC7-9CE2-0C020A1CC2B4}" type="presParOf" srcId="{1D6D6E29-72A0-4B4C-8DE0-67DEF73D0746}" destId="{A8218BEA-5360-4C01-AB4C-565690D7CECD}"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2166F-7EE0-41B3-AC52-8E60F3906BD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15D2657D-D250-474F-8E48-DFC36F6AC5DF}">
      <dgm:prSet phldrT="[Text]" custT="1"/>
      <dgm:spPr>
        <a:solidFill>
          <a:schemeClr val="accent2"/>
        </a:solidFill>
        <a:ln>
          <a:noFill/>
        </a:ln>
      </dgm:spPr>
      <dgm:t>
        <a:bodyPr/>
        <a:lstStyle/>
        <a:p>
          <a:r>
            <a:rPr lang="en-US" sz="2000" b="1">
              <a:latin typeface="Arial" panose="020B0604020202020204" pitchFamily="34" charset="0"/>
              <a:cs typeface="Arial" panose="020B0604020202020204" pitchFamily="34" charset="0"/>
            </a:rPr>
            <a:t>Pre-viewing</a:t>
          </a:r>
        </a:p>
      </dgm:t>
    </dgm:pt>
    <dgm:pt modelId="{309A7B2C-94EC-47B2-B50E-7CC5677F0CE8}" type="par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873F5080-1EDE-44BF-B80E-753B079582FA}" type="sib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42EA8EF3-51B2-4BC8-B52B-E79B82D12C07}">
      <dgm:prSet phldrT="[Text]" custT="1"/>
      <dgm:spPr/>
      <dgm:t>
        <a:bodyPr/>
        <a:lstStyle/>
        <a:p>
          <a:pPr marL="171450" indent="-171450" rtl="0"/>
          <a:r>
            <a:rPr lang="en-US" sz="1800" b="0" dirty="0">
              <a:latin typeface="Arial"/>
              <a:cs typeface="Arial"/>
            </a:rPr>
            <a:t>Find out how much students know about </a:t>
          </a:r>
          <a:r>
            <a:rPr lang="en-US" sz="1800" b="0" dirty="0" smtClean="0">
              <a:latin typeface="Arial"/>
              <a:cs typeface="Arial"/>
            </a:rPr>
            <a:t>water issues in our country.</a:t>
          </a:r>
          <a:r>
            <a:rPr lang="en-US" sz="1800" b="0" dirty="0">
              <a:latin typeface="Arial"/>
              <a:cs typeface="Arial"/>
            </a:rPr>
            <a:t> </a:t>
          </a:r>
        </a:p>
      </dgm:t>
    </dgm:pt>
    <dgm:pt modelId="{53611FBB-2E40-4EE5-9907-3E5B6254BBEA}" type="par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D98CA319-9C63-484B-8501-8882C4B5D56D}" type="sib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C38298AA-ED7E-4BB4-8148-399E3F58A6A6}">
      <dgm:prSet phldrT="[Text]" custT="1"/>
      <dgm:spPr>
        <a:solidFill>
          <a:schemeClr val="accent6"/>
        </a:solidFill>
        <a:ln>
          <a:noFill/>
        </a:ln>
      </dgm:spPr>
      <dgm:t>
        <a:bodyPr/>
        <a:lstStyle/>
        <a:p>
          <a:r>
            <a:rPr lang="en-US" sz="2000" b="1">
              <a:latin typeface="Arial" panose="020B0604020202020204" pitchFamily="34" charset="0"/>
              <a:cs typeface="Arial" panose="020B0604020202020204" pitchFamily="34" charset="0"/>
            </a:rPr>
            <a:t>While-viewing</a:t>
          </a:r>
        </a:p>
      </dgm:t>
    </dgm:pt>
    <dgm:pt modelId="{F82571BC-FC1C-4465-8825-828CB9E3ADAF}" type="par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5E9DCEBD-91EB-473C-A82F-C4255409A0F5}" type="sib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012A3466-F599-4003-A717-5192EF0BBF6E}">
      <dgm:prSet phldrT="[Text]" custT="1"/>
      <dgm:spPr/>
      <dgm:t>
        <a:bodyPr/>
        <a:lstStyle/>
        <a:p>
          <a:r>
            <a:rPr lang="en-US" sz="1800" b="0" i="0">
              <a:latin typeface="Arial" panose="020B0604020202020204" pitchFamily="34" charset="0"/>
              <a:cs typeface="Arial" panose="020B0604020202020204" pitchFamily="34" charset="0"/>
            </a:rPr>
            <a:t>Play the video.</a:t>
          </a:r>
        </a:p>
      </dgm:t>
    </dgm:pt>
    <dgm:pt modelId="{C77171E2-E5EE-46E9-BD9B-BF88516D99CC}" type="par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BD8275AA-9EE7-4442-AE26-7EEFA8CAB9F2}" type="sib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6A122637-6E5C-4960-BF8C-4E404B51B5FF}">
      <dgm:prSet phldrT="[Text]" custT="1"/>
      <dgm:spPr/>
      <dgm:t>
        <a:bodyPr/>
        <a:lstStyle/>
        <a:p>
          <a:r>
            <a:rPr lang="en-US" sz="2000" b="1">
              <a:latin typeface="Arial" panose="020B0604020202020204" pitchFamily="34" charset="0"/>
              <a:cs typeface="Arial" panose="020B0604020202020204" pitchFamily="34" charset="0"/>
            </a:rPr>
            <a:t>Post -viewing</a:t>
          </a:r>
        </a:p>
      </dgm:t>
    </dgm:pt>
    <dgm:pt modelId="{74590959-9C52-486C-8CD4-B81275EA80D3}" type="par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CFA394C0-FA97-4580-979B-0B4A871029BE}" type="sib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74DDBA0A-3721-49F0-89A5-85D73E1FA4AC}">
      <dgm:prSet phldrT="[Text]" custT="1"/>
      <dgm:spPr/>
      <dgm:t>
        <a:bodyPr/>
        <a:lstStyle/>
        <a:p>
          <a:pPr marL="176213" lvl="1" indent="-176213" algn="just" defTabSz="711200" rtl="0">
            <a:lnSpc>
              <a:spcPct val="90000"/>
            </a:lnSpc>
            <a:spcBef>
              <a:spcPct val="0"/>
            </a:spcBef>
            <a:spcAft>
              <a:spcPct val="15000"/>
            </a:spcAft>
            <a:buNone/>
          </a:pPr>
          <a:r>
            <a:rPr lang="en-US" sz="1800" dirty="0">
              <a:latin typeface="Arial"/>
              <a:cs typeface="Arial"/>
            </a:rPr>
            <a:t>Use </a:t>
          </a:r>
          <a:r>
            <a:rPr lang="en-US" sz="1800" dirty="0" smtClean="0">
              <a:latin typeface="Arial"/>
              <a:cs typeface="Arial"/>
            </a:rPr>
            <a:t>the article “Water security crucial for a beautiful and green China” </a:t>
          </a:r>
          <a:r>
            <a:rPr lang="en-US" sz="1800" dirty="0">
              <a:latin typeface="Arial"/>
              <a:cs typeface="Arial"/>
            </a:rPr>
            <a:t>as a follow-up to reinforce students’ understanding of China's water challenges and their role in water conservation.</a:t>
          </a:r>
          <a:endParaRPr lang="en-US" sz="1800" b="0" i="0" dirty="0">
            <a:latin typeface="Arial"/>
            <a:cs typeface="Arial"/>
          </a:endParaRPr>
        </a:p>
      </dgm:t>
    </dgm:pt>
    <dgm:pt modelId="{E297BF35-D5CA-485F-AFFA-CD5418D3924D}" type="parTrans" cxnId="{B9024CFA-FE40-457C-84AC-34D56729F075}">
      <dgm:prSet/>
      <dgm:spPr/>
      <dgm:t>
        <a:bodyPr/>
        <a:lstStyle/>
        <a:p>
          <a:endParaRPr lang="en-US" b="1">
            <a:latin typeface="Arial" panose="020B0604020202020204" pitchFamily="34" charset="0"/>
            <a:cs typeface="Arial" panose="020B0604020202020204" pitchFamily="34" charset="0"/>
          </a:endParaRPr>
        </a:p>
      </dgm:t>
    </dgm:pt>
    <dgm:pt modelId="{3F76EAD0-781B-4155-BFAA-09CAC9DA8774}" type="sibTrans" cxnId="{B9024CFA-FE40-457C-84AC-34D56729F075}">
      <dgm:prSet/>
      <dgm:spPr/>
      <dgm:t>
        <a:bodyPr/>
        <a:lstStyle/>
        <a:p>
          <a:endParaRPr lang="en-US" b="1">
            <a:latin typeface="Arial" panose="020B0604020202020204" pitchFamily="34" charset="0"/>
            <a:cs typeface="Arial" panose="020B0604020202020204" pitchFamily="34" charset="0"/>
          </a:endParaRPr>
        </a:p>
      </dgm:t>
    </dgm:pt>
    <dgm:pt modelId="{F22C03A5-2CB5-481D-ADC2-6A68C27594E9}">
      <dgm:prSet phldrT="[Text]" custT="1"/>
      <dgm:spPr/>
      <dgm:t>
        <a:bodyPr/>
        <a:lstStyle/>
        <a:p>
          <a:pPr rtl="0"/>
          <a:r>
            <a:rPr lang="en-US" sz="1800" b="0" i="0" dirty="0">
              <a:latin typeface="Arial"/>
              <a:cs typeface="Arial"/>
            </a:rPr>
            <a:t>Engage students in finding out China's water challenges, reasons for water shortage in specific areas, and the government's efforts to address them.</a:t>
          </a:r>
          <a:endParaRPr lang="en-US" sz="1800" b="0" i="0" dirty="0">
            <a:highlight>
              <a:srgbClr val="FF0000"/>
            </a:highlight>
            <a:latin typeface="Arial"/>
            <a:cs typeface="Arial"/>
          </a:endParaRPr>
        </a:p>
      </dgm:t>
    </dgm:pt>
    <dgm:pt modelId="{4698835E-DFF7-4833-8FBC-F4B45B7F5142}" type="parTrans" cxnId="{CAF2E89D-619B-4D48-A38F-EEFB68EA6723}">
      <dgm:prSet/>
      <dgm:spPr/>
      <dgm:t>
        <a:bodyPr/>
        <a:lstStyle/>
        <a:p>
          <a:endParaRPr lang="en-US"/>
        </a:p>
      </dgm:t>
    </dgm:pt>
    <dgm:pt modelId="{D9FA9FA7-FA5A-463A-99D2-872C6B5EE5BD}" type="sibTrans" cxnId="{CAF2E89D-619B-4D48-A38F-EEFB68EA6723}">
      <dgm:prSet/>
      <dgm:spPr/>
      <dgm:t>
        <a:bodyPr/>
        <a:lstStyle/>
        <a:p>
          <a:endParaRPr lang="en-US"/>
        </a:p>
      </dgm:t>
    </dgm:pt>
    <dgm:pt modelId="{0E747B9F-7344-4716-A08D-35C2EBDD6106}">
      <dgm:prSet phldrT="[Text]" custT="1"/>
      <dgm:spPr/>
      <dgm:t>
        <a:bodyPr/>
        <a:lstStyle/>
        <a:p>
          <a:pPr marL="176213" lvl="1" indent="-176213" algn="just" defTabSz="711200" rtl="0">
            <a:lnSpc>
              <a:spcPct val="90000"/>
            </a:lnSpc>
            <a:spcBef>
              <a:spcPct val="0"/>
            </a:spcBef>
            <a:spcAft>
              <a:spcPct val="15000"/>
            </a:spcAft>
            <a:buNone/>
          </a:pPr>
          <a:r>
            <a:rPr lang="en-US" sz="1800" b="0" i="0" dirty="0">
              <a:latin typeface="Arial"/>
              <a:cs typeface="Arial"/>
            </a:rPr>
            <a:t>Guide students to develop the language knowledge and skills through integrating information and ideas from the video and the article on China's water challenges. </a:t>
          </a:r>
        </a:p>
      </dgm:t>
    </dgm:pt>
    <dgm:pt modelId="{ABCB513B-DC1D-4BA4-9A22-D4E7621BB4FB}" type="parTrans" cxnId="{B667AAB1-7D2F-472E-9227-7A3296CBC399}">
      <dgm:prSet/>
      <dgm:spPr/>
      <dgm:t>
        <a:bodyPr/>
        <a:lstStyle/>
        <a:p>
          <a:endParaRPr lang="en-US"/>
        </a:p>
      </dgm:t>
    </dgm:pt>
    <dgm:pt modelId="{E76B9CDE-A008-4FC1-8714-3CD6000AC595}" type="sibTrans" cxnId="{B667AAB1-7D2F-472E-9227-7A3296CBC399}">
      <dgm:prSet/>
      <dgm:spPr/>
      <dgm:t>
        <a:bodyPr/>
        <a:lstStyle/>
        <a:p>
          <a:endParaRPr lang="en-US"/>
        </a:p>
      </dgm:t>
    </dgm:pt>
    <dgm:pt modelId="{565403C7-C3B9-49CC-80EE-2AA0A4F72379}" type="pres">
      <dgm:prSet presAssocID="{6652166F-7EE0-41B3-AC52-8E60F3906BD9}" presName="linearFlow" presStyleCnt="0">
        <dgm:presLayoutVars>
          <dgm:dir/>
          <dgm:animLvl val="lvl"/>
          <dgm:resizeHandles val="exact"/>
        </dgm:presLayoutVars>
      </dgm:prSet>
      <dgm:spPr/>
      <dgm:t>
        <a:bodyPr/>
        <a:lstStyle/>
        <a:p>
          <a:endParaRPr lang="en-US"/>
        </a:p>
      </dgm:t>
    </dgm:pt>
    <dgm:pt modelId="{03E39892-FBA5-4E9A-AB5A-540E74AB3F93}" type="pres">
      <dgm:prSet presAssocID="{15D2657D-D250-474F-8E48-DFC36F6AC5DF}" presName="composite" presStyleCnt="0"/>
      <dgm:spPr/>
    </dgm:pt>
    <dgm:pt modelId="{0A0F30DC-98BA-4B16-A205-617C86600984}" type="pres">
      <dgm:prSet presAssocID="{15D2657D-D250-474F-8E48-DFC36F6AC5DF}" presName="parentText" presStyleLbl="alignNode1" presStyleIdx="0" presStyleCnt="3">
        <dgm:presLayoutVars>
          <dgm:chMax val="1"/>
          <dgm:bulletEnabled val="1"/>
        </dgm:presLayoutVars>
      </dgm:prSet>
      <dgm:spPr/>
      <dgm:t>
        <a:bodyPr/>
        <a:lstStyle/>
        <a:p>
          <a:endParaRPr lang="en-US"/>
        </a:p>
      </dgm:t>
    </dgm:pt>
    <dgm:pt modelId="{E0F877F2-EA53-4DAF-B360-9960742FB8EC}" type="pres">
      <dgm:prSet presAssocID="{15D2657D-D250-474F-8E48-DFC36F6AC5DF}" presName="descendantText" presStyleLbl="alignAcc1" presStyleIdx="0" presStyleCnt="3">
        <dgm:presLayoutVars>
          <dgm:bulletEnabled val="1"/>
        </dgm:presLayoutVars>
      </dgm:prSet>
      <dgm:spPr/>
      <dgm:t>
        <a:bodyPr/>
        <a:lstStyle/>
        <a:p>
          <a:endParaRPr lang="en-US"/>
        </a:p>
      </dgm:t>
    </dgm:pt>
    <dgm:pt modelId="{AFFFEDA0-A885-419C-973E-123208F54E13}" type="pres">
      <dgm:prSet presAssocID="{873F5080-1EDE-44BF-B80E-753B079582FA}" presName="sp" presStyleCnt="0"/>
      <dgm:spPr/>
    </dgm:pt>
    <dgm:pt modelId="{D43C7367-6E19-45C7-B362-0334A532C0A2}" type="pres">
      <dgm:prSet presAssocID="{C38298AA-ED7E-4BB4-8148-399E3F58A6A6}" presName="composite" presStyleCnt="0"/>
      <dgm:spPr/>
    </dgm:pt>
    <dgm:pt modelId="{80F3C215-C83C-44B0-AAC3-D40A5D61EB20}" type="pres">
      <dgm:prSet presAssocID="{C38298AA-ED7E-4BB4-8148-399E3F58A6A6}" presName="parentText" presStyleLbl="alignNode1" presStyleIdx="1" presStyleCnt="3">
        <dgm:presLayoutVars>
          <dgm:chMax val="1"/>
          <dgm:bulletEnabled val="1"/>
        </dgm:presLayoutVars>
      </dgm:prSet>
      <dgm:spPr/>
      <dgm:t>
        <a:bodyPr/>
        <a:lstStyle/>
        <a:p>
          <a:endParaRPr lang="en-US"/>
        </a:p>
      </dgm:t>
    </dgm:pt>
    <dgm:pt modelId="{39570A93-CE8B-4863-8FBF-7CC6D68A3D78}" type="pres">
      <dgm:prSet presAssocID="{C38298AA-ED7E-4BB4-8148-399E3F58A6A6}" presName="descendantText" presStyleLbl="alignAcc1" presStyleIdx="1" presStyleCnt="3">
        <dgm:presLayoutVars>
          <dgm:bulletEnabled val="1"/>
        </dgm:presLayoutVars>
      </dgm:prSet>
      <dgm:spPr/>
      <dgm:t>
        <a:bodyPr/>
        <a:lstStyle/>
        <a:p>
          <a:endParaRPr lang="en-US"/>
        </a:p>
      </dgm:t>
    </dgm:pt>
    <dgm:pt modelId="{29C89F17-1062-4EB1-9164-E3E5F27A90A5}" type="pres">
      <dgm:prSet presAssocID="{5E9DCEBD-91EB-473C-A82F-C4255409A0F5}" presName="sp" presStyleCnt="0"/>
      <dgm:spPr/>
    </dgm:pt>
    <dgm:pt modelId="{2483D695-4BF9-4F6A-92BE-9C3CDD05E735}" type="pres">
      <dgm:prSet presAssocID="{6A122637-6E5C-4960-BF8C-4E404B51B5FF}" presName="composite" presStyleCnt="0"/>
      <dgm:spPr/>
    </dgm:pt>
    <dgm:pt modelId="{B8216B23-72BC-4FD0-9BEE-A9E9D0680232}" type="pres">
      <dgm:prSet presAssocID="{6A122637-6E5C-4960-BF8C-4E404B51B5FF}" presName="parentText" presStyleLbl="alignNode1" presStyleIdx="2" presStyleCnt="3" custLinFactNeighborX="420" custLinFactNeighborY="-6743">
        <dgm:presLayoutVars>
          <dgm:chMax val="1"/>
          <dgm:bulletEnabled val="1"/>
        </dgm:presLayoutVars>
      </dgm:prSet>
      <dgm:spPr/>
      <dgm:t>
        <a:bodyPr/>
        <a:lstStyle/>
        <a:p>
          <a:endParaRPr lang="en-US"/>
        </a:p>
      </dgm:t>
    </dgm:pt>
    <dgm:pt modelId="{97ED3362-31B4-4118-9827-65168530B8A0}" type="pres">
      <dgm:prSet presAssocID="{6A122637-6E5C-4960-BF8C-4E404B51B5FF}" presName="descendantText" presStyleLbl="alignAcc1" presStyleIdx="2" presStyleCnt="3" custScaleY="168173" custLinFactNeighborY="401">
        <dgm:presLayoutVars>
          <dgm:bulletEnabled val="1"/>
        </dgm:presLayoutVars>
      </dgm:prSet>
      <dgm:spPr/>
      <dgm:t>
        <a:bodyPr/>
        <a:lstStyle/>
        <a:p>
          <a:endParaRPr lang="en-US"/>
        </a:p>
      </dgm:t>
    </dgm:pt>
  </dgm:ptLst>
  <dgm:cxnLst>
    <dgm:cxn modelId="{8B3805FD-4955-4C17-9DA8-BC3FA6DC6FFE}" type="presOf" srcId="{6A122637-6E5C-4960-BF8C-4E404B51B5FF}" destId="{B8216B23-72BC-4FD0-9BEE-A9E9D0680232}" srcOrd="0" destOrd="0" presId="urn:microsoft.com/office/officeart/2005/8/layout/chevron2"/>
    <dgm:cxn modelId="{4361F1F5-11E0-4725-8136-A67106021C4F}" srcId="{6652166F-7EE0-41B3-AC52-8E60F3906BD9}" destId="{6A122637-6E5C-4960-BF8C-4E404B51B5FF}" srcOrd="2" destOrd="0" parTransId="{74590959-9C52-486C-8CD4-B81275EA80D3}" sibTransId="{CFA394C0-FA97-4580-979B-0B4A871029BE}"/>
    <dgm:cxn modelId="{B9024CFA-FE40-457C-84AC-34D56729F075}" srcId="{6A122637-6E5C-4960-BF8C-4E404B51B5FF}" destId="{74DDBA0A-3721-49F0-89A5-85D73E1FA4AC}" srcOrd="0" destOrd="0" parTransId="{E297BF35-D5CA-485F-AFFA-CD5418D3924D}" sibTransId="{3F76EAD0-781B-4155-BFAA-09CAC9DA8774}"/>
    <dgm:cxn modelId="{06EBF8D3-0A4B-40E1-A553-9C2290A49010}" srcId="{6652166F-7EE0-41B3-AC52-8E60F3906BD9}" destId="{C38298AA-ED7E-4BB4-8148-399E3F58A6A6}" srcOrd="1" destOrd="0" parTransId="{F82571BC-FC1C-4465-8825-828CB9E3ADAF}" sibTransId="{5E9DCEBD-91EB-473C-A82F-C4255409A0F5}"/>
    <dgm:cxn modelId="{66DEBEE4-8477-472F-9A3F-E30C803ED699}" type="presOf" srcId="{0E747B9F-7344-4716-A08D-35C2EBDD6106}" destId="{97ED3362-31B4-4118-9827-65168530B8A0}" srcOrd="0" destOrd="1" presId="urn:microsoft.com/office/officeart/2005/8/layout/chevron2"/>
    <dgm:cxn modelId="{CAFC497A-3CF4-4D2C-823F-2D9EFBC03228}" srcId="{C38298AA-ED7E-4BB4-8148-399E3F58A6A6}" destId="{012A3466-F599-4003-A717-5192EF0BBF6E}" srcOrd="0" destOrd="0" parTransId="{C77171E2-E5EE-46E9-BD9B-BF88516D99CC}" sibTransId="{BD8275AA-9EE7-4442-AE26-7EEFA8CAB9F2}"/>
    <dgm:cxn modelId="{B6C45276-1EB1-4B17-BC32-014284D16D1F}" srcId="{15D2657D-D250-474F-8E48-DFC36F6AC5DF}" destId="{42EA8EF3-51B2-4BC8-B52B-E79B82D12C07}" srcOrd="0" destOrd="0" parTransId="{53611FBB-2E40-4EE5-9907-3E5B6254BBEA}" sibTransId="{D98CA319-9C63-484B-8501-8882C4B5D56D}"/>
    <dgm:cxn modelId="{AE069407-E53B-459C-B58A-E7DF486030E6}" type="presOf" srcId="{012A3466-F599-4003-A717-5192EF0BBF6E}" destId="{39570A93-CE8B-4863-8FBF-7CC6D68A3D78}" srcOrd="0" destOrd="0" presId="urn:microsoft.com/office/officeart/2005/8/layout/chevron2"/>
    <dgm:cxn modelId="{E5D8C1AB-3BDD-4E36-AC9B-8F61F5C42D28}" type="presOf" srcId="{15D2657D-D250-474F-8E48-DFC36F6AC5DF}" destId="{0A0F30DC-98BA-4B16-A205-617C86600984}" srcOrd="0" destOrd="0" presId="urn:microsoft.com/office/officeart/2005/8/layout/chevron2"/>
    <dgm:cxn modelId="{8BA70EED-95F3-4221-8D2C-FAB666A1BA33}" type="presOf" srcId="{74DDBA0A-3721-49F0-89A5-85D73E1FA4AC}" destId="{97ED3362-31B4-4118-9827-65168530B8A0}" srcOrd="0" destOrd="0" presId="urn:microsoft.com/office/officeart/2005/8/layout/chevron2"/>
    <dgm:cxn modelId="{0BDB7146-CD11-4212-855E-1428DD0DB45B}" type="presOf" srcId="{6652166F-7EE0-41B3-AC52-8E60F3906BD9}" destId="{565403C7-C3B9-49CC-80EE-2AA0A4F72379}" srcOrd="0" destOrd="0" presId="urn:microsoft.com/office/officeart/2005/8/layout/chevron2"/>
    <dgm:cxn modelId="{CAF2E89D-619B-4D48-A38F-EEFB68EA6723}" srcId="{C38298AA-ED7E-4BB4-8148-399E3F58A6A6}" destId="{F22C03A5-2CB5-481D-ADC2-6A68C27594E9}" srcOrd="1" destOrd="0" parTransId="{4698835E-DFF7-4833-8FBC-F4B45B7F5142}" sibTransId="{D9FA9FA7-FA5A-463A-99D2-872C6B5EE5BD}"/>
    <dgm:cxn modelId="{359292D2-ED71-430C-AD51-678DAA0AD8E0}" srcId="{6652166F-7EE0-41B3-AC52-8E60F3906BD9}" destId="{15D2657D-D250-474F-8E48-DFC36F6AC5DF}" srcOrd="0" destOrd="0" parTransId="{309A7B2C-94EC-47B2-B50E-7CC5677F0CE8}" sibTransId="{873F5080-1EDE-44BF-B80E-753B079582FA}"/>
    <dgm:cxn modelId="{53981ABB-E27B-41D3-AE7E-134BAEC9161E}" type="presOf" srcId="{F22C03A5-2CB5-481D-ADC2-6A68C27594E9}" destId="{39570A93-CE8B-4863-8FBF-7CC6D68A3D78}" srcOrd="0" destOrd="1" presId="urn:microsoft.com/office/officeart/2005/8/layout/chevron2"/>
    <dgm:cxn modelId="{33EF67D2-2EA5-4C20-A70A-680333F528B6}" type="presOf" srcId="{C38298AA-ED7E-4BB4-8148-399E3F58A6A6}" destId="{80F3C215-C83C-44B0-AAC3-D40A5D61EB20}" srcOrd="0" destOrd="0" presId="urn:microsoft.com/office/officeart/2005/8/layout/chevron2"/>
    <dgm:cxn modelId="{02D07C9C-7F39-468D-9846-793377F9A273}" type="presOf" srcId="{42EA8EF3-51B2-4BC8-B52B-E79B82D12C07}" destId="{E0F877F2-EA53-4DAF-B360-9960742FB8EC}" srcOrd="0" destOrd="0" presId="urn:microsoft.com/office/officeart/2005/8/layout/chevron2"/>
    <dgm:cxn modelId="{B667AAB1-7D2F-472E-9227-7A3296CBC399}" srcId="{6A122637-6E5C-4960-BF8C-4E404B51B5FF}" destId="{0E747B9F-7344-4716-A08D-35C2EBDD6106}" srcOrd="1" destOrd="0" parTransId="{ABCB513B-DC1D-4BA4-9A22-D4E7621BB4FB}" sibTransId="{E76B9CDE-A008-4FC1-8714-3CD6000AC595}"/>
    <dgm:cxn modelId="{AC03A5DF-AAB5-444F-A8D9-CA569DB14995}" type="presParOf" srcId="{565403C7-C3B9-49CC-80EE-2AA0A4F72379}" destId="{03E39892-FBA5-4E9A-AB5A-540E74AB3F93}" srcOrd="0" destOrd="0" presId="urn:microsoft.com/office/officeart/2005/8/layout/chevron2"/>
    <dgm:cxn modelId="{58E4D997-4634-4AAF-8201-F88798F65645}" type="presParOf" srcId="{03E39892-FBA5-4E9A-AB5A-540E74AB3F93}" destId="{0A0F30DC-98BA-4B16-A205-617C86600984}" srcOrd="0" destOrd="0" presId="urn:microsoft.com/office/officeart/2005/8/layout/chevron2"/>
    <dgm:cxn modelId="{433AAC68-6515-410C-AD8F-D3BAC883BD82}" type="presParOf" srcId="{03E39892-FBA5-4E9A-AB5A-540E74AB3F93}" destId="{E0F877F2-EA53-4DAF-B360-9960742FB8EC}" srcOrd="1" destOrd="0" presId="urn:microsoft.com/office/officeart/2005/8/layout/chevron2"/>
    <dgm:cxn modelId="{53D3972F-E7D8-4414-8A8A-DCA7ADEC732E}" type="presParOf" srcId="{565403C7-C3B9-49CC-80EE-2AA0A4F72379}" destId="{AFFFEDA0-A885-419C-973E-123208F54E13}" srcOrd="1" destOrd="0" presId="urn:microsoft.com/office/officeart/2005/8/layout/chevron2"/>
    <dgm:cxn modelId="{9869BEB5-0AD4-4470-B225-3E4208CB0AB3}" type="presParOf" srcId="{565403C7-C3B9-49CC-80EE-2AA0A4F72379}" destId="{D43C7367-6E19-45C7-B362-0334A532C0A2}" srcOrd="2" destOrd="0" presId="urn:microsoft.com/office/officeart/2005/8/layout/chevron2"/>
    <dgm:cxn modelId="{D56B1CC6-736E-4039-8543-0DF68CDA8861}" type="presParOf" srcId="{D43C7367-6E19-45C7-B362-0334A532C0A2}" destId="{80F3C215-C83C-44B0-AAC3-D40A5D61EB20}" srcOrd="0" destOrd="0" presId="urn:microsoft.com/office/officeart/2005/8/layout/chevron2"/>
    <dgm:cxn modelId="{2E1A781D-EB63-4EEB-AFB8-4373612D4353}" type="presParOf" srcId="{D43C7367-6E19-45C7-B362-0334A532C0A2}" destId="{39570A93-CE8B-4863-8FBF-7CC6D68A3D78}" srcOrd="1" destOrd="0" presId="urn:microsoft.com/office/officeart/2005/8/layout/chevron2"/>
    <dgm:cxn modelId="{1DCA9AA1-9BDB-484A-BA4A-40B8F18D6294}" type="presParOf" srcId="{565403C7-C3B9-49CC-80EE-2AA0A4F72379}" destId="{29C89F17-1062-4EB1-9164-E3E5F27A90A5}" srcOrd="3" destOrd="0" presId="urn:microsoft.com/office/officeart/2005/8/layout/chevron2"/>
    <dgm:cxn modelId="{63154FD5-6041-41A8-ACC0-70724C0ABA64}" type="presParOf" srcId="{565403C7-C3B9-49CC-80EE-2AA0A4F72379}" destId="{2483D695-4BF9-4F6A-92BE-9C3CDD05E735}" srcOrd="4" destOrd="0" presId="urn:microsoft.com/office/officeart/2005/8/layout/chevron2"/>
    <dgm:cxn modelId="{795351D5-1EF6-4881-A59E-016F615C138A}" type="presParOf" srcId="{2483D695-4BF9-4F6A-92BE-9C3CDD05E735}" destId="{B8216B23-72BC-4FD0-9BEE-A9E9D0680232}" srcOrd="0" destOrd="0" presId="urn:microsoft.com/office/officeart/2005/8/layout/chevron2"/>
    <dgm:cxn modelId="{D0FFE374-83E8-415B-B608-0B7095B9BCE4}" type="presParOf" srcId="{2483D695-4BF9-4F6A-92BE-9C3CDD05E735}" destId="{97ED3362-31B4-4118-9827-65168530B8A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95CE1-1244-41ED-BA51-49771BC3C2A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4483CFC-31E8-4978-9156-317EB16D498C}">
      <dgm:prSet phldrT="[Text]" phldr="1"/>
      <dgm:spPr>
        <a:noFill/>
      </dgm:spPr>
      <dgm:t>
        <a:bodyPr/>
        <a:lstStyle/>
        <a:p>
          <a:endParaRPr lang="en-US"/>
        </a:p>
      </dgm:t>
    </dgm:pt>
    <dgm:pt modelId="{324F44B9-DEDD-4717-8ACB-433CB2A8AFAE}" type="parTrans" cxnId="{BBC18E83-3FD8-4527-BB18-C8057666E3A1}">
      <dgm:prSet/>
      <dgm:spPr/>
      <dgm:t>
        <a:bodyPr/>
        <a:lstStyle/>
        <a:p>
          <a:endParaRPr lang="en-US"/>
        </a:p>
      </dgm:t>
    </dgm:pt>
    <dgm:pt modelId="{3A04F0EE-F208-4B35-9600-01E044D1D019}" type="sibTrans" cxnId="{BBC18E83-3FD8-4527-BB18-C8057666E3A1}">
      <dgm:prSet/>
      <dgm:spPr/>
      <dgm:t>
        <a:bodyPr/>
        <a:lstStyle/>
        <a:p>
          <a:endParaRPr lang="en-US"/>
        </a:p>
      </dgm:t>
    </dgm:pt>
    <dgm:pt modelId="{30ED024F-EDC6-4CA3-BBF8-9451B63A7442}">
      <dgm:prSet phldrT="[Text]"/>
      <dgm:spPr>
        <a:solidFill>
          <a:schemeClr val="bg1">
            <a:lumMod val="65000"/>
          </a:schemeClr>
        </a:solidFill>
      </dgm:spPr>
      <dgm:t>
        <a:bodyPr/>
        <a:lstStyle/>
        <a:p>
          <a:r>
            <a:rPr lang="en-US"/>
            <a:t>What do you want to know?</a:t>
          </a:r>
        </a:p>
      </dgm:t>
    </dgm:pt>
    <dgm:pt modelId="{F2C0D7FB-071D-43A8-A5DD-2C274F1DB721}" type="parTrans" cxnId="{93F4FFF0-646D-4116-AF7C-5D6BA0745C60}">
      <dgm:prSet/>
      <dgm:spPr/>
      <dgm:t>
        <a:bodyPr/>
        <a:lstStyle/>
        <a:p>
          <a:endParaRPr lang="en-US"/>
        </a:p>
      </dgm:t>
    </dgm:pt>
    <dgm:pt modelId="{BC022CAD-B645-448B-B815-B1D2890D5763}" type="sibTrans" cxnId="{93F4FFF0-646D-4116-AF7C-5D6BA0745C60}">
      <dgm:prSet/>
      <dgm:spPr>
        <a:solidFill>
          <a:schemeClr val="accent1">
            <a:lumMod val="20000"/>
            <a:lumOff val="80000"/>
          </a:schemeClr>
        </a:solidFill>
      </dgm:spPr>
      <dgm:t>
        <a:bodyPr/>
        <a:lstStyle/>
        <a:p>
          <a:endParaRPr lang="en-US"/>
        </a:p>
      </dgm:t>
    </dgm:pt>
    <dgm:pt modelId="{A5C42E36-A86D-4B77-80CD-D4BDED2169C6}">
      <dgm:prSet phldrT="[Text]"/>
      <dgm:spPr>
        <a:solidFill>
          <a:schemeClr val="accent3"/>
        </a:solidFill>
      </dgm:spPr>
      <dgm:t>
        <a:bodyPr/>
        <a:lstStyle/>
        <a:p>
          <a:r>
            <a:rPr lang="en-US"/>
            <a:t>What have you learnt?</a:t>
          </a:r>
        </a:p>
      </dgm:t>
    </dgm:pt>
    <dgm:pt modelId="{34126AF8-A914-44C5-A867-DAC38C8D1C70}" type="parTrans" cxnId="{657F2789-FF3F-4E3A-8A96-7C8AF8A96EBC}">
      <dgm:prSet/>
      <dgm:spPr/>
      <dgm:t>
        <a:bodyPr/>
        <a:lstStyle/>
        <a:p>
          <a:endParaRPr lang="en-US"/>
        </a:p>
      </dgm:t>
    </dgm:pt>
    <dgm:pt modelId="{83801A66-CAB9-4BC5-B402-002E0B96AFAE}" type="sibTrans" cxnId="{657F2789-FF3F-4E3A-8A96-7C8AF8A96EBC}">
      <dgm:prSet/>
      <dgm:spPr>
        <a:solidFill>
          <a:schemeClr val="accent1">
            <a:lumMod val="20000"/>
            <a:lumOff val="80000"/>
          </a:schemeClr>
        </a:solidFill>
      </dgm:spPr>
      <dgm:t>
        <a:bodyPr/>
        <a:lstStyle/>
        <a:p>
          <a:endParaRPr lang="en-US"/>
        </a:p>
      </dgm:t>
    </dgm:pt>
    <dgm:pt modelId="{EDD71387-B12B-4701-AEA1-284A9BC6A85A}">
      <dgm:prSet phldrT="[Text]"/>
      <dgm:spPr>
        <a:noFill/>
      </dgm:spPr>
      <dgm:t>
        <a:bodyPr/>
        <a:lstStyle/>
        <a:p>
          <a:r>
            <a:rPr lang="en-US"/>
            <a:t>What do you know?</a:t>
          </a:r>
        </a:p>
      </dgm:t>
    </dgm:pt>
    <dgm:pt modelId="{8B5125B5-98DC-4C9F-B5B5-36AE5E2865BA}" type="sibTrans" cxnId="{5AA3BDE8-B9E7-4383-9665-F1A3A687DDA7}">
      <dgm:prSet/>
      <dgm:spPr>
        <a:solidFill>
          <a:schemeClr val="accent1">
            <a:lumMod val="20000"/>
            <a:lumOff val="80000"/>
          </a:schemeClr>
        </a:solidFill>
      </dgm:spPr>
      <dgm:t>
        <a:bodyPr/>
        <a:lstStyle/>
        <a:p>
          <a:endParaRPr lang="en-US"/>
        </a:p>
      </dgm:t>
    </dgm:pt>
    <dgm:pt modelId="{D4F2EBAD-A14B-4FCA-A494-D657845B4527}" type="parTrans" cxnId="{5AA3BDE8-B9E7-4383-9665-F1A3A687DDA7}">
      <dgm:prSet/>
      <dgm:spPr/>
      <dgm:t>
        <a:bodyPr/>
        <a:lstStyle/>
        <a:p>
          <a:endParaRPr lang="en-US"/>
        </a:p>
      </dgm:t>
    </dgm:pt>
    <dgm:pt modelId="{C7012178-AC46-43C0-984F-F73669CF5D58}" type="pres">
      <dgm:prSet presAssocID="{56E95CE1-1244-41ED-BA51-49771BC3C2A7}" presName="Name0" presStyleCnt="0">
        <dgm:presLayoutVars>
          <dgm:chMax val="1"/>
          <dgm:dir/>
          <dgm:animLvl val="ctr"/>
          <dgm:resizeHandles val="exact"/>
        </dgm:presLayoutVars>
      </dgm:prSet>
      <dgm:spPr/>
      <dgm:t>
        <a:bodyPr/>
        <a:lstStyle/>
        <a:p>
          <a:endParaRPr lang="en-US"/>
        </a:p>
      </dgm:t>
    </dgm:pt>
    <dgm:pt modelId="{EED9CB51-8518-4B27-9FD1-D5586DF20B76}" type="pres">
      <dgm:prSet presAssocID="{14483CFC-31E8-4978-9156-317EB16D498C}" presName="centerShape" presStyleLbl="node0" presStyleIdx="0" presStyleCnt="1"/>
      <dgm:spPr/>
      <dgm:t>
        <a:bodyPr/>
        <a:lstStyle/>
        <a:p>
          <a:endParaRPr lang="en-US"/>
        </a:p>
      </dgm:t>
    </dgm:pt>
    <dgm:pt modelId="{2A1F51DA-E4CF-47FF-B0CA-3FA693BCEE9D}" type="pres">
      <dgm:prSet presAssocID="{EDD71387-B12B-4701-AEA1-284A9BC6A85A}" presName="node" presStyleLbl="node1" presStyleIdx="0" presStyleCnt="3">
        <dgm:presLayoutVars>
          <dgm:bulletEnabled val="1"/>
        </dgm:presLayoutVars>
      </dgm:prSet>
      <dgm:spPr/>
      <dgm:t>
        <a:bodyPr/>
        <a:lstStyle/>
        <a:p>
          <a:endParaRPr lang="en-US"/>
        </a:p>
      </dgm:t>
    </dgm:pt>
    <dgm:pt modelId="{B9EF41F0-8377-4060-9C73-4860A1BBEA2A}" type="pres">
      <dgm:prSet presAssocID="{EDD71387-B12B-4701-AEA1-284A9BC6A85A}" presName="dummy" presStyleCnt="0"/>
      <dgm:spPr/>
    </dgm:pt>
    <dgm:pt modelId="{6DFDFD2D-598E-461E-81BC-75111C1AA494}" type="pres">
      <dgm:prSet presAssocID="{8B5125B5-98DC-4C9F-B5B5-36AE5E2865BA}" presName="sibTrans" presStyleLbl="sibTrans2D1" presStyleIdx="0" presStyleCnt="3"/>
      <dgm:spPr/>
      <dgm:t>
        <a:bodyPr/>
        <a:lstStyle/>
        <a:p>
          <a:endParaRPr lang="en-US"/>
        </a:p>
      </dgm:t>
    </dgm:pt>
    <dgm:pt modelId="{D00176BA-C23B-4FC2-B39E-24ED4CB62380}" type="pres">
      <dgm:prSet presAssocID="{30ED024F-EDC6-4CA3-BBF8-9451B63A7442}" presName="node" presStyleLbl="node1" presStyleIdx="1" presStyleCnt="3">
        <dgm:presLayoutVars>
          <dgm:bulletEnabled val="1"/>
        </dgm:presLayoutVars>
      </dgm:prSet>
      <dgm:spPr/>
      <dgm:t>
        <a:bodyPr/>
        <a:lstStyle/>
        <a:p>
          <a:endParaRPr lang="en-US"/>
        </a:p>
      </dgm:t>
    </dgm:pt>
    <dgm:pt modelId="{C6BCFDEE-A6BF-433E-B956-CC800BF42CB5}" type="pres">
      <dgm:prSet presAssocID="{30ED024F-EDC6-4CA3-BBF8-9451B63A7442}" presName="dummy" presStyleCnt="0"/>
      <dgm:spPr/>
    </dgm:pt>
    <dgm:pt modelId="{8CC293FD-E3D5-452B-9FCB-185DC2D84C7C}" type="pres">
      <dgm:prSet presAssocID="{BC022CAD-B645-448B-B815-B1D2890D5763}" presName="sibTrans" presStyleLbl="sibTrans2D1" presStyleIdx="1" presStyleCnt="3"/>
      <dgm:spPr/>
      <dgm:t>
        <a:bodyPr/>
        <a:lstStyle/>
        <a:p>
          <a:endParaRPr lang="en-US"/>
        </a:p>
      </dgm:t>
    </dgm:pt>
    <dgm:pt modelId="{6B825034-EAA4-401F-AD31-2E2F9F1CCDE9}" type="pres">
      <dgm:prSet presAssocID="{A5C42E36-A86D-4B77-80CD-D4BDED2169C6}" presName="node" presStyleLbl="node1" presStyleIdx="2" presStyleCnt="3">
        <dgm:presLayoutVars>
          <dgm:bulletEnabled val="1"/>
        </dgm:presLayoutVars>
      </dgm:prSet>
      <dgm:spPr/>
      <dgm:t>
        <a:bodyPr/>
        <a:lstStyle/>
        <a:p>
          <a:endParaRPr lang="en-US"/>
        </a:p>
      </dgm:t>
    </dgm:pt>
    <dgm:pt modelId="{86F6A9C3-A5B5-4AAA-80B7-00317F5C17FD}" type="pres">
      <dgm:prSet presAssocID="{A5C42E36-A86D-4B77-80CD-D4BDED2169C6}" presName="dummy" presStyleCnt="0"/>
      <dgm:spPr/>
    </dgm:pt>
    <dgm:pt modelId="{8CE00165-54A5-41FC-B8FB-703473F5661F}" type="pres">
      <dgm:prSet presAssocID="{83801A66-CAB9-4BC5-B402-002E0B96AFAE}" presName="sibTrans" presStyleLbl="sibTrans2D1" presStyleIdx="2" presStyleCnt="3"/>
      <dgm:spPr/>
      <dgm:t>
        <a:bodyPr/>
        <a:lstStyle/>
        <a:p>
          <a:endParaRPr lang="en-US"/>
        </a:p>
      </dgm:t>
    </dgm:pt>
  </dgm:ptLst>
  <dgm:cxnLst>
    <dgm:cxn modelId="{6331E6CF-169D-48F4-A228-1B5E0370DCBA}" type="presOf" srcId="{A5C42E36-A86D-4B77-80CD-D4BDED2169C6}" destId="{6B825034-EAA4-401F-AD31-2E2F9F1CCDE9}" srcOrd="0" destOrd="0" presId="urn:microsoft.com/office/officeart/2005/8/layout/radial6"/>
    <dgm:cxn modelId="{5AA3BDE8-B9E7-4383-9665-F1A3A687DDA7}" srcId="{14483CFC-31E8-4978-9156-317EB16D498C}" destId="{EDD71387-B12B-4701-AEA1-284A9BC6A85A}" srcOrd="0" destOrd="0" parTransId="{D4F2EBAD-A14B-4FCA-A494-D657845B4527}" sibTransId="{8B5125B5-98DC-4C9F-B5B5-36AE5E2865BA}"/>
    <dgm:cxn modelId="{DACD73E1-D22C-4866-B1ED-EE5722CE5F79}" type="presOf" srcId="{BC022CAD-B645-448B-B815-B1D2890D5763}" destId="{8CC293FD-E3D5-452B-9FCB-185DC2D84C7C}" srcOrd="0" destOrd="0" presId="urn:microsoft.com/office/officeart/2005/8/layout/radial6"/>
    <dgm:cxn modelId="{93F4FFF0-646D-4116-AF7C-5D6BA0745C60}" srcId="{14483CFC-31E8-4978-9156-317EB16D498C}" destId="{30ED024F-EDC6-4CA3-BBF8-9451B63A7442}" srcOrd="1" destOrd="0" parTransId="{F2C0D7FB-071D-43A8-A5DD-2C274F1DB721}" sibTransId="{BC022CAD-B645-448B-B815-B1D2890D5763}"/>
    <dgm:cxn modelId="{143C98E0-CA7E-4BD4-8F32-722A68CA4A89}" type="presOf" srcId="{EDD71387-B12B-4701-AEA1-284A9BC6A85A}" destId="{2A1F51DA-E4CF-47FF-B0CA-3FA693BCEE9D}" srcOrd="0" destOrd="0" presId="urn:microsoft.com/office/officeart/2005/8/layout/radial6"/>
    <dgm:cxn modelId="{657F2789-FF3F-4E3A-8A96-7C8AF8A96EBC}" srcId="{14483CFC-31E8-4978-9156-317EB16D498C}" destId="{A5C42E36-A86D-4B77-80CD-D4BDED2169C6}" srcOrd="2" destOrd="0" parTransId="{34126AF8-A914-44C5-A867-DAC38C8D1C70}" sibTransId="{83801A66-CAB9-4BC5-B402-002E0B96AFAE}"/>
    <dgm:cxn modelId="{1693DDD8-E000-4BC6-B093-825E947260D1}" type="presOf" srcId="{83801A66-CAB9-4BC5-B402-002E0B96AFAE}" destId="{8CE00165-54A5-41FC-B8FB-703473F5661F}" srcOrd="0" destOrd="0" presId="urn:microsoft.com/office/officeart/2005/8/layout/radial6"/>
    <dgm:cxn modelId="{BBC18E83-3FD8-4527-BB18-C8057666E3A1}" srcId="{56E95CE1-1244-41ED-BA51-49771BC3C2A7}" destId="{14483CFC-31E8-4978-9156-317EB16D498C}" srcOrd="0" destOrd="0" parTransId="{324F44B9-DEDD-4717-8ACB-433CB2A8AFAE}" sibTransId="{3A04F0EE-F208-4B35-9600-01E044D1D019}"/>
    <dgm:cxn modelId="{E754FB3D-4D0C-426D-8AA5-6B2BC080D397}" type="presOf" srcId="{56E95CE1-1244-41ED-BA51-49771BC3C2A7}" destId="{C7012178-AC46-43C0-984F-F73669CF5D58}" srcOrd="0" destOrd="0" presId="urn:microsoft.com/office/officeart/2005/8/layout/radial6"/>
    <dgm:cxn modelId="{8853ABFD-3CF0-42DA-A153-236EEAEB8A25}" type="presOf" srcId="{8B5125B5-98DC-4C9F-B5B5-36AE5E2865BA}" destId="{6DFDFD2D-598E-461E-81BC-75111C1AA494}" srcOrd="0" destOrd="0" presId="urn:microsoft.com/office/officeart/2005/8/layout/radial6"/>
    <dgm:cxn modelId="{0F1013A7-1C80-47DA-9E0E-B12A18A79366}" type="presOf" srcId="{14483CFC-31E8-4978-9156-317EB16D498C}" destId="{EED9CB51-8518-4B27-9FD1-D5586DF20B76}" srcOrd="0" destOrd="0" presId="urn:microsoft.com/office/officeart/2005/8/layout/radial6"/>
    <dgm:cxn modelId="{D757169F-1DCF-4F17-ACD6-4B013F549759}" type="presOf" srcId="{30ED024F-EDC6-4CA3-BBF8-9451B63A7442}" destId="{D00176BA-C23B-4FC2-B39E-24ED4CB62380}" srcOrd="0" destOrd="0" presId="urn:microsoft.com/office/officeart/2005/8/layout/radial6"/>
    <dgm:cxn modelId="{74CED85B-630C-4CFC-A2AC-43AB48B96FAD}" type="presParOf" srcId="{C7012178-AC46-43C0-984F-F73669CF5D58}" destId="{EED9CB51-8518-4B27-9FD1-D5586DF20B76}" srcOrd="0" destOrd="0" presId="urn:microsoft.com/office/officeart/2005/8/layout/radial6"/>
    <dgm:cxn modelId="{607AF0AE-8E43-4AFF-82D8-7C661449280F}" type="presParOf" srcId="{C7012178-AC46-43C0-984F-F73669CF5D58}" destId="{2A1F51DA-E4CF-47FF-B0CA-3FA693BCEE9D}" srcOrd="1" destOrd="0" presId="urn:microsoft.com/office/officeart/2005/8/layout/radial6"/>
    <dgm:cxn modelId="{1550829C-1D16-4C50-BB2E-C49A71366E3D}" type="presParOf" srcId="{C7012178-AC46-43C0-984F-F73669CF5D58}" destId="{B9EF41F0-8377-4060-9C73-4860A1BBEA2A}" srcOrd="2" destOrd="0" presId="urn:microsoft.com/office/officeart/2005/8/layout/radial6"/>
    <dgm:cxn modelId="{2891496C-AF1A-4CF4-9508-496321268D29}" type="presParOf" srcId="{C7012178-AC46-43C0-984F-F73669CF5D58}" destId="{6DFDFD2D-598E-461E-81BC-75111C1AA494}" srcOrd="3" destOrd="0" presId="urn:microsoft.com/office/officeart/2005/8/layout/radial6"/>
    <dgm:cxn modelId="{22EB91F5-7477-4B3F-AEA9-0F85FFAA0C68}" type="presParOf" srcId="{C7012178-AC46-43C0-984F-F73669CF5D58}" destId="{D00176BA-C23B-4FC2-B39E-24ED4CB62380}" srcOrd="4" destOrd="0" presId="urn:microsoft.com/office/officeart/2005/8/layout/radial6"/>
    <dgm:cxn modelId="{22728C10-4CC1-40AE-9D3A-5CAC55D55AB1}" type="presParOf" srcId="{C7012178-AC46-43C0-984F-F73669CF5D58}" destId="{C6BCFDEE-A6BF-433E-B956-CC800BF42CB5}" srcOrd="5" destOrd="0" presId="urn:microsoft.com/office/officeart/2005/8/layout/radial6"/>
    <dgm:cxn modelId="{98480509-4FEE-495F-8FE8-4C3B494593A6}" type="presParOf" srcId="{C7012178-AC46-43C0-984F-F73669CF5D58}" destId="{8CC293FD-E3D5-452B-9FCB-185DC2D84C7C}" srcOrd="6" destOrd="0" presId="urn:microsoft.com/office/officeart/2005/8/layout/radial6"/>
    <dgm:cxn modelId="{93F65360-65AD-414E-A2F4-685E65A1BCFD}" type="presParOf" srcId="{C7012178-AC46-43C0-984F-F73669CF5D58}" destId="{6B825034-EAA4-401F-AD31-2E2F9F1CCDE9}" srcOrd="7" destOrd="0" presId="urn:microsoft.com/office/officeart/2005/8/layout/radial6"/>
    <dgm:cxn modelId="{1B2E3025-DEC8-4170-8F9C-9E5E4CC83131}" type="presParOf" srcId="{C7012178-AC46-43C0-984F-F73669CF5D58}" destId="{86F6A9C3-A5B5-4AAA-80B7-00317F5C17FD}" srcOrd="8" destOrd="0" presId="urn:microsoft.com/office/officeart/2005/8/layout/radial6"/>
    <dgm:cxn modelId="{E361CFAE-42E2-458A-BBBF-5ABC6072F9CF}" type="presParOf" srcId="{C7012178-AC46-43C0-984F-F73669CF5D58}" destId="{8CE00165-54A5-41FC-B8FB-703473F5661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FEE0E23-C0C8-4799-8862-116C111C73BB}"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n-US"/>
        </a:p>
      </dgm:t>
    </dgm:pt>
    <dgm:pt modelId="{0FD17A20-6024-4A11-BF2E-DEE9B4D04FF2}">
      <dgm:prSet custT="1"/>
      <dgm:spPr/>
      <dgm:t>
        <a:bodyPr/>
        <a:lstStyle/>
        <a:p>
          <a:pPr rtl="0"/>
          <a:r>
            <a:rPr lang="en-US" sz="2000" b="1" dirty="0" smtClean="0">
              <a:solidFill>
                <a:schemeClr val="tx1"/>
              </a:solidFill>
              <a:latin typeface="+mn-lt"/>
            </a:rPr>
            <a:t>ⓐ</a:t>
          </a:r>
          <a:br>
            <a:rPr lang="en-US" sz="2000" b="1" dirty="0" smtClean="0">
              <a:solidFill>
                <a:schemeClr val="tx1"/>
              </a:solidFill>
              <a:latin typeface="+mn-lt"/>
            </a:rPr>
          </a:br>
          <a:r>
            <a:rPr lang="en-US" sz="2000" b="1" dirty="0" smtClean="0">
              <a:solidFill>
                <a:schemeClr val="tx1"/>
              </a:solidFill>
              <a:latin typeface="+mn-lt"/>
            </a:rPr>
            <a:t>China’s history of water development</a:t>
          </a:r>
          <a:endParaRPr lang="en-US" sz="2000" b="1" dirty="0">
            <a:solidFill>
              <a:schemeClr val="tx1"/>
            </a:solidFill>
            <a:latin typeface="+mn-lt"/>
          </a:endParaRPr>
        </a:p>
      </dgm:t>
    </dgm:pt>
    <dgm:pt modelId="{A3E2CDE3-D44F-4B2F-B0B6-6DC45EC32AA6}" type="parTrans" cxnId="{D6CF2A41-41B7-4D50-9F06-B3559FF87F0D}">
      <dgm:prSet/>
      <dgm:spPr/>
      <dgm:t>
        <a:bodyPr/>
        <a:lstStyle/>
        <a:p>
          <a:endParaRPr lang="en-US"/>
        </a:p>
      </dgm:t>
    </dgm:pt>
    <dgm:pt modelId="{BD973721-C6B6-4230-B879-DBDCFDE454AA}" type="sibTrans" cxnId="{D6CF2A41-41B7-4D50-9F06-B3559FF87F0D}">
      <dgm:prSet/>
      <dgm:spPr/>
      <dgm:t>
        <a:bodyPr/>
        <a:lstStyle/>
        <a:p>
          <a:endParaRPr lang="en-US"/>
        </a:p>
      </dgm:t>
    </dgm:pt>
    <dgm:pt modelId="{B1576105-AA8C-4BE1-AD11-E6C9B5969644}">
      <dgm:prSet custT="1"/>
      <dgm:spPr/>
      <dgm:t>
        <a:bodyPr/>
        <a:lstStyle/>
        <a:p>
          <a:pPr rtl="0"/>
          <a:r>
            <a:rPr lang="en-US" sz="2000" b="1" dirty="0" smtClean="0">
              <a:solidFill>
                <a:schemeClr val="tx1"/>
              </a:solidFill>
              <a:latin typeface="+mn-lt"/>
            </a:rPr>
            <a:t>ⓑ</a:t>
          </a:r>
          <a:br>
            <a:rPr lang="en-US" sz="2000" b="1" dirty="0" smtClean="0">
              <a:solidFill>
                <a:schemeClr val="tx1"/>
              </a:solidFill>
              <a:latin typeface="+mn-lt"/>
            </a:rPr>
          </a:br>
          <a:r>
            <a:rPr lang="en-US" sz="2000" b="1" dirty="0" smtClean="0">
              <a:solidFill>
                <a:schemeClr val="tx1"/>
              </a:solidFill>
              <a:latin typeface="+mn-lt"/>
            </a:rPr>
            <a:t>Future outlook and optimism</a:t>
          </a:r>
          <a:endParaRPr lang="en-US" sz="2000" b="1" dirty="0">
            <a:solidFill>
              <a:schemeClr val="tx1"/>
            </a:solidFill>
            <a:latin typeface="+mn-lt"/>
          </a:endParaRPr>
        </a:p>
      </dgm:t>
    </dgm:pt>
    <dgm:pt modelId="{122B132A-8D8F-4B8A-AE22-4591DA7F99D6}" type="parTrans" cxnId="{97A9BEBB-8215-4429-9E20-5048E3A2D026}">
      <dgm:prSet/>
      <dgm:spPr/>
      <dgm:t>
        <a:bodyPr/>
        <a:lstStyle/>
        <a:p>
          <a:endParaRPr lang="en-US"/>
        </a:p>
      </dgm:t>
    </dgm:pt>
    <dgm:pt modelId="{0AE902FC-1C6E-4412-AF38-66A2B1AA4627}" type="sibTrans" cxnId="{97A9BEBB-8215-4429-9E20-5048E3A2D026}">
      <dgm:prSet/>
      <dgm:spPr/>
      <dgm:t>
        <a:bodyPr/>
        <a:lstStyle/>
        <a:p>
          <a:endParaRPr lang="en-US"/>
        </a:p>
      </dgm:t>
    </dgm:pt>
    <dgm:pt modelId="{0363B404-31D6-45D1-906B-7F3809762315}">
      <dgm:prSet custT="1"/>
      <dgm:spPr/>
      <dgm:t>
        <a:bodyPr/>
        <a:lstStyle/>
        <a:p>
          <a:pPr rtl="0"/>
          <a:r>
            <a:rPr lang="en-US" sz="2000" b="1" dirty="0" smtClean="0">
              <a:solidFill>
                <a:schemeClr val="tx1"/>
              </a:solidFill>
              <a:latin typeface="+mn-lt"/>
            </a:rPr>
            <a:t>ⓒ</a:t>
          </a:r>
          <a:br>
            <a:rPr lang="en-US" sz="2000" b="1" dirty="0" smtClean="0">
              <a:solidFill>
                <a:schemeClr val="tx1"/>
              </a:solidFill>
              <a:latin typeface="+mn-lt"/>
            </a:rPr>
          </a:br>
          <a:r>
            <a:rPr lang="en-US" sz="1800" b="1" dirty="0" smtClean="0">
              <a:solidFill>
                <a:schemeClr val="tx1"/>
              </a:solidFill>
              <a:latin typeface="+mn-lt"/>
            </a:rPr>
            <a:t>Historical significance of water in China</a:t>
          </a:r>
          <a:endParaRPr lang="en-US" sz="1800" b="1" dirty="0">
            <a:solidFill>
              <a:schemeClr val="tx1"/>
            </a:solidFill>
            <a:latin typeface="+mn-lt"/>
          </a:endParaRPr>
        </a:p>
      </dgm:t>
    </dgm:pt>
    <dgm:pt modelId="{37181825-2424-4B39-9EF1-1DDCEAB038C5}" type="parTrans" cxnId="{644165E4-D884-4B3F-A54B-09856607DF56}">
      <dgm:prSet/>
      <dgm:spPr/>
      <dgm:t>
        <a:bodyPr/>
        <a:lstStyle/>
        <a:p>
          <a:endParaRPr lang="en-US"/>
        </a:p>
      </dgm:t>
    </dgm:pt>
    <dgm:pt modelId="{2733382B-B1D8-4C09-97AD-FF91EC9C30CD}" type="sibTrans" cxnId="{644165E4-D884-4B3F-A54B-09856607DF56}">
      <dgm:prSet/>
      <dgm:spPr/>
      <dgm:t>
        <a:bodyPr/>
        <a:lstStyle/>
        <a:p>
          <a:endParaRPr lang="en-US"/>
        </a:p>
      </dgm:t>
    </dgm:pt>
    <dgm:pt modelId="{F193E2C9-20A6-4977-AD7E-F18C29B92538}">
      <dgm:prSet custT="1"/>
      <dgm:spPr/>
      <dgm:t>
        <a:bodyPr/>
        <a:lstStyle/>
        <a:p>
          <a:pPr rtl="0"/>
          <a:r>
            <a:rPr lang="en-US" sz="2000" b="1" dirty="0" smtClean="0">
              <a:solidFill>
                <a:schemeClr val="tx1"/>
              </a:solidFill>
              <a:latin typeface="+mn-lt"/>
            </a:rPr>
            <a:t>ⓓ </a:t>
          </a:r>
          <a:br>
            <a:rPr lang="en-US" sz="2000" b="1" dirty="0" smtClean="0">
              <a:solidFill>
                <a:schemeClr val="tx1"/>
              </a:solidFill>
              <a:latin typeface="+mn-lt"/>
            </a:rPr>
          </a:br>
          <a:r>
            <a:rPr lang="en-US" sz="2000" b="1" dirty="0" smtClean="0">
              <a:solidFill>
                <a:schemeClr val="tx1"/>
              </a:solidFill>
              <a:latin typeface="+mn-lt"/>
            </a:rPr>
            <a:t>Modern challenges and consequences</a:t>
          </a:r>
          <a:endParaRPr lang="en-US" sz="2000" b="1" dirty="0">
            <a:solidFill>
              <a:schemeClr val="tx1"/>
            </a:solidFill>
            <a:latin typeface="+mn-lt"/>
          </a:endParaRPr>
        </a:p>
      </dgm:t>
    </dgm:pt>
    <dgm:pt modelId="{8943FDE2-0858-44DC-BDE8-3A39623704EC}" type="parTrans" cxnId="{2C59CBF2-E88E-47FD-8D1A-ECB3C099CE39}">
      <dgm:prSet/>
      <dgm:spPr/>
      <dgm:t>
        <a:bodyPr/>
        <a:lstStyle/>
        <a:p>
          <a:endParaRPr lang="en-US"/>
        </a:p>
      </dgm:t>
    </dgm:pt>
    <dgm:pt modelId="{ADAB9C8E-D724-4572-81F8-343E71D26414}" type="sibTrans" cxnId="{2C59CBF2-E88E-47FD-8D1A-ECB3C099CE39}">
      <dgm:prSet/>
      <dgm:spPr/>
      <dgm:t>
        <a:bodyPr/>
        <a:lstStyle/>
        <a:p>
          <a:endParaRPr lang="en-US"/>
        </a:p>
      </dgm:t>
    </dgm:pt>
    <dgm:pt modelId="{0B90979A-305F-4DF0-B2A9-8EA5CC3B17DF}">
      <dgm:prSet custT="1"/>
      <dgm:spPr/>
      <dgm:t>
        <a:bodyPr/>
        <a:lstStyle/>
        <a:p>
          <a:pPr rtl="0"/>
          <a:r>
            <a:rPr lang="en-US" sz="2000" b="1" dirty="0" smtClean="0">
              <a:solidFill>
                <a:schemeClr val="tx1"/>
              </a:solidFill>
              <a:latin typeface="+mn-lt"/>
            </a:rPr>
            <a:t>ⓔ</a:t>
          </a:r>
          <a:br>
            <a:rPr lang="en-US" sz="2000" b="1" dirty="0" smtClean="0">
              <a:solidFill>
                <a:schemeClr val="tx1"/>
              </a:solidFill>
              <a:latin typeface="+mn-lt"/>
            </a:rPr>
          </a:br>
          <a:r>
            <a:rPr lang="en-US" sz="1800" b="1" dirty="0" smtClean="0">
              <a:solidFill>
                <a:schemeClr val="tx1"/>
              </a:solidFill>
              <a:latin typeface="+mn-lt"/>
            </a:rPr>
            <a:t>Challenges in ensuring water security</a:t>
          </a:r>
          <a:endParaRPr lang="en-US" sz="1800" b="1" dirty="0">
            <a:solidFill>
              <a:schemeClr val="tx1"/>
            </a:solidFill>
            <a:latin typeface="+mn-lt"/>
          </a:endParaRPr>
        </a:p>
      </dgm:t>
    </dgm:pt>
    <dgm:pt modelId="{99E1D243-F9F3-456C-B5BD-35DFA483BB20}" type="parTrans" cxnId="{9B2AD049-79B0-427A-A772-A220FFAA788C}">
      <dgm:prSet/>
      <dgm:spPr/>
      <dgm:t>
        <a:bodyPr/>
        <a:lstStyle/>
        <a:p>
          <a:endParaRPr lang="en-US"/>
        </a:p>
      </dgm:t>
    </dgm:pt>
    <dgm:pt modelId="{BC4D47F5-F1FA-4579-A3A4-435D7FEF2795}" type="sibTrans" cxnId="{9B2AD049-79B0-427A-A772-A220FFAA788C}">
      <dgm:prSet/>
      <dgm:spPr/>
      <dgm:t>
        <a:bodyPr/>
        <a:lstStyle/>
        <a:p>
          <a:endParaRPr lang="en-US"/>
        </a:p>
      </dgm:t>
    </dgm:pt>
    <dgm:pt modelId="{06F4208B-C292-471D-9A16-1ABA88323C03}">
      <dgm:prSet custT="1"/>
      <dgm:spPr/>
      <dgm:t>
        <a:bodyPr/>
        <a:lstStyle/>
        <a:p>
          <a:pPr rtl="0"/>
          <a:r>
            <a:rPr lang="en-US" sz="2000" b="1" dirty="0" smtClean="0">
              <a:solidFill>
                <a:schemeClr val="tx1"/>
              </a:solidFill>
              <a:latin typeface="+mn-lt"/>
            </a:rPr>
            <a:t>ⓕ</a:t>
          </a:r>
          <a:br>
            <a:rPr lang="en-US" sz="2000" b="1" dirty="0" smtClean="0">
              <a:solidFill>
                <a:schemeClr val="tx1"/>
              </a:solidFill>
              <a:latin typeface="+mn-lt"/>
            </a:rPr>
          </a:br>
          <a:r>
            <a:rPr lang="en-US" sz="1800" b="1" dirty="0" smtClean="0">
              <a:solidFill>
                <a:schemeClr val="tx1"/>
              </a:solidFill>
              <a:latin typeface="+mn-lt"/>
            </a:rPr>
            <a:t>Current water management practices</a:t>
          </a:r>
          <a:endParaRPr lang="en-US" sz="1800" b="1" dirty="0">
            <a:solidFill>
              <a:schemeClr val="tx1"/>
            </a:solidFill>
            <a:latin typeface="+mn-lt"/>
          </a:endParaRPr>
        </a:p>
      </dgm:t>
    </dgm:pt>
    <dgm:pt modelId="{790840DD-3712-42E1-88E0-08C7C3AD64D8}" type="parTrans" cxnId="{4E1E925D-06E0-4AE1-ABEE-56D48100BCB5}">
      <dgm:prSet/>
      <dgm:spPr/>
      <dgm:t>
        <a:bodyPr/>
        <a:lstStyle/>
        <a:p>
          <a:endParaRPr lang="en-US"/>
        </a:p>
      </dgm:t>
    </dgm:pt>
    <dgm:pt modelId="{275D3E8E-4640-4FD6-855D-499DEB9562E0}" type="sibTrans" cxnId="{4E1E925D-06E0-4AE1-ABEE-56D48100BCB5}">
      <dgm:prSet/>
      <dgm:spPr/>
      <dgm:t>
        <a:bodyPr/>
        <a:lstStyle/>
        <a:p>
          <a:endParaRPr lang="en-US"/>
        </a:p>
      </dgm:t>
    </dgm:pt>
    <dgm:pt modelId="{CE3888BB-732A-42CB-BDD7-2C686C996086}" type="pres">
      <dgm:prSet presAssocID="{5FEE0E23-C0C8-4799-8862-116C111C73BB}" presName="diagram" presStyleCnt="0">
        <dgm:presLayoutVars>
          <dgm:dir/>
          <dgm:resizeHandles val="exact"/>
        </dgm:presLayoutVars>
      </dgm:prSet>
      <dgm:spPr/>
      <dgm:t>
        <a:bodyPr/>
        <a:lstStyle/>
        <a:p>
          <a:endParaRPr lang="en-US"/>
        </a:p>
      </dgm:t>
    </dgm:pt>
    <dgm:pt modelId="{56AE2781-CE5B-4D8C-BF73-561D9E5F3DD4}" type="pres">
      <dgm:prSet presAssocID="{0FD17A20-6024-4A11-BF2E-DEE9B4D04FF2}" presName="node" presStyleLbl="node1" presStyleIdx="0" presStyleCnt="6">
        <dgm:presLayoutVars>
          <dgm:bulletEnabled val="1"/>
        </dgm:presLayoutVars>
      </dgm:prSet>
      <dgm:spPr/>
      <dgm:t>
        <a:bodyPr/>
        <a:lstStyle/>
        <a:p>
          <a:endParaRPr lang="en-US"/>
        </a:p>
      </dgm:t>
    </dgm:pt>
    <dgm:pt modelId="{92587D79-621E-4E43-AA8B-7E17A700B5F6}" type="pres">
      <dgm:prSet presAssocID="{BD973721-C6B6-4230-B879-DBDCFDE454AA}" presName="sibTrans" presStyleCnt="0"/>
      <dgm:spPr/>
    </dgm:pt>
    <dgm:pt modelId="{8D052FFF-8BC7-4351-864D-8B3D5C11734D}" type="pres">
      <dgm:prSet presAssocID="{B1576105-AA8C-4BE1-AD11-E6C9B5969644}" presName="node" presStyleLbl="node1" presStyleIdx="1" presStyleCnt="6">
        <dgm:presLayoutVars>
          <dgm:bulletEnabled val="1"/>
        </dgm:presLayoutVars>
      </dgm:prSet>
      <dgm:spPr/>
      <dgm:t>
        <a:bodyPr/>
        <a:lstStyle/>
        <a:p>
          <a:endParaRPr lang="en-US"/>
        </a:p>
      </dgm:t>
    </dgm:pt>
    <dgm:pt modelId="{0456F36F-FB30-4B49-A4FE-42AEC1445BC4}" type="pres">
      <dgm:prSet presAssocID="{0AE902FC-1C6E-4412-AF38-66A2B1AA4627}" presName="sibTrans" presStyleCnt="0"/>
      <dgm:spPr/>
    </dgm:pt>
    <dgm:pt modelId="{CC57F072-1575-4169-BDAF-803C1C19F170}" type="pres">
      <dgm:prSet presAssocID="{0363B404-31D6-45D1-906B-7F3809762315}" presName="node" presStyleLbl="node1" presStyleIdx="2" presStyleCnt="6">
        <dgm:presLayoutVars>
          <dgm:bulletEnabled val="1"/>
        </dgm:presLayoutVars>
      </dgm:prSet>
      <dgm:spPr/>
      <dgm:t>
        <a:bodyPr/>
        <a:lstStyle/>
        <a:p>
          <a:endParaRPr lang="en-US"/>
        </a:p>
      </dgm:t>
    </dgm:pt>
    <dgm:pt modelId="{4D2BF81B-A1B6-43F0-9A0A-FE5C18774581}" type="pres">
      <dgm:prSet presAssocID="{2733382B-B1D8-4C09-97AD-FF91EC9C30CD}" presName="sibTrans" presStyleCnt="0"/>
      <dgm:spPr/>
    </dgm:pt>
    <dgm:pt modelId="{2A53CC3F-C7BA-4CA6-913B-AFF8BD535DB4}" type="pres">
      <dgm:prSet presAssocID="{F193E2C9-20A6-4977-AD7E-F18C29B92538}" presName="node" presStyleLbl="node1" presStyleIdx="3" presStyleCnt="6">
        <dgm:presLayoutVars>
          <dgm:bulletEnabled val="1"/>
        </dgm:presLayoutVars>
      </dgm:prSet>
      <dgm:spPr/>
      <dgm:t>
        <a:bodyPr/>
        <a:lstStyle/>
        <a:p>
          <a:endParaRPr lang="en-US"/>
        </a:p>
      </dgm:t>
    </dgm:pt>
    <dgm:pt modelId="{7F0AF561-F9F9-426F-BC1B-DA2F3326C4A9}" type="pres">
      <dgm:prSet presAssocID="{ADAB9C8E-D724-4572-81F8-343E71D26414}" presName="sibTrans" presStyleCnt="0"/>
      <dgm:spPr/>
    </dgm:pt>
    <dgm:pt modelId="{B6D45A2E-0D78-42F1-B2A9-037349DF91AE}" type="pres">
      <dgm:prSet presAssocID="{0B90979A-305F-4DF0-B2A9-8EA5CC3B17DF}" presName="node" presStyleLbl="node1" presStyleIdx="4" presStyleCnt="6">
        <dgm:presLayoutVars>
          <dgm:bulletEnabled val="1"/>
        </dgm:presLayoutVars>
      </dgm:prSet>
      <dgm:spPr/>
      <dgm:t>
        <a:bodyPr/>
        <a:lstStyle/>
        <a:p>
          <a:endParaRPr lang="en-US"/>
        </a:p>
      </dgm:t>
    </dgm:pt>
    <dgm:pt modelId="{B475A79C-317A-4DC2-A533-1874BA0546CD}" type="pres">
      <dgm:prSet presAssocID="{BC4D47F5-F1FA-4579-A3A4-435D7FEF2795}" presName="sibTrans" presStyleCnt="0"/>
      <dgm:spPr/>
    </dgm:pt>
    <dgm:pt modelId="{3A8392C5-C276-4BC7-BFDA-17E8667E5434}" type="pres">
      <dgm:prSet presAssocID="{06F4208B-C292-471D-9A16-1ABA88323C03}" presName="node" presStyleLbl="node1" presStyleIdx="5" presStyleCnt="6">
        <dgm:presLayoutVars>
          <dgm:bulletEnabled val="1"/>
        </dgm:presLayoutVars>
      </dgm:prSet>
      <dgm:spPr/>
      <dgm:t>
        <a:bodyPr/>
        <a:lstStyle/>
        <a:p>
          <a:endParaRPr lang="en-US"/>
        </a:p>
      </dgm:t>
    </dgm:pt>
  </dgm:ptLst>
  <dgm:cxnLst>
    <dgm:cxn modelId="{D6CF2A41-41B7-4D50-9F06-B3559FF87F0D}" srcId="{5FEE0E23-C0C8-4799-8862-116C111C73BB}" destId="{0FD17A20-6024-4A11-BF2E-DEE9B4D04FF2}" srcOrd="0" destOrd="0" parTransId="{A3E2CDE3-D44F-4B2F-B0B6-6DC45EC32AA6}" sibTransId="{BD973721-C6B6-4230-B879-DBDCFDE454AA}"/>
    <dgm:cxn modelId="{71576224-1E43-4C86-A5C4-1F64A775B9A5}" type="presOf" srcId="{0363B404-31D6-45D1-906B-7F3809762315}" destId="{CC57F072-1575-4169-BDAF-803C1C19F170}" srcOrd="0" destOrd="0" presId="urn:microsoft.com/office/officeart/2005/8/layout/default"/>
    <dgm:cxn modelId="{2C59CBF2-E88E-47FD-8D1A-ECB3C099CE39}" srcId="{5FEE0E23-C0C8-4799-8862-116C111C73BB}" destId="{F193E2C9-20A6-4977-AD7E-F18C29B92538}" srcOrd="3" destOrd="0" parTransId="{8943FDE2-0858-44DC-BDE8-3A39623704EC}" sibTransId="{ADAB9C8E-D724-4572-81F8-343E71D26414}"/>
    <dgm:cxn modelId="{46DF5B68-5CBF-4DB2-9E39-5A437D32EFF4}" type="presOf" srcId="{0B90979A-305F-4DF0-B2A9-8EA5CC3B17DF}" destId="{B6D45A2E-0D78-42F1-B2A9-037349DF91AE}" srcOrd="0" destOrd="0" presId="urn:microsoft.com/office/officeart/2005/8/layout/default"/>
    <dgm:cxn modelId="{B391FAB1-6988-4FCB-BC0C-DE2531AA438D}" type="presOf" srcId="{0FD17A20-6024-4A11-BF2E-DEE9B4D04FF2}" destId="{56AE2781-CE5B-4D8C-BF73-561D9E5F3DD4}" srcOrd="0" destOrd="0" presId="urn:microsoft.com/office/officeart/2005/8/layout/default"/>
    <dgm:cxn modelId="{644165E4-D884-4B3F-A54B-09856607DF56}" srcId="{5FEE0E23-C0C8-4799-8862-116C111C73BB}" destId="{0363B404-31D6-45D1-906B-7F3809762315}" srcOrd="2" destOrd="0" parTransId="{37181825-2424-4B39-9EF1-1DDCEAB038C5}" sibTransId="{2733382B-B1D8-4C09-97AD-FF91EC9C30CD}"/>
    <dgm:cxn modelId="{97A9BEBB-8215-4429-9E20-5048E3A2D026}" srcId="{5FEE0E23-C0C8-4799-8862-116C111C73BB}" destId="{B1576105-AA8C-4BE1-AD11-E6C9B5969644}" srcOrd="1" destOrd="0" parTransId="{122B132A-8D8F-4B8A-AE22-4591DA7F99D6}" sibTransId="{0AE902FC-1C6E-4412-AF38-66A2B1AA4627}"/>
    <dgm:cxn modelId="{44D56E73-C916-427C-88E5-62EFEFDD9628}" type="presOf" srcId="{F193E2C9-20A6-4977-AD7E-F18C29B92538}" destId="{2A53CC3F-C7BA-4CA6-913B-AFF8BD535DB4}" srcOrd="0" destOrd="0" presId="urn:microsoft.com/office/officeart/2005/8/layout/default"/>
    <dgm:cxn modelId="{4E1E925D-06E0-4AE1-ABEE-56D48100BCB5}" srcId="{5FEE0E23-C0C8-4799-8862-116C111C73BB}" destId="{06F4208B-C292-471D-9A16-1ABA88323C03}" srcOrd="5" destOrd="0" parTransId="{790840DD-3712-42E1-88E0-08C7C3AD64D8}" sibTransId="{275D3E8E-4640-4FD6-855D-499DEB9562E0}"/>
    <dgm:cxn modelId="{9CCE65AC-0833-454E-9D75-2B193649879D}" type="presOf" srcId="{5FEE0E23-C0C8-4799-8862-116C111C73BB}" destId="{CE3888BB-732A-42CB-BDD7-2C686C996086}" srcOrd="0" destOrd="0" presId="urn:microsoft.com/office/officeart/2005/8/layout/default"/>
    <dgm:cxn modelId="{5455FF82-4294-4DDF-8423-A045A5DC5B2D}" type="presOf" srcId="{06F4208B-C292-471D-9A16-1ABA88323C03}" destId="{3A8392C5-C276-4BC7-BFDA-17E8667E5434}" srcOrd="0" destOrd="0" presId="urn:microsoft.com/office/officeart/2005/8/layout/default"/>
    <dgm:cxn modelId="{9B2AD049-79B0-427A-A772-A220FFAA788C}" srcId="{5FEE0E23-C0C8-4799-8862-116C111C73BB}" destId="{0B90979A-305F-4DF0-B2A9-8EA5CC3B17DF}" srcOrd="4" destOrd="0" parTransId="{99E1D243-F9F3-456C-B5BD-35DFA483BB20}" sibTransId="{BC4D47F5-F1FA-4579-A3A4-435D7FEF2795}"/>
    <dgm:cxn modelId="{D2706D43-D915-428B-AAC2-2E97591D9573}" type="presOf" srcId="{B1576105-AA8C-4BE1-AD11-E6C9B5969644}" destId="{8D052FFF-8BC7-4351-864D-8B3D5C11734D}" srcOrd="0" destOrd="0" presId="urn:microsoft.com/office/officeart/2005/8/layout/default"/>
    <dgm:cxn modelId="{B60C44BA-155F-44EC-A5AF-44ED12AB9598}" type="presParOf" srcId="{CE3888BB-732A-42CB-BDD7-2C686C996086}" destId="{56AE2781-CE5B-4D8C-BF73-561D9E5F3DD4}" srcOrd="0" destOrd="0" presId="urn:microsoft.com/office/officeart/2005/8/layout/default"/>
    <dgm:cxn modelId="{3F7C861F-472B-412C-8204-D6E7F7EE2940}" type="presParOf" srcId="{CE3888BB-732A-42CB-BDD7-2C686C996086}" destId="{92587D79-621E-4E43-AA8B-7E17A700B5F6}" srcOrd="1" destOrd="0" presId="urn:microsoft.com/office/officeart/2005/8/layout/default"/>
    <dgm:cxn modelId="{3232A156-7AEB-4003-95A6-DEC5916857F6}" type="presParOf" srcId="{CE3888BB-732A-42CB-BDD7-2C686C996086}" destId="{8D052FFF-8BC7-4351-864D-8B3D5C11734D}" srcOrd="2" destOrd="0" presId="urn:microsoft.com/office/officeart/2005/8/layout/default"/>
    <dgm:cxn modelId="{71A739A7-1EC7-4684-9911-B7CA92DBB56C}" type="presParOf" srcId="{CE3888BB-732A-42CB-BDD7-2C686C996086}" destId="{0456F36F-FB30-4B49-A4FE-42AEC1445BC4}" srcOrd="3" destOrd="0" presId="urn:microsoft.com/office/officeart/2005/8/layout/default"/>
    <dgm:cxn modelId="{0BF64D84-AA5B-4BEF-A664-E2C13A64C9BE}" type="presParOf" srcId="{CE3888BB-732A-42CB-BDD7-2C686C996086}" destId="{CC57F072-1575-4169-BDAF-803C1C19F170}" srcOrd="4" destOrd="0" presId="urn:microsoft.com/office/officeart/2005/8/layout/default"/>
    <dgm:cxn modelId="{B951D93C-D6DD-4E1A-A92F-B0636E1EA720}" type="presParOf" srcId="{CE3888BB-732A-42CB-BDD7-2C686C996086}" destId="{4D2BF81B-A1B6-43F0-9A0A-FE5C18774581}" srcOrd="5" destOrd="0" presId="urn:microsoft.com/office/officeart/2005/8/layout/default"/>
    <dgm:cxn modelId="{AE2F34B5-4BA7-46CA-9F9C-A0FF99A964AB}" type="presParOf" srcId="{CE3888BB-732A-42CB-BDD7-2C686C996086}" destId="{2A53CC3F-C7BA-4CA6-913B-AFF8BD535DB4}" srcOrd="6" destOrd="0" presId="urn:microsoft.com/office/officeart/2005/8/layout/default"/>
    <dgm:cxn modelId="{6FF820BF-100F-4433-817D-CAA452B6822D}" type="presParOf" srcId="{CE3888BB-732A-42CB-BDD7-2C686C996086}" destId="{7F0AF561-F9F9-426F-BC1B-DA2F3326C4A9}" srcOrd="7" destOrd="0" presId="urn:microsoft.com/office/officeart/2005/8/layout/default"/>
    <dgm:cxn modelId="{805510BE-A6E2-4A8F-A617-D882C2989BB4}" type="presParOf" srcId="{CE3888BB-732A-42CB-BDD7-2C686C996086}" destId="{B6D45A2E-0D78-42F1-B2A9-037349DF91AE}" srcOrd="8" destOrd="0" presId="urn:microsoft.com/office/officeart/2005/8/layout/default"/>
    <dgm:cxn modelId="{F789A78C-E60E-44EE-BBEF-AFA375A2C23A}" type="presParOf" srcId="{CE3888BB-732A-42CB-BDD7-2C686C996086}" destId="{B475A79C-317A-4DC2-A533-1874BA0546CD}" srcOrd="9" destOrd="0" presId="urn:microsoft.com/office/officeart/2005/8/layout/default"/>
    <dgm:cxn modelId="{6E939D28-7DED-432B-B11F-52DC3C9AA398}" type="presParOf" srcId="{CE3888BB-732A-42CB-BDD7-2C686C996086}" destId="{3A8392C5-C276-4BC7-BFDA-17E8667E543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CFE701-59C4-408D-B57F-7EC22DD9C0E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EE7E2B38-EB82-4232-9762-84E730B9CE7F}">
      <dgm:prSet phldrT="[Text]"/>
      <dgm:spPr/>
      <dgm:t>
        <a:bodyPr/>
        <a:lstStyle/>
        <a:p>
          <a:pPr rtl="0"/>
          <a:endParaRPr lang="en-US" b="1" dirty="0">
            <a:solidFill>
              <a:srgbClr val="FF0000"/>
            </a:solidFill>
          </a:endParaRPr>
        </a:p>
      </dgm:t>
    </dgm:pt>
    <dgm:pt modelId="{21E0EB3B-5C05-420D-A704-909D9764B1AF}" type="parTrans" cxnId="{F29D7EA5-BEFC-4ECE-B547-27B3B8A6BAAD}">
      <dgm:prSet/>
      <dgm:spPr/>
      <dgm:t>
        <a:bodyPr/>
        <a:lstStyle/>
        <a:p>
          <a:endParaRPr lang="en-US">
            <a:solidFill>
              <a:srgbClr val="FFFF00"/>
            </a:solidFill>
          </a:endParaRPr>
        </a:p>
      </dgm:t>
    </dgm:pt>
    <dgm:pt modelId="{1747C809-ABB9-4352-AA37-F1CFA7353867}" type="sibTrans" cxnId="{F29D7EA5-BEFC-4ECE-B547-27B3B8A6BAAD}">
      <dgm:prSet/>
      <dgm:spPr/>
      <dgm:t>
        <a:bodyPr/>
        <a:lstStyle/>
        <a:p>
          <a:endParaRPr lang="en-US">
            <a:solidFill>
              <a:srgbClr val="FFFF00"/>
            </a:solidFill>
          </a:endParaRPr>
        </a:p>
      </dgm:t>
    </dgm:pt>
    <dgm:pt modelId="{78A7ED77-3388-46E1-8392-F42FD133676B}">
      <dgm:prSet phldrT="[Text]"/>
      <dgm:spPr/>
      <dgm:t>
        <a:bodyPr/>
        <a:lstStyle/>
        <a:p>
          <a:pPr rtl="0"/>
          <a:endParaRPr lang="en-US" b="1" dirty="0">
            <a:solidFill>
              <a:srgbClr val="FF0000"/>
            </a:solidFill>
          </a:endParaRPr>
        </a:p>
      </dgm:t>
    </dgm:pt>
    <dgm:pt modelId="{0823FA2D-E5BD-471D-8F25-ACC99FFD8B96}" type="parTrans" cxnId="{19A3F613-5D44-4D1F-90AC-29F6D4237A82}">
      <dgm:prSet/>
      <dgm:spPr/>
      <dgm:t>
        <a:bodyPr/>
        <a:lstStyle/>
        <a:p>
          <a:endParaRPr lang="en-US">
            <a:solidFill>
              <a:srgbClr val="FFFF00"/>
            </a:solidFill>
          </a:endParaRPr>
        </a:p>
      </dgm:t>
    </dgm:pt>
    <dgm:pt modelId="{AD3161BF-1CE1-407C-9364-8CBB6AD52B72}" type="sibTrans" cxnId="{19A3F613-5D44-4D1F-90AC-29F6D4237A82}">
      <dgm:prSet/>
      <dgm:spPr/>
      <dgm:t>
        <a:bodyPr/>
        <a:lstStyle/>
        <a:p>
          <a:endParaRPr lang="en-US">
            <a:solidFill>
              <a:srgbClr val="FFFF00"/>
            </a:solidFill>
          </a:endParaRPr>
        </a:p>
      </dgm:t>
    </dgm:pt>
    <dgm:pt modelId="{4033F0C9-1223-4C58-A39F-009D778806C8}">
      <dgm:prSet phldrT="[Text]"/>
      <dgm:spPr/>
      <dgm:t>
        <a:bodyPr/>
        <a:lstStyle/>
        <a:p>
          <a:pPr rtl="0"/>
          <a:endParaRPr lang="en-US" b="1" dirty="0">
            <a:solidFill>
              <a:srgbClr val="FF0000"/>
            </a:solidFill>
          </a:endParaRPr>
        </a:p>
      </dgm:t>
    </dgm:pt>
    <dgm:pt modelId="{2DE76228-C190-4C64-802A-B4D19345A42D}" type="parTrans" cxnId="{0D2FD71D-B0D1-402C-B82A-53F9291FAA68}">
      <dgm:prSet/>
      <dgm:spPr/>
      <dgm:t>
        <a:bodyPr/>
        <a:lstStyle/>
        <a:p>
          <a:endParaRPr lang="en-US">
            <a:solidFill>
              <a:srgbClr val="FFFF00"/>
            </a:solidFill>
          </a:endParaRPr>
        </a:p>
      </dgm:t>
    </dgm:pt>
    <dgm:pt modelId="{253C73A0-CD2E-4085-8E4B-D0DC279764DD}" type="sibTrans" cxnId="{0D2FD71D-B0D1-402C-B82A-53F9291FAA68}">
      <dgm:prSet/>
      <dgm:spPr/>
      <dgm:t>
        <a:bodyPr/>
        <a:lstStyle/>
        <a:p>
          <a:endParaRPr lang="en-US">
            <a:solidFill>
              <a:srgbClr val="FFFF00"/>
            </a:solidFill>
          </a:endParaRPr>
        </a:p>
      </dgm:t>
    </dgm:pt>
    <dgm:pt modelId="{CD327DB9-F6F7-42E8-B17A-A18A3A81E9D2}">
      <dgm:prSet phldr="0"/>
      <dgm:spPr/>
      <dgm:t>
        <a:bodyPr/>
        <a:lstStyle/>
        <a:p>
          <a:pPr rtl="0"/>
          <a:endParaRPr lang="en-US" b="1" dirty="0">
            <a:solidFill>
              <a:srgbClr val="FF0000"/>
            </a:solidFill>
            <a:latin typeface="Calibri Light" panose="020F0302020204030204"/>
          </a:endParaRPr>
        </a:p>
      </dgm:t>
    </dgm:pt>
    <dgm:pt modelId="{7836AC23-7A15-4613-B896-E0E61ECCAE1D}" type="parTrans" cxnId="{DE98447B-7413-44AB-A9DB-2E4A3C2E5469}">
      <dgm:prSet/>
      <dgm:spPr/>
      <dgm:t>
        <a:bodyPr/>
        <a:lstStyle/>
        <a:p>
          <a:endParaRPr lang="en-US"/>
        </a:p>
      </dgm:t>
    </dgm:pt>
    <dgm:pt modelId="{32BAD922-AF1C-4ADC-AA22-F2B2FBA65999}" type="sibTrans" cxnId="{DE98447B-7413-44AB-A9DB-2E4A3C2E5469}">
      <dgm:prSet/>
      <dgm:spPr/>
      <dgm:t>
        <a:bodyPr/>
        <a:lstStyle/>
        <a:p>
          <a:endParaRPr lang="en-US"/>
        </a:p>
      </dgm:t>
    </dgm:pt>
    <dgm:pt modelId="{562F3CE5-3847-404C-90DD-38F0635C9DCA}">
      <dgm:prSet phldr="0"/>
      <dgm:spPr/>
      <dgm:t>
        <a:bodyPr/>
        <a:lstStyle/>
        <a:p>
          <a:pPr rtl="0"/>
          <a:endParaRPr lang="en-US" b="1" dirty="0">
            <a:solidFill>
              <a:srgbClr val="FF0000"/>
            </a:solidFill>
            <a:latin typeface="Calibri Light" panose="020F0302020204030204"/>
          </a:endParaRPr>
        </a:p>
      </dgm:t>
    </dgm:pt>
    <dgm:pt modelId="{CACCAC10-081E-4BD0-BBC2-903D8444AFC1}" type="parTrans" cxnId="{41A4FD33-2436-438B-A06A-20E1090FBC45}">
      <dgm:prSet/>
      <dgm:spPr/>
      <dgm:t>
        <a:bodyPr/>
        <a:lstStyle/>
        <a:p>
          <a:endParaRPr lang="en-US"/>
        </a:p>
      </dgm:t>
    </dgm:pt>
    <dgm:pt modelId="{B91828BC-EB05-43B1-91B9-7135A42DF348}" type="sibTrans" cxnId="{41A4FD33-2436-438B-A06A-20E1090FBC45}">
      <dgm:prSet/>
      <dgm:spPr/>
      <dgm:t>
        <a:bodyPr/>
        <a:lstStyle/>
        <a:p>
          <a:endParaRPr lang="en-US"/>
        </a:p>
      </dgm:t>
    </dgm:pt>
    <dgm:pt modelId="{37BC6659-95A6-457D-89AD-732178C1798B}">
      <dgm:prSet phldr="0"/>
      <dgm:spPr/>
      <dgm:t>
        <a:bodyPr/>
        <a:lstStyle/>
        <a:p>
          <a:pPr rtl="0"/>
          <a:endParaRPr lang="en-US" b="1" dirty="0">
            <a:solidFill>
              <a:srgbClr val="FF0000"/>
            </a:solidFill>
            <a:latin typeface="Calibri Light" panose="020F0302020204030204"/>
          </a:endParaRPr>
        </a:p>
      </dgm:t>
    </dgm:pt>
    <dgm:pt modelId="{87FEEF36-A898-43C3-98CF-ECAA6E983555}" type="parTrans" cxnId="{26C63E70-E821-4406-8EA8-7F40377C3226}">
      <dgm:prSet/>
      <dgm:spPr/>
      <dgm:t>
        <a:bodyPr/>
        <a:lstStyle/>
        <a:p>
          <a:endParaRPr lang="en-US"/>
        </a:p>
      </dgm:t>
    </dgm:pt>
    <dgm:pt modelId="{352D73DC-D285-4B2F-801E-A722C99D3886}" type="sibTrans" cxnId="{26C63E70-E821-4406-8EA8-7F40377C3226}">
      <dgm:prSet/>
      <dgm:spPr/>
      <dgm:t>
        <a:bodyPr/>
        <a:lstStyle/>
        <a:p>
          <a:endParaRPr lang="en-US"/>
        </a:p>
      </dgm:t>
    </dgm:pt>
    <dgm:pt modelId="{67CA60D2-E1E3-4171-AFE5-27E617E697C1}" type="pres">
      <dgm:prSet presAssocID="{CECFE701-59C4-408D-B57F-7EC22DD9C0ED}" presName="Name0" presStyleCnt="0">
        <dgm:presLayoutVars>
          <dgm:chMax val="7"/>
          <dgm:chPref val="7"/>
          <dgm:dir/>
        </dgm:presLayoutVars>
      </dgm:prSet>
      <dgm:spPr/>
      <dgm:t>
        <a:bodyPr/>
        <a:lstStyle/>
        <a:p>
          <a:endParaRPr lang="en-US"/>
        </a:p>
      </dgm:t>
    </dgm:pt>
    <dgm:pt modelId="{2A2AB7CC-8AB1-4467-A805-D2B904B48013}" type="pres">
      <dgm:prSet presAssocID="{CECFE701-59C4-408D-B57F-7EC22DD9C0ED}" presName="Name1" presStyleCnt="0"/>
      <dgm:spPr/>
      <dgm:t>
        <a:bodyPr/>
        <a:lstStyle/>
        <a:p>
          <a:endParaRPr lang="en-US"/>
        </a:p>
      </dgm:t>
    </dgm:pt>
    <dgm:pt modelId="{52801341-CC7B-424E-A9FD-47439820A6D8}" type="pres">
      <dgm:prSet presAssocID="{CECFE701-59C4-408D-B57F-7EC22DD9C0ED}" presName="cycle" presStyleCnt="0"/>
      <dgm:spPr/>
      <dgm:t>
        <a:bodyPr/>
        <a:lstStyle/>
        <a:p>
          <a:endParaRPr lang="en-US"/>
        </a:p>
      </dgm:t>
    </dgm:pt>
    <dgm:pt modelId="{AD5DEBBE-25D5-490F-A22E-B8E341AB445C}" type="pres">
      <dgm:prSet presAssocID="{CECFE701-59C4-408D-B57F-7EC22DD9C0ED}" presName="srcNode" presStyleLbl="node1" presStyleIdx="0" presStyleCnt="6"/>
      <dgm:spPr/>
      <dgm:t>
        <a:bodyPr/>
        <a:lstStyle/>
        <a:p>
          <a:endParaRPr lang="en-US"/>
        </a:p>
      </dgm:t>
    </dgm:pt>
    <dgm:pt modelId="{F74E1F63-8610-4FFA-A455-C2887962AC48}" type="pres">
      <dgm:prSet presAssocID="{CECFE701-59C4-408D-B57F-7EC22DD9C0ED}" presName="conn" presStyleLbl="parChTrans1D2" presStyleIdx="0" presStyleCnt="1"/>
      <dgm:spPr/>
      <dgm:t>
        <a:bodyPr/>
        <a:lstStyle/>
        <a:p>
          <a:endParaRPr lang="en-US"/>
        </a:p>
      </dgm:t>
    </dgm:pt>
    <dgm:pt modelId="{BA4201A4-E843-4C04-9791-EF120C0927D1}" type="pres">
      <dgm:prSet presAssocID="{CECFE701-59C4-408D-B57F-7EC22DD9C0ED}" presName="extraNode" presStyleLbl="node1" presStyleIdx="0" presStyleCnt="6"/>
      <dgm:spPr/>
      <dgm:t>
        <a:bodyPr/>
        <a:lstStyle/>
        <a:p>
          <a:endParaRPr lang="en-US"/>
        </a:p>
      </dgm:t>
    </dgm:pt>
    <dgm:pt modelId="{E2DD47E5-EF5E-4648-8046-32CBB7CC3600}" type="pres">
      <dgm:prSet presAssocID="{CECFE701-59C4-408D-B57F-7EC22DD9C0ED}" presName="dstNode" presStyleLbl="node1" presStyleIdx="0" presStyleCnt="6"/>
      <dgm:spPr/>
      <dgm:t>
        <a:bodyPr/>
        <a:lstStyle/>
        <a:p>
          <a:endParaRPr lang="en-US"/>
        </a:p>
      </dgm:t>
    </dgm:pt>
    <dgm:pt modelId="{A226E02E-12F4-48DB-9E04-B16AF8F70292}" type="pres">
      <dgm:prSet presAssocID="{EE7E2B38-EB82-4232-9762-84E730B9CE7F}" presName="text_1" presStyleLbl="node1" presStyleIdx="0" presStyleCnt="6">
        <dgm:presLayoutVars>
          <dgm:bulletEnabled val="1"/>
        </dgm:presLayoutVars>
      </dgm:prSet>
      <dgm:spPr/>
      <dgm:t>
        <a:bodyPr/>
        <a:lstStyle/>
        <a:p>
          <a:endParaRPr lang="en-US"/>
        </a:p>
      </dgm:t>
    </dgm:pt>
    <dgm:pt modelId="{C8193A72-6534-4EB8-B00B-D25A0888FE74}" type="pres">
      <dgm:prSet presAssocID="{EE7E2B38-EB82-4232-9762-84E730B9CE7F}" presName="accent_1" presStyleCnt="0"/>
      <dgm:spPr/>
      <dgm:t>
        <a:bodyPr/>
        <a:lstStyle/>
        <a:p>
          <a:endParaRPr lang="en-US"/>
        </a:p>
      </dgm:t>
    </dgm:pt>
    <dgm:pt modelId="{419BEC42-E2CE-4DFF-948B-A0644E276820}" type="pres">
      <dgm:prSet presAssocID="{EE7E2B38-EB82-4232-9762-84E730B9CE7F}" presName="accentRepeatNode" presStyleLbl="solidFgAcc1" presStyleIdx="0" presStyleCnt="6"/>
      <dgm:spPr/>
      <dgm:t>
        <a:bodyPr/>
        <a:lstStyle/>
        <a:p>
          <a:endParaRPr lang="en-US"/>
        </a:p>
      </dgm:t>
    </dgm:pt>
    <dgm:pt modelId="{4CF42C82-0FF5-4417-BB66-4893FE36B0CB}" type="pres">
      <dgm:prSet presAssocID="{78A7ED77-3388-46E1-8392-F42FD133676B}" presName="text_2" presStyleLbl="node1" presStyleIdx="1" presStyleCnt="6">
        <dgm:presLayoutVars>
          <dgm:bulletEnabled val="1"/>
        </dgm:presLayoutVars>
      </dgm:prSet>
      <dgm:spPr/>
      <dgm:t>
        <a:bodyPr/>
        <a:lstStyle/>
        <a:p>
          <a:endParaRPr lang="en-US"/>
        </a:p>
      </dgm:t>
    </dgm:pt>
    <dgm:pt modelId="{5C366C0A-1B88-41D1-9BD0-CD2E53C9A9AB}" type="pres">
      <dgm:prSet presAssocID="{78A7ED77-3388-46E1-8392-F42FD133676B}" presName="accent_2" presStyleCnt="0"/>
      <dgm:spPr/>
      <dgm:t>
        <a:bodyPr/>
        <a:lstStyle/>
        <a:p>
          <a:endParaRPr lang="en-US"/>
        </a:p>
      </dgm:t>
    </dgm:pt>
    <dgm:pt modelId="{2A83501E-ECE1-45FD-BDF5-06BC4722BD52}" type="pres">
      <dgm:prSet presAssocID="{78A7ED77-3388-46E1-8392-F42FD133676B}" presName="accentRepeatNode" presStyleLbl="solidFgAcc1" presStyleIdx="1" presStyleCnt="6"/>
      <dgm:spPr/>
      <dgm:t>
        <a:bodyPr/>
        <a:lstStyle/>
        <a:p>
          <a:endParaRPr lang="en-US"/>
        </a:p>
      </dgm:t>
    </dgm:pt>
    <dgm:pt modelId="{D219442E-60DA-4E22-A424-AA8E31F2861F}" type="pres">
      <dgm:prSet presAssocID="{4033F0C9-1223-4C58-A39F-009D778806C8}" presName="text_3" presStyleLbl="node1" presStyleIdx="2" presStyleCnt="6">
        <dgm:presLayoutVars>
          <dgm:bulletEnabled val="1"/>
        </dgm:presLayoutVars>
      </dgm:prSet>
      <dgm:spPr/>
      <dgm:t>
        <a:bodyPr/>
        <a:lstStyle/>
        <a:p>
          <a:endParaRPr lang="en-US"/>
        </a:p>
      </dgm:t>
    </dgm:pt>
    <dgm:pt modelId="{726AC586-3214-404D-8DF9-FBB18ADB4D25}" type="pres">
      <dgm:prSet presAssocID="{4033F0C9-1223-4C58-A39F-009D778806C8}" presName="accent_3" presStyleCnt="0"/>
      <dgm:spPr/>
      <dgm:t>
        <a:bodyPr/>
        <a:lstStyle/>
        <a:p>
          <a:endParaRPr lang="en-US"/>
        </a:p>
      </dgm:t>
    </dgm:pt>
    <dgm:pt modelId="{F553F08D-1772-48EF-95BA-9E0597A1359C}" type="pres">
      <dgm:prSet presAssocID="{4033F0C9-1223-4C58-A39F-009D778806C8}" presName="accentRepeatNode" presStyleLbl="solidFgAcc1" presStyleIdx="2" presStyleCnt="6"/>
      <dgm:spPr/>
      <dgm:t>
        <a:bodyPr/>
        <a:lstStyle/>
        <a:p>
          <a:endParaRPr lang="en-US"/>
        </a:p>
      </dgm:t>
    </dgm:pt>
    <dgm:pt modelId="{35F4436A-F983-403C-93B4-07204B39C3E2}" type="pres">
      <dgm:prSet presAssocID="{CD327DB9-F6F7-42E8-B17A-A18A3A81E9D2}" presName="text_4" presStyleLbl="node1" presStyleIdx="3" presStyleCnt="6">
        <dgm:presLayoutVars>
          <dgm:bulletEnabled val="1"/>
        </dgm:presLayoutVars>
      </dgm:prSet>
      <dgm:spPr/>
      <dgm:t>
        <a:bodyPr/>
        <a:lstStyle/>
        <a:p>
          <a:endParaRPr lang="en-US"/>
        </a:p>
      </dgm:t>
    </dgm:pt>
    <dgm:pt modelId="{A44BFB4C-7814-4713-B32F-627F61038BD2}" type="pres">
      <dgm:prSet presAssocID="{CD327DB9-F6F7-42E8-B17A-A18A3A81E9D2}" presName="accent_4" presStyleCnt="0"/>
      <dgm:spPr/>
      <dgm:t>
        <a:bodyPr/>
        <a:lstStyle/>
        <a:p>
          <a:endParaRPr lang="en-US"/>
        </a:p>
      </dgm:t>
    </dgm:pt>
    <dgm:pt modelId="{4E15D06F-62C5-4668-8AF5-753D880DD325}" type="pres">
      <dgm:prSet presAssocID="{CD327DB9-F6F7-42E8-B17A-A18A3A81E9D2}" presName="accentRepeatNode" presStyleLbl="solidFgAcc1" presStyleIdx="3" presStyleCnt="6"/>
      <dgm:spPr/>
      <dgm:t>
        <a:bodyPr/>
        <a:lstStyle/>
        <a:p>
          <a:endParaRPr lang="en-US"/>
        </a:p>
      </dgm:t>
    </dgm:pt>
    <dgm:pt modelId="{899676EF-05D5-460D-A36F-7611806EC71A}" type="pres">
      <dgm:prSet presAssocID="{562F3CE5-3847-404C-90DD-38F0635C9DCA}" presName="text_5" presStyleLbl="node1" presStyleIdx="4" presStyleCnt="6">
        <dgm:presLayoutVars>
          <dgm:bulletEnabled val="1"/>
        </dgm:presLayoutVars>
      </dgm:prSet>
      <dgm:spPr/>
      <dgm:t>
        <a:bodyPr/>
        <a:lstStyle/>
        <a:p>
          <a:endParaRPr lang="en-US"/>
        </a:p>
      </dgm:t>
    </dgm:pt>
    <dgm:pt modelId="{A29CCB19-7ED3-4806-A41E-509548BBFF52}" type="pres">
      <dgm:prSet presAssocID="{562F3CE5-3847-404C-90DD-38F0635C9DCA}" presName="accent_5" presStyleCnt="0"/>
      <dgm:spPr/>
    </dgm:pt>
    <dgm:pt modelId="{93BFE9F6-203B-4532-8D94-7781FD30D1CC}" type="pres">
      <dgm:prSet presAssocID="{562F3CE5-3847-404C-90DD-38F0635C9DCA}" presName="accentRepeatNode" presStyleLbl="solidFgAcc1" presStyleIdx="4" presStyleCnt="6"/>
      <dgm:spPr/>
      <dgm:t>
        <a:bodyPr/>
        <a:lstStyle/>
        <a:p>
          <a:endParaRPr lang="en-US"/>
        </a:p>
      </dgm:t>
    </dgm:pt>
    <dgm:pt modelId="{D99A9301-02EF-49CA-8105-05D3D088EB6B}" type="pres">
      <dgm:prSet presAssocID="{37BC6659-95A6-457D-89AD-732178C1798B}" presName="text_6" presStyleLbl="node1" presStyleIdx="5" presStyleCnt="6">
        <dgm:presLayoutVars>
          <dgm:bulletEnabled val="1"/>
        </dgm:presLayoutVars>
      </dgm:prSet>
      <dgm:spPr/>
      <dgm:t>
        <a:bodyPr/>
        <a:lstStyle/>
        <a:p>
          <a:endParaRPr lang="en-US"/>
        </a:p>
      </dgm:t>
    </dgm:pt>
    <dgm:pt modelId="{3C277FA7-F1BD-4FEE-BB17-8087572E462E}" type="pres">
      <dgm:prSet presAssocID="{37BC6659-95A6-457D-89AD-732178C1798B}" presName="accent_6" presStyleCnt="0"/>
      <dgm:spPr/>
    </dgm:pt>
    <dgm:pt modelId="{F5A09762-9450-4777-9874-D8B656B96795}" type="pres">
      <dgm:prSet presAssocID="{37BC6659-95A6-457D-89AD-732178C1798B}" presName="accentRepeatNode" presStyleLbl="solidFgAcc1" presStyleIdx="5" presStyleCnt="6"/>
      <dgm:spPr/>
      <dgm:t>
        <a:bodyPr/>
        <a:lstStyle/>
        <a:p>
          <a:endParaRPr lang="en-US"/>
        </a:p>
      </dgm:t>
    </dgm:pt>
  </dgm:ptLst>
  <dgm:cxnLst>
    <dgm:cxn modelId="{26C63E70-E821-4406-8EA8-7F40377C3226}" srcId="{CECFE701-59C4-408D-B57F-7EC22DD9C0ED}" destId="{37BC6659-95A6-457D-89AD-732178C1798B}" srcOrd="5" destOrd="0" parTransId="{87FEEF36-A898-43C3-98CF-ECAA6E983555}" sibTransId="{352D73DC-D285-4B2F-801E-A722C99D3886}"/>
    <dgm:cxn modelId="{5D572454-B7F5-44DA-9485-93501F939E29}" type="presOf" srcId="{EE7E2B38-EB82-4232-9762-84E730B9CE7F}" destId="{A226E02E-12F4-48DB-9E04-B16AF8F70292}" srcOrd="0" destOrd="0" presId="urn:microsoft.com/office/officeart/2008/layout/VerticalCurvedList"/>
    <dgm:cxn modelId="{60CC7F37-54F1-4C23-B863-2CE785BFBFBF}" type="presOf" srcId="{562F3CE5-3847-404C-90DD-38F0635C9DCA}" destId="{899676EF-05D5-460D-A36F-7611806EC71A}" srcOrd="0" destOrd="0" presId="urn:microsoft.com/office/officeart/2008/layout/VerticalCurvedList"/>
    <dgm:cxn modelId="{19A3F613-5D44-4D1F-90AC-29F6D4237A82}" srcId="{CECFE701-59C4-408D-B57F-7EC22DD9C0ED}" destId="{78A7ED77-3388-46E1-8392-F42FD133676B}" srcOrd="1" destOrd="0" parTransId="{0823FA2D-E5BD-471D-8F25-ACC99FFD8B96}" sibTransId="{AD3161BF-1CE1-407C-9364-8CBB6AD52B72}"/>
    <dgm:cxn modelId="{DE98447B-7413-44AB-A9DB-2E4A3C2E5469}" srcId="{CECFE701-59C4-408D-B57F-7EC22DD9C0ED}" destId="{CD327DB9-F6F7-42E8-B17A-A18A3A81E9D2}" srcOrd="3" destOrd="0" parTransId="{7836AC23-7A15-4613-B896-E0E61ECCAE1D}" sibTransId="{32BAD922-AF1C-4ADC-AA22-F2B2FBA65999}"/>
    <dgm:cxn modelId="{0A4BEF6E-C3FA-4831-A3F4-E36C4ECBF37A}" type="presOf" srcId="{4033F0C9-1223-4C58-A39F-009D778806C8}" destId="{D219442E-60DA-4E22-A424-AA8E31F2861F}" srcOrd="0" destOrd="0" presId="urn:microsoft.com/office/officeart/2008/layout/VerticalCurvedList"/>
    <dgm:cxn modelId="{F29D7EA5-BEFC-4ECE-B547-27B3B8A6BAAD}" srcId="{CECFE701-59C4-408D-B57F-7EC22DD9C0ED}" destId="{EE7E2B38-EB82-4232-9762-84E730B9CE7F}" srcOrd="0" destOrd="0" parTransId="{21E0EB3B-5C05-420D-A704-909D9764B1AF}" sibTransId="{1747C809-ABB9-4352-AA37-F1CFA7353867}"/>
    <dgm:cxn modelId="{41A4FD33-2436-438B-A06A-20E1090FBC45}" srcId="{CECFE701-59C4-408D-B57F-7EC22DD9C0ED}" destId="{562F3CE5-3847-404C-90DD-38F0635C9DCA}" srcOrd="4" destOrd="0" parTransId="{CACCAC10-081E-4BD0-BBC2-903D8444AFC1}" sibTransId="{B91828BC-EB05-43B1-91B9-7135A42DF348}"/>
    <dgm:cxn modelId="{0D2FD71D-B0D1-402C-B82A-53F9291FAA68}" srcId="{CECFE701-59C4-408D-B57F-7EC22DD9C0ED}" destId="{4033F0C9-1223-4C58-A39F-009D778806C8}" srcOrd="2" destOrd="0" parTransId="{2DE76228-C190-4C64-802A-B4D19345A42D}" sibTransId="{253C73A0-CD2E-4085-8E4B-D0DC279764DD}"/>
    <dgm:cxn modelId="{75A39CED-BA24-4A59-B668-7C13B5BDF2FB}" type="presOf" srcId="{CECFE701-59C4-408D-B57F-7EC22DD9C0ED}" destId="{67CA60D2-E1E3-4171-AFE5-27E617E697C1}" srcOrd="0" destOrd="0" presId="urn:microsoft.com/office/officeart/2008/layout/VerticalCurvedList"/>
    <dgm:cxn modelId="{040127B2-B460-4253-915B-42DE5139725A}" type="presOf" srcId="{78A7ED77-3388-46E1-8392-F42FD133676B}" destId="{4CF42C82-0FF5-4417-BB66-4893FE36B0CB}" srcOrd="0" destOrd="0" presId="urn:microsoft.com/office/officeart/2008/layout/VerticalCurvedList"/>
    <dgm:cxn modelId="{16CF4D8F-0E30-43E3-8AAA-61F74F6843BD}" type="presOf" srcId="{CD327DB9-F6F7-42E8-B17A-A18A3A81E9D2}" destId="{35F4436A-F983-403C-93B4-07204B39C3E2}" srcOrd="0" destOrd="0" presId="urn:microsoft.com/office/officeart/2008/layout/VerticalCurvedList"/>
    <dgm:cxn modelId="{51B725F4-B96D-4B0F-99A7-18EE2F0948E0}" type="presOf" srcId="{37BC6659-95A6-457D-89AD-732178C1798B}" destId="{D99A9301-02EF-49CA-8105-05D3D088EB6B}" srcOrd="0" destOrd="0" presId="urn:microsoft.com/office/officeart/2008/layout/VerticalCurvedList"/>
    <dgm:cxn modelId="{39ECC726-9F9F-40BF-A1EC-8B589BA0017B}" type="presOf" srcId="{1747C809-ABB9-4352-AA37-F1CFA7353867}" destId="{F74E1F63-8610-4FFA-A455-C2887962AC48}" srcOrd="0" destOrd="0" presId="urn:microsoft.com/office/officeart/2008/layout/VerticalCurvedList"/>
    <dgm:cxn modelId="{D664CFBA-85FE-4A3F-A898-FC4BCD2EADDC}" type="presParOf" srcId="{67CA60D2-E1E3-4171-AFE5-27E617E697C1}" destId="{2A2AB7CC-8AB1-4467-A805-D2B904B48013}" srcOrd="0" destOrd="0" presId="urn:microsoft.com/office/officeart/2008/layout/VerticalCurvedList"/>
    <dgm:cxn modelId="{21715E11-39B0-4336-A9EA-074BF8089100}" type="presParOf" srcId="{2A2AB7CC-8AB1-4467-A805-D2B904B48013}" destId="{52801341-CC7B-424E-A9FD-47439820A6D8}" srcOrd="0" destOrd="0" presId="urn:microsoft.com/office/officeart/2008/layout/VerticalCurvedList"/>
    <dgm:cxn modelId="{A08645A1-F62D-49AD-805F-6D52D3B6AB82}" type="presParOf" srcId="{52801341-CC7B-424E-A9FD-47439820A6D8}" destId="{AD5DEBBE-25D5-490F-A22E-B8E341AB445C}" srcOrd="0" destOrd="0" presId="urn:microsoft.com/office/officeart/2008/layout/VerticalCurvedList"/>
    <dgm:cxn modelId="{28183957-B584-45A4-96E5-E33CCF0221A4}" type="presParOf" srcId="{52801341-CC7B-424E-A9FD-47439820A6D8}" destId="{F74E1F63-8610-4FFA-A455-C2887962AC48}" srcOrd="1" destOrd="0" presId="urn:microsoft.com/office/officeart/2008/layout/VerticalCurvedList"/>
    <dgm:cxn modelId="{3F147D39-ECA4-4AF7-A337-C13C7371F20D}" type="presParOf" srcId="{52801341-CC7B-424E-A9FD-47439820A6D8}" destId="{BA4201A4-E843-4C04-9791-EF120C0927D1}" srcOrd="2" destOrd="0" presId="urn:microsoft.com/office/officeart/2008/layout/VerticalCurvedList"/>
    <dgm:cxn modelId="{06263A25-7C41-43F0-8437-FE7FB60BB84B}" type="presParOf" srcId="{52801341-CC7B-424E-A9FD-47439820A6D8}" destId="{E2DD47E5-EF5E-4648-8046-32CBB7CC3600}" srcOrd="3" destOrd="0" presId="urn:microsoft.com/office/officeart/2008/layout/VerticalCurvedList"/>
    <dgm:cxn modelId="{CB6A5DE2-ED67-46AE-BA8C-24EFF13CBD05}" type="presParOf" srcId="{2A2AB7CC-8AB1-4467-A805-D2B904B48013}" destId="{A226E02E-12F4-48DB-9E04-B16AF8F70292}" srcOrd="1" destOrd="0" presId="urn:microsoft.com/office/officeart/2008/layout/VerticalCurvedList"/>
    <dgm:cxn modelId="{02CAFFC3-565F-45BE-9B75-69139CAB50A0}" type="presParOf" srcId="{2A2AB7CC-8AB1-4467-A805-D2B904B48013}" destId="{C8193A72-6534-4EB8-B00B-D25A0888FE74}" srcOrd="2" destOrd="0" presId="urn:microsoft.com/office/officeart/2008/layout/VerticalCurvedList"/>
    <dgm:cxn modelId="{F45C5BA2-4597-448F-9289-62B28A2BBA25}" type="presParOf" srcId="{C8193A72-6534-4EB8-B00B-D25A0888FE74}" destId="{419BEC42-E2CE-4DFF-948B-A0644E276820}" srcOrd="0" destOrd="0" presId="urn:microsoft.com/office/officeart/2008/layout/VerticalCurvedList"/>
    <dgm:cxn modelId="{32B3C2D7-DBB0-42A8-BB23-DEB4BC24A2B4}" type="presParOf" srcId="{2A2AB7CC-8AB1-4467-A805-D2B904B48013}" destId="{4CF42C82-0FF5-4417-BB66-4893FE36B0CB}" srcOrd="3" destOrd="0" presId="urn:microsoft.com/office/officeart/2008/layout/VerticalCurvedList"/>
    <dgm:cxn modelId="{25B8EF86-C53C-4ECF-B034-1D9A306922A0}" type="presParOf" srcId="{2A2AB7CC-8AB1-4467-A805-D2B904B48013}" destId="{5C366C0A-1B88-41D1-9BD0-CD2E53C9A9AB}" srcOrd="4" destOrd="0" presId="urn:microsoft.com/office/officeart/2008/layout/VerticalCurvedList"/>
    <dgm:cxn modelId="{CFDFBFB2-2344-43D4-88AC-D38DECAE65E6}" type="presParOf" srcId="{5C366C0A-1B88-41D1-9BD0-CD2E53C9A9AB}" destId="{2A83501E-ECE1-45FD-BDF5-06BC4722BD52}" srcOrd="0" destOrd="0" presId="urn:microsoft.com/office/officeart/2008/layout/VerticalCurvedList"/>
    <dgm:cxn modelId="{486BF87A-7D62-4B4F-AE00-60288F4E3B63}" type="presParOf" srcId="{2A2AB7CC-8AB1-4467-A805-D2B904B48013}" destId="{D219442E-60DA-4E22-A424-AA8E31F2861F}" srcOrd="5" destOrd="0" presId="urn:microsoft.com/office/officeart/2008/layout/VerticalCurvedList"/>
    <dgm:cxn modelId="{88AFC55A-DFE6-41CD-8A88-3EE04D8DF253}" type="presParOf" srcId="{2A2AB7CC-8AB1-4467-A805-D2B904B48013}" destId="{726AC586-3214-404D-8DF9-FBB18ADB4D25}" srcOrd="6" destOrd="0" presId="urn:microsoft.com/office/officeart/2008/layout/VerticalCurvedList"/>
    <dgm:cxn modelId="{ECE217B0-A1AE-4516-A6C0-1955CB65FC45}" type="presParOf" srcId="{726AC586-3214-404D-8DF9-FBB18ADB4D25}" destId="{F553F08D-1772-48EF-95BA-9E0597A1359C}" srcOrd="0" destOrd="0" presId="urn:microsoft.com/office/officeart/2008/layout/VerticalCurvedList"/>
    <dgm:cxn modelId="{82F19EBF-43BF-428D-B064-EE1CA37905C5}" type="presParOf" srcId="{2A2AB7CC-8AB1-4467-A805-D2B904B48013}" destId="{35F4436A-F983-403C-93B4-07204B39C3E2}" srcOrd="7" destOrd="0" presId="urn:microsoft.com/office/officeart/2008/layout/VerticalCurvedList"/>
    <dgm:cxn modelId="{171B06BA-BD6A-46E9-86FA-417B5DF507CD}" type="presParOf" srcId="{2A2AB7CC-8AB1-4467-A805-D2B904B48013}" destId="{A44BFB4C-7814-4713-B32F-627F61038BD2}" srcOrd="8" destOrd="0" presId="urn:microsoft.com/office/officeart/2008/layout/VerticalCurvedList"/>
    <dgm:cxn modelId="{A6CB3114-70A3-46F9-B680-637CD63A1D8E}" type="presParOf" srcId="{A44BFB4C-7814-4713-B32F-627F61038BD2}" destId="{4E15D06F-62C5-4668-8AF5-753D880DD325}" srcOrd="0" destOrd="0" presId="urn:microsoft.com/office/officeart/2008/layout/VerticalCurvedList"/>
    <dgm:cxn modelId="{9C47F000-DE34-4796-9DD9-DE77AF15EB40}" type="presParOf" srcId="{2A2AB7CC-8AB1-4467-A805-D2B904B48013}" destId="{899676EF-05D5-460D-A36F-7611806EC71A}" srcOrd="9" destOrd="0" presId="urn:microsoft.com/office/officeart/2008/layout/VerticalCurvedList"/>
    <dgm:cxn modelId="{AF6C7480-AB92-4C15-90F8-317DACA65ADB}" type="presParOf" srcId="{2A2AB7CC-8AB1-4467-A805-D2B904B48013}" destId="{A29CCB19-7ED3-4806-A41E-509548BBFF52}" srcOrd="10" destOrd="0" presId="urn:microsoft.com/office/officeart/2008/layout/VerticalCurvedList"/>
    <dgm:cxn modelId="{150974E6-8F62-480E-8DEF-E049266E08D1}" type="presParOf" srcId="{A29CCB19-7ED3-4806-A41E-509548BBFF52}" destId="{93BFE9F6-203B-4532-8D94-7781FD30D1CC}" srcOrd="0" destOrd="0" presId="urn:microsoft.com/office/officeart/2008/layout/VerticalCurvedList"/>
    <dgm:cxn modelId="{A2807129-0324-4354-AABE-C91C909C1A03}" type="presParOf" srcId="{2A2AB7CC-8AB1-4467-A805-D2B904B48013}" destId="{D99A9301-02EF-49CA-8105-05D3D088EB6B}" srcOrd="11" destOrd="0" presId="urn:microsoft.com/office/officeart/2008/layout/VerticalCurvedList"/>
    <dgm:cxn modelId="{6A13FC79-75A6-45A9-8C95-C09916231391}" type="presParOf" srcId="{2A2AB7CC-8AB1-4467-A805-D2B904B48013}" destId="{3C277FA7-F1BD-4FEE-BB17-8087572E462E}" srcOrd="12" destOrd="0" presId="urn:microsoft.com/office/officeart/2008/layout/VerticalCurvedList"/>
    <dgm:cxn modelId="{D8050E49-E58A-452A-AD26-642B69E346C5}" type="presParOf" srcId="{3C277FA7-F1BD-4FEE-BB17-8087572E462E}" destId="{F5A09762-9450-4777-9874-D8B656B9679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6DC143-0EBD-4648-8F36-DE5D58409CCE}" type="doc">
      <dgm:prSet loTypeId="urn:microsoft.com/office/officeart/2005/8/layout/cycle4" loCatId="matrix" qsTypeId="urn:microsoft.com/office/officeart/2005/8/quickstyle/simple4" qsCatId="simple" csTypeId="urn:microsoft.com/office/officeart/2005/8/colors/accent1_2" csCatId="accent1" phldr="1"/>
      <dgm:spPr/>
      <dgm:t>
        <a:bodyPr/>
        <a:lstStyle/>
        <a:p>
          <a:endParaRPr lang="en-US"/>
        </a:p>
      </dgm:t>
    </dgm:pt>
    <dgm:pt modelId="{BB845167-DF87-4E2A-8CED-D0646A839DC9}">
      <dgm:prSet phldrT="[Text]" phldr="0"/>
      <dgm:spPr/>
      <dgm:t>
        <a:bodyPr/>
        <a:lstStyle/>
        <a:p>
          <a:pPr rtl="0"/>
          <a:r>
            <a:rPr lang="en-US">
              <a:latin typeface="Arial"/>
              <a:cs typeface="Arial"/>
            </a:rPr>
            <a:t>Water use reduction</a:t>
          </a:r>
        </a:p>
      </dgm:t>
    </dgm:pt>
    <dgm:pt modelId="{DF9E13B5-C56F-4FF7-A557-AD8996153214}" type="parTrans" cxnId="{120F994C-3973-4629-8BCA-7F1277FA20A4}">
      <dgm:prSet/>
      <dgm:spPr/>
      <dgm:t>
        <a:bodyPr/>
        <a:lstStyle/>
        <a:p>
          <a:endParaRPr lang="en-US"/>
        </a:p>
      </dgm:t>
    </dgm:pt>
    <dgm:pt modelId="{A057D045-ED0B-4E10-9A39-16F82E096350}" type="sibTrans" cxnId="{120F994C-3973-4629-8BCA-7F1277FA20A4}">
      <dgm:prSet/>
      <dgm:spPr/>
      <dgm:t>
        <a:bodyPr/>
        <a:lstStyle/>
        <a:p>
          <a:endParaRPr lang="en-US"/>
        </a:p>
      </dgm:t>
    </dgm:pt>
    <dgm:pt modelId="{6AC297C5-98BA-4E4C-8D14-D1B7741050CE}">
      <dgm:prSet phldrT="[Text]" phldr="0"/>
      <dgm:spPr/>
      <dgm:t>
        <a:bodyPr/>
        <a:lstStyle/>
        <a:p>
          <a:pPr rtl="0"/>
          <a:r>
            <a:rPr lang="en-US">
              <a:latin typeface="Arial"/>
              <a:cs typeface="Arial"/>
            </a:rPr>
            <a:t>Improved water management</a:t>
          </a:r>
        </a:p>
      </dgm:t>
    </dgm:pt>
    <dgm:pt modelId="{F1343C44-CC91-4087-9F0E-0D75AB9D2F15}" type="parTrans" cxnId="{09F4CF8B-EA90-4A40-AE0E-7492C377FF90}">
      <dgm:prSet/>
      <dgm:spPr/>
      <dgm:t>
        <a:bodyPr/>
        <a:lstStyle/>
        <a:p>
          <a:endParaRPr lang="en-US"/>
        </a:p>
      </dgm:t>
    </dgm:pt>
    <dgm:pt modelId="{9E693046-3AEC-4F6B-8FFF-CF9B1CAC9CB0}" type="sibTrans" cxnId="{09F4CF8B-EA90-4A40-AE0E-7492C377FF90}">
      <dgm:prSet/>
      <dgm:spPr/>
      <dgm:t>
        <a:bodyPr/>
        <a:lstStyle/>
        <a:p>
          <a:endParaRPr lang="en-US"/>
        </a:p>
      </dgm:t>
    </dgm:pt>
    <dgm:pt modelId="{AC7714AA-2951-4CD8-8208-E38005064EDF}">
      <dgm:prSet phldrT="[Text]" phldr="0"/>
      <dgm:spPr/>
      <dgm:t>
        <a:bodyPr/>
        <a:lstStyle/>
        <a:p>
          <a:pPr rtl="0"/>
          <a:r>
            <a:rPr lang="en-US">
              <a:latin typeface="Arial"/>
              <a:cs typeface="Arial"/>
            </a:rPr>
            <a:t>Infrastructure &amp; forecasting</a:t>
          </a:r>
        </a:p>
      </dgm:t>
    </dgm:pt>
    <dgm:pt modelId="{E525144B-1C5C-4245-AE50-56B46569D2B2}" type="parTrans" cxnId="{C88A5252-C197-4E3F-BD83-6474320334D4}">
      <dgm:prSet/>
      <dgm:spPr/>
      <dgm:t>
        <a:bodyPr/>
        <a:lstStyle/>
        <a:p>
          <a:endParaRPr lang="en-US"/>
        </a:p>
      </dgm:t>
    </dgm:pt>
    <dgm:pt modelId="{DFC74F04-BB19-4012-A122-3CC05BDCDFD5}" type="sibTrans" cxnId="{C88A5252-C197-4E3F-BD83-6474320334D4}">
      <dgm:prSet/>
      <dgm:spPr/>
      <dgm:t>
        <a:bodyPr/>
        <a:lstStyle/>
        <a:p>
          <a:endParaRPr lang="en-US"/>
        </a:p>
      </dgm:t>
    </dgm:pt>
    <dgm:pt modelId="{D87888D8-2B1C-41A1-837A-65DAAC4B22B4}">
      <dgm:prSet phldrT="[Text]" phldr="0"/>
      <dgm:spPr/>
      <dgm:t>
        <a:bodyPr/>
        <a:lstStyle/>
        <a:p>
          <a:pPr rtl="0"/>
          <a:r>
            <a:rPr lang="en-US">
              <a:latin typeface="Arial"/>
              <a:cs typeface="Arial"/>
            </a:rPr>
            <a:t>Awareness &amp; education</a:t>
          </a:r>
        </a:p>
      </dgm:t>
    </dgm:pt>
    <dgm:pt modelId="{F255F188-D15A-4E8C-9890-4F605FDE285A}" type="parTrans" cxnId="{7616B30B-B7C7-4360-BD58-489C74DCC481}">
      <dgm:prSet/>
      <dgm:spPr/>
      <dgm:t>
        <a:bodyPr/>
        <a:lstStyle/>
        <a:p>
          <a:endParaRPr lang="en-US"/>
        </a:p>
      </dgm:t>
    </dgm:pt>
    <dgm:pt modelId="{291904FC-93B3-4246-865C-4C7F91E1FDB8}" type="sibTrans" cxnId="{7616B30B-B7C7-4360-BD58-489C74DCC481}">
      <dgm:prSet/>
      <dgm:spPr/>
      <dgm:t>
        <a:bodyPr/>
        <a:lstStyle/>
        <a:p>
          <a:endParaRPr lang="en-US"/>
        </a:p>
      </dgm:t>
    </dgm:pt>
    <dgm:pt modelId="{5D40882C-7E06-46D4-B147-46F5BB05A00D}" type="pres">
      <dgm:prSet presAssocID="{E66DC143-0EBD-4648-8F36-DE5D58409CCE}" presName="cycleMatrixDiagram" presStyleCnt="0">
        <dgm:presLayoutVars>
          <dgm:chMax val="1"/>
          <dgm:dir/>
          <dgm:animLvl val="lvl"/>
          <dgm:resizeHandles val="exact"/>
        </dgm:presLayoutVars>
      </dgm:prSet>
      <dgm:spPr/>
      <dgm:t>
        <a:bodyPr/>
        <a:lstStyle/>
        <a:p>
          <a:endParaRPr lang="en-US"/>
        </a:p>
      </dgm:t>
    </dgm:pt>
    <dgm:pt modelId="{B7FA54F2-1CE0-4FED-BDC3-BADE5F7D3106}" type="pres">
      <dgm:prSet presAssocID="{E66DC143-0EBD-4648-8F36-DE5D58409CCE}" presName="children" presStyleCnt="0"/>
      <dgm:spPr/>
    </dgm:pt>
    <dgm:pt modelId="{DCA18F35-6355-4C25-9F2E-F16F8559EAAB}" type="pres">
      <dgm:prSet presAssocID="{E66DC143-0EBD-4648-8F36-DE5D58409CCE}" presName="childPlaceholder" presStyleCnt="0"/>
      <dgm:spPr/>
    </dgm:pt>
    <dgm:pt modelId="{2F750511-2A31-4D20-B403-A11AA3BBA5CB}" type="pres">
      <dgm:prSet presAssocID="{E66DC143-0EBD-4648-8F36-DE5D58409CCE}" presName="circle" presStyleCnt="0"/>
      <dgm:spPr/>
    </dgm:pt>
    <dgm:pt modelId="{08784466-BD48-4DD7-9D4F-32C916B9B470}" type="pres">
      <dgm:prSet presAssocID="{E66DC143-0EBD-4648-8F36-DE5D58409CCE}" presName="quadrant1" presStyleLbl="node1" presStyleIdx="0" presStyleCnt="4">
        <dgm:presLayoutVars>
          <dgm:chMax val="1"/>
          <dgm:bulletEnabled val="1"/>
        </dgm:presLayoutVars>
      </dgm:prSet>
      <dgm:spPr/>
      <dgm:t>
        <a:bodyPr/>
        <a:lstStyle/>
        <a:p>
          <a:endParaRPr lang="en-US"/>
        </a:p>
      </dgm:t>
    </dgm:pt>
    <dgm:pt modelId="{D0BFC51D-ED10-473B-B1BF-EE4B34BF4D46}" type="pres">
      <dgm:prSet presAssocID="{E66DC143-0EBD-4648-8F36-DE5D58409CCE}" presName="quadrant2" presStyleLbl="node1" presStyleIdx="1" presStyleCnt="4">
        <dgm:presLayoutVars>
          <dgm:chMax val="1"/>
          <dgm:bulletEnabled val="1"/>
        </dgm:presLayoutVars>
      </dgm:prSet>
      <dgm:spPr/>
      <dgm:t>
        <a:bodyPr/>
        <a:lstStyle/>
        <a:p>
          <a:endParaRPr lang="en-US"/>
        </a:p>
      </dgm:t>
    </dgm:pt>
    <dgm:pt modelId="{09EEFD8D-9558-49B8-86C3-4D27E054BF23}" type="pres">
      <dgm:prSet presAssocID="{E66DC143-0EBD-4648-8F36-DE5D58409CCE}" presName="quadrant3" presStyleLbl="node1" presStyleIdx="2" presStyleCnt="4">
        <dgm:presLayoutVars>
          <dgm:chMax val="1"/>
          <dgm:bulletEnabled val="1"/>
        </dgm:presLayoutVars>
      </dgm:prSet>
      <dgm:spPr/>
      <dgm:t>
        <a:bodyPr/>
        <a:lstStyle/>
        <a:p>
          <a:endParaRPr lang="en-US"/>
        </a:p>
      </dgm:t>
    </dgm:pt>
    <dgm:pt modelId="{151D8E47-3F64-4161-8469-0D0DB520AF1C}" type="pres">
      <dgm:prSet presAssocID="{E66DC143-0EBD-4648-8F36-DE5D58409CCE}" presName="quadrant4" presStyleLbl="node1" presStyleIdx="3" presStyleCnt="4">
        <dgm:presLayoutVars>
          <dgm:chMax val="1"/>
          <dgm:bulletEnabled val="1"/>
        </dgm:presLayoutVars>
      </dgm:prSet>
      <dgm:spPr/>
      <dgm:t>
        <a:bodyPr/>
        <a:lstStyle/>
        <a:p>
          <a:endParaRPr lang="en-US"/>
        </a:p>
      </dgm:t>
    </dgm:pt>
    <dgm:pt modelId="{585E850B-7714-45FC-8769-601071020890}" type="pres">
      <dgm:prSet presAssocID="{E66DC143-0EBD-4648-8F36-DE5D58409CCE}" presName="quadrantPlaceholder" presStyleCnt="0"/>
      <dgm:spPr/>
    </dgm:pt>
    <dgm:pt modelId="{946E79A1-F694-401E-AA8C-04D019949142}" type="pres">
      <dgm:prSet presAssocID="{E66DC143-0EBD-4648-8F36-DE5D58409CCE}" presName="center1" presStyleLbl="fgShp" presStyleIdx="0" presStyleCnt="2"/>
      <dgm:spPr/>
    </dgm:pt>
    <dgm:pt modelId="{95C7F9A9-A330-46B1-AE2A-BF809372A2CB}" type="pres">
      <dgm:prSet presAssocID="{E66DC143-0EBD-4648-8F36-DE5D58409CCE}" presName="center2" presStyleLbl="fgShp" presStyleIdx="1" presStyleCnt="2"/>
      <dgm:spPr/>
    </dgm:pt>
  </dgm:ptLst>
  <dgm:cxnLst>
    <dgm:cxn modelId="{7616B30B-B7C7-4360-BD58-489C74DCC481}" srcId="{E66DC143-0EBD-4648-8F36-DE5D58409CCE}" destId="{D87888D8-2B1C-41A1-837A-65DAAC4B22B4}" srcOrd="3" destOrd="0" parTransId="{F255F188-D15A-4E8C-9890-4F605FDE285A}" sibTransId="{291904FC-93B3-4246-865C-4C7F91E1FDB8}"/>
    <dgm:cxn modelId="{4189FA89-A7EC-44D7-B1FA-EBE534C480ED}" type="presOf" srcId="{BB845167-DF87-4E2A-8CED-D0646A839DC9}" destId="{08784466-BD48-4DD7-9D4F-32C916B9B470}" srcOrd="0" destOrd="0" presId="urn:microsoft.com/office/officeart/2005/8/layout/cycle4"/>
    <dgm:cxn modelId="{FBD912C6-1001-4B3E-833F-D9D4191B97E3}" type="presOf" srcId="{D87888D8-2B1C-41A1-837A-65DAAC4B22B4}" destId="{151D8E47-3F64-4161-8469-0D0DB520AF1C}" srcOrd="0" destOrd="0" presId="urn:microsoft.com/office/officeart/2005/8/layout/cycle4"/>
    <dgm:cxn modelId="{E94D9A9F-A52F-4885-9FDD-40BD36D4FD76}" type="presOf" srcId="{6AC297C5-98BA-4E4C-8D14-D1B7741050CE}" destId="{D0BFC51D-ED10-473B-B1BF-EE4B34BF4D46}" srcOrd="0" destOrd="0" presId="urn:microsoft.com/office/officeart/2005/8/layout/cycle4"/>
    <dgm:cxn modelId="{837A8CD5-FB53-4E40-85C9-1A1B144A2352}" type="presOf" srcId="{E66DC143-0EBD-4648-8F36-DE5D58409CCE}" destId="{5D40882C-7E06-46D4-B147-46F5BB05A00D}" srcOrd="0" destOrd="0" presId="urn:microsoft.com/office/officeart/2005/8/layout/cycle4"/>
    <dgm:cxn modelId="{79B2CCD7-CB37-471E-985D-899616FBEEE0}" type="presOf" srcId="{AC7714AA-2951-4CD8-8208-E38005064EDF}" destId="{09EEFD8D-9558-49B8-86C3-4D27E054BF23}" srcOrd="0" destOrd="0" presId="urn:microsoft.com/office/officeart/2005/8/layout/cycle4"/>
    <dgm:cxn modelId="{09F4CF8B-EA90-4A40-AE0E-7492C377FF90}" srcId="{E66DC143-0EBD-4648-8F36-DE5D58409CCE}" destId="{6AC297C5-98BA-4E4C-8D14-D1B7741050CE}" srcOrd="1" destOrd="0" parTransId="{F1343C44-CC91-4087-9F0E-0D75AB9D2F15}" sibTransId="{9E693046-3AEC-4F6B-8FFF-CF9B1CAC9CB0}"/>
    <dgm:cxn modelId="{120F994C-3973-4629-8BCA-7F1277FA20A4}" srcId="{E66DC143-0EBD-4648-8F36-DE5D58409CCE}" destId="{BB845167-DF87-4E2A-8CED-D0646A839DC9}" srcOrd="0" destOrd="0" parTransId="{DF9E13B5-C56F-4FF7-A557-AD8996153214}" sibTransId="{A057D045-ED0B-4E10-9A39-16F82E096350}"/>
    <dgm:cxn modelId="{C88A5252-C197-4E3F-BD83-6474320334D4}" srcId="{E66DC143-0EBD-4648-8F36-DE5D58409CCE}" destId="{AC7714AA-2951-4CD8-8208-E38005064EDF}" srcOrd="2" destOrd="0" parTransId="{E525144B-1C5C-4245-AE50-56B46569D2B2}" sibTransId="{DFC74F04-BB19-4012-A122-3CC05BDCDFD5}"/>
    <dgm:cxn modelId="{8754426C-E414-4228-83A4-F4972421DDB7}" type="presParOf" srcId="{5D40882C-7E06-46D4-B147-46F5BB05A00D}" destId="{B7FA54F2-1CE0-4FED-BDC3-BADE5F7D3106}" srcOrd="0" destOrd="0" presId="urn:microsoft.com/office/officeart/2005/8/layout/cycle4"/>
    <dgm:cxn modelId="{3B7FB203-B57F-4467-8155-EAA7D65BDD37}" type="presParOf" srcId="{B7FA54F2-1CE0-4FED-BDC3-BADE5F7D3106}" destId="{DCA18F35-6355-4C25-9F2E-F16F8559EAAB}" srcOrd="0" destOrd="0" presId="urn:microsoft.com/office/officeart/2005/8/layout/cycle4"/>
    <dgm:cxn modelId="{8E93062F-B5EF-43A5-8CC7-8EC72810124D}" type="presParOf" srcId="{5D40882C-7E06-46D4-B147-46F5BB05A00D}" destId="{2F750511-2A31-4D20-B403-A11AA3BBA5CB}" srcOrd="1" destOrd="0" presId="urn:microsoft.com/office/officeart/2005/8/layout/cycle4"/>
    <dgm:cxn modelId="{60714CD3-771E-463D-B6B7-139443EBD567}" type="presParOf" srcId="{2F750511-2A31-4D20-B403-A11AA3BBA5CB}" destId="{08784466-BD48-4DD7-9D4F-32C916B9B470}" srcOrd="0" destOrd="0" presId="urn:microsoft.com/office/officeart/2005/8/layout/cycle4"/>
    <dgm:cxn modelId="{BA3E8007-0FDD-4944-A96B-6E53A695B3F5}" type="presParOf" srcId="{2F750511-2A31-4D20-B403-A11AA3BBA5CB}" destId="{D0BFC51D-ED10-473B-B1BF-EE4B34BF4D46}" srcOrd="1" destOrd="0" presId="urn:microsoft.com/office/officeart/2005/8/layout/cycle4"/>
    <dgm:cxn modelId="{3C6D35F2-5D0E-44FF-993B-DAA4AEC97808}" type="presParOf" srcId="{2F750511-2A31-4D20-B403-A11AA3BBA5CB}" destId="{09EEFD8D-9558-49B8-86C3-4D27E054BF23}" srcOrd="2" destOrd="0" presId="urn:microsoft.com/office/officeart/2005/8/layout/cycle4"/>
    <dgm:cxn modelId="{EEC066EF-A069-4F13-BF2B-BEE2BF127FD2}" type="presParOf" srcId="{2F750511-2A31-4D20-B403-A11AA3BBA5CB}" destId="{151D8E47-3F64-4161-8469-0D0DB520AF1C}" srcOrd="3" destOrd="0" presId="urn:microsoft.com/office/officeart/2005/8/layout/cycle4"/>
    <dgm:cxn modelId="{75D61889-7E0C-4A94-B1A9-5AAD14FED7C3}" type="presParOf" srcId="{2F750511-2A31-4D20-B403-A11AA3BBA5CB}" destId="{585E850B-7714-45FC-8769-601071020890}" srcOrd="4" destOrd="0" presId="urn:microsoft.com/office/officeart/2005/8/layout/cycle4"/>
    <dgm:cxn modelId="{1465D0ED-87B5-4A41-9B7B-6719430392CC}" type="presParOf" srcId="{5D40882C-7E06-46D4-B147-46F5BB05A00D}" destId="{946E79A1-F694-401E-AA8C-04D019949142}" srcOrd="2" destOrd="0" presId="urn:microsoft.com/office/officeart/2005/8/layout/cycle4"/>
    <dgm:cxn modelId="{312263D5-2327-42BC-974F-7D2F1730BC2E}" type="presParOf" srcId="{5D40882C-7E06-46D4-B147-46F5BB05A00D}" destId="{95C7F9A9-A330-46B1-AE2A-BF809372A2C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BA6E71-555B-4082-A5DB-B4BB0B18F533}" type="doc">
      <dgm:prSet loTypeId="urn:microsoft.com/office/officeart/2005/8/layout/lProcess2" loCatId="list" qsTypeId="urn:microsoft.com/office/officeart/2005/8/quickstyle/simple1" qsCatId="simple" csTypeId="urn:microsoft.com/office/officeart/2005/8/colors/accent1_2" csCatId="accent1" phldr="1"/>
      <dgm:spPr/>
    </dgm:pt>
    <dgm:pt modelId="{3AB9795A-9607-4816-896B-2C425EDB3B16}">
      <dgm:prSet phldrT="[Text]" custT="1"/>
      <dgm:spPr>
        <a:solidFill>
          <a:schemeClr val="accent5">
            <a:lumMod val="60000"/>
            <a:lumOff val="40000"/>
          </a:schemeClr>
        </a:solidFill>
      </dgm:spPr>
      <dgm:t>
        <a:bodyPr/>
        <a:lstStyle/>
        <a:p>
          <a:pPr algn="l"/>
          <a:endParaRPr lang="en-US" sz="1800" dirty="0">
            <a:latin typeface="Arial"/>
            <a:cs typeface="Arial"/>
          </a:endParaRPr>
        </a:p>
      </dgm:t>
    </dgm:pt>
    <dgm:pt modelId="{206E072A-61BE-4913-95A9-A2DBDC49C1FC}" type="parTrans" cxnId="{F519F5B4-1D85-4FA4-AFC2-5823AAD5D9C2}">
      <dgm:prSet/>
      <dgm:spPr/>
      <dgm:t>
        <a:bodyPr/>
        <a:lstStyle/>
        <a:p>
          <a:endParaRPr lang="en-US"/>
        </a:p>
      </dgm:t>
    </dgm:pt>
    <dgm:pt modelId="{EE2C85F7-0125-45BA-B329-36907EF01117}" type="sibTrans" cxnId="{F519F5B4-1D85-4FA4-AFC2-5823AAD5D9C2}">
      <dgm:prSet/>
      <dgm:spPr/>
      <dgm:t>
        <a:bodyPr/>
        <a:lstStyle/>
        <a:p>
          <a:endParaRPr lang="en-US"/>
        </a:p>
      </dgm:t>
    </dgm:pt>
    <dgm:pt modelId="{9A53EA98-3DF7-4BDD-9E9D-99BD72EB1AB9}">
      <dgm:prSet phldr="0"/>
      <dgm:spPr>
        <a:solidFill>
          <a:schemeClr val="accent5">
            <a:lumMod val="60000"/>
            <a:lumOff val="40000"/>
          </a:schemeClr>
        </a:solidFill>
      </dgm:spPr>
      <dgm:t>
        <a:bodyPr/>
        <a:lstStyle/>
        <a:p>
          <a:pPr algn="l"/>
          <a:endParaRPr lang="en-US" dirty="0">
            <a:latin typeface="Arial"/>
            <a:cs typeface="Arial"/>
          </a:endParaRPr>
        </a:p>
      </dgm:t>
    </dgm:pt>
    <dgm:pt modelId="{65521982-4068-461B-B6FC-823358E69579}" type="parTrans" cxnId="{23B705C5-E4C7-4F24-8EB4-7A405DDD5C14}">
      <dgm:prSet/>
      <dgm:spPr/>
      <dgm:t>
        <a:bodyPr/>
        <a:lstStyle/>
        <a:p>
          <a:endParaRPr lang="en-GB"/>
        </a:p>
      </dgm:t>
    </dgm:pt>
    <dgm:pt modelId="{0C612DE2-3B96-41FA-8198-D2409C1A5FAD}" type="sibTrans" cxnId="{23B705C5-E4C7-4F24-8EB4-7A405DDD5C14}">
      <dgm:prSet/>
      <dgm:spPr/>
      <dgm:t>
        <a:bodyPr/>
        <a:lstStyle/>
        <a:p>
          <a:endParaRPr lang="en-GB"/>
        </a:p>
      </dgm:t>
    </dgm:pt>
    <dgm:pt modelId="{351F47F6-7C7B-45B8-94A7-DB444F87CE58}" type="pres">
      <dgm:prSet presAssocID="{5ABA6E71-555B-4082-A5DB-B4BB0B18F533}" presName="theList" presStyleCnt="0">
        <dgm:presLayoutVars>
          <dgm:dir/>
          <dgm:animLvl val="lvl"/>
          <dgm:resizeHandles val="exact"/>
        </dgm:presLayoutVars>
      </dgm:prSet>
      <dgm:spPr/>
    </dgm:pt>
    <dgm:pt modelId="{E290E845-4D91-4070-BBE2-E567F26B819A}" type="pres">
      <dgm:prSet presAssocID="{3AB9795A-9607-4816-896B-2C425EDB3B16}" presName="compNode" presStyleCnt="0"/>
      <dgm:spPr/>
    </dgm:pt>
    <dgm:pt modelId="{83611D3F-FC16-4698-91AC-6A014E3C856D}" type="pres">
      <dgm:prSet presAssocID="{3AB9795A-9607-4816-896B-2C425EDB3B16}" presName="aNode" presStyleLbl="bgShp" presStyleIdx="0" presStyleCnt="2"/>
      <dgm:spPr/>
      <dgm:t>
        <a:bodyPr/>
        <a:lstStyle/>
        <a:p>
          <a:endParaRPr lang="en-US"/>
        </a:p>
      </dgm:t>
    </dgm:pt>
    <dgm:pt modelId="{38817DC1-7133-47AD-803A-0DE096DA671F}" type="pres">
      <dgm:prSet presAssocID="{3AB9795A-9607-4816-896B-2C425EDB3B16}" presName="textNode" presStyleLbl="bgShp" presStyleIdx="0" presStyleCnt="2"/>
      <dgm:spPr/>
      <dgm:t>
        <a:bodyPr/>
        <a:lstStyle/>
        <a:p>
          <a:endParaRPr lang="en-US"/>
        </a:p>
      </dgm:t>
    </dgm:pt>
    <dgm:pt modelId="{C009B687-653D-49C3-B7EE-46848442C212}" type="pres">
      <dgm:prSet presAssocID="{3AB9795A-9607-4816-896B-2C425EDB3B16}" presName="compChildNode" presStyleCnt="0"/>
      <dgm:spPr/>
    </dgm:pt>
    <dgm:pt modelId="{72C0A80F-30B8-4D3E-B912-CA0F04AFFAFF}" type="pres">
      <dgm:prSet presAssocID="{3AB9795A-9607-4816-896B-2C425EDB3B16}" presName="theInnerList" presStyleCnt="0"/>
      <dgm:spPr/>
    </dgm:pt>
    <dgm:pt modelId="{53A574E3-DBEB-4F9F-82DB-47D638633993}" type="pres">
      <dgm:prSet presAssocID="{3AB9795A-9607-4816-896B-2C425EDB3B16}" presName="aSpace" presStyleCnt="0"/>
      <dgm:spPr/>
    </dgm:pt>
    <dgm:pt modelId="{EDA31652-A87A-439D-B862-F8FB376E60C0}" type="pres">
      <dgm:prSet presAssocID="{9A53EA98-3DF7-4BDD-9E9D-99BD72EB1AB9}" presName="compNode" presStyleCnt="0"/>
      <dgm:spPr/>
    </dgm:pt>
    <dgm:pt modelId="{505B36A1-B0E7-4006-8D60-BED4A64E937A}" type="pres">
      <dgm:prSet presAssocID="{9A53EA98-3DF7-4BDD-9E9D-99BD72EB1AB9}" presName="aNode" presStyleLbl="bgShp" presStyleIdx="1" presStyleCnt="2"/>
      <dgm:spPr/>
      <dgm:t>
        <a:bodyPr/>
        <a:lstStyle/>
        <a:p>
          <a:endParaRPr lang="en-US"/>
        </a:p>
      </dgm:t>
    </dgm:pt>
    <dgm:pt modelId="{D9369478-C74A-40AF-BDE6-C715F19A74FB}" type="pres">
      <dgm:prSet presAssocID="{9A53EA98-3DF7-4BDD-9E9D-99BD72EB1AB9}" presName="textNode" presStyleLbl="bgShp" presStyleIdx="1" presStyleCnt="2"/>
      <dgm:spPr/>
      <dgm:t>
        <a:bodyPr/>
        <a:lstStyle/>
        <a:p>
          <a:endParaRPr lang="en-US"/>
        </a:p>
      </dgm:t>
    </dgm:pt>
    <dgm:pt modelId="{B6404A78-C0B2-4CBE-BA84-2806634646F1}" type="pres">
      <dgm:prSet presAssocID="{9A53EA98-3DF7-4BDD-9E9D-99BD72EB1AB9}" presName="compChildNode" presStyleCnt="0"/>
      <dgm:spPr/>
    </dgm:pt>
    <dgm:pt modelId="{1438530F-F766-4F93-802F-23B8142539D5}" type="pres">
      <dgm:prSet presAssocID="{9A53EA98-3DF7-4BDD-9E9D-99BD72EB1AB9}" presName="theInnerList" presStyleCnt="0"/>
      <dgm:spPr/>
    </dgm:pt>
  </dgm:ptLst>
  <dgm:cxnLst>
    <dgm:cxn modelId="{C5B70800-266F-41B5-A87D-EA280051B450}" type="presOf" srcId="{9A53EA98-3DF7-4BDD-9E9D-99BD72EB1AB9}" destId="{505B36A1-B0E7-4006-8D60-BED4A64E937A}" srcOrd="0" destOrd="0" presId="urn:microsoft.com/office/officeart/2005/8/layout/lProcess2"/>
    <dgm:cxn modelId="{2B128046-176E-47C0-8C40-DE2CB8E66FBC}" type="presOf" srcId="{3AB9795A-9607-4816-896B-2C425EDB3B16}" destId="{83611D3F-FC16-4698-91AC-6A014E3C856D}" srcOrd="0" destOrd="0" presId="urn:microsoft.com/office/officeart/2005/8/layout/lProcess2"/>
    <dgm:cxn modelId="{6BDDAC79-B8F7-46B0-AC8D-38D0464ED008}" type="presOf" srcId="{5ABA6E71-555B-4082-A5DB-B4BB0B18F533}" destId="{351F47F6-7C7B-45B8-94A7-DB444F87CE58}" srcOrd="0" destOrd="0" presId="urn:microsoft.com/office/officeart/2005/8/layout/lProcess2"/>
    <dgm:cxn modelId="{F519F5B4-1D85-4FA4-AFC2-5823AAD5D9C2}" srcId="{5ABA6E71-555B-4082-A5DB-B4BB0B18F533}" destId="{3AB9795A-9607-4816-896B-2C425EDB3B16}" srcOrd="0" destOrd="0" parTransId="{206E072A-61BE-4913-95A9-A2DBDC49C1FC}" sibTransId="{EE2C85F7-0125-45BA-B329-36907EF01117}"/>
    <dgm:cxn modelId="{AD1D79A0-8F57-486C-99D6-FCD64D8FD997}" type="presOf" srcId="{9A53EA98-3DF7-4BDD-9E9D-99BD72EB1AB9}" destId="{D9369478-C74A-40AF-BDE6-C715F19A74FB}" srcOrd="1" destOrd="0" presId="urn:microsoft.com/office/officeart/2005/8/layout/lProcess2"/>
    <dgm:cxn modelId="{0788BC5D-844A-4C36-AFF0-4FB7265599C2}" type="presOf" srcId="{3AB9795A-9607-4816-896B-2C425EDB3B16}" destId="{38817DC1-7133-47AD-803A-0DE096DA671F}" srcOrd="1" destOrd="0" presId="urn:microsoft.com/office/officeart/2005/8/layout/lProcess2"/>
    <dgm:cxn modelId="{23B705C5-E4C7-4F24-8EB4-7A405DDD5C14}" srcId="{5ABA6E71-555B-4082-A5DB-B4BB0B18F533}" destId="{9A53EA98-3DF7-4BDD-9E9D-99BD72EB1AB9}" srcOrd="1" destOrd="0" parTransId="{65521982-4068-461B-B6FC-823358E69579}" sibTransId="{0C612DE2-3B96-41FA-8198-D2409C1A5FAD}"/>
    <dgm:cxn modelId="{738670B7-8511-4854-AA8C-E0450FD45C31}" type="presParOf" srcId="{351F47F6-7C7B-45B8-94A7-DB444F87CE58}" destId="{E290E845-4D91-4070-BBE2-E567F26B819A}" srcOrd="0" destOrd="0" presId="urn:microsoft.com/office/officeart/2005/8/layout/lProcess2"/>
    <dgm:cxn modelId="{C8611FE4-F2D1-44A7-9752-A97A25339960}" type="presParOf" srcId="{E290E845-4D91-4070-BBE2-E567F26B819A}" destId="{83611D3F-FC16-4698-91AC-6A014E3C856D}" srcOrd="0" destOrd="0" presId="urn:microsoft.com/office/officeart/2005/8/layout/lProcess2"/>
    <dgm:cxn modelId="{EDC21765-4B5A-4784-B526-E7FD3BB3C3E7}" type="presParOf" srcId="{E290E845-4D91-4070-BBE2-E567F26B819A}" destId="{38817DC1-7133-47AD-803A-0DE096DA671F}" srcOrd="1" destOrd="0" presId="urn:microsoft.com/office/officeart/2005/8/layout/lProcess2"/>
    <dgm:cxn modelId="{D0E97EF7-BC5F-484B-AB19-37191BA2FB88}" type="presParOf" srcId="{E290E845-4D91-4070-BBE2-E567F26B819A}" destId="{C009B687-653D-49C3-B7EE-46848442C212}" srcOrd="2" destOrd="0" presId="urn:microsoft.com/office/officeart/2005/8/layout/lProcess2"/>
    <dgm:cxn modelId="{C018D424-CAC8-431C-8DFD-D76F35498E49}" type="presParOf" srcId="{C009B687-653D-49C3-B7EE-46848442C212}" destId="{72C0A80F-30B8-4D3E-B912-CA0F04AFFAFF}" srcOrd="0" destOrd="0" presId="urn:microsoft.com/office/officeart/2005/8/layout/lProcess2"/>
    <dgm:cxn modelId="{485D1352-544A-433B-9784-CB83D8F0FCEC}" type="presParOf" srcId="{351F47F6-7C7B-45B8-94A7-DB444F87CE58}" destId="{53A574E3-DBEB-4F9F-82DB-47D638633993}" srcOrd="1" destOrd="0" presId="urn:microsoft.com/office/officeart/2005/8/layout/lProcess2"/>
    <dgm:cxn modelId="{EFA0ADA9-A013-433F-BF3D-FC39FED6AD2D}" type="presParOf" srcId="{351F47F6-7C7B-45B8-94A7-DB444F87CE58}" destId="{EDA31652-A87A-439D-B862-F8FB376E60C0}" srcOrd="2" destOrd="0" presId="urn:microsoft.com/office/officeart/2005/8/layout/lProcess2"/>
    <dgm:cxn modelId="{A06F0953-7506-44C6-B97C-2326ED0BE1C7}" type="presParOf" srcId="{EDA31652-A87A-439D-B862-F8FB376E60C0}" destId="{505B36A1-B0E7-4006-8D60-BED4A64E937A}" srcOrd="0" destOrd="0" presId="urn:microsoft.com/office/officeart/2005/8/layout/lProcess2"/>
    <dgm:cxn modelId="{7ED90F70-8994-43E2-9FA6-70844D8EA08B}" type="presParOf" srcId="{EDA31652-A87A-439D-B862-F8FB376E60C0}" destId="{D9369478-C74A-40AF-BDE6-C715F19A74FB}" srcOrd="1" destOrd="0" presId="urn:microsoft.com/office/officeart/2005/8/layout/lProcess2"/>
    <dgm:cxn modelId="{343CA7F9-DB8C-4D64-858A-9090A04AB80B}" type="presParOf" srcId="{EDA31652-A87A-439D-B862-F8FB376E60C0}" destId="{B6404A78-C0B2-4CBE-BA84-2806634646F1}" srcOrd="2" destOrd="0" presId="urn:microsoft.com/office/officeart/2005/8/layout/lProcess2"/>
    <dgm:cxn modelId="{2D2340F7-55F0-4644-A97A-2F3E564420CC}" type="presParOf" srcId="{B6404A78-C0B2-4CBE-BA84-2806634646F1}" destId="{1438530F-F766-4F93-802F-23B8142539D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E95CE1-1244-41ED-BA51-49771BC3C2A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4483CFC-31E8-4978-9156-317EB16D498C}">
      <dgm:prSet phldrT="[Text]" phldr="1"/>
      <dgm:spPr>
        <a:noFill/>
      </dgm:spPr>
      <dgm:t>
        <a:bodyPr/>
        <a:lstStyle/>
        <a:p>
          <a:endParaRPr lang="en-US" dirty="0"/>
        </a:p>
      </dgm:t>
    </dgm:pt>
    <dgm:pt modelId="{324F44B9-DEDD-4717-8ACB-433CB2A8AFAE}" type="parTrans" cxnId="{BBC18E83-3FD8-4527-BB18-C8057666E3A1}">
      <dgm:prSet/>
      <dgm:spPr/>
      <dgm:t>
        <a:bodyPr/>
        <a:lstStyle/>
        <a:p>
          <a:endParaRPr lang="en-US"/>
        </a:p>
      </dgm:t>
    </dgm:pt>
    <dgm:pt modelId="{3A04F0EE-F208-4B35-9600-01E044D1D019}" type="sibTrans" cxnId="{BBC18E83-3FD8-4527-BB18-C8057666E3A1}">
      <dgm:prSet/>
      <dgm:spPr/>
      <dgm:t>
        <a:bodyPr/>
        <a:lstStyle/>
        <a:p>
          <a:endParaRPr lang="en-US"/>
        </a:p>
      </dgm:t>
    </dgm:pt>
    <dgm:pt modelId="{30ED024F-EDC6-4CA3-BBF8-9451B63A7442}">
      <dgm:prSet phldrT="[Text]"/>
      <dgm:spPr>
        <a:solidFill>
          <a:schemeClr val="bg1">
            <a:lumMod val="65000"/>
          </a:schemeClr>
        </a:solidFill>
      </dgm:spPr>
      <dgm:t>
        <a:bodyPr/>
        <a:lstStyle/>
        <a:p>
          <a:r>
            <a:rPr lang="en-US"/>
            <a:t>What do you want to know?</a:t>
          </a:r>
        </a:p>
      </dgm:t>
    </dgm:pt>
    <dgm:pt modelId="{F2C0D7FB-071D-43A8-A5DD-2C274F1DB721}" type="parTrans" cxnId="{93F4FFF0-646D-4116-AF7C-5D6BA0745C60}">
      <dgm:prSet/>
      <dgm:spPr/>
      <dgm:t>
        <a:bodyPr/>
        <a:lstStyle/>
        <a:p>
          <a:endParaRPr lang="en-US"/>
        </a:p>
      </dgm:t>
    </dgm:pt>
    <dgm:pt modelId="{BC022CAD-B645-448B-B815-B1D2890D5763}" type="sibTrans" cxnId="{93F4FFF0-646D-4116-AF7C-5D6BA0745C60}">
      <dgm:prSet/>
      <dgm:spPr>
        <a:solidFill>
          <a:schemeClr val="accent1">
            <a:lumMod val="20000"/>
            <a:lumOff val="80000"/>
          </a:schemeClr>
        </a:solidFill>
      </dgm:spPr>
      <dgm:t>
        <a:bodyPr/>
        <a:lstStyle/>
        <a:p>
          <a:endParaRPr lang="en-US"/>
        </a:p>
      </dgm:t>
    </dgm:pt>
    <dgm:pt modelId="{A5C42E36-A86D-4B77-80CD-D4BDED2169C6}">
      <dgm:prSet phldrT="[Text]"/>
      <dgm:spPr>
        <a:solidFill>
          <a:schemeClr val="accent3"/>
        </a:solidFill>
      </dgm:spPr>
      <dgm:t>
        <a:bodyPr/>
        <a:lstStyle/>
        <a:p>
          <a:r>
            <a:rPr lang="en-US"/>
            <a:t>What have you learnt?</a:t>
          </a:r>
        </a:p>
      </dgm:t>
    </dgm:pt>
    <dgm:pt modelId="{34126AF8-A914-44C5-A867-DAC38C8D1C70}" type="parTrans" cxnId="{657F2789-FF3F-4E3A-8A96-7C8AF8A96EBC}">
      <dgm:prSet/>
      <dgm:spPr/>
      <dgm:t>
        <a:bodyPr/>
        <a:lstStyle/>
        <a:p>
          <a:endParaRPr lang="en-US"/>
        </a:p>
      </dgm:t>
    </dgm:pt>
    <dgm:pt modelId="{83801A66-CAB9-4BC5-B402-002E0B96AFAE}" type="sibTrans" cxnId="{657F2789-FF3F-4E3A-8A96-7C8AF8A96EBC}">
      <dgm:prSet/>
      <dgm:spPr>
        <a:solidFill>
          <a:schemeClr val="accent1">
            <a:lumMod val="20000"/>
            <a:lumOff val="80000"/>
          </a:schemeClr>
        </a:solidFill>
      </dgm:spPr>
      <dgm:t>
        <a:bodyPr/>
        <a:lstStyle/>
        <a:p>
          <a:endParaRPr lang="en-US"/>
        </a:p>
      </dgm:t>
    </dgm:pt>
    <dgm:pt modelId="{EDD71387-B12B-4701-AEA1-284A9BC6A85A}">
      <dgm:prSet phldrT="[Text]"/>
      <dgm:spPr>
        <a:noFill/>
      </dgm:spPr>
      <dgm:t>
        <a:bodyPr/>
        <a:lstStyle/>
        <a:p>
          <a:r>
            <a:rPr lang="en-US" dirty="0"/>
            <a:t>What do you know?</a:t>
          </a:r>
        </a:p>
      </dgm:t>
    </dgm:pt>
    <dgm:pt modelId="{8B5125B5-98DC-4C9F-B5B5-36AE5E2865BA}" type="sibTrans" cxnId="{5AA3BDE8-B9E7-4383-9665-F1A3A687DDA7}">
      <dgm:prSet/>
      <dgm:spPr>
        <a:solidFill>
          <a:schemeClr val="accent1">
            <a:lumMod val="20000"/>
            <a:lumOff val="80000"/>
          </a:schemeClr>
        </a:solidFill>
      </dgm:spPr>
      <dgm:t>
        <a:bodyPr/>
        <a:lstStyle/>
        <a:p>
          <a:endParaRPr lang="en-US"/>
        </a:p>
      </dgm:t>
    </dgm:pt>
    <dgm:pt modelId="{D4F2EBAD-A14B-4FCA-A494-D657845B4527}" type="parTrans" cxnId="{5AA3BDE8-B9E7-4383-9665-F1A3A687DDA7}">
      <dgm:prSet/>
      <dgm:spPr/>
      <dgm:t>
        <a:bodyPr/>
        <a:lstStyle/>
        <a:p>
          <a:endParaRPr lang="en-US"/>
        </a:p>
      </dgm:t>
    </dgm:pt>
    <dgm:pt modelId="{C7012178-AC46-43C0-984F-F73669CF5D58}" type="pres">
      <dgm:prSet presAssocID="{56E95CE1-1244-41ED-BA51-49771BC3C2A7}" presName="Name0" presStyleCnt="0">
        <dgm:presLayoutVars>
          <dgm:chMax val="1"/>
          <dgm:dir/>
          <dgm:animLvl val="ctr"/>
          <dgm:resizeHandles val="exact"/>
        </dgm:presLayoutVars>
      </dgm:prSet>
      <dgm:spPr/>
      <dgm:t>
        <a:bodyPr/>
        <a:lstStyle/>
        <a:p>
          <a:endParaRPr lang="en-US"/>
        </a:p>
      </dgm:t>
    </dgm:pt>
    <dgm:pt modelId="{EED9CB51-8518-4B27-9FD1-D5586DF20B76}" type="pres">
      <dgm:prSet presAssocID="{14483CFC-31E8-4978-9156-317EB16D498C}" presName="centerShape" presStyleLbl="node0" presStyleIdx="0" presStyleCnt="1"/>
      <dgm:spPr/>
      <dgm:t>
        <a:bodyPr/>
        <a:lstStyle/>
        <a:p>
          <a:endParaRPr lang="en-US"/>
        </a:p>
      </dgm:t>
    </dgm:pt>
    <dgm:pt modelId="{2A1F51DA-E4CF-47FF-B0CA-3FA693BCEE9D}" type="pres">
      <dgm:prSet presAssocID="{EDD71387-B12B-4701-AEA1-284A9BC6A85A}" presName="node" presStyleLbl="node1" presStyleIdx="0" presStyleCnt="3">
        <dgm:presLayoutVars>
          <dgm:bulletEnabled val="1"/>
        </dgm:presLayoutVars>
      </dgm:prSet>
      <dgm:spPr/>
      <dgm:t>
        <a:bodyPr/>
        <a:lstStyle/>
        <a:p>
          <a:endParaRPr lang="en-US"/>
        </a:p>
      </dgm:t>
    </dgm:pt>
    <dgm:pt modelId="{B9EF41F0-8377-4060-9C73-4860A1BBEA2A}" type="pres">
      <dgm:prSet presAssocID="{EDD71387-B12B-4701-AEA1-284A9BC6A85A}" presName="dummy" presStyleCnt="0"/>
      <dgm:spPr/>
      <dgm:t>
        <a:bodyPr/>
        <a:lstStyle/>
        <a:p>
          <a:endParaRPr lang="en-US"/>
        </a:p>
      </dgm:t>
    </dgm:pt>
    <dgm:pt modelId="{6DFDFD2D-598E-461E-81BC-75111C1AA494}" type="pres">
      <dgm:prSet presAssocID="{8B5125B5-98DC-4C9F-B5B5-36AE5E2865BA}" presName="sibTrans" presStyleLbl="sibTrans2D1" presStyleIdx="0" presStyleCnt="3"/>
      <dgm:spPr/>
      <dgm:t>
        <a:bodyPr/>
        <a:lstStyle/>
        <a:p>
          <a:endParaRPr lang="en-US"/>
        </a:p>
      </dgm:t>
    </dgm:pt>
    <dgm:pt modelId="{D00176BA-C23B-4FC2-B39E-24ED4CB62380}" type="pres">
      <dgm:prSet presAssocID="{30ED024F-EDC6-4CA3-BBF8-9451B63A7442}" presName="node" presStyleLbl="node1" presStyleIdx="1" presStyleCnt="3">
        <dgm:presLayoutVars>
          <dgm:bulletEnabled val="1"/>
        </dgm:presLayoutVars>
      </dgm:prSet>
      <dgm:spPr/>
      <dgm:t>
        <a:bodyPr/>
        <a:lstStyle/>
        <a:p>
          <a:endParaRPr lang="en-US"/>
        </a:p>
      </dgm:t>
    </dgm:pt>
    <dgm:pt modelId="{C6BCFDEE-A6BF-433E-B956-CC800BF42CB5}" type="pres">
      <dgm:prSet presAssocID="{30ED024F-EDC6-4CA3-BBF8-9451B63A7442}" presName="dummy" presStyleCnt="0"/>
      <dgm:spPr/>
      <dgm:t>
        <a:bodyPr/>
        <a:lstStyle/>
        <a:p>
          <a:endParaRPr lang="en-US"/>
        </a:p>
      </dgm:t>
    </dgm:pt>
    <dgm:pt modelId="{8CC293FD-E3D5-452B-9FCB-185DC2D84C7C}" type="pres">
      <dgm:prSet presAssocID="{BC022CAD-B645-448B-B815-B1D2890D5763}" presName="sibTrans" presStyleLbl="sibTrans2D1" presStyleIdx="1" presStyleCnt="3"/>
      <dgm:spPr/>
      <dgm:t>
        <a:bodyPr/>
        <a:lstStyle/>
        <a:p>
          <a:endParaRPr lang="en-US"/>
        </a:p>
      </dgm:t>
    </dgm:pt>
    <dgm:pt modelId="{6B825034-EAA4-401F-AD31-2E2F9F1CCDE9}" type="pres">
      <dgm:prSet presAssocID="{A5C42E36-A86D-4B77-80CD-D4BDED2169C6}" presName="node" presStyleLbl="node1" presStyleIdx="2" presStyleCnt="3">
        <dgm:presLayoutVars>
          <dgm:bulletEnabled val="1"/>
        </dgm:presLayoutVars>
      </dgm:prSet>
      <dgm:spPr/>
      <dgm:t>
        <a:bodyPr/>
        <a:lstStyle/>
        <a:p>
          <a:endParaRPr lang="en-US"/>
        </a:p>
      </dgm:t>
    </dgm:pt>
    <dgm:pt modelId="{86F6A9C3-A5B5-4AAA-80B7-00317F5C17FD}" type="pres">
      <dgm:prSet presAssocID="{A5C42E36-A86D-4B77-80CD-D4BDED2169C6}" presName="dummy" presStyleCnt="0"/>
      <dgm:spPr/>
      <dgm:t>
        <a:bodyPr/>
        <a:lstStyle/>
        <a:p>
          <a:endParaRPr lang="en-US"/>
        </a:p>
      </dgm:t>
    </dgm:pt>
    <dgm:pt modelId="{8CE00165-54A5-41FC-B8FB-703473F5661F}" type="pres">
      <dgm:prSet presAssocID="{83801A66-CAB9-4BC5-B402-002E0B96AFAE}" presName="sibTrans" presStyleLbl="sibTrans2D1" presStyleIdx="2" presStyleCnt="3"/>
      <dgm:spPr/>
      <dgm:t>
        <a:bodyPr/>
        <a:lstStyle/>
        <a:p>
          <a:endParaRPr lang="en-US"/>
        </a:p>
      </dgm:t>
    </dgm:pt>
  </dgm:ptLst>
  <dgm:cxnLst>
    <dgm:cxn modelId="{6331E6CF-169D-48F4-A228-1B5E0370DCBA}" type="presOf" srcId="{A5C42E36-A86D-4B77-80CD-D4BDED2169C6}" destId="{6B825034-EAA4-401F-AD31-2E2F9F1CCDE9}" srcOrd="0" destOrd="0" presId="urn:microsoft.com/office/officeart/2005/8/layout/radial6"/>
    <dgm:cxn modelId="{DACD73E1-D22C-4866-B1ED-EE5722CE5F79}" type="presOf" srcId="{BC022CAD-B645-448B-B815-B1D2890D5763}" destId="{8CC293FD-E3D5-452B-9FCB-185DC2D84C7C}" srcOrd="0" destOrd="0" presId="urn:microsoft.com/office/officeart/2005/8/layout/radial6"/>
    <dgm:cxn modelId="{5AA3BDE8-B9E7-4383-9665-F1A3A687DDA7}" srcId="{14483CFC-31E8-4978-9156-317EB16D498C}" destId="{EDD71387-B12B-4701-AEA1-284A9BC6A85A}" srcOrd="0" destOrd="0" parTransId="{D4F2EBAD-A14B-4FCA-A494-D657845B4527}" sibTransId="{8B5125B5-98DC-4C9F-B5B5-36AE5E2865BA}"/>
    <dgm:cxn modelId="{93F4FFF0-646D-4116-AF7C-5D6BA0745C60}" srcId="{14483CFC-31E8-4978-9156-317EB16D498C}" destId="{30ED024F-EDC6-4CA3-BBF8-9451B63A7442}" srcOrd="1" destOrd="0" parTransId="{F2C0D7FB-071D-43A8-A5DD-2C274F1DB721}" sibTransId="{BC022CAD-B645-448B-B815-B1D2890D5763}"/>
    <dgm:cxn modelId="{143C98E0-CA7E-4BD4-8F32-722A68CA4A89}" type="presOf" srcId="{EDD71387-B12B-4701-AEA1-284A9BC6A85A}" destId="{2A1F51DA-E4CF-47FF-B0CA-3FA693BCEE9D}" srcOrd="0" destOrd="0" presId="urn:microsoft.com/office/officeart/2005/8/layout/radial6"/>
    <dgm:cxn modelId="{657F2789-FF3F-4E3A-8A96-7C8AF8A96EBC}" srcId="{14483CFC-31E8-4978-9156-317EB16D498C}" destId="{A5C42E36-A86D-4B77-80CD-D4BDED2169C6}" srcOrd="2" destOrd="0" parTransId="{34126AF8-A914-44C5-A867-DAC38C8D1C70}" sibTransId="{83801A66-CAB9-4BC5-B402-002E0B96AFAE}"/>
    <dgm:cxn modelId="{1693DDD8-E000-4BC6-B093-825E947260D1}" type="presOf" srcId="{83801A66-CAB9-4BC5-B402-002E0B96AFAE}" destId="{8CE00165-54A5-41FC-B8FB-703473F5661F}" srcOrd="0" destOrd="0" presId="urn:microsoft.com/office/officeart/2005/8/layout/radial6"/>
    <dgm:cxn modelId="{BBC18E83-3FD8-4527-BB18-C8057666E3A1}" srcId="{56E95CE1-1244-41ED-BA51-49771BC3C2A7}" destId="{14483CFC-31E8-4978-9156-317EB16D498C}" srcOrd="0" destOrd="0" parTransId="{324F44B9-DEDD-4717-8ACB-433CB2A8AFAE}" sibTransId="{3A04F0EE-F208-4B35-9600-01E044D1D019}"/>
    <dgm:cxn modelId="{E754FB3D-4D0C-426D-8AA5-6B2BC080D397}" type="presOf" srcId="{56E95CE1-1244-41ED-BA51-49771BC3C2A7}" destId="{C7012178-AC46-43C0-984F-F73669CF5D58}" srcOrd="0" destOrd="0" presId="urn:microsoft.com/office/officeart/2005/8/layout/radial6"/>
    <dgm:cxn modelId="{8853ABFD-3CF0-42DA-A153-236EEAEB8A25}" type="presOf" srcId="{8B5125B5-98DC-4C9F-B5B5-36AE5E2865BA}" destId="{6DFDFD2D-598E-461E-81BC-75111C1AA494}" srcOrd="0" destOrd="0" presId="urn:microsoft.com/office/officeart/2005/8/layout/radial6"/>
    <dgm:cxn modelId="{0F1013A7-1C80-47DA-9E0E-B12A18A79366}" type="presOf" srcId="{14483CFC-31E8-4978-9156-317EB16D498C}" destId="{EED9CB51-8518-4B27-9FD1-D5586DF20B76}" srcOrd="0" destOrd="0" presId="urn:microsoft.com/office/officeart/2005/8/layout/radial6"/>
    <dgm:cxn modelId="{D757169F-1DCF-4F17-ACD6-4B013F549759}" type="presOf" srcId="{30ED024F-EDC6-4CA3-BBF8-9451B63A7442}" destId="{D00176BA-C23B-4FC2-B39E-24ED4CB62380}" srcOrd="0" destOrd="0" presId="urn:microsoft.com/office/officeart/2005/8/layout/radial6"/>
    <dgm:cxn modelId="{74CED85B-630C-4CFC-A2AC-43AB48B96FAD}" type="presParOf" srcId="{C7012178-AC46-43C0-984F-F73669CF5D58}" destId="{EED9CB51-8518-4B27-9FD1-D5586DF20B76}" srcOrd="0" destOrd="0" presId="urn:microsoft.com/office/officeart/2005/8/layout/radial6"/>
    <dgm:cxn modelId="{607AF0AE-8E43-4AFF-82D8-7C661449280F}" type="presParOf" srcId="{C7012178-AC46-43C0-984F-F73669CF5D58}" destId="{2A1F51DA-E4CF-47FF-B0CA-3FA693BCEE9D}" srcOrd="1" destOrd="0" presId="urn:microsoft.com/office/officeart/2005/8/layout/radial6"/>
    <dgm:cxn modelId="{1550829C-1D16-4C50-BB2E-C49A71366E3D}" type="presParOf" srcId="{C7012178-AC46-43C0-984F-F73669CF5D58}" destId="{B9EF41F0-8377-4060-9C73-4860A1BBEA2A}" srcOrd="2" destOrd="0" presId="urn:microsoft.com/office/officeart/2005/8/layout/radial6"/>
    <dgm:cxn modelId="{2891496C-AF1A-4CF4-9508-496321268D29}" type="presParOf" srcId="{C7012178-AC46-43C0-984F-F73669CF5D58}" destId="{6DFDFD2D-598E-461E-81BC-75111C1AA494}" srcOrd="3" destOrd="0" presId="urn:microsoft.com/office/officeart/2005/8/layout/radial6"/>
    <dgm:cxn modelId="{22EB91F5-7477-4B3F-AEA9-0F85FFAA0C68}" type="presParOf" srcId="{C7012178-AC46-43C0-984F-F73669CF5D58}" destId="{D00176BA-C23B-4FC2-B39E-24ED4CB62380}" srcOrd="4" destOrd="0" presId="urn:microsoft.com/office/officeart/2005/8/layout/radial6"/>
    <dgm:cxn modelId="{22728C10-4CC1-40AE-9D3A-5CAC55D55AB1}" type="presParOf" srcId="{C7012178-AC46-43C0-984F-F73669CF5D58}" destId="{C6BCFDEE-A6BF-433E-B956-CC800BF42CB5}" srcOrd="5" destOrd="0" presId="urn:microsoft.com/office/officeart/2005/8/layout/radial6"/>
    <dgm:cxn modelId="{98480509-4FEE-495F-8FE8-4C3B494593A6}" type="presParOf" srcId="{C7012178-AC46-43C0-984F-F73669CF5D58}" destId="{8CC293FD-E3D5-452B-9FCB-185DC2D84C7C}" srcOrd="6" destOrd="0" presId="urn:microsoft.com/office/officeart/2005/8/layout/radial6"/>
    <dgm:cxn modelId="{93F65360-65AD-414E-A2F4-685E65A1BCFD}" type="presParOf" srcId="{C7012178-AC46-43C0-984F-F73669CF5D58}" destId="{6B825034-EAA4-401F-AD31-2E2F9F1CCDE9}" srcOrd="7" destOrd="0" presId="urn:microsoft.com/office/officeart/2005/8/layout/radial6"/>
    <dgm:cxn modelId="{1B2E3025-DEC8-4170-8F9C-9E5E4CC83131}" type="presParOf" srcId="{C7012178-AC46-43C0-984F-F73669CF5D58}" destId="{86F6A9C3-A5B5-4AAA-80B7-00317F5C17FD}" srcOrd="8" destOrd="0" presId="urn:microsoft.com/office/officeart/2005/8/layout/radial6"/>
    <dgm:cxn modelId="{E361CFAE-42E2-458A-BBBF-5ABC6072F9CF}" type="presParOf" srcId="{C7012178-AC46-43C0-984F-F73669CF5D58}" destId="{8CE00165-54A5-41FC-B8FB-703473F5661F}"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6594-645B-4193-A27D-F94DD858BE05}">
      <dsp:nvSpPr>
        <dsp:cNvPr id="0" name=""/>
        <dsp:cNvSpPr/>
      </dsp:nvSpPr>
      <dsp:spPr>
        <a:xfrm>
          <a:off x="1886841" y="446782"/>
          <a:ext cx="4691217" cy="4691217"/>
        </a:xfrm>
        <a:prstGeom prst="pie">
          <a:avLst>
            <a:gd name="adj1" fmla="val 16200000"/>
            <a:gd name="adj2" fmla="val 540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a:t> </a:t>
          </a:r>
        </a:p>
      </dsp:txBody>
      <dsp:txXfrm>
        <a:off x="4232450" y="1144880"/>
        <a:ext cx="1647510" cy="3295021"/>
      </dsp:txXfrm>
    </dsp:sp>
    <dsp:sp modelId="{126D91BB-CC9A-40EC-8A92-E2C7A166FADD}">
      <dsp:nvSpPr>
        <dsp:cNvPr id="0" name=""/>
        <dsp:cNvSpPr/>
      </dsp:nvSpPr>
      <dsp:spPr>
        <a:xfrm>
          <a:off x="1775145" y="446782"/>
          <a:ext cx="4691217" cy="4691217"/>
        </a:xfrm>
        <a:prstGeom prst="pie">
          <a:avLst>
            <a:gd name="adj1" fmla="val 5400000"/>
            <a:gd name="adj2" fmla="val 162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a:t> </a:t>
          </a:r>
        </a:p>
      </dsp:txBody>
      <dsp:txXfrm>
        <a:off x="2445319" y="1144880"/>
        <a:ext cx="1647510" cy="329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30DC-98BA-4B16-A205-617C86600984}">
      <dsp:nvSpPr>
        <dsp:cNvPr id="0" name=""/>
        <dsp:cNvSpPr/>
      </dsp:nvSpPr>
      <dsp:spPr>
        <a:xfrm rot="5400000">
          <a:off x="-278857" y="311474"/>
          <a:ext cx="1859050" cy="1301335"/>
        </a:xfrm>
        <a:prstGeom prst="chevron">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Pre-viewing</a:t>
          </a:r>
        </a:p>
      </dsp:txBody>
      <dsp:txXfrm rot="-5400000">
        <a:off x="1" y="683285"/>
        <a:ext cx="1301335" cy="557715"/>
      </dsp:txXfrm>
    </dsp:sp>
    <dsp:sp modelId="{E0F877F2-EA53-4DAF-B360-9960742FB8EC}">
      <dsp:nvSpPr>
        <dsp:cNvPr id="0" name=""/>
        <dsp:cNvSpPr/>
      </dsp:nvSpPr>
      <dsp:spPr>
        <a:xfrm rot="5400000">
          <a:off x="3800879" y="-2466926"/>
          <a:ext cx="1208382" cy="620747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latin typeface="Arial"/>
              <a:cs typeface="Arial"/>
            </a:rPr>
            <a:t>Find out how much students know about </a:t>
          </a:r>
          <a:r>
            <a:rPr lang="en-US" sz="1800" b="0" kern="1200" dirty="0" smtClean="0">
              <a:latin typeface="Arial"/>
              <a:cs typeface="Arial"/>
            </a:rPr>
            <a:t>water issues in our country.</a:t>
          </a:r>
          <a:r>
            <a:rPr lang="en-US" sz="1800" b="0" kern="1200" dirty="0">
              <a:latin typeface="Arial"/>
              <a:cs typeface="Arial"/>
            </a:rPr>
            <a:t> </a:t>
          </a:r>
        </a:p>
      </dsp:txBody>
      <dsp:txXfrm rot="-5400000">
        <a:off x="1301335" y="91606"/>
        <a:ext cx="6148482" cy="1090406"/>
      </dsp:txXfrm>
    </dsp:sp>
    <dsp:sp modelId="{80F3C215-C83C-44B0-AAC3-D40A5D61EB20}">
      <dsp:nvSpPr>
        <dsp:cNvPr id="0" name=""/>
        <dsp:cNvSpPr/>
      </dsp:nvSpPr>
      <dsp:spPr>
        <a:xfrm rot="5400000">
          <a:off x="-278857" y="1995972"/>
          <a:ext cx="1859050" cy="1301335"/>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While-viewing</a:t>
          </a:r>
        </a:p>
      </dsp:txBody>
      <dsp:txXfrm rot="-5400000">
        <a:off x="1" y="2367783"/>
        <a:ext cx="1301335" cy="557715"/>
      </dsp:txXfrm>
    </dsp:sp>
    <dsp:sp modelId="{39570A93-CE8B-4863-8FBF-7CC6D68A3D78}">
      <dsp:nvSpPr>
        <dsp:cNvPr id="0" name=""/>
        <dsp:cNvSpPr/>
      </dsp:nvSpPr>
      <dsp:spPr>
        <a:xfrm rot="5400000">
          <a:off x="3800879" y="-782428"/>
          <a:ext cx="1208382" cy="6207470"/>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a:latin typeface="Arial" panose="020B0604020202020204" pitchFamily="34" charset="0"/>
              <a:cs typeface="Arial" panose="020B0604020202020204" pitchFamily="34" charset="0"/>
            </a:rPr>
            <a:t>Play the video.</a:t>
          </a:r>
        </a:p>
        <a:p>
          <a:pPr marL="171450" lvl="1" indent="-171450" algn="l" defTabSz="800100" rtl="0">
            <a:lnSpc>
              <a:spcPct val="90000"/>
            </a:lnSpc>
            <a:spcBef>
              <a:spcPct val="0"/>
            </a:spcBef>
            <a:spcAft>
              <a:spcPct val="15000"/>
            </a:spcAft>
            <a:buChar char="••"/>
          </a:pPr>
          <a:r>
            <a:rPr lang="en-US" sz="1800" b="0" i="0" kern="1200" dirty="0">
              <a:latin typeface="Arial"/>
              <a:cs typeface="Arial"/>
            </a:rPr>
            <a:t>Engage students in finding out China's water challenges, reasons for water shortage in specific areas, and the government's efforts to address them.</a:t>
          </a:r>
          <a:endParaRPr lang="en-US" sz="1800" b="0" i="0" kern="1200" dirty="0">
            <a:highlight>
              <a:srgbClr val="FF0000"/>
            </a:highlight>
            <a:latin typeface="Arial"/>
            <a:cs typeface="Arial"/>
          </a:endParaRPr>
        </a:p>
      </dsp:txBody>
      <dsp:txXfrm rot="-5400000">
        <a:off x="1301335" y="1776104"/>
        <a:ext cx="6148482" cy="1090406"/>
      </dsp:txXfrm>
    </dsp:sp>
    <dsp:sp modelId="{B8216B23-72BC-4FD0-9BEE-A9E9D0680232}">
      <dsp:nvSpPr>
        <dsp:cNvPr id="0" name=""/>
        <dsp:cNvSpPr/>
      </dsp:nvSpPr>
      <dsp:spPr>
        <a:xfrm rot="5400000">
          <a:off x="-273391" y="3967009"/>
          <a:ext cx="1859050" cy="1301335"/>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Post -viewing</a:t>
          </a:r>
        </a:p>
      </dsp:txBody>
      <dsp:txXfrm rot="-5400000">
        <a:off x="5467" y="4338820"/>
        <a:ext cx="1301335" cy="557715"/>
      </dsp:txXfrm>
    </dsp:sp>
    <dsp:sp modelId="{97ED3362-31B4-4118-9827-65168530B8A0}">
      <dsp:nvSpPr>
        <dsp:cNvPr id="0" name=""/>
        <dsp:cNvSpPr/>
      </dsp:nvSpPr>
      <dsp:spPr>
        <a:xfrm rot="5400000">
          <a:off x="3388983" y="1318809"/>
          <a:ext cx="2032173" cy="6207470"/>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6213" lvl="1" indent="-176213" algn="just" defTabSz="711200" rtl="0">
            <a:lnSpc>
              <a:spcPct val="90000"/>
            </a:lnSpc>
            <a:spcBef>
              <a:spcPct val="0"/>
            </a:spcBef>
            <a:spcAft>
              <a:spcPct val="15000"/>
            </a:spcAft>
            <a:buChar char="••"/>
          </a:pPr>
          <a:r>
            <a:rPr lang="en-US" sz="1800" kern="1200" dirty="0">
              <a:latin typeface="Arial"/>
              <a:cs typeface="Arial"/>
            </a:rPr>
            <a:t>Use </a:t>
          </a:r>
          <a:r>
            <a:rPr lang="en-US" sz="1800" kern="1200" dirty="0" smtClean="0">
              <a:latin typeface="Arial"/>
              <a:cs typeface="Arial"/>
            </a:rPr>
            <a:t>the article “Water security crucial for a beautiful and green China” </a:t>
          </a:r>
          <a:r>
            <a:rPr lang="en-US" sz="1800" kern="1200" dirty="0">
              <a:latin typeface="Arial"/>
              <a:cs typeface="Arial"/>
            </a:rPr>
            <a:t>as a follow-up to reinforce students’ understanding of China's water challenges and their role in water conservation.</a:t>
          </a:r>
          <a:endParaRPr lang="en-US" sz="1800" b="0" i="0" kern="1200" dirty="0">
            <a:latin typeface="Arial"/>
            <a:cs typeface="Arial"/>
          </a:endParaRPr>
        </a:p>
        <a:p>
          <a:pPr marL="176213" lvl="1" indent="-176213" algn="just" defTabSz="711200" rtl="0">
            <a:lnSpc>
              <a:spcPct val="90000"/>
            </a:lnSpc>
            <a:spcBef>
              <a:spcPct val="0"/>
            </a:spcBef>
            <a:spcAft>
              <a:spcPct val="15000"/>
            </a:spcAft>
            <a:buChar char="••"/>
          </a:pPr>
          <a:r>
            <a:rPr lang="en-US" sz="1800" b="0" i="0" kern="1200" dirty="0">
              <a:latin typeface="Arial"/>
              <a:cs typeface="Arial"/>
            </a:rPr>
            <a:t>Guide students to develop the language knowledge and skills through integrating information and ideas from the video and the article on China's water challenges. </a:t>
          </a:r>
        </a:p>
      </dsp:txBody>
      <dsp:txXfrm rot="-5400000">
        <a:off x="1301335" y="3505661"/>
        <a:ext cx="6108267" cy="1833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0165-54A5-41FC-B8FB-703473F5661F}">
      <dsp:nvSpPr>
        <dsp:cNvPr id="0" name=""/>
        <dsp:cNvSpPr/>
      </dsp:nvSpPr>
      <dsp:spPr>
        <a:xfrm>
          <a:off x="1656253" y="632203"/>
          <a:ext cx="4222460" cy="4222460"/>
        </a:xfrm>
        <a:prstGeom prst="blockArc">
          <a:avLst>
            <a:gd name="adj1" fmla="val 9000000"/>
            <a:gd name="adj2" fmla="val 16200000"/>
            <a:gd name="adj3" fmla="val 4637"/>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8CC293FD-E3D5-452B-9FCB-185DC2D84C7C}">
      <dsp:nvSpPr>
        <dsp:cNvPr id="0" name=""/>
        <dsp:cNvSpPr/>
      </dsp:nvSpPr>
      <dsp:spPr>
        <a:xfrm>
          <a:off x="1656253" y="632203"/>
          <a:ext cx="4222460" cy="4222460"/>
        </a:xfrm>
        <a:prstGeom prst="blockArc">
          <a:avLst>
            <a:gd name="adj1" fmla="val 1800000"/>
            <a:gd name="adj2" fmla="val 9000000"/>
            <a:gd name="adj3" fmla="val 4637"/>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6DFDFD2D-598E-461E-81BC-75111C1AA494}">
      <dsp:nvSpPr>
        <dsp:cNvPr id="0" name=""/>
        <dsp:cNvSpPr/>
      </dsp:nvSpPr>
      <dsp:spPr>
        <a:xfrm>
          <a:off x="1656253" y="632203"/>
          <a:ext cx="4222460" cy="4222460"/>
        </a:xfrm>
        <a:prstGeom prst="blockArc">
          <a:avLst>
            <a:gd name="adj1" fmla="val 16200000"/>
            <a:gd name="adj2" fmla="val 1800000"/>
            <a:gd name="adj3" fmla="val 4637"/>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EED9CB51-8518-4B27-9FD1-D5586DF20B76}">
      <dsp:nvSpPr>
        <dsp:cNvPr id="0" name=""/>
        <dsp:cNvSpPr/>
      </dsp:nvSpPr>
      <dsp:spPr>
        <a:xfrm>
          <a:off x="2796179" y="1772129"/>
          <a:ext cx="1942608" cy="1942608"/>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080667" y="2056617"/>
        <a:ext cx="1373632" cy="1373632"/>
      </dsp:txXfrm>
    </dsp:sp>
    <dsp:sp modelId="{2A1F51DA-E4CF-47FF-B0CA-3FA693BCEE9D}">
      <dsp:nvSpPr>
        <dsp:cNvPr id="0" name=""/>
        <dsp:cNvSpPr/>
      </dsp:nvSpPr>
      <dsp:spPr>
        <a:xfrm>
          <a:off x="3087570" y="1244"/>
          <a:ext cx="1359826" cy="135982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What do you know?</a:t>
          </a:r>
        </a:p>
      </dsp:txBody>
      <dsp:txXfrm>
        <a:off x="3286712" y="200386"/>
        <a:ext cx="961542" cy="961542"/>
      </dsp:txXfrm>
    </dsp:sp>
    <dsp:sp modelId="{D00176BA-C23B-4FC2-B39E-24ED4CB62380}">
      <dsp:nvSpPr>
        <dsp:cNvPr id="0" name=""/>
        <dsp:cNvSpPr/>
      </dsp:nvSpPr>
      <dsp:spPr>
        <a:xfrm>
          <a:off x="4873554" y="3094659"/>
          <a:ext cx="1359826" cy="1359826"/>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What do you want to know?</a:t>
          </a:r>
        </a:p>
      </dsp:txBody>
      <dsp:txXfrm>
        <a:off x="5072696" y="3293801"/>
        <a:ext cx="961542" cy="961542"/>
      </dsp:txXfrm>
    </dsp:sp>
    <dsp:sp modelId="{6B825034-EAA4-401F-AD31-2E2F9F1CCDE9}">
      <dsp:nvSpPr>
        <dsp:cNvPr id="0" name=""/>
        <dsp:cNvSpPr/>
      </dsp:nvSpPr>
      <dsp:spPr>
        <a:xfrm>
          <a:off x="1301586" y="3094659"/>
          <a:ext cx="1359826" cy="1359826"/>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What have you learnt?</a:t>
          </a:r>
        </a:p>
      </dsp:txBody>
      <dsp:txXfrm>
        <a:off x="1500728" y="3293801"/>
        <a:ext cx="961542" cy="961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E2781-CE5B-4D8C-BF73-561D9E5F3DD4}">
      <dsp:nvSpPr>
        <dsp:cNvPr id="0" name=""/>
        <dsp:cNvSpPr/>
      </dsp:nvSpPr>
      <dsp:spPr>
        <a:xfrm>
          <a:off x="0" y="222010"/>
          <a:ext cx="2397520" cy="143851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mn-lt"/>
            </a:rPr>
            <a:t>ⓐ</a:t>
          </a:r>
          <a:br>
            <a:rPr lang="en-US" sz="2000" b="1" kern="1200" dirty="0" smtClean="0">
              <a:solidFill>
                <a:schemeClr val="tx1"/>
              </a:solidFill>
              <a:latin typeface="+mn-lt"/>
            </a:rPr>
          </a:br>
          <a:r>
            <a:rPr lang="en-US" sz="2000" b="1" kern="1200" dirty="0" smtClean="0">
              <a:solidFill>
                <a:schemeClr val="tx1"/>
              </a:solidFill>
              <a:latin typeface="+mn-lt"/>
            </a:rPr>
            <a:t>China’s history of water development</a:t>
          </a:r>
          <a:endParaRPr lang="en-US" sz="2000" b="1" kern="1200" dirty="0">
            <a:solidFill>
              <a:schemeClr val="tx1"/>
            </a:solidFill>
            <a:latin typeface="+mn-lt"/>
          </a:endParaRPr>
        </a:p>
      </dsp:txBody>
      <dsp:txXfrm>
        <a:off x="0" y="222010"/>
        <a:ext cx="2397520" cy="1438512"/>
      </dsp:txXfrm>
    </dsp:sp>
    <dsp:sp modelId="{8D052FFF-8BC7-4351-864D-8B3D5C11734D}">
      <dsp:nvSpPr>
        <dsp:cNvPr id="0" name=""/>
        <dsp:cNvSpPr/>
      </dsp:nvSpPr>
      <dsp:spPr>
        <a:xfrm>
          <a:off x="2637272" y="222010"/>
          <a:ext cx="2397520" cy="143851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mn-lt"/>
            </a:rPr>
            <a:t>ⓑ</a:t>
          </a:r>
          <a:br>
            <a:rPr lang="en-US" sz="2000" b="1" kern="1200" dirty="0" smtClean="0">
              <a:solidFill>
                <a:schemeClr val="tx1"/>
              </a:solidFill>
              <a:latin typeface="+mn-lt"/>
            </a:rPr>
          </a:br>
          <a:r>
            <a:rPr lang="en-US" sz="2000" b="1" kern="1200" dirty="0" smtClean="0">
              <a:solidFill>
                <a:schemeClr val="tx1"/>
              </a:solidFill>
              <a:latin typeface="+mn-lt"/>
            </a:rPr>
            <a:t>Future outlook and optimism</a:t>
          </a:r>
          <a:endParaRPr lang="en-US" sz="2000" b="1" kern="1200" dirty="0">
            <a:solidFill>
              <a:schemeClr val="tx1"/>
            </a:solidFill>
            <a:latin typeface="+mn-lt"/>
          </a:endParaRPr>
        </a:p>
      </dsp:txBody>
      <dsp:txXfrm>
        <a:off x="2637272" y="222010"/>
        <a:ext cx="2397520" cy="1438512"/>
      </dsp:txXfrm>
    </dsp:sp>
    <dsp:sp modelId="{CC57F072-1575-4169-BDAF-803C1C19F170}">
      <dsp:nvSpPr>
        <dsp:cNvPr id="0" name=""/>
        <dsp:cNvSpPr/>
      </dsp:nvSpPr>
      <dsp:spPr>
        <a:xfrm>
          <a:off x="5274544" y="222010"/>
          <a:ext cx="2397520" cy="143851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mn-lt"/>
            </a:rPr>
            <a:t>ⓒ</a:t>
          </a:r>
          <a:br>
            <a:rPr lang="en-US" sz="2000" b="1" kern="1200" dirty="0" smtClean="0">
              <a:solidFill>
                <a:schemeClr val="tx1"/>
              </a:solidFill>
              <a:latin typeface="+mn-lt"/>
            </a:rPr>
          </a:br>
          <a:r>
            <a:rPr lang="en-US" sz="1800" b="1" kern="1200" dirty="0" smtClean="0">
              <a:solidFill>
                <a:schemeClr val="tx1"/>
              </a:solidFill>
              <a:latin typeface="+mn-lt"/>
            </a:rPr>
            <a:t>Historical significance of water in China</a:t>
          </a:r>
          <a:endParaRPr lang="en-US" sz="1800" b="1" kern="1200" dirty="0">
            <a:solidFill>
              <a:schemeClr val="tx1"/>
            </a:solidFill>
            <a:latin typeface="+mn-lt"/>
          </a:endParaRPr>
        </a:p>
      </dsp:txBody>
      <dsp:txXfrm>
        <a:off x="5274544" y="222010"/>
        <a:ext cx="2397520" cy="1438512"/>
      </dsp:txXfrm>
    </dsp:sp>
    <dsp:sp modelId="{2A53CC3F-C7BA-4CA6-913B-AFF8BD535DB4}">
      <dsp:nvSpPr>
        <dsp:cNvPr id="0" name=""/>
        <dsp:cNvSpPr/>
      </dsp:nvSpPr>
      <dsp:spPr>
        <a:xfrm>
          <a:off x="0" y="1900274"/>
          <a:ext cx="2397520" cy="143851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mn-lt"/>
            </a:rPr>
            <a:t>ⓓ </a:t>
          </a:r>
          <a:br>
            <a:rPr lang="en-US" sz="2000" b="1" kern="1200" dirty="0" smtClean="0">
              <a:solidFill>
                <a:schemeClr val="tx1"/>
              </a:solidFill>
              <a:latin typeface="+mn-lt"/>
            </a:rPr>
          </a:br>
          <a:r>
            <a:rPr lang="en-US" sz="2000" b="1" kern="1200" dirty="0" smtClean="0">
              <a:solidFill>
                <a:schemeClr val="tx1"/>
              </a:solidFill>
              <a:latin typeface="+mn-lt"/>
            </a:rPr>
            <a:t>Modern challenges and consequences</a:t>
          </a:r>
          <a:endParaRPr lang="en-US" sz="2000" b="1" kern="1200" dirty="0">
            <a:solidFill>
              <a:schemeClr val="tx1"/>
            </a:solidFill>
            <a:latin typeface="+mn-lt"/>
          </a:endParaRPr>
        </a:p>
      </dsp:txBody>
      <dsp:txXfrm>
        <a:off x="0" y="1900274"/>
        <a:ext cx="2397520" cy="1438512"/>
      </dsp:txXfrm>
    </dsp:sp>
    <dsp:sp modelId="{B6D45A2E-0D78-42F1-B2A9-037349DF91AE}">
      <dsp:nvSpPr>
        <dsp:cNvPr id="0" name=""/>
        <dsp:cNvSpPr/>
      </dsp:nvSpPr>
      <dsp:spPr>
        <a:xfrm>
          <a:off x="2637272" y="1900274"/>
          <a:ext cx="2397520" cy="143851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mn-lt"/>
            </a:rPr>
            <a:t>ⓔ</a:t>
          </a:r>
          <a:br>
            <a:rPr lang="en-US" sz="2000" b="1" kern="1200" dirty="0" smtClean="0">
              <a:solidFill>
                <a:schemeClr val="tx1"/>
              </a:solidFill>
              <a:latin typeface="+mn-lt"/>
            </a:rPr>
          </a:br>
          <a:r>
            <a:rPr lang="en-US" sz="1800" b="1" kern="1200" dirty="0" smtClean="0">
              <a:solidFill>
                <a:schemeClr val="tx1"/>
              </a:solidFill>
              <a:latin typeface="+mn-lt"/>
            </a:rPr>
            <a:t>Challenges in ensuring water security</a:t>
          </a:r>
          <a:endParaRPr lang="en-US" sz="1800" b="1" kern="1200" dirty="0">
            <a:solidFill>
              <a:schemeClr val="tx1"/>
            </a:solidFill>
            <a:latin typeface="+mn-lt"/>
          </a:endParaRPr>
        </a:p>
      </dsp:txBody>
      <dsp:txXfrm>
        <a:off x="2637272" y="1900274"/>
        <a:ext cx="2397520" cy="1438512"/>
      </dsp:txXfrm>
    </dsp:sp>
    <dsp:sp modelId="{3A8392C5-C276-4BC7-BFDA-17E8667E5434}">
      <dsp:nvSpPr>
        <dsp:cNvPr id="0" name=""/>
        <dsp:cNvSpPr/>
      </dsp:nvSpPr>
      <dsp:spPr>
        <a:xfrm>
          <a:off x="5274544" y="1900274"/>
          <a:ext cx="2397520" cy="143851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mn-lt"/>
            </a:rPr>
            <a:t>ⓕ</a:t>
          </a:r>
          <a:br>
            <a:rPr lang="en-US" sz="2000" b="1" kern="1200" dirty="0" smtClean="0">
              <a:solidFill>
                <a:schemeClr val="tx1"/>
              </a:solidFill>
              <a:latin typeface="+mn-lt"/>
            </a:rPr>
          </a:br>
          <a:r>
            <a:rPr lang="en-US" sz="1800" b="1" kern="1200" dirty="0" smtClean="0">
              <a:solidFill>
                <a:schemeClr val="tx1"/>
              </a:solidFill>
              <a:latin typeface="+mn-lt"/>
            </a:rPr>
            <a:t>Current water management practices</a:t>
          </a:r>
          <a:endParaRPr lang="en-US" sz="1800" b="1" kern="1200" dirty="0">
            <a:solidFill>
              <a:schemeClr val="tx1"/>
            </a:solidFill>
            <a:latin typeface="+mn-lt"/>
          </a:endParaRPr>
        </a:p>
      </dsp:txBody>
      <dsp:txXfrm>
        <a:off x="5274544" y="1900274"/>
        <a:ext cx="2397520" cy="1438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E1F63-8610-4FFA-A455-C2887962AC48}">
      <dsp:nvSpPr>
        <dsp:cNvPr id="0" name=""/>
        <dsp:cNvSpPr/>
      </dsp:nvSpPr>
      <dsp:spPr>
        <a:xfrm>
          <a:off x="-5397636" y="-826530"/>
          <a:ext cx="6427078" cy="6427078"/>
        </a:xfrm>
        <a:prstGeom prst="blockArc">
          <a:avLst>
            <a:gd name="adj1" fmla="val 18900000"/>
            <a:gd name="adj2" fmla="val 2700000"/>
            <a:gd name="adj3" fmla="val 33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26E02E-12F4-48DB-9E04-B16AF8F70292}">
      <dsp:nvSpPr>
        <dsp:cNvPr id="0" name=""/>
        <dsp:cNvSpPr/>
      </dsp:nvSpPr>
      <dsp:spPr>
        <a:xfrm>
          <a:off x="383789" y="251399"/>
          <a:ext cx="7316859" cy="5026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46" tIns="66040" rIns="66040" bIns="66040" numCol="1" spcCol="1270" anchor="ctr" anchorCtr="0">
          <a:noAutofit/>
        </a:bodyPr>
        <a:lstStyle/>
        <a:p>
          <a:pPr lvl="0" algn="l" defTabSz="1155700" rtl="0">
            <a:lnSpc>
              <a:spcPct val="90000"/>
            </a:lnSpc>
            <a:spcBef>
              <a:spcPct val="0"/>
            </a:spcBef>
            <a:spcAft>
              <a:spcPct val="35000"/>
            </a:spcAft>
          </a:pPr>
          <a:endParaRPr lang="en-US" sz="2600" b="1" kern="1200" dirty="0">
            <a:solidFill>
              <a:srgbClr val="FF0000"/>
            </a:solidFill>
          </a:endParaRPr>
        </a:p>
      </dsp:txBody>
      <dsp:txXfrm>
        <a:off x="383789" y="251399"/>
        <a:ext cx="7316859" cy="502608"/>
      </dsp:txXfrm>
    </dsp:sp>
    <dsp:sp modelId="{419BEC42-E2CE-4DFF-948B-A0644E276820}">
      <dsp:nvSpPr>
        <dsp:cNvPr id="0" name=""/>
        <dsp:cNvSpPr/>
      </dsp:nvSpPr>
      <dsp:spPr>
        <a:xfrm>
          <a:off x="69658" y="188573"/>
          <a:ext cx="628260" cy="6282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F42C82-0FF5-4417-BB66-4893FE36B0CB}">
      <dsp:nvSpPr>
        <dsp:cNvPr id="0" name=""/>
        <dsp:cNvSpPr/>
      </dsp:nvSpPr>
      <dsp:spPr>
        <a:xfrm>
          <a:off x="797219" y="1005217"/>
          <a:ext cx="6903429" cy="5026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46" tIns="66040" rIns="66040" bIns="66040" numCol="1" spcCol="1270" anchor="ctr" anchorCtr="0">
          <a:noAutofit/>
        </a:bodyPr>
        <a:lstStyle/>
        <a:p>
          <a:pPr lvl="0" algn="l" defTabSz="1155700" rtl="0">
            <a:lnSpc>
              <a:spcPct val="90000"/>
            </a:lnSpc>
            <a:spcBef>
              <a:spcPct val="0"/>
            </a:spcBef>
            <a:spcAft>
              <a:spcPct val="35000"/>
            </a:spcAft>
          </a:pPr>
          <a:endParaRPr lang="en-US" sz="2600" b="1" kern="1200" dirty="0">
            <a:solidFill>
              <a:srgbClr val="FF0000"/>
            </a:solidFill>
          </a:endParaRPr>
        </a:p>
      </dsp:txBody>
      <dsp:txXfrm>
        <a:off x="797219" y="1005217"/>
        <a:ext cx="6903429" cy="502608"/>
      </dsp:txXfrm>
    </dsp:sp>
    <dsp:sp modelId="{2A83501E-ECE1-45FD-BDF5-06BC4722BD52}">
      <dsp:nvSpPr>
        <dsp:cNvPr id="0" name=""/>
        <dsp:cNvSpPr/>
      </dsp:nvSpPr>
      <dsp:spPr>
        <a:xfrm>
          <a:off x="483088" y="942390"/>
          <a:ext cx="628260" cy="6282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19442E-60DA-4E22-A424-AA8E31F2861F}">
      <dsp:nvSpPr>
        <dsp:cNvPr id="0" name=""/>
        <dsp:cNvSpPr/>
      </dsp:nvSpPr>
      <dsp:spPr>
        <a:xfrm>
          <a:off x="986270" y="1759034"/>
          <a:ext cx="6714378" cy="5026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46" tIns="66040" rIns="66040" bIns="66040" numCol="1" spcCol="1270" anchor="ctr" anchorCtr="0">
          <a:noAutofit/>
        </a:bodyPr>
        <a:lstStyle/>
        <a:p>
          <a:pPr lvl="0" algn="l" defTabSz="1155700" rtl="0">
            <a:lnSpc>
              <a:spcPct val="90000"/>
            </a:lnSpc>
            <a:spcBef>
              <a:spcPct val="0"/>
            </a:spcBef>
            <a:spcAft>
              <a:spcPct val="35000"/>
            </a:spcAft>
          </a:pPr>
          <a:endParaRPr lang="en-US" sz="2600" b="1" kern="1200" dirty="0">
            <a:solidFill>
              <a:srgbClr val="FF0000"/>
            </a:solidFill>
          </a:endParaRPr>
        </a:p>
      </dsp:txBody>
      <dsp:txXfrm>
        <a:off x="986270" y="1759034"/>
        <a:ext cx="6714378" cy="502608"/>
      </dsp:txXfrm>
    </dsp:sp>
    <dsp:sp modelId="{F553F08D-1772-48EF-95BA-9E0597A1359C}">
      <dsp:nvSpPr>
        <dsp:cNvPr id="0" name=""/>
        <dsp:cNvSpPr/>
      </dsp:nvSpPr>
      <dsp:spPr>
        <a:xfrm>
          <a:off x="672139" y="1696208"/>
          <a:ext cx="628260" cy="6282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F4436A-F983-403C-93B4-07204B39C3E2}">
      <dsp:nvSpPr>
        <dsp:cNvPr id="0" name=""/>
        <dsp:cNvSpPr/>
      </dsp:nvSpPr>
      <dsp:spPr>
        <a:xfrm>
          <a:off x="986270" y="2512374"/>
          <a:ext cx="6714378" cy="5026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46" tIns="66040" rIns="66040" bIns="66040" numCol="1" spcCol="1270" anchor="ctr" anchorCtr="0">
          <a:noAutofit/>
        </a:bodyPr>
        <a:lstStyle/>
        <a:p>
          <a:pPr lvl="0" algn="l" defTabSz="1155700" rtl="0">
            <a:lnSpc>
              <a:spcPct val="90000"/>
            </a:lnSpc>
            <a:spcBef>
              <a:spcPct val="0"/>
            </a:spcBef>
            <a:spcAft>
              <a:spcPct val="35000"/>
            </a:spcAft>
          </a:pPr>
          <a:endParaRPr lang="en-US" sz="2600" b="1" kern="1200" dirty="0">
            <a:solidFill>
              <a:srgbClr val="FF0000"/>
            </a:solidFill>
            <a:latin typeface="Calibri Light" panose="020F0302020204030204"/>
          </a:endParaRPr>
        </a:p>
      </dsp:txBody>
      <dsp:txXfrm>
        <a:off x="986270" y="2512374"/>
        <a:ext cx="6714378" cy="502608"/>
      </dsp:txXfrm>
    </dsp:sp>
    <dsp:sp modelId="{4E15D06F-62C5-4668-8AF5-753D880DD325}">
      <dsp:nvSpPr>
        <dsp:cNvPr id="0" name=""/>
        <dsp:cNvSpPr/>
      </dsp:nvSpPr>
      <dsp:spPr>
        <a:xfrm>
          <a:off x="672139" y="2449548"/>
          <a:ext cx="628260" cy="6282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676EF-05D5-460D-A36F-7611806EC71A}">
      <dsp:nvSpPr>
        <dsp:cNvPr id="0" name=""/>
        <dsp:cNvSpPr/>
      </dsp:nvSpPr>
      <dsp:spPr>
        <a:xfrm>
          <a:off x="797219" y="3266191"/>
          <a:ext cx="6903429" cy="5026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46" tIns="66040" rIns="66040" bIns="66040" numCol="1" spcCol="1270" anchor="ctr" anchorCtr="0">
          <a:noAutofit/>
        </a:bodyPr>
        <a:lstStyle/>
        <a:p>
          <a:pPr lvl="0" algn="l" defTabSz="1155700" rtl="0">
            <a:lnSpc>
              <a:spcPct val="90000"/>
            </a:lnSpc>
            <a:spcBef>
              <a:spcPct val="0"/>
            </a:spcBef>
            <a:spcAft>
              <a:spcPct val="35000"/>
            </a:spcAft>
          </a:pPr>
          <a:endParaRPr lang="en-US" sz="2600" b="1" kern="1200" dirty="0">
            <a:solidFill>
              <a:srgbClr val="FF0000"/>
            </a:solidFill>
            <a:latin typeface="Calibri Light" panose="020F0302020204030204"/>
          </a:endParaRPr>
        </a:p>
      </dsp:txBody>
      <dsp:txXfrm>
        <a:off x="797219" y="3266191"/>
        <a:ext cx="6903429" cy="502608"/>
      </dsp:txXfrm>
    </dsp:sp>
    <dsp:sp modelId="{93BFE9F6-203B-4532-8D94-7781FD30D1CC}">
      <dsp:nvSpPr>
        <dsp:cNvPr id="0" name=""/>
        <dsp:cNvSpPr/>
      </dsp:nvSpPr>
      <dsp:spPr>
        <a:xfrm>
          <a:off x="483088" y="3203365"/>
          <a:ext cx="628260" cy="6282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A9301-02EF-49CA-8105-05D3D088EB6B}">
      <dsp:nvSpPr>
        <dsp:cNvPr id="0" name=""/>
        <dsp:cNvSpPr/>
      </dsp:nvSpPr>
      <dsp:spPr>
        <a:xfrm>
          <a:off x="383789" y="4020008"/>
          <a:ext cx="7316859" cy="5026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46" tIns="66040" rIns="66040" bIns="66040" numCol="1" spcCol="1270" anchor="ctr" anchorCtr="0">
          <a:noAutofit/>
        </a:bodyPr>
        <a:lstStyle/>
        <a:p>
          <a:pPr lvl="0" algn="l" defTabSz="1155700" rtl="0">
            <a:lnSpc>
              <a:spcPct val="90000"/>
            </a:lnSpc>
            <a:spcBef>
              <a:spcPct val="0"/>
            </a:spcBef>
            <a:spcAft>
              <a:spcPct val="35000"/>
            </a:spcAft>
          </a:pPr>
          <a:endParaRPr lang="en-US" sz="2600" b="1" kern="1200" dirty="0">
            <a:solidFill>
              <a:srgbClr val="FF0000"/>
            </a:solidFill>
            <a:latin typeface="Calibri Light" panose="020F0302020204030204"/>
          </a:endParaRPr>
        </a:p>
      </dsp:txBody>
      <dsp:txXfrm>
        <a:off x="383789" y="4020008"/>
        <a:ext cx="7316859" cy="502608"/>
      </dsp:txXfrm>
    </dsp:sp>
    <dsp:sp modelId="{F5A09762-9450-4777-9874-D8B656B96795}">
      <dsp:nvSpPr>
        <dsp:cNvPr id="0" name=""/>
        <dsp:cNvSpPr/>
      </dsp:nvSpPr>
      <dsp:spPr>
        <a:xfrm>
          <a:off x="69658" y="3957182"/>
          <a:ext cx="628260" cy="6282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84466-BD48-4DD7-9D4F-32C916B9B470}">
      <dsp:nvSpPr>
        <dsp:cNvPr id="0" name=""/>
        <dsp:cNvSpPr/>
      </dsp:nvSpPr>
      <dsp:spPr>
        <a:xfrm>
          <a:off x="928683" y="628475"/>
          <a:ext cx="1942607" cy="194260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a:latin typeface="Arial"/>
              <a:cs typeface="Arial"/>
            </a:rPr>
            <a:t>Water use reduction</a:t>
          </a:r>
        </a:p>
      </dsp:txBody>
      <dsp:txXfrm>
        <a:off x="1497659" y="1197451"/>
        <a:ext cx="1373631" cy="1373631"/>
      </dsp:txXfrm>
    </dsp:sp>
    <dsp:sp modelId="{D0BFC51D-ED10-473B-B1BF-EE4B34BF4D46}">
      <dsp:nvSpPr>
        <dsp:cNvPr id="0" name=""/>
        <dsp:cNvSpPr/>
      </dsp:nvSpPr>
      <dsp:spPr>
        <a:xfrm rot="5400000">
          <a:off x="2961018" y="628475"/>
          <a:ext cx="1942607" cy="194260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a:latin typeface="Arial"/>
              <a:cs typeface="Arial"/>
            </a:rPr>
            <a:t>Improved water management</a:t>
          </a:r>
        </a:p>
      </dsp:txBody>
      <dsp:txXfrm rot="-5400000">
        <a:off x="2961018" y="1197451"/>
        <a:ext cx="1373631" cy="1373631"/>
      </dsp:txXfrm>
    </dsp:sp>
    <dsp:sp modelId="{09EEFD8D-9558-49B8-86C3-4D27E054BF23}">
      <dsp:nvSpPr>
        <dsp:cNvPr id="0" name=""/>
        <dsp:cNvSpPr/>
      </dsp:nvSpPr>
      <dsp:spPr>
        <a:xfrm rot="10800000">
          <a:off x="2961018" y="2660810"/>
          <a:ext cx="1942607" cy="194260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a:latin typeface="Arial"/>
              <a:cs typeface="Arial"/>
            </a:rPr>
            <a:t>Infrastructure &amp; forecasting</a:t>
          </a:r>
        </a:p>
      </dsp:txBody>
      <dsp:txXfrm rot="10800000">
        <a:off x="2961018" y="2660810"/>
        <a:ext cx="1373631" cy="1373631"/>
      </dsp:txXfrm>
    </dsp:sp>
    <dsp:sp modelId="{151D8E47-3F64-4161-8469-0D0DB520AF1C}">
      <dsp:nvSpPr>
        <dsp:cNvPr id="0" name=""/>
        <dsp:cNvSpPr/>
      </dsp:nvSpPr>
      <dsp:spPr>
        <a:xfrm rot="16200000">
          <a:off x="928683" y="2660810"/>
          <a:ext cx="1942607" cy="194260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a:latin typeface="Arial"/>
              <a:cs typeface="Arial"/>
            </a:rPr>
            <a:t>Awareness &amp; education</a:t>
          </a:r>
        </a:p>
      </dsp:txBody>
      <dsp:txXfrm rot="5400000">
        <a:off x="1497659" y="2660810"/>
        <a:ext cx="1373631" cy="1373631"/>
      </dsp:txXfrm>
    </dsp:sp>
    <dsp:sp modelId="{946E79A1-F694-401E-AA8C-04D019949142}">
      <dsp:nvSpPr>
        <dsp:cNvPr id="0" name=""/>
        <dsp:cNvSpPr/>
      </dsp:nvSpPr>
      <dsp:spPr>
        <a:xfrm>
          <a:off x="2580796" y="2212171"/>
          <a:ext cx="670715" cy="583230"/>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95C7F9A9-A330-46B1-AE2A-BF809372A2CB}">
      <dsp:nvSpPr>
        <dsp:cNvPr id="0" name=""/>
        <dsp:cNvSpPr/>
      </dsp:nvSpPr>
      <dsp:spPr>
        <a:xfrm rot="10800000">
          <a:off x="2580796" y="2436491"/>
          <a:ext cx="670715" cy="583230"/>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11D3F-FC16-4698-91AC-6A014E3C856D}">
      <dsp:nvSpPr>
        <dsp:cNvPr id="0" name=""/>
        <dsp:cNvSpPr/>
      </dsp:nvSpPr>
      <dsp:spPr>
        <a:xfrm>
          <a:off x="2914" y="0"/>
          <a:ext cx="2803572" cy="47357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latin typeface="Arial"/>
            <a:cs typeface="Arial"/>
          </a:endParaRPr>
        </a:p>
      </dsp:txBody>
      <dsp:txXfrm>
        <a:off x="2914" y="0"/>
        <a:ext cx="2803572" cy="1420731"/>
      </dsp:txXfrm>
    </dsp:sp>
    <dsp:sp modelId="{505B36A1-B0E7-4006-8D60-BED4A64E937A}">
      <dsp:nvSpPr>
        <dsp:cNvPr id="0" name=""/>
        <dsp:cNvSpPr/>
      </dsp:nvSpPr>
      <dsp:spPr>
        <a:xfrm>
          <a:off x="3016754" y="0"/>
          <a:ext cx="2803572" cy="47357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latin typeface="Arial"/>
            <a:cs typeface="Arial"/>
          </a:endParaRPr>
        </a:p>
      </dsp:txBody>
      <dsp:txXfrm>
        <a:off x="3016754" y="0"/>
        <a:ext cx="2803572" cy="14207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0165-54A5-41FC-B8FB-703473F5661F}">
      <dsp:nvSpPr>
        <dsp:cNvPr id="0" name=""/>
        <dsp:cNvSpPr/>
      </dsp:nvSpPr>
      <dsp:spPr>
        <a:xfrm>
          <a:off x="1833742" y="668065"/>
          <a:ext cx="4460515" cy="4460515"/>
        </a:xfrm>
        <a:prstGeom prst="blockArc">
          <a:avLst>
            <a:gd name="adj1" fmla="val 9000000"/>
            <a:gd name="adj2" fmla="val 16200000"/>
            <a:gd name="adj3" fmla="val 4637"/>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8CC293FD-E3D5-452B-9FCB-185DC2D84C7C}">
      <dsp:nvSpPr>
        <dsp:cNvPr id="0" name=""/>
        <dsp:cNvSpPr/>
      </dsp:nvSpPr>
      <dsp:spPr>
        <a:xfrm>
          <a:off x="1833742" y="668065"/>
          <a:ext cx="4460515" cy="4460515"/>
        </a:xfrm>
        <a:prstGeom prst="blockArc">
          <a:avLst>
            <a:gd name="adj1" fmla="val 1800000"/>
            <a:gd name="adj2" fmla="val 9000000"/>
            <a:gd name="adj3" fmla="val 4637"/>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6DFDFD2D-598E-461E-81BC-75111C1AA494}">
      <dsp:nvSpPr>
        <dsp:cNvPr id="0" name=""/>
        <dsp:cNvSpPr/>
      </dsp:nvSpPr>
      <dsp:spPr>
        <a:xfrm>
          <a:off x="1833742" y="668065"/>
          <a:ext cx="4460515" cy="4460515"/>
        </a:xfrm>
        <a:prstGeom prst="blockArc">
          <a:avLst>
            <a:gd name="adj1" fmla="val 16200000"/>
            <a:gd name="adj2" fmla="val 1800000"/>
            <a:gd name="adj3" fmla="val 4637"/>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EED9CB51-8518-4B27-9FD1-D5586DF20B76}">
      <dsp:nvSpPr>
        <dsp:cNvPr id="0" name=""/>
        <dsp:cNvSpPr/>
      </dsp:nvSpPr>
      <dsp:spPr>
        <a:xfrm>
          <a:off x="3038078" y="1872401"/>
          <a:ext cx="2051843" cy="205184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endParaRPr lang="en-US" sz="4600" kern="1200" dirty="0"/>
        </a:p>
      </dsp:txBody>
      <dsp:txXfrm>
        <a:off x="3338563" y="2172886"/>
        <a:ext cx="1450873" cy="1450873"/>
      </dsp:txXfrm>
    </dsp:sp>
    <dsp:sp modelId="{2A1F51DA-E4CF-47FF-B0CA-3FA693BCEE9D}">
      <dsp:nvSpPr>
        <dsp:cNvPr id="0" name=""/>
        <dsp:cNvSpPr/>
      </dsp:nvSpPr>
      <dsp:spPr>
        <a:xfrm>
          <a:off x="3345854" y="1626"/>
          <a:ext cx="1436290" cy="1436290"/>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What do you know?</a:t>
          </a:r>
        </a:p>
      </dsp:txBody>
      <dsp:txXfrm>
        <a:off x="3556194" y="211966"/>
        <a:ext cx="1015610" cy="1015610"/>
      </dsp:txXfrm>
    </dsp:sp>
    <dsp:sp modelId="{D00176BA-C23B-4FC2-B39E-24ED4CB62380}">
      <dsp:nvSpPr>
        <dsp:cNvPr id="0" name=""/>
        <dsp:cNvSpPr/>
      </dsp:nvSpPr>
      <dsp:spPr>
        <a:xfrm>
          <a:off x="5232535" y="3269453"/>
          <a:ext cx="1436290" cy="1436290"/>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What do you want to know?</a:t>
          </a:r>
        </a:p>
      </dsp:txBody>
      <dsp:txXfrm>
        <a:off x="5442875" y="3479793"/>
        <a:ext cx="1015610" cy="1015610"/>
      </dsp:txXfrm>
    </dsp:sp>
    <dsp:sp modelId="{6B825034-EAA4-401F-AD31-2E2F9F1CCDE9}">
      <dsp:nvSpPr>
        <dsp:cNvPr id="0" name=""/>
        <dsp:cNvSpPr/>
      </dsp:nvSpPr>
      <dsp:spPr>
        <a:xfrm>
          <a:off x="1459173" y="3269453"/>
          <a:ext cx="1436290" cy="143629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What have you learnt?</a:t>
          </a:r>
        </a:p>
      </dsp:txBody>
      <dsp:txXfrm>
        <a:off x="1669513" y="3479793"/>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0F57C2-42CC-4143-9A52-6AC8C8A2301A}" type="datetimeFigureOut">
              <a:rPr lang="en-US" smtClean="0"/>
              <a:t>4/12/2024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53B93D-869F-4D41-9660-F607C673760B}" type="slidenum">
              <a:rPr lang="en-US" smtClean="0"/>
              <a:t>‹#›</a:t>
            </a:fld>
            <a:endParaRPr lang="en-US"/>
          </a:p>
        </p:txBody>
      </p:sp>
    </p:spTree>
    <p:extLst>
      <p:ext uri="{BB962C8B-B14F-4D97-AF65-F5344CB8AC3E}">
        <p14:creationId xmlns:p14="http://schemas.microsoft.com/office/powerpoint/2010/main" val="299167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D5213-A4CD-49A0-82CD-C20B740613B1}" type="slidenum">
              <a:rPr lang="en-US" smtClean="0"/>
              <a:t>2</a:t>
            </a:fld>
            <a:endParaRPr lang="en-US"/>
          </a:p>
        </p:txBody>
      </p:sp>
    </p:spTree>
    <p:extLst>
      <p:ext uri="{BB962C8B-B14F-4D97-AF65-F5344CB8AC3E}">
        <p14:creationId xmlns:p14="http://schemas.microsoft.com/office/powerpoint/2010/main" val="335879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053B93D-869F-4D41-9660-F607C673760B}" type="slidenum">
              <a:rPr lang="en-US" smtClean="0"/>
              <a:t>4</a:t>
            </a:fld>
            <a:endParaRPr lang="en-US"/>
          </a:p>
        </p:txBody>
      </p:sp>
    </p:spTree>
    <p:extLst>
      <p:ext uri="{BB962C8B-B14F-4D97-AF65-F5344CB8AC3E}">
        <p14:creationId xmlns:p14="http://schemas.microsoft.com/office/powerpoint/2010/main" val="399217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3B93D-869F-4D41-9660-F607C673760B}" type="slidenum">
              <a:rPr lang="en-US" smtClean="0"/>
              <a:t>6</a:t>
            </a:fld>
            <a:endParaRPr lang="en-US"/>
          </a:p>
        </p:txBody>
      </p:sp>
    </p:spTree>
    <p:extLst>
      <p:ext uri="{BB962C8B-B14F-4D97-AF65-F5344CB8AC3E}">
        <p14:creationId xmlns:p14="http://schemas.microsoft.com/office/powerpoint/2010/main" val="294829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3B93D-869F-4D41-9660-F607C673760B}" type="slidenum">
              <a:rPr lang="en-US" smtClean="0"/>
              <a:t>11</a:t>
            </a:fld>
            <a:endParaRPr lang="en-US"/>
          </a:p>
        </p:txBody>
      </p:sp>
    </p:spTree>
    <p:extLst>
      <p:ext uri="{BB962C8B-B14F-4D97-AF65-F5344CB8AC3E}">
        <p14:creationId xmlns:p14="http://schemas.microsoft.com/office/powerpoint/2010/main" val="272242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053B93D-869F-4D41-9660-F607C673760B}" type="slidenum">
              <a:rPr lang="en-US" smtClean="0"/>
              <a:t>16</a:t>
            </a:fld>
            <a:endParaRPr lang="en-US"/>
          </a:p>
        </p:txBody>
      </p:sp>
    </p:spTree>
    <p:extLst>
      <p:ext uri="{BB962C8B-B14F-4D97-AF65-F5344CB8AC3E}">
        <p14:creationId xmlns:p14="http://schemas.microsoft.com/office/powerpoint/2010/main" val="184311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5B7190-0A4C-4F03-832A-79049EEF9624}"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352349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77DB4-072A-4AE3-B5AE-E1CBDE504C63}"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344229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F342D-29E6-4318-897F-0B80E957D125}"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112540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CE6F8-65B4-4A1B-B55D-C578A8ECA36D}"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337460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C0DEB5-4AC1-4C02-8A8C-C85C5C7A79E0}"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215928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B6E040-7665-4069-BA6D-5D88CF273C81}" type="datetime1">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297571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8218FD-8F0F-429C-AD6F-7E74BCDB9509}" type="datetime1">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197225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8258A8-953F-4CF2-ADF1-9DE61FBA553B}" type="datetime1">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38142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F0ABE-C758-4F5E-9BE7-E5D79DB67106}" type="datetime1">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416093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25A2D3-A538-4115-938D-6E3953D08275}" type="datetime1">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65861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33CB4A-B857-4E73-A18E-B9B0FB914EC8}" type="datetime1">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8345E-4E1F-46C7-9F87-24FCA86018EC}" type="slidenum">
              <a:rPr lang="en-US" smtClean="0"/>
              <a:t>‹#›</a:t>
            </a:fld>
            <a:endParaRPr lang="en-US"/>
          </a:p>
        </p:txBody>
      </p:sp>
    </p:spTree>
    <p:extLst>
      <p:ext uri="{BB962C8B-B14F-4D97-AF65-F5344CB8AC3E}">
        <p14:creationId xmlns:p14="http://schemas.microsoft.com/office/powerpoint/2010/main" val="369250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27514-C024-4C89-BDB8-FE15C0D2B143}" type="datetime1">
              <a:rPr lang="en-US" smtClean="0"/>
              <a:t>4/12/2024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8345E-4E1F-46C7-9F87-24FCA86018EC}" type="slidenum">
              <a:rPr lang="en-US" smtClean="0"/>
              <a:t>‹#›</a:t>
            </a:fld>
            <a:endParaRPr lang="en-US"/>
          </a:p>
        </p:txBody>
      </p:sp>
    </p:spTree>
    <p:extLst>
      <p:ext uri="{BB962C8B-B14F-4D97-AF65-F5344CB8AC3E}">
        <p14:creationId xmlns:p14="http://schemas.microsoft.com/office/powerpoint/2010/main" val="2771951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8.jpeg"/><Relationship Id="rId4" Type="http://schemas.openxmlformats.org/officeDocument/2006/relationships/diagramQuickStyle" Target="../diagrams/quickStyle6.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20.jpeg"/><Relationship Id="rId5" Type="http://schemas.openxmlformats.org/officeDocument/2006/relationships/diagramQuickStyle" Target="../diagrams/quickStyle7.xml"/><Relationship Id="rId10" Type="http://schemas.openxmlformats.org/officeDocument/2006/relationships/image" Target="../media/image18.jpeg"/><Relationship Id="rId4" Type="http://schemas.openxmlformats.org/officeDocument/2006/relationships/diagramLayout" Target="../diagrams/layout7.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11"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svg"/><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chinacurrent.com/story/22291/upstream-how-china-solves-water-shortage"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hyperlink" Target="https://www.edb.gov.hk/attachment/en/curriculum-development/kla/eng-edu/references-resources/NE/2024/NSE_Resource_Security_ELE_JS_Text.pdf" TargetMode="Externa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jpeg"/><Relationship Id="rId7" Type="http://schemas.openxmlformats.org/officeDocument/2006/relationships/diagramColors" Target="../diagrams/colors5.xml"/><Relationship Id="rId2" Type="http://schemas.openxmlformats.org/officeDocument/2006/relationships/hyperlink" Target="https://www.edb.gov.hk/attachment/en/curriculum-development/kla/eng-edu/references-resources/NE/2024/NSE_Resource_Security_ELE_JS_Text.pdf" TargetMode="Externa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edb.gov.hk/attachment/en/curriculum-development/kla/eng-edu/references-resources/NE/2024/NSE_Resource_Security_ELE_JS_Tex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D8345E-4E1F-46C7-9F87-24FCA86018EC}" type="slidenum">
              <a:rPr lang="en-US" smtClean="0"/>
              <a:t>1</a:t>
            </a:fld>
            <a:endParaRPr lang="en-US"/>
          </a:p>
        </p:txBody>
      </p:sp>
      <p:sp>
        <p:nvSpPr>
          <p:cNvPr id="24" name="文字方塊 1"/>
          <p:cNvSpPr txBox="1"/>
          <p:nvPr/>
        </p:nvSpPr>
        <p:spPr>
          <a:xfrm>
            <a:off x="291144" y="468084"/>
            <a:ext cx="6681155" cy="769441"/>
          </a:xfrm>
          <a:prstGeom prst="rect">
            <a:avLst/>
          </a:prstGeom>
          <a:noFill/>
        </p:spPr>
        <p:txBody>
          <a:bodyPr wrap="square" rtlCol="0">
            <a:spAutoFit/>
          </a:bodyPr>
          <a:lstStyle/>
          <a:p>
            <a:pPr defTabSz="457189">
              <a:defRPr/>
            </a:pPr>
            <a:r>
              <a:rPr lang="en-US" altLang="zh-HK" sz="2200" b="1" dirty="0" smtClean="0">
                <a:solidFill>
                  <a:schemeClr val="accent1">
                    <a:lumMod val="50000"/>
                  </a:schemeClr>
                </a:solidFill>
                <a:latin typeface="Bahnschrift" panose="020B0502040204020203" pitchFamily="34" charset="0"/>
                <a:cs typeface="Arial" panose="020B0604020202020204" pitchFamily="34" charset="0"/>
              </a:rPr>
              <a:t>English </a:t>
            </a:r>
            <a:r>
              <a:rPr lang="en-US" altLang="zh-HK" sz="2200" b="1" dirty="0">
                <a:solidFill>
                  <a:schemeClr val="accent1">
                    <a:lumMod val="50000"/>
                  </a:schemeClr>
                </a:solidFill>
                <a:latin typeface="Bahnschrift" panose="020B0502040204020203" pitchFamily="34" charset="0"/>
                <a:cs typeface="Arial" panose="020B0604020202020204" pitchFamily="34" charset="0"/>
              </a:rPr>
              <a:t>Language Resource Materials on </a:t>
            </a:r>
            <a:endParaRPr lang="en-US" altLang="zh-HK" sz="2200" b="1" dirty="0" smtClean="0">
              <a:solidFill>
                <a:schemeClr val="accent1">
                  <a:lumMod val="50000"/>
                </a:schemeClr>
              </a:solidFill>
              <a:latin typeface="Bahnschrift" panose="020B0502040204020203" pitchFamily="34" charset="0"/>
              <a:cs typeface="Arial" panose="020B0604020202020204" pitchFamily="34" charset="0"/>
            </a:endParaRPr>
          </a:p>
          <a:p>
            <a:pPr defTabSz="457189">
              <a:defRPr/>
            </a:pPr>
            <a:r>
              <a:rPr lang="en-US" altLang="zh-HK" sz="2200" b="1" dirty="0" smtClean="0">
                <a:solidFill>
                  <a:schemeClr val="accent1">
                    <a:lumMod val="50000"/>
                  </a:schemeClr>
                </a:solidFill>
                <a:latin typeface="Bahnschrift" panose="020B0502040204020203" pitchFamily="34" charset="0"/>
                <a:cs typeface="Arial" panose="020B0604020202020204" pitchFamily="34" charset="0"/>
              </a:rPr>
              <a:t>National </a:t>
            </a:r>
            <a:r>
              <a:rPr lang="en-US" altLang="zh-HK" sz="2200" b="1" dirty="0">
                <a:solidFill>
                  <a:schemeClr val="accent1">
                    <a:lumMod val="50000"/>
                  </a:schemeClr>
                </a:solidFill>
                <a:latin typeface="Bahnschrift" panose="020B0502040204020203" pitchFamily="34" charset="0"/>
                <a:cs typeface="Arial" panose="020B0604020202020204" pitchFamily="34" charset="0"/>
              </a:rPr>
              <a:t>Security Education at the Secondary Level</a:t>
            </a:r>
            <a:endParaRPr lang="en-GB" altLang="zh-HK" sz="2200" b="1" dirty="0" smtClean="0">
              <a:solidFill>
                <a:schemeClr val="accent1">
                  <a:lumMod val="50000"/>
                </a:schemeClr>
              </a:solidFill>
              <a:latin typeface="Bahnschrift" panose="020B0502040204020203" pitchFamily="34" charset="0"/>
              <a:ea typeface="新細明體" panose="02020500000000000000" pitchFamily="18" charset="-120"/>
              <a:cs typeface="Arial" panose="020B0604020202020204" pitchFamily="34" charset="0"/>
            </a:endParaRPr>
          </a:p>
        </p:txBody>
      </p:sp>
      <p:sp>
        <p:nvSpPr>
          <p:cNvPr id="26" name="文字方塊 1"/>
          <p:cNvSpPr txBox="1"/>
          <p:nvPr/>
        </p:nvSpPr>
        <p:spPr>
          <a:xfrm>
            <a:off x="5775308" y="2917592"/>
            <a:ext cx="5933631" cy="400110"/>
          </a:xfrm>
          <a:prstGeom prst="rect">
            <a:avLst/>
          </a:prstGeom>
          <a:noFill/>
        </p:spPr>
        <p:txBody>
          <a:bodyPr wrap="square" rtlCol="0">
            <a:spAutoFit/>
          </a:bodyPr>
          <a:lstStyle/>
          <a:p>
            <a:pPr defTabSz="457189">
              <a:defRPr/>
            </a:pPr>
            <a:r>
              <a:rPr lang="en-GB" altLang="zh-HK" sz="2000" dirty="0" smtClean="0">
                <a:latin typeface="Albertus Medium" panose="020E0602030304020304" pitchFamily="34" charset="0"/>
                <a:ea typeface="新細明體" panose="02020500000000000000" pitchFamily="18" charset="-120"/>
                <a:cs typeface="Arial" panose="020B0604020202020204" pitchFamily="34" charset="0"/>
              </a:rPr>
              <a:t>An Example of Learning </a:t>
            </a:r>
            <a:r>
              <a:rPr lang="en-GB" altLang="zh-HK" sz="2000" dirty="0">
                <a:latin typeface="Albertus Medium" panose="020E0602030304020304" pitchFamily="34" charset="0"/>
                <a:ea typeface="新細明體" panose="02020500000000000000" pitchFamily="18" charset="-120"/>
                <a:cs typeface="Arial" panose="020B0604020202020204" pitchFamily="34" charset="0"/>
              </a:rPr>
              <a:t>and Teaching </a:t>
            </a:r>
            <a:r>
              <a:rPr lang="en-GB" altLang="zh-HK" sz="2000" dirty="0" smtClean="0">
                <a:latin typeface="Albertus Medium" panose="020E0602030304020304" pitchFamily="34" charset="0"/>
                <a:ea typeface="新細明體" panose="02020500000000000000" pitchFamily="18" charset="-120"/>
                <a:cs typeface="Arial" panose="020B0604020202020204" pitchFamily="34" charset="0"/>
              </a:rPr>
              <a:t>Activities</a:t>
            </a:r>
            <a:endParaRPr lang="zh-HK" altLang="en-US" sz="2000" dirty="0">
              <a:latin typeface="Albertus Medium" panose="020E0602030304020304" pitchFamily="34" charset="0"/>
              <a:ea typeface="新細明體" panose="02020500000000000000" pitchFamily="18" charset="-120"/>
              <a:cs typeface="Arial" panose="020B0604020202020204" pitchFamily="34" charset="0"/>
            </a:endParaRPr>
          </a:p>
        </p:txBody>
      </p:sp>
      <p:sp>
        <p:nvSpPr>
          <p:cNvPr id="29" name="文字方塊 1"/>
          <p:cNvSpPr txBox="1"/>
          <p:nvPr/>
        </p:nvSpPr>
        <p:spPr>
          <a:xfrm>
            <a:off x="5789363" y="3330407"/>
            <a:ext cx="6073653" cy="523220"/>
          </a:xfrm>
          <a:prstGeom prst="rect">
            <a:avLst/>
          </a:prstGeom>
          <a:solidFill>
            <a:schemeClr val="accent1">
              <a:lumMod val="20000"/>
              <a:lumOff val="80000"/>
            </a:schemeClr>
          </a:solidFill>
        </p:spPr>
        <p:txBody>
          <a:bodyPr wrap="square" rtlCol="0">
            <a:spAutoFit/>
          </a:bodyPr>
          <a:lstStyle/>
          <a:p>
            <a:pPr defTabSz="457189">
              <a:defRPr/>
            </a:pPr>
            <a:r>
              <a:rPr lang="en-US" altLang="zh-HK" sz="2800" dirty="0" smtClean="0">
                <a:latin typeface="Albertus Medium" panose="020E0602030304020304" pitchFamily="34" charset="0"/>
                <a:ea typeface="新細明體" panose="02020500000000000000" pitchFamily="18" charset="-120"/>
                <a:cs typeface="Arial" panose="020B0604020202020204" pitchFamily="34" charset="0"/>
              </a:rPr>
              <a:t>WATER ISSUES</a:t>
            </a:r>
            <a:endParaRPr lang="zh-HK" altLang="en-US" sz="2800" dirty="0">
              <a:latin typeface="Albertus Medium" panose="020E0602030304020304" pitchFamily="34" charset="0"/>
              <a:ea typeface="新細明體" panose="02020500000000000000" pitchFamily="18" charset="-120"/>
              <a:cs typeface="Arial" panose="020B0604020202020204" pitchFamily="34" charset="0"/>
            </a:endParaRPr>
          </a:p>
        </p:txBody>
      </p:sp>
      <p:pic>
        <p:nvPicPr>
          <p:cNvPr id="9" name="Picture 4" descr="People taking care the planet. Analyzing, wiping, watering. Earth day idea. V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44" y="1628598"/>
            <a:ext cx="5615153" cy="427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1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a:grpSpLocks noUngrp="1" noChangeAspect="1"/>
          </p:cNvGrpSpPr>
          <p:nvPr/>
        </p:nvGrpSpPr>
        <p:grpSpPr>
          <a:xfrm>
            <a:off x="2802111" y="1603971"/>
            <a:ext cx="9545843" cy="5231894"/>
            <a:chOff x="4547784" y="1553452"/>
            <a:chExt cx="10590079" cy="4788707"/>
          </a:xfrm>
        </p:grpSpPr>
        <p:sp>
          <p:nvSpPr>
            <p:cNvPr id="25" name="Rounded Rectangle 24"/>
            <p:cNvSpPr/>
            <p:nvPr/>
          </p:nvSpPr>
          <p:spPr>
            <a:xfrm>
              <a:off x="4578013" y="4275808"/>
              <a:ext cx="2623479" cy="20049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25"/>
            <p:cNvSpPr/>
            <p:nvPr/>
          </p:nvSpPr>
          <p:spPr>
            <a:xfrm>
              <a:off x="4547784" y="1597877"/>
              <a:ext cx="2623479" cy="20049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26"/>
            <p:cNvSpPr/>
            <p:nvPr/>
          </p:nvSpPr>
          <p:spPr>
            <a:xfrm>
              <a:off x="9379968" y="4269222"/>
              <a:ext cx="2623479" cy="20049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27"/>
            <p:cNvSpPr/>
            <p:nvPr/>
          </p:nvSpPr>
          <p:spPr>
            <a:xfrm>
              <a:off x="9283098" y="1587737"/>
              <a:ext cx="2623479" cy="20049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aphicFrame>
          <p:nvGraphicFramePr>
            <p:cNvPr id="29" name="Diagram 28"/>
            <p:cNvGraphicFramePr>
              <a:graphicFrameLocks noChangeAspect="1"/>
            </p:cNvGraphicFramePr>
            <p:nvPr>
              <p:extLst>
                <p:ext uri="{D42A27DB-BD31-4B8C-83A1-F6EECF244321}">
                  <p14:modId xmlns:p14="http://schemas.microsoft.com/office/powerpoint/2010/main" val="1297482879"/>
                </p:ext>
              </p:extLst>
            </p:nvPr>
          </p:nvGraphicFramePr>
          <p:xfrm>
            <a:off x="5048944" y="1553452"/>
            <a:ext cx="6470315" cy="478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Rounded Rectangle 4"/>
            <p:cNvSpPr txBox="1"/>
            <p:nvPr/>
          </p:nvSpPr>
          <p:spPr>
            <a:xfrm>
              <a:off x="13549253" y="2881135"/>
              <a:ext cx="1588610" cy="1081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t" anchorCtr="0">
              <a:noAutofit/>
            </a:bodyPr>
            <a:lstStyle/>
            <a:p>
              <a:pPr marL="0" lvl="1" algn="l" defTabSz="1022350">
                <a:lnSpc>
                  <a:spcPct val="90000"/>
                </a:lnSpc>
                <a:spcBef>
                  <a:spcPct val="0"/>
                </a:spcBef>
                <a:spcAft>
                  <a:spcPct val="15000"/>
                </a:spcAft>
              </a:pPr>
              <a:endParaRPr lang="en-US" sz="2300" kern="1200"/>
            </a:p>
          </p:txBody>
        </p:sp>
        <p:sp>
          <p:nvSpPr>
            <p:cNvPr id="32" name="Rectangle 31"/>
            <p:cNvSpPr/>
            <p:nvPr/>
          </p:nvSpPr>
          <p:spPr>
            <a:xfrm>
              <a:off x="4622551" y="1672167"/>
              <a:ext cx="372218" cy="369332"/>
            </a:xfrm>
            <a:prstGeom prst="rect">
              <a:avLst/>
            </a:prstGeom>
          </p:spPr>
          <p:txBody>
            <a:bodyPr wrap="none">
              <a:spAutoFit/>
            </a:bodyPr>
            <a:lstStyle/>
            <a:p>
              <a:r>
                <a:rPr lang="en-US"/>
                <a:t>1)</a:t>
              </a:r>
            </a:p>
          </p:txBody>
        </p:sp>
        <p:sp>
          <p:nvSpPr>
            <p:cNvPr id="33" name="Rectangle 32"/>
            <p:cNvSpPr/>
            <p:nvPr/>
          </p:nvSpPr>
          <p:spPr>
            <a:xfrm>
              <a:off x="11498940" y="1654920"/>
              <a:ext cx="372218" cy="369332"/>
            </a:xfrm>
            <a:prstGeom prst="rect">
              <a:avLst/>
            </a:prstGeom>
          </p:spPr>
          <p:txBody>
            <a:bodyPr wrap="none">
              <a:spAutoFit/>
            </a:bodyPr>
            <a:lstStyle/>
            <a:p>
              <a:r>
                <a:rPr lang="en-US"/>
                <a:t>2)</a:t>
              </a:r>
            </a:p>
          </p:txBody>
        </p:sp>
        <p:sp>
          <p:nvSpPr>
            <p:cNvPr id="34" name="Rectangle 33"/>
            <p:cNvSpPr/>
            <p:nvPr/>
          </p:nvSpPr>
          <p:spPr>
            <a:xfrm>
              <a:off x="4553765" y="4336819"/>
              <a:ext cx="372218" cy="369332"/>
            </a:xfrm>
            <a:prstGeom prst="rect">
              <a:avLst/>
            </a:prstGeom>
          </p:spPr>
          <p:txBody>
            <a:bodyPr wrap="none">
              <a:spAutoFit/>
            </a:bodyPr>
            <a:lstStyle/>
            <a:p>
              <a:r>
                <a:rPr lang="en-US"/>
                <a:t>4)</a:t>
              </a:r>
            </a:p>
          </p:txBody>
        </p:sp>
        <p:sp>
          <p:nvSpPr>
            <p:cNvPr id="35" name="Rectangle 34"/>
            <p:cNvSpPr/>
            <p:nvPr/>
          </p:nvSpPr>
          <p:spPr>
            <a:xfrm>
              <a:off x="11463136" y="4324179"/>
              <a:ext cx="372218" cy="369332"/>
            </a:xfrm>
            <a:prstGeom prst="rect">
              <a:avLst/>
            </a:prstGeom>
          </p:spPr>
          <p:txBody>
            <a:bodyPr wrap="none">
              <a:spAutoFit/>
            </a:bodyPr>
            <a:lstStyle/>
            <a:p>
              <a:r>
                <a:rPr lang="en-US"/>
                <a:t>3)</a:t>
              </a:r>
            </a:p>
          </p:txBody>
        </p:sp>
      </p:grpSp>
      <p:grpSp>
        <p:nvGrpSpPr>
          <p:cNvPr id="44" name="Group 43"/>
          <p:cNvGrpSpPr/>
          <p:nvPr/>
        </p:nvGrpSpPr>
        <p:grpSpPr>
          <a:xfrm>
            <a:off x="422940" y="334600"/>
            <a:ext cx="11423989" cy="1111571"/>
            <a:chOff x="4851848" y="771609"/>
            <a:chExt cx="7644514" cy="1111571"/>
          </a:xfrm>
        </p:grpSpPr>
        <p:sp>
          <p:nvSpPr>
            <p:cNvPr id="46" name="Round Same Side Corner Rectangle 45"/>
            <p:cNvSpPr/>
            <p:nvPr/>
          </p:nvSpPr>
          <p:spPr>
            <a:xfrm rot="5400000">
              <a:off x="8711678" y="-2251550"/>
              <a:ext cx="759474" cy="6809894"/>
            </a:xfrm>
            <a:prstGeom prst="round2SameRect">
              <a:avLst/>
            </a:prstGeom>
          </p:spPr>
          <p:style>
            <a:lnRef idx="2">
              <a:schemeClr val="accent5"/>
            </a:lnRef>
            <a:fillRef idx="1">
              <a:schemeClr val="lt1"/>
            </a:fillRef>
            <a:effectRef idx="0">
              <a:schemeClr val="accent5"/>
            </a:effectRef>
            <a:fontRef idx="minor">
              <a:schemeClr val="dk1"/>
            </a:fontRef>
          </p:style>
        </p:sp>
        <p:sp>
          <p:nvSpPr>
            <p:cNvPr id="48" name="Round Same Side Corner Rectangle 4"/>
            <p:cNvSpPr txBox="1"/>
            <p:nvPr/>
          </p:nvSpPr>
          <p:spPr>
            <a:xfrm>
              <a:off x="5686467" y="771609"/>
              <a:ext cx="6809895" cy="761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3845" lvl="1" indent="-283845" algn="just" defTabSz="800100">
                <a:spcBef>
                  <a:spcPct val="0"/>
                </a:spcBef>
                <a:spcAft>
                  <a:spcPct val="15000"/>
                </a:spcAft>
                <a:buChar char="••"/>
              </a:pPr>
              <a:r>
                <a:rPr lang="en-US" dirty="0">
                  <a:latin typeface="Arial"/>
                  <a:cs typeface="Arial"/>
                </a:rPr>
                <a:t>Guide students to develop the language knowledge and skills through integrating information and ideas from the video and the article on China's water issues. </a:t>
              </a:r>
              <a:endParaRPr lang="en-US" dirty="0"/>
            </a:p>
          </p:txBody>
        </p:sp>
        <p:sp>
          <p:nvSpPr>
            <p:cNvPr id="53" name="Pentagon 52"/>
            <p:cNvSpPr/>
            <p:nvPr/>
          </p:nvSpPr>
          <p:spPr>
            <a:xfrm rot="5400000">
              <a:off x="4715660" y="909848"/>
              <a:ext cx="1109520" cy="837143"/>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Chevron 4"/>
            <p:cNvSpPr txBox="1"/>
            <p:nvPr/>
          </p:nvSpPr>
          <p:spPr>
            <a:xfrm>
              <a:off x="4851848" y="1016942"/>
              <a:ext cx="86261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Post-viewing</a:t>
              </a:r>
            </a:p>
          </p:txBody>
        </p:sp>
      </p:grpSp>
      <p:sp>
        <p:nvSpPr>
          <p:cNvPr id="19" name="Right Arrow 18"/>
          <p:cNvSpPr/>
          <p:nvPr/>
        </p:nvSpPr>
        <p:spPr>
          <a:xfrm flipH="1">
            <a:off x="9391849" y="2261023"/>
            <a:ext cx="2681139" cy="3705759"/>
          </a:xfrm>
          <a:prstGeom prst="rightArrow">
            <a:avLst>
              <a:gd name="adj1" fmla="val 57979"/>
              <a:gd name="adj2" fmla="val 24303"/>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9147" y="2266948"/>
            <a:ext cx="2735654" cy="3474908"/>
          </a:xfrm>
          <a:prstGeom prst="rightArrow">
            <a:avLst>
              <a:gd name="adj1" fmla="val 57979"/>
              <a:gd name="adj2" fmla="val 21606"/>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876106" y="5392899"/>
            <a:ext cx="2467514" cy="1077218"/>
          </a:xfrm>
          <a:prstGeom prst="rect">
            <a:avLst/>
          </a:prstGeom>
        </p:spPr>
        <p:txBody>
          <a:bodyPr wrap="square" lIns="91440" tIns="45720" rIns="91440" bIns="45720" anchor="t">
            <a:spAutoFit/>
          </a:bodyPr>
          <a:lstStyle/>
          <a:p>
            <a:pPr algn="ctr"/>
            <a:r>
              <a:rPr lang="en-US" sz="1600" b="1" dirty="0">
                <a:latin typeface="Arial"/>
                <a:cs typeface="Arial"/>
              </a:rPr>
              <a:t>An Article on “Water Security Crucial for a Beautiful and Green China”</a:t>
            </a:r>
            <a:endParaRPr lang="en-US" dirty="0"/>
          </a:p>
        </p:txBody>
      </p:sp>
      <p:sp>
        <p:nvSpPr>
          <p:cNvPr id="23" name="Rectangle 22"/>
          <p:cNvSpPr/>
          <p:nvPr/>
        </p:nvSpPr>
        <p:spPr>
          <a:xfrm>
            <a:off x="-100110" y="5328027"/>
            <a:ext cx="2635222" cy="861774"/>
          </a:xfrm>
          <a:prstGeom prst="rect">
            <a:avLst/>
          </a:prstGeom>
        </p:spPr>
        <p:txBody>
          <a:bodyPr wrap="square" lIns="91440" tIns="45720" rIns="91440" bIns="45720" anchor="t">
            <a:spAutoFit/>
          </a:bodyPr>
          <a:lstStyle/>
          <a:p>
            <a:pPr algn="ctr"/>
            <a:r>
              <a:rPr lang="en-US" sz="1600" b="1">
                <a:latin typeface="Arial"/>
                <a:cs typeface="Arial"/>
              </a:rPr>
              <a:t>A Video on </a:t>
            </a:r>
            <a:endParaRPr lang="en-US" sz="1600" b="1">
              <a:latin typeface="Arial" panose="020B0604020202020204" pitchFamily="34" charset="0"/>
              <a:cs typeface="Arial" panose="020B0604020202020204" pitchFamily="34" charset="0"/>
            </a:endParaRPr>
          </a:p>
          <a:p>
            <a:pPr algn="ctr"/>
            <a:r>
              <a:rPr lang="en-US" sz="1600" b="1">
                <a:latin typeface="Arial"/>
                <a:cs typeface="Arial"/>
              </a:rPr>
              <a:t>“</a:t>
            </a:r>
            <a:r>
              <a:rPr lang="en-US" sz="1600" b="1">
                <a:latin typeface="Arial"/>
                <a:ea typeface="+mn-lt"/>
                <a:cs typeface="+mn-lt"/>
              </a:rPr>
              <a:t>Upstream | How China Solves Water Shortage</a:t>
            </a:r>
            <a:r>
              <a:rPr lang="en-US" sz="1600" b="1">
                <a:latin typeface="Arial"/>
                <a:cs typeface="Arial"/>
              </a:rPr>
              <a:t>”</a:t>
            </a:r>
          </a:p>
        </p:txBody>
      </p:sp>
      <p:sp>
        <p:nvSpPr>
          <p:cNvPr id="2" name="Slide Number Placeholder 1"/>
          <p:cNvSpPr>
            <a:spLocks noGrp="1"/>
          </p:cNvSpPr>
          <p:nvPr>
            <p:ph type="sldNum" sz="quarter" idx="12"/>
          </p:nvPr>
        </p:nvSpPr>
        <p:spPr/>
        <p:txBody>
          <a:bodyPr/>
          <a:lstStyle/>
          <a:p>
            <a:fld id="{01D8345E-4E1F-46C7-9F87-24FCA86018EC}" type="slidenum">
              <a:rPr lang="en-US" smtClean="0"/>
              <a:t>10</a:t>
            </a:fld>
            <a:endParaRPr lang="en-US"/>
          </a:p>
        </p:txBody>
      </p:sp>
      <p:sp>
        <p:nvSpPr>
          <p:cNvPr id="1683" name="TextBox 1682">
            <a:extLst>
              <a:ext uri="{FF2B5EF4-FFF2-40B4-BE49-F238E27FC236}">
                <a16:creationId xmlns:a16="http://schemas.microsoft.com/office/drawing/2014/main" id="{94E610CD-6F83-43F4-2DA4-75204EDCBAF2}"/>
              </a:ext>
            </a:extLst>
          </p:cNvPr>
          <p:cNvSpPr txBox="1"/>
          <p:nvPr/>
        </p:nvSpPr>
        <p:spPr>
          <a:xfrm>
            <a:off x="3811249" y="1252396"/>
            <a:ext cx="46688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ea typeface="Calibri"/>
                <a:cs typeface="Calibri"/>
              </a:rPr>
              <a:t>Ways to </a:t>
            </a:r>
            <a:r>
              <a:rPr lang="en-US" sz="2000" b="1" u="sng" dirty="0" smtClean="0">
                <a:ea typeface="Calibri"/>
                <a:cs typeface="Calibri"/>
              </a:rPr>
              <a:t>Solve Water Issues </a:t>
            </a:r>
            <a:r>
              <a:rPr lang="en-US" sz="2000" b="1" u="sng" dirty="0">
                <a:ea typeface="Calibri"/>
                <a:cs typeface="Calibri"/>
              </a:rPr>
              <a:t>in </a:t>
            </a:r>
            <a:r>
              <a:rPr lang="en-US" sz="2000" b="1" u="sng" dirty="0" smtClean="0">
                <a:ea typeface="Calibri"/>
                <a:cs typeface="Calibri"/>
              </a:rPr>
              <a:t>Our Country</a:t>
            </a:r>
            <a:r>
              <a:rPr lang="en-GB" sz="2000" dirty="0" smtClean="0">
                <a:ea typeface="Calibri"/>
                <a:cs typeface="Calibri"/>
              </a:rPr>
              <a:t>​</a:t>
            </a:r>
            <a:endParaRPr lang="en-GB" sz="2000" dirty="0">
              <a:ea typeface="Calibri"/>
              <a:cs typeface="Calibri"/>
            </a:endParaRPr>
          </a:p>
        </p:txBody>
      </p:sp>
      <p:pic>
        <p:nvPicPr>
          <p:cNvPr id="1790" name="Picture 1789" descr="earth planet flat style icon">
            <a:extLst>
              <a:ext uri="{FF2B5EF4-FFF2-40B4-BE49-F238E27FC236}">
                <a16:creationId xmlns:a16="http://schemas.microsoft.com/office/drawing/2014/main" id="{BABABDDF-29AE-18E5-AFA7-5E08C7196BA2}"/>
              </a:ext>
            </a:extLst>
          </p:cNvPr>
          <p:cNvPicPr>
            <a:picLocks noChangeAspect="1"/>
          </p:cNvPicPr>
          <p:nvPr/>
        </p:nvPicPr>
        <p:blipFill>
          <a:blip r:embed="rId7"/>
          <a:stretch>
            <a:fillRect/>
          </a:stretch>
        </p:blipFill>
        <p:spPr>
          <a:xfrm>
            <a:off x="5497443" y="3581401"/>
            <a:ext cx="1296506" cy="1285462"/>
          </a:xfrm>
          <a:prstGeom prst="rect">
            <a:avLst/>
          </a:prstGeom>
        </p:spPr>
      </p:pic>
      <p:grpSp>
        <p:nvGrpSpPr>
          <p:cNvPr id="37" name="Group 36">
            <a:extLst>
              <a:ext uri="{FF2B5EF4-FFF2-40B4-BE49-F238E27FC236}">
                <a16:creationId xmlns:a16="http://schemas.microsoft.com/office/drawing/2014/main" id="{1175AB82-D392-99ED-C9DF-8627A75FC2EB}"/>
              </a:ext>
            </a:extLst>
          </p:cNvPr>
          <p:cNvGrpSpPr>
            <a:grpSpLocks noUngrp="1" noChangeAspect="1"/>
          </p:cNvGrpSpPr>
          <p:nvPr/>
        </p:nvGrpSpPr>
        <p:grpSpPr>
          <a:xfrm>
            <a:off x="81046" y="3039268"/>
            <a:ext cx="2266072" cy="1945089"/>
            <a:chOff x="8158754" y="1834335"/>
            <a:chExt cx="3712767" cy="3215088"/>
          </a:xfrm>
        </p:grpSpPr>
        <p:pic>
          <p:nvPicPr>
            <p:cNvPr id="21" name="Picture 4" descr="16,636 Video Clipart Stock Photos, Pictures &amp;amp; Royalty-Free Images - iStock">
              <a:extLst>
                <a:ext uri="{FF2B5EF4-FFF2-40B4-BE49-F238E27FC236}">
                  <a16:creationId xmlns:a16="http://schemas.microsoft.com/office/drawing/2014/main" id="{3AC98748-4B33-CF70-7AB1-14F3B5C7624E}"/>
                </a:ext>
              </a:extLst>
            </p:cNvPr>
            <p:cNvPicPr>
              <a:picLocks noChangeAspect="1" noChangeArrowheads="1"/>
            </p:cNvPicPr>
            <p:nvPr/>
          </p:nvPicPr>
          <p:blipFill rotWithShape="1">
            <a:blip r:embed="rId8"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58754"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FAD4176-AEC3-7CBA-746D-F719FA384C4B}"/>
                </a:ext>
              </a:extLst>
            </p:cNvPr>
            <p:cNvSpPr/>
            <p:nvPr/>
          </p:nvSpPr>
          <p:spPr>
            <a:xfrm>
              <a:off x="8511903" y="2366038"/>
              <a:ext cx="3026120" cy="457859"/>
            </a:xfrm>
            <a:prstGeom prst="rect">
              <a:avLst/>
            </a:prstGeom>
          </p:spPr>
          <p:txBody>
            <a:bodyPr wrap="none" lIns="91440" tIns="45720" rIns="91440" bIns="45720" anchor="t">
              <a:spAutoFit/>
            </a:bodyPr>
            <a:lstStyle/>
            <a:p>
              <a:r>
                <a:rPr lang="en-US" sz="1200" b="1">
                  <a:solidFill>
                    <a:schemeClr val="accent2">
                      <a:lumMod val="50000"/>
                    </a:schemeClr>
                  </a:solidFill>
                </a:rPr>
                <a:t>Video Time: 01:35 – 02:54</a:t>
              </a:r>
            </a:p>
          </p:txBody>
        </p:sp>
        <p:pic>
          <p:nvPicPr>
            <p:cNvPr id="36" name="Picture 35" descr="A water channel in a road&#10;&#10;Description automatically generated">
              <a:extLst>
                <a:ext uri="{FF2B5EF4-FFF2-40B4-BE49-F238E27FC236}">
                  <a16:creationId xmlns:a16="http://schemas.microsoft.com/office/drawing/2014/main" id="{789DF76A-0A39-4AFA-3279-C36BAB5B04D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8382000" y="2683565"/>
              <a:ext cx="3279915" cy="1789297"/>
            </a:xfrm>
            <a:prstGeom prst="rect">
              <a:avLst/>
            </a:prstGeom>
          </p:spPr>
        </p:pic>
      </p:grpSp>
      <p:pic>
        <p:nvPicPr>
          <p:cNvPr id="49" name="Picture 48" descr="A page of a document&#10;&#10;Description automatically generated">
            <a:extLst>
              <a:ext uri="{FF2B5EF4-FFF2-40B4-BE49-F238E27FC236}">
                <a16:creationId xmlns:a16="http://schemas.microsoft.com/office/drawing/2014/main" id="{284F5E3A-C7BA-5FD3-5984-1211F6BAE65A}"/>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588"/>
          <a:stretch/>
        </p:blipFill>
        <p:spPr>
          <a:xfrm>
            <a:off x="10129775" y="3094383"/>
            <a:ext cx="1893698" cy="2048153"/>
          </a:xfrm>
          <a:prstGeom prst="rect">
            <a:avLst/>
          </a:prstGeom>
          <a:ln>
            <a:solidFill>
              <a:schemeClr val="bg1">
                <a:lumMod val="85000"/>
              </a:schemeClr>
            </a:solidFill>
          </a:ln>
        </p:spPr>
      </p:pic>
      <p:sp>
        <p:nvSpPr>
          <p:cNvPr id="38" name="TextBox 2"/>
          <p:cNvSpPr txBox="1"/>
          <p:nvPr/>
        </p:nvSpPr>
        <p:spPr>
          <a:xfrm>
            <a:off x="2837795" y="2203843"/>
            <a:ext cx="2269973" cy="923330"/>
          </a:xfrm>
          <a:prstGeom prst="rect">
            <a:avLst/>
          </a:prstGeom>
          <a:solidFill>
            <a:schemeClr val="bg1"/>
          </a:solidFill>
        </p:spPr>
        <p:txBody>
          <a:bodyPr wrap="square" rtlCol="0">
            <a:spAutoFit/>
          </a:bodyPr>
          <a:lstStyle/>
          <a:p>
            <a:r>
              <a:rPr lang="en-US" dirty="0" smtClean="0">
                <a:solidFill>
                  <a:srgbClr val="FF0000"/>
                </a:solidFill>
              </a:rPr>
              <a:t>Gradually increase water prices to reduce per capita water use</a:t>
            </a:r>
          </a:p>
        </p:txBody>
      </p:sp>
      <p:sp>
        <p:nvSpPr>
          <p:cNvPr id="39" name="TextBox 37"/>
          <p:cNvSpPr txBox="1"/>
          <p:nvPr/>
        </p:nvSpPr>
        <p:spPr>
          <a:xfrm>
            <a:off x="7098615" y="2131199"/>
            <a:ext cx="2308558" cy="923330"/>
          </a:xfrm>
          <a:prstGeom prst="rect">
            <a:avLst/>
          </a:prstGeom>
          <a:solidFill>
            <a:schemeClr val="bg1"/>
          </a:solidFill>
        </p:spPr>
        <p:txBody>
          <a:bodyPr wrap="square" rtlCol="0">
            <a:spAutoFit/>
          </a:bodyPr>
          <a:lstStyle/>
          <a:p>
            <a:r>
              <a:rPr lang="en-US" dirty="0" smtClean="0">
                <a:solidFill>
                  <a:srgbClr val="FF0000"/>
                </a:solidFill>
              </a:rPr>
              <a:t>Implement policies and techniques for the circular use of water</a:t>
            </a:r>
          </a:p>
        </p:txBody>
      </p:sp>
      <p:sp>
        <p:nvSpPr>
          <p:cNvPr id="40" name="TextBox 39"/>
          <p:cNvSpPr txBox="1"/>
          <p:nvPr/>
        </p:nvSpPr>
        <p:spPr>
          <a:xfrm>
            <a:off x="3009489" y="5400022"/>
            <a:ext cx="2066838" cy="923330"/>
          </a:xfrm>
          <a:prstGeom prst="rect">
            <a:avLst/>
          </a:prstGeom>
          <a:solidFill>
            <a:schemeClr val="bg1"/>
          </a:solidFill>
        </p:spPr>
        <p:txBody>
          <a:bodyPr wrap="square" rtlCol="0">
            <a:spAutoFit/>
          </a:bodyPr>
          <a:lstStyle/>
          <a:p>
            <a:r>
              <a:rPr lang="en-US" dirty="0" smtClean="0">
                <a:solidFill>
                  <a:srgbClr val="FF0000"/>
                </a:solidFill>
              </a:rPr>
              <a:t>Educate </a:t>
            </a:r>
            <a:r>
              <a:rPr lang="en-US" dirty="0">
                <a:solidFill>
                  <a:srgbClr val="FF0000"/>
                </a:solidFill>
              </a:rPr>
              <a:t>the public about the impact of water-related </a:t>
            </a:r>
            <a:r>
              <a:rPr lang="en-US" dirty="0" smtClean="0">
                <a:solidFill>
                  <a:srgbClr val="FF0000"/>
                </a:solidFill>
              </a:rPr>
              <a:t>issues</a:t>
            </a:r>
            <a:endParaRPr lang="en-US" dirty="0">
              <a:solidFill>
                <a:srgbClr val="FF0000"/>
              </a:solidFill>
            </a:endParaRPr>
          </a:p>
        </p:txBody>
      </p:sp>
      <p:sp>
        <p:nvSpPr>
          <p:cNvPr id="41" name="TextBox 38"/>
          <p:cNvSpPr txBox="1"/>
          <p:nvPr/>
        </p:nvSpPr>
        <p:spPr>
          <a:xfrm>
            <a:off x="7199907" y="5364587"/>
            <a:ext cx="2271454" cy="1200329"/>
          </a:xfrm>
          <a:prstGeom prst="rect">
            <a:avLst/>
          </a:prstGeom>
          <a:solidFill>
            <a:schemeClr val="bg1"/>
          </a:solidFill>
        </p:spPr>
        <p:txBody>
          <a:bodyPr wrap="square" rtlCol="0">
            <a:spAutoFit/>
          </a:bodyPr>
          <a:lstStyle/>
          <a:p>
            <a:r>
              <a:rPr lang="en-US" dirty="0" smtClean="0">
                <a:solidFill>
                  <a:srgbClr val="FF0000"/>
                </a:solidFill>
              </a:rPr>
              <a:t>Develop </a:t>
            </a:r>
            <a:r>
              <a:rPr lang="en-US" dirty="0">
                <a:solidFill>
                  <a:srgbClr val="FF0000"/>
                </a:solidFill>
              </a:rPr>
              <a:t>and maintain reservoirs and dams for water storage and flood control</a:t>
            </a:r>
          </a:p>
        </p:txBody>
      </p:sp>
    </p:spTree>
    <p:extLst>
      <p:ext uri="{BB962C8B-B14F-4D97-AF65-F5344CB8AC3E}">
        <p14:creationId xmlns:p14="http://schemas.microsoft.com/office/powerpoint/2010/main" val="277842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897190" y="227737"/>
            <a:ext cx="8449968" cy="1434406"/>
            <a:chOff x="4851848" y="665956"/>
            <a:chExt cx="5654408" cy="1434406"/>
          </a:xfrm>
        </p:grpSpPr>
        <p:sp>
          <p:nvSpPr>
            <p:cNvPr id="46" name="Round Same Side Corner Rectangle 45"/>
            <p:cNvSpPr/>
            <p:nvPr/>
          </p:nvSpPr>
          <p:spPr>
            <a:xfrm rot="5400000">
              <a:off x="7634756" y="-1174625"/>
              <a:ext cx="923212" cy="4819788"/>
            </a:xfrm>
            <a:prstGeom prst="round2SameRect">
              <a:avLst/>
            </a:prstGeom>
          </p:spPr>
          <p:style>
            <a:lnRef idx="2">
              <a:schemeClr val="accent5"/>
            </a:lnRef>
            <a:fillRef idx="1">
              <a:schemeClr val="lt1"/>
            </a:fillRef>
            <a:effectRef idx="0">
              <a:schemeClr val="accent5"/>
            </a:effectRef>
            <a:fontRef idx="minor">
              <a:schemeClr val="dk1"/>
            </a:fontRef>
          </p:style>
        </p:sp>
        <p:sp>
          <p:nvSpPr>
            <p:cNvPr id="48" name="Round Same Side Corner Rectangle 4"/>
            <p:cNvSpPr txBox="1"/>
            <p:nvPr/>
          </p:nvSpPr>
          <p:spPr>
            <a:xfrm>
              <a:off x="5693857" y="665956"/>
              <a:ext cx="4736089" cy="1172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just" defTabSz="800100">
                <a:spcBef>
                  <a:spcPct val="0"/>
                </a:spcBef>
                <a:spcAft>
                  <a:spcPct val="15000"/>
                </a:spcAft>
              </a:pPr>
              <a:r>
                <a:rPr lang="en-US" dirty="0">
                  <a:latin typeface="Arial"/>
                  <a:cs typeface="Arial"/>
                </a:rPr>
                <a:t>Guide students to identify the use of </a:t>
              </a:r>
              <a:r>
                <a:rPr lang="en-US" dirty="0" smtClean="0">
                  <a:latin typeface="Arial"/>
                  <a:cs typeface="Arial"/>
                </a:rPr>
                <a:t>the passive </a:t>
              </a:r>
              <a:r>
                <a:rPr lang="en-US" dirty="0">
                  <a:latin typeface="Arial"/>
                  <a:cs typeface="Arial"/>
                </a:rPr>
                <a:t>voice and mathematical presentations to express factual information.</a:t>
              </a:r>
            </a:p>
          </p:txBody>
        </p:sp>
        <p:sp>
          <p:nvSpPr>
            <p:cNvPr id="53" name="Pentagon 52"/>
            <p:cNvSpPr/>
            <p:nvPr/>
          </p:nvSpPr>
          <p:spPr>
            <a:xfrm rot="5400000">
              <a:off x="4607069" y="1018439"/>
              <a:ext cx="1326702" cy="837143"/>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Chevron 4"/>
            <p:cNvSpPr txBox="1"/>
            <p:nvPr/>
          </p:nvSpPr>
          <p:spPr>
            <a:xfrm>
              <a:off x="4851848" y="1152120"/>
              <a:ext cx="86261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Post-viewing</a:t>
              </a:r>
            </a:p>
          </p:txBody>
        </p:sp>
      </p:grpSp>
      <p:sp>
        <p:nvSpPr>
          <p:cNvPr id="19" name="Right Arrow 18"/>
          <p:cNvSpPr/>
          <p:nvPr/>
        </p:nvSpPr>
        <p:spPr>
          <a:xfrm flipH="1">
            <a:off x="9074489" y="2000579"/>
            <a:ext cx="2998639" cy="3680359"/>
          </a:xfrm>
          <a:prstGeom prst="rightArrow">
            <a:avLst>
              <a:gd name="adj1" fmla="val 57979"/>
              <a:gd name="adj2" fmla="val 24303"/>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22246" y="5132455"/>
            <a:ext cx="2721514" cy="1077218"/>
          </a:xfrm>
          <a:prstGeom prst="rect">
            <a:avLst/>
          </a:prstGeom>
        </p:spPr>
        <p:txBody>
          <a:bodyPr wrap="square" lIns="91440" tIns="45720" rIns="91440" bIns="45720" anchor="t">
            <a:spAutoFit/>
          </a:bodyPr>
          <a:lstStyle/>
          <a:p>
            <a:pPr algn="ctr"/>
            <a:r>
              <a:rPr lang="en-US" sz="1600" b="1" dirty="0">
                <a:latin typeface="Arial"/>
                <a:cs typeface="Arial"/>
              </a:rPr>
              <a:t>An Article on “Water Security Crucial for a Beautiful and Green China”</a:t>
            </a:r>
            <a:endParaRPr lang="en-US" dirty="0"/>
          </a:p>
        </p:txBody>
      </p:sp>
      <p:sp>
        <p:nvSpPr>
          <p:cNvPr id="16" name="Right Arrow 15"/>
          <p:cNvSpPr/>
          <p:nvPr/>
        </p:nvSpPr>
        <p:spPr>
          <a:xfrm>
            <a:off x="176619" y="2167287"/>
            <a:ext cx="2888054" cy="3449508"/>
          </a:xfrm>
          <a:prstGeom prst="rightArrow">
            <a:avLst>
              <a:gd name="adj1" fmla="val 57979"/>
              <a:gd name="adj2" fmla="val 21606"/>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5228366"/>
            <a:ext cx="2522166" cy="830997"/>
          </a:xfrm>
          <a:prstGeom prst="rect">
            <a:avLst/>
          </a:prstGeom>
        </p:spPr>
        <p:txBody>
          <a:bodyPr wrap="square" lIns="91440" tIns="45720" rIns="91440" bIns="45720" anchor="t">
            <a:spAutoFit/>
          </a:bodyPr>
          <a:lstStyle/>
          <a:p>
            <a:pPr algn="ctr"/>
            <a:r>
              <a:rPr lang="en-US" sz="1600" b="1" dirty="0">
                <a:latin typeface="Arial" panose="020B0604020202020204" pitchFamily="34" charset="0"/>
                <a:cs typeface="Arial" panose="020B0604020202020204" pitchFamily="34" charset="0"/>
              </a:rPr>
              <a:t>A Video on </a:t>
            </a:r>
          </a:p>
          <a:p>
            <a:pPr algn="ctr"/>
            <a:r>
              <a:rPr lang="en-US" sz="1600" b="1" dirty="0">
                <a:latin typeface="Arial"/>
                <a:cs typeface="Arial"/>
              </a:rPr>
              <a:t>“</a:t>
            </a:r>
            <a:r>
              <a:rPr lang="en-US" sz="1600" b="1" dirty="0">
                <a:latin typeface="Arial"/>
                <a:ea typeface="+mn-lt"/>
                <a:cs typeface="+mn-lt"/>
              </a:rPr>
              <a:t>Upstream | How China Solves Water Shortage</a:t>
            </a:r>
            <a:r>
              <a:rPr lang="en-US" sz="1600" b="1" dirty="0">
                <a:latin typeface="Arial"/>
                <a:cs typeface="Arial"/>
              </a:rPr>
              <a:t>”</a:t>
            </a:r>
          </a:p>
        </p:txBody>
      </p:sp>
      <p:graphicFrame>
        <p:nvGraphicFramePr>
          <p:cNvPr id="5" name="Diagram 4"/>
          <p:cNvGraphicFramePr/>
          <p:nvPr>
            <p:extLst>
              <p:ext uri="{D42A27DB-BD31-4B8C-83A1-F6EECF244321}">
                <p14:modId xmlns:p14="http://schemas.microsoft.com/office/powerpoint/2010/main" val="2463641078"/>
              </p:ext>
            </p:extLst>
          </p:nvPr>
        </p:nvGraphicFramePr>
        <p:xfrm>
          <a:off x="3160585" y="1878547"/>
          <a:ext cx="5823242" cy="4735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3370998" y="4288370"/>
            <a:ext cx="2341544" cy="646331"/>
          </a:xfrm>
          <a:prstGeom prst="rect">
            <a:avLst/>
          </a:prstGeom>
        </p:spPr>
        <p:txBody>
          <a:bodyPr wrap="square" lIns="91440" tIns="45720" rIns="91440" bIns="45720" anchor="t">
            <a:spAutoFit/>
          </a:bodyPr>
          <a:lstStyle/>
          <a:p>
            <a:r>
              <a:rPr lang="en-US" dirty="0">
                <a:latin typeface="Arial"/>
                <a:cs typeface="Arial"/>
              </a:rPr>
              <a:t>To describe trends and distributions</a:t>
            </a:r>
          </a:p>
        </p:txBody>
      </p:sp>
      <p:sp>
        <p:nvSpPr>
          <p:cNvPr id="33" name="Rectangle 32"/>
          <p:cNvSpPr/>
          <p:nvPr/>
        </p:nvSpPr>
        <p:spPr>
          <a:xfrm>
            <a:off x="6297771" y="4246433"/>
            <a:ext cx="2506086" cy="923330"/>
          </a:xfrm>
          <a:prstGeom prst="rect">
            <a:avLst/>
          </a:prstGeom>
        </p:spPr>
        <p:txBody>
          <a:bodyPr wrap="square" lIns="91440" tIns="45720" rIns="91440" bIns="45720" anchor="t">
            <a:spAutoFit/>
          </a:bodyPr>
          <a:lstStyle/>
          <a:p>
            <a:r>
              <a:rPr lang="en-US" dirty="0">
                <a:latin typeface="Arial"/>
                <a:cs typeface="Arial"/>
              </a:rPr>
              <a:t>T</a:t>
            </a:r>
            <a:r>
              <a:rPr lang="en-US" dirty="0">
                <a:latin typeface="Arial"/>
                <a:ea typeface="+mn-lt"/>
                <a:cs typeface="+mn-lt"/>
              </a:rPr>
              <a:t>o talk about how things are treated by humans</a:t>
            </a:r>
            <a:endParaRPr lang="en-US" dirty="0">
              <a:latin typeface="Arial"/>
              <a:cs typeface="Arial"/>
            </a:endParaRPr>
          </a:p>
        </p:txBody>
      </p:sp>
      <p:sp>
        <p:nvSpPr>
          <p:cNvPr id="35" name="Rectangle 34"/>
          <p:cNvSpPr/>
          <p:nvPr/>
        </p:nvSpPr>
        <p:spPr>
          <a:xfrm>
            <a:off x="3370998" y="5322718"/>
            <a:ext cx="2341544" cy="1015663"/>
          </a:xfrm>
          <a:prstGeom prst="rect">
            <a:avLst/>
          </a:prstGeom>
          <a:solidFill>
            <a:schemeClr val="bg1"/>
          </a:solidFill>
        </p:spPr>
        <p:txBody>
          <a:bodyPr wrap="square" lIns="91440" tIns="45720" rIns="91440" bIns="45720" anchor="t">
            <a:spAutoFit/>
          </a:bodyPr>
          <a:lstStyle/>
          <a:p>
            <a:pPr algn="ctr"/>
            <a:r>
              <a:rPr lang="en-US" sz="2000" dirty="0">
                <a:latin typeface="Arial"/>
                <a:ea typeface="+mn-lt"/>
                <a:cs typeface="+mn-lt"/>
              </a:rPr>
              <a:t>Mathematical </a:t>
            </a:r>
            <a:r>
              <a:rPr lang="en-US" sz="2000" dirty="0" smtClean="0">
                <a:latin typeface="Arial"/>
                <a:ea typeface="+mn-lt"/>
                <a:cs typeface="+mn-lt"/>
              </a:rPr>
              <a:t>presentations and s</a:t>
            </a:r>
            <a:r>
              <a:rPr lang="en-US" sz="2000" dirty="0" smtClean="0">
                <a:latin typeface="Arial"/>
                <a:ea typeface="+mn-lt"/>
                <a:cs typeface="Arial"/>
              </a:rPr>
              <a:t>tatistics</a:t>
            </a:r>
            <a:endParaRPr lang="en-US" sz="2000" dirty="0">
              <a:latin typeface="Arial"/>
              <a:cs typeface="Arial"/>
            </a:endParaRPr>
          </a:p>
        </p:txBody>
      </p:sp>
      <p:sp>
        <p:nvSpPr>
          <p:cNvPr id="36" name="Rectangle 35"/>
          <p:cNvSpPr/>
          <p:nvPr/>
        </p:nvSpPr>
        <p:spPr>
          <a:xfrm>
            <a:off x="6350961" y="5341598"/>
            <a:ext cx="2452896" cy="1014984"/>
          </a:xfrm>
          <a:prstGeom prst="rect">
            <a:avLst/>
          </a:prstGeom>
          <a:solidFill>
            <a:schemeClr val="bg1"/>
          </a:solidFill>
        </p:spPr>
        <p:txBody>
          <a:bodyPr wrap="square" lIns="91440" tIns="45720" rIns="91440" bIns="45720" anchor="ctr">
            <a:spAutoFit/>
          </a:bodyPr>
          <a:lstStyle/>
          <a:p>
            <a:pPr algn="ctr"/>
            <a:r>
              <a:rPr lang="en-US" sz="2400" dirty="0">
                <a:latin typeface="Arial"/>
                <a:ea typeface="+mn-lt"/>
                <a:cs typeface="Arial"/>
              </a:rPr>
              <a:t>Passive voice</a:t>
            </a:r>
          </a:p>
        </p:txBody>
      </p:sp>
      <p:sp>
        <p:nvSpPr>
          <p:cNvPr id="43" name="Rectangle 42"/>
          <p:cNvSpPr/>
          <p:nvPr/>
        </p:nvSpPr>
        <p:spPr>
          <a:xfrm>
            <a:off x="4773741" y="1397338"/>
            <a:ext cx="2778251" cy="400110"/>
          </a:xfrm>
          <a:prstGeom prst="rect">
            <a:avLst/>
          </a:prstGeom>
          <a:solidFill>
            <a:schemeClr val="accent4">
              <a:lumMod val="40000"/>
              <a:lumOff val="60000"/>
            </a:schemeClr>
          </a:solidFill>
        </p:spPr>
        <p:txBody>
          <a:bodyPr wrap="square">
            <a:spAutoFit/>
          </a:bodyPr>
          <a:lstStyle/>
          <a:p>
            <a:pPr algn="ctr"/>
            <a:r>
              <a:rPr lang="en-US" sz="2000" b="1">
                <a:solidFill>
                  <a:srgbClr val="002060"/>
                </a:solidFill>
                <a:latin typeface="Arial" panose="020B0604020202020204" pitchFamily="34" charset="0"/>
                <a:cs typeface="Arial" panose="020B0604020202020204" pitchFamily="34" charset="0"/>
              </a:rPr>
              <a:t>Language Focuses</a:t>
            </a:r>
          </a:p>
        </p:txBody>
      </p:sp>
      <p:pic>
        <p:nvPicPr>
          <p:cNvPr id="49" name="Picture 4" descr="16,636 Video Clipart Stock Photos, Pictures &amp;amp; Royalty-Free Images - iStock"/>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239719" y="2960518"/>
            <a:ext cx="2375046" cy="1916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1D8345E-4E1F-46C7-9F87-24FCA86018EC}" type="slidenum">
              <a:rPr lang="en-US" smtClean="0"/>
              <a:t>11</a:t>
            </a:fld>
            <a:endParaRPr lang="en-US"/>
          </a:p>
        </p:txBody>
      </p:sp>
      <p:pic>
        <p:nvPicPr>
          <p:cNvPr id="29" name="Picture 28">
            <a:extLst>
              <a:ext uri="{FF2B5EF4-FFF2-40B4-BE49-F238E27FC236}">
                <a16:creationId xmlns:a16="http://schemas.microsoft.com/office/drawing/2014/main" id="{BEA8FF54-0D00-4C5F-9F6C-91540532713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64434" y="3433099"/>
            <a:ext cx="2120351" cy="963631"/>
          </a:xfrm>
          <a:prstGeom prst="rect">
            <a:avLst/>
          </a:prstGeom>
        </p:spPr>
      </p:pic>
      <p:pic>
        <p:nvPicPr>
          <p:cNvPr id="47" name="Picture 46" descr="A page of a document&#10;&#10;Description automatically generated">
            <a:extLst>
              <a:ext uri="{FF2B5EF4-FFF2-40B4-BE49-F238E27FC236}">
                <a16:creationId xmlns:a16="http://schemas.microsoft.com/office/drawing/2014/main" id="{467660D7-697E-CFA1-1811-7F92F9D92B80}"/>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588"/>
          <a:stretch/>
        </p:blipFill>
        <p:spPr>
          <a:xfrm>
            <a:off x="9975166" y="2829340"/>
            <a:ext cx="1893698" cy="2048153"/>
          </a:xfrm>
          <a:prstGeom prst="rect">
            <a:avLst/>
          </a:prstGeom>
          <a:ln>
            <a:solidFill>
              <a:schemeClr val="bg1">
                <a:lumMod val="85000"/>
              </a:schemeClr>
            </a:solidFill>
          </a:ln>
        </p:spPr>
      </p:pic>
      <p:pic>
        <p:nvPicPr>
          <p:cNvPr id="1028" name="Picture 4" descr="Top Business Trends for 2016 - Expert Insights - Wharton@Wo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1439" y="2127708"/>
            <a:ext cx="2160662" cy="21606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Building a House, Construction Elements Graphic by Redvy Creative ·  Creative Fabrica"/>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522778" y="2040108"/>
            <a:ext cx="2157984" cy="21657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33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6605527"/>
              </p:ext>
            </p:extLst>
          </p:nvPr>
        </p:nvGraphicFramePr>
        <p:xfrm>
          <a:off x="674812" y="4479579"/>
          <a:ext cx="10947464" cy="1605959"/>
        </p:xfrm>
        <a:graphic>
          <a:graphicData uri="http://schemas.openxmlformats.org/drawingml/2006/table">
            <a:tbl>
              <a:tblPr firstRow="1" bandRow="1">
                <a:tableStyleId>{5C22544A-7EE6-4342-B048-85BDC9FD1C3A}</a:tableStyleId>
              </a:tblPr>
              <a:tblGrid>
                <a:gridCol w="2545607">
                  <a:extLst>
                    <a:ext uri="{9D8B030D-6E8A-4147-A177-3AD203B41FA5}">
                      <a16:colId xmlns:a16="http://schemas.microsoft.com/office/drawing/2014/main" val="3428224097"/>
                    </a:ext>
                  </a:extLst>
                </a:gridCol>
                <a:gridCol w="2389714">
                  <a:extLst>
                    <a:ext uri="{9D8B030D-6E8A-4147-A177-3AD203B41FA5}">
                      <a16:colId xmlns:a16="http://schemas.microsoft.com/office/drawing/2014/main" val="4034085110"/>
                    </a:ext>
                  </a:extLst>
                </a:gridCol>
                <a:gridCol w="2880852">
                  <a:extLst>
                    <a:ext uri="{9D8B030D-6E8A-4147-A177-3AD203B41FA5}">
                      <a16:colId xmlns:a16="http://schemas.microsoft.com/office/drawing/2014/main" val="3926038590"/>
                    </a:ext>
                  </a:extLst>
                </a:gridCol>
                <a:gridCol w="3131291">
                  <a:extLst>
                    <a:ext uri="{9D8B030D-6E8A-4147-A177-3AD203B41FA5}">
                      <a16:colId xmlns:a16="http://schemas.microsoft.com/office/drawing/2014/main" val="1281187079"/>
                    </a:ext>
                  </a:extLst>
                </a:gridCol>
              </a:tblGrid>
              <a:tr h="478199">
                <a:tc>
                  <a:txBody>
                    <a:bodyPr/>
                    <a:lstStyle/>
                    <a:p>
                      <a:r>
                        <a:rPr lang="en-US" sz="1600" dirty="0" smtClean="0">
                          <a:latin typeface="+mn-lt"/>
                          <a:cs typeface="Arial" panose="020B0604020202020204" pitchFamily="34" charset="0"/>
                        </a:rPr>
                        <a:t>Language Items</a:t>
                      </a:r>
                      <a:endParaRPr lang="en-US" sz="1600" dirty="0">
                        <a:latin typeface="+mn-lt"/>
                        <a:cs typeface="Arial" panose="020B0604020202020204" pitchFamily="34" charset="0"/>
                      </a:endParaRPr>
                    </a:p>
                  </a:txBody>
                  <a:tcPr anchor="ctr"/>
                </a:tc>
                <a:tc>
                  <a:txBody>
                    <a:bodyPr/>
                    <a:lstStyle/>
                    <a:p>
                      <a:r>
                        <a:rPr lang="en-US" sz="1600" dirty="0" smtClean="0">
                          <a:latin typeface="+mn-lt"/>
                          <a:cs typeface="Arial" panose="020B0604020202020204" pitchFamily="34" charset="0"/>
                        </a:rPr>
                        <a:t>Communicative Functions</a:t>
                      </a:r>
                      <a:endParaRPr lang="en-US" sz="1600" dirty="0">
                        <a:latin typeface="+mn-lt"/>
                        <a:cs typeface="Arial" panose="020B0604020202020204" pitchFamily="34" charset="0"/>
                      </a:endParaRPr>
                    </a:p>
                  </a:txBody>
                  <a:tcPr anchor="ctr"/>
                </a:tc>
                <a:tc>
                  <a:txBody>
                    <a:bodyPr/>
                    <a:lstStyle/>
                    <a:p>
                      <a:r>
                        <a:rPr lang="en-US" sz="1600" dirty="0" smtClean="0">
                          <a:latin typeface="+mn-lt"/>
                          <a:cs typeface="Arial" panose="020B0604020202020204" pitchFamily="34" charset="0"/>
                        </a:rPr>
                        <a:t>Examples (article)</a:t>
                      </a:r>
                      <a:endParaRPr lang="en-US" sz="1600" dirty="0">
                        <a:latin typeface="+mn-lt"/>
                        <a:cs typeface="Arial" panose="020B0604020202020204" pitchFamily="34" charset="0"/>
                      </a:endParaRPr>
                    </a:p>
                  </a:txBody>
                  <a:tcPr anchor="ctr"/>
                </a:tc>
                <a:tc>
                  <a:txBody>
                    <a:bodyPr/>
                    <a:lstStyle/>
                    <a:p>
                      <a:r>
                        <a:rPr lang="en-US" sz="1600" dirty="0" smtClean="0">
                          <a:latin typeface="+mn-lt"/>
                          <a:cs typeface="Arial" panose="020B0604020202020204" pitchFamily="34" charset="0"/>
                        </a:rPr>
                        <a:t>Examples</a:t>
                      </a:r>
                      <a:r>
                        <a:rPr lang="en-US" sz="1600" baseline="0" dirty="0" smtClean="0">
                          <a:latin typeface="+mn-lt"/>
                          <a:cs typeface="Arial" panose="020B0604020202020204" pitchFamily="34" charset="0"/>
                        </a:rPr>
                        <a:t> (video)</a:t>
                      </a:r>
                      <a:endParaRPr lang="en-US" sz="1600" dirty="0">
                        <a:latin typeface="+mn-lt"/>
                        <a:cs typeface="Arial" panose="020B0604020202020204" pitchFamily="34" charset="0"/>
                      </a:endParaRPr>
                    </a:p>
                  </a:txBody>
                  <a:tcPr anchor="ctr"/>
                </a:tc>
                <a:extLst>
                  <a:ext uri="{0D108BD9-81ED-4DB2-BD59-A6C34878D82A}">
                    <a16:rowId xmlns:a16="http://schemas.microsoft.com/office/drawing/2014/main" val="1530037435"/>
                  </a:ext>
                </a:extLst>
              </a:tr>
              <a:tr h="548640">
                <a:tc>
                  <a:txBody>
                    <a:bodyPr/>
                    <a:lstStyle/>
                    <a:p>
                      <a:r>
                        <a:rPr lang="en-US" sz="1600" b="1" dirty="0" smtClean="0">
                          <a:solidFill>
                            <a:schemeClr val="tx1"/>
                          </a:solidFill>
                          <a:latin typeface="+mn-lt"/>
                          <a:cs typeface="Arial" panose="020B0604020202020204" pitchFamily="34" charset="0"/>
                        </a:rPr>
                        <a:t>Passive voice</a:t>
                      </a:r>
                      <a:endParaRPr lang="en-US" sz="1600" b="1" dirty="0">
                        <a:solidFill>
                          <a:schemeClr val="tx1"/>
                        </a:solidFill>
                        <a:latin typeface="+mn-lt"/>
                        <a:cs typeface="Arial" panose="020B0604020202020204" pitchFamily="34" charset="0"/>
                      </a:endParaRPr>
                    </a:p>
                  </a:txBody>
                  <a:tcPr anchor="ctr"/>
                </a:tc>
                <a:tc>
                  <a:txBody>
                    <a:bodyPr/>
                    <a:lstStyle/>
                    <a:p>
                      <a:endParaRPr lang="en-US" sz="1600" dirty="0">
                        <a:solidFill>
                          <a:srgbClr val="FF0000"/>
                        </a:solidFill>
                        <a:latin typeface="+mn-lt"/>
                        <a:cs typeface="Arial" panose="020B0604020202020204" pitchFamily="34" charset="0"/>
                      </a:endParaRPr>
                    </a:p>
                  </a:txBody>
                  <a:tcPr anchor="ctr"/>
                </a:tc>
                <a:tc>
                  <a:txBody>
                    <a:bodyPr/>
                    <a:lstStyle/>
                    <a:p>
                      <a:endParaRPr lang="en-US" sz="1600" dirty="0">
                        <a:solidFill>
                          <a:srgbClr val="FF0000"/>
                        </a:solidFill>
                        <a:latin typeface="+mn-lt"/>
                        <a:cs typeface="Arial" panose="020B0604020202020204" pitchFamily="34" charset="0"/>
                      </a:endParaRPr>
                    </a:p>
                  </a:txBody>
                  <a:tcPr anchor="ctr"/>
                </a:tc>
                <a:tc>
                  <a:txBody>
                    <a:bodyPr/>
                    <a:lstStyle/>
                    <a:p>
                      <a:endParaRPr lang="en-US" sz="1600" dirty="0">
                        <a:solidFill>
                          <a:srgbClr val="FF0000"/>
                        </a:solidFill>
                        <a:latin typeface="+mn-lt"/>
                        <a:cs typeface="Arial" panose="020B0604020202020204" pitchFamily="34" charset="0"/>
                      </a:endParaRPr>
                    </a:p>
                  </a:txBody>
                  <a:tcPr anchor="ctr"/>
                </a:tc>
                <a:extLst>
                  <a:ext uri="{0D108BD9-81ED-4DB2-BD59-A6C34878D82A}">
                    <a16:rowId xmlns:a16="http://schemas.microsoft.com/office/drawing/2014/main" val="478762375"/>
                  </a:ext>
                </a:extLst>
              </a:tr>
              <a:tr h="522986">
                <a:tc>
                  <a:txBody>
                    <a:bodyPr/>
                    <a:lstStyle/>
                    <a:p>
                      <a:r>
                        <a:rPr lang="en-US" sz="1600" b="1" dirty="0" smtClean="0">
                          <a:solidFill>
                            <a:schemeClr val="tx1"/>
                          </a:solidFill>
                          <a:latin typeface="+mn-lt"/>
                          <a:cs typeface="Arial" panose="020B0604020202020204" pitchFamily="34" charset="0"/>
                        </a:rPr>
                        <a:t>Mathematical presentations and statistics</a:t>
                      </a:r>
                      <a:endParaRPr lang="en-US" sz="1600" b="1" dirty="0">
                        <a:solidFill>
                          <a:schemeClr val="tx1"/>
                        </a:solidFill>
                        <a:latin typeface="+mn-lt"/>
                        <a:cs typeface="Arial" panose="020B0604020202020204" pitchFamily="34" charset="0"/>
                      </a:endParaRPr>
                    </a:p>
                  </a:txBody>
                  <a:tcPr anchor="ctr"/>
                </a:tc>
                <a:tc>
                  <a:txBody>
                    <a:bodyPr/>
                    <a:lstStyle/>
                    <a:p>
                      <a:endParaRPr lang="en-US" sz="1600" dirty="0">
                        <a:solidFill>
                          <a:srgbClr val="FF0000"/>
                        </a:solidFill>
                        <a:latin typeface="+mn-lt"/>
                        <a:cs typeface="Arial" panose="020B0604020202020204" pitchFamily="34" charset="0"/>
                      </a:endParaRPr>
                    </a:p>
                  </a:txBody>
                  <a:tcPr anchor="ctr"/>
                </a:tc>
                <a:tc>
                  <a:txBody>
                    <a:bodyPr/>
                    <a:lstStyle/>
                    <a:p>
                      <a:endParaRPr lang="en-US" sz="1600" dirty="0">
                        <a:solidFill>
                          <a:srgbClr val="FF0000"/>
                        </a:solidFill>
                        <a:latin typeface="+mn-lt"/>
                        <a:cs typeface="Arial" panose="020B0604020202020204" pitchFamily="34" charset="0"/>
                      </a:endParaRPr>
                    </a:p>
                  </a:txBody>
                  <a:tcPr anchor="ctr"/>
                </a:tc>
                <a:tc>
                  <a:txBody>
                    <a:bodyPr/>
                    <a:lstStyle/>
                    <a:p>
                      <a:endParaRPr lang="en-US" sz="1600" dirty="0">
                        <a:solidFill>
                          <a:srgbClr val="FF0000"/>
                        </a:solidFill>
                        <a:latin typeface="+mn-lt"/>
                        <a:cs typeface="Arial" panose="020B0604020202020204" pitchFamily="34" charset="0"/>
                      </a:endParaRPr>
                    </a:p>
                  </a:txBody>
                  <a:tcPr anchor="ctr"/>
                </a:tc>
                <a:extLst>
                  <a:ext uri="{0D108BD9-81ED-4DB2-BD59-A6C34878D82A}">
                    <a16:rowId xmlns:a16="http://schemas.microsoft.com/office/drawing/2014/main" val="1109500682"/>
                  </a:ext>
                </a:extLst>
              </a:tr>
            </a:tbl>
          </a:graphicData>
        </a:graphic>
      </p:graphicFrame>
      <p:pic>
        <p:nvPicPr>
          <p:cNvPr id="17" name="Picture 16" descr="A page of a document&#10;&#10;Description automatically generated">
            <a:extLst>
              <a:ext uri="{FF2B5EF4-FFF2-40B4-BE49-F238E27FC236}">
                <a16:creationId xmlns:a16="http://schemas.microsoft.com/office/drawing/2014/main" id="{467660D7-697E-CFA1-1811-7F92F9D92B8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588"/>
          <a:stretch/>
        </p:blipFill>
        <p:spPr>
          <a:xfrm>
            <a:off x="-59884" y="2659311"/>
            <a:ext cx="1244906" cy="1346444"/>
          </a:xfrm>
          <a:prstGeom prst="ellipse">
            <a:avLst/>
          </a:prstGeom>
          <a:ln>
            <a:noFill/>
          </a:ln>
          <a:effectLst>
            <a:softEdge rad="112500"/>
          </a:effectLst>
        </p:spPr>
      </p:pic>
      <p:sp>
        <p:nvSpPr>
          <p:cNvPr id="43" name="Rectangle 42"/>
          <p:cNvSpPr/>
          <p:nvPr/>
        </p:nvSpPr>
        <p:spPr>
          <a:xfrm>
            <a:off x="4759418" y="503511"/>
            <a:ext cx="2778251" cy="400110"/>
          </a:xfrm>
          <a:prstGeom prst="rect">
            <a:avLst/>
          </a:prstGeom>
          <a:solidFill>
            <a:schemeClr val="accent4">
              <a:lumMod val="40000"/>
              <a:lumOff val="60000"/>
            </a:schemeClr>
          </a:solidFill>
        </p:spPr>
        <p:txBody>
          <a:bodyPr wrap="square">
            <a:spAutoFit/>
          </a:bodyPr>
          <a:lstStyle/>
          <a:p>
            <a:pPr algn="ctr"/>
            <a:r>
              <a:rPr lang="en-US" sz="2000" b="1" dirty="0">
                <a:solidFill>
                  <a:srgbClr val="002060"/>
                </a:solidFill>
                <a:latin typeface="Arial" panose="020B0604020202020204" pitchFamily="34" charset="0"/>
                <a:cs typeface="Arial" panose="020B0604020202020204" pitchFamily="34" charset="0"/>
              </a:rPr>
              <a:t>Language Focuses</a:t>
            </a:r>
          </a:p>
        </p:txBody>
      </p:sp>
      <p:sp>
        <p:nvSpPr>
          <p:cNvPr id="2" name="Slide Number Placeholder 1"/>
          <p:cNvSpPr>
            <a:spLocks noGrp="1"/>
          </p:cNvSpPr>
          <p:nvPr>
            <p:ph type="sldNum" sz="quarter" idx="12"/>
          </p:nvPr>
        </p:nvSpPr>
        <p:spPr/>
        <p:txBody>
          <a:bodyPr/>
          <a:lstStyle/>
          <a:p>
            <a:fld id="{01D8345E-4E1F-46C7-9F87-24FCA86018EC}" type="slidenum">
              <a:rPr lang="en-US" smtClean="0"/>
              <a:t>12</a:t>
            </a:fld>
            <a:endParaRPr lang="en-US"/>
          </a:p>
        </p:txBody>
      </p:sp>
      <p:sp>
        <p:nvSpPr>
          <p:cNvPr id="28" name="TextBox 27">
            <a:extLst>
              <a:ext uri="{FF2B5EF4-FFF2-40B4-BE49-F238E27FC236}">
                <a16:creationId xmlns:a16="http://schemas.microsoft.com/office/drawing/2014/main" id="{6BA25241-0076-135E-9C51-DD7C95735CBF}"/>
              </a:ext>
            </a:extLst>
          </p:cNvPr>
          <p:cNvSpPr txBox="1"/>
          <p:nvPr/>
        </p:nvSpPr>
        <p:spPr>
          <a:xfrm>
            <a:off x="731366" y="1073075"/>
            <a:ext cx="107326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Calibri"/>
                <a:cs typeface="Calibri"/>
              </a:rPr>
              <a:t>The following is an excerpt from the article, and a transcript of part of the video respectively. Identify the language items (i.e., the passive voice, mathematical presentations), underline an example of each, and explain their communicative functions.</a:t>
            </a:r>
            <a:endParaRPr lang="en-GB" dirty="0">
              <a:latin typeface="Arial"/>
              <a:cs typeface="Arial"/>
            </a:endParaRPr>
          </a:p>
        </p:txBody>
      </p:sp>
      <p:pic>
        <p:nvPicPr>
          <p:cNvPr id="27" name="Picture 26" descr="A white text with black text&#10;&#10;Description automatically generated">
            <a:extLst>
              <a:ext uri="{FF2B5EF4-FFF2-40B4-BE49-F238E27FC236}">
                <a16:creationId xmlns:a16="http://schemas.microsoft.com/office/drawing/2014/main" id="{AB9B90A0-02DF-67EE-D3BF-7232768B3164}"/>
              </a:ext>
            </a:extLst>
          </p:cNvPr>
          <p:cNvPicPr>
            <a:picLocks noChangeAspect="1"/>
          </p:cNvPicPr>
          <p:nvPr/>
        </p:nvPicPr>
        <p:blipFill rotWithShape="1">
          <a:blip r:embed="rId3"/>
          <a:srcRect t="15254"/>
          <a:stretch/>
        </p:blipFill>
        <p:spPr>
          <a:xfrm>
            <a:off x="731366" y="2275086"/>
            <a:ext cx="6355916" cy="1787077"/>
          </a:xfrm>
          <a:prstGeom prst="rect">
            <a:avLst/>
          </a:prstGeom>
        </p:spPr>
      </p:pic>
      <p:cxnSp>
        <p:nvCxnSpPr>
          <p:cNvPr id="7" name="Straight Connector 6"/>
          <p:cNvCxnSpPr/>
          <p:nvPr/>
        </p:nvCxnSpPr>
        <p:spPr>
          <a:xfrm>
            <a:off x="6771944" y="3495409"/>
            <a:ext cx="25120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87920" y="3670634"/>
            <a:ext cx="3295168" cy="1551"/>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888895" y="2504533"/>
            <a:ext cx="2381685" cy="1551"/>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1175AB82-D392-99ED-C9DF-8627A75FC2EB}"/>
              </a:ext>
            </a:extLst>
          </p:cNvPr>
          <p:cNvGrpSpPr>
            <a:grpSpLocks noUngrp="1" noChangeAspect="1"/>
          </p:cNvGrpSpPr>
          <p:nvPr/>
        </p:nvGrpSpPr>
        <p:grpSpPr>
          <a:xfrm>
            <a:off x="10580915" y="2317932"/>
            <a:ext cx="1545770" cy="1326816"/>
            <a:chOff x="8158754" y="1834335"/>
            <a:chExt cx="3712767" cy="3215088"/>
          </a:xfrm>
        </p:grpSpPr>
        <p:pic>
          <p:nvPicPr>
            <p:cNvPr id="20" name="Picture 4" descr="16,636 Video Clipart Stock Photos, Pictures &amp;amp; Royalty-Free Images - iStock">
              <a:extLst>
                <a:ext uri="{FF2B5EF4-FFF2-40B4-BE49-F238E27FC236}">
                  <a16:creationId xmlns:a16="http://schemas.microsoft.com/office/drawing/2014/main" id="{3AC98748-4B33-CF70-7AB1-14F3B5C7624E}"/>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58754"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FAD4176-AEC3-7CBA-746D-F719FA384C4B}"/>
                </a:ext>
              </a:extLst>
            </p:cNvPr>
            <p:cNvSpPr/>
            <p:nvPr/>
          </p:nvSpPr>
          <p:spPr>
            <a:xfrm>
              <a:off x="8435729" y="2289188"/>
              <a:ext cx="3166196" cy="537170"/>
            </a:xfrm>
            <a:prstGeom prst="rect">
              <a:avLst/>
            </a:prstGeom>
          </p:spPr>
          <p:txBody>
            <a:bodyPr wrap="none" lIns="91440" tIns="45720" rIns="91440" bIns="45720" anchor="t">
              <a:spAutoFit/>
            </a:bodyPr>
            <a:lstStyle/>
            <a:p>
              <a:r>
                <a:rPr lang="en-US" sz="800" b="1" dirty="0">
                  <a:solidFill>
                    <a:schemeClr val="accent2">
                      <a:lumMod val="50000"/>
                    </a:schemeClr>
                  </a:solidFill>
                </a:rPr>
                <a:t>Video Time: </a:t>
              </a:r>
              <a:r>
                <a:rPr lang="en-US" sz="800" b="1" dirty="0" smtClean="0">
                  <a:solidFill>
                    <a:schemeClr val="accent2">
                      <a:lumMod val="50000"/>
                    </a:schemeClr>
                  </a:solidFill>
                </a:rPr>
                <a:t>01:43 </a:t>
              </a:r>
              <a:r>
                <a:rPr lang="en-US" sz="800" b="1" dirty="0">
                  <a:solidFill>
                    <a:schemeClr val="accent2">
                      <a:lumMod val="50000"/>
                    </a:schemeClr>
                  </a:solidFill>
                </a:rPr>
                <a:t>– </a:t>
              </a:r>
              <a:r>
                <a:rPr lang="en-US" sz="800" b="1" dirty="0" smtClean="0">
                  <a:solidFill>
                    <a:schemeClr val="accent2">
                      <a:lumMod val="50000"/>
                    </a:schemeClr>
                  </a:solidFill>
                </a:rPr>
                <a:t>02:13</a:t>
              </a:r>
              <a:endParaRPr lang="en-US" sz="800" b="1" dirty="0">
                <a:solidFill>
                  <a:schemeClr val="accent2">
                    <a:lumMod val="50000"/>
                  </a:schemeClr>
                </a:solidFill>
              </a:endParaRPr>
            </a:p>
          </p:txBody>
        </p:sp>
        <p:pic>
          <p:nvPicPr>
            <p:cNvPr id="22" name="Picture 21" descr="A water channel in a road&#10;&#10;Description automatically generated">
              <a:extLst>
                <a:ext uri="{FF2B5EF4-FFF2-40B4-BE49-F238E27FC236}">
                  <a16:creationId xmlns:a16="http://schemas.microsoft.com/office/drawing/2014/main" id="{789DF76A-0A39-4AFA-3279-C36BAB5B04D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382000" y="2683565"/>
              <a:ext cx="3279915" cy="1789297"/>
            </a:xfrm>
            <a:prstGeom prst="rect">
              <a:avLst/>
            </a:prstGeom>
          </p:spPr>
        </p:pic>
      </p:grpSp>
      <p:graphicFrame>
        <p:nvGraphicFramePr>
          <p:cNvPr id="23" name="Table 22"/>
          <p:cNvGraphicFramePr>
            <a:graphicFrameLocks noGrp="1"/>
          </p:cNvGraphicFramePr>
          <p:nvPr>
            <p:extLst>
              <p:ext uri="{D42A27DB-BD31-4B8C-83A1-F6EECF244321}">
                <p14:modId xmlns:p14="http://schemas.microsoft.com/office/powerpoint/2010/main" val="1103010965"/>
              </p:ext>
            </p:extLst>
          </p:nvPr>
        </p:nvGraphicFramePr>
        <p:xfrm>
          <a:off x="7138333" y="1940909"/>
          <a:ext cx="3429604" cy="2225040"/>
        </p:xfrm>
        <a:graphic>
          <a:graphicData uri="http://schemas.openxmlformats.org/drawingml/2006/table">
            <a:tbl>
              <a:tblPr firstRow="1" bandRow="1">
                <a:tableStyleId>{5C22544A-7EE6-4342-B048-85BDC9FD1C3A}</a:tableStyleId>
              </a:tblPr>
              <a:tblGrid>
                <a:gridCol w="3429604">
                  <a:extLst>
                    <a:ext uri="{9D8B030D-6E8A-4147-A177-3AD203B41FA5}">
                      <a16:colId xmlns:a16="http://schemas.microsoft.com/office/drawing/2014/main" val="3581315120"/>
                    </a:ext>
                  </a:extLst>
                </a:gridCol>
              </a:tblGrid>
              <a:tr h="2212979">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Using a series of canals, scientists studied the amount of water that could be safely diverted from cities and regions up in the country’s north. It’s estimated that already 13.5 million people have more access to clean water because of the project, and by 2050, officials hope to build capacity to transfer 44.8 billion cubic meters of water per year, about half the amount of water California uses annually. </a:t>
                      </a:r>
                      <a:endParaRPr lang="en-US" sz="1200" b="0" kern="1200" dirty="0" smtClean="0">
                        <a:solidFill>
                          <a:schemeClr val="tx1"/>
                        </a:solidFill>
                        <a:effectLst/>
                        <a:latin typeface="+mn-lt"/>
                        <a:ea typeface="+mn-ea"/>
                        <a:cs typeface="+mn-cs"/>
                      </a:endParaRPr>
                    </a:p>
                  </a:txBody>
                  <a:tcPr>
                    <a:solidFill>
                      <a:schemeClr val="bg2"/>
                    </a:solidFill>
                  </a:tcPr>
                </a:tc>
                <a:extLst>
                  <a:ext uri="{0D108BD9-81ED-4DB2-BD59-A6C34878D82A}">
                    <a16:rowId xmlns:a16="http://schemas.microsoft.com/office/drawing/2014/main" val="1198252892"/>
                  </a:ext>
                </a:extLst>
              </a:tr>
            </a:tbl>
          </a:graphicData>
        </a:graphic>
      </p:graphicFrame>
      <p:cxnSp>
        <p:nvCxnSpPr>
          <p:cNvPr id="24" name="Straight Connector 23"/>
          <p:cNvCxnSpPr/>
          <p:nvPr/>
        </p:nvCxnSpPr>
        <p:spPr>
          <a:xfrm flipV="1">
            <a:off x="8588796" y="2835549"/>
            <a:ext cx="902298" cy="205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7962328" y="3889043"/>
            <a:ext cx="2515046" cy="1275"/>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5" name="文字方塊 4"/>
          <p:cNvSpPr txBox="1"/>
          <p:nvPr/>
        </p:nvSpPr>
        <p:spPr>
          <a:xfrm>
            <a:off x="3259091" y="4989258"/>
            <a:ext cx="2316085" cy="584775"/>
          </a:xfrm>
          <a:prstGeom prst="rect">
            <a:avLst/>
          </a:prstGeom>
          <a:noFill/>
        </p:spPr>
        <p:txBody>
          <a:bodyPr wrap="square" rtlCol="0">
            <a:spAutoFit/>
          </a:bodyPr>
          <a:lstStyle/>
          <a:p>
            <a:r>
              <a:rPr lang="en-US" altLang="zh-HK" sz="1600" dirty="0">
                <a:solidFill>
                  <a:srgbClr val="FF0000"/>
                </a:solidFill>
                <a:cs typeface="Arial" panose="020B0604020202020204" pitchFamily="34" charset="0"/>
              </a:rPr>
              <a:t>To talk about how things are treated by </a:t>
            </a:r>
            <a:r>
              <a:rPr lang="en-US" altLang="zh-HK" sz="1600" dirty="0" smtClean="0">
                <a:solidFill>
                  <a:srgbClr val="FF0000"/>
                </a:solidFill>
                <a:cs typeface="Arial" panose="020B0604020202020204" pitchFamily="34" charset="0"/>
              </a:rPr>
              <a:t>humans</a:t>
            </a:r>
            <a:endParaRPr lang="en-US" altLang="zh-HK" sz="1600" dirty="0">
              <a:solidFill>
                <a:srgbClr val="FF0000"/>
              </a:solidFill>
              <a:cs typeface="Arial" panose="020B0604020202020204" pitchFamily="34" charset="0"/>
            </a:endParaRPr>
          </a:p>
        </p:txBody>
      </p:sp>
      <p:sp>
        <p:nvSpPr>
          <p:cNvPr id="26" name="文字方塊 25"/>
          <p:cNvSpPr txBox="1"/>
          <p:nvPr/>
        </p:nvSpPr>
        <p:spPr>
          <a:xfrm>
            <a:off x="3259091" y="5551928"/>
            <a:ext cx="2316085" cy="584775"/>
          </a:xfrm>
          <a:prstGeom prst="rect">
            <a:avLst/>
          </a:prstGeom>
          <a:noFill/>
        </p:spPr>
        <p:txBody>
          <a:bodyPr wrap="square" rtlCol="0">
            <a:spAutoFit/>
          </a:bodyPr>
          <a:lstStyle/>
          <a:p>
            <a:r>
              <a:rPr lang="en-US" altLang="zh-HK" sz="1600" dirty="0">
                <a:solidFill>
                  <a:srgbClr val="FF0000"/>
                </a:solidFill>
                <a:cs typeface="Arial" panose="020B0604020202020204" pitchFamily="34" charset="0"/>
              </a:rPr>
              <a:t>To describe trends and distributions</a:t>
            </a:r>
          </a:p>
        </p:txBody>
      </p:sp>
      <p:sp>
        <p:nvSpPr>
          <p:cNvPr id="29" name="文字方塊 28"/>
          <p:cNvSpPr txBox="1"/>
          <p:nvPr/>
        </p:nvSpPr>
        <p:spPr>
          <a:xfrm>
            <a:off x="5646243" y="5471478"/>
            <a:ext cx="2734277" cy="584775"/>
          </a:xfrm>
          <a:prstGeom prst="rect">
            <a:avLst/>
          </a:prstGeom>
          <a:noFill/>
        </p:spPr>
        <p:txBody>
          <a:bodyPr wrap="square" rtlCol="0">
            <a:spAutoFit/>
          </a:bodyPr>
          <a:lstStyle/>
          <a:p>
            <a:r>
              <a:rPr lang="en-US" altLang="zh-HK" sz="1600" dirty="0">
                <a:solidFill>
                  <a:srgbClr val="FF0000"/>
                </a:solidFill>
                <a:cs typeface="Arial" panose="020B0604020202020204" pitchFamily="34" charset="0"/>
              </a:rPr>
              <a:t>nearly </a:t>
            </a:r>
            <a:r>
              <a:rPr lang="en-US" altLang="zh-HK" sz="1600" u="sng" dirty="0">
                <a:solidFill>
                  <a:srgbClr val="FF0000"/>
                </a:solidFill>
                <a:cs typeface="Arial" panose="020B0604020202020204" pitchFamily="34" charset="0"/>
              </a:rPr>
              <a:t>21 percent</a:t>
            </a:r>
            <a:r>
              <a:rPr lang="en-US" altLang="zh-HK" sz="1600" dirty="0">
                <a:solidFill>
                  <a:srgbClr val="FF0000"/>
                </a:solidFill>
                <a:cs typeface="Arial" panose="020B0604020202020204" pitchFamily="34" charset="0"/>
              </a:rPr>
              <a:t> of the global population</a:t>
            </a:r>
          </a:p>
        </p:txBody>
      </p:sp>
      <p:sp>
        <p:nvSpPr>
          <p:cNvPr id="30" name="文字方塊 29"/>
          <p:cNvSpPr txBox="1"/>
          <p:nvPr/>
        </p:nvSpPr>
        <p:spPr>
          <a:xfrm>
            <a:off x="5646243" y="4941756"/>
            <a:ext cx="2823350" cy="584775"/>
          </a:xfrm>
          <a:prstGeom prst="rect">
            <a:avLst/>
          </a:prstGeom>
          <a:noFill/>
        </p:spPr>
        <p:txBody>
          <a:bodyPr wrap="square" rtlCol="0">
            <a:spAutoFit/>
          </a:bodyPr>
          <a:lstStyle/>
          <a:p>
            <a:r>
              <a:rPr lang="en-US" altLang="zh-HK" sz="1600" dirty="0">
                <a:solidFill>
                  <a:srgbClr val="FF0000"/>
                </a:solidFill>
                <a:cs typeface="Arial" panose="020B0604020202020204" pitchFamily="34" charset="0"/>
              </a:rPr>
              <a:t>The </a:t>
            </a:r>
            <a:r>
              <a:rPr lang="en-US" altLang="zh-HK" sz="1600" dirty="0" err="1">
                <a:solidFill>
                  <a:srgbClr val="FF0000"/>
                </a:solidFill>
                <a:cs typeface="Arial" panose="020B0604020202020204" pitchFamily="34" charset="0"/>
              </a:rPr>
              <a:t>Dujiangyan</a:t>
            </a:r>
            <a:r>
              <a:rPr lang="en-US" altLang="zh-HK" sz="1600" dirty="0">
                <a:solidFill>
                  <a:srgbClr val="FF0000"/>
                </a:solidFill>
                <a:cs typeface="Arial" panose="020B0604020202020204" pitchFamily="34" charset="0"/>
              </a:rPr>
              <a:t> Irrigation System </a:t>
            </a:r>
            <a:r>
              <a:rPr lang="en-US" altLang="zh-HK" sz="1600" u="sng" dirty="0">
                <a:solidFill>
                  <a:srgbClr val="FF0000"/>
                </a:solidFill>
                <a:cs typeface="Arial" panose="020B0604020202020204" pitchFamily="34" charset="0"/>
              </a:rPr>
              <a:t>was built</a:t>
            </a:r>
            <a:r>
              <a:rPr lang="en-US" altLang="zh-HK" sz="1600" dirty="0">
                <a:solidFill>
                  <a:srgbClr val="FF0000"/>
                </a:solidFill>
                <a:cs typeface="Arial" panose="020B0604020202020204" pitchFamily="34" charset="0"/>
              </a:rPr>
              <a:t> around 256 BC</a:t>
            </a:r>
          </a:p>
        </p:txBody>
      </p:sp>
      <p:sp>
        <p:nvSpPr>
          <p:cNvPr id="31" name="文字方塊 30"/>
          <p:cNvSpPr txBox="1"/>
          <p:nvPr/>
        </p:nvSpPr>
        <p:spPr>
          <a:xfrm>
            <a:off x="8540660" y="5112368"/>
            <a:ext cx="2316085" cy="338554"/>
          </a:xfrm>
          <a:prstGeom prst="rect">
            <a:avLst/>
          </a:prstGeom>
          <a:noFill/>
        </p:spPr>
        <p:txBody>
          <a:bodyPr wrap="square" rtlCol="0">
            <a:spAutoFit/>
          </a:bodyPr>
          <a:lstStyle/>
          <a:p>
            <a:r>
              <a:rPr lang="en-US" altLang="zh-HK" sz="1600" dirty="0">
                <a:solidFill>
                  <a:srgbClr val="FF0000"/>
                </a:solidFill>
                <a:cs typeface="Arial" panose="020B0604020202020204" pitchFamily="34" charset="0"/>
              </a:rPr>
              <a:t>It</a:t>
            </a:r>
            <a:r>
              <a:rPr lang="en-US" altLang="zh-HK" sz="1600" u="sng" dirty="0">
                <a:solidFill>
                  <a:srgbClr val="FF0000"/>
                </a:solidFill>
                <a:cs typeface="Arial" panose="020B0604020202020204" pitchFamily="34" charset="0"/>
              </a:rPr>
              <a:t>’s estimated</a:t>
            </a:r>
            <a:r>
              <a:rPr lang="en-US" altLang="zh-HK" sz="1600" dirty="0">
                <a:solidFill>
                  <a:srgbClr val="FF0000"/>
                </a:solidFill>
                <a:cs typeface="Arial" panose="020B0604020202020204" pitchFamily="34" charset="0"/>
              </a:rPr>
              <a:t> that …</a:t>
            </a:r>
          </a:p>
        </p:txBody>
      </p:sp>
      <p:sp>
        <p:nvSpPr>
          <p:cNvPr id="32" name="文字方塊 31"/>
          <p:cNvSpPr txBox="1"/>
          <p:nvPr/>
        </p:nvSpPr>
        <p:spPr>
          <a:xfrm>
            <a:off x="8540660" y="5581935"/>
            <a:ext cx="3081616" cy="338554"/>
          </a:xfrm>
          <a:prstGeom prst="rect">
            <a:avLst/>
          </a:prstGeom>
          <a:noFill/>
        </p:spPr>
        <p:txBody>
          <a:bodyPr wrap="square" rtlCol="0">
            <a:spAutoFit/>
          </a:bodyPr>
          <a:lstStyle/>
          <a:p>
            <a:r>
              <a:rPr lang="en-US" altLang="zh-HK" sz="1600" dirty="0">
                <a:solidFill>
                  <a:srgbClr val="FF0000"/>
                </a:solidFill>
                <a:cs typeface="Arial" panose="020B0604020202020204" pitchFamily="34" charset="0"/>
              </a:rPr>
              <a:t>about </a:t>
            </a:r>
            <a:r>
              <a:rPr lang="en-US" altLang="zh-HK" sz="1600" u="sng" dirty="0">
                <a:solidFill>
                  <a:srgbClr val="FF0000"/>
                </a:solidFill>
                <a:cs typeface="Arial" panose="020B0604020202020204" pitchFamily="34" charset="0"/>
              </a:rPr>
              <a:t>half</a:t>
            </a:r>
            <a:r>
              <a:rPr lang="en-US" altLang="zh-HK" sz="1600" dirty="0">
                <a:solidFill>
                  <a:srgbClr val="FF0000"/>
                </a:solidFill>
                <a:cs typeface="Arial" panose="020B0604020202020204" pitchFamily="34" charset="0"/>
              </a:rPr>
              <a:t> the amount of water</a:t>
            </a:r>
          </a:p>
        </p:txBody>
      </p:sp>
    </p:spTree>
    <p:extLst>
      <p:ext uri="{BB962C8B-B14F-4D97-AF65-F5344CB8AC3E}">
        <p14:creationId xmlns:p14="http://schemas.microsoft.com/office/powerpoint/2010/main" val="23848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4862517" y="740390"/>
            <a:ext cx="2778251" cy="400110"/>
          </a:xfrm>
          <a:prstGeom prst="rect">
            <a:avLst/>
          </a:prstGeom>
          <a:solidFill>
            <a:schemeClr val="accent4">
              <a:lumMod val="40000"/>
              <a:lumOff val="60000"/>
            </a:schemeClr>
          </a:solidFill>
        </p:spPr>
        <p:txBody>
          <a:bodyPr wrap="square">
            <a:spAutoFit/>
          </a:bodyPr>
          <a:lstStyle/>
          <a:p>
            <a:pPr algn="ctr"/>
            <a:r>
              <a:rPr lang="en-US" sz="2000" b="1">
                <a:solidFill>
                  <a:srgbClr val="002060"/>
                </a:solidFill>
                <a:latin typeface="Arial" panose="020B0604020202020204" pitchFamily="34" charset="0"/>
                <a:cs typeface="Arial" panose="020B0604020202020204" pitchFamily="34" charset="0"/>
              </a:rPr>
              <a:t>Language Focuses</a:t>
            </a:r>
          </a:p>
        </p:txBody>
      </p:sp>
      <p:sp>
        <p:nvSpPr>
          <p:cNvPr id="2" name="Slide Number Placeholder 1"/>
          <p:cNvSpPr>
            <a:spLocks noGrp="1"/>
          </p:cNvSpPr>
          <p:nvPr>
            <p:ph type="sldNum" sz="quarter" idx="12"/>
          </p:nvPr>
        </p:nvSpPr>
        <p:spPr/>
        <p:txBody>
          <a:bodyPr/>
          <a:lstStyle/>
          <a:p>
            <a:fld id="{01D8345E-4E1F-46C7-9F87-24FCA86018EC}" type="slidenum">
              <a:rPr lang="en-US" smtClean="0"/>
              <a:t>13</a:t>
            </a:fld>
            <a:endParaRPr lang="en-US"/>
          </a:p>
        </p:txBody>
      </p:sp>
      <p:pic>
        <p:nvPicPr>
          <p:cNvPr id="3" name="Picture 2" descr="A text on a white background&#10;&#10;Description automatically generated">
            <a:extLst>
              <a:ext uri="{FF2B5EF4-FFF2-40B4-BE49-F238E27FC236}">
                <a16:creationId xmlns:a16="http://schemas.microsoft.com/office/drawing/2014/main" id="{BDA95BC7-572A-FE33-F7EC-38D3A7ED25FF}"/>
              </a:ext>
            </a:extLst>
          </p:cNvPr>
          <p:cNvPicPr>
            <a:picLocks noChangeAspect="1"/>
          </p:cNvPicPr>
          <p:nvPr/>
        </p:nvPicPr>
        <p:blipFill rotWithShape="1">
          <a:blip r:embed="rId2"/>
          <a:srcRect t="12042"/>
          <a:stretch/>
        </p:blipFill>
        <p:spPr>
          <a:xfrm>
            <a:off x="448090" y="2328791"/>
            <a:ext cx="11153775" cy="3217178"/>
          </a:xfrm>
          <a:prstGeom prst="rect">
            <a:avLst/>
          </a:prstGeom>
        </p:spPr>
      </p:pic>
      <p:sp>
        <p:nvSpPr>
          <p:cNvPr id="5" name="TextBox 4">
            <a:extLst>
              <a:ext uri="{FF2B5EF4-FFF2-40B4-BE49-F238E27FC236}">
                <a16:creationId xmlns:a16="http://schemas.microsoft.com/office/drawing/2014/main" id="{7829F037-78D3-2197-0C66-BA35B2830AAE}"/>
              </a:ext>
            </a:extLst>
          </p:cNvPr>
          <p:cNvSpPr txBox="1"/>
          <p:nvPr/>
        </p:nvSpPr>
        <p:spPr>
          <a:xfrm>
            <a:off x="519112" y="1550775"/>
            <a:ext cx="9267077" cy="400110"/>
          </a:xfrm>
          <a:prstGeom prst="rect">
            <a:avLst/>
          </a:prstGeom>
          <a:solidFill>
            <a:schemeClr val="accent1">
              <a:lumMod val="20000"/>
              <a:lumOff val="80000"/>
            </a:schemeClr>
          </a:solid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smtClean="0">
                <a:latin typeface="Arial"/>
                <a:ea typeface="Calibri"/>
                <a:cs typeface="Calibri"/>
              </a:rPr>
              <a:t>More examples </a:t>
            </a:r>
            <a:r>
              <a:rPr lang="en-US" sz="2000" dirty="0">
                <a:latin typeface="Arial"/>
                <a:ea typeface="Calibri"/>
                <a:cs typeface="Calibri"/>
              </a:rPr>
              <a:t>of mathematical presentations, statistical trends and </a:t>
            </a:r>
            <a:r>
              <a:rPr lang="en-US" sz="2000" dirty="0" smtClean="0">
                <a:latin typeface="Arial"/>
                <a:ea typeface="Calibri"/>
                <a:cs typeface="Calibri"/>
              </a:rPr>
              <a:t>distributions</a:t>
            </a:r>
            <a:endParaRPr lang="en-GB" sz="2000" dirty="0">
              <a:latin typeface="Arial"/>
              <a:cs typeface="Arial"/>
            </a:endParaRPr>
          </a:p>
        </p:txBody>
      </p:sp>
    </p:spTree>
    <p:extLst>
      <p:ext uri="{BB962C8B-B14F-4D97-AF65-F5344CB8AC3E}">
        <p14:creationId xmlns:p14="http://schemas.microsoft.com/office/powerpoint/2010/main" val="196743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4773741" y="667303"/>
            <a:ext cx="2778251" cy="400110"/>
          </a:xfrm>
          <a:prstGeom prst="rect">
            <a:avLst/>
          </a:prstGeom>
          <a:solidFill>
            <a:schemeClr val="accent4">
              <a:lumMod val="40000"/>
              <a:lumOff val="60000"/>
            </a:schemeClr>
          </a:solidFill>
        </p:spPr>
        <p:txBody>
          <a:bodyPr wrap="square">
            <a:spAutoFit/>
          </a:bodyPr>
          <a:lstStyle/>
          <a:p>
            <a:pPr algn="ctr"/>
            <a:r>
              <a:rPr lang="en-US" sz="2000" b="1" dirty="0">
                <a:solidFill>
                  <a:srgbClr val="002060"/>
                </a:solidFill>
                <a:latin typeface="Arial" panose="020B0604020202020204" pitchFamily="34" charset="0"/>
                <a:cs typeface="Arial" panose="020B0604020202020204" pitchFamily="34" charset="0"/>
              </a:rPr>
              <a:t>Language Focuses</a:t>
            </a:r>
          </a:p>
        </p:txBody>
      </p:sp>
      <p:sp>
        <p:nvSpPr>
          <p:cNvPr id="2" name="Slide Number Placeholder 1"/>
          <p:cNvSpPr>
            <a:spLocks noGrp="1"/>
          </p:cNvSpPr>
          <p:nvPr>
            <p:ph type="sldNum" sz="quarter" idx="12"/>
          </p:nvPr>
        </p:nvSpPr>
        <p:spPr/>
        <p:txBody>
          <a:bodyPr/>
          <a:lstStyle/>
          <a:p>
            <a:fld id="{01D8345E-4E1F-46C7-9F87-24FCA86018EC}" type="slidenum">
              <a:rPr lang="en-US" smtClean="0"/>
              <a:t>14</a:t>
            </a:fld>
            <a:endParaRPr lang="en-US"/>
          </a:p>
        </p:txBody>
      </p:sp>
      <p:pic>
        <p:nvPicPr>
          <p:cNvPr id="4" name="Picture 3" descr="A text on a white background&#10;&#10;Description automatically generated">
            <a:extLst>
              <a:ext uri="{FF2B5EF4-FFF2-40B4-BE49-F238E27FC236}">
                <a16:creationId xmlns:a16="http://schemas.microsoft.com/office/drawing/2014/main" id="{69CDF8AE-0139-2264-E273-1329152E2834}"/>
              </a:ext>
            </a:extLst>
          </p:cNvPr>
          <p:cNvPicPr>
            <a:picLocks noChangeAspect="1"/>
          </p:cNvPicPr>
          <p:nvPr/>
        </p:nvPicPr>
        <p:blipFill rotWithShape="1">
          <a:blip r:embed="rId2"/>
          <a:srcRect t="13024"/>
          <a:stretch/>
        </p:blipFill>
        <p:spPr>
          <a:xfrm>
            <a:off x="488519" y="2347700"/>
            <a:ext cx="11163300" cy="3164669"/>
          </a:xfrm>
          <a:prstGeom prst="rect">
            <a:avLst/>
          </a:prstGeom>
        </p:spPr>
      </p:pic>
      <p:sp>
        <p:nvSpPr>
          <p:cNvPr id="6" name="TextBox 5">
            <a:extLst>
              <a:ext uri="{FF2B5EF4-FFF2-40B4-BE49-F238E27FC236}">
                <a16:creationId xmlns:a16="http://schemas.microsoft.com/office/drawing/2014/main" id="{DD82B495-377C-81A3-5E86-3447964D0E00}"/>
              </a:ext>
            </a:extLst>
          </p:cNvPr>
          <p:cNvSpPr txBox="1"/>
          <p:nvPr/>
        </p:nvSpPr>
        <p:spPr>
          <a:xfrm>
            <a:off x="488519" y="1556021"/>
            <a:ext cx="4285222" cy="400110"/>
          </a:xfrm>
          <a:prstGeom prst="rect">
            <a:avLst/>
          </a:prstGeom>
          <a:solidFill>
            <a:schemeClr val="accent6">
              <a:lumMod val="20000"/>
              <a:lumOff val="80000"/>
            </a:schemeClr>
          </a:solidFill>
          <a:ln>
            <a:solidFill>
              <a:schemeClr val="accent6">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smtClean="0">
                <a:latin typeface="Arial"/>
                <a:ea typeface="Calibri"/>
                <a:cs typeface="Calibri"/>
              </a:rPr>
              <a:t>More examples of the passive voice</a:t>
            </a:r>
            <a:endParaRPr lang="en-GB" sz="2000" dirty="0">
              <a:latin typeface="Arial"/>
              <a:cs typeface="Arial"/>
            </a:endParaRPr>
          </a:p>
        </p:txBody>
      </p:sp>
    </p:spTree>
    <p:extLst>
      <p:ext uri="{BB962C8B-B14F-4D97-AF65-F5344CB8AC3E}">
        <p14:creationId xmlns:p14="http://schemas.microsoft.com/office/powerpoint/2010/main" val="1933562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470654"/>
            <a:ext cx="2743200" cy="365125"/>
          </a:xfrm>
        </p:spPr>
        <p:txBody>
          <a:bodyPr/>
          <a:lstStyle/>
          <a:p>
            <a:fld id="{01D8345E-4E1F-46C7-9F87-24FCA86018EC}" type="slidenum">
              <a:rPr lang="en-US" smtClean="0"/>
              <a:t>15</a:t>
            </a:fld>
            <a:endParaRPr lang="en-US" dirty="0"/>
          </a:p>
        </p:txBody>
      </p:sp>
      <p:sp>
        <p:nvSpPr>
          <p:cNvPr id="10" name="標題 1"/>
          <p:cNvSpPr txBox="1">
            <a:spLocks/>
          </p:cNvSpPr>
          <p:nvPr/>
        </p:nvSpPr>
        <p:spPr>
          <a:xfrm>
            <a:off x="1113416" y="470672"/>
            <a:ext cx="4843501" cy="103598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smtClean="0">
                <a:solidFill>
                  <a:schemeClr val="accent5">
                    <a:lumMod val="75000"/>
                  </a:schemeClr>
                </a:solidFill>
                <a:effectLst>
                  <a:outerShdw blurRad="38100" dist="38100" dir="2700000" algn="tl">
                    <a:srgbClr val="000000">
                      <a:alpha val="43137"/>
                    </a:srgbClr>
                  </a:outerShdw>
                </a:effectLst>
              </a:rPr>
              <a:t>Reflection on Resource Security</a:t>
            </a:r>
          </a:p>
        </p:txBody>
      </p:sp>
      <p:grpSp>
        <p:nvGrpSpPr>
          <p:cNvPr id="16" name="Group 15"/>
          <p:cNvGrpSpPr/>
          <p:nvPr/>
        </p:nvGrpSpPr>
        <p:grpSpPr>
          <a:xfrm>
            <a:off x="210735" y="1566401"/>
            <a:ext cx="3877790" cy="2385841"/>
            <a:chOff x="335406" y="903027"/>
            <a:chExt cx="4162569" cy="4615218"/>
          </a:xfrm>
        </p:grpSpPr>
        <p:sp>
          <p:nvSpPr>
            <p:cNvPr id="7" name="Rounded Rectangular Callout 6"/>
            <p:cNvSpPr/>
            <p:nvPr/>
          </p:nvSpPr>
          <p:spPr>
            <a:xfrm flipH="1">
              <a:off x="335406" y="903027"/>
              <a:ext cx="3957851" cy="4462818"/>
            </a:xfrm>
            <a:prstGeom prst="wedgeRoundRectCallout">
              <a:avLst>
                <a:gd name="adj1" fmla="val -60833"/>
                <a:gd name="adj2" fmla="val 3834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ounded Rectangular Callout 7"/>
            <p:cNvSpPr/>
            <p:nvPr/>
          </p:nvSpPr>
          <p:spPr>
            <a:xfrm flipH="1">
              <a:off x="540124" y="1055427"/>
              <a:ext cx="3957851" cy="4462818"/>
            </a:xfrm>
            <a:prstGeom prst="wedgeRoundRectCallout">
              <a:avLst>
                <a:gd name="adj1" fmla="val -60833"/>
                <a:gd name="adj2" fmla="val 38341"/>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Group 14"/>
          <p:cNvGrpSpPr/>
          <p:nvPr/>
        </p:nvGrpSpPr>
        <p:grpSpPr>
          <a:xfrm>
            <a:off x="7714107" y="1286394"/>
            <a:ext cx="4088544" cy="2587066"/>
            <a:chOff x="6952494" y="696036"/>
            <a:chExt cx="4088544" cy="4669809"/>
          </a:xfrm>
        </p:grpSpPr>
        <p:sp>
          <p:nvSpPr>
            <p:cNvPr id="6" name="Rounded Rectangular Callout 5"/>
            <p:cNvSpPr/>
            <p:nvPr/>
          </p:nvSpPr>
          <p:spPr>
            <a:xfrm>
              <a:off x="7083187" y="696036"/>
              <a:ext cx="3957851" cy="4462818"/>
            </a:xfrm>
            <a:prstGeom prst="wedgeRoundRectCallout">
              <a:avLst>
                <a:gd name="adj1" fmla="val -60833"/>
                <a:gd name="adj2" fmla="val 3834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Rounded Rectangular Callout 8"/>
            <p:cNvSpPr/>
            <p:nvPr/>
          </p:nvSpPr>
          <p:spPr>
            <a:xfrm>
              <a:off x="6952494" y="903027"/>
              <a:ext cx="3957851" cy="4462818"/>
            </a:xfrm>
            <a:prstGeom prst="wedgeRoundRectCallout">
              <a:avLst>
                <a:gd name="adj1" fmla="val -60833"/>
                <a:gd name="adj2" fmla="val 38341"/>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Rectangle 13"/>
          <p:cNvSpPr/>
          <p:nvPr/>
        </p:nvSpPr>
        <p:spPr>
          <a:xfrm>
            <a:off x="4225966" y="2352437"/>
            <a:ext cx="3455973" cy="461665"/>
          </a:xfrm>
          <a:prstGeom prst="rect">
            <a:avLst/>
          </a:prstGeom>
        </p:spPr>
        <p:txBody>
          <a:bodyPr wrap="square">
            <a:spAutoFit/>
          </a:bodyPr>
          <a:lstStyle/>
          <a:p>
            <a:pPr algn="ctr"/>
            <a:r>
              <a:rPr lang="en-US" altLang="zh-TW" sz="2400" b="1" u="sng" dirty="0" smtClean="0"/>
              <a:t>Impact of Water Security</a:t>
            </a:r>
            <a:endParaRPr lang="en-US" altLang="zh-TW" sz="2400" b="1" u="sng" dirty="0"/>
          </a:p>
        </p:txBody>
      </p:sp>
      <p:sp>
        <p:nvSpPr>
          <p:cNvPr id="18" name="標題 1"/>
          <p:cNvSpPr txBox="1">
            <a:spLocks/>
          </p:cNvSpPr>
          <p:nvPr/>
        </p:nvSpPr>
        <p:spPr>
          <a:xfrm>
            <a:off x="539904" y="1775552"/>
            <a:ext cx="3488602" cy="240351"/>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mj-lt"/>
              <a:buAutoNum type="arabicPeriod"/>
            </a:pPr>
            <a:r>
              <a:rPr lang="en-US" sz="1800" b="1" dirty="0"/>
              <a:t>What do you </a:t>
            </a:r>
            <a:r>
              <a:rPr lang="en-US" sz="1800" b="1" dirty="0" smtClean="0"/>
              <a:t>do to </a:t>
            </a:r>
            <a:r>
              <a:rPr lang="en-US" sz="1800" b="1" dirty="0"/>
              <a:t>save water</a:t>
            </a:r>
            <a:r>
              <a:rPr lang="en-US" sz="1800" b="1" dirty="0" smtClean="0"/>
              <a:t>?</a:t>
            </a:r>
            <a:endParaRPr lang="en-US" sz="1800" b="1" dirty="0"/>
          </a:p>
        </p:txBody>
      </p:sp>
      <p:sp>
        <p:nvSpPr>
          <p:cNvPr id="19" name="標題 1"/>
          <p:cNvSpPr txBox="1">
            <a:spLocks/>
          </p:cNvSpPr>
          <p:nvPr/>
        </p:nvSpPr>
        <p:spPr>
          <a:xfrm>
            <a:off x="7812632" y="1333292"/>
            <a:ext cx="3893516" cy="1124869"/>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mj-lt"/>
              <a:buAutoNum type="arabicPeriod" startAt="3"/>
            </a:pPr>
            <a:r>
              <a:rPr lang="en-US" sz="1800" b="1" dirty="0">
                <a:ea typeface="新細明體"/>
              </a:rPr>
              <a:t>How can individuals promote water conservation within their communities?</a:t>
            </a:r>
            <a:endParaRPr lang="en-US" sz="1800" b="1" dirty="0">
              <a:ea typeface="Calibri"/>
              <a:cs typeface="Calibri"/>
            </a:endParaRPr>
          </a:p>
        </p:txBody>
      </p:sp>
      <p:pic>
        <p:nvPicPr>
          <p:cNvPr id="17" name="Graphic 121" descr="A yellow and blue circular object&#10;&#10;Description automatically generated">
            <a:extLst>
              <a:ext uri="{FF2B5EF4-FFF2-40B4-BE49-F238E27FC236}">
                <a16:creationId xmlns:a16="http://schemas.microsoft.com/office/drawing/2014/main" id="{42E376CE-25CB-A715-1B50-8DA170076A66}"/>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10734" y="536746"/>
            <a:ext cx="902682" cy="903836"/>
          </a:xfrm>
          <a:prstGeom prst="rect">
            <a:avLst/>
          </a:prstGeom>
        </p:spPr>
      </p:pic>
      <p:grpSp>
        <p:nvGrpSpPr>
          <p:cNvPr id="23" name="Group 22"/>
          <p:cNvGrpSpPr/>
          <p:nvPr/>
        </p:nvGrpSpPr>
        <p:grpSpPr>
          <a:xfrm>
            <a:off x="210734" y="4084813"/>
            <a:ext cx="3877790" cy="2385841"/>
            <a:chOff x="335406" y="903027"/>
            <a:chExt cx="4162569" cy="4615218"/>
          </a:xfrm>
        </p:grpSpPr>
        <p:sp>
          <p:nvSpPr>
            <p:cNvPr id="24" name="Rounded Rectangular Callout 23"/>
            <p:cNvSpPr/>
            <p:nvPr/>
          </p:nvSpPr>
          <p:spPr>
            <a:xfrm flipH="1">
              <a:off x="335406" y="903027"/>
              <a:ext cx="3957851" cy="4462819"/>
            </a:xfrm>
            <a:prstGeom prst="wedgeRoundRectCallout">
              <a:avLst>
                <a:gd name="adj1" fmla="val -57982"/>
                <a:gd name="adj2" fmla="val -1997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Rounded Rectangular Callout 24"/>
            <p:cNvSpPr/>
            <p:nvPr/>
          </p:nvSpPr>
          <p:spPr>
            <a:xfrm flipH="1">
              <a:off x="540124" y="1055426"/>
              <a:ext cx="3957851" cy="4462819"/>
            </a:xfrm>
            <a:prstGeom prst="wedgeRoundRectCallout">
              <a:avLst>
                <a:gd name="adj1" fmla="val -61688"/>
                <a:gd name="adj2" fmla="val -50496"/>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Group 25"/>
          <p:cNvGrpSpPr/>
          <p:nvPr/>
        </p:nvGrpSpPr>
        <p:grpSpPr>
          <a:xfrm>
            <a:off x="7583413" y="3963755"/>
            <a:ext cx="4219238" cy="2587066"/>
            <a:chOff x="6952494" y="696036"/>
            <a:chExt cx="4088544" cy="4669809"/>
          </a:xfrm>
        </p:grpSpPr>
        <p:sp>
          <p:nvSpPr>
            <p:cNvPr id="27" name="Rounded Rectangular Callout 26"/>
            <p:cNvSpPr/>
            <p:nvPr/>
          </p:nvSpPr>
          <p:spPr>
            <a:xfrm>
              <a:off x="7083187" y="696036"/>
              <a:ext cx="3957851" cy="4462817"/>
            </a:xfrm>
            <a:prstGeom prst="wedgeRoundRectCallout">
              <a:avLst>
                <a:gd name="adj1" fmla="val -49253"/>
                <a:gd name="adj2" fmla="val 688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Rounded Rectangular Callout 27"/>
            <p:cNvSpPr/>
            <p:nvPr/>
          </p:nvSpPr>
          <p:spPr>
            <a:xfrm>
              <a:off x="6952494" y="903028"/>
              <a:ext cx="3957851" cy="4462817"/>
            </a:xfrm>
            <a:prstGeom prst="wedgeRoundRectCallout">
              <a:avLst>
                <a:gd name="adj1" fmla="val -59032"/>
                <a:gd name="adj2" fmla="val -47530"/>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Rectangle 2"/>
          <p:cNvSpPr/>
          <p:nvPr/>
        </p:nvSpPr>
        <p:spPr>
          <a:xfrm>
            <a:off x="474759" y="4202072"/>
            <a:ext cx="3607037" cy="1200329"/>
          </a:xfrm>
          <a:prstGeom prst="rect">
            <a:avLst/>
          </a:prstGeom>
        </p:spPr>
        <p:txBody>
          <a:bodyPr wrap="square">
            <a:spAutoFit/>
          </a:bodyPr>
          <a:lstStyle/>
          <a:p>
            <a:pPr marL="342900" indent="-342900">
              <a:buFont typeface="+mj-lt"/>
              <a:buAutoNum type="arabicPeriod" startAt="2"/>
            </a:pPr>
            <a:r>
              <a:rPr lang="en-US" b="1" dirty="0">
                <a:latin typeface="+mj-lt"/>
              </a:rPr>
              <a:t>Apart from saving water, what else can you or other teenagers do to safeguard resource security of </a:t>
            </a:r>
            <a:r>
              <a:rPr lang="en-US" b="1" dirty="0" smtClean="0">
                <a:latin typeface="+mj-lt"/>
              </a:rPr>
              <a:t>our country?</a:t>
            </a:r>
            <a:endParaRPr lang="en-US" b="1" dirty="0">
              <a:solidFill>
                <a:srgbClr val="000000"/>
              </a:solidFill>
              <a:latin typeface="+mj-lt"/>
              <a:ea typeface="新細明體"/>
            </a:endParaRPr>
          </a:p>
        </p:txBody>
      </p:sp>
      <p:sp>
        <p:nvSpPr>
          <p:cNvPr id="32" name="Rectangle 31"/>
          <p:cNvSpPr/>
          <p:nvPr/>
        </p:nvSpPr>
        <p:spPr>
          <a:xfrm>
            <a:off x="7714107" y="4139795"/>
            <a:ext cx="4048661" cy="646331"/>
          </a:xfrm>
          <a:prstGeom prst="rect">
            <a:avLst/>
          </a:prstGeom>
        </p:spPr>
        <p:txBody>
          <a:bodyPr wrap="square">
            <a:spAutoFit/>
          </a:bodyPr>
          <a:lstStyle/>
          <a:p>
            <a:pPr marL="342900" indent="-342900">
              <a:buFont typeface="+mj-lt"/>
              <a:buAutoNum type="arabicPeriod" startAt="4"/>
            </a:pPr>
            <a:r>
              <a:rPr lang="en-US" b="1" dirty="0" smtClean="0">
                <a:solidFill>
                  <a:srgbClr val="000000"/>
                </a:solidFill>
                <a:latin typeface="+mj-lt"/>
                <a:ea typeface="+mn-lt"/>
                <a:cs typeface="+mn-lt"/>
              </a:rPr>
              <a:t>What </a:t>
            </a:r>
            <a:r>
              <a:rPr lang="en-US" b="1" dirty="0">
                <a:solidFill>
                  <a:srgbClr val="000000"/>
                </a:solidFill>
                <a:latin typeface="+mj-lt"/>
                <a:ea typeface="+mn-lt"/>
                <a:cs typeface="+mn-lt"/>
              </a:rPr>
              <a:t>role can Hong Kong play in addressing water challenges in China? </a:t>
            </a:r>
            <a:endParaRPr lang="en-US" b="1" dirty="0">
              <a:solidFill>
                <a:srgbClr val="000000"/>
              </a:solidFill>
              <a:latin typeface="+mj-lt"/>
              <a:ea typeface="新細明體"/>
            </a:endParaRPr>
          </a:p>
        </p:txBody>
      </p:sp>
      <p:pic>
        <p:nvPicPr>
          <p:cNvPr id="33" name="Picture 2" descr="brain human with bul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3037" y="2741365"/>
            <a:ext cx="3558902" cy="35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9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2"/>
          <p:cNvSpPr txBox="1"/>
          <p:nvPr/>
        </p:nvSpPr>
        <p:spPr>
          <a:xfrm>
            <a:off x="368993" y="311822"/>
            <a:ext cx="4588863" cy="446276"/>
          </a:xfrm>
          <a:prstGeom prst="rect">
            <a:avLst/>
          </a:prstGeom>
          <a:solidFill>
            <a:schemeClr val="accent1">
              <a:lumMod val="20000"/>
              <a:lumOff val="80000"/>
            </a:schemeClr>
          </a:solidFill>
        </p:spPr>
        <p:txBody>
          <a:bodyPr wrap="square" rtlCol="0">
            <a:spAutoFit/>
          </a:bodyPr>
          <a:lstStyle/>
          <a:p>
            <a:pPr defTabSz="457189">
              <a:defRPr/>
            </a:pPr>
            <a:r>
              <a:rPr lang="en-GB" altLang="zh-HK" sz="2300" b="1">
                <a:solidFill>
                  <a:schemeClr val="accent3">
                    <a:lumMod val="50000"/>
                  </a:schemeClr>
                </a:solidFill>
                <a:latin typeface="Arial" panose="020B0604020202020204" pitchFamily="34" charset="0"/>
                <a:ea typeface="新細明體" panose="02020500000000000000" pitchFamily="18" charset="-120"/>
                <a:cs typeface="Arial" panose="020B0604020202020204" pitchFamily="34" charset="0"/>
              </a:rPr>
              <a:t>Extended Learning Activities</a:t>
            </a:r>
            <a:endParaRPr lang="zh-HK" altLang="en-US" sz="2300" b="1">
              <a:solidFill>
                <a:schemeClr val="accent3">
                  <a:lumMod val="50000"/>
                </a:schemeClr>
              </a:solidFill>
              <a:latin typeface="Arial" panose="020B0604020202020204" pitchFamily="34" charset="0"/>
              <a:ea typeface="新細明體" panose="02020500000000000000" pitchFamily="18" charset="-120"/>
              <a:cs typeface="Arial" panose="020B0604020202020204" pitchFamily="34" charset="0"/>
            </a:endParaRPr>
          </a:p>
        </p:txBody>
      </p:sp>
      <p:grpSp>
        <p:nvGrpSpPr>
          <p:cNvPr id="4" name="Group 3"/>
          <p:cNvGrpSpPr/>
          <p:nvPr/>
        </p:nvGrpSpPr>
        <p:grpSpPr>
          <a:xfrm>
            <a:off x="1303283" y="930546"/>
            <a:ext cx="9521066" cy="5481262"/>
            <a:chOff x="1195060" y="1098992"/>
            <a:chExt cx="9521066" cy="4678642"/>
          </a:xfrm>
        </p:grpSpPr>
        <p:grpSp>
          <p:nvGrpSpPr>
            <p:cNvPr id="27" name="Group 26"/>
            <p:cNvGrpSpPr/>
            <p:nvPr/>
          </p:nvGrpSpPr>
          <p:grpSpPr>
            <a:xfrm>
              <a:off x="1195060" y="1098992"/>
              <a:ext cx="7629415" cy="1727344"/>
              <a:chOff x="1009790" y="2980266"/>
              <a:chExt cx="7118209" cy="2913856"/>
            </a:xfrm>
          </p:grpSpPr>
          <p:sp>
            <p:nvSpPr>
              <p:cNvPr id="28" name="Rounded Rectangle 27"/>
              <p:cNvSpPr/>
              <p:nvPr/>
            </p:nvSpPr>
            <p:spPr>
              <a:xfrm>
                <a:off x="1009790" y="2980266"/>
                <a:ext cx="7118209" cy="291385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Rounded Rectangle 4"/>
              <p:cNvSpPr txBox="1"/>
              <p:nvPr/>
            </p:nvSpPr>
            <p:spPr>
              <a:xfrm>
                <a:off x="1290617" y="3051684"/>
                <a:ext cx="3961803" cy="22955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a:t> </a:t>
                </a:r>
              </a:p>
            </p:txBody>
          </p:sp>
        </p:grpSp>
        <p:sp>
          <p:nvSpPr>
            <p:cNvPr id="29" name="橢圓 6"/>
            <p:cNvSpPr/>
            <p:nvPr/>
          </p:nvSpPr>
          <p:spPr bwMode="auto">
            <a:xfrm>
              <a:off x="5951785" y="1716903"/>
              <a:ext cx="3196896" cy="4060731"/>
            </a:xfrm>
            <a:prstGeom prst="rect">
              <a:avLst/>
            </a:prstGeom>
            <a:noFill/>
            <a:ln>
              <a:noFill/>
            </a:ln>
            <a:effectLst/>
            <a:scene3d>
              <a:camera prst="orthographicFront"/>
              <a:lightRig rig="flat" dir="t"/>
            </a:scene3d>
            <a:sp3d/>
          </p:spPr>
          <p:txBody>
            <a:bodyPr lIns="0" tIns="0" rIns="0" bIns="0" spcCol="1270" anchor="ctr"/>
            <a:lstStyle/>
            <a:p>
              <a:pPr algn="ctr" defTabSz="2166884" fontAlgn="base">
                <a:lnSpc>
                  <a:spcPct val="90000"/>
                </a:lnSpc>
                <a:spcBef>
                  <a:spcPct val="0"/>
                </a:spcBef>
                <a:spcAft>
                  <a:spcPct val="35000"/>
                </a:spcAft>
                <a:defRPr/>
              </a:pPr>
              <a:r>
                <a:rPr kumimoji="1" lang="en-US" altLang="zh-TW" sz="4875" kern="0">
                  <a:solidFill>
                    <a:prstClr val="black"/>
                  </a:solidFill>
                  <a:latin typeface="Calibri"/>
                  <a:ea typeface="新細明體" panose="02020500000000000000" pitchFamily="18" charset="-120"/>
                </a:rPr>
                <a:t> </a:t>
              </a:r>
              <a:endParaRPr kumimoji="1" lang="zh-TW" altLang="en-US" sz="4875" kern="0">
                <a:solidFill>
                  <a:prstClr val="black"/>
                </a:solidFill>
                <a:latin typeface="Calibri"/>
                <a:ea typeface="新細明體" panose="02020500000000000000" pitchFamily="18" charset="-120"/>
              </a:endParaRPr>
            </a:p>
          </p:txBody>
        </p:sp>
        <p:sp>
          <p:nvSpPr>
            <p:cNvPr id="19" name="Rectangle 18"/>
            <p:cNvSpPr/>
            <p:nvPr/>
          </p:nvSpPr>
          <p:spPr>
            <a:xfrm>
              <a:off x="1195060" y="1235249"/>
              <a:ext cx="7555581" cy="1497440"/>
            </a:xfrm>
            <a:prstGeom prst="rect">
              <a:avLst/>
            </a:prstGeom>
            <a:noFill/>
          </p:spPr>
          <p:txBody>
            <a:bodyPr wrap="square" lIns="91440" tIns="45720" rIns="91440" bIns="45720" anchor="t">
              <a:spAutoFit/>
            </a:bodyPr>
            <a:lstStyle/>
            <a:p>
              <a:pPr marL="342900" indent="-342900" algn="just">
                <a:buFont typeface="+mj-lt"/>
                <a:buAutoNum type="arabicPeriod"/>
              </a:pPr>
              <a:r>
                <a:rPr lang="en-US" dirty="0" smtClean="0">
                  <a:solidFill>
                    <a:schemeClr val="accent5">
                      <a:lumMod val="50000"/>
                    </a:schemeClr>
                  </a:solidFill>
                  <a:latin typeface="Arial"/>
                  <a:ea typeface="+mn-lt"/>
                  <a:cs typeface="+mn-lt"/>
                </a:rPr>
                <a:t>Arrange </a:t>
              </a:r>
              <a:r>
                <a:rPr lang="en-US" dirty="0">
                  <a:solidFill>
                    <a:schemeClr val="accent5">
                      <a:lumMod val="50000"/>
                    </a:schemeClr>
                  </a:solidFill>
                  <a:latin typeface="Arial"/>
                  <a:ea typeface="+mn-lt"/>
                  <a:cs typeface="+mn-lt"/>
                </a:rPr>
                <a:t>an excursion to a waterworks facility, such as a guided tour of the Ex-Sham </a:t>
              </a:r>
              <a:r>
                <a:rPr lang="en-US" dirty="0" err="1">
                  <a:solidFill>
                    <a:schemeClr val="accent5">
                      <a:lumMod val="50000"/>
                    </a:schemeClr>
                  </a:solidFill>
                  <a:latin typeface="Arial"/>
                  <a:ea typeface="+mn-lt"/>
                  <a:cs typeface="+mn-lt"/>
                </a:rPr>
                <a:t>Shui</a:t>
              </a:r>
              <a:r>
                <a:rPr lang="en-US" dirty="0">
                  <a:solidFill>
                    <a:schemeClr val="accent5">
                      <a:lumMod val="50000"/>
                    </a:schemeClr>
                  </a:solidFill>
                  <a:latin typeface="Arial"/>
                  <a:ea typeface="+mn-lt"/>
                  <a:cs typeface="+mn-lt"/>
                </a:rPr>
                <a:t> Po Service Reservoir </a:t>
              </a:r>
              <a:r>
                <a:rPr lang="en-US" dirty="0" err="1" smtClean="0">
                  <a:solidFill>
                    <a:schemeClr val="accent5">
                      <a:lumMod val="50000"/>
                    </a:schemeClr>
                  </a:solidFill>
                  <a:latin typeface="Arial"/>
                  <a:ea typeface="+mn-lt"/>
                  <a:cs typeface="+mn-lt"/>
                </a:rPr>
                <a:t>organised</a:t>
              </a:r>
              <a:r>
                <a:rPr lang="en-US" dirty="0" smtClean="0">
                  <a:solidFill>
                    <a:schemeClr val="accent5">
                      <a:lumMod val="50000"/>
                    </a:schemeClr>
                  </a:solidFill>
                  <a:latin typeface="Arial"/>
                  <a:ea typeface="+mn-lt"/>
                  <a:cs typeface="+mn-lt"/>
                </a:rPr>
                <a:t> </a:t>
              </a:r>
              <a:r>
                <a:rPr lang="en-US" dirty="0">
                  <a:solidFill>
                    <a:schemeClr val="accent5">
                      <a:lumMod val="50000"/>
                    </a:schemeClr>
                  </a:solidFill>
                  <a:latin typeface="Arial"/>
                  <a:ea typeface="+mn-lt"/>
                  <a:cs typeface="+mn-lt"/>
                </a:rPr>
                <a:t>by the Water Supplies Department. This will provide students with opportunities to explore the historical background and significance of the facility, enhance their knowledge of water resources, and raise </a:t>
              </a:r>
              <a:r>
                <a:rPr lang="en-US" dirty="0" smtClean="0">
                  <a:solidFill>
                    <a:schemeClr val="accent5">
                      <a:lumMod val="50000"/>
                    </a:schemeClr>
                  </a:solidFill>
                  <a:latin typeface="Arial"/>
                  <a:ea typeface="+mn-lt"/>
                  <a:cs typeface="+mn-lt"/>
                </a:rPr>
                <a:t>their awareness </a:t>
              </a:r>
              <a:r>
                <a:rPr lang="en-US" dirty="0">
                  <a:solidFill>
                    <a:schemeClr val="accent5">
                      <a:lumMod val="50000"/>
                    </a:schemeClr>
                  </a:solidFill>
                  <a:latin typeface="Arial"/>
                  <a:ea typeface="+mn-lt"/>
                  <a:cs typeface="+mn-lt"/>
                </a:rPr>
                <a:t>of water </a:t>
              </a:r>
              <a:r>
                <a:rPr lang="en-US" dirty="0" smtClean="0">
                  <a:solidFill>
                    <a:schemeClr val="accent5">
                      <a:lumMod val="50000"/>
                    </a:schemeClr>
                  </a:solidFill>
                  <a:latin typeface="Arial"/>
                  <a:ea typeface="+mn-lt"/>
                  <a:cs typeface="+mn-lt"/>
                </a:rPr>
                <a:t>conservation and hence resource security.</a:t>
              </a:r>
              <a:endParaRPr lang="en-US" dirty="0">
                <a:solidFill>
                  <a:schemeClr val="accent5">
                    <a:lumMod val="50000"/>
                  </a:schemeClr>
                </a:solidFill>
                <a:latin typeface="Arial"/>
                <a:cs typeface="Arial"/>
              </a:endParaRPr>
            </a:p>
          </p:txBody>
        </p:sp>
        <p:grpSp>
          <p:nvGrpSpPr>
            <p:cNvPr id="18" name="Group 17"/>
            <p:cNvGrpSpPr/>
            <p:nvPr/>
          </p:nvGrpSpPr>
          <p:grpSpPr>
            <a:xfrm>
              <a:off x="1925054" y="2500936"/>
              <a:ext cx="7888076" cy="2016740"/>
              <a:chOff x="976010" y="3840678"/>
              <a:chExt cx="6899141" cy="1626286"/>
            </a:xfrm>
          </p:grpSpPr>
          <p:sp>
            <p:nvSpPr>
              <p:cNvPr id="20" name="Rounded Rectangle 19"/>
              <p:cNvSpPr/>
              <p:nvPr/>
            </p:nvSpPr>
            <p:spPr>
              <a:xfrm>
                <a:off x="976010" y="4339470"/>
                <a:ext cx="6899141" cy="112749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txBox="1"/>
              <p:nvPr/>
            </p:nvSpPr>
            <p:spPr>
              <a:xfrm>
                <a:off x="1023622" y="3840678"/>
                <a:ext cx="5147335" cy="15303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endParaRPr lang="en-US" sz="5500" kern="1200"/>
              </a:p>
            </p:txBody>
          </p:sp>
        </p:grpSp>
        <p:grpSp>
          <p:nvGrpSpPr>
            <p:cNvPr id="23" name="Group 22"/>
            <p:cNvGrpSpPr/>
            <p:nvPr/>
          </p:nvGrpSpPr>
          <p:grpSpPr>
            <a:xfrm>
              <a:off x="7898745" y="2067900"/>
              <a:ext cx="925730" cy="1142142"/>
              <a:chOff x="5612926" y="1916853"/>
              <a:chExt cx="1584960" cy="2610837"/>
            </a:xfrm>
          </p:grpSpPr>
          <p:sp>
            <p:nvSpPr>
              <p:cNvPr id="24" name="Down Arrow 23"/>
              <p:cNvSpPr/>
              <p:nvPr/>
            </p:nvSpPr>
            <p:spPr>
              <a:xfrm>
                <a:off x="5612926" y="2942731"/>
                <a:ext cx="1584960" cy="1584959"/>
              </a:xfrm>
              <a:prstGeom prst="downArrow">
                <a:avLst>
                  <a:gd name="adj1" fmla="val 55000"/>
                  <a:gd name="adj2" fmla="val 45000"/>
                </a:avLst>
              </a:prstGeom>
              <a:solidFill>
                <a:schemeClr val="accent5">
                  <a:lumMod val="75000"/>
                  <a:alpha val="90000"/>
                </a:scheme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6" name="Down Arrow 4"/>
              <p:cNvSpPr txBox="1"/>
              <p:nvPr/>
            </p:nvSpPr>
            <p:spPr>
              <a:xfrm>
                <a:off x="5680455" y="1916853"/>
                <a:ext cx="871728" cy="11926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sp>
          <p:nvSpPr>
            <p:cNvPr id="33" name="Rounded Rectangle 32"/>
            <p:cNvSpPr/>
            <p:nvPr/>
          </p:nvSpPr>
          <p:spPr>
            <a:xfrm>
              <a:off x="2808987" y="4648349"/>
              <a:ext cx="7907139" cy="1034765"/>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1979491" y="3161329"/>
              <a:ext cx="7833639" cy="1261003"/>
            </a:xfrm>
            <a:prstGeom prst="rect">
              <a:avLst/>
            </a:prstGeom>
            <a:noFill/>
          </p:spPr>
          <p:txBody>
            <a:bodyPr wrap="square" lIns="91440" tIns="45720" rIns="91440" bIns="45720" anchor="t">
              <a:spAutoFit/>
            </a:bodyPr>
            <a:lstStyle/>
            <a:p>
              <a:pPr marL="342900" indent="-342900">
                <a:buFont typeface="+mj-lt"/>
                <a:buAutoNum type="arabicPeriod" startAt="2"/>
              </a:pPr>
              <a:r>
                <a:rPr lang="en-US" dirty="0">
                  <a:solidFill>
                    <a:schemeClr val="accent5">
                      <a:lumMod val="50000"/>
                    </a:schemeClr>
                  </a:solidFill>
                  <a:latin typeface="Arial"/>
                  <a:cs typeface="Arial"/>
                </a:rPr>
                <a:t>Engage students in collecting data from the trip on the waterworks facility, focusing on the following </a:t>
              </a:r>
              <a:r>
                <a:rPr lang="en-US" dirty="0" smtClean="0">
                  <a:solidFill>
                    <a:schemeClr val="accent5">
                      <a:lumMod val="50000"/>
                    </a:schemeClr>
                  </a:solidFill>
                  <a:latin typeface="Arial"/>
                  <a:cs typeface="Arial"/>
                </a:rPr>
                <a:t>details:</a:t>
              </a:r>
            </a:p>
            <a:p>
              <a:pPr marL="742950" lvl="1" indent="-285750">
                <a:buFont typeface="Arial" panose="020B0604020202020204" pitchFamily="34" charset="0"/>
                <a:buChar char="•"/>
              </a:pPr>
              <a:r>
                <a:rPr lang="en-US" dirty="0" smtClean="0">
                  <a:solidFill>
                    <a:schemeClr val="accent5">
                      <a:lumMod val="50000"/>
                    </a:schemeClr>
                  </a:solidFill>
                  <a:latin typeface="Arial"/>
                  <a:cs typeface="Arial"/>
                </a:rPr>
                <a:t>the </a:t>
              </a:r>
              <a:r>
                <a:rPr lang="en-US" dirty="0">
                  <a:solidFill>
                    <a:schemeClr val="accent5">
                      <a:lumMod val="50000"/>
                    </a:schemeClr>
                  </a:solidFill>
                  <a:latin typeface="Arial"/>
                  <a:cs typeface="Arial"/>
                </a:rPr>
                <a:t>historical background and development of the </a:t>
              </a:r>
              <a:r>
                <a:rPr lang="en-US" dirty="0" smtClean="0">
                  <a:solidFill>
                    <a:schemeClr val="accent5">
                      <a:lumMod val="50000"/>
                    </a:schemeClr>
                  </a:solidFill>
                  <a:latin typeface="Arial"/>
                  <a:cs typeface="Arial"/>
                </a:rPr>
                <a:t>facility;</a:t>
              </a:r>
            </a:p>
            <a:p>
              <a:pPr marL="742950" lvl="1" indent="-285750">
                <a:buFont typeface="Arial" panose="020B0604020202020204" pitchFamily="34" charset="0"/>
                <a:buChar char="•"/>
              </a:pPr>
              <a:r>
                <a:rPr lang="en-US" dirty="0">
                  <a:solidFill>
                    <a:schemeClr val="accent5">
                      <a:lumMod val="50000"/>
                    </a:schemeClr>
                  </a:solidFill>
                  <a:latin typeface="Arial"/>
                  <a:cs typeface="Arial"/>
                </a:rPr>
                <a:t>t</a:t>
              </a:r>
              <a:r>
                <a:rPr lang="en-US" dirty="0" smtClean="0">
                  <a:solidFill>
                    <a:schemeClr val="accent5">
                      <a:lumMod val="50000"/>
                    </a:schemeClr>
                  </a:solidFill>
                  <a:latin typeface="Arial"/>
                  <a:cs typeface="Arial"/>
                </a:rPr>
                <a:t>he </a:t>
              </a:r>
              <a:r>
                <a:rPr lang="en-US" dirty="0">
                  <a:solidFill>
                    <a:schemeClr val="accent5">
                      <a:lumMod val="50000"/>
                    </a:schemeClr>
                  </a:solidFill>
                  <a:latin typeface="Arial"/>
                  <a:cs typeface="Arial"/>
                </a:rPr>
                <a:t>features of the </a:t>
              </a:r>
              <a:r>
                <a:rPr lang="en-US" dirty="0" smtClean="0">
                  <a:solidFill>
                    <a:schemeClr val="accent5">
                      <a:lumMod val="50000"/>
                    </a:schemeClr>
                  </a:solidFill>
                  <a:latin typeface="Arial"/>
                  <a:cs typeface="Arial"/>
                </a:rPr>
                <a:t>facility; and</a:t>
              </a:r>
            </a:p>
            <a:p>
              <a:pPr marL="742950" lvl="1" indent="-285750">
                <a:buFont typeface="Arial" panose="020B0604020202020204" pitchFamily="34" charset="0"/>
                <a:buChar char="•"/>
              </a:pPr>
              <a:r>
                <a:rPr lang="en-US" dirty="0">
                  <a:solidFill>
                    <a:schemeClr val="accent5">
                      <a:lumMod val="50000"/>
                    </a:schemeClr>
                  </a:solidFill>
                  <a:latin typeface="Arial"/>
                  <a:cs typeface="Arial"/>
                </a:rPr>
                <a:t>i</a:t>
              </a:r>
              <a:r>
                <a:rPr lang="en-US" dirty="0" smtClean="0">
                  <a:solidFill>
                    <a:schemeClr val="accent5">
                      <a:lumMod val="50000"/>
                    </a:schemeClr>
                  </a:solidFill>
                  <a:latin typeface="Arial"/>
                  <a:cs typeface="Arial"/>
                </a:rPr>
                <a:t>ts </a:t>
              </a:r>
              <a:r>
                <a:rPr lang="en-US" dirty="0">
                  <a:solidFill>
                    <a:schemeClr val="accent5">
                      <a:lumMod val="50000"/>
                    </a:schemeClr>
                  </a:solidFill>
                  <a:latin typeface="Arial"/>
                  <a:cs typeface="Arial"/>
                </a:rPr>
                <a:t>role in water conservation in Hong Kong.</a:t>
              </a:r>
              <a:endParaRPr lang="en-US" dirty="0">
                <a:solidFill>
                  <a:schemeClr val="accent5">
                    <a:lumMod val="50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8649534" y="4098577"/>
              <a:ext cx="925730" cy="693360"/>
              <a:chOff x="5264773" y="1614074"/>
              <a:chExt cx="1584960" cy="1584960"/>
            </a:xfrm>
          </p:grpSpPr>
          <p:sp>
            <p:nvSpPr>
              <p:cNvPr id="36" name="Down Arrow 35"/>
              <p:cNvSpPr/>
              <p:nvPr/>
            </p:nvSpPr>
            <p:spPr>
              <a:xfrm>
                <a:off x="5264773" y="1614074"/>
                <a:ext cx="1584960" cy="1584960"/>
              </a:xfrm>
              <a:prstGeom prst="downArrow">
                <a:avLst>
                  <a:gd name="adj1" fmla="val 55000"/>
                  <a:gd name="adj2" fmla="val 45000"/>
                </a:avLst>
              </a:prstGeom>
              <a:solidFill>
                <a:schemeClr val="accent5">
                  <a:lumMod val="75000"/>
                  <a:alpha val="90000"/>
                </a:scheme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37" name="Down Arrow 4"/>
              <p:cNvSpPr txBox="1"/>
              <p:nvPr/>
            </p:nvSpPr>
            <p:spPr>
              <a:xfrm>
                <a:off x="5680455" y="1916853"/>
                <a:ext cx="871729" cy="1192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p:txBody>
          </p:sp>
        </p:grpSp>
        <p:sp>
          <p:nvSpPr>
            <p:cNvPr id="38" name="Rectangle 37"/>
            <p:cNvSpPr/>
            <p:nvPr/>
          </p:nvSpPr>
          <p:spPr>
            <a:xfrm>
              <a:off x="2915683" y="4784625"/>
              <a:ext cx="7535528" cy="788127"/>
            </a:xfrm>
            <a:prstGeom prst="rect">
              <a:avLst/>
            </a:prstGeom>
            <a:noFill/>
          </p:spPr>
          <p:txBody>
            <a:bodyPr wrap="square" lIns="91440" tIns="45720" rIns="91440" bIns="45720" anchor="t">
              <a:spAutoFit/>
            </a:bodyPr>
            <a:lstStyle/>
            <a:p>
              <a:pPr marL="342900" indent="-342900">
                <a:buFont typeface="+mj-lt"/>
                <a:buAutoNum type="arabicPeriod" startAt="3"/>
              </a:pPr>
              <a:r>
                <a:rPr lang="en-US" dirty="0">
                  <a:solidFill>
                    <a:schemeClr val="accent5">
                      <a:lumMod val="50000"/>
                    </a:schemeClr>
                  </a:solidFill>
                  <a:latin typeface="Arial"/>
                  <a:cs typeface="Arial"/>
                </a:rPr>
                <a:t>Invite students to create a short video similar to Instagram reels or YouTube shorts to present highlights of their work and </a:t>
              </a:r>
              <a:r>
                <a:rPr lang="en-US" dirty="0" smtClean="0">
                  <a:solidFill>
                    <a:schemeClr val="accent5">
                      <a:lumMod val="50000"/>
                    </a:schemeClr>
                  </a:solidFill>
                  <a:latin typeface="Arial"/>
                  <a:cs typeface="Arial"/>
                </a:rPr>
                <a:t>share </a:t>
              </a:r>
              <a:r>
                <a:rPr lang="en-US" dirty="0">
                  <a:solidFill>
                    <a:schemeClr val="accent5">
                      <a:lumMod val="50000"/>
                    </a:schemeClr>
                  </a:solidFill>
                  <a:latin typeface="Arial"/>
                  <a:cs typeface="Arial"/>
                </a:rPr>
                <a:t>them </a:t>
              </a:r>
              <a:r>
                <a:rPr lang="en-US" dirty="0" smtClean="0">
                  <a:solidFill>
                    <a:schemeClr val="accent5">
                      <a:lumMod val="50000"/>
                    </a:schemeClr>
                  </a:solidFill>
                  <a:latin typeface="Arial"/>
                  <a:cs typeface="Arial"/>
                </a:rPr>
                <a:t>with </a:t>
              </a:r>
              <a:r>
                <a:rPr lang="en-US" dirty="0">
                  <a:solidFill>
                    <a:schemeClr val="accent5">
                      <a:lumMod val="50000"/>
                    </a:schemeClr>
                  </a:solidFill>
                  <a:latin typeface="Arial"/>
                  <a:cs typeface="Arial"/>
                </a:rPr>
                <a:t>the class. </a:t>
              </a:r>
              <a:endParaRPr lang="en-US" dirty="0">
                <a:solidFill>
                  <a:schemeClr val="accent5">
                    <a:lumMod val="50000"/>
                  </a:schemeClr>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01D8345E-4E1F-46C7-9F87-24FCA86018EC}" type="slidenum">
              <a:rPr lang="en-US" smtClean="0"/>
              <a:t>16</a:t>
            </a:fld>
            <a:endParaRPr lang="en-US"/>
          </a:p>
        </p:txBody>
      </p:sp>
      <p:grpSp>
        <p:nvGrpSpPr>
          <p:cNvPr id="9" name="Group 8">
            <a:extLst>
              <a:ext uri="{FF2B5EF4-FFF2-40B4-BE49-F238E27FC236}">
                <a16:creationId xmlns:a16="http://schemas.microsoft.com/office/drawing/2014/main" id="{F8EECEA8-7064-45A2-8A54-42B5DFB84B85}"/>
              </a:ext>
            </a:extLst>
          </p:cNvPr>
          <p:cNvGrpSpPr/>
          <p:nvPr/>
        </p:nvGrpSpPr>
        <p:grpSpPr>
          <a:xfrm>
            <a:off x="97391" y="6368171"/>
            <a:ext cx="7079728" cy="490667"/>
            <a:chOff x="3598174" y="6357128"/>
            <a:chExt cx="7079728" cy="490667"/>
          </a:xfrm>
        </p:grpSpPr>
        <p:grpSp>
          <p:nvGrpSpPr>
            <p:cNvPr id="5" name="Group 4">
              <a:extLst>
                <a:ext uri="{FF2B5EF4-FFF2-40B4-BE49-F238E27FC236}">
                  <a16:creationId xmlns:a16="http://schemas.microsoft.com/office/drawing/2014/main" id="{4E889577-E9E5-E8CD-3919-A643C61DAEF7}"/>
                </a:ext>
              </a:extLst>
            </p:cNvPr>
            <p:cNvGrpSpPr/>
            <p:nvPr/>
          </p:nvGrpSpPr>
          <p:grpSpPr>
            <a:xfrm>
              <a:off x="3598174" y="6357128"/>
              <a:ext cx="7079728" cy="368190"/>
              <a:chOff x="3631304" y="6116887"/>
              <a:chExt cx="7079728" cy="368190"/>
            </a:xfrm>
          </p:grpSpPr>
          <p:sp>
            <p:nvSpPr>
              <p:cNvPr id="7" name="Rectangle 6">
                <a:extLst>
                  <a:ext uri="{FF2B5EF4-FFF2-40B4-BE49-F238E27FC236}">
                    <a16:creationId xmlns:a16="http://schemas.microsoft.com/office/drawing/2014/main" id="{9812D372-76B8-11A9-AC26-1CE1FA31BF02}"/>
                  </a:ext>
                </a:extLst>
              </p:cNvPr>
              <p:cNvSpPr/>
              <p:nvPr/>
            </p:nvSpPr>
            <p:spPr>
              <a:xfrm>
                <a:off x="3841844" y="6192855"/>
                <a:ext cx="6869188" cy="261610"/>
              </a:xfrm>
              <a:prstGeom prst="rect">
                <a:avLst/>
              </a:prstGeom>
            </p:spPr>
            <p:txBody>
              <a:bodyPr wrap="none" lIns="91440" tIns="45720" rIns="91440" bIns="45720" anchor="t">
                <a:spAutoFit/>
              </a:bodyPr>
              <a:lstStyle/>
              <a:p>
                <a:r>
                  <a:rPr lang="en-US" sz="1100" u="sng"/>
                  <a:t>Let’s explore: </a:t>
                </a:r>
                <a:r>
                  <a:rPr lang="en-US" sz="1100" u="sng">
                    <a:ea typeface="+mn-lt"/>
                    <a:cs typeface="+mn-lt"/>
                  </a:rPr>
                  <a:t>Information on Guided Tour to Ex-Sham Shui Po Service Reservoir (</a:t>
                </a:r>
                <a:r>
                  <a:rPr lang="en-US" sz="1100" u="sng" err="1">
                    <a:ea typeface="+mn-lt"/>
                    <a:cs typeface="+mn-lt"/>
                  </a:rPr>
                  <a:t>GovHK</a:t>
                </a:r>
                <a:r>
                  <a:rPr lang="en-US" sz="1100" u="sng">
                    <a:ea typeface="+mn-lt"/>
                    <a:cs typeface="+mn-lt"/>
                  </a:rPr>
                  <a:t> Water Supplies Department)</a:t>
                </a:r>
                <a:endParaRPr lang="en-US" sz="1100" u="sng">
                  <a:ea typeface="Calibri"/>
                  <a:cs typeface="Calibri"/>
                </a:endParaRPr>
              </a:p>
            </p:txBody>
          </p:sp>
          <p:pic>
            <p:nvPicPr>
              <p:cNvPr id="8" name="圖片 5">
                <a:extLst>
                  <a:ext uri="{FF2B5EF4-FFF2-40B4-BE49-F238E27FC236}">
                    <a16:creationId xmlns:a16="http://schemas.microsoft.com/office/drawing/2014/main" id="{D654EFA6-0813-9873-B578-6E450BBC397D}"/>
                  </a:ext>
                </a:extLst>
              </p:cNvPr>
              <p:cNvPicPr>
                <a:picLocks noChangeAspect="1"/>
              </p:cNvPicPr>
              <p:nvPr/>
            </p:nvPicPr>
            <p:blipFill>
              <a:blip r:embed="rId3"/>
              <a:stretch>
                <a:fillRect/>
              </a:stretch>
            </p:blipFill>
            <p:spPr>
              <a:xfrm>
                <a:off x="3631304" y="6116887"/>
                <a:ext cx="354419" cy="368190"/>
              </a:xfrm>
              <a:prstGeom prst="rect">
                <a:avLst/>
              </a:prstGeom>
              <a:effectLst>
                <a:outerShdw blurRad="50800" dist="38100" dir="13500000" algn="br" rotWithShape="0">
                  <a:prstClr val="black">
                    <a:alpha val="40000"/>
                  </a:prstClr>
                </a:outerShdw>
              </a:effectLst>
            </p:spPr>
          </p:pic>
        </p:grpSp>
        <p:sp>
          <p:nvSpPr>
            <p:cNvPr id="6" name="Rectangle 5">
              <a:extLst>
                <a:ext uri="{FF2B5EF4-FFF2-40B4-BE49-F238E27FC236}">
                  <a16:creationId xmlns:a16="http://schemas.microsoft.com/office/drawing/2014/main" id="{FED71EC0-2D97-8ED8-632D-B88BC49161C7}"/>
                </a:ext>
              </a:extLst>
            </p:cNvPr>
            <p:cNvSpPr/>
            <p:nvPr/>
          </p:nvSpPr>
          <p:spPr>
            <a:xfrm>
              <a:off x="3841844" y="6586185"/>
              <a:ext cx="5070969" cy="26161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ea typeface="+mn-lt"/>
                  <a:cs typeface="+mn-lt"/>
                </a:rPr>
                <a:t>https://www.waterconservation.gov.hk/en/ex-sspsr/index.html</a:t>
              </a:r>
              <a:endParaRPr lang="en-US" dirty="0">
                <a:ea typeface="+mn-lt"/>
                <a:cs typeface="+mn-lt"/>
              </a:endParaRPr>
            </a:p>
          </p:txBody>
        </p:sp>
      </p:grpSp>
    </p:spTree>
    <p:extLst>
      <p:ext uri="{BB962C8B-B14F-4D97-AF65-F5344CB8AC3E}">
        <p14:creationId xmlns:p14="http://schemas.microsoft.com/office/powerpoint/2010/main" val="244364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88F22CFC-707A-4AB9-8C58-07A5C8F1AED5}"/>
              </a:ext>
            </a:extLst>
          </p:cNvPr>
          <p:cNvSpPr>
            <a:spLocks noGrp="1"/>
          </p:cNvSpPr>
          <p:nvPr>
            <p:ph type="title"/>
          </p:nvPr>
        </p:nvSpPr>
        <p:spPr>
          <a:xfrm>
            <a:off x="6419306" y="435129"/>
            <a:ext cx="5711286" cy="1320800"/>
          </a:xfrm>
        </p:spPr>
        <p:txBody>
          <a:bodyPr>
            <a:normAutofit/>
          </a:bodyPr>
          <a:lstStyle/>
          <a:p>
            <a:r>
              <a:rPr lang="en-US" altLang="zh-TW" sz="3600" dirty="0">
                <a:ea typeface="新細明體"/>
              </a:rPr>
              <a:t>About </a:t>
            </a:r>
            <a:r>
              <a:rPr lang="en-US" altLang="zh-TW" sz="3600" dirty="0">
                <a:solidFill>
                  <a:schemeClr val="accent1">
                    <a:lumMod val="75000"/>
                  </a:schemeClr>
                </a:solidFill>
                <a:ea typeface="新細明體"/>
              </a:rPr>
              <a:t>China's water issues</a:t>
            </a:r>
            <a:r>
              <a:rPr lang="en-US" altLang="zh-TW" sz="3600" dirty="0">
                <a:ea typeface="新細明體"/>
              </a:rPr>
              <a:t>…</a:t>
            </a:r>
            <a:endParaRPr lang="zh-HK" altLang="en-US" sz="3600" dirty="0">
              <a:ea typeface="新細明體"/>
              <a:cs typeface="Calibri Light" panose="020F0302020204030204"/>
            </a:endParaRPr>
          </a:p>
        </p:txBody>
      </p:sp>
      <p:sp>
        <p:nvSpPr>
          <p:cNvPr id="21" name="Line Callout 2 20"/>
          <p:cNvSpPr/>
          <p:nvPr/>
        </p:nvSpPr>
        <p:spPr>
          <a:xfrm>
            <a:off x="822878" y="1235215"/>
            <a:ext cx="5244937" cy="5268796"/>
          </a:xfrm>
          <a:prstGeom prst="borderCallout2">
            <a:avLst>
              <a:gd name="adj1" fmla="val 3051"/>
              <a:gd name="adj2" fmla="val 100131"/>
              <a:gd name="adj3" fmla="val 3023"/>
              <a:gd name="adj4" fmla="val 107862"/>
              <a:gd name="adj5" fmla="val 65826"/>
              <a:gd name="adj6" fmla="val 119630"/>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
          <p:cNvGrpSpPr/>
          <p:nvPr/>
        </p:nvGrpSpPr>
        <p:grpSpPr>
          <a:xfrm>
            <a:off x="4964127" y="1439333"/>
            <a:ext cx="8128000" cy="5418667"/>
            <a:chOff x="-970395" y="1133734"/>
            <a:chExt cx="8128000" cy="5418667"/>
          </a:xfrm>
        </p:grpSpPr>
        <p:graphicFrame>
          <p:nvGraphicFramePr>
            <p:cNvPr id="11" name="Diagram 10"/>
            <p:cNvGraphicFramePr/>
            <p:nvPr>
              <p:extLst>
                <p:ext uri="{D42A27DB-BD31-4B8C-83A1-F6EECF244321}">
                  <p14:modId xmlns:p14="http://schemas.microsoft.com/office/powerpoint/2010/main" val="1548867762"/>
                </p:ext>
              </p:extLst>
            </p:nvPr>
          </p:nvGraphicFramePr>
          <p:xfrm>
            <a:off x="-970395" y="113373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p:cNvGrpSpPr/>
            <p:nvPr/>
          </p:nvGrpSpPr>
          <p:grpSpPr>
            <a:xfrm>
              <a:off x="2375460" y="1133734"/>
              <a:ext cx="1436290" cy="1436290"/>
              <a:chOff x="3345854" y="1626"/>
              <a:chExt cx="1436290" cy="1436290"/>
            </a:xfrm>
          </p:grpSpPr>
          <p:sp>
            <p:nvSpPr>
              <p:cNvPr id="13" name="Oval 12"/>
              <p:cNvSpPr/>
              <p:nvPr/>
            </p:nvSpPr>
            <p:spPr>
              <a:xfrm>
                <a:off x="3345854" y="1626"/>
                <a:ext cx="1436290" cy="1436290"/>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Oval 4"/>
              <p:cNvSpPr txBox="1"/>
              <p:nvPr/>
            </p:nvSpPr>
            <p:spPr>
              <a:xfrm>
                <a:off x="3556194" y="211966"/>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What do you </a:t>
                </a:r>
                <a:r>
                  <a:rPr lang="en-US" sz="3200" b="1" kern="1200" dirty="0">
                    <a:solidFill>
                      <a:schemeClr val="accent1">
                        <a:lumMod val="40000"/>
                        <a:lumOff val="60000"/>
                      </a:schemeClr>
                    </a:solidFill>
                  </a:rPr>
                  <a:t>k</a:t>
                </a:r>
                <a:r>
                  <a:rPr lang="en-US" sz="2000" kern="1200" dirty="0"/>
                  <a:t>now?</a:t>
                </a:r>
              </a:p>
            </p:txBody>
          </p:sp>
        </p:grpSp>
        <p:grpSp>
          <p:nvGrpSpPr>
            <p:cNvPr id="15" name="Group 14"/>
            <p:cNvGrpSpPr/>
            <p:nvPr/>
          </p:nvGrpSpPr>
          <p:grpSpPr>
            <a:xfrm>
              <a:off x="4253506" y="4398978"/>
              <a:ext cx="1436290" cy="1436290"/>
              <a:chOff x="5232535" y="3269453"/>
              <a:chExt cx="1436290" cy="1436290"/>
            </a:xfrm>
          </p:grpSpPr>
          <p:sp>
            <p:nvSpPr>
              <p:cNvPr id="16" name="Oval 15"/>
              <p:cNvSpPr/>
              <p:nvPr/>
            </p:nvSpPr>
            <p:spPr>
              <a:xfrm>
                <a:off x="5232535" y="3269453"/>
                <a:ext cx="1436290" cy="1436290"/>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17" name="Oval 4"/>
              <p:cNvSpPr txBox="1"/>
              <p:nvPr/>
            </p:nvSpPr>
            <p:spPr>
              <a:xfrm>
                <a:off x="5442875" y="3479793"/>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What do you </a:t>
                </a:r>
                <a:r>
                  <a:rPr lang="en-US" sz="3200" b="1" dirty="0">
                    <a:solidFill>
                      <a:schemeClr val="accent1">
                        <a:lumMod val="40000"/>
                        <a:lumOff val="60000"/>
                      </a:schemeClr>
                    </a:solidFill>
                  </a:rPr>
                  <a:t>w</a:t>
                </a:r>
                <a:r>
                  <a:rPr lang="en-US" sz="2000" kern="1200" dirty="0"/>
                  <a:t>ant to know?</a:t>
                </a:r>
              </a:p>
            </p:txBody>
          </p:sp>
        </p:grpSp>
        <p:grpSp>
          <p:nvGrpSpPr>
            <p:cNvPr id="18" name="Group 17"/>
            <p:cNvGrpSpPr/>
            <p:nvPr/>
          </p:nvGrpSpPr>
          <p:grpSpPr>
            <a:xfrm>
              <a:off x="484784" y="4398978"/>
              <a:ext cx="1436290" cy="1436290"/>
              <a:chOff x="1459173" y="3269453"/>
              <a:chExt cx="1436290" cy="1436290"/>
            </a:xfrm>
          </p:grpSpPr>
          <p:sp>
            <p:nvSpPr>
              <p:cNvPr id="19" name="Oval 18"/>
              <p:cNvSpPr/>
              <p:nvPr/>
            </p:nvSpPr>
            <p:spPr>
              <a:xfrm>
                <a:off x="1459173" y="3269453"/>
                <a:ext cx="1436290" cy="1436290"/>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sp>
          <p:sp>
            <p:nvSpPr>
              <p:cNvPr id="20" name="Oval 4"/>
              <p:cNvSpPr txBox="1"/>
              <p:nvPr/>
            </p:nvSpPr>
            <p:spPr>
              <a:xfrm>
                <a:off x="1761537" y="3488015"/>
                <a:ext cx="926333"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What have you </a:t>
                </a:r>
                <a:r>
                  <a:rPr lang="en-US" sz="3200" b="1" dirty="0">
                    <a:solidFill>
                      <a:schemeClr val="accent1">
                        <a:lumMod val="40000"/>
                        <a:lumOff val="60000"/>
                      </a:schemeClr>
                    </a:solidFill>
                  </a:rPr>
                  <a:t>l</a:t>
                </a:r>
                <a:r>
                  <a:rPr lang="en-US" sz="2000" kern="1200" dirty="0"/>
                  <a:t>earnt?</a:t>
                </a:r>
              </a:p>
            </p:txBody>
          </p:sp>
        </p:grpSp>
        <p:pic>
          <p:nvPicPr>
            <p:cNvPr id="10" name="圖片 5"/>
            <p:cNvPicPr>
              <a:picLocks noChangeAspect="1"/>
            </p:cNvPicPr>
            <p:nvPr/>
          </p:nvPicPr>
          <p:blipFill>
            <a:blip r:embed="rId7">
              <a:duotone>
                <a:prstClr val="black"/>
                <a:srgbClr val="E6B91E">
                  <a:tint val="45000"/>
                  <a:satMod val="400000"/>
                </a:srgbClr>
              </a:duotone>
            </a:blip>
            <a:stretch>
              <a:fillRect/>
            </a:stretch>
          </p:blipFill>
          <p:spPr>
            <a:xfrm>
              <a:off x="543968" y="4869725"/>
              <a:ext cx="492118" cy="511240"/>
            </a:xfrm>
            <a:prstGeom prst="rect">
              <a:avLst/>
            </a:prstGeom>
          </p:spPr>
        </p:pic>
      </p:grpSp>
      <p:grpSp>
        <p:nvGrpSpPr>
          <p:cNvPr id="23" name="Group 22"/>
          <p:cNvGrpSpPr/>
          <p:nvPr/>
        </p:nvGrpSpPr>
        <p:grpSpPr>
          <a:xfrm>
            <a:off x="137598" y="406852"/>
            <a:ext cx="6055497" cy="1265226"/>
            <a:chOff x="5296120" y="1065157"/>
            <a:chExt cx="6055497" cy="1265226"/>
          </a:xfrm>
        </p:grpSpPr>
        <p:sp>
          <p:nvSpPr>
            <p:cNvPr id="24" name="Round Same Side Corner Rectangle 23"/>
            <p:cNvSpPr/>
            <p:nvPr/>
          </p:nvSpPr>
          <p:spPr>
            <a:xfrm rot="5400000">
              <a:off x="8535961" y="-858190"/>
              <a:ext cx="859201" cy="4772110"/>
            </a:xfrm>
            <a:prstGeom prst="round2SameRect">
              <a:avLst/>
            </a:prstGeom>
          </p:spPr>
          <p:style>
            <a:lnRef idx="2">
              <a:schemeClr val="accent1"/>
            </a:lnRef>
            <a:fillRef idx="1">
              <a:schemeClr val="lt1"/>
            </a:fillRef>
            <a:effectRef idx="0">
              <a:schemeClr val="accent1"/>
            </a:effectRef>
            <a:fontRef idx="minor">
              <a:schemeClr val="dk1"/>
            </a:fontRef>
          </p:style>
        </p:sp>
        <p:sp>
          <p:nvSpPr>
            <p:cNvPr id="25" name="Round Same Side Corner Rectangle 4"/>
            <p:cNvSpPr txBox="1"/>
            <p:nvPr/>
          </p:nvSpPr>
          <p:spPr>
            <a:xfrm>
              <a:off x="6292979" y="1065157"/>
              <a:ext cx="5030624" cy="925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r>
                <a:rPr lang="en-US" b="0" kern="1200">
                  <a:latin typeface="Arial" panose="020B0604020202020204" pitchFamily="34" charset="0"/>
                  <a:cs typeface="Arial" panose="020B0604020202020204" pitchFamily="34" charset="0"/>
                </a:rPr>
                <a:t>Ask students to reflect on their learning experiences and write </a:t>
              </a:r>
              <a:r>
                <a:rPr lang="en-US">
                  <a:latin typeface="Arial" panose="020B0604020202020204" pitchFamily="34" charset="0"/>
                  <a:cs typeface="Arial" panose="020B0604020202020204" pitchFamily="34" charset="0"/>
                </a:rPr>
                <a:t>down what they have learnt from this unit. </a:t>
              </a:r>
              <a:endParaRPr lang="en-US" b="0" kern="1200">
                <a:latin typeface="Arial" panose="020B0604020202020204" pitchFamily="34" charset="0"/>
                <a:cs typeface="Arial" panose="020B0604020202020204" pitchFamily="34" charset="0"/>
              </a:endParaRPr>
            </a:p>
          </p:txBody>
        </p:sp>
        <p:sp>
          <p:nvSpPr>
            <p:cNvPr id="26" name="Pentagon 25"/>
            <p:cNvSpPr/>
            <p:nvPr/>
          </p:nvSpPr>
          <p:spPr>
            <a:xfrm rot="5400000">
              <a:off x="5358263" y="1109140"/>
              <a:ext cx="1236949"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Chevron 4"/>
            <p:cNvSpPr txBox="1"/>
            <p:nvPr/>
          </p:nvSpPr>
          <p:spPr>
            <a:xfrm>
              <a:off x="5296120" y="136122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Post-viewing</a:t>
              </a:r>
            </a:p>
          </p:txBody>
        </p:sp>
      </p:grpSp>
      <p:sp>
        <p:nvSpPr>
          <p:cNvPr id="3" name="Slide Number Placeholder 2"/>
          <p:cNvSpPr>
            <a:spLocks noGrp="1"/>
          </p:cNvSpPr>
          <p:nvPr>
            <p:ph type="sldNum" sz="quarter" idx="12"/>
          </p:nvPr>
        </p:nvSpPr>
        <p:spPr/>
        <p:txBody>
          <a:bodyPr/>
          <a:lstStyle/>
          <a:p>
            <a:fld id="{01D8345E-4E1F-46C7-9F87-24FCA86018EC}" type="slidenum">
              <a:rPr lang="en-US" smtClean="0"/>
              <a:t>17</a:t>
            </a:fld>
            <a:endParaRPr lang="en-US"/>
          </a:p>
        </p:txBody>
      </p:sp>
      <p:pic>
        <p:nvPicPr>
          <p:cNvPr id="42" name="Picture 41" descr="A faucet with a globe and water drops coming out of it&#10;&#10;Description automatically generated">
            <a:extLst>
              <a:ext uri="{FF2B5EF4-FFF2-40B4-BE49-F238E27FC236}">
                <a16:creationId xmlns:a16="http://schemas.microsoft.com/office/drawing/2014/main" id="{6B2DCC3A-A003-C7DB-3824-1F9D4EE2F1F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659816" y="3044986"/>
            <a:ext cx="2739081" cy="2734962"/>
          </a:xfrm>
          <a:prstGeom prst="rect">
            <a:avLst/>
          </a:prstGeom>
        </p:spPr>
      </p:pic>
    </p:spTree>
    <p:extLst>
      <p:ext uri="{BB962C8B-B14F-4D97-AF65-F5344CB8AC3E}">
        <p14:creationId xmlns:p14="http://schemas.microsoft.com/office/powerpoint/2010/main" val="2743213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9722" y="2290083"/>
            <a:ext cx="7431955" cy="400110"/>
          </a:xfrm>
          <a:prstGeom prst="rect">
            <a:avLst/>
          </a:prstGeom>
        </p:spPr>
        <p:txBody>
          <a:bodyPr wrap="square" lIns="91440" tIns="45720" rIns="91440" bIns="45720" anchor="t">
            <a:spAutoFit/>
          </a:bodyPr>
          <a:lstStyle/>
          <a:p>
            <a:r>
              <a:rPr lang="en-US" sz="2000" dirty="0">
                <a:solidFill>
                  <a:schemeClr val="accent5">
                    <a:lumMod val="50000"/>
                  </a:schemeClr>
                </a:solidFill>
                <a:latin typeface="Arial"/>
                <a:cs typeface="Arial"/>
              </a:rPr>
              <a:t>To explore concepts related to resource security, e.g. </a:t>
            </a:r>
            <a:endParaRPr lang="en-US" sz="2000" dirty="0">
              <a:solidFill>
                <a:schemeClr val="accent5">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260544" y="2762214"/>
            <a:ext cx="6934995" cy="753948"/>
            <a:chOff x="758986" y="2819878"/>
            <a:chExt cx="6934995" cy="1237163"/>
          </a:xfrm>
        </p:grpSpPr>
        <p:sp>
          <p:nvSpPr>
            <p:cNvPr id="52" name="Rounded Rectangle 51"/>
            <p:cNvSpPr/>
            <p:nvPr/>
          </p:nvSpPr>
          <p:spPr>
            <a:xfrm>
              <a:off x="758986" y="2819878"/>
              <a:ext cx="6824183" cy="123716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p:cNvSpPr/>
            <p:nvPr/>
          </p:nvSpPr>
          <p:spPr>
            <a:xfrm>
              <a:off x="758987" y="2877632"/>
              <a:ext cx="6934994" cy="1060573"/>
            </a:xfrm>
            <a:prstGeom prst="rect">
              <a:avLst/>
            </a:prstGeom>
          </p:spPr>
          <p:txBody>
            <a:bodyPr wrap="square" lIns="91440" tIns="45720" rIns="91440" bIns="45720" anchor="t">
              <a:spAutoFit/>
            </a:bodyPr>
            <a:lstStyle/>
            <a:p>
              <a:pPr marL="285115" indent="-285115">
                <a:buFont typeface="Arial" panose="020B0604020202020204" pitchFamily="34" charset="0"/>
                <a:buChar char="•"/>
              </a:pPr>
              <a:r>
                <a:rPr lang="en-US" dirty="0" smtClean="0">
                  <a:latin typeface="Arial" panose="020B0604020202020204" pitchFamily="34" charset="0"/>
                  <a:cs typeface="Arial" panose="020B0604020202020204" pitchFamily="34" charset="0"/>
                </a:rPr>
                <a:t>the water issues in our country</a:t>
              </a:r>
            </a:p>
            <a:p>
              <a:pPr marL="285115" indent="-285115">
                <a:buFont typeface="Arial" panose="020B0604020202020204" pitchFamily="34" charset="0"/>
                <a:buChar char="•"/>
              </a:pPr>
              <a:r>
                <a:rPr lang="en-US" dirty="0" smtClean="0">
                  <a:latin typeface="Arial" panose="020B0604020202020204" pitchFamily="34" charset="0"/>
                  <a:cs typeface="Arial" panose="020B0604020202020204" pitchFamily="34" charset="0"/>
                </a:rPr>
                <a:t>China's water challenges and our role in water conservation</a:t>
              </a:r>
            </a:p>
          </p:txBody>
        </p:sp>
      </p:grpSp>
      <p:sp>
        <p:nvSpPr>
          <p:cNvPr id="20" name="Rectangle 19"/>
          <p:cNvSpPr/>
          <p:nvPr/>
        </p:nvSpPr>
        <p:spPr>
          <a:xfrm>
            <a:off x="249722" y="1857057"/>
            <a:ext cx="2835844" cy="400110"/>
          </a:xfrm>
          <a:prstGeom prst="rect">
            <a:avLst/>
          </a:prstGeom>
          <a:solidFill>
            <a:schemeClr val="accent5">
              <a:lumMod val="20000"/>
              <a:lumOff val="80000"/>
            </a:schemeClr>
          </a:solidFill>
        </p:spPr>
        <p:txBody>
          <a:bodyPr wrap="square">
            <a:sp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Content Objectives</a:t>
            </a:r>
          </a:p>
        </p:txBody>
      </p:sp>
      <p:grpSp>
        <p:nvGrpSpPr>
          <p:cNvPr id="18" name="Group 17"/>
          <p:cNvGrpSpPr/>
          <p:nvPr/>
        </p:nvGrpSpPr>
        <p:grpSpPr>
          <a:xfrm>
            <a:off x="260544" y="4766188"/>
            <a:ext cx="6916966" cy="1323167"/>
            <a:chOff x="763442" y="4909179"/>
            <a:chExt cx="6916966" cy="1845577"/>
          </a:xfrm>
        </p:grpSpPr>
        <p:sp>
          <p:nvSpPr>
            <p:cNvPr id="19" name="Rounded Rectangle 18"/>
            <p:cNvSpPr/>
            <p:nvPr/>
          </p:nvSpPr>
          <p:spPr>
            <a:xfrm>
              <a:off x="763442" y="4909179"/>
              <a:ext cx="6916966" cy="184557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Rectangle 20"/>
            <p:cNvSpPr/>
            <p:nvPr/>
          </p:nvSpPr>
          <p:spPr>
            <a:xfrm>
              <a:off x="806680" y="5020971"/>
              <a:ext cx="6644693" cy="1674240"/>
            </a:xfrm>
            <a:prstGeom prst="rect">
              <a:avLst/>
            </a:prstGeom>
          </p:spPr>
          <p:txBody>
            <a:bodyPr wrap="square" lIns="91440" tIns="45720" rIns="91440" bIns="45720" anchor="t">
              <a:spAutoFit/>
            </a:bodyPr>
            <a:lstStyle/>
            <a:p>
              <a:pPr marL="285115" indent="-285115">
                <a:buFont typeface="Arial" panose="020B0604020202020204" pitchFamily="34" charset="0"/>
                <a:buChar char="•"/>
              </a:pPr>
              <a:r>
                <a:rPr lang="en-US" dirty="0">
                  <a:latin typeface="Arial"/>
                  <a:cs typeface="Arial"/>
                </a:rPr>
                <a:t>listening, speaking, reading/viewing and writing skills</a:t>
              </a:r>
            </a:p>
            <a:p>
              <a:pPr marL="285115" indent="-285115">
                <a:buFont typeface="Arial" panose="020B0604020202020204" pitchFamily="34" charset="0"/>
                <a:buChar char="•"/>
              </a:pPr>
              <a:r>
                <a:rPr lang="en-US" dirty="0">
                  <a:latin typeface="Arial"/>
                  <a:cs typeface="Arial"/>
                </a:rPr>
                <a:t>text structures </a:t>
              </a:r>
              <a:r>
                <a:rPr lang="en-US" dirty="0" smtClean="0">
                  <a:latin typeface="Arial"/>
                  <a:cs typeface="Arial"/>
                </a:rPr>
                <a:t>(e.g. video</a:t>
              </a:r>
              <a:r>
                <a:rPr lang="en-US" dirty="0">
                  <a:latin typeface="Arial"/>
                  <a:cs typeface="Arial"/>
                </a:rPr>
                <a:t>, </a:t>
              </a:r>
              <a:r>
                <a:rPr lang="en-US" dirty="0" smtClean="0">
                  <a:latin typeface="Arial"/>
                  <a:cs typeface="Arial"/>
                </a:rPr>
                <a:t>article</a:t>
              </a:r>
              <a:r>
                <a:rPr lang="en-US" dirty="0">
                  <a:latin typeface="Arial"/>
                  <a:cs typeface="Arial"/>
                </a:rPr>
                <a:t>)</a:t>
              </a:r>
            </a:p>
            <a:p>
              <a:pPr marL="285115" indent="-285115">
                <a:buFont typeface="Arial" panose="020B0604020202020204" pitchFamily="34" charset="0"/>
                <a:buChar char="•"/>
              </a:pPr>
              <a:r>
                <a:rPr lang="en-US" dirty="0">
                  <a:latin typeface="Arial"/>
                  <a:cs typeface="Arial"/>
                </a:rPr>
                <a:t>the use of </a:t>
              </a:r>
              <a:r>
                <a:rPr lang="en-US" dirty="0" smtClean="0">
                  <a:latin typeface="Arial"/>
                  <a:cs typeface="Arial"/>
                </a:rPr>
                <a:t>the passive </a:t>
              </a:r>
              <a:r>
                <a:rPr lang="en-US" dirty="0">
                  <a:latin typeface="Arial"/>
                  <a:cs typeface="Arial"/>
                </a:rPr>
                <a:t>voice and mathematical presentations</a:t>
              </a:r>
              <a:r>
                <a:rPr lang="en-US" dirty="0" smtClean="0">
                  <a:latin typeface="Arial"/>
                  <a:ea typeface="+mn-lt"/>
                  <a:cs typeface="+mn-lt"/>
                </a:rPr>
                <a:t> </a:t>
              </a:r>
              <a:r>
                <a:rPr lang="en-US" dirty="0">
                  <a:latin typeface="Arial"/>
                  <a:ea typeface="+mn-lt"/>
                  <a:cs typeface="+mn-lt"/>
                </a:rPr>
                <a:t>to express factual information</a:t>
              </a:r>
              <a:endParaRPr lang="en-US" dirty="0">
                <a:latin typeface="Arial"/>
                <a:cs typeface="Arial" panose="020B0604020202020204" pitchFamily="34" charset="0"/>
              </a:endParaRPr>
            </a:p>
          </p:txBody>
        </p:sp>
      </p:grpSp>
      <p:graphicFrame>
        <p:nvGraphicFramePr>
          <p:cNvPr id="14" name="Table 13"/>
          <p:cNvGraphicFramePr>
            <a:graphicFrameLocks noGrp="1"/>
          </p:cNvGraphicFramePr>
          <p:nvPr>
            <p:extLst>
              <p:ext uri="{D42A27DB-BD31-4B8C-83A1-F6EECF244321}">
                <p14:modId xmlns:p14="http://schemas.microsoft.com/office/powerpoint/2010/main" val="3317318313"/>
              </p:ext>
            </p:extLst>
          </p:nvPr>
        </p:nvGraphicFramePr>
        <p:xfrm>
          <a:off x="260544" y="365565"/>
          <a:ext cx="10735282" cy="924291"/>
        </p:xfrm>
        <a:graphic>
          <a:graphicData uri="http://schemas.openxmlformats.org/drawingml/2006/table">
            <a:tbl>
              <a:tblPr firstRow="1" bandRow="1">
                <a:tableStyleId>{7DF18680-E054-41AD-8BC1-D1AEF772440D}</a:tableStyleId>
              </a:tblPr>
              <a:tblGrid>
                <a:gridCol w="2904344">
                  <a:extLst>
                    <a:ext uri="{9D8B030D-6E8A-4147-A177-3AD203B41FA5}">
                      <a16:colId xmlns:a16="http://schemas.microsoft.com/office/drawing/2014/main" val="2242500780"/>
                    </a:ext>
                  </a:extLst>
                </a:gridCol>
                <a:gridCol w="5276635">
                  <a:extLst>
                    <a:ext uri="{9D8B030D-6E8A-4147-A177-3AD203B41FA5}">
                      <a16:colId xmlns:a16="http://schemas.microsoft.com/office/drawing/2014/main" val="1916337937"/>
                    </a:ext>
                  </a:extLst>
                </a:gridCol>
                <a:gridCol w="2554303">
                  <a:extLst>
                    <a:ext uri="{9D8B030D-6E8A-4147-A177-3AD203B41FA5}">
                      <a16:colId xmlns:a16="http://schemas.microsoft.com/office/drawing/2014/main" val="193616843"/>
                    </a:ext>
                  </a:extLst>
                </a:gridCol>
              </a:tblGrid>
              <a:tr h="313437">
                <a:tc>
                  <a:txBody>
                    <a:bodyPr/>
                    <a:lstStyle/>
                    <a:p>
                      <a:r>
                        <a:rPr kumimoji="0" lang="en-GB" altLang="zh-TW" sz="1900" u="none" strike="noStrike" kern="1200" cap="none" spc="0" normalizeH="0" baseline="0" noProof="0" dirty="0">
                          <a:ln>
                            <a:noFill/>
                          </a:ln>
                          <a:effectLst/>
                          <a:uLnTx/>
                          <a:uFillTx/>
                        </a:rPr>
                        <a:t>Module</a:t>
                      </a:r>
                      <a:endParaRPr lang="en-US" sz="1900" b="0" u="none" dirty="0">
                        <a:solidFill>
                          <a:schemeClr val="bg1"/>
                        </a:solidFill>
                        <a:latin typeface="Arial" panose="020B0604020202020204" pitchFamily="34" charset="0"/>
                        <a:cs typeface="Arial" panose="020B0604020202020204" pitchFamily="34" charset="0"/>
                      </a:endParaRPr>
                    </a:p>
                  </a:txBody>
                  <a:tcPr/>
                </a:tc>
                <a:tc>
                  <a:txBody>
                    <a:bodyPr/>
                    <a:lstStyle/>
                    <a:p>
                      <a:r>
                        <a:rPr kumimoji="0" lang="en-GB" altLang="zh-TW" sz="1900" u="none" strike="noStrike" kern="1200" cap="none" spc="0" normalizeH="0" baseline="0" noProof="0">
                          <a:ln>
                            <a:noFill/>
                          </a:ln>
                          <a:effectLst/>
                          <a:uLnTx/>
                          <a:uFillTx/>
                        </a:rPr>
                        <a:t>Unit</a:t>
                      </a:r>
                      <a:endParaRPr lang="en-US" sz="1900" b="0">
                        <a:solidFill>
                          <a:schemeClr val="bg1"/>
                        </a:solidFill>
                        <a:latin typeface="Arial" panose="020B0604020202020204" pitchFamily="34" charset="0"/>
                        <a:cs typeface="Arial" panose="020B0604020202020204" pitchFamily="34" charset="0"/>
                      </a:endParaRPr>
                    </a:p>
                  </a:txBody>
                  <a:tcPr/>
                </a:tc>
                <a:tc>
                  <a:txBody>
                    <a:bodyPr/>
                    <a:lstStyle/>
                    <a:p>
                      <a:r>
                        <a:rPr lang="en-GB" altLang="zh-TW" sz="1900"/>
                        <a:t>Topic</a:t>
                      </a:r>
                      <a:endParaRPr lang="en-US" sz="1900" b="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9027475"/>
                  </a:ext>
                </a:extLst>
              </a:tr>
              <a:tr h="543291">
                <a:tc>
                  <a:txBody>
                    <a:bodyPr/>
                    <a:lstStyle/>
                    <a:p>
                      <a:pPr lvl="0">
                        <a:buNone/>
                      </a:pPr>
                      <a:r>
                        <a:rPr lang="en-GB" sz="1900" u="none" strike="noStrike" noProof="0"/>
                        <a:t>Nature and Environment</a:t>
                      </a:r>
                      <a:endParaRPr lang="en-GB" altLang="zh-TW" sz="1900" b="0" u="none">
                        <a:solidFill>
                          <a:schemeClr val="tx1"/>
                        </a:solidFill>
                        <a:latin typeface="Arial"/>
                        <a:cs typeface="Arial"/>
                      </a:endParaRPr>
                    </a:p>
                  </a:txBody>
                  <a:tcPr/>
                </a:tc>
                <a:tc>
                  <a:txBody>
                    <a:bodyPr/>
                    <a:lstStyle/>
                    <a:p>
                      <a:pPr lvl="0">
                        <a:buNone/>
                      </a:pPr>
                      <a:r>
                        <a:rPr lang="en-US" sz="1900" u="none" strike="noStrike" noProof="0"/>
                        <a:t>Resources and energy conservation</a:t>
                      </a:r>
                      <a:endParaRPr lang="en-US" altLang="zh-TW" sz="1900" b="0">
                        <a:solidFill>
                          <a:schemeClr val="tx1"/>
                        </a:solidFill>
                        <a:latin typeface="Arial"/>
                        <a:cs typeface="Arial"/>
                      </a:endParaRPr>
                    </a:p>
                  </a:txBody>
                  <a:tcPr/>
                </a:tc>
                <a:tc>
                  <a:txBody>
                    <a:bodyPr/>
                    <a:lstStyle/>
                    <a:p>
                      <a:r>
                        <a:rPr lang="en-GB" altLang="zh-TW" sz="1900" dirty="0" smtClean="0"/>
                        <a:t>Water Issues</a:t>
                      </a:r>
                      <a:endParaRPr lang="en-US" sz="19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0405343"/>
                  </a:ext>
                </a:extLst>
              </a:tr>
            </a:tbl>
          </a:graphicData>
        </a:graphic>
      </p:graphicFrame>
      <p:sp>
        <p:nvSpPr>
          <p:cNvPr id="25" name="Rectangle 24"/>
          <p:cNvSpPr/>
          <p:nvPr/>
        </p:nvSpPr>
        <p:spPr>
          <a:xfrm>
            <a:off x="310392" y="3852405"/>
            <a:ext cx="2778251" cy="400110"/>
          </a:xfrm>
          <a:prstGeom prst="rect">
            <a:avLst/>
          </a:prstGeom>
          <a:solidFill>
            <a:schemeClr val="accent4">
              <a:lumMod val="40000"/>
              <a:lumOff val="60000"/>
            </a:schemeClr>
          </a:solid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Language Objectives</a:t>
            </a:r>
          </a:p>
        </p:txBody>
      </p:sp>
      <p:sp>
        <p:nvSpPr>
          <p:cNvPr id="26" name="Rectangle 25"/>
          <p:cNvSpPr/>
          <p:nvPr/>
        </p:nvSpPr>
        <p:spPr>
          <a:xfrm>
            <a:off x="252799" y="4342642"/>
            <a:ext cx="5770764" cy="400110"/>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To develop language knowledge and skills, e.g.</a:t>
            </a:r>
          </a:p>
        </p:txBody>
      </p:sp>
      <p:graphicFrame>
        <p:nvGraphicFramePr>
          <p:cNvPr id="5" name="Diagram 4"/>
          <p:cNvGraphicFramePr/>
          <p:nvPr>
            <p:extLst>
              <p:ext uri="{D42A27DB-BD31-4B8C-83A1-F6EECF244321}">
                <p14:modId xmlns:p14="http://schemas.microsoft.com/office/powerpoint/2010/main" val="635510587"/>
              </p:ext>
            </p:extLst>
          </p:nvPr>
        </p:nvGraphicFramePr>
        <p:xfrm>
          <a:off x="5455839" y="1171418"/>
          <a:ext cx="8353205" cy="5584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978441" y="4845725"/>
            <a:ext cx="1597077" cy="861774"/>
          </a:xfrm>
          <a:prstGeom prst="rect">
            <a:avLst/>
          </a:prstGeom>
          <a:noFill/>
        </p:spPr>
        <p:txBody>
          <a:bodyPr wrap="square">
            <a:spAutoFit/>
          </a:bodyPr>
          <a:lstStyle/>
          <a:p>
            <a:pPr algn="ctr"/>
            <a:r>
              <a:rPr lang="en-GB" altLang="zh-TW" sz="1600" b="1">
                <a:solidFill>
                  <a:schemeClr val="bg1"/>
                </a:solidFill>
                <a:latin typeface="Arial" panose="020B0604020202020204" pitchFamily="34" charset="0"/>
                <a:cs typeface="Arial" panose="020B0604020202020204" pitchFamily="34" charset="0"/>
              </a:rPr>
              <a:t>National Security </a:t>
            </a:r>
          </a:p>
          <a:p>
            <a:pPr algn="ctr"/>
            <a:r>
              <a:rPr lang="en-GB" altLang="zh-TW" sz="1600" b="1">
                <a:solidFill>
                  <a:schemeClr val="bg1"/>
                </a:solidFill>
                <a:latin typeface="Arial" panose="020B0604020202020204" pitchFamily="34" charset="0"/>
                <a:cs typeface="Arial" panose="020B0604020202020204" pitchFamily="34" charset="0"/>
              </a:rPr>
              <a:t>Education</a:t>
            </a:r>
            <a:endParaRPr lang="en-US" sz="1600" b="1">
              <a:solidFill>
                <a:schemeClr val="bg1"/>
              </a:solidFill>
              <a:latin typeface="Arial" panose="020B0604020202020204" pitchFamily="34" charset="0"/>
              <a:cs typeface="Arial" panose="020B0604020202020204" pitchFamily="34" charset="0"/>
            </a:endParaRPr>
          </a:p>
        </p:txBody>
      </p:sp>
      <p:sp>
        <p:nvSpPr>
          <p:cNvPr id="46" name="Rectangle 45"/>
          <p:cNvSpPr/>
          <p:nvPr/>
        </p:nvSpPr>
        <p:spPr>
          <a:xfrm>
            <a:off x="7751570" y="4845725"/>
            <a:ext cx="1543027" cy="830997"/>
          </a:xfrm>
          <a:prstGeom prst="rect">
            <a:avLst/>
          </a:prstGeom>
        </p:spPr>
        <p:txBody>
          <a:bodyPr wrap="square">
            <a:spAutoFit/>
          </a:bodyPr>
          <a:lstStyle/>
          <a:p>
            <a:pPr algn="ctr"/>
            <a:r>
              <a:rPr lang="en-GB" altLang="zh-TW" sz="1600" b="1">
                <a:solidFill>
                  <a:schemeClr val="bg1"/>
                </a:solidFill>
                <a:latin typeface="Arial" panose="020B0604020202020204" pitchFamily="34" charset="0"/>
                <a:cs typeface="Arial" panose="020B0604020202020204" pitchFamily="34" charset="0"/>
              </a:rPr>
              <a:t>English Language</a:t>
            </a:r>
          </a:p>
          <a:p>
            <a:pPr algn="ctr"/>
            <a:r>
              <a:rPr lang="en-GB" altLang="zh-TW" sz="1600" b="1">
                <a:solidFill>
                  <a:schemeClr val="bg1"/>
                </a:solidFill>
                <a:latin typeface="Arial" panose="020B0604020202020204" pitchFamily="34" charset="0"/>
                <a:cs typeface="Arial" panose="020B0604020202020204" pitchFamily="34" charset="0"/>
              </a:rPr>
              <a:t>Education</a:t>
            </a:r>
            <a:endParaRPr lang="en-US" sz="1600" b="1">
              <a:solidFill>
                <a:schemeClr val="bg1"/>
              </a:solidFill>
              <a:latin typeface="Arial" panose="020B0604020202020204" pitchFamily="34" charset="0"/>
              <a:cs typeface="Arial" panose="020B0604020202020204" pitchFamily="34" charset="0"/>
            </a:endParaRPr>
          </a:p>
        </p:txBody>
      </p:sp>
      <p:sp>
        <p:nvSpPr>
          <p:cNvPr id="7" name="Curved Down Arrow 6"/>
          <p:cNvSpPr/>
          <p:nvPr/>
        </p:nvSpPr>
        <p:spPr>
          <a:xfrm>
            <a:off x="8873837" y="1971010"/>
            <a:ext cx="1580763" cy="389514"/>
          </a:xfrm>
          <a:prstGeom prst="curvedDownArrow">
            <a:avLst>
              <a:gd name="adj1" fmla="val 25000"/>
              <a:gd name="adj2" fmla="val 115921"/>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urved Down Arrow 46"/>
          <p:cNvSpPr/>
          <p:nvPr/>
        </p:nvSpPr>
        <p:spPr>
          <a:xfrm flipH="1" flipV="1">
            <a:off x="8824494" y="5682666"/>
            <a:ext cx="1450103" cy="394910"/>
          </a:xfrm>
          <a:prstGeom prst="curvedDownArrow">
            <a:avLst>
              <a:gd name="adj1" fmla="val 25000"/>
              <a:gd name="adj2" fmla="val 114574"/>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351577" y="3370481"/>
            <a:ext cx="950211" cy="889991"/>
            <a:chOff x="2422600" y="293450"/>
            <a:chExt cx="1031781" cy="1008955"/>
          </a:xfrm>
        </p:grpSpPr>
        <p:sp>
          <p:nvSpPr>
            <p:cNvPr id="9" name="Oval 8"/>
            <p:cNvSpPr/>
            <p:nvPr/>
          </p:nvSpPr>
          <p:spPr>
            <a:xfrm>
              <a:off x="2422600" y="293450"/>
              <a:ext cx="1031781" cy="1008955"/>
            </a:xfrm>
            <a:prstGeom prst="ellipse">
              <a:avLst/>
            </a:prstGeom>
            <a:solidFill>
              <a:schemeClr val="bg1"/>
            </a:solidFill>
            <a:ln w="254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2924" y="476241"/>
              <a:ext cx="757412" cy="612411"/>
            </a:xfrm>
            <a:prstGeom prst="rect">
              <a:avLst/>
            </a:prstGeom>
          </p:spPr>
        </p:pic>
      </p:grpSp>
      <p:grpSp>
        <p:nvGrpSpPr>
          <p:cNvPr id="17" name="Group 16"/>
          <p:cNvGrpSpPr/>
          <p:nvPr/>
        </p:nvGrpSpPr>
        <p:grpSpPr>
          <a:xfrm>
            <a:off x="9134944" y="4757177"/>
            <a:ext cx="1139653" cy="651075"/>
            <a:chOff x="9045730" y="1236983"/>
            <a:chExt cx="1183852" cy="762312"/>
          </a:xfrm>
        </p:grpSpPr>
        <p:sp>
          <p:nvSpPr>
            <p:cNvPr id="16" name="Rounded Rectangle 15"/>
            <p:cNvSpPr/>
            <p:nvPr/>
          </p:nvSpPr>
          <p:spPr>
            <a:xfrm>
              <a:off x="9045731" y="1236983"/>
              <a:ext cx="1058592" cy="7623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45730" y="1242538"/>
              <a:ext cx="1183852" cy="756757"/>
            </a:xfrm>
            <a:prstGeom prst="rect">
              <a:avLst/>
            </a:prstGeom>
            <a:noFill/>
          </p:spPr>
          <p:txBody>
            <a:bodyPr wrap="square" lIns="91440" tIns="45720" rIns="91440" bIns="45720" anchor="t">
              <a:spAutoFit/>
            </a:bodyPr>
            <a:lstStyle/>
            <a:p>
              <a:pPr algn="ctr"/>
              <a:r>
                <a:rPr lang="en-GB" altLang="zh-TW" b="1" dirty="0">
                  <a:latin typeface="Arial"/>
                  <a:ea typeface="新細明體"/>
                  <a:cs typeface="Arial"/>
                </a:rPr>
                <a:t>Water</a:t>
              </a:r>
              <a:br>
                <a:rPr lang="en-GB" altLang="zh-TW" b="1" dirty="0">
                  <a:latin typeface="Arial"/>
                  <a:ea typeface="新細明體"/>
                  <a:cs typeface="Arial"/>
                </a:rPr>
              </a:br>
              <a:r>
                <a:rPr lang="en-GB" altLang="zh-TW" b="1" dirty="0" smtClean="0">
                  <a:latin typeface="Arial"/>
                  <a:ea typeface="新細明體"/>
                  <a:cs typeface="Arial"/>
                </a:rPr>
                <a:t>Issues</a:t>
              </a:r>
              <a:endParaRPr lang="en-US" dirty="0">
                <a:cs typeface="Calibri" panose="020F0502020204030204"/>
              </a:endParaRPr>
            </a:p>
          </p:txBody>
        </p:sp>
      </p:grpSp>
      <p:sp>
        <p:nvSpPr>
          <p:cNvPr id="2" name="Slide Number Placeholder 1"/>
          <p:cNvSpPr>
            <a:spLocks noGrp="1"/>
          </p:cNvSpPr>
          <p:nvPr>
            <p:ph type="sldNum" sz="quarter" idx="12"/>
          </p:nvPr>
        </p:nvSpPr>
        <p:spPr/>
        <p:txBody>
          <a:bodyPr/>
          <a:lstStyle/>
          <a:p>
            <a:fld id="{01D8345E-4E1F-46C7-9F87-24FCA86018EC}" type="slidenum">
              <a:rPr lang="en-US" smtClean="0"/>
              <a:t>2</a:t>
            </a:fld>
            <a:endParaRPr lang="en-US"/>
          </a:p>
        </p:txBody>
      </p:sp>
      <p:pic>
        <p:nvPicPr>
          <p:cNvPr id="122" name="Graphic 121" descr="A yellow and blue circular object&#10;&#10;Description automatically generated">
            <a:extLst>
              <a:ext uri="{FF2B5EF4-FFF2-40B4-BE49-F238E27FC236}">
                <a16:creationId xmlns:a16="http://schemas.microsoft.com/office/drawing/2014/main" id="{42E376CE-25CB-A715-1B50-8DA170076A66}"/>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927908" y="3782401"/>
            <a:ext cx="902682" cy="903836"/>
          </a:xfrm>
          <a:prstGeom prst="rect">
            <a:avLst/>
          </a:prstGeom>
        </p:spPr>
      </p:pic>
      <p:pic>
        <p:nvPicPr>
          <p:cNvPr id="133" name="Picture 132" descr="A faucet with a globe and water drops coming out of it&#10;&#10;Description automatically generated">
            <a:extLst>
              <a:ext uri="{FF2B5EF4-FFF2-40B4-BE49-F238E27FC236}">
                <a16:creationId xmlns:a16="http://schemas.microsoft.com/office/drawing/2014/main" id="{7F695C4C-7D4B-8A01-485B-6BA1F9DBFA0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167816" y="2205681"/>
            <a:ext cx="2739081" cy="2734962"/>
          </a:xfrm>
          <a:prstGeom prst="rect">
            <a:avLst/>
          </a:prstGeom>
        </p:spPr>
      </p:pic>
    </p:spTree>
    <p:extLst>
      <p:ext uri="{BB962C8B-B14F-4D97-AF65-F5344CB8AC3E}">
        <p14:creationId xmlns:p14="http://schemas.microsoft.com/office/powerpoint/2010/main" val="4028500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6,636 Video Clipart Stock Photos, Pictures &amp;amp; Royalty-Free Images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80159" y="2154047"/>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A153D-5062-5E48-EA08-697ADE6A8FD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6347" y="3024490"/>
            <a:ext cx="3290959" cy="1482674"/>
          </a:xfrm>
          <a:prstGeom prst="rect">
            <a:avLst/>
          </a:prstGeom>
        </p:spPr>
      </p:pic>
      <p:graphicFrame>
        <p:nvGraphicFramePr>
          <p:cNvPr id="2" name="Diagram 1"/>
          <p:cNvGraphicFramePr/>
          <p:nvPr>
            <p:extLst>
              <p:ext uri="{D42A27DB-BD31-4B8C-83A1-F6EECF244321}">
                <p14:modId xmlns:p14="http://schemas.microsoft.com/office/powerpoint/2010/main" val="2090412259"/>
              </p:ext>
            </p:extLst>
          </p:nvPr>
        </p:nvGraphicFramePr>
        <p:xfrm>
          <a:off x="4266099" y="376328"/>
          <a:ext cx="7508806" cy="5705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2345318" y="6447496"/>
            <a:ext cx="8725821" cy="523220"/>
          </a:xfrm>
          <a:prstGeom prst="rect">
            <a:avLst/>
          </a:prstGeom>
        </p:spPr>
        <p:txBody>
          <a:bodyPr wrap="square" lIns="91440" tIns="45720" rIns="91440" bIns="45720" anchor="t">
            <a:spAutoFit/>
          </a:bodyPr>
          <a:lstStyle/>
          <a:p>
            <a:r>
              <a:rPr lang="en-US" sz="1400" dirty="0">
                <a:ea typeface="+mn-lt"/>
                <a:cs typeface="+mn-lt"/>
              </a:rPr>
              <a:t>https://chinacurrent.com/story/22291/upstream-how-china-solves-water-shortage</a:t>
            </a:r>
            <a:endParaRPr lang="en-US" dirty="0">
              <a:ea typeface="Calibri"/>
              <a:cs typeface="Calibri"/>
            </a:endParaRPr>
          </a:p>
          <a:p>
            <a:endParaRPr lang="en-US" sz="1400" dirty="0"/>
          </a:p>
        </p:txBody>
      </p:sp>
      <p:sp>
        <p:nvSpPr>
          <p:cNvPr id="4" name="Rectangle 3"/>
          <p:cNvSpPr/>
          <p:nvPr/>
        </p:nvSpPr>
        <p:spPr>
          <a:xfrm>
            <a:off x="24533" y="1050097"/>
            <a:ext cx="4192394" cy="1015663"/>
          </a:xfrm>
          <a:prstGeom prst="rect">
            <a:avLst/>
          </a:prstGeom>
        </p:spPr>
        <p:txBody>
          <a:bodyPr wrap="square" lIns="91440" tIns="45720" rIns="91440" bIns="45720" anchor="t">
            <a:spAutoFit/>
          </a:bodyPr>
          <a:lstStyle/>
          <a:p>
            <a:pPr algn="ctr"/>
            <a:r>
              <a:rPr lang="en-US" sz="2000" b="1">
                <a:latin typeface="Arial" panose="020B0604020202020204" pitchFamily="34" charset="0"/>
                <a:cs typeface="Arial" panose="020B0604020202020204" pitchFamily="34" charset="0"/>
              </a:rPr>
              <a:t>A Video on </a:t>
            </a:r>
          </a:p>
          <a:p>
            <a:pPr algn="ctr"/>
            <a:r>
              <a:rPr lang="en-US" sz="2000" b="1">
                <a:latin typeface="Arial"/>
                <a:cs typeface="Arial"/>
              </a:rPr>
              <a:t>“</a:t>
            </a:r>
            <a:r>
              <a:rPr lang="en-US" sz="2000" b="1">
                <a:latin typeface="Arial"/>
                <a:ea typeface="+mn-lt"/>
                <a:cs typeface="+mn-lt"/>
              </a:rPr>
              <a:t>Upstream | How China Solves Water Shortage</a:t>
            </a:r>
            <a:r>
              <a:rPr lang="en-US" sz="2000" b="1">
                <a:latin typeface="Arial"/>
                <a:cs typeface="Arial"/>
              </a:rPr>
              <a:t>”</a:t>
            </a:r>
          </a:p>
        </p:txBody>
      </p:sp>
      <p:sp>
        <p:nvSpPr>
          <p:cNvPr id="11" name="Rectangle 10"/>
          <p:cNvSpPr/>
          <p:nvPr/>
        </p:nvSpPr>
        <p:spPr>
          <a:xfrm>
            <a:off x="336381" y="6447496"/>
            <a:ext cx="2124749" cy="307777"/>
          </a:xfrm>
          <a:prstGeom prst="rect">
            <a:avLst/>
          </a:prstGeom>
        </p:spPr>
        <p:txBody>
          <a:bodyPr wrap="none">
            <a:spAutoFit/>
          </a:bodyPr>
          <a:lstStyle/>
          <a:p>
            <a:r>
              <a:rPr lang="en-US" sz="1400"/>
              <a:t>Source: </a:t>
            </a:r>
            <a:r>
              <a:rPr lang="en-US" sz="1400" i="1"/>
              <a:t>The China Current</a:t>
            </a:r>
            <a:r>
              <a:rPr lang="en-US" sz="1400"/>
              <a:t>:</a:t>
            </a:r>
          </a:p>
        </p:txBody>
      </p:sp>
      <p:sp>
        <p:nvSpPr>
          <p:cNvPr id="7" name="Slide Number Placeholder 6"/>
          <p:cNvSpPr>
            <a:spLocks noGrp="1"/>
          </p:cNvSpPr>
          <p:nvPr>
            <p:ph type="sldNum" sz="quarter" idx="12"/>
          </p:nvPr>
        </p:nvSpPr>
        <p:spPr/>
        <p:txBody>
          <a:bodyPr/>
          <a:lstStyle/>
          <a:p>
            <a:fld id="{01D8345E-4E1F-46C7-9F87-24FCA86018EC}" type="slidenum">
              <a:rPr lang="en-US" smtClean="0"/>
              <a:t>3</a:t>
            </a:fld>
            <a:endParaRPr lang="en-US" dirty="0"/>
          </a:p>
        </p:txBody>
      </p:sp>
    </p:spTree>
    <p:extLst>
      <p:ext uri="{BB962C8B-B14F-4D97-AF65-F5344CB8AC3E}">
        <p14:creationId xmlns:p14="http://schemas.microsoft.com/office/powerpoint/2010/main" val="3256519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244716" y="1592285"/>
            <a:ext cx="7534968" cy="5128673"/>
            <a:chOff x="-970395" y="1133734"/>
            <a:chExt cx="8128000" cy="5418667"/>
          </a:xfrm>
          <a:solidFill>
            <a:schemeClr val="accent1"/>
          </a:solidFill>
        </p:grpSpPr>
        <p:graphicFrame>
          <p:nvGraphicFramePr>
            <p:cNvPr id="11" name="Diagram 10"/>
            <p:cNvGraphicFramePr/>
            <p:nvPr>
              <p:extLst>
                <p:ext uri="{D42A27DB-BD31-4B8C-83A1-F6EECF244321}">
                  <p14:modId xmlns:p14="http://schemas.microsoft.com/office/powerpoint/2010/main" val="3017914992"/>
                </p:ext>
              </p:extLst>
            </p:nvPr>
          </p:nvGraphicFramePr>
          <p:xfrm>
            <a:off x="-970395" y="11337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2375460" y="1133734"/>
              <a:ext cx="1436290" cy="1436290"/>
              <a:chOff x="3345854" y="1626"/>
              <a:chExt cx="1436290" cy="1436290"/>
            </a:xfrm>
            <a:grpFill/>
          </p:grpSpPr>
          <p:sp>
            <p:nvSpPr>
              <p:cNvPr id="13" name="Oval 12"/>
              <p:cNvSpPr/>
              <p:nvPr/>
            </p:nvSpPr>
            <p:spPr>
              <a:xfrm>
                <a:off x="3345854" y="1626"/>
                <a:ext cx="1436290" cy="1436290"/>
              </a:xfrm>
              <a:prstGeom prst="ellipse">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Oval 4"/>
              <p:cNvSpPr txBox="1"/>
              <p:nvPr/>
            </p:nvSpPr>
            <p:spPr>
              <a:xfrm>
                <a:off x="3556194" y="211966"/>
                <a:ext cx="1015610" cy="10156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What do you </a:t>
                </a:r>
                <a:r>
                  <a:rPr lang="en-US" sz="3200" b="1" kern="1200" dirty="0">
                    <a:solidFill>
                      <a:schemeClr val="accent1">
                        <a:lumMod val="40000"/>
                        <a:lumOff val="60000"/>
                      </a:schemeClr>
                    </a:solidFill>
                  </a:rPr>
                  <a:t>k</a:t>
                </a:r>
                <a:r>
                  <a:rPr lang="en-US" sz="2000" kern="1200" dirty="0"/>
                  <a:t>now?</a:t>
                </a:r>
              </a:p>
            </p:txBody>
          </p:sp>
        </p:grpSp>
        <p:grpSp>
          <p:nvGrpSpPr>
            <p:cNvPr id="15" name="Group 14"/>
            <p:cNvGrpSpPr/>
            <p:nvPr/>
          </p:nvGrpSpPr>
          <p:grpSpPr>
            <a:xfrm>
              <a:off x="4253506" y="4398978"/>
              <a:ext cx="1436290" cy="1436290"/>
              <a:chOff x="5232535" y="3269453"/>
              <a:chExt cx="1436290" cy="1436290"/>
            </a:xfrm>
            <a:grpFill/>
          </p:grpSpPr>
          <p:sp>
            <p:nvSpPr>
              <p:cNvPr id="16" name="Oval 15"/>
              <p:cNvSpPr/>
              <p:nvPr/>
            </p:nvSpPr>
            <p:spPr>
              <a:xfrm>
                <a:off x="5232535" y="3269453"/>
                <a:ext cx="1436290" cy="1436290"/>
              </a:xfrm>
              <a:prstGeom prst="ellipse">
                <a:avLst/>
              </a:prstGeom>
              <a:grp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17" name="Oval 4"/>
              <p:cNvSpPr txBox="1"/>
              <p:nvPr/>
            </p:nvSpPr>
            <p:spPr>
              <a:xfrm>
                <a:off x="5442875" y="3479793"/>
                <a:ext cx="1015610" cy="10156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kern="1200" dirty="0"/>
                  <a:t>What do you </a:t>
                </a:r>
                <a:r>
                  <a:rPr lang="en-US" sz="2800" b="1" dirty="0">
                    <a:solidFill>
                      <a:schemeClr val="accent1">
                        <a:lumMod val="40000"/>
                        <a:lumOff val="60000"/>
                      </a:schemeClr>
                    </a:solidFill>
                  </a:rPr>
                  <a:t>w</a:t>
                </a:r>
                <a:r>
                  <a:rPr lang="en-US" kern="1200" dirty="0"/>
                  <a:t>ant to know?</a:t>
                </a:r>
              </a:p>
            </p:txBody>
          </p:sp>
        </p:grpSp>
        <p:grpSp>
          <p:nvGrpSpPr>
            <p:cNvPr id="18" name="Group 17"/>
            <p:cNvGrpSpPr/>
            <p:nvPr/>
          </p:nvGrpSpPr>
          <p:grpSpPr>
            <a:xfrm>
              <a:off x="484784" y="4398978"/>
              <a:ext cx="1436290" cy="1436290"/>
              <a:chOff x="1459173" y="3269453"/>
              <a:chExt cx="1436290" cy="1436290"/>
            </a:xfrm>
            <a:grpFill/>
          </p:grpSpPr>
          <p:sp>
            <p:nvSpPr>
              <p:cNvPr id="19" name="Oval 18"/>
              <p:cNvSpPr/>
              <p:nvPr/>
            </p:nvSpPr>
            <p:spPr>
              <a:xfrm>
                <a:off x="1459173" y="3269453"/>
                <a:ext cx="1436290" cy="1436290"/>
              </a:xfrm>
              <a:prstGeom prst="ellipse">
                <a:avLst/>
              </a:prstGeom>
              <a:grp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sp>
          <p:sp>
            <p:nvSpPr>
              <p:cNvPr id="20" name="Oval 4"/>
              <p:cNvSpPr txBox="1"/>
              <p:nvPr/>
            </p:nvSpPr>
            <p:spPr>
              <a:xfrm>
                <a:off x="1669513" y="3479793"/>
                <a:ext cx="1015610" cy="10156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kern="1200" dirty="0"/>
                  <a:t>What have you </a:t>
                </a:r>
                <a:r>
                  <a:rPr lang="en-US" sz="2400" b="1" dirty="0">
                    <a:solidFill>
                      <a:schemeClr val="accent1">
                        <a:lumMod val="40000"/>
                        <a:lumOff val="60000"/>
                      </a:schemeClr>
                    </a:solidFill>
                  </a:rPr>
                  <a:t>l</a:t>
                </a:r>
                <a:r>
                  <a:rPr lang="en-US" sz="1600" kern="1200" dirty="0"/>
                  <a:t>earnt?</a:t>
                </a:r>
              </a:p>
            </p:txBody>
          </p:sp>
        </p:grpSp>
      </p:grpSp>
      <p:grpSp>
        <p:nvGrpSpPr>
          <p:cNvPr id="54" name="Group 53">
            <a:extLst>
              <a:ext uri="{FF2B5EF4-FFF2-40B4-BE49-F238E27FC236}">
                <a16:creationId xmlns:a16="http://schemas.microsoft.com/office/drawing/2014/main" id="{E3AEB0B8-9E01-64B6-1189-0142F7F6FABA}"/>
              </a:ext>
            </a:extLst>
          </p:cNvPr>
          <p:cNvGrpSpPr/>
          <p:nvPr/>
        </p:nvGrpSpPr>
        <p:grpSpPr>
          <a:xfrm>
            <a:off x="3598174" y="6357128"/>
            <a:ext cx="2168127" cy="368190"/>
            <a:chOff x="3631304" y="6116887"/>
            <a:chExt cx="2168127" cy="368190"/>
          </a:xfrm>
        </p:grpSpPr>
        <p:sp>
          <p:nvSpPr>
            <p:cNvPr id="52" name="Rectangle 51">
              <a:extLst>
                <a:ext uri="{FF2B5EF4-FFF2-40B4-BE49-F238E27FC236}">
                  <a16:creationId xmlns:a16="http://schemas.microsoft.com/office/drawing/2014/main" id="{DF266508-A355-CE18-A652-86E74A74C5C3}"/>
                </a:ext>
              </a:extLst>
            </p:cNvPr>
            <p:cNvSpPr/>
            <p:nvPr/>
          </p:nvSpPr>
          <p:spPr>
            <a:xfrm>
              <a:off x="3841844" y="6192855"/>
              <a:ext cx="1957587" cy="261610"/>
            </a:xfrm>
            <a:prstGeom prst="rect">
              <a:avLst/>
            </a:prstGeom>
          </p:spPr>
          <p:txBody>
            <a:bodyPr wrap="none" lIns="91440" tIns="45720" rIns="91440" bIns="45720" anchor="t">
              <a:spAutoFit/>
            </a:bodyPr>
            <a:lstStyle/>
            <a:p>
              <a:r>
                <a:rPr lang="en-US" sz="1100" u="sng"/>
                <a:t>Let’s explore: </a:t>
              </a:r>
              <a:r>
                <a:rPr lang="en-US" sz="1100" u="sng">
                  <a:ea typeface="+mn-lt"/>
                  <a:cs typeface="+mn-lt"/>
                </a:rPr>
                <a:t>China Water Risk</a:t>
              </a:r>
              <a:endParaRPr lang="en-US" sz="1100" u="sng">
                <a:ea typeface="Calibri"/>
                <a:cs typeface="Calibri"/>
              </a:endParaRPr>
            </a:p>
          </p:txBody>
        </p:sp>
        <p:pic>
          <p:nvPicPr>
            <p:cNvPr id="53" name="圖片 5">
              <a:extLst>
                <a:ext uri="{FF2B5EF4-FFF2-40B4-BE49-F238E27FC236}">
                  <a16:creationId xmlns:a16="http://schemas.microsoft.com/office/drawing/2014/main" id="{CBE0AEDB-0C9D-30F3-B454-6FA9983AB069}"/>
                </a:ext>
              </a:extLst>
            </p:cNvPr>
            <p:cNvPicPr>
              <a:picLocks noChangeAspect="1"/>
            </p:cNvPicPr>
            <p:nvPr/>
          </p:nvPicPr>
          <p:blipFill>
            <a:blip r:embed="rId8"/>
            <a:stretch>
              <a:fillRect/>
            </a:stretch>
          </p:blipFill>
          <p:spPr>
            <a:xfrm>
              <a:off x="3631304" y="6116887"/>
              <a:ext cx="354419" cy="368190"/>
            </a:xfrm>
            <a:prstGeom prst="rect">
              <a:avLst/>
            </a:prstGeom>
            <a:effectLst>
              <a:outerShdw blurRad="50800" dist="38100" dir="13500000" algn="br" rotWithShape="0">
                <a:prstClr val="black">
                  <a:alpha val="40000"/>
                </a:prstClr>
              </a:outerShdw>
            </a:effectLst>
          </p:spPr>
        </p:pic>
      </p:grpSp>
      <p:sp>
        <p:nvSpPr>
          <p:cNvPr id="8" name="標題 7">
            <a:extLst>
              <a:ext uri="{FF2B5EF4-FFF2-40B4-BE49-F238E27FC236}">
                <a16:creationId xmlns:a16="http://schemas.microsoft.com/office/drawing/2014/main" id="{88F22CFC-707A-4AB9-8C58-07A5C8F1AED5}"/>
              </a:ext>
            </a:extLst>
          </p:cNvPr>
          <p:cNvSpPr>
            <a:spLocks noGrp="1"/>
          </p:cNvSpPr>
          <p:nvPr>
            <p:ph type="title"/>
          </p:nvPr>
        </p:nvSpPr>
        <p:spPr>
          <a:xfrm>
            <a:off x="199321" y="225604"/>
            <a:ext cx="5812879" cy="1320800"/>
          </a:xfrm>
        </p:spPr>
        <p:txBody>
          <a:bodyPr>
            <a:normAutofit/>
          </a:bodyPr>
          <a:lstStyle/>
          <a:p>
            <a:r>
              <a:rPr lang="en-US" altLang="zh-TW" sz="3600" dirty="0">
                <a:ea typeface="新細明體"/>
              </a:rPr>
              <a:t>About </a:t>
            </a:r>
            <a:r>
              <a:rPr lang="en-US" altLang="zh-TW" sz="3600" dirty="0">
                <a:solidFill>
                  <a:schemeClr val="accent1">
                    <a:lumMod val="75000"/>
                  </a:schemeClr>
                </a:solidFill>
                <a:ea typeface="新細明體"/>
              </a:rPr>
              <a:t>Water Shortage</a:t>
            </a:r>
            <a:r>
              <a:rPr lang="en-US" altLang="zh-TW" sz="3600" dirty="0">
                <a:ea typeface="新細明體"/>
              </a:rPr>
              <a:t>…</a:t>
            </a:r>
            <a:endParaRPr lang="zh-HK" altLang="en-US" sz="3600" dirty="0">
              <a:ea typeface="新細明體"/>
            </a:endParaRPr>
          </a:p>
        </p:txBody>
      </p:sp>
      <p:sp>
        <p:nvSpPr>
          <p:cNvPr id="21" name="Line Callout 2 20"/>
          <p:cNvSpPr/>
          <p:nvPr/>
        </p:nvSpPr>
        <p:spPr>
          <a:xfrm>
            <a:off x="8779574" y="1592284"/>
            <a:ext cx="3162364" cy="5044771"/>
          </a:xfrm>
          <a:prstGeom prst="borderCallout2">
            <a:avLst>
              <a:gd name="adj1" fmla="val 49692"/>
              <a:gd name="adj2" fmla="val -278"/>
              <a:gd name="adj3" fmla="val 49667"/>
              <a:gd name="adj4" fmla="val -12707"/>
              <a:gd name="adj5" fmla="val 72940"/>
              <a:gd name="adj6" fmla="val -176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p:cNvGrpSpPr/>
          <p:nvPr/>
        </p:nvGrpSpPr>
        <p:grpSpPr>
          <a:xfrm>
            <a:off x="5886441" y="343921"/>
            <a:ext cx="6055497" cy="1236949"/>
            <a:chOff x="5296120" y="1093434"/>
            <a:chExt cx="6055497" cy="1236949"/>
          </a:xfrm>
        </p:grpSpPr>
        <p:sp>
          <p:nvSpPr>
            <p:cNvPr id="25" name="Round Same Side Corner Rectangle 24"/>
            <p:cNvSpPr/>
            <p:nvPr/>
          </p:nvSpPr>
          <p:spPr>
            <a:xfrm rot="5400000">
              <a:off x="8535961" y="-858190"/>
              <a:ext cx="859201" cy="4772110"/>
            </a:xfrm>
            <a:prstGeom prst="round2SameRect">
              <a:avLst/>
            </a:prstGeom>
          </p:spPr>
          <p:style>
            <a:lnRef idx="2">
              <a:schemeClr val="accent2"/>
            </a:lnRef>
            <a:fillRef idx="1">
              <a:schemeClr val="lt1"/>
            </a:fillRef>
            <a:effectRef idx="0">
              <a:schemeClr val="accent2"/>
            </a:effectRef>
            <a:fontRef idx="minor">
              <a:schemeClr val="dk1"/>
            </a:fontRef>
          </p:style>
        </p:sp>
        <p:sp>
          <p:nvSpPr>
            <p:cNvPr id="26" name="Round Same Side Corner Rectangle 4"/>
            <p:cNvSpPr txBox="1"/>
            <p:nvPr/>
          </p:nvSpPr>
          <p:spPr>
            <a:xfrm>
              <a:off x="6289891" y="1098262"/>
              <a:ext cx="5030624" cy="925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3845" lvl="1" indent="-283845" algn="just" defTabSz="800100">
                <a:spcBef>
                  <a:spcPct val="0"/>
                </a:spcBef>
                <a:spcAft>
                  <a:spcPct val="15000"/>
                </a:spcAft>
                <a:buChar char="••"/>
              </a:pPr>
              <a:r>
                <a:rPr lang="en-US" b="0" kern="1200" dirty="0">
                  <a:latin typeface="Arial"/>
                  <a:cs typeface="Arial"/>
                </a:rPr>
                <a:t>Find out how much students know about </a:t>
              </a:r>
              <a:r>
                <a:rPr lang="en-US" dirty="0" smtClean="0">
                  <a:latin typeface="Arial"/>
                  <a:cs typeface="Arial"/>
                </a:rPr>
                <a:t>water issues in our country.</a:t>
              </a:r>
              <a:r>
                <a:rPr lang="en-US" dirty="0">
                  <a:latin typeface="Arial"/>
                  <a:cs typeface="Arial"/>
                </a:rPr>
                <a:t> </a:t>
              </a:r>
              <a:endParaRPr lang="en-US" dirty="0"/>
            </a:p>
          </p:txBody>
        </p:sp>
        <p:sp>
          <p:nvSpPr>
            <p:cNvPr id="27" name="Pentagon 26"/>
            <p:cNvSpPr/>
            <p:nvPr/>
          </p:nvSpPr>
          <p:spPr>
            <a:xfrm rot="5400000">
              <a:off x="5358263" y="1109140"/>
              <a:ext cx="1236949" cy="1205537"/>
            </a:xfrm>
            <a:prstGeom prst="homePlate">
              <a:avLst>
                <a:gd name="adj" fmla="val 31395"/>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Chevron 4"/>
            <p:cNvSpPr txBox="1"/>
            <p:nvPr/>
          </p:nvSpPr>
          <p:spPr>
            <a:xfrm>
              <a:off x="5296120" y="136122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Pre-viewing</a:t>
              </a:r>
            </a:p>
          </p:txBody>
        </p:sp>
      </p:grpSp>
      <p:sp>
        <p:nvSpPr>
          <p:cNvPr id="32" name="Line Callout 2 31"/>
          <p:cNvSpPr/>
          <p:nvPr/>
        </p:nvSpPr>
        <p:spPr>
          <a:xfrm flipH="1">
            <a:off x="360219" y="1592284"/>
            <a:ext cx="3153317" cy="4960870"/>
          </a:xfrm>
          <a:prstGeom prst="borderCallout2">
            <a:avLst>
              <a:gd name="adj1" fmla="val 19907"/>
              <a:gd name="adj2" fmla="val 297"/>
              <a:gd name="adj3" fmla="val 19751"/>
              <a:gd name="adj4" fmla="val -17867"/>
              <a:gd name="adj5" fmla="val 6734"/>
              <a:gd name="adj6" fmla="val -63606"/>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411800" y="1613944"/>
            <a:ext cx="372218" cy="369332"/>
          </a:xfrm>
          <a:prstGeom prst="rect">
            <a:avLst/>
          </a:prstGeom>
        </p:spPr>
        <p:txBody>
          <a:bodyPr wrap="none">
            <a:spAutoFit/>
          </a:bodyPr>
          <a:lstStyle/>
          <a:p>
            <a:r>
              <a:rPr lang="en-US" altLang="zh-TW"/>
              <a:t>1)</a:t>
            </a:r>
            <a:endParaRPr lang="en-US"/>
          </a:p>
        </p:txBody>
      </p:sp>
      <p:sp>
        <p:nvSpPr>
          <p:cNvPr id="34" name="Rectangle 33"/>
          <p:cNvSpPr/>
          <p:nvPr/>
        </p:nvSpPr>
        <p:spPr>
          <a:xfrm>
            <a:off x="8779574" y="1658496"/>
            <a:ext cx="372218" cy="369332"/>
          </a:xfrm>
          <a:prstGeom prst="rect">
            <a:avLst/>
          </a:prstGeom>
        </p:spPr>
        <p:txBody>
          <a:bodyPr wrap="none">
            <a:spAutoFit/>
          </a:bodyPr>
          <a:lstStyle/>
          <a:p>
            <a:r>
              <a:rPr lang="en-US" altLang="zh-TW"/>
              <a:t>2)</a:t>
            </a:r>
            <a:endParaRPr lang="en-US"/>
          </a:p>
        </p:txBody>
      </p:sp>
      <p:pic>
        <p:nvPicPr>
          <p:cNvPr id="33" name="圖片 5"/>
          <p:cNvPicPr>
            <a:picLocks noChangeAspect="1"/>
          </p:cNvPicPr>
          <p:nvPr/>
        </p:nvPicPr>
        <p:blipFill>
          <a:blip r:embed="rId8">
            <a:duotone>
              <a:prstClr val="black"/>
              <a:srgbClr val="E6B91E">
                <a:tint val="45000"/>
                <a:satMod val="400000"/>
              </a:srgbClr>
            </a:duotone>
          </a:blip>
          <a:stretch>
            <a:fillRect/>
          </a:stretch>
        </p:blipFill>
        <p:spPr>
          <a:xfrm>
            <a:off x="7977916" y="5003874"/>
            <a:ext cx="492118" cy="511240"/>
          </a:xfrm>
          <a:prstGeom prst="rect">
            <a:avLst/>
          </a:prstGeom>
        </p:spPr>
      </p:pic>
      <p:pic>
        <p:nvPicPr>
          <p:cNvPr id="35" name="圖片 5"/>
          <p:cNvPicPr>
            <a:picLocks noChangeAspect="1"/>
          </p:cNvPicPr>
          <p:nvPr/>
        </p:nvPicPr>
        <p:blipFill>
          <a:blip r:embed="rId8">
            <a:duotone>
              <a:prstClr val="black"/>
              <a:srgbClr val="E6B91E">
                <a:tint val="45000"/>
                <a:satMod val="400000"/>
              </a:srgbClr>
            </a:duotone>
          </a:blip>
          <a:stretch>
            <a:fillRect/>
          </a:stretch>
        </p:blipFill>
        <p:spPr>
          <a:xfrm>
            <a:off x="5340063" y="1923081"/>
            <a:ext cx="492118" cy="511240"/>
          </a:xfrm>
          <a:prstGeom prst="rect">
            <a:avLst/>
          </a:prstGeom>
        </p:spPr>
      </p:pic>
      <p:sp>
        <p:nvSpPr>
          <p:cNvPr id="3" name="Slide Number Placeholder 2"/>
          <p:cNvSpPr>
            <a:spLocks noGrp="1"/>
          </p:cNvSpPr>
          <p:nvPr>
            <p:ph type="sldNum" sz="quarter" idx="12"/>
          </p:nvPr>
        </p:nvSpPr>
        <p:spPr/>
        <p:txBody>
          <a:bodyPr/>
          <a:lstStyle/>
          <a:p>
            <a:fld id="{01D8345E-4E1F-46C7-9F87-24FCA86018EC}" type="slidenum">
              <a:rPr lang="en-US" smtClean="0"/>
              <a:t>4</a:t>
            </a:fld>
            <a:endParaRPr lang="en-US"/>
          </a:p>
        </p:txBody>
      </p:sp>
      <p:pic>
        <p:nvPicPr>
          <p:cNvPr id="46" name="Picture 45" descr="A faucet with a globe and water drops coming out of it&#10;&#10;Description automatically generated">
            <a:extLst>
              <a:ext uri="{FF2B5EF4-FFF2-40B4-BE49-F238E27FC236}">
                <a16:creationId xmlns:a16="http://schemas.microsoft.com/office/drawing/2014/main" id="{7AB962FC-0842-42CB-A023-B6C9BF6F2FF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457207" y="3033943"/>
            <a:ext cx="2739081" cy="2734962"/>
          </a:xfrm>
          <a:prstGeom prst="rect">
            <a:avLst/>
          </a:prstGeom>
        </p:spPr>
      </p:pic>
      <p:pic>
        <p:nvPicPr>
          <p:cNvPr id="4" name="Picture 3"/>
          <p:cNvPicPr>
            <a:picLocks noChangeAspect="1"/>
          </p:cNvPicPr>
          <p:nvPr/>
        </p:nvPicPr>
        <p:blipFill>
          <a:blip r:embed="rId10"/>
          <a:stretch>
            <a:fillRect/>
          </a:stretch>
        </p:blipFill>
        <p:spPr>
          <a:xfrm>
            <a:off x="3846371" y="6603096"/>
            <a:ext cx="5072312" cy="304826"/>
          </a:xfrm>
          <a:prstGeom prst="rect">
            <a:avLst/>
          </a:prstGeom>
        </p:spPr>
      </p:pic>
    </p:spTree>
    <p:extLst>
      <p:ext uri="{BB962C8B-B14F-4D97-AF65-F5344CB8AC3E}">
        <p14:creationId xmlns:p14="http://schemas.microsoft.com/office/powerpoint/2010/main" val="400437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8442" y="6413856"/>
            <a:ext cx="9172709" cy="307777"/>
          </a:xfrm>
          <a:prstGeom prst="rect">
            <a:avLst/>
          </a:prstGeom>
        </p:spPr>
        <p:txBody>
          <a:bodyPr wrap="square" lIns="91440" tIns="45720" rIns="91440" bIns="45720" anchor="t">
            <a:spAutoFit/>
          </a:bodyPr>
          <a:lstStyle/>
          <a:p>
            <a:r>
              <a:rPr lang="en-US" sz="1400" dirty="0">
                <a:ea typeface="+mn-lt"/>
                <a:cs typeface="+mn-lt"/>
                <a:hlinkClick r:id="rId2"/>
              </a:rPr>
              <a:t>https://chinacurrent.com/story/22291/upstream-how-china-solves-water-shortage</a:t>
            </a:r>
            <a:endParaRPr lang="en-US" dirty="0"/>
          </a:p>
        </p:txBody>
      </p:sp>
      <p:sp>
        <p:nvSpPr>
          <p:cNvPr id="4" name="Rectangle 3"/>
          <p:cNvSpPr/>
          <p:nvPr/>
        </p:nvSpPr>
        <p:spPr>
          <a:xfrm>
            <a:off x="154844" y="508424"/>
            <a:ext cx="4315397" cy="1015663"/>
          </a:xfrm>
          <a:prstGeom prst="rect">
            <a:avLst/>
          </a:prstGeom>
        </p:spPr>
        <p:txBody>
          <a:bodyPr wrap="square" lIns="91440" tIns="45720" rIns="91440" bIns="45720" anchor="t">
            <a:spAutoFit/>
          </a:bodyPr>
          <a:lstStyle/>
          <a:p>
            <a:pPr algn="ctr"/>
            <a:r>
              <a:rPr lang="en-US" sz="2000" b="1">
                <a:latin typeface="Arial"/>
                <a:cs typeface="Arial"/>
              </a:rPr>
              <a:t>A Video on </a:t>
            </a:r>
            <a:endParaRPr lang="en-US" sz="2000" b="1">
              <a:latin typeface="Arial" panose="020B0604020202020204" pitchFamily="34" charset="0"/>
              <a:cs typeface="Arial" panose="020B0604020202020204" pitchFamily="34" charset="0"/>
            </a:endParaRPr>
          </a:p>
          <a:p>
            <a:pPr algn="ctr"/>
            <a:r>
              <a:rPr lang="en-US" sz="2000" b="1">
                <a:latin typeface="Arial"/>
                <a:cs typeface="Arial"/>
              </a:rPr>
              <a:t>“</a:t>
            </a:r>
            <a:r>
              <a:rPr lang="en-US" sz="2000" b="1">
                <a:latin typeface="Arial"/>
                <a:ea typeface="+mn-lt"/>
                <a:cs typeface="+mn-lt"/>
              </a:rPr>
              <a:t>Upstream | How China Solves Water Shortage</a:t>
            </a:r>
            <a:r>
              <a:rPr lang="en-US" sz="2000" b="1">
                <a:latin typeface="Arial"/>
                <a:cs typeface="Arial"/>
              </a:rPr>
              <a:t>”</a:t>
            </a:r>
            <a:endParaRPr lang="en-US" sz="2000" b="1">
              <a:latin typeface="Arial"/>
              <a:cs typeface="Calibri"/>
            </a:endParaRPr>
          </a:p>
        </p:txBody>
      </p:sp>
      <p:sp>
        <p:nvSpPr>
          <p:cNvPr id="11" name="Rectangle 10"/>
          <p:cNvSpPr/>
          <p:nvPr/>
        </p:nvSpPr>
        <p:spPr>
          <a:xfrm>
            <a:off x="477411" y="6413857"/>
            <a:ext cx="2124749" cy="307777"/>
          </a:xfrm>
          <a:prstGeom prst="rect">
            <a:avLst/>
          </a:prstGeom>
        </p:spPr>
        <p:txBody>
          <a:bodyPr wrap="none">
            <a:spAutoFit/>
          </a:bodyPr>
          <a:lstStyle/>
          <a:p>
            <a:r>
              <a:rPr lang="en-US" sz="1400" dirty="0"/>
              <a:t>Source: </a:t>
            </a:r>
            <a:r>
              <a:rPr lang="en-US" sz="1400" i="1" dirty="0"/>
              <a:t>The China Current</a:t>
            </a:r>
            <a:r>
              <a:rPr lang="en-US" sz="1400" dirty="0"/>
              <a:t>:</a:t>
            </a:r>
          </a:p>
        </p:txBody>
      </p:sp>
      <p:grpSp>
        <p:nvGrpSpPr>
          <p:cNvPr id="24" name="Group 23"/>
          <p:cNvGrpSpPr/>
          <p:nvPr/>
        </p:nvGrpSpPr>
        <p:grpSpPr>
          <a:xfrm>
            <a:off x="4372113" y="420559"/>
            <a:ext cx="7391914" cy="1239216"/>
            <a:chOff x="4441607" y="771390"/>
            <a:chExt cx="6774044" cy="1239216"/>
          </a:xfrm>
        </p:grpSpPr>
        <p:sp>
          <p:nvSpPr>
            <p:cNvPr id="14" name="Round Same Side Corner Rectangle 13"/>
            <p:cNvSpPr/>
            <p:nvPr/>
          </p:nvSpPr>
          <p:spPr>
            <a:xfrm rot="5400000">
              <a:off x="7828659" y="-1378654"/>
              <a:ext cx="1234679" cy="5539305"/>
            </a:xfrm>
            <a:prstGeom prst="round2SameRect">
              <a:avLst/>
            </a:prstGeom>
          </p:spPr>
          <p:style>
            <a:lnRef idx="2">
              <a:schemeClr val="accent6"/>
            </a:lnRef>
            <a:fillRef idx="1">
              <a:schemeClr val="lt1"/>
            </a:fillRef>
            <a:effectRef idx="0">
              <a:schemeClr val="accent6"/>
            </a:effectRef>
            <a:fontRef idx="minor">
              <a:schemeClr val="dk1"/>
            </a:fontRef>
          </p:style>
        </p:sp>
        <p:sp>
          <p:nvSpPr>
            <p:cNvPr id="15" name="Round Same Side Corner Rectangle 4"/>
            <p:cNvSpPr txBox="1"/>
            <p:nvPr/>
          </p:nvSpPr>
          <p:spPr>
            <a:xfrm>
              <a:off x="5686467" y="771390"/>
              <a:ext cx="5417328" cy="12369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3845" lvl="1" indent="-283845"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Play the video.</a:t>
              </a:r>
            </a:p>
            <a:p>
              <a:pPr marL="283845" lvl="1" indent="-283845" algn="just" defTabSz="800100">
                <a:spcBef>
                  <a:spcPct val="0"/>
                </a:spcBef>
                <a:spcAft>
                  <a:spcPct val="15000"/>
                </a:spcAft>
                <a:buFont typeface="Arial"/>
                <a:buChar char="•"/>
              </a:pPr>
              <a:r>
                <a:rPr lang="en-US" dirty="0" smtClean="0">
                  <a:latin typeface="Arial"/>
                  <a:ea typeface="+mn-lt"/>
                  <a:cs typeface="+mn-lt"/>
                </a:rPr>
                <a:t>Engage students in exploring China's water challenges, reasons for water shortage in specific areas, and the government's efforts to address them.</a:t>
              </a:r>
              <a:endParaRPr lang="en-US" dirty="0">
                <a:highlight>
                  <a:srgbClr val="FF0000"/>
                </a:highlight>
                <a:latin typeface="Arial"/>
                <a:ea typeface="+mn-lt"/>
                <a:cs typeface="+mn-lt"/>
              </a:endParaRPr>
            </a:p>
          </p:txBody>
        </p:sp>
        <p:sp>
          <p:nvSpPr>
            <p:cNvPr id="23" name="Pentagon 22"/>
            <p:cNvSpPr/>
            <p:nvPr/>
          </p:nvSpPr>
          <p:spPr>
            <a:xfrm rot="5400000">
              <a:off x="4467748" y="789363"/>
              <a:ext cx="1236949" cy="1205537"/>
            </a:xfrm>
            <a:prstGeom prst="homePlate">
              <a:avLst>
                <a:gd name="adj" fmla="val 31395"/>
              </a:avLst>
            </a:pr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Chevron 4"/>
            <p:cNvSpPr txBox="1"/>
            <p:nvPr/>
          </p:nvSpPr>
          <p:spPr>
            <a:xfrm>
              <a:off x="4441607" y="1073737"/>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While-viewing</a:t>
              </a:r>
            </a:p>
          </p:txBody>
        </p:sp>
      </p:grpSp>
      <p:sp>
        <p:nvSpPr>
          <p:cNvPr id="7" name="Rectangle 6"/>
          <p:cNvSpPr/>
          <p:nvPr/>
        </p:nvSpPr>
        <p:spPr>
          <a:xfrm>
            <a:off x="4291064" y="4973699"/>
            <a:ext cx="3712767" cy="1015663"/>
          </a:xfrm>
          <a:prstGeom prst="rect">
            <a:avLst/>
          </a:prstGeom>
        </p:spPr>
        <p:txBody>
          <a:bodyPr wrap="square" lIns="91440" tIns="45720" rIns="91440" bIns="45720" anchor="t">
            <a:spAutoFit/>
          </a:bodyPr>
          <a:lstStyle/>
          <a:p>
            <a:pPr marL="283845" lvl="1" indent="-283845" defTabSz="800100">
              <a:spcBef>
                <a:spcPct val="0"/>
              </a:spcBef>
              <a:spcAft>
                <a:spcPct val="15000"/>
              </a:spcAft>
              <a:buFont typeface="Arial"/>
              <a:buChar char="•"/>
            </a:pPr>
            <a:r>
              <a:rPr lang="en-US" sz="2000" dirty="0">
                <a:latin typeface="Arial"/>
                <a:cs typeface="Arial"/>
              </a:rPr>
              <a:t>What are the reasons for water shortage in some areas of </a:t>
            </a:r>
            <a:r>
              <a:rPr lang="en-US" sz="2000" dirty="0" smtClean="0">
                <a:latin typeface="Arial"/>
                <a:cs typeface="Arial"/>
              </a:rPr>
              <a:t>our </a:t>
            </a:r>
            <a:r>
              <a:rPr lang="en-US" sz="2000" dirty="0">
                <a:latin typeface="Arial"/>
                <a:cs typeface="Arial"/>
              </a:rPr>
              <a:t>country?</a:t>
            </a:r>
            <a:endParaRPr lang="en-US" dirty="0"/>
          </a:p>
        </p:txBody>
      </p:sp>
      <p:sp>
        <p:nvSpPr>
          <p:cNvPr id="8" name="Rectangle 7"/>
          <p:cNvSpPr/>
          <p:nvPr/>
        </p:nvSpPr>
        <p:spPr>
          <a:xfrm>
            <a:off x="8283709" y="4973699"/>
            <a:ext cx="3724654" cy="1015663"/>
          </a:xfrm>
          <a:prstGeom prst="rect">
            <a:avLst/>
          </a:prstGeom>
        </p:spPr>
        <p:txBody>
          <a:bodyPr wrap="square" lIns="91440" tIns="45720" rIns="91440" bIns="45720" anchor="t">
            <a:spAutoFit/>
          </a:bodyPr>
          <a:lstStyle/>
          <a:p>
            <a:pPr marL="283845" lvl="1" indent="-283845" defTabSz="800100">
              <a:spcBef>
                <a:spcPct val="0"/>
              </a:spcBef>
              <a:spcAft>
                <a:spcPct val="15000"/>
              </a:spcAft>
              <a:buChar char="••"/>
            </a:pPr>
            <a:r>
              <a:rPr lang="en-US" sz="2000" dirty="0">
                <a:latin typeface="Arial"/>
                <a:cs typeface="Arial"/>
              </a:rPr>
              <a:t>How does the Chinese government tackle the water challenge?</a:t>
            </a:r>
            <a:endParaRPr lang="en-US" dirty="0">
              <a:latin typeface="Arial"/>
              <a:cs typeface="Arial"/>
            </a:endParaRPr>
          </a:p>
        </p:txBody>
      </p:sp>
      <p:sp>
        <p:nvSpPr>
          <p:cNvPr id="52" name="Rectangle 51"/>
          <p:cNvSpPr/>
          <p:nvPr/>
        </p:nvSpPr>
        <p:spPr>
          <a:xfrm>
            <a:off x="477411" y="4973699"/>
            <a:ext cx="3712767" cy="707886"/>
          </a:xfrm>
          <a:prstGeom prst="rect">
            <a:avLst/>
          </a:prstGeom>
        </p:spPr>
        <p:txBody>
          <a:bodyPr wrap="square" lIns="91440" tIns="45720" rIns="91440" bIns="45720" anchor="t">
            <a:spAutoFit/>
          </a:bodyPr>
          <a:lstStyle/>
          <a:p>
            <a:pPr marL="283845" lvl="1" indent="-283845" defTabSz="800100">
              <a:spcBef>
                <a:spcPct val="0"/>
              </a:spcBef>
              <a:spcAft>
                <a:spcPct val="15000"/>
              </a:spcAft>
              <a:buChar char="••"/>
            </a:pPr>
            <a:r>
              <a:rPr lang="en-US" sz="2000" dirty="0">
                <a:latin typeface="Arial"/>
                <a:cs typeface="Arial"/>
              </a:rPr>
              <a:t>What are the water challenges faced by China?</a:t>
            </a:r>
          </a:p>
        </p:txBody>
      </p:sp>
      <p:sp>
        <p:nvSpPr>
          <p:cNvPr id="5" name="Slide Number Placeholder 4"/>
          <p:cNvSpPr>
            <a:spLocks noGrp="1"/>
          </p:cNvSpPr>
          <p:nvPr>
            <p:ph type="sldNum" sz="quarter" idx="12"/>
          </p:nvPr>
        </p:nvSpPr>
        <p:spPr/>
        <p:txBody>
          <a:bodyPr/>
          <a:lstStyle/>
          <a:p>
            <a:fld id="{01D8345E-4E1F-46C7-9F87-24FCA86018EC}" type="slidenum">
              <a:rPr lang="en-US" smtClean="0"/>
              <a:t>5</a:t>
            </a:fld>
            <a:endParaRPr lang="en-US"/>
          </a:p>
        </p:txBody>
      </p:sp>
      <p:grpSp>
        <p:nvGrpSpPr>
          <p:cNvPr id="12" name="Group 11">
            <a:extLst>
              <a:ext uri="{FF2B5EF4-FFF2-40B4-BE49-F238E27FC236}">
                <a16:creationId xmlns:a16="http://schemas.microsoft.com/office/drawing/2014/main" id="{CA82CB65-2C9A-1727-CD2B-F2198C773302}"/>
              </a:ext>
            </a:extLst>
          </p:cNvPr>
          <p:cNvGrpSpPr/>
          <p:nvPr/>
        </p:nvGrpSpPr>
        <p:grpSpPr>
          <a:xfrm>
            <a:off x="8158754" y="1834335"/>
            <a:ext cx="3712767" cy="3215088"/>
            <a:chOff x="8158754" y="1834335"/>
            <a:chExt cx="3712767" cy="3215088"/>
          </a:xfrm>
        </p:grpSpPr>
        <p:pic>
          <p:nvPicPr>
            <p:cNvPr id="48" name="Picture 4" descr="16,636 Video Clipart Stock Photos, Pictures &amp;amp; Royalty-Free Images - i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58754"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8710934" y="2366039"/>
              <a:ext cx="2667718" cy="369332"/>
            </a:xfrm>
            <a:prstGeom prst="rect">
              <a:avLst/>
            </a:prstGeom>
          </p:spPr>
          <p:txBody>
            <a:bodyPr wrap="none" lIns="91440" tIns="45720" rIns="91440" bIns="45720" anchor="t">
              <a:spAutoFit/>
            </a:bodyPr>
            <a:lstStyle/>
            <a:p>
              <a:r>
                <a:rPr lang="en-US" b="1">
                  <a:solidFill>
                    <a:schemeClr val="accent2">
                      <a:lumMod val="50000"/>
                    </a:schemeClr>
                  </a:solidFill>
                </a:rPr>
                <a:t>Video Time: 01:35 – 02:54</a:t>
              </a:r>
            </a:p>
          </p:txBody>
        </p:sp>
        <p:pic>
          <p:nvPicPr>
            <p:cNvPr id="9" name="Picture 8" descr="A water channel in a road&#10;&#10;Description automatically generated">
              <a:extLst>
                <a:ext uri="{FF2B5EF4-FFF2-40B4-BE49-F238E27FC236}">
                  <a16:creationId xmlns:a16="http://schemas.microsoft.com/office/drawing/2014/main" id="{49A5BF86-7756-60EF-88FD-72C3A5D772E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82000" y="2683565"/>
              <a:ext cx="3279915" cy="1789297"/>
            </a:xfrm>
            <a:prstGeom prst="rect">
              <a:avLst/>
            </a:prstGeom>
          </p:spPr>
        </p:pic>
      </p:grpSp>
      <p:sp>
        <p:nvSpPr>
          <p:cNvPr id="51" name="Right Arrow 50"/>
          <p:cNvSpPr/>
          <p:nvPr/>
        </p:nvSpPr>
        <p:spPr>
          <a:xfrm>
            <a:off x="7925967" y="2987343"/>
            <a:ext cx="621102" cy="888520"/>
          </a:xfrm>
          <a:prstGeom prst="rightArrow">
            <a:avLst>
              <a:gd name="adj1" fmla="val 50000"/>
              <a:gd name="adj2" fmla="val 52778"/>
            </a:avLst>
          </a:prstGeom>
          <a:effectLst>
            <a:innerShdw blurRad="63500" dist="50800" dir="81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9ACAB81-DC9A-282E-6EB6-78E1C53ABE87}"/>
              </a:ext>
            </a:extLst>
          </p:cNvPr>
          <p:cNvGrpSpPr/>
          <p:nvPr/>
        </p:nvGrpSpPr>
        <p:grpSpPr>
          <a:xfrm>
            <a:off x="4291064" y="1840093"/>
            <a:ext cx="3712767" cy="3215088"/>
            <a:chOff x="4291064" y="1840093"/>
            <a:chExt cx="3712767" cy="3215088"/>
          </a:xfrm>
        </p:grpSpPr>
        <p:pic>
          <p:nvPicPr>
            <p:cNvPr id="33" name="Picture 4" descr="16,636 Video Clipart Stock Photos, Pictures &amp;amp; Royalty-Free Images - i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91064" y="1840093"/>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843244" y="2371797"/>
              <a:ext cx="2667718" cy="369332"/>
            </a:xfrm>
            <a:prstGeom prst="rect">
              <a:avLst/>
            </a:prstGeom>
          </p:spPr>
          <p:txBody>
            <a:bodyPr wrap="none" lIns="91440" tIns="45720" rIns="91440" bIns="45720" anchor="t">
              <a:spAutoFit/>
            </a:bodyPr>
            <a:lstStyle/>
            <a:p>
              <a:r>
                <a:rPr lang="en-US" b="1">
                  <a:solidFill>
                    <a:schemeClr val="accent2">
                      <a:lumMod val="50000"/>
                    </a:schemeClr>
                  </a:solidFill>
                </a:rPr>
                <a:t>Video Time: 00:38 – 01:34</a:t>
              </a:r>
            </a:p>
          </p:txBody>
        </p:sp>
        <p:pic>
          <p:nvPicPr>
            <p:cNvPr id="10" name="Picture 9" descr="A city with tall buildings&#10;&#10;Description automatically generated">
              <a:extLst>
                <a:ext uri="{FF2B5EF4-FFF2-40B4-BE49-F238E27FC236}">
                  <a16:creationId xmlns:a16="http://schemas.microsoft.com/office/drawing/2014/main" id="{A0ED0975-BCF5-D9FF-30C9-E9071E4E77F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16783" y="2683565"/>
              <a:ext cx="3270464" cy="1794779"/>
            </a:xfrm>
            <a:prstGeom prst="rect">
              <a:avLst/>
            </a:prstGeom>
          </p:spPr>
        </p:pic>
      </p:grpSp>
      <p:sp>
        <p:nvSpPr>
          <p:cNvPr id="6" name="Right Arrow 5"/>
          <p:cNvSpPr/>
          <p:nvPr/>
        </p:nvSpPr>
        <p:spPr>
          <a:xfrm>
            <a:off x="4061562" y="2978183"/>
            <a:ext cx="621102" cy="888520"/>
          </a:xfrm>
          <a:prstGeom prst="rightArrow">
            <a:avLst/>
          </a:prstGeom>
          <a:effectLst>
            <a:innerShdw blurRad="63500" dist="50800" dir="81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9696EFF-C35D-2C7E-574E-2B947F50972D}"/>
              </a:ext>
            </a:extLst>
          </p:cNvPr>
          <p:cNvGrpSpPr>
            <a:grpSpLocks noUngrp="1" noChangeAspect="1"/>
          </p:cNvGrpSpPr>
          <p:nvPr/>
        </p:nvGrpSpPr>
        <p:grpSpPr>
          <a:xfrm>
            <a:off x="429322" y="1834335"/>
            <a:ext cx="3712767" cy="3215088"/>
            <a:chOff x="429322" y="1834335"/>
            <a:chExt cx="3712767" cy="3215088"/>
          </a:xfrm>
        </p:grpSpPr>
        <p:pic>
          <p:nvPicPr>
            <p:cNvPr id="1028" name="Picture 4" descr="16,636 Video Clipart Stock Photos, Pictures &amp;amp; Royalty-Free Images - i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981502" y="2366039"/>
              <a:ext cx="2667718" cy="369332"/>
            </a:xfrm>
            <a:prstGeom prst="rect">
              <a:avLst/>
            </a:prstGeom>
          </p:spPr>
          <p:txBody>
            <a:bodyPr wrap="none" lIns="91440" tIns="45720" rIns="91440" bIns="45720" anchor="t">
              <a:spAutoFit/>
            </a:bodyPr>
            <a:lstStyle/>
            <a:p>
              <a:r>
                <a:rPr lang="en-US" b="1">
                  <a:solidFill>
                    <a:schemeClr val="accent2">
                      <a:lumMod val="50000"/>
                    </a:schemeClr>
                  </a:solidFill>
                </a:rPr>
                <a:t>Video Time: 00:00 – 00:37</a:t>
              </a:r>
            </a:p>
          </p:txBody>
        </p:sp>
        <p:pic>
          <p:nvPicPr>
            <p:cNvPr id="13" name="Picture 12" descr="A group of men wearing helmets and vests working on a metal structure&#10;&#10;Description automatically generated">
              <a:extLst>
                <a:ext uri="{FF2B5EF4-FFF2-40B4-BE49-F238E27FC236}">
                  <a16:creationId xmlns:a16="http://schemas.microsoft.com/office/drawing/2014/main" id="{DD78F80B-EF94-D005-A20C-E4DCE9A874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1566" y="2683565"/>
              <a:ext cx="3298886" cy="1812385"/>
            </a:xfrm>
            <a:prstGeom prst="rect">
              <a:avLst/>
            </a:prstGeom>
          </p:spPr>
        </p:pic>
      </p:grpSp>
      <p:sp>
        <p:nvSpPr>
          <p:cNvPr id="17" name="TextBox 16"/>
          <p:cNvSpPr txBox="1"/>
          <p:nvPr/>
        </p:nvSpPr>
        <p:spPr>
          <a:xfrm>
            <a:off x="767702" y="5620030"/>
            <a:ext cx="2920415" cy="646331"/>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Water shortage / drought / </a:t>
            </a:r>
          </a:p>
          <a:p>
            <a:r>
              <a:rPr lang="en-US" dirty="0" smtClean="0">
                <a:solidFill>
                  <a:srgbClr val="FF0000"/>
                </a:solidFill>
                <a:latin typeface="Arial" panose="020B0604020202020204" pitchFamily="34" charset="0"/>
                <a:cs typeface="Arial" panose="020B0604020202020204" pitchFamily="34" charset="0"/>
              </a:rPr>
              <a:t>lack of clean water</a:t>
            </a:r>
            <a:endParaRPr lang="en-US" dirty="0">
              <a:solidFill>
                <a:srgbClr val="FF0000"/>
              </a:solidFill>
              <a:latin typeface="Arial" panose="020B0604020202020204" pitchFamily="34" charset="0"/>
              <a:cs typeface="Arial" panose="020B0604020202020204" pitchFamily="34" charset="0"/>
            </a:endParaRPr>
          </a:p>
        </p:txBody>
      </p:sp>
      <p:sp>
        <p:nvSpPr>
          <p:cNvPr id="29" name="TextBox 28"/>
          <p:cNvSpPr txBox="1"/>
          <p:nvPr/>
        </p:nvSpPr>
        <p:spPr>
          <a:xfrm>
            <a:off x="4580878" y="5892895"/>
            <a:ext cx="3682371" cy="584775"/>
          </a:xfrm>
          <a:prstGeom prst="rect">
            <a:avLst/>
          </a:prstGeom>
          <a:noFill/>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Uneven distribution of water resources between North and South / drought</a:t>
            </a:r>
            <a:endParaRPr lang="en-US" sz="1600" dirty="0">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8610600" y="5878615"/>
            <a:ext cx="3496054" cy="646331"/>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To carry out the South-North Water Transfer Project</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2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489546"/>
            <a:ext cx="2743200" cy="365125"/>
          </a:xfrm>
        </p:spPr>
        <p:txBody>
          <a:bodyPr/>
          <a:lstStyle/>
          <a:p>
            <a:fld id="{01D8345E-4E1F-46C7-9F87-24FCA86018EC}" type="slidenum">
              <a:rPr lang="en-US" smtClean="0"/>
              <a:t>6</a:t>
            </a:fld>
            <a:endParaRPr lang="en-US" dirty="0"/>
          </a:p>
        </p:txBody>
      </p:sp>
      <p:grpSp>
        <p:nvGrpSpPr>
          <p:cNvPr id="16" name="Group 15"/>
          <p:cNvGrpSpPr/>
          <p:nvPr/>
        </p:nvGrpSpPr>
        <p:grpSpPr>
          <a:xfrm>
            <a:off x="147914" y="1755229"/>
            <a:ext cx="4162569" cy="4456890"/>
            <a:chOff x="335406" y="903027"/>
            <a:chExt cx="4162569" cy="4615218"/>
          </a:xfrm>
        </p:grpSpPr>
        <p:sp>
          <p:nvSpPr>
            <p:cNvPr id="7" name="Rounded Rectangular Callout 6"/>
            <p:cNvSpPr/>
            <p:nvPr/>
          </p:nvSpPr>
          <p:spPr>
            <a:xfrm flipH="1">
              <a:off x="335406" y="903027"/>
              <a:ext cx="3957851" cy="4462818"/>
            </a:xfrm>
            <a:prstGeom prst="wedgeRoundRectCallout">
              <a:avLst>
                <a:gd name="adj1" fmla="val -60833"/>
                <a:gd name="adj2" fmla="val 3834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ounded Rectangular Callout 7"/>
            <p:cNvSpPr/>
            <p:nvPr/>
          </p:nvSpPr>
          <p:spPr>
            <a:xfrm flipH="1">
              <a:off x="540124" y="1055427"/>
              <a:ext cx="3957851" cy="4462818"/>
            </a:xfrm>
            <a:prstGeom prst="wedgeRoundRectCallout">
              <a:avLst>
                <a:gd name="adj1" fmla="val -60833"/>
                <a:gd name="adj2" fmla="val 38341"/>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604458" y="1422871"/>
              <a:ext cx="3893517" cy="103598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mj-lt"/>
                <a:buAutoNum type="arabicPeriod"/>
              </a:pPr>
              <a:r>
                <a:rPr lang="en-US" sz="1800" b="1" dirty="0"/>
                <a:t>Why is resource security, particularly the availability of sufficient water, crucial for the sustainable development of our country's economy and society?</a:t>
              </a:r>
            </a:p>
          </p:txBody>
        </p:sp>
      </p:grpSp>
      <p:grpSp>
        <p:nvGrpSpPr>
          <p:cNvPr id="15" name="Group 14"/>
          <p:cNvGrpSpPr/>
          <p:nvPr/>
        </p:nvGrpSpPr>
        <p:grpSpPr>
          <a:xfrm>
            <a:off x="7851739" y="464600"/>
            <a:ext cx="4088544" cy="3034904"/>
            <a:chOff x="6952494" y="696036"/>
            <a:chExt cx="4088544" cy="4627277"/>
          </a:xfrm>
        </p:grpSpPr>
        <p:sp>
          <p:nvSpPr>
            <p:cNvPr id="6" name="Rounded Rectangular Callout 5"/>
            <p:cNvSpPr/>
            <p:nvPr/>
          </p:nvSpPr>
          <p:spPr>
            <a:xfrm>
              <a:off x="7083187" y="696036"/>
              <a:ext cx="3957851" cy="4462818"/>
            </a:xfrm>
            <a:prstGeom prst="wedgeRoundRectCallout">
              <a:avLst>
                <a:gd name="adj1" fmla="val -56535"/>
                <a:gd name="adj2" fmla="val 4052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Rounded Rectangular Callout 8"/>
            <p:cNvSpPr/>
            <p:nvPr/>
          </p:nvSpPr>
          <p:spPr>
            <a:xfrm>
              <a:off x="6952494" y="860495"/>
              <a:ext cx="3957851" cy="4462818"/>
            </a:xfrm>
            <a:prstGeom prst="wedgeRoundRectCallout">
              <a:avLst>
                <a:gd name="adj1" fmla="val -57878"/>
                <a:gd name="adj2" fmla="val 48149"/>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標題 1"/>
            <p:cNvSpPr txBox="1">
              <a:spLocks/>
            </p:cNvSpPr>
            <p:nvPr/>
          </p:nvSpPr>
          <p:spPr>
            <a:xfrm>
              <a:off x="7112733" y="1217489"/>
              <a:ext cx="3732265" cy="103598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mj-lt"/>
                <a:buAutoNum type="arabicPeriod" startAt="2"/>
              </a:pPr>
              <a:r>
                <a:rPr lang="en-US" altLang="zh-TW" sz="1800" b="1" dirty="0" smtClean="0"/>
                <a:t>How does water scarcity in China contribute to conflicts and tensions between different regions or </a:t>
              </a:r>
              <a:r>
                <a:rPr lang="en-US" altLang="zh-TW" sz="1800" b="1" dirty="0" err="1" smtClean="0"/>
                <a:t>neighbouring</a:t>
              </a:r>
              <a:r>
                <a:rPr lang="en-US" altLang="zh-TW" sz="1800" b="1" dirty="0" smtClean="0"/>
                <a:t> countries?</a:t>
              </a:r>
              <a:endParaRPr lang="en-US" altLang="zh-TW" sz="1800" b="1" dirty="0"/>
            </a:p>
          </p:txBody>
        </p:sp>
      </p:grpSp>
      <p:grpSp>
        <p:nvGrpSpPr>
          <p:cNvPr id="18" name="Group 17"/>
          <p:cNvGrpSpPr/>
          <p:nvPr/>
        </p:nvGrpSpPr>
        <p:grpSpPr>
          <a:xfrm>
            <a:off x="7786392" y="3637205"/>
            <a:ext cx="4088544" cy="3034904"/>
            <a:chOff x="6952494" y="696036"/>
            <a:chExt cx="4088544" cy="4627277"/>
          </a:xfrm>
        </p:grpSpPr>
        <p:sp>
          <p:nvSpPr>
            <p:cNvPr id="24" name="Rounded Rectangular Callout 23"/>
            <p:cNvSpPr/>
            <p:nvPr/>
          </p:nvSpPr>
          <p:spPr>
            <a:xfrm>
              <a:off x="7083187" y="696036"/>
              <a:ext cx="3957851" cy="4462818"/>
            </a:xfrm>
            <a:prstGeom prst="wedgeRoundRectCallout">
              <a:avLst>
                <a:gd name="adj1" fmla="val -60565"/>
                <a:gd name="adj2" fmla="val 2199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Rounded Rectangular Callout 24"/>
            <p:cNvSpPr/>
            <p:nvPr/>
          </p:nvSpPr>
          <p:spPr>
            <a:xfrm>
              <a:off x="6952494" y="860495"/>
              <a:ext cx="3957851" cy="4462818"/>
            </a:xfrm>
            <a:prstGeom prst="wedgeRoundRectCallout">
              <a:avLst>
                <a:gd name="adj1" fmla="val -64863"/>
                <a:gd name="adj2" fmla="val 14730"/>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標題 1"/>
            <p:cNvSpPr txBox="1">
              <a:spLocks/>
            </p:cNvSpPr>
            <p:nvPr/>
          </p:nvSpPr>
          <p:spPr>
            <a:xfrm>
              <a:off x="7083187" y="1247178"/>
              <a:ext cx="3732265" cy="103598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eriod" startAt="3"/>
              </a:pPr>
              <a:r>
                <a:rPr lang="en-US" altLang="zh-TW" sz="1800" b="1" dirty="0"/>
                <a:t>Do you know any other innovative technologies or solution that can help address water problems in </a:t>
              </a:r>
              <a:r>
                <a:rPr lang="en-US" altLang="zh-TW" sz="1800" b="1" dirty="0" smtClean="0"/>
                <a:t>our country?</a:t>
              </a:r>
            </a:p>
          </p:txBody>
        </p:sp>
      </p:grpSp>
      <p:pic>
        <p:nvPicPr>
          <p:cNvPr id="27" name="Graphic 121" descr="A yellow and blue circular object&#10;&#10;Description automatically generated">
            <a:extLst>
              <a:ext uri="{FF2B5EF4-FFF2-40B4-BE49-F238E27FC236}">
                <a16:creationId xmlns:a16="http://schemas.microsoft.com/office/drawing/2014/main" id="{42E376CE-25CB-A715-1B50-8DA170076A66}"/>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10734" y="631335"/>
            <a:ext cx="902682" cy="903836"/>
          </a:xfrm>
          <a:prstGeom prst="rect">
            <a:avLst/>
          </a:prstGeom>
        </p:spPr>
      </p:pic>
      <p:sp>
        <p:nvSpPr>
          <p:cNvPr id="2" name="Rectangle 1"/>
          <p:cNvSpPr/>
          <p:nvPr/>
        </p:nvSpPr>
        <p:spPr>
          <a:xfrm>
            <a:off x="4410110" y="2317984"/>
            <a:ext cx="3356880" cy="461665"/>
          </a:xfrm>
          <a:prstGeom prst="rect">
            <a:avLst/>
          </a:prstGeom>
        </p:spPr>
        <p:txBody>
          <a:bodyPr wrap="none">
            <a:spAutoFit/>
          </a:bodyPr>
          <a:lstStyle/>
          <a:p>
            <a:pPr algn="ctr"/>
            <a:r>
              <a:rPr lang="en-US" altLang="zh-TW" sz="2400" b="1" u="sng" dirty="0"/>
              <a:t>Impact of Water Security</a:t>
            </a:r>
          </a:p>
        </p:txBody>
      </p:sp>
      <p:sp>
        <p:nvSpPr>
          <p:cNvPr id="28" name="標題 1"/>
          <p:cNvSpPr txBox="1">
            <a:spLocks/>
          </p:cNvSpPr>
          <p:nvPr/>
        </p:nvSpPr>
        <p:spPr>
          <a:xfrm>
            <a:off x="1146639" y="567845"/>
            <a:ext cx="4899053" cy="103598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chemeClr val="accent5">
                    <a:lumMod val="75000"/>
                  </a:schemeClr>
                </a:solidFill>
                <a:effectLst>
                  <a:outerShdw blurRad="38100" dist="38100" dir="2700000" algn="tl">
                    <a:srgbClr val="000000">
                      <a:alpha val="43137"/>
                    </a:srgbClr>
                  </a:outerShdw>
                </a:effectLst>
              </a:rPr>
              <a:t>Reflection on </a:t>
            </a:r>
            <a:r>
              <a:rPr lang="en-US" altLang="zh-TW" sz="2800" b="1" dirty="0" smtClean="0">
                <a:solidFill>
                  <a:schemeClr val="accent5">
                    <a:lumMod val="75000"/>
                  </a:schemeClr>
                </a:solidFill>
                <a:effectLst>
                  <a:outerShdw blurRad="38100" dist="38100" dir="2700000" algn="tl">
                    <a:srgbClr val="000000">
                      <a:alpha val="43137"/>
                    </a:srgbClr>
                  </a:outerShdw>
                </a:effectLst>
              </a:rPr>
              <a:t>Resource </a:t>
            </a:r>
            <a:r>
              <a:rPr lang="en-US" altLang="zh-TW" sz="2800" b="1" dirty="0">
                <a:solidFill>
                  <a:schemeClr val="accent5">
                    <a:lumMod val="75000"/>
                  </a:schemeClr>
                </a:solidFill>
                <a:effectLst>
                  <a:outerShdw blurRad="38100" dist="38100" dir="2700000" algn="tl">
                    <a:srgbClr val="000000">
                      <a:alpha val="43137"/>
                    </a:srgbClr>
                  </a:outerShdw>
                </a:effectLst>
              </a:rPr>
              <a:t>Security</a:t>
            </a:r>
          </a:p>
        </p:txBody>
      </p:sp>
      <p:pic>
        <p:nvPicPr>
          <p:cNvPr id="1026" name="Picture 2" descr="brain human with bul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9994" y="2653217"/>
            <a:ext cx="3558902" cy="35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07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434" y="206382"/>
            <a:ext cx="3903418" cy="1015663"/>
          </a:xfrm>
          <a:prstGeom prst="rect">
            <a:avLst/>
          </a:prstGeom>
        </p:spPr>
        <p:txBody>
          <a:bodyPr wrap="square" lIns="91440" tIns="45720" rIns="91440" bIns="45720" anchor="t">
            <a:spAutoFit/>
          </a:bodyPr>
          <a:lstStyle/>
          <a:p>
            <a:pPr algn="ctr"/>
            <a:r>
              <a:rPr lang="en-US" sz="2000" b="1" dirty="0">
                <a:latin typeface="Arial" panose="020B0604020202020204" pitchFamily="34" charset="0"/>
                <a:cs typeface="Arial" panose="020B0604020202020204" pitchFamily="34" charset="0"/>
              </a:rPr>
              <a:t>An Article on </a:t>
            </a:r>
            <a:r>
              <a:rPr lang="en-US" sz="2000" b="1" dirty="0">
                <a:latin typeface="Arial"/>
                <a:cs typeface="Arial"/>
              </a:rPr>
              <a:t>“Water </a:t>
            </a:r>
            <a:r>
              <a:rPr lang="en-US" sz="2000" b="1" dirty="0" smtClean="0">
                <a:latin typeface="Arial"/>
                <a:cs typeface="Arial"/>
              </a:rPr>
              <a:t>Security Crucial </a:t>
            </a:r>
            <a:r>
              <a:rPr lang="en-US" sz="2000" b="1" dirty="0">
                <a:latin typeface="Arial"/>
                <a:cs typeface="Arial"/>
              </a:rPr>
              <a:t>for a </a:t>
            </a:r>
            <a:r>
              <a:rPr lang="en-US" sz="2000" b="1" dirty="0" smtClean="0">
                <a:latin typeface="Arial"/>
                <a:cs typeface="Arial"/>
              </a:rPr>
              <a:t>Beautiful </a:t>
            </a:r>
            <a:r>
              <a:rPr lang="en-US" sz="2000" b="1" dirty="0">
                <a:latin typeface="Arial"/>
                <a:cs typeface="Arial"/>
              </a:rPr>
              <a:t>and </a:t>
            </a:r>
            <a:r>
              <a:rPr lang="en-US" sz="2000" b="1" dirty="0" smtClean="0">
                <a:latin typeface="Arial"/>
                <a:cs typeface="Arial"/>
              </a:rPr>
              <a:t>Green China”</a:t>
            </a:r>
            <a:endParaRPr lang="en-US" sz="2000" b="1" dirty="0">
              <a:latin typeface="Arial" panose="020B0604020202020204" pitchFamily="34" charset="0"/>
              <a:cs typeface="Arial" panose="020B0604020202020204" pitchFamily="34" charset="0"/>
            </a:endParaRPr>
          </a:p>
        </p:txBody>
      </p:sp>
      <p:grpSp>
        <p:nvGrpSpPr>
          <p:cNvPr id="44" name="Group 43"/>
          <p:cNvGrpSpPr/>
          <p:nvPr/>
        </p:nvGrpSpPr>
        <p:grpSpPr>
          <a:xfrm>
            <a:off x="4032841" y="253209"/>
            <a:ext cx="7814088" cy="1521000"/>
            <a:chOff x="4440346" y="771609"/>
            <a:chExt cx="7160930" cy="1521000"/>
          </a:xfrm>
        </p:grpSpPr>
        <p:sp>
          <p:nvSpPr>
            <p:cNvPr id="46" name="Round Same Side Corner Rectangle 45"/>
            <p:cNvSpPr/>
            <p:nvPr/>
          </p:nvSpPr>
          <p:spPr>
            <a:xfrm rot="5400000">
              <a:off x="8088537" y="-1628409"/>
              <a:ext cx="1110670"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48" name="Round Same Side Corner Rectangle 4"/>
            <p:cNvSpPr txBox="1"/>
            <p:nvPr/>
          </p:nvSpPr>
          <p:spPr>
            <a:xfrm>
              <a:off x="5686467" y="771609"/>
              <a:ext cx="5753097" cy="11127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3845" lvl="1" indent="-283845" algn="just" defTabSz="800100">
                <a:spcBef>
                  <a:spcPct val="0"/>
                </a:spcBef>
                <a:spcAft>
                  <a:spcPct val="15000"/>
                </a:spcAft>
                <a:buFont typeface="Arial"/>
                <a:buChar char="•"/>
              </a:pPr>
              <a:r>
                <a:rPr lang="en-US" dirty="0">
                  <a:latin typeface="Arial"/>
                  <a:cs typeface="Arial"/>
                </a:rPr>
                <a:t>Use the article “</a:t>
              </a:r>
              <a:r>
                <a:rPr lang="en-US" i="1" dirty="0">
                  <a:latin typeface="Arial"/>
                  <a:ea typeface="+mn-lt"/>
                  <a:cs typeface="+mn-lt"/>
                </a:rPr>
                <a:t>Water security crucial for a beautiful and green China</a:t>
              </a:r>
              <a:r>
                <a:rPr lang="en-US" dirty="0">
                  <a:latin typeface="Arial"/>
                  <a:cs typeface="Arial"/>
                </a:rPr>
                <a:t>” as a follow-up to reinforce students’ understanding of </a:t>
              </a:r>
              <a:r>
                <a:rPr lang="en-US" dirty="0" smtClean="0">
                  <a:latin typeface="Arial"/>
                  <a:cs typeface="Arial"/>
                </a:rPr>
                <a:t>China's water </a:t>
              </a:r>
              <a:r>
                <a:rPr lang="en-US" dirty="0">
                  <a:latin typeface="Arial"/>
                  <a:cs typeface="Arial"/>
                </a:rPr>
                <a:t>issues. </a:t>
              </a:r>
            </a:p>
          </p:txBody>
        </p:sp>
        <p:sp>
          <p:nvSpPr>
            <p:cNvPr id="53" name="Pentagon 52"/>
            <p:cNvSpPr/>
            <p:nvPr/>
          </p:nvSpPr>
          <p:spPr>
            <a:xfrm rot="5400000">
              <a:off x="4326747" y="930365"/>
              <a:ext cx="1518951"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Chevron 4"/>
            <p:cNvSpPr txBox="1"/>
            <p:nvPr/>
          </p:nvSpPr>
          <p:spPr>
            <a:xfrm>
              <a:off x="4440346" y="126655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latin typeface="Arial" panose="020B0604020202020204" pitchFamily="34" charset="0"/>
                  <a:cs typeface="Arial" panose="020B0604020202020204" pitchFamily="34" charset="0"/>
                </a:rPr>
                <a:t>Post-viewing</a:t>
              </a:r>
            </a:p>
          </p:txBody>
        </p:sp>
      </p:grpSp>
      <p:sp>
        <p:nvSpPr>
          <p:cNvPr id="11" name="Rectangle 10"/>
          <p:cNvSpPr/>
          <p:nvPr/>
        </p:nvSpPr>
        <p:spPr>
          <a:xfrm>
            <a:off x="360066" y="6139947"/>
            <a:ext cx="2150012" cy="307777"/>
          </a:xfrm>
          <a:prstGeom prst="rect">
            <a:avLst/>
          </a:prstGeom>
        </p:spPr>
        <p:txBody>
          <a:bodyPr wrap="none">
            <a:spAutoFit/>
          </a:bodyPr>
          <a:lstStyle/>
          <a:p>
            <a:r>
              <a:rPr lang="en-US" sz="1400" u="sng"/>
              <a:t>Source (Text of the article)</a:t>
            </a:r>
          </a:p>
        </p:txBody>
      </p:sp>
      <p:sp>
        <p:nvSpPr>
          <p:cNvPr id="8" name="Rectangle 7"/>
          <p:cNvSpPr/>
          <p:nvPr/>
        </p:nvSpPr>
        <p:spPr>
          <a:xfrm>
            <a:off x="360066" y="6364482"/>
            <a:ext cx="11609021" cy="523220"/>
          </a:xfrm>
          <a:prstGeom prst="rect">
            <a:avLst/>
          </a:prstGeom>
        </p:spPr>
        <p:txBody>
          <a:bodyPr wrap="square" lIns="91440" tIns="45720" rIns="91440" bIns="45720" anchor="t">
            <a:spAutoFit/>
          </a:bodyPr>
          <a:lstStyle/>
          <a:p>
            <a:r>
              <a:rPr lang="en-US" sz="1400" dirty="0" err="1">
                <a:ea typeface="+mn-lt"/>
                <a:cs typeface="+mn-lt"/>
              </a:rPr>
              <a:t>Asit</a:t>
            </a:r>
            <a:r>
              <a:rPr lang="en-US" sz="1400" dirty="0">
                <a:ea typeface="+mn-lt"/>
                <a:cs typeface="+mn-lt"/>
              </a:rPr>
              <a:t> K. Biswas, Cecilia </a:t>
            </a:r>
            <a:r>
              <a:rPr lang="en-US" sz="1400" dirty="0" err="1">
                <a:ea typeface="+mn-lt"/>
                <a:cs typeface="+mn-lt"/>
              </a:rPr>
              <a:t>Tortajada</a:t>
            </a:r>
            <a:r>
              <a:rPr lang="en-US" sz="1400" dirty="0">
                <a:ea typeface="+mn-lt"/>
                <a:cs typeface="+mn-lt"/>
              </a:rPr>
              <a:t> and Zhao </a:t>
            </a:r>
            <a:r>
              <a:rPr lang="en-US" sz="1400" dirty="0" err="1">
                <a:ea typeface="+mn-lt"/>
                <a:cs typeface="+mn-lt"/>
              </a:rPr>
              <a:t>Changsen</a:t>
            </a:r>
            <a:r>
              <a:rPr lang="en-US" sz="1400" dirty="0"/>
              <a:t>. (2024, January 13). </a:t>
            </a:r>
            <a:r>
              <a:rPr lang="en-US" sz="1400" dirty="0">
                <a:ea typeface="+mn-lt"/>
                <a:cs typeface="+mn-lt"/>
              </a:rPr>
              <a:t>Water security crucial for a beautiful and green China</a:t>
            </a:r>
            <a:r>
              <a:rPr lang="en-US" sz="1400" dirty="0"/>
              <a:t>. China Daily. Retrieved from: </a:t>
            </a:r>
            <a:r>
              <a:rPr lang="en-US" sz="1400" dirty="0">
                <a:ea typeface="+mn-lt"/>
                <a:cs typeface="+mn-lt"/>
              </a:rPr>
              <a:t>https://</a:t>
            </a:r>
            <a:r>
              <a:rPr lang="en-US" sz="1400" dirty="0" smtClean="0">
                <a:ea typeface="+mn-lt"/>
                <a:cs typeface="+mn-lt"/>
              </a:rPr>
              <a:t>www.chinadaily.com.cn/a/202401/13/WS65a1db44a3105f21a507c11d.html</a:t>
            </a:r>
            <a:endParaRPr lang="en-US" dirty="0">
              <a:ea typeface="Calibri"/>
              <a:cs typeface="Calibri"/>
            </a:endParaRPr>
          </a:p>
        </p:txBody>
      </p:sp>
      <p:sp>
        <p:nvSpPr>
          <p:cNvPr id="10" name="Rectangle 9"/>
          <p:cNvSpPr/>
          <p:nvPr/>
        </p:nvSpPr>
        <p:spPr>
          <a:xfrm>
            <a:off x="5972941" y="1410803"/>
            <a:ext cx="3518399" cy="461665"/>
          </a:xfrm>
          <a:prstGeom prst="rect">
            <a:avLst/>
          </a:prstGeom>
        </p:spPr>
        <p:txBody>
          <a:bodyPr wrap="none">
            <a:spAutoFit/>
          </a:bodyPr>
          <a:lstStyle/>
          <a:p>
            <a:r>
              <a:rPr lang="en-US" sz="2400" b="1" u="sng" dirty="0" err="1"/>
              <a:t>Organisation</a:t>
            </a:r>
            <a:r>
              <a:rPr lang="en-US" sz="2400" b="1" u="sng" dirty="0"/>
              <a:t> of the Article</a:t>
            </a:r>
            <a:endParaRPr lang="en-US" sz="2000" b="1" u="sng" dirty="0"/>
          </a:p>
        </p:txBody>
      </p:sp>
      <p:sp>
        <p:nvSpPr>
          <p:cNvPr id="2" name="Slide Number Placeholder 1"/>
          <p:cNvSpPr>
            <a:spLocks noGrp="1"/>
          </p:cNvSpPr>
          <p:nvPr>
            <p:ph type="sldNum" sz="quarter" idx="12"/>
          </p:nvPr>
        </p:nvSpPr>
        <p:spPr>
          <a:xfrm>
            <a:off x="9448800" y="6485150"/>
            <a:ext cx="2743200" cy="365125"/>
          </a:xfrm>
        </p:spPr>
        <p:txBody>
          <a:bodyPr/>
          <a:lstStyle/>
          <a:p>
            <a:r>
              <a:rPr lang="en-US"/>
              <a:t> </a:t>
            </a:r>
            <a:fld id="{01D8345E-4E1F-46C7-9F87-24FCA86018EC}" type="slidenum">
              <a:rPr lang="en-US" smtClean="0"/>
              <a:t>7</a:t>
            </a:fld>
            <a:endParaRPr lang="en-US"/>
          </a:p>
        </p:txBody>
      </p:sp>
      <p:sp>
        <p:nvSpPr>
          <p:cNvPr id="3" name="Rectangle 2"/>
          <p:cNvSpPr/>
          <p:nvPr/>
        </p:nvSpPr>
        <p:spPr>
          <a:xfrm>
            <a:off x="387969" y="5737458"/>
            <a:ext cx="3808863" cy="369332"/>
          </a:xfrm>
          <a:prstGeom prst="rect">
            <a:avLst/>
          </a:prstGeom>
        </p:spPr>
        <p:txBody>
          <a:bodyPr wrap="none" lIns="91440" tIns="45720" rIns="91440" bIns="45720" anchor="t">
            <a:spAutoFit/>
          </a:bodyPr>
          <a:lstStyle/>
          <a:p>
            <a:r>
              <a:rPr lang="en-US" i="1" dirty="0"/>
              <a:t>Please click </a:t>
            </a:r>
            <a:r>
              <a:rPr lang="en-US" i="1" dirty="0">
                <a:hlinkClick r:id="rId2"/>
              </a:rPr>
              <a:t>here</a:t>
            </a:r>
            <a:r>
              <a:rPr lang="en-US" i="1" dirty="0"/>
              <a:t> to download the text.</a:t>
            </a:r>
          </a:p>
        </p:txBody>
      </p:sp>
      <p:pic>
        <p:nvPicPr>
          <p:cNvPr id="47" name="Picture 46" descr="A page of a document&#10;&#10;Description automatically generated">
            <a:extLst>
              <a:ext uri="{FF2B5EF4-FFF2-40B4-BE49-F238E27FC236}">
                <a16:creationId xmlns:a16="http://schemas.microsoft.com/office/drawing/2014/main" id="{43688497-5EEF-60DC-3AF5-B35A86985DD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1759" y="1264482"/>
            <a:ext cx="3188303" cy="4467150"/>
          </a:xfrm>
          <a:prstGeom prst="rect">
            <a:avLst/>
          </a:prstGeom>
          <a:ln>
            <a:solidFill>
              <a:schemeClr val="bg1">
                <a:lumMod val="85000"/>
              </a:schemeClr>
            </a:solidFill>
          </a:ln>
        </p:spPr>
      </p:pic>
      <p:graphicFrame>
        <p:nvGraphicFramePr>
          <p:cNvPr id="5" name="Diagram 4"/>
          <p:cNvGraphicFramePr/>
          <p:nvPr>
            <p:extLst>
              <p:ext uri="{D42A27DB-BD31-4B8C-83A1-F6EECF244321}">
                <p14:modId xmlns:p14="http://schemas.microsoft.com/office/powerpoint/2010/main" val="3650030554"/>
              </p:ext>
            </p:extLst>
          </p:nvPr>
        </p:nvGraphicFramePr>
        <p:xfrm>
          <a:off x="4103852" y="2579150"/>
          <a:ext cx="7672065" cy="3560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032841" y="1978022"/>
            <a:ext cx="7814088"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Match </a:t>
            </a:r>
            <a:r>
              <a:rPr lang="en-US" sz="2000" dirty="0">
                <a:latin typeface="Arial" panose="020B0604020202020204" pitchFamily="34" charset="0"/>
                <a:cs typeface="Arial" panose="020B0604020202020204" pitchFamily="34" charset="0"/>
              </a:rPr>
              <a:t>the most appropriate summary heading with each section of the article </a:t>
            </a:r>
            <a:r>
              <a:rPr lang="en-US" sz="2000" dirty="0" smtClean="0">
                <a:latin typeface="Arial" panose="020B0604020202020204" pitchFamily="34" charset="0"/>
                <a:cs typeface="Arial" panose="020B0604020202020204" pitchFamily="34" charset="0"/>
              </a:rPr>
              <a:t>on the next page.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739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940" y="190827"/>
            <a:ext cx="3879542" cy="1015663"/>
          </a:xfrm>
          <a:prstGeom prst="rect">
            <a:avLst/>
          </a:prstGeom>
        </p:spPr>
        <p:txBody>
          <a:bodyPr wrap="square" lIns="91440" tIns="45720" rIns="91440" bIns="45720" anchor="t">
            <a:spAutoFit/>
          </a:bodyPr>
          <a:lstStyle/>
          <a:p>
            <a:pPr algn="ctr"/>
            <a:r>
              <a:rPr lang="en-US" sz="2000" b="1" dirty="0">
                <a:latin typeface="Arial" panose="020B0604020202020204" pitchFamily="34" charset="0"/>
                <a:cs typeface="Arial" panose="020B0604020202020204" pitchFamily="34" charset="0"/>
              </a:rPr>
              <a:t>An Article on “Water Security Crucial for a Beautiful and Green China”</a:t>
            </a:r>
          </a:p>
        </p:txBody>
      </p:sp>
      <p:sp>
        <p:nvSpPr>
          <p:cNvPr id="11" name="Rectangle 10"/>
          <p:cNvSpPr/>
          <p:nvPr/>
        </p:nvSpPr>
        <p:spPr>
          <a:xfrm>
            <a:off x="360066" y="6139947"/>
            <a:ext cx="2150012" cy="307777"/>
          </a:xfrm>
          <a:prstGeom prst="rect">
            <a:avLst/>
          </a:prstGeom>
        </p:spPr>
        <p:txBody>
          <a:bodyPr wrap="none">
            <a:spAutoFit/>
          </a:bodyPr>
          <a:lstStyle/>
          <a:p>
            <a:r>
              <a:rPr lang="en-US" sz="1400" u="sng"/>
              <a:t>Source (Text of the article)</a:t>
            </a:r>
          </a:p>
        </p:txBody>
      </p:sp>
      <p:sp>
        <p:nvSpPr>
          <p:cNvPr id="8" name="Rectangle 7"/>
          <p:cNvSpPr/>
          <p:nvPr/>
        </p:nvSpPr>
        <p:spPr>
          <a:xfrm>
            <a:off x="360066" y="6364482"/>
            <a:ext cx="11609021" cy="523220"/>
          </a:xfrm>
          <a:prstGeom prst="rect">
            <a:avLst/>
          </a:prstGeom>
        </p:spPr>
        <p:txBody>
          <a:bodyPr wrap="square" lIns="91440" tIns="45720" rIns="91440" bIns="45720" anchor="t">
            <a:spAutoFit/>
          </a:bodyPr>
          <a:lstStyle/>
          <a:p>
            <a:r>
              <a:rPr lang="en-US" sz="1400" dirty="0" err="1">
                <a:ea typeface="+mn-lt"/>
                <a:cs typeface="+mn-lt"/>
              </a:rPr>
              <a:t>Asit</a:t>
            </a:r>
            <a:r>
              <a:rPr lang="en-US" sz="1400" dirty="0">
                <a:ea typeface="+mn-lt"/>
                <a:cs typeface="+mn-lt"/>
              </a:rPr>
              <a:t> K. Biswas, Cecilia </a:t>
            </a:r>
            <a:r>
              <a:rPr lang="en-US" sz="1400" dirty="0" err="1">
                <a:ea typeface="+mn-lt"/>
                <a:cs typeface="+mn-lt"/>
              </a:rPr>
              <a:t>Tortajada</a:t>
            </a:r>
            <a:r>
              <a:rPr lang="en-US" sz="1400" dirty="0">
                <a:ea typeface="+mn-lt"/>
                <a:cs typeface="+mn-lt"/>
              </a:rPr>
              <a:t> and Zhao </a:t>
            </a:r>
            <a:r>
              <a:rPr lang="en-US" sz="1400" dirty="0" err="1">
                <a:ea typeface="+mn-lt"/>
                <a:cs typeface="+mn-lt"/>
              </a:rPr>
              <a:t>Changsen</a:t>
            </a:r>
            <a:r>
              <a:rPr lang="en-US" sz="1400" dirty="0"/>
              <a:t>. (2024, January 13). </a:t>
            </a:r>
            <a:r>
              <a:rPr lang="en-US" sz="1400" dirty="0">
                <a:ea typeface="+mn-lt"/>
                <a:cs typeface="+mn-lt"/>
              </a:rPr>
              <a:t>Water security crucial for a beautiful and green China</a:t>
            </a:r>
            <a:r>
              <a:rPr lang="en-US" sz="1400" dirty="0"/>
              <a:t>. China Daily. Retrieved from: </a:t>
            </a:r>
            <a:r>
              <a:rPr lang="en-US" sz="1400" dirty="0">
                <a:ea typeface="+mn-lt"/>
                <a:cs typeface="+mn-lt"/>
              </a:rPr>
              <a:t>https://</a:t>
            </a:r>
            <a:r>
              <a:rPr lang="en-US" sz="1400" dirty="0" smtClean="0">
                <a:ea typeface="+mn-lt"/>
                <a:cs typeface="+mn-lt"/>
              </a:rPr>
              <a:t>www.chinadaily.com.cn/a/202401/13/WS65a1db44a3105f21a507c11d.html</a:t>
            </a:r>
            <a:r>
              <a:rPr lang="en-US" sz="1400" dirty="0"/>
              <a:t> </a:t>
            </a:r>
            <a:endParaRPr lang="en-US" dirty="0">
              <a:ea typeface="Calibri"/>
              <a:cs typeface="Calibri"/>
            </a:endParaRPr>
          </a:p>
        </p:txBody>
      </p:sp>
      <p:sp>
        <p:nvSpPr>
          <p:cNvPr id="10" name="Rectangle 9"/>
          <p:cNvSpPr/>
          <p:nvPr/>
        </p:nvSpPr>
        <p:spPr>
          <a:xfrm>
            <a:off x="6326362" y="786697"/>
            <a:ext cx="3518399" cy="461665"/>
          </a:xfrm>
          <a:prstGeom prst="rect">
            <a:avLst/>
          </a:prstGeom>
        </p:spPr>
        <p:txBody>
          <a:bodyPr wrap="none">
            <a:spAutoFit/>
          </a:bodyPr>
          <a:lstStyle/>
          <a:p>
            <a:r>
              <a:rPr lang="en-US" sz="2400" b="1" u="sng" dirty="0" err="1"/>
              <a:t>Organisation</a:t>
            </a:r>
            <a:r>
              <a:rPr lang="en-US" sz="2400" b="1" u="sng" dirty="0"/>
              <a:t> of the Article</a:t>
            </a:r>
            <a:endParaRPr lang="en-US" sz="2000" b="1" u="sng" dirty="0"/>
          </a:p>
        </p:txBody>
      </p:sp>
      <p:sp>
        <p:nvSpPr>
          <p:cNvPr id="2" name="Slide Number Placeholder 1"/>
          <p:cNvSpPr>
            <a:spLocks noGrp="1"/>
          </p:cNvSpPr>
          <p:nvPr>
            <p:ph type="sldNum" sz="quarter" idx="12"/>
          </p:nvPr>
        </p:nvSpPr>
        <p:spPr>
          <a:xfrm>
            <a:off x="9448800" y="6485150"/>
            <a:ext cx="2743200" cy="365125"/>
          </a:xfrm>
        </p:spPr>
        <p:txBody>
          <a:bodyPr/>
          <a:lstStyle/>
          <a:p>
            <a:r>
              <a:rPr lang="en-US"/>
              <a:t> </a:t>
            </a:r>
            <a:fld id="{01D8345E-4E1F-46C7-9F87-24FCA86018EC}" type="slidenum">
              <a:rPr lang="en-US" smtClean="0"/>
              <a:t>8</a:t>
            </a:fld>
            <a:endParaRPr lang="en-US"/>
          </a:p>
        </p:txBody>
      </p:sp>
      <p:sp>
        <p:nvSpPr>
          <p:cNvPr id="3" name="Rectangle 2"/>
          <p:cNvSpPr/>
          <p:nvPr/>
        </p:nvSpPr>
        <p:spPr>
          <a:xfrm>
            <a:off x="387969" y="5737458"/>
            <a:ext cx="3808863" cy="369332"/>
          </a:xfrm>
          <a:prstGeom prst="rect">
            <a:avLst/>
          </a:prstGeom>
        </p:spPr>
        <p:txBody>
          <a:bodyPr wrap="none" lIns="91440" tIns="45720" rIns="91440" bIns="45720" anchor="t">
            <a:spAutoFit/>
          </a:bodyPr>
          <a:lstStyle/>
          <a:p>
            <a:r>
              <a:rPr lang="en-US" i="1" dirty="0"/>
              <a:t>Please click </a:t>
            </a:r>
            <a:r>
              <a:rPr lang="en-US" i="1" dirty="0">
                <a:hlinkClick r:id="rId2"/>
              </a:rPr>
              <a:t>here</a:t>
            </a:r>
            <a:r>
              <a:rPr lang="en-US" i="1" dirty="0"/>
              <a:t> to download the text.</a:t>
            </a:r>
          </a:p>
        </p:txBody>
      </p:sp>
      <p:pic>
        <p:nvPicPr>
          <p:cNvPr id="47" name="Picture 46" descr="A page of a document&#10;&#10;Description automatically generated">
            <a:extLst>
              <a:ext uri="{FF2B5EF4-FFF2-40B4-BE49-F238E27FC236}">
                <a16:creationId xmlns:a16="http://schemas.microsoft.com/office/drawing/2014/main" id="{43688497-5EEF-60DC-3AF5-B35A86985DD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1559" y="1206490"/>
            <a:ext cx="3212305" cy="4500779"/>
          </a:xfrm>
          <a:prstGeom prst="rect">
            <a:avLst/>
          </a:prstGeom>
          <a:ln>
            <a:solidFill>
              <a:schemeClr val="bg1">
                <a:lumMod val="85000"/>
              </a:schemeClr>
            </a:solidFill>
          </a:ln>
        </p:spPr>
      </p:pic>
      <p:grpSp>
        <p:nvGrpSpPr>
          <p:cNvPr id="14" name="Group 13"/>
          <p:cNvGrpSpPr/>
          <p:nvPr/>
        </p:nvGrpSpPr>
        <p:grpSpPr>
          <a:xfrm>
            <a:off x="4202038" y="1129797"/>
            <a:ext cx="7767049" cy="4774017"/>
            <a:chOff x="4079880" y="1776660"/>
            <a:chExt cx="7767049" cy="4774017"/>
          </a:xfrm>
        </p:grpSpPr>
        <p:graphicFrame>
          <p:nvGraphicFramePr>
            <p:cNvPr id="12" name="Diagram 11"/>
            <p:cNvGraphicFramePr/>
            <p:nvPr>
              <p:extLst>
                <p:ext uri="{D42A27DB-BD31-4B8C-83A1-F6EECF244321}">
                  <p14:modId xmlns:p14="http://schemas.microsoft.com/office/powerpoint/2010/main" val="3712704526"/>
                </p:ext>
              </p:extLst>
            </p:nvPr>
          </p:nvGraphicFramePr>
          <p:xfrm>
            <a:off x="4079880" y="1776660"/>
            <a:ext cx="7767049" cy="4774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4230493" y="2069931"/>
              <a:ext cx="473206" cy="430887"/>
            </a:xfrm>
            <a:prstGeom prst="rect">
              <a:avLst/>
            </a:prstGeom>
          </p:spPr>
          <p:txBody>
            <a:bodyPr wrap="none" lIns="91440" tIns="45720" rIns="91440" bIns="45720" anchor="t">
              <a:spAutoFit/>
            </a:bodyPr>
            <a:lstStyle/>
            <a:p>
              <a:pPr algn="ctr"/>
              <a:r>
                <a:rPr lang="en-US" sz="1100" dirty="0"/>
                <a:t>Para </a:t>
              </a:r>
              <a:endParaRPr lang="en-US" sz="1100" dirty="0">
                <a:cs typeface="Calibri"/>
              </a:endParaRPr>
            </a:p>
            <a:p>
              <a:pPr algn="ctr"/>
              <a:r>
                <a:rPr lang="en-US" sz="1100" dirty="0" smtClean="0"/>
                <a:t>1</a:t>
              </a:r>
              <a:endParaRPr lang="en-US" sz="1100" dirty="0">
                <a:cs typeface="Calibri"/>
              </a:endParaRPr>
            </a:p>
          </p:txBody>
        </p:sp>
      </p:grpSp>
      <p:grpSp>
        <p:nvGrpSpPr>
          <p:cNvPr id="7" name="Group 6"/>
          <p:cNvGrpSpPr/>
          <p:nvPr/>
        </p:nvGrpSpPr>
        <p:grpSpPr>
          <a:xfrm>
            <a:off x="4318088" y="2175232"/>
            <a:ext cx="1120638" cy="3449345"/>
            <a:chOff x="4310958" y="2624405"/>
            <a:chExt cx="1120638" cy="3449345"/>
          </a:xfrm>
        </p:grpSpPr>
        <p:sp>
          <p:nvSpPr>
            <p:cNvPr id="3994" name="Rectangle 3993">
              <a:extLst>
                <a:ext uri="{FF2B5EF4-FFF2-40B4-BE49-F238E27FC236}">
                  <a16:creationId xmlns:a16="http://schemas.microsoft.com/office/drawing/2014/main" id="{09F1A625-81F1-58E1-9B39-68C46A60AA0A}"/>
                </a:ext>
              </a:extLst>
            </p:cNvPr>
            <p:cNvSpPr/>
            <p:nvPr/>
          </p:nvSpPr>
          <p:spPr>
            <a:xfrm>
              <a:off x="4772711" y="2624405"/>
              <a:ext cx="473206" cy="430887"/>
            </a:xfrm>
            <a:prstGeom prst="rect">
              <a:avLst/>
            </a:prstGeom>
          </p:spPr>
          <p:txBody>
            <a:bodyPr wrap="none" lIns="91440" tIns="45720" rIns="91440" bIns="45720" anchor="t">
              <a:spAutoFit/>
            </a:bodyPr>
            <a:lstStyle/>
            <a:p>
              <a:pPr algn="ctr"/>
              <a:r>
                <a:rPr lang="en-US" sz="1100" dirty="0"/>
                <a:t>Para </a:t>
              </a:r>
              <a:endParaRPr lang="en-US" sz="1100" dirty="0">
                <a:cs typeface="Calibri"/>
              </a:endParaRPr>
            </a:p>
            <a:p>
              <a:pPr algn="ctr"/>
              <a:r>
                <a:rPr lang="en-US" sz="1100" dirty="0" smtClean="0"/>
                <a:t>2-3</a:t>
              </a:r>
              <a:endParaRPr lang="en-US" sz="1100" dirty="0">
                <a:cs typeface="Calibri"/>
              </a:endParaRPr>
            </a:p>
          </p:txBody>
        </p:sp>
        <p:sp>
          <p:nvSpPr>
            <p:cNvPr id="4051" name="Rectangle 4050">
              <a:extLst>
                <a:ext uri="{FF2B5EF4-FFF2-40B4-BE49-F238E27FC236}">
                  <a16:creationId xmlns:a16="http://schemas.microsoft.com/office/drawing/2014/main" id="{D25A7115-A106-7448-1210-ED98CB119541}"/>
                </a:ext>
              </a:extLst>
            </p:cNvPr>
            <p:cNvSpPr/>
            <p:nvPr/>
          </p:nvSpPr>
          <p:spPr>
            <a:xfrm>
              <a:off x="4958390" y="3373589"/>
              <a:ext cx="473206" cy="430887"/>
            </a:xfrm>
            <a:prstGeom prst="rect">
              <a:avLst/>
            </a:prstGeom>
          </p:spPr>
          <p:txBody>
            <a:bodyPr wrap="none" lIns="91440" tIns="45720" rIns="91440" bIns="45720" anchor="t">
              <a:spAutoFit/>
            </a:bodyPr>
            <a:lstStyle/>
            <a:p>
              <a:pPr algn="ctr"/>
              <a:r>
                <a:rPr lang="en-US" sz="1100" dirty="0"/>
                <a:t>Para </a:t>
              </a:r>
              <a:endParaRPr lang="en-US" sz="1100" dirty="0">
                <a:cs typeface="Calibri"/>
              </a:endParaRPr>
            </a:p>
            <a:p>
              <a:pPr algn="ctr"/>
              <a:r>
                <a:rPr lang="en-US" sz="1100" dirty="0" smtClean="0"/>
                <a:t>4-5</a:t>
              </a:r>
              <a:endParaRPr lang="en-US" sz="1100" dirty="0">
                <a:cs typeface="Calibri"/>
              </a:endParaRPr>
            </a:p>
          </p:txBody>
        </p:sp>
        <p:sp>
          <p:nvSpPr>
            <p:cNvPr id="4052" name="Rectangle 4051">
              <a:extLst>
                <a:ext uri="{FF2B5EF4-FFF2-40B4-BE49-F238E27FC236}">
                  <a16:creationId xmlns:a16="http://schemas.microsoft.com/office/drawing/2014/main" id="{3C2B360A-8349-4EF3-7AC8-47FD1886B6F5}"/>
                </a:ext>
              </a:extLst>
            </p:cNvPr>
            <p:cNvSpPr/>
            <p:nvPr/>
          </p:nvSpPr>
          <p:spPr>
            <a:xfrm>
              <a:off x="4958390" y="4135327"/>
              <a:ext cx="473206" cy="430887"/>
            </a:xfrm>
            <a:prstGeom prst="rect">
              <a:avLst/>
            </a:prstGeom>
          </p:spPr>
          <p:txBody>
            <a:bodyPr wrap="none" lIns="91440" tIns="45720" rIns="91440" bIns="45720" anchor="t">
              <a:spAutoFit/>
            </a:bodyPr>
            <a:lstStyle/>
            <a:p>
              <a:pPr algn="ctr"/>
              <a:r>
                <a:rPr lang="en-US" sz="1100" dirty="0"/>
                <a:t>Para </a:t>
              </a:r>
              <a:endParaRPr lang="en-US" sz="1100" dirty="0">
                <a:cs typeface="Calibri"/>
              </a:endParaRPr>
            </a:p>
            <a:p>
              <a:pPr algn="ctr"/>
              <a:r>
                <a:rPr lang="en-US" sz="1100" dirty="0" smtClean="0"/>
                <a:t>6-11</a:t>
              </a:r>
              <a:endParaRPr lang="en-US" sz="1100" dirty="0">
                <a:cs typeface="Calibri"/>
              </a:endParaRPr>
            </a:p>
          </p:txBody>
        </p:sp>
        <p:sp>
          <p:nvSpPr>
            <p:cNvPr id="27" name="Rectangle 26">
              <a:extLst>
                <a:ext uri="{FF2B5EF4-FFF2-40B4-BE49-F238E27FC236}">
                  <a16:creationId xmlns:a16="http://schemas.microsoft.com/office/drawing/2014/main" id="{3E16A455-5692-3625-9417-EB2EDC9C7288}"/>
                </a:ext>
              </a:extLst>
            </p:cNvPr>
            <p:cNvSpPr/>
            <p:nvPr/>
          </p:nvSpPr>
          <p:spPr>
            <a:xfrm>
              <a:off x="4751070" y="4880321"/>
              <a:ext cx="516488" cy="430887"/>
            </a:xfrm>
            <a:prstGeom prst="rect">
              <a:avLst/>
            </a:prstGeom>
          </p:spPr>
          <p:txBody>
            <a:bodyPr wrap="none" lIns="91440" tIns="45720" rIns="91440" bIns="45720" anchor="t">
              <a:spAutoFit/>
            </a:bodyPr>
            <a:lstStyle/>
            <a:p>
              <a:pPr algn="ctr"/>
              <a:r>
                <a:rPr lang="en-US" sz="1100" dirty="0"/>
                <a:t>Para </a:t>
              </a:r>
              <a:endParaRPr lang="en-US" sz="1100" dirty="0">
                <a:cs typeface="Calibri"/>
              </a:endParaRPr>
            </a:p>
            <a:p>
              <a:pPr algn="ctr"/>
              <a:r>
                <a:rPr lang="en-US" sz="1100" dirty="0" smtClean="0"/>
                <a:t>12-14</a:t>
              </a:r>
              <a:endParaRPr lang="en-US" sz="1100" dirty="0">
                <a:cs typeface="Calibri"/>
              </a:endParaRPr>
            </a:p>
          </p:txBody>
        </p:sp>
        <p:sp>
          <p:nvSpPr>
            <p:cNvPr id="28" name="TextBox 27">
              <a:extLst>
                <a:ext uri="{FF2B5EF4-FFF2-40B4-BE49-F238E27FC236}">
                  <a16:creationId xmlns:a16="http://schemas.microsoft.com/office/drawing/2014/main" id="{0B42DD13-6645-FF31-1B1D-334C26E511E4}"/>
                </a:ext>
              </a:extLst>
            </p:cNvPr>
            <p:cNvSpPr txBox="1"/>
            <p:nvPr/>
          </p:nvSpPr>
          <p:spPr>
            <a:xfrm>
              <a:off x="4310958" y="5642863"/>
              <a:ext cx="55659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Segoe UI"/>
                </a:rPr>
                <a:t>Para ​</a:t>
              </a:r>
            </a:p>
            <a:p>
              <a:pPr algn="ctr"/>
              <a:r>
                <a:rPr lang="en-US" sz="1100" dirty="0" smtClean="0">
                  <a:cs typeface="Segoe UI"/>
                </a:rPr>
                <a:t>15-19</a:t>
              </a:r>
              <a:endParaRPr lang="en-US" sz="1100" dirty="0">
                <a:cs typeface="Segoe UI"/>
              </a:endParaRPr>
            </a:p>
          </p:txBody>
        </p:sp>
      </p:grpSp>
      <p:sp>
        <p:nvSpPr>
          <p:cNvPr id="5" name="文字方塊 4"/>
          <p:cNvSpPr txBox="1"/>
          <p:nvPr/>
        </p:nvSpPr>
        <p:spPr>
          <a:xfrm>
            <a:off x="4965520" y="1423068"/>
            <a:ext cx="6735249" cy="461665"/>
          </a:xfrm>
          <a:prstGeom prst="rect">
            <a:avLst/>
          </a:prstGeom>
          <a:noFill/>
        </p:spPr>
        <p:txBody>
          <a:bodyPr wrap="square" rtlCol="0">
            <a:spAutoFit/>
          </a:bodyPr>
          <a:lstStyle/>
          <a:p>
            <a:r>
              <a:rPr lang="en-US" altLang="zh-HK" sz="2400" b="1" dirty="0">
                <a:solidFill>
                  <a:srgbClr val="FF0000"/>
                </a:solidFill>
                <a:latin typeface="Calibri Light" panose="020F0302020204030204"/>
              </a:rPr>
              <a:t>ⓒ Historical significance of water in </a:t>
            </a:r>
            <a:r>
              <a:rPr lang="en-US" altLang="zh-HK" sz="2400" b="1" dirty="0" smtClean="0">
                <a:solidFill>
                  <a:srgbClr val="FF0000"/>
                </a:solidFill>
                <a:latin typeface="Calibri Light" panose="020F0302020204030204"/>
              </a:rPr>
              <a:t>China</a:t>
            </a:r>
            <a:endParaRPr lang="zh-TW" altLang="en-US" sz="2400" dirty="0"/>
          </a:p>
        </p:txBody>
      </p:sp>
      <p:sp>
        <p:nvSpPr>
          <p:cNvPr id="19" name="文字方塊 18"/>
          <p:cNvSpPr txBox="1"/>
          <p:nvPr/>
        </p:nvSpPr>
        <p:spPr>
          <a:xfrm>
            <a:off x="5274688" y="2131096"/>
            <a:ext cx="6735249" cy="461665"/>
          </a:xfrm>
          <a:prstGeom prst="rect">
            <a:avLst/>
          </a:prstGeom>
          <a:noFill/>
        </p:spPr>
        <p:txBody>
          <a:bodyPr wrap="square" rtlCol="0">
            <a:spAutoFit/>
          </a:bodyPr>
          <a:lstStyle/>
          <a:p>
            <a:pPr lvl="0"/>
            <a:r>
              <a:rPr lang="en-US" altLang="zh-HK" sz="2400" b="1" dirty="0">
                <a:solidFill>
                  <a:srgbClr val="FF0000"/>
                </a:solidFill>
                <a:latin typeface="Calibri Light" panose="020F0302020204030204"/>
              </a:rPr>
              <a:t>ⓓ Modern challenges and consequences</a:t>
            </a:r>
            <a:endParaRPr lang="en-US" altLang="zh-HK" sz="2400" b="1" dirty="0">
              <a:solidFill>
                <a:srgbClr val="FF0000"/>
              </a:solidFill>
            </a:endParaRPr>
          </a:p>
        </p:txBody>
      </p:sp>
      <p:sp>
        <p:nvSpPr>
          <p:cNvPr id="20" name="文字方塊 19"/>
          <p:cNvSpPr txBox="1"/>
          <p:nvPr/>
        </p:nvSpPr>
        <p:spPr>
          <a:xfrm>
            <a:off x="5456751" y="2895481"/>
            <a:ext cx="6735249" cy="461665"/>
          </a:xfrm>
          <a:prstGeom prst="rect">
            <a:avLst/>
          </a:prstGeom>
          <a:noFill/>
        </p:spPr>
        <p:txBody>
          <a:bodyPr wrap="square" rtlCol="0">
            <a:spAutoFit/>
          </a:bodyPr>
          <a:lstStyle/>
          <a:p>
            <a:pPr lvl="0"/>
            <a:r>
              <a:rPr lang="en-US" altLang="zh-HK" sz="2400" b="1" dirty="0">
                <a:solidFill>
                  <a:srgbClr val="FF0000"/>
                </a:solidFill>
                <a:latin typeface="Calibri Light" panose="020F0302020204030204"/>
              </a:rPr>
              <a:t>ⓐ China’s history of water development</a:t>
            </a:r>
            <a:endParaRPr lang="en-US" altLang="zh-HK" sz="2400" b="1" dirty="0">
              <a:solidFill>
                <a:srgbClr val="FF0000"/>
              </a:solidFill>
            </a:endParaRPr>
          </a:p>
        </p:txBody>
      </p:sp>
      <p:sp>
        <p:nvSpPr>
          <p:cNvPr id="21" name="文字方塊 20"/>
          <p:cNvSpPr txBox="1"/>
          <p:nvPr/>
        </p:nvSpPr>
        <p:spPr>
          <a:xfrm>
            <a:off x="5456751" y="3647912"/>
            <a:ext cx="6735249" cy="461665"/>
          </a:xfrm>
          <a:prstGeom prst="rect">
            <a:avLst/>
          </a:prstGeom>
          <a:noFill/>
        </p:spPr>
        <p:txBody>
          <a:bodyPr wrap="square" rtlCol="0">
            <a:spAutoFit/>
          </a:bodyPr>
          <a:lstStyle/>
          <a:p>
            <a:pPr lvl="0"/>
            <a:r>
              <a:rPr lang="en-US" altLang="zh-HK" sz="2400" b="1" dirty="0">
                <a:solidFill>
                  <a:srgbClr val="FF0000"/>
                </a:solidFill>
                <a:latin typeface="Calibri Light" panose="020F0302020204030204"/>
              </a:rPr>
              <a:t>ⓔ Current water management practices</a:t>
            </a:r>
          </a:p>
        </p:txBody>
      </p:sp>
      <p:sp>
        <p:nvSpPr>
          <p:cNvPr id="22" name="文字方塊 21"/>
          <p:cNvSpPr txBox="1"/>
          <p:nvPr/>
        </p:nvSpPr>
        <p:spPr>
          <a:xfrm>
            <a:off x="5345294" y="4400370"/>
            <a:ext cx="6735249" cy="461665"/>
          </a:xfrm>
          <a:prstGeom prst="rect">
            <a:avLst/>
          </a:prstGeom>
          <a:noFill/>
        </p:spPr>
        <p:txBody>
          <a:bodyPr wrap="square" rtlCol="0">
            <a:spAutoFit/>
          </a:bodyPr>
          <a:lstStyle/>
          <a:p>
            <a:pPr lvl="0"/>
            <a:r>
              <a:rPr lang="en-US" altLang="zh-HK" sz="2400" b="1" dirty="0">
                <a:solidFill>
                  <a:srgbClr val="FF0000"/>
                </a:solidFill>
                <a:latin typeface="Calibri Light" panose="020F0302020204030204"/>
              </a:rPr>
              <a:t>ⓕ Challenges in ensuring water security</a:t>
            </a:r>
          </a:p>
        </p:txBody>
      </p:sp>
      <p:sp>
        <p:nvSpPr>
          <p:cNvPr id="23" name="文字方塊 22"/>
          <p:cNvSpPr txBox="1"/>
          <p:nvPr/>
        </p:nvSpPr>
        <p:spPr>
          <a:xfrm>
            <a:off x="4910743" y="5170642"/>
            <a:ext cx="6735249" cy="461665"/>
          </a:xfrm>
          <a:prstGeom prst="rect">
            <a:avLst/>
          </a:prstGeom>
          <a:noFill/>
        </p:spPr>
        <p:txBody>
          <a:bodyPr wrap="square" rtlCol="0">
            <a:spAutoFit/>
          </a:bodyPr>
          <a:lstStyle/>
          <a:p>
            <a:pPr lvl="0"/>
            <a:r>
              <a:rPr lang="en-US" altLang="zh-HK" sz="2400" b="1" dirty="0">
                <a:solidFill>
                  <a:srgbClr val="FF0000"/>
                </a:solidFill>
                <a:latin typeface="Calibri Light" panose="020F0302020204030204"/>
              </a:rPr>
              <a:t>ⓑ Future outlook and optimism</a:t>
            </a:r>
          </a:p>
        </p:txBody>
      </p:sp>
    </p:spTree>
    <p:extLst>
      <p:ext uri="{BB962C8B-B14F-4D97-AF65-F5344CB8AC3E}">
        <p14:creationId xmlns:p14="http://schemas.microsoft.com/office/powerpoint/2010/main" val="27266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25" y="243554"/>
            <a:ext cx="3950563" cy="1015663"/>
          </a:xfrm>
          <a:prstGeom prst="rect">
            <a:avLst/>
          </a:prstGeom>
        </p:spPr>
        <p:txBody>
          <a:bodyPr wrap="square" lIns="91440" tIns="45720" rIns="91440" bIns="45720" anchor="t">
            <a:spAutoFit/>
          </a:bodyPr>
          <a:lstStyle/>
          <a:p>
            <a:pPr algn="ctr"/>
            <a:r>
              <a:rPr lang="en-US" sz="2000" b="1" dirty="0">
                <a:latin typeface="Arial" panose="020B0604020202020204" pitchFamily="34" charset="0"/>
                <a:cs typeface="Arial" panose="020B0604020202020204" pitchFamily="34" charset="0"/>
              </a:rPr>
              <a:t>An Article on “Water Security Crucial for a Beautiful and Green China”</a:t>
            </a:r>
          </a:p>
        </p:txBody>
      </p:sp>
      <p:sp>
        <p:nvSpPr>
          <p:cNvPr id="11" name="Rectangle 10"/>
          <p:cNvSpPr/>
          <p:nvPr/>
        </p:nvSpPr>
        <p:spPr>
          <a:xfrm>
            <a:off x="360066" y="6139947"/>
            <a:ext cx="2150012" cy="307777"/>
          </a:xfrm>
          <a:prstGeom prst="rect">
            <a:avLst/>
          </a:prstGeom>
        </p:spPr>
        <p:txBody>
          <a:bodyPr wrap="none">
            <a:spAutoFit/>
          </a:bodyPr>
          <a:lstStyle/>
          <a:p>
            <a:r>
              <a:rPr lang="en-US" sz="1400" u="sng"/>
              <a:t>Source (Text of the article)</a:t>
            </a:r>
          </a:p>
        </p:txBody>
      </p:sp>
      <p:sp>
        <p:nvSpPr>
          <p:cNvPr id="8" name="Rectangle 7"/>
          <p:cNvSpPr/>
          <p:nvPr/>
        </p:nvSpPr>
        <p:spPr>
          <a:xfrm>
            <a:off x="360066" y="6364482"/>
            <a:ext cx="11609021" cy="523220"/>
          </a:xfrm>
          <a:prstGeom prst="rect">
            <a:avLst/>
          </a:prstGeom>
        </p:spPr>
        <p:txBody>
          <a:bodyPr wrap="square" lIns="91440" tIns="45720" rIns="91440" bIns="45720" anchor="t">
            <a:spAutoFit/>
          </a:bodyPr>
          <a:lstStyle/>
          <a:p>
            <a:r>
              <a:rPr lang="en-US" sz="1400" dirty="0" err="1">
                <a:ea typeface="+mn-lt"/>
                <a:cs typeface="+mn-lt"/>
              </a:rPr>
              <a:t>Asit</a:t>
            </a:r>
            <a:r>
              <a:rPr lang="en-US" sz="1400" dirty="0">
                <a:ea typeface="+mn-lt"/>
                <a:cs typeface="+mn-lt"/>
              </a:rPr>
              <a:t> K. Biswas, Cecilia </a:t>
            </a:r>
            <a:r>
              <a:rPr lang="en-US" sz="1400" dirty="0" err="1">
                <a:ea typeface="+mn-lt"/>
                <a:cs typeface="+mn-lt"/>
              </a:rPr>
              <a:t>Tortajada</a:t>
            </a:r>
            <a:r>
              <a:rPr lang="en-US" sz="1400" dirty="0">
                <a:ea typeface="+mn-lt"/>
                <a:cs typeface="+mn-lt"/>
              </a:rPr>
              <a:t> and Zhao </a:t>
            </a:r>
            <a:r>
              <a:rPr lang="en-US" sz="1400" dirty="0" err="1">
                <a:ea typeface="+mn-lt"/>
                <a:cs typeface="+mn-lt"/>
              </a:rPr>
              <a:t>Changsen</a:t>
            </a:r>
            <a:r>
              <a:rPr lang="en-US" sz="1400" dirty="0"/>
              <a:t>. (2024, January 13). </a:t>
            </a:r>
            <a:r>
              <a:rPr lang="en-US" sz="1400" dirty="0">
                <a:ea typeface="+mn-lt"/>
                <a:cs typeface="+mn-lt"/>
              </a:rPr>
              <a:t>Water security crucial for a beautiful and green China</a:t>
            </a:r>
            <a:r>
              <a:rPr lang="en-US" sz="1400" dirty="0"/>
              <a:t>. China Daily. Retrieved from: </a:t>
            </a:r>
            <a:r>
              <a:rPr lang="en-US" sz="1400" dirty="0">
                <a:ea typeface="+mn-lt"/>
                <a:cs typeface="+mn-lt"/>
              </a:rPr>
              <a:t>https://</a:t>
            </a:r>
            <a:r>
              <a:rPr lang="en-US" sz="1400" dirty="0" smtClean="0">
                <a:ea typeface="+mn-lt"/>
                <a:cs typeface="+mn-lt"/>
              </a:rPr>
              <a:t>www.chinadaily.com.cn/a/202401/13/WS65a1db44a3105f21a507c11d.html</a:t>
            </a:r>
            <a:r>
              <a:rPr lang="en-US" sz="1400" dirty="0"/>
              <a:t> </a:t>
            </a:r>
            <a:endParaRPr lang="en-US" dirty="0">
              <a:ea typeface="Calibri"/>
              <a:cs typeface="Calibri"/>
            </a:endParaRPr>
          </a:p>
        </p:txBody>
      </p:sp>
      <p:sp>
        <p:nvSpPr>
          <p:cNvPr id="2" name="Slide Number Placeholder 1"/>
          <p:cNvSpPr>
            <a:spLocks noGrp="1"/>
          </p:cNvSpPr>
          <p:nvPr>
            <p:ph type="sldNum" sz="quarter" idx="12"/>
          </p:nvPr>
        </p:nvSpPr>
        <p:spPr>
          <a:xfrm>
            <a:off x="9448800" y="6485150"/>
            <a:ext cx="2743200" cy="365125"/>
          </a:xfrm>
        </p:spPr>
        <p:txBody>
          <a:bodyPr/>
          <a:lstStyle/>
          <a:p>
            <a:r>
              <a:rPr lang="en-US"/>
              <a:t> </a:t>
            </a:r>
            <a:fld id="{01D8345E-4E1F-46C7-9F87-24FCA86018EC}" type="slidenum">
              <a:rPr lang="en-US" smtClean="0"/>
              <a:t>9</a:t>
            </a:fld>
            <a:endParaRPr lang="en-US"/>
          </a:p>
        </p:txBody>
      </p:sp>
      <p:sp>
        <p:nvSpPr>
          <p:cNvPr id="3" name="Rectangle 2"/>
          <p:cNvSpPr/>
          <p:nvPr/>
        </p:nvSpPr>
        <p:spPr>
          <a:xfrm>
            <a:off x="387969" y="5737458"/>
            <a:ext cx="3808863" cy="369332"/>
          </a:xfrm>
          <a:prstGeom prst="rect">
            <a:avLst/>
          </a:prstGeom>
        </p:spPr>
        <p:txBody>
          <a:bodyPr wrap="none" lIns="91440" tIns="45720" rIns="91440" bIns="45720" anchor="t">
            <a:spAutoFit/>
          </a:bodyPr>
          <a:lstStyle/>
          <a:p>
            <a:r>
              <a:rPr lang="en-US" i="1" dirty="0"/>
              <a:t>Please click </a:t>
            </a:r>
            <a:r>
              <a:rPr lang="en-US" i="1" dirty="0">
                <a:hlinkClick r:id="rId2"/>
              </a:rPr>
              <a:t>here</a:t>
            </a:r>
            <a:r>
              <a:rPr lang="en-US" i="1" dirty="0"/>
              <a:t> to download the text.</a:t>
            </a:r>
          </a:p>
        </p:txBody>
      </p:sp>
      <p:sp>
        <p:nvSpPr>
          <p:cNvPr id="25" name="TextBox 24">
            <a:extLst>
              <a:ext uri="{FF2B5EF4-FFF2-40B4-BE49-F238E27FC236}">
                <a16:creationId xmlns:a16="http://schemas.microsoft.com/office/drawing/2014/main" id="{2CCDBAE3-791C-63CA-88B1-1A35040B0E7C}"/>
              </a:ext>
            </a:extLst>
          </p:cNvPr>
          <p:cNvSpPr txBox="1"/>
          <p:nvPr/>
        </p:nvSpPr>
        <p:spPr>
          <a:xfrm>
            <a:off x="4079880" y="1589399"/>
            <a:ext cx="7889207" cy="466281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dirty="0">
                <a:latin typeface="Arial" panose="020B0604020202020204" pitchFamily="34" charset="0"/>
                <a:cs typeface="Arial" panose="020B0604020202020204" pitchFamily="34" charset="0"/>
              </a:rPr>
              <a:t>China's history and development have been deeply influenced by </a:t>
            </a:r>
            <a:r>
              <a:rPr lang="en-US" dirty="0" smtClean="0">
                <a:latin typeface="Arial" panose="020B0604020202020204" pitchFamily="34" charset="0"/>
                <a:cs typeface="Arial" panose="020B0604020202020204" pitchFamily="34" charset="0"/>
              </a:rPr>
              <a:t>water     ① __________, </a:t>
            </a:r>
            <a:r>
              <a:rPr lang="en-US" dirty="0">
                <a:latin typeface="Arial" panose="020B0604020202020204" pitchFamily="34" charset="0"/>
                <a:cs typeface="Arial" panose="020B0604020202020204" pitchFamily="34" charset="0"/>
              </a:rPr>
              <a:t>with ancient dynasties impacted by water-related disasters. Despite representing 21% of the global population with only 6% </a:t>
            </a:r>
            <a:r>
              <a:rPr lang="en-US" dirty="0" smtClean="0">
                <a:latin typeface="Arial" panose="020B0604020202020204" pitchFamily="34" charset="0"/>
                <a:cs typeface="Arial" panose="020B0604020202020204" pitchFamily="34" charset="0"/>
              </a:rPr>
              <a:t>of             ② __________, China </a:t>
            </a:r>
            <a:r>
              <a:rPr lang="en-US" dirty="0">
                <a:latin typeface="Arial" panose="020B0604020202020204" pitchFamily="34" charset="0"/>
                <a:cs typeface="Arial" panose="020B0604020202020204" pitchFamily="34" charset="0"/>
              </a:rPr>
              <a:t>has a rich tradition of water management, with ancient ③ </a:t>
            </a:r>
            <a:r>
              <a:rPr lang="en-US" dirty="0" smtClean="0">
                <a:latin typeface="Arial" panose="020B0604020202020204" pitchFamily="34" charset="0"/>
                <a:cs typeface="Arial" panose="020B0604020202020204" pitchFamily="34" charset="0"/>
              </a:rPr>
              <a:t>__________ </a:t>
            </a:r>
            <a:r>
              <a:rPr lang="en-US" dirty="0">
                <a:latin typeface="Arial" panose="020B0604020202020204" pitchFamily="34" charset="0"/>
                <a:cs typeface="Arial" panose="020B0604020202020204" pitchFamily="34" charset="0"/>
              </a:rPr>
              <a:t>systems still in use. Modern challenges include balancing supply and demand, managing industrial wastewater, and </a:t>
            </a:r>
            <a:r>
              <a:rPr lang="en-US" dirty="0" smtClean="0">
                <a:latin typeface="Arial" panose="020B0604020202020204" pitchFamily="34" charset="0"/>
                <a:cs typeface="Arial" panose="020B0604020202020204" pitchFamily="34" charset="0"/>
              </a:rPr>
              <a:t>coping with </a:t>
            </a:r>
            <a:r>
              <a:rPr lang="en-US" dirty="0">
                <a:latin typeface="Arial" panose="020B0604020202020204" pitchFamily="34" charset="0"/>
                <a:cs typeface="Arial" panose="020B0604020202020204" pitchFamily="34" charset="0"/>
              </a:rPr>
              <a:t>④ </a:t>
            </a:r>
            <a:r>
              <a:rPr lang="en-US" dirty="0" smtClean="0">
                <a:latin typeface="Arial" panose="020B0604020202020204" pitchFamily="34" charset="0"/>
                <a:cs typeface="Arial" panose="020B0604020202020204" pitchFamily="34" charset="0"/>
              </a:rPr>
              <a:t>__________ </a:t>
            </a:r>
            <a:r>
              <a:rPr lang="en-US" dirty="0">
                <a:latin typeface="Arial" panose="020B0604020202020204" pitchFamily="34" charset="0"/>
                <a:cs typeface="Arial" panose="020B0604020202020204" pitchFamily="34" charset="0"/>
              </a:rPr>
              <a:t>weather events exacerbated by climate change. Technological advancements in forecasting and infrastructure support proactive measures against ⑤ </a:t>
            </a:r>
            <a:r>
              <a:rPr lang="en-US" dirty="0" smtClean="0">
                <a:latin typeface="Arial" panose="020B0604020202020204" pitchFamily="34" charset="0"/>
                <a:cs typeface="Arial" panose="020B0604020202020204" pitchFamily="34" charset="0"/>
              </a:rPr>
              <a:t>__________, </a:t>
            </a:r>
            <a:r>
              <a:rPr lang="en-US" dirty="0">
                <a:latin typeface="Arial" panose="020B0604020202020204" pitchFamily="34" charset="0"/>
                <a:cs typeface="Arial" panose="020B0604020202020204" pitchFamily="34" charset="0"/>
              </a:rPr>
              <a:t>but drought prediction remains uncertain. </a:t>
            </a:r>
            <a:r>
              <a:rPr lang="en-US" dirty="0" smtClean="0">
                <a:latin typeface="Arial" panose="020B0604020202020204" pitchFamily="34" charset="0"/>
                <a:cs typeface="Arial" panose="020B0604020202020204" pitchFamily="34" charset="0"/>
              </a:rPr>
              <a:t>Our country </a:t>
            </a:r>
            <a:r>
              <a:rPr lang="en-US" dirty="0">
                <a:latin typeface="Arial" panose="020B0604020202020204" pitchFamily="34" charset="0"/>
                <a:cs typeface="Arial" panose="020B0604020202020204" pitchFamily="34" charset="0"/>
              </a:rPr>
              <a:t>has improved water ⑥ </a:t>
            </a:r>
            <a:r>
              <a:rPr lang="en-US" dirty="0" smtClean="0">
                <a:latin typeface="Arial" panose="020B0604020202020204" pitchFamily="34" charset="0"/>
                <a:cs typeface="Arial" panose="020B0604020202020204" pitchFamily="34" charset="0"/>
              </a:rPr>
              <a:t>__________ </a:t>
            </a:r>
            <a:r>
              <a:rPr lang="en-US" dirty="0">
                <a:latin typeface="Arial" panose="020B0604020202020204" pitchFamily="34" charset="0"/>
                <a:cs typeface="Arial" panose="020B0604020202020204" pitchFamily="34" charset="0"/>
              </a:rPr>
              <a:t>since 2005, giving hope for the future.</a:t>
            </a:r>
            <a:endParaRPr lang="en-US" dirty="0">
              <a:latin typeface="Arial" panose="020B0604020202020204" pitchFamily="34" charset="0"/>
              <a:ea typeface="Calibri" panose="020F0502020204030204"/>
              <a:cs typeface="Arial" panose="020B0604020202020204" pitchFamily="34" charset="0"/>
            </a:endParaRPr>
          </a:p>
        </p:txBody>
      </p:sp>
      <p:pic>
        <p:nvPicPr>
          <p:cNvPr id="6" name="Picture 5" descr="A page of a document&#10;&#10;Description automatically generated">
            <a:extLst>
              <a:ext uri="{FF2B5EF4-FFF2-40B4-BE49-F238E27FC236}">
                <a16:creationId xmlns:a16="http://schemas.microsoft.com/office/drawing/2014/main" id="{D021BF64-A707-629D-E42D-B574164AC67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3751" y="1267506"/>
            <a:ext cx="3178471" cy="4453374"/>
          </a:xfrm>
          <a:prstGeom prst="rect">
            <a:avLst/>
          </a:prstGeom>
          <a:ln>
            <a:solidFill>
              <a:schemeClr val="bg1">
                <a:lumMod val="85000"/>
              </a:schemeClr>
            </a:solidFill>
          </a:ln>
        </p:spPr>
      </p:pic>
      <p:sp>
        <p:nvSpPr>
          <p:cNvPr id="16" name="Rectangle 15"/>
          <p:cNvSpPr/>
          <p:nvPr/>
        </p:nvSpPr>
        <p:spPr>
          <a:xfrm>
            <a:off x="4017288" y="846887"/>
            <a:ext cx="7889207" cy="707886"/>
          </a:xfrm>
          <a:prstGeom prst="rect">
            <a:avLst/>
          </a:prstGeom>
        </p:spPr>
        <p:txBody>
          <a:bodyPr wrap="square" lIns="91440" tIns="45720" rIns="91440" bIns="45720" anchor="t">
            <a:spAutoFit/>
          </a:bodyPr>
          <a:lstStyle/>
          <a:p>
            <a:r>
              <a:rPr lang="en-US" sz="2000" dirty="0">
                <a:latin typeface="Arial" panose="020B0604020202020204" pitchFamily="34" charset="0"/>
                <a:cs typeface="Arial" panose="020B0604020202020204" pitchFamily="34" charset="0"/>
              </a:rPr>
              <a:t>Complete the following summary of the article with a word </a:t>
            </a:r>
            <a:r>
              <a:rPr lang="en-US" sz="2000" dirty="0" smtClean="0">
                <a:latin typeface="Arial" panose="020B0604020202020204" pitchFamily="34" charset="0"/>
                <a:cs typeface="Arial" panose="020B0604020202020204" pitchFamily="34" charset="0"/>
              </a:rPr>
              <a:t>taken </a:t>
            </a:r>
            <a:r>
              <a:rPr lang="en-US" sz="2000" dirty="0">
                <a:latin typeface="Arial" panose="020B0604020202020204" pitchFamily="34" charset="0"/>
                <a:cs typeface="Arial" panose="020B0604020202020204" pitchFamily="34" charset="0"/>
              </a:rPr>
              <a:t>from the text.</a:t>
            </a:r>
          </a:p>
        </p:txBody>
      </p:sp>
      <p:sp>
        <p:nvSpPr>
          <p:cNvPr id="5" name="文字方塊 4"/>
          <p:cNvSpPr txBox="1"/>
          <p:nvPr/>
        </p:nvSpPr>
        <p:spPr>
          <a:xfrm>
            <a:off x="4620170" y="2066381"/>
            <a:ext cx="1012054" cy="369332"/>
          </a:xfrm>
          <a:prstGeom prst="rect">
            <a:avLst/>
          </a:prstGeom>
          <a:noFill/>
        </p:spPr>
        <p:txBody>
          <a:bodyPr wrap="square" rtlCol="0">
            <a:spAutoFit/>
          </a:bodyPr>
          <a:lstStyle/>
          <a:p>
            <a:r>
              <a:rPr lang="en-US" altLang="zh-HK" dirty="0">
                <a:solidFill>
                  <a:srgbClr val="FF0000"/>
                </a:solidFill>
                <a:latin typeface="Arial" panose="020B0604020202020204" pitchFamily="34" charset="0"/>
                <a:cs typeface="Arial" panose="020B0604020202020204" pitchFamily="34" charset="0"/>
              </a:rPr>
              <a:t>security</a:t>
            </a:r>
            <a:endParaRPr lang="zh-HK" altLang="en-US" dirty="0"/>
          </a:p>
        </p:txBody>
      </p:sp>
      <p:sp>
        <p:nvSpPr>
          <p:cNvPr id="12" name="文字方塊 11"/>
          <p:cNvSpPr txBox="1"/>
          <p:nvPr/>
        </p:nvSpPr>
        <p:spPr>
          <a:xfrm>
            <a:off x="4549146" y="2903528"/>
            <a:ext cx="1253231" cy="369332"/>
          </a:xfrm>
          <a:prstGeom prst="rect">
            <a:avLst/>
          </a:prstGeom>
          <a:noFill/>
        </p:spPr>
        <p:txBody>
          <a:bodyPr wrap="square" rtlCol="0">
            <a:spAutoFit/>
          </a:bodyPr>
          <a:lstStyle/>
          <a:p>
            <a:r>
              <a:rPr lang="en-US" altLang="zh-HK" dirty="0">
                <a:solidFill>
                  <a:srgbClr val="FF0000"/>
                </a:solidFill>
                <a:latin typeface="Arial" panose="020B0604020202020204" pitchFamily="34" charset="0"/>
                <a:cs typeface="Arial" panose="020B0604020202020204" pitchFamily="34" charset="0"/>
              </a:rPr>
              <a:t>freshwater</a:t>
            </a:r>
            <a:endParaRPr lang="zh-HK" altLang="en-US" dirty="0"/>
          </a:p>
        </p:txBody>
      </p:sp>
      <p:sp>
        <p:nvSpPr>
          <p:cNvPr id="13" name="文字方塊 12"/>
          <p:cNvSpPr txBox="1"/>
          <p:nvPr/>
        </p:nvSpPr>
        <p:spPr>
          <a:xfrm>
            <a:off x="5461247" y="3305370"/>
            <a:ext cx="1117106" cy="369332"/>
          </a:xfrm>
          <a:prstGeom prst="rect">
            <a:avLst/>
          </a:prstGeom>
          <a:noFill/>
        </p:spPr>
        <p:txBody>
          <a:bodyPr wrap="square" rtlCol="0">
            <a:spAutoFit/>
          </a:bodyPr>
          <a:lstStyle/>
          <a:p>
            <a:r>
              <a:rPr lang="en-US" altLang="zh-HK" dirty="0">
                <a:solidFill>
                  <a:srgbClr val="FF0000"/>
                </a:solidFill>
                <a:latin typeface="Arial" panose="020B0604020202020204" pitchFamily="34" charset="0"/>
                <a:cs typeface="Arial" panose="020B0604020202020204" pitchFamily="34" charset="0"/>
              </a:rPr>
              <a:t>irrigation</a:t>
            </a:r>
            <a:endParaRPr lang="zh-HK" altLang="en-US" dirty="0"/>
          </a:p>
        </p:txBody>
      </p:sp>
      <p:sp>
        <p:nvSpPr>
          <p:cNvPr id="14" name="文字方塊 13"/>
          <p:cNvSpPr txBox="1"/>
          <p:nvPr/>
        </p:nvSpPr>
        <p:spPr>
          <a:xfrm>
            <a:off x="5242024" y="4153800"/>
            <a:ext cx="1012054" cy="369332"/>
          </a:xfrm>
          <a:prstGeom prst="rect">
            <a:avLst/>
          </a:prstGeom>
          <a:noFill/>
        </p:spPr>
        <p:txBody>
          <a:bodyPr wrap="square" rtlCol="0">
            <a:spAutoFit/>
          </a:bodyPr>
          <a:lstStyle/>
          <a:p>
            <a:r>
              <a:rPr lang="en-US" altLang="zh-HK" dirty="0">
                <a:solidFill>
                  <a:srgbClr val="FF0000"/>
                </a:solidFill>
                <a:latin typeface="Arial" panose="020B0604020202020204" pitchFamily="34" charset="0"/>
                <a:cs typeface="Arial" panose="020B0604020202020204" pitchFamily="34" charset="0"/>
              </a:rPr>
              <a:t>extreme</a:t>
            </a:r>
            <a:endParaRPr lang="zh-HK" altLang="en-US" dirty="0"/>
          </a:p>
        </p:txBody>
      </p:sp>
      <p:sp>
        <p:nvSpPr>
          <p:cNvPr id="15" name="文字方塊 14"/>
          <p:cNvSpPr txBox="1"/>
          <p:nvPr/>
        </p:nvSpPr>
        <p:spPr>
          <a:xfrm>
            <a:off x="7597906" y="4956234"/>
            <a:ext cx="1012054" cy="369332"/>
          </a:xfrm>
          <a:prstGeom prst="rect">
            <a:avLst/>
          </a:prstGeom>
          <a:noFill/>
        </p:spPr>
        <p:txBody>
          <a:bodyPr wrap="square" rtlCol="0">
            <a:spAutoFit/>
          </a:bodyPr>
          <a:lstStyle/>
          <a:p>
            <a:r>
              <a:rPr lang="en-US" altLang="zh-HK" dirty="0">
                <a:solidFill>
                  <a:srgbClr val="FF0000"/>
                </a:solidFill>
                <a:latin typeface="Arial" panose="020B0604020202020204" pitchFamily="34" charset="0"/>
                <a:cs typeface="Arial" panose="020B0604020202020204" pitchFamily="34" charset="0"/>
              </a:rPr>
              <a:t>floods</a:t>
            </a:r>
            <a:endParaRPr lang="zh-HK" altLang="en-US" dirty="0"/>
          </a:p>
        </p:txBody>
      </p:sp>
      <p:sp>
        <p:nvSpPr>
          <p:cNvPr id="17" name="文字方塊 16"/>
          <p:cNvSpPr txBox="1"/>
          <p:nvPr/>
        </p:nvSpPr>
        <p:spPr>
          <a:xfrm>
            <a:off x="9140525" y="5351548"/>
            <a:ext cx="1536141" cy="369332"/>
          </a:xfrm>
          <a:prstGeom prst="rect">
            <a:avLst/>
          </a:prstGeom>
          <a:noFill/>
        </p:spPr>
        <p:txBody>
          <a:bodyPr wrap="square" rtlCol="0">
            <a:spAutoFit/>
          </a:bodyPr>
          <a:lstStyle/>
          <a:p>
            <a:r>
              <a:rPr lang="en-US" altLang="zh-HK" dirty="0">
                <a:solidFill>
                  <a:srgbClr val="FF0000"/>
                </a:solidFill>
                <a:latin typeface="Arial" panose="020B0604020202020204" pitchFamily="34" charset="0"/>
                <a:cs typeface="Arial" panose="020B0604020202020204" pitchFamily="34" charset="0"/>
              </a:rPr>
              <a:t>management</a:t>
            </a:r>
            <a:endParaRPr lang="zh-HK" altLang="en-US" dirty="0"/>
          </a:p>
        </p:txBody>
      </p:sp>
    </p:spTree>
    <p:extLst>
      <p:ext uri="{BB962C8B-B14F-4D97-AF65-F5344CB8AC3E}">
        <p14:creationId xmlns:p14="http://schemas.microsoft.com/office/powerpoint/2010/main" val="10879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cbab22d-61c3-403f-a579-f3648d3fae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D306BD41127C4B996C660E813951D6" ma:contentTypeVersion="10" ma:contentTypeDescription="Create a new document." ma:contentTypeScope="" ma:versionID="ac63efe6ea7e20e1f84845841c6069e0">
  <xsd:schema xmlns:xsd="http://www.w3.org/2001/XMLSchema" xmlns:xs="http://www.w3.org/2001/XMLSchema" xmlns:p="http://schemas.microsoft.com/office/2006/metadata/properties" xmlns:ns3="4cbab22d-61c3-403f-a579-f3648d3fae14" targetNamespace="http://schemas.microsoft.com/office/2006/metadata/properties" ma:root="true" ma:fieldsID="84e15f56be29c3f85b9ee00e3de5420f" ns3:_="">
    <xsd:import namespace="4cbab22d-61c3-403f-a579-f3648d3fae1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ab22d-61c3-403f-a579-f3648d3fa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897F3E-1DD0-48D8-9BD7-8319E0EBDB4E}">
  <ds:schemaRefs>
    <ds:schemaRef ds:uri="http://schemas.microsoft.com/sharepoint/v3/contenttype/forms"/>
  </ds:schemaRefs>
</ds:datastoreItem>
</file>

<file path=customXml/itemProps2.xml><?xml version="1.0" encoding="utf-8"?>
<ds:datastoreItem xmlns:ds="http://schemas.openxmlformats.org/officeDocument/2006/customXml" ds:itemID="{EB78A644-37FA-4958-ADCF-697DFAE36E37}">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cbab22d-61c3-403f-a579-f3648d3fae14"/>
    <ds:schemaRef ds:uri="http://www.w3.org/XML/1998/namespace"/>
  </ds:schemaRefs>
</ds:datastoreItem>
</file>

<file path=customXml/itemProps3.xml><?xml version="1.0" encoding="utf-8"?>
<ds:datastoreItem xmlns:ds="http://schemas.openxmlformats.org/officeDocument/2006/customXml" ds:itemID="{D0904CE4-78AD-463B-BE38-9CECA864C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ab22d-61c3-403f-a579-f3648d3fa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8123</TotalTime>
  <Words>1696</Words>
  <Application>Microsoft Office PowerPoint</Application>
  <PresentationFormat>Widescreen</PresentationFormat>
  <Paragraphs>218</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新細明體</vt:lpstr>
      <vt:lpstr>Albertus Medium</vt:lpstr>
      <vt:lpstr>Arial</vt:lpstr>
      <vt:lpstr>Bahnschrift</vt:lpstr>
      <vt:lpstr>Calibri</vt:lpstr>
      <vt:lpstr>Calibri Light</vt:lpstr>
      <vt:lpstr>Segoe UI</vt:lpstr>
      <vt:lpstr>Office Theme</vt:lpstr>
      <vt:lpstr>PowerPoint Presentation</vt:lpstr>
      <vt:lpstr>PowerPoint Presentation</vt:lpstr>
      <vt:lpstr>PowerPoint Presentation</vt:lpstr>
      <vt:lpstr>About Water Shortage…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China's water issues…</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dc:creator>
  <cp:lastModifiedBy>ELE</cp:lastModifiedBy>
  <cp:revision>349</cp:revision>
  <cp:lastPrinted>2022-10-14T04:28:39Z</cp:lastPrinted>
  <dcterms:created xsi:type="dcterms:W3CDTF">2022-10-11T03:52:37Z</dcterms:created>
  <dcterms:modified xsi:type="dcterms:W3CDTF">2024-04-12T06:20:35Z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0x01010077D306BD41127C4B996C660E813951D6</vt:lpwstr>
  </property>
</Properties>
</file>