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1"/>
  </p:notesMasterIdLst>
  <p:sldIdLst>
    <p:sldId id="319" r:id="rId4"/>
    <p:sldId id="257" r:id="rId5"/>
    <p:sldId id="316" r:id="rId6"/>
    <p:sldId id="331" r:id="rId7"/>
    <p:sldId id="287" r:id="rId8"/>
    <p:sldId id="309" r:id="rId9"/>
    <p:sldId id="332" r:id="rId10"/>
    <p:sldId id="325" r:id="rId11"/>
    <p:sldId id="273" r:id="rId12"/>
    <p:sldId id="334" r:id="rId13"/>
    <p:sldId id="335" r:id="rId14"/>
    <p:sldId id="302" r:id="rId15"/>
    <p:sldId id="329" r:id="rId16"/>
    <p:sldId id="330" r:id="rId17"/>
    <p:sldId id="328" r:id="rId18"/>
    <p:sldId id="306" r:id="rId19"/>
    <p:sldId id="318"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0EC"/>
    <a:srgbClr val="FDEADA"/>
    <a:srgbClr val="EBF1DE"/>
    <a:srgbClr val="DBEEF4"/>
    <a:srgbClr val="E2F0D9"/>
    <a:srgbClr val="CCFFCC"/>
    <a:srgbClr val="CCCCFF"/>
    <a:srgbClr val="009999"/>
    <a:srgbClr val="00CC99"/>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2645" autoAdjust="0"/>
  </p:normalViewPr>
  <p:slideViewPr>
    <p:cSldViewPr snapToGrid="0">
      <p:cViewPr varScale="1">
        <p:scale>
          <a:sx n="98" d="100"/>
          <a:sy n="98" d="100"/>
        </p:scale>
        <p:origin x="1668"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E56634-9647-4EE9-9605-42F638652802}" type="doc">
      <dgm:prSet loTypeId="urn:microsoft.com/office/officeart/2005/8/layout/chart3" loCatId="relationship" qsTypeId="urn:microsoft.com/office/officeart/2005/8/quickstyle/simple1" qsCatId="simple" csTypeId="urn:microsoft.com/office/officeart/2005/8/colors/colorful5" csCatId="colorful" phldr="1"/>
      <dgm:spPr/>
    </dgm:pt>
    <dgm:pt modelId="{1B355C58-D478-4136-9BAF-181C194856F8}">
      <dgm:prSet phldrT="[Text]"/>
      <dgm:spPr>
        <a:solidFill>
          <a:schemeClr val="accent6"/>
        </a:solidFill>
      </dgm:spPr>
      <dgm:t>
        <a:bodyPr/>
        <a:lstStyle/>
        <a:p>
          <a:r>
            <a:rPr lang="en-US" dirty="0"/>
            <a:t> </a:t>
          </a:r>
        </a:p>
      </dgm:t>
    </dgm:pt>
    <dgm:pt modelId="{7012D6DB-7730-41C0-95E7-E675EFFFA2A1}" type="parTrans" cxnId="{92A8CD1E-CA5B-42C7-BFE8-0460E3F9C27F}">
      <dgm:prSet/>
      <dgm:spPr/>
      <dgm:t>
        <a:bodyPr/>
        <a:lstStyle/>
        <a:p>
          <a:endParaRPr lang="en-US"/>
        </a:p>
      </dgm:t>
    </dgm:pt>
    <dgm:pt modelId="{73F086C2-E93D-4FEA-AC54-5BA597A0B1A6}" type="sibTrans" cxnId="{92A8CD1E-CA5B-42C7-BFE8-0460E3F9C27F}">
      <dgm:prSet/>
      <dgm:spPr/>
      <dgm:t>
        <a:bodyPr/>
        <a:lstStyle/>
        <a:p>
          <a:endParaRPr lang="en-US"/>
        </a:p>
      </dgm:t>
    </dgm:pt>
    <dgm:pt modelId="{0AA051D3-24EE-4A5D-AB85-547FF15DCC20}">
      <dgm:prSet phldrT="[Text]"/>
      <dgm:spPr>
        <a:solidFill>
          <a:schemeClr val="accent1"/>
        </a:solidFill>
      </dgm:spPr>
      <dgm:t>
        <a:bodyPr/>
        <a:lstStyle/>
        <a:p>
          <a:r>
            <a:rPr lang="en-US" dirty="0"/>
            <a:t> </a:t>
          </a:r>
        </a:p>
      </dgm:t>
    </dgm:pt>
    <dgm:pt modelId="{32968757-8CE0-46C3-8B34-A46510AC4768}" type="parTrans" cxnId="{EFDA3DAB-4993-4512-9B9C-A32C17384038}">
      <dgm:prSet/>
      <dgm:spPr/>
      <dgm:t>
        <a:bodyPr/>
        <a:lstStyle/>
        <a:p>
          <a:endParaRPr lang="en-US"/>
        </a:p>
      </dgm:t>
    </dgm:pt>
    <dgm:pt modelId="{4B06C825-338C-406D-817B-37E2601F7B2F}" type="sibTrans" cxnId="{EFDA3DAB-4993-4512-9B9C-A32C17384038}">
      <dgm:prSet/>
      <dgm:spPr/>
      <dgm:t>
        <a:bodyPr/>
        <a:lstStyle/>
        <a:p>
          <a:endParaRPr lang="en-US"/>
        </a:p>
      </dgm:t>
    </dgm:pt>
    <dgm:pt modelId="{1D6D6E29-72A0-4B4C-8DE0-67DEF73D0746}" type="pres">
      <dgm:prSet presAssocID="{07E56634-9647-4EE9-9605-42F638652802}" presName="compositeShape" presStyleCnt="0">
        <dgm:presLayoutVars>
          <dgm:chMax val="7"/>
          <dgm:dir/>
          <dgm:resizeHandles val="exact"/>
        </dgm:presLayoutVars>
      </dgm:prSet>
      <dgm:spPr/>
    </dgm:pt>
    <dgm:pt modelId="{71156594-645B-4193-A27D-F94DD858BE05}" type="pres">
      <dgm:prSet presAssocID="{07E56634-9647-4EE9-9605-42F638652802}" presName="wedge1" presStyleLbl="node1" presStyleIdx="0" presStyleCnt="2"/>
      <dgm:spPr/>
    </dgm:pt>
    <dgm:pt modelId="{A13D58CD-7F68-4845-ABD4-F85D972C2B1F}" type="pres">
      <dgm:prSet presAssocID="{07E56634-9647-4EE9-9605-42F638652802}" presName="wedge1Tx" presStyleLbl="node1" presStyleIdx="0" presStyleCnt="2">
        <dgm:presLayoutVars>
          <dgm:chMax val="0"/>
          <dgm:chPref val="0"/>
          <dgm:bulletEnabled val="1"/>
        </dgm:presLayoutVars>
      </dgm:prSet>
      <dgm:spPr/>
    </dgm:pt>
    <dgm:pt modelId="{126D91BB-CC9A-40EC-8A92-E2C7A166FADD}" type="pres">
      <dgm:prSet presAssocID="{07E56634-9647-4EE9-9605-42F638652802}" presName="wedge2" presStyleLbl="node1" presStyleIdx="1" presStyleCnt="2"/>
      <dgm:spPr/>
    </dgm:pt>
    <dgm:pt modelId="{A8218BEA-5360-4C01-AB4C-565690D7CECD}" type="pres">
      <dgm:prSet presAssocID="{07E56634-9647-4EE9-9605-42F638652802}" presName="wedge2Tx" presStyleLbl="node1" presStyleIdx="1" presStyleCnt="2">
        <dgm:presLayoutVars>
          <dgm:chMax val="0"/>
          <dgm:chPref val="0"/>
          <dgm:bulletEnabled val="1"/>
        </dgm:presLayoutVars>
      </dgm:prSet>
      <dgm:spPr/>
    </dgm:pt>
  </dgm:ptLst>
  <dgm:cxnLst>
    <dgm:cxn modelId="{8DC2410C-181A-4CC5-B789-4E93B87F44A9}" type="presOf" srcId="{1B355C58-D478-4136-9BAF-181C194856F8}" destId="{A13D58CD-7F68-4845-ABD4-F85D972C2B1F}" srcOrd="1" destOrd="0" presId="urn:microsoft.com/office/officeart/2005/8/layout/chart3"/>
    <dgm:cxn modelId="{92A8CD1E-CA5B-42C7-BFE8-0460E3F9C27F}" srcId="{07E56634-9647-4EE9-9605-42F638652802}" destId="{1B355C58-D478-4136-9BAF-181C194856F8}" srcOrd="0" destOrd="0" parTransId="{7012D6DB-7730-41C0-95E7-E675EFFFA2A1}" sibTransId="{73F086C2-E93D-4FEA-AC54-5BA597A0B1A6}"/>
    <dgm:cxn modelId="{E2BF3E2F-E1D4-43A2-AD6D-D12094CF2A2F}" type="presOf" srcId="{0AA051D3-24EE-4A5D-AB85-547FF15DCC20}" destId="{126D91BB-CC9A-40EC-8A92-E2C7A166FADD}" srcOrd="0" destOrd="0" presId="urn:microsoft.com/office/officeart/2005/8/layout/chart3"/>
    <dgm:cxn modelId="{EFDA3DAB-4993-4512-9B9C-A32C17384038}" srcId="{07E56634-9647-4EE9-9605-42F638652802}" destId="{0AA051D3-24EE-4A5D-AB85-547FF15DCC20}" srcOrd="1" destOrd="0" parTransId="{32968757-8CE0-46C3-8B34-A46510AC4768}" sibTransId="{4B06C825-338C-406D-817B-37E2601F7B2F}"/>
    <dgm:cxn modelId="{D9A874BB-5A17-4B44-BB21-FC607AFD380C}" type="presOf" srcId="{07E56634-9647-4EE9-9605-42F638652802}" destId="{1D6D6E29-72A0-4B4C-8DE0-67DEF73D0746}" srcOrd="0" destOrd="0" presId="urn:microsoft.com/office/officeart/2005/8/layout/chart3"/>
    <dgm:cxn modelId="{3BC01CC2-BE07-46E5-A02D-69F38275DF83}" type="presOf" srcId="{1B355C58-D478-4136-9BAF-181C194856F8}" destId="{71156594-645B-4193-A27D-F94DD858BE05}" srcOrd="0" destOrd="0" presId="urn:microsoft.com/office/officeart/2005/8/layout/chart3"/>
    <dgm:cxn modelId="{AFDC64C8-4E60-44DB-A459-53F667D8E7B1}" type="presOf" srcId="{0AA051D3-24EE-4A5D-AB85-547FF15DCC20}" destId="{A8218BEA-5360-4C01-AB4C-565690D7CECD}" srcOrd="1" destOrd="0" presId="urn:microsoft.com/office/officeart/2005/8/layout/chart3"/>
    <dgm:cxn modelId="{0B98F2A0-71E0-49F7-846D-6178CE8BA92D}" type="presParOf" srcId="{1D6D6E29-72A0-4B4C-8DE0-67DEF73D0746}" destId="{71156594-645B-4193-A27D-F94DD858BE05}" srcOrd="0" destOrd="0" presId="urn:microsoft.com/office/officeart/2005/8/layout/chart3"/>
    <dgm:cxn modelId="{3F336CB7-6742-4627-AD8A-E09580DC48BE}" type="presParOf" srcId="{1D6D6E29-72A0-4B4C-8DE0-67DEF73D0746}" destId="{A13D58CD-7F68-4845-ABD4-F85D972C2B1F}" srcOrd="1" destOrd="0" presId="urn:microsoft.com/office/officeart/2005/8/layout/chart3"/>
    <dgm:cxn modelId="{E51DBC0D-5262-430A-B8BD-3298A465647F}" type="presParOf" srcId="{1D6D6E29-72A0-4B4C-8DE0-67DEF73D0746}" destId="{126D91BB-CC9A-40EC-8A92-E2C7A166FADD}" srcOrd="2" destOrd="0" presId="urn:microsoft.com/office/officeart/2005/8/layout/chart3"/>
    <dgm:cxn modelId="{B7FAE1D6-A25A-4BC7-9CE2-0C020A1CC2B4}" type="presParOf" srcId="{1D6D6E29-72A0-4B4C-8DE0-67DEF73D0746}" destId="{A8218BEA-5360-4C01-AB4C-565690D7CECD}" srcOrd="3"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2166F-7EE0-41B3-AC52-8E60F3906BD9}"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en-US"/>
        </a:p>
      </dgm:t>
    </dgm:pt>
    <dgm:pt modelId="{15D2657D-D250-474F-8E48-DFC36F6AC5DF}">
      <dgm:prSet phldrT="[Text]" custT="1"/>
      <dgm:spPr>
        <a:solidFill>
          <a:schemeClr val="accent2"/>
        </a:solidFill>
        <a:ln>
          <a:noFill/>
        </a:ln>
      </dgm:spPr>
      <dgm:t>
        <a:bodyPr/>
        <a:lstStyle/>
        <a:p>
          <a:r>
            <a:rPr lang="en-US" sz="1400" b="1" dirty="0">
              <a:latin typeface="Arial" panose="020B0604020202020204" pitchFamily="34" charset="0"/>
              <a:cs typeface="Arial" panose="020B0604020202020204" pitchFamily="34" charset="0"/>
            </a:rPr>
            <a:t>Pre-viewing</a:t>
          </a:r>
        </a:p>
      </dgm:t>
    </dgm:pt>
    <dgm:pt modelId="{309A7B2C-94EC-47B2-B50E-7CC5677F0CE8}" type="parTrans" cxnId="{359292D2-ED71-430C-AD51-678DAA0AD8E0}">
      <dgm:prSet/>
      <dgm:spPr/>
      <dgm:t>
        <a:bodyPr/>
        <a:lstStyle/>
        <a:p>
          <a:endParaRPr lang="en-US" sz="1400" b="1">
            <a:latin typeface="Arial" panose="020B0604020202020204" pitchFamily="34" charset="0"/>
            <a:cs typeface="Arial" panose="020B0604020202020204" pitchFamily="34" charset="0"/>
          </a:endParaRPr>
        </a:p>
      </dgm:t>
    </dgm:pt>
    <dgm:pt modelId="{873F5080-1EDE-44BF-B80E-753B079582FA}" type="sibTrans" cxnId="{359292D2-ED71-430C-AD51-678DAA0AD8E0}">
      <dgm:prSet/>
      <dgm:spPr/>
      <dgm:t>
        <a:bodyPr/>
        <a:lstStyle/>
        <a:p>
          <a:endParaRPr lang="en-US" sz="1400" b="1">
            <a:latin typeface="Arial" panose="020B0604020202020204" pitchFamily="34" charset="0"/>
            <a:cs typeface="Arial" panose="020B0604020202020204" pitchFamily="34" charset="0"/>
          </a:endParaRPr>
        </a:p>
      </dgm:t>
    </dgm:pt>
    <dgm:pt modelId="{42EA8EF3-51B2-4BC8-B52B-E79B82D12C07}">
      <dgm:prSet phldrT="[Text]" custT="1"/>
      <dgm:spPr/>
      <dgm:t>
        <a:bodyPr/>
        <a:lstStyle/>
        <a:p>
          <a:pPr marL="268288" indent="-268288"/>
          <a:r>
            <a:rPr lang="en-US" altLang="zh-TW" sz="1600" b="0" dirty="0">
              <a:latin typeface="Arial" panose="020B0604020202020204" pitchFamily="34" charset="0"/>
              <a:cs typeface="Arial" panose="020B0604020202020204" pitchFamily="34" charset="0"/>
            </a:rPr>
            <a:t>Connect students' prior experiences with Chinese tea in their everyday life.</a:t>
          </a:r>
          <a:endParaRPr lang="en-US" sz="1600" b="0" dirty="0">
            <a:latin typeface="Arial" panose="020B0604020202020204" pitchFamily="34" charset="0"/>
            <a:cs typeface="Arial" panose="020B0604020202020204" pitchFamily="34" charset="0"/>
          </a:endParaRPr>
        </a:p>
      </dgm:t>
    </dgm:pt>
    <dgm:pt modelId="{53611FBB-2E40-4EE5-9907-3E5B6254BBEA}" type="parTrans" cxnId="{B6C45276-1EB1-4B17-BC32-014284D16D1F}">
      <dgm:prSet/>
      <dgm:spPr/>
      <dgm:t>
        <a:bodyPr/>
        <a:lstStyle/>
        <a:p>
          <a:endParaRPr lang="en-US" sz="1400" b="1">
            <a:latin typeface="Arial" panose="020B0604020202020204" pitchFamily="34" charset="0"/>
            <a:cs typeface="Arial" panose="020B0604020202020204" pitchFamily="34" charset="0"/>
          </a:endParaRPr>
        </a:p>
      </dgm:t>
    </dgm:pt>
    <dgm:pt modelId="{D98CA319-9C63-484B-8501-8882C4B5D56D}" type="sibTrans" cxnId="{B6C45276-1EB1-4B17-BC32-014284D16D1F}">
      <dgm:prSet/>
      <dgm:spPr/>
      <dgm:t>
        <a:bodyPr/>
        <a:lstStyle/>
        <a:p>
          <a:endParaRPr lang="en-US" sz="1400" b="1">
            <a:latin typeface="Arial" panose="020B0604020202020204" pitchFamily="34" charset="0"/>
            <a:cs typeface="Arial" panose="020B0604020202020204" pitchFamily="34" charset="0"/>
          </a:endParaRPr>
        </a:p>
      </dgm:t>
    </dgm:pt>
    <dgm:pt modelId="{C38298AA-ED7E-4BB4-8148-399E3F58A6A6}">
      <dgm:prSet phldrT="[Text]" custT="1"/>
      <dgm:spPr>
        <a:solidFill>
          <a:schemeClr val="accent6"/>
        </a:solidFill>
        <a:ln>
          <a:noFill/>
        </a:ln>
      </dgm:spPr>
      <dgm:t>
        <a:bodyPr/>
        <a:lstStyle/>
        <a:p>
          <a:r>
            <a:rPr lang="en-US" sz="1400" b="1" dirty="0">
              <a:latin typeface="Arial" panose="020B0604020202020204" pitchFamily="34" charset="0"/>
              <a:cs typeface="Arial" panose="020B0604020202020204" pitchFamily="34" charset="0"/>
            </a:rPr>
            <a:t>While-viewing</a:t>
          </a:r>
        </a:p>
      </dgm:t>
    </dgm:pt>
    <dgm:pt modelId="{F82571BC-FC1C-4465-8825-828CB9E3ADAF}" type="parTrans" cxnId="{06EBF8D3-0A4B-40E1-A553-9C2290A49010}">
      <dgm:prSet/>
      <dgm:spPr/>
      <dgm:t>
        <a:bodyPr/>
        <a:lstStyle/>
        <a:p>
          <a:endParaRPr lang="en-US" sz="1400" b="1">
            <a:latin typeface="Arial" panose="020B0604020202020204" pitchFamily="34" charset="0"/>
            <a:cs typeface="Arial" panose="020B0604020202020204" pitchFamily="34" charset="0"/>
          </a:endParaRPr>
        </a:p>
      </dgm:t>
    </dgm:pt>
    <dgm:pt modelId="{5E9DCEBD-91EB-473C-A82F-C4255409A0F5}" type="sibTrans" cxnId="{06EBF8D3-0A4B-40E1-A553-9C2290A49010}">
      <dgm:prSet/>
      <dgm:spPr/>
      <dgm:t>
        <a:bodyPr/>
        <a:lstStyle/>
        <a:p>
          <a:endParaRPr lang="en-US" sz="1400" b="1">
            <a:latin typeface="Arial" panose="020B0604020202020204" pitchFamily="34" charset="0"/>
            <a:cs typeface="Arial" panose="020B0604020202020204" pitchFamily="34" charset="0"/>
          </a:endParaRPr>
        </a:p>
      </dgm:t>
    </dgm:pt>
    <dgm:pt modelId="{012A3466-F599-4003-A717-5192EF0BBF6E}">
      <dgm:prSet phldrT="[Text]" custT="1"/>
      <dgm:spPr/>
      <dgm:t>
        <a:bodyPr/>
        <a:lstStyle/>
        <a:p>
          <a:endParaRPr lang="en-US" sz="1400" b="0" i="0" dirty="0">
            <a:latin typeface="Arial" panose="020B0604020202020204" pitchFamily="34" charset="0"/>
            <a:cs typeface="Arial" panose="020B0604020202020204" pitchFamily="34" charset="0"/>
          </a:endParaRPr>
        </a:p>
      </dgm:t>
    </dgm:pt>
    <dgm:pt modelId="{C77171E2-E5EE-46E9-BD9B-BF88516D99CC}" type="parTrans" cxnId="{CAFC497A-3CF4-4D2C-823F-2D9EFBC03228}">
      <dgm:prSet/>
      <dgm:spPr/>
      <dgm:t>
        <a:bodyPr/>
        <a:lstStyle/>
        <a:p>
          <a:endParaRPr lang="en-US" sz="1400" b="1">
            <a:latin typeface="Arial" panose="020B0604020202020204" pitchFamily="34" charset="0"/>
            <a:cs typeface="Arial" panose="020B0604020202020204" pitchFamily="34" charset="0"/>
          </a:endParaRPr>
        </a:p>
      </dgm:t>
    </dgm:pt>
    <dgm:pt modelId="{BD8275AA-9EE7-4442-AE26-7EEFA8CAB9F2}" type="sibTrans" cxnId="{CAFC497A-3CF4-4D2C-823F-2D9EFBC03228}">
      <dgm:prSet/>
      <dgm:spPr/>
      <dgm:t>
        <a:bodyPr/>
        <a:lstStyle/>
        <a:p>
          <a:endParaRPr lang="en-US" sz="1400" b="1">
            <a:latin typeface="Arial" panose="020B0604020202020204" pitchFamily="34" charset="0"/>
            <a:cs typeface="Arial" panose="020B0604020202020204" pitchFamily="34" charset="0"/>
          </a:endParaRPr>
        </a:p>
      </dgm:t>
    </dgm:pt>
    <dgm:pt modelId="{6A122637-6E5C-4960-BF8C-4E404B51B5FF}">
      <dgm:prSet phldrT="[Text]" custT="1"/>
      <dgm:spPr/>
      <dgm:t>
        <a:bodyPr/>
        <a:lstStyle/>
        <a:p>
          <a:r>
            <a:rPr lang="en-US" sz="1400" b="1" dirty="0">
              <a:latin typeface="Arial" panose="020B0604020202020204" pitchFamily="34" charset="0"/>
              <a:cs typeface="Arial" panose="020B0604020202020204" pitchFamily="34" charset="0"/>
            </a:rPr>
            <a:t>Post -viewing</a:t>
          </a:r>
        </a:p>
      </dgm:t>
    </dgm:pt>
    <dgm:pt modelId="{74590959-9C52-486C-8CD4-B81275EA80D3}" type="parTrans" cxnId="{4361F1F5-11E0-4725-8136-A67106021C4F}">
      <dgm:prSet/>
      <dgm:spPr/>
      <dgm:t>
        <a:bodyPr/>
        <a:lstStyle/>
        <a:p>
          <a:endParaRPr lang="en-US" sz="1400" b="1">
            <a:latin typeface="Arial" panose="020B0604020202020204" pitchFamily="34" charset="0"/>
            <a:cs typeface="Arial" panose="020B0604020202020204" pitchFamily="34" charset="0"/>
          </a:endParaRPr>
        </a:p>
      </dgm:t>
    </dgm:pt>
    <dgm:pt modelId="{CFA394C0-FA97-4580-979B-0B4A871029BE}" type="sibTrans" cxnId="{4361F1F5-11E0-4725-8136-A67106021C4F}">
      <dgm:prSet/>
      <dgm:spPr/>
      <dgm:t>
        <a:bodyPr/>
        <a:lstStyle/>
        <a:p>
          <a:endParaRPr lang="en-US" sz="1400" b="1">
            <a:latin typeface="Arial" panose="020B0604020202020204" pitchFamily="34" charset="0"/>
            <a:cs typeface="Arial" panose="020B0604020202020204" pitchFamily="34" charset="0"/>
          </a:endParaRPr>
        </a:p>
      </dgm:t>
    </dgm:pt>
    <dgm:pt modelId="{74DDBA0A-3721-49F0-89A5-85D73E1FA4AC}">
      <dgm:prSet phldrT="[Text]" custT="1"/>
      <dgm:spPr/>
      <dgm:t>
        <a:bodyPr/>
        <a:lstStyle/>
        <a:p>
          <a:pPr marL="176213" lvl="1" indent="-176213" algn="just" defTabSz="711200">
            <a:lnSpc>
              <a:spcPct val="90000"/>
            </a:lnSpc>
            <a:spcBef>
              <a:spcPts val="600"/>
            </a:spcBef>
            <a:spcAft>
              <a:spcPts val="600"/>
            </a:spcAft>
            <a:buFont typeface="Arial" panose="020B0604020202020204" pitchFamily="34" charset="0"/>
            <a:buChar char="•"/>
          </a:pPr>
          <a:r>
            <a:rPr lang="en-US" altLang="zh-TW" sz="1400" kern="1200" dirty="0">
              <a:latin typeface="Arial" panose="020B0604020202020204" pitchFamily="34" charset="0"/>
              <a:cs typeface="Arial" panose="020B0604020202020204" pitchFamily="34" charset="0"/>
            </a:rPr>
            <a:t>Use the </a:t>
          </a:r>
          <a:r>
            <a:rPr lang="en-US" altLang="zh-TW" sz="1600" kern="1200" dirty="0">
              <a:solidFill>
                <a:schemeClr val="dk1">
                  <a:hueOff val="0"/>
                  <a:satOff val="0"/>
                  <a:lumOff val="0"/>
                  <a:alphaOff val="0"/>
                </a:schemeClr>
              </a:solidFill>
              <a:latin typeface="Arial" panose="020B0604020202020204" pitchFamily="34" charset="0"/>
              <a:ea typeface="+mn-ea"/>
              <a:cs typeface="Arial" panose="020B0604020202020204" pitchFamily="34" charset="0"/>
            </a:rPr>
            <a:t>article</a:t>
          </a:r>
          <a:r>
            <a:rPr lang="en-US" altLang="zh-TW" sz="1400" kern="1200" dirty="0">
              <a:latin typeface="Arial" panose="020B0604020202020204" pitchFamily="34" charset="0"/>
              <a:cs typeface="Arial" panose="020B0604020202020204" pitchFamily="34" charset="0"/>
            </a:rPr>
            <a:t> “Traditional Tea Processing Techniques and Associated Social Practices in China” as a follow-up to reinforce students’ understanding of China’s tea culture. </a:t>
          </a:r>
          <a:endParaRPr lang="en-US" sz="1400" b="0" i="0" kern="1200" dirty="0">
            <a:latin typeface="Arial" panose="020B0604020202020204" pitchFamily="34" charset="0"/>
            <a:cs typeface="Arial" panose="020B0604020202020204" pitchFamily="34" charset="0"/>
          </a:endParaRPr>
        </a:p>
      </dgm:t>
    </dgm:pt>
    <dgm:pt modelId="{E297BF35-D5CA-485F-AFFA-CD5418D3924D}" type="parTrans" cxnId="{B9024CFA-FE40-457C-84AC-34D56729F075}">
      <dgm:prSet/>
      <dgm:spPr/>
      <dgm:t>
        <a:bodyPr/>
        <a:lstStyle/>
        <a:p>
          <a:endParaRPr lang="en-US" sz="1400" b="1">
            <a:latin typeface="Arial" panose="020B0604020202020204" pitchFamily="34" charset="0"/>
            <a:cs typeface="Arial" panose="020B0604020202020204" pitchFamily="34" charset="0"/>
          </a:endParaRPr>
        </a:p>
      </dgm:t>
    </dgm:pt>
    <dgm:pt modelId="{3F76EAD0-781B-4155-BFAA-09CAC9DA8774}" type="sibTrans" cxnId="{B9024CFA-FE40-457C-84AC-34D56729F075}">
      <dgm:prSet/>
      <dgm:spPr/>
      <dgm:t>
        <a:bodyPr/>
        <a:lstStyle/>
        <a:p>
          <a:endParaRPr lang="en-US" sz="1400" b="1">
            <a:latin typeface="Arial" panose="020B0604020202020204" pitchFamily="34" charset="0"/>
            <a:cs typeface="Arial" panose="020B0604020202020204" pitchFamily="34" charset="0"/>
          </a:endParaRPr>
        </a:p>
      </dgm:t>
    </dgm:pt>
    <dgm:pt modelId="{3D34E32E-4180-4053-B0B5-D1B7669C5720}">
      <dgm:prSet custT="1"/>
      <dgm:spPr/>
      <dgm:t>
        <a:bodyPr/>
        <a:lstStyle/>
        <a:p>
          <a:pPr marL="268288" indent="-268288"/>
          <a:endParaRPr lang="zh-TW" altLang="zh-TW" sz="1400" b="0" dirty="0">
            <a:latin typeface="Arial" panose="020B0604020202020204" pitchFamily="34" charset="0"/>
            <a:cs typeface="Arial" panose="020B0604020202020204" pitchFamily="34" charset="0"/>
          </a:endParaRPr>
        </a:p>
      </dgm:t>
    </dgm:pt>
    <dgm:pt modelId="{1D826628-5444-4320-A27B-0943E48DA757}" type="parTrans" cxnId="{3352BD4F-49CB-4153-9090-3301FBD1CE15}">
      <dgm:prSet/>
      <dgm:spPr/>
      <dgm:t>
        <a:bodyPr/>
        <a:lstStyle/>
        <a:p>
          <a:endParaRPr lang="zh-TW" altLang="en-US" sz="1600"/>
        </a:p>
      </dgm:t>
    </dgm:pt>
    <dgm:pt modelId="{2F6793E0-124C-4002-AE57-2131CF0D8A03}" type="sibTrans" cxnId="{3352BD4F-49CB-4153-9090-3301FBD1CE15}">
      <dgm:prSet/>
      <dgm:spPr/>
      <dgm:t>
        <a:bodyPr/>
        <a:lstStyle/>
        <a:p>
          <a:endParaRPr lang="zh-TW" altLang="en-US" sz="1600"/>
        </a:p>
      </dgm:t>
    </dgm:pt>
    <dgm:pt modelId="{5A22AED6-2756-463B-8898-264AF1679D03}">
      <dgm:prSet phldrT="[Text]" custT="1"/>
      <dgm:spPr/>
      <dgm:t>
        <a:bodyPr/>
        <a:lstStyle/>
        <a:p>
          <a:pPr marL="176213" lvl="1" indent="-176213" algn="just" defTabSz="711200">
            <a:lnSpc>
              <a:spcPct val="90000"/>
            </a:lnSpc>
            <a:spcBef>
              <a:spcPts val="600"/>
            </a:spcBef>
            <a:spcAft>
              <a:spcPts val="600"/>
            </a:spcAft>
            <a:buFont typeface="Arial" panose="020B0604020202020204" pitchFamily="34" charset="0"/>
            <a:buChar char="•"/>
          </a:pPr>
          <a:r>
            <a:rPr lang="en-US" altLang="zh-TW" sz="1400" b="0" i="0" kern="1200" dirty="0">
              <a:latin typeface="Arial" panose="020B0604020202020204" pitchFamily="34" charset="0"/>
              <a:cs typeface="Arial" panose="020B0604020202020204" pitchFamily="34" charset="0"/>
            </a:rPr>
            <a:t>Guide students to integrate and </a:t>
          </a:r>
          <a:r>
            <a:rPr lang="en-US" altLang="zh-TW" sz="1400" b="0" i="0" kern="1200" dirty="0" err="1">
              <a:latin typeface="Arial" panose="020B0604020202020204" pitchFamily="34" charset="0"/>
              <a:cs typeface="Arial" panose="020B0604020202020204" pitchFamily="34" charset="0"/>
            </a:rPr>
            <a:t>organise</a:t>
          </a:r>
          <a:r>
            <a:rPr lang="en-US" altLang="zh-TW" sz="1400" b="0" i="0" kern="1200" dirty="0">
              <a:latin typeface="Arial" panose="020B0604020202020204" pitchFamily="34" charset="0"/>
              <a:cs typeface="Arial" panose="020B0604020202020204" pitchFamily="34" charset="0"/>
            </a:rPr>
            <a:t> information and ideas from the video and the article on China’s tea culture by completing an infographic. </a:t>
          </a:r>
          <a:endParaRPr lang="en-US" sz="1400" b="0" i="0" kern="1200" dirty="0">
            <a:latin typeface="Arial" panose="020B0604020202020204" pitchFamily="34" charset="0"/>
            <a:cs typeface="Arial" panose="020B0604020202020204" pitchFamily="34" charset="0"/>
          </a:endParaRPr>
        </a:p>
      </dgm:t>
    </dgm:pt>
    <dgm:pt modelId="{C62E60C2-43E0-46E7-80BC-3122F864BFBD}" type="parTrans" cxnId="{0553F3A6-E25F-4FD2-BA7B-1364A1736125}">
      <dgm:prSet/>
      <dgm:spPr/>
      <dgm:t>
        <a:bodyPr/>
        <a:lstStyle/>
        <a:p>
          <a:endParaRPr lang="zh-TW" altLang="en-US" sz="1600"/>
        </a:p>
      </dgm:t>
    </dgm:pt>
    <dgm:pt modelId="{B9AA4563-9B00-42D5-9F6E-EDC6478AC8B1}" type="sibTrans" cxnId="{0553F3A6-E25F-4FD2-BA7B-1364A1736125}">
      <dgm:prSet/>
      <dgm:spPr/>
      <dgm:t>
        <a:bodyPr/>
        <a:lstStyle/>
        <a:p>
          <a:endParaRPr lang="zh-TW" altLang="en-US" sz="1600"/>
        </a:p>
      </dgm:t>
    </dgm:pt>
    <dgm:pt modelId="{565403C7-C3B9-49CC-80EE-2AA0A4F72379}" type="pres">
      <dgm:prSet presAssocID="{6652166F-7EE0-41B3-AC52-8E60F3906BD9}" presName="linearFlow" presStyleCnt="0">
        <dgm:presLayoutVars>
          <dgm:dir/>
          <dgm:animLvl val="lvl"/>
          <dgm:resizeHandles val="exact"/>
        </dgm:presLayoutVars>
      </dgm:prSet>
      <dgm:spPr/>
    </dgm:pt>
    <dgm:pt modelId="{03E39892-FBA5-4E9A-AB5A-540E74AB3F93}" type="pres">
      <dgm:prSet presAssocID="{15D2657D-D250-474F-8E48-DFC36F6AC5DF}" presName="composite" presStyleCnt="0"/>
      <dgm:spPr/>
    </dgm:pt>
    <dgm:pt modelId="{0A0F30DC-98BA-4B16-A205-617C86600984}" type="pres">
      <dgm:prSet presAssocID="{15D2657D-D250-474F-8E48-DFC36F6AC5DF}" presName="parentText" presStyleLbl="alignNode1" presStyleIdx="0" presStyleCnt="3">
        <dgm:presLayoutVars>
          <dgm:chMax val="1"/>
          <dgm:bulletEnabled val="1"/>
        </dgm:presLayoutVars>
      </dgm:prSet>
      <dgm:spPr/>
    </dgm:pt>
    <dgm:pt modelId="{E0F877F2-EA53-4DAF-B360-9960742FB8EC}" type="pres">
      <dgm:prSet presAssocID="{15D2657D-D250-474F-8E48-DFC36F6AC5DF}" presName="descendantText" presStyleLbl="alignAcc1" presStyleIdx="0" presStyleCnt="3">
        <dgm:presLayoutVars>
          <dgm:bulletEnabled val="1"/>
        </dgm:presLayoutVars>
      </dgm:prSet>
      <dgm:spPr/>
    </dgm:pt>
    <dgm:pt modelId="{AFFFEDA0-A885-419C-973E-123208F54E13}" type="pres">
      <dgm:prSet presAssocID="{873F5080-1EDE-44BF-B80E-753B079582FA}" presName="sp" presStyleCnt="0"/>
      <dgm:spPr/>
    </dgm:pt>
    <dgm:pt modelId="{D43C7367-6E19-45C7-B362-0334A532C0A2}" type="pres">
      <dgm:prSet presAssocID="{C38298AA-ED7E-4BB4-8148-399E3F58A6A6}" presName="composite" presStyleCnt="0"/>
      <dgm:spPr/>
    </dgm:pt>
    <dgm:pt modelId="{80F3C215-C83C-44B0-AAC3-D40A5D61EB20}" type="pres">
      <dgm:prSet presAssocID="{C38298AA-ED7E-4BB4-8148-399E3F58A6A6}" presName="parentText" presStyleLbl="alignNode1" presStyleIdx="1" presStyleCnt="3">
        <dgm:presLayoutVars>
          <dgm:chMax val="1"/>
          <dgm:bulletEnabled val="1"/>
        </dgm:presLayoutVars>
      </dgm:prSet>
      <dgm:spPr/>
    </dgm:pt>
    <dgm:pt modelId="{39570A93-CE8B-4863-8FBF-7CC6D68A3D78}" type="pres">
      <dgm:prSet presAssocID="{C38298AA-ED7E-4BB4-8148-399E3F58A6A6}" presName="descendantText" presStyleLbl="alignAcc1" presStyleIdx="1" presStyleCnt="3">
        <dgm:presLayoutVars>
          <dgm:bulletEnabled val="1"/>
        </dgm:presLayoutVars>
      </dgm:prSet>
      <dgm:spPr/>
    </dgm:pt>
    <dgm:pt modelId="{29C89F17-1062-4EB1-9164-E3E5F27A90A5}" type="pres">
      <dgm:prSet presAssocID="{5E9DCEBD-91EB-473C-A82F-C4255409A0F5}" presName="sp" presStyleCnt="0"/>
      <dgm:spPr/>
    </dgm:pt>
    <dgm:pt modelId="{2483D695-4BF9-4F6A-92BE-9C3CDD05E735}" type="pres">
      <dgm:prSet presAssocID="{6A122637-6E5C-4960-BF8C-4E404B51B5FF}" presName="composite" presStyleCnt="0"/>
      <dgm:spPr/>
    </dgm:pt>
    <dgm:pt modelId="{B8216B23-72BC-4FD0-9BEE-A9E9D0680232}" type="pres">
      <dgm:prSet presAssocID="{6A122637-6E5C-4960-BF8C-4E404B51B5FF}" presName="parentText" presStyleLbl="alignNode1" presStyleIdx="2" presStyleCnt="3" custLinFactNeighborX="420" custLinFactNeighborY="-6743">
        <dgm:presLayoutVars>
          <dgm:chMax val="1"/>
          <dgm:bulletEnabled val="1"/>
        </dgm:presLayoutVars>
      </dgm:prSet>
      <dgm:spPr/>
    </dgm:pt>
    <dgm:pt modelId="{97ED3362-31B4-4118-9827-65168530B8A0}" type="pres">
      <dgm:prSet presAssocID="{6A122637-6E5C-4960-BF8C-4E404B51B5FF}" presName="descendantText" presStyleLbl="alignAcc1" presStyleIdx="2" presStyleCnt="3" custScaleY="137527" custLinFactNeighborY="-9721">
        <dgm:presLayoutVars>
          <dgm:bulletEnabled val="1"/>
        </dgm:presLayoutVars>
      </dgm:prSet>
      <dgm:spPr/>
    </dgm:pt>
  </dgm:ptLst>
  <dgm:cxnLst>
    <dgm:cxn modelId="{CEE6F606-A967-4C95-9845-D53131CF171A}" type="presOf" srcId="{5A22AED6-2756-463B-8898-264AF1679D03}" destId="{97ED3362-31B4-4118-9827-65168530B8A0}" srcOrd="0" destOrd="1" presId="urn:microsoft.com/office/officeart/2005/8/layout/chevron2"/>
    <dgm:cxn modelId="{AE069407-E53B-459C-B58A-E7DF486030E6}" type="presOf" srcId="{012A3466-F599-4003-A717-5192EF0BBF6E}" destId="{39570A93-CE8B-4863-8FBF-7CC6D68A3D78}" srcOrd="0" destOrd="0" presId="urn:microsoft.com/office/officeart/2005/8/layout/chevron2"/>
    <dgm:cxn modelId="{0BDB7146-CD11-4212-855E-1428DD0DB45B}" type="presOf" srcId="{6652166F-7EE0-41B3-AC52-8E60F3906BD9}" destId="{565403C7-C3B9-49CC-80EE-2AA0A4F72379}" srcOrd="0" destOrd="0" presId="urn:microsoft.com/office/officeart/2005/8/layout/chevron2"/>
    <dgm:cxn modelId="{7DB91E4C-B254-4545-9B88-21F7429FAE5B}" type="presOf" srcId="{3D34E32E-4180-4053-B0B5-D1B7669C5720}" destId="{E0F877F2-EA53-4DAF-B360-9960742FB8EC}" srcOrd="0" destOrd="1" presId="urn:microsoft.com/office/officeart/2005/8/layout/chevron2"/>
    <dgm:cxn modelId="{3352BD4F-49CB-4153-9090-3301FBD1CE15}" srcId="{15D2657D-D250-474F-8E48-DFC36F6AC5DF}" destId="{3D34E32E-4180-4053-B0B5-D1B7669C5720}" srcOrd="1" destOrd="0" parTransId="{1D826628-5444-4320-A27B-0943E48DA757}" sibTransId="{2F6793E0-124C-4002-AE57-2131CF0D8A03}"/>
    <dgm:cxn modelId="{B6C45276-1EB1-4B17-BC32-014284D16D1F}" srcId="{15D2657D-D250-474F-8E48-DFC36F6AC5DF}" destId="{42EA8EF3-51B2-4BC8-B52B-E79B82D12C07}" srcOrd="0" destOrd="0" parTransId="{53611FBB-2E40-4EE5-9907-3E5B6254BBEA}" sibTransId="{D98CA319-9C63-484B-8501-8882C4B5D56D}"/>
    <dgm:cxn modelId="{CAFC497A-3CF4-4D2C-823F-2D9EFBC03228}" srcId="{C38298AA-ED7E-4BB4-8148-399E3F58A6A6}" destId="{012A3466-F599-4003-A717-5192EF0BBF6E}" srcOrd="0" destOrd="0" parTransId="{C77171E2-E5EE-46E9-BD9B-BF88516D99CC}" sibTransId="{BD8275AA-9EE7-4442-AE26-7EEFA8CAB9F2}"/>
    <dgm:cxn modelId="{02D07C9C-7F39-468D-9846-793377F9A273}" type="presOf" srcId="{42EA8EF3-51B2-4BC8-B52B-E79B82D12C07}" destId="{E0F877F2-EA53-4DAF-B360-9960742FB8EC}" srcOrd="0" destOrd="0" presId="urn:microsoft.com/office/officeart/2005/8/layout/chevron2"/>
    <dgm:cxn modelId="{0553F3A6-E25F-4FD2-BA7B-1364A1736125}" srcId="{6A122637-6E5C-4960-BF8C-4E404B51B5FF}" destId="{5A22AED6-2756-463B-8898-264AF1679D03}" srcOrd="1" destOrd="0" parTransId="{C62E60C2-43E0-46E7-80BC-3122F864BFBD}" sibTransId="{B9AA4563-9B00-42D5-9F6E-EDC6478AC8B1}"/>
    <dgm:cxn modelId="{E5D8C1AB-3BDD-4E36-AC9B-8F61F5C42D28}" type="presOf" srcId="{15D2657D-D250-474F-8E48-DFC36F6AC5DF}" destId="{0A0F30DC-98BA-4B16-A205-617C86600984}" srcOrd="0" destOrd="0" presId="urn:microsoft.com/office/officeart/2005/8/layout/chevron2"/>
    <dgm:cxn modelId="{33EF67D2-2EA5-4C20-A70A-680333F528B6}" type="presOf" srcId="{C38298AA-ED7E-4BB4-8148-399E3F58A6A6}" destId="{80F3C215-C83C-44B0-AAC3-D40A5D61EB20}" srcOrd="0" destOrd="0" presId="urn:microsoft.com/office/officeart/2005/8/layout/chevron2"/>
    <dgm:cxn modelId="{359292D2-ED71-430C-AD51-678DAA0AD8E0}" srcId="{6652166F-7EE0-41B3-AC52-8E60F3906BD9}" destId="{15D2657D-D250-474F-8E48-DFC36F6AC5DF}" srcOrd="0" destOrd="0" parTransId="{309A7B2C-94EC-47B2-B50E-7CC5677F0CE8}" sibTransId="{873F5080-1EDE-44BF-B80E-753B079582FA}"/>
    <dgm:cxn modelId="{06EBF8D3-0A4B-40E1-A553-9C2290A49010}" srcId="{6652166F-7EE0-41B3-AC52-8E60F3906BD9}" destId="{C38298AA-ED7E-4BB4-8148-399E3F58A6A6}" srcOrd="1" destOrd="0" parTransId="{F82571BC-FC1C-4465-8825-828CB9E3ADAF}" sibTransId="{5E9DCEBD-91EB-473C-A82F-C4255409A0F5}"/>
    <dgm:cxn modelId="{8BA70EED-95F3-4221-8D2C-FAB666A1BA33}" type="presOf" srcId="{74DDBA0A-3721-49F0-89A5-85D73E1FA4AC}" destId="{97ED3362-31B4-4118-9827-65168530B8A0}" srcOrd="0" destOrd="0" presId="urn:microsoft.com/office/officeart/2005/8/layout/chevron2"/>
    <dgm:cxn modelId="{4361F1F5-11E0-4725-8136-A67106021C4F}" srcId="{6652166F-7EE0-41B3-AC52-8E60F3906BD9}" destId="{6A122637-6E5C-4960-BF8C-4E404B51B5FF}" srcOrd="2" destOrd="0" parTransId="{74590959-9C52-486C-8CD4-B81275EA80D3}" sibTransId="{CFA394C0-FA97-4580-979B-0B4A871029BE}"/>
    <dgm:cxn modelId="{B9024CFA-FE40-457C-84AC-34D56729F075}" srcId="{6A122637-6E5C-4960-BF8C-4E404B51B5FF}" destId="{74DDBA0A-3721-49F0-89A5-85D73E1FA4AC}" srcOrd="0" destOrd="0" parTransId="{E297BF35-D5CA-485F-AFFA-CD5418D3924D}" sibTransId="{3F76EAD0-781B-4155-BFAA-09CAC9DA8774}"/>
    <dgm:cxn modelId="{8B3805FD-4955-4C17-9DA8-BC3FA6DC6FFE}" type="presOf" srcId="{6A122637-6E5C-4960-BF8C-4E404B51B5FF}" destId="{B8216B23-72BC-4FD0-9BEE-A9E9D0680232}" srcOrd="0" destOrd="0" presId="urn:microsoft.com/office/officeart/2005/8/layout/chevron2"/>
    <dgm:cxn modelId="{AC03A5DF-AAB5-444F-A8D9-CA569DB14995}" type="presParOf" srcId="{565403C7-C3B9-49CC-80EE-2AA0A4F72379}" destId="{03E39892-FBA5-4E9A-AB5A-540E74AB3F93}" srcOrd="0" destOrd="0" presId="urn:microsoft.com/office/officeart/2005/8/layout/chevron2"/>
    <dgm:cxn modelId="{58E4D997-4634-4AAF-8201-F88798F65645}" type="presParOf" srcId="{03E39892-FBA5-4E9A-AB5A-540E74AB3F93}" destId="{0A0F30DC-98BA-4B16-A205-617C86600984}" srcOrd="0" destOrd="0" presId="urn:microsoft.com/office/officeart/2005/8/layout/chevron2"/>
    <dgm:cxn modelId="{433AAC68-6515-410C-AD8F-D3BAC883BD82}" type="presParOf" srcId="{03E39892-FBA5-4E9A-AB5A-540E74AB3F93}" destId="{E0F877F2-EA53-4DAF-B360-9960742FB8EC}" srcOrd="1" destOrd="0" presId="urn:microsoft.com/office/officeart/2005/8/layout/chevron2"/>
    <dgm:cxn modelId="{53D3972F-E7D8-4414-8A8A-DCA7ADEC732E}" type="presParOf" srcId="{565403C7-C3B9-49CC-80EE-2AA0A4F72379}" destId="{AFFFEDA0-A885-419C-973E-123208F54E13}" srcOrd="1" destOrd="0" presId="urn:microsoft.com/office/officeart/2005/8/layout/chevron2"/>
    <dgm:cxn modelId="{9869BEB5-0AD4-4470-B225-3E4208CB0AB3}" type="presParOf" srcId="{565403C7-C3B9-49CC-80EE-2AA0A4F72379}" destId="{D43C7367-6E19-45C7-B362-0334A532C0A2}" srcOrd="2" destOrd="0" presId="urn:microsoft.com/office/officeart/2005/8/layout/chevron2"/>
    <dgm:cxn modelId="{D56B1CC6-736E-4039-8543-0DF68CDA8861}" type="presParOf" srcId="{D43C7367-6E19-45C7-B362-0334A532C0A2}" destId="{80F3C215-C83C-44B0-AAC3-D40A5D61EB20}" srcOrd="0" destOrd="0" presId="urn:microsoft.com/office/officeart/2005/8/layout/chevron2"/>
    <dgm:cxn modelId="{2E1A781D-EB63-4EEB-AFB8-4373612D4353}" type="presParOf" srcId="{D43C7367-6E19-45C7-B362-0334A532C0A2}" destId="{39570A93-CE8B-4863-8FBF-7CC6D68A3D78}" srcOrd="1" destOrd="0" presId="urn:microsoft.com/office/officeart/2005/8/layout/chevron2"/>
    <dgm:cxn modelId="{1DCA9AA1-9BDB-484A-BA4A-40B8F18D6294}" type="presParOf" srcId="{565403C7-C3B9-49CC-80EE-2AA0A4F72379}" destId="{29C89F17-1062-4EB1-9164-E3E5F27A90A5}" srcOrd="3" destOrd="0" presId="urn:microsoft.com/office/officeart/2005/8/layout/chevron2"/>
    <dgm:cxn modelId="{63154FD5-6041-41A8-ACC0-70724C0ABA64}" type="presParOf" srcId="{565403C7-C3B9-49CC-80EE-2AA0A4F72379}" destId="{2483D695-4BF9-4F6A-92BE-9C3CDD05E735}" srcOrd="4" destOrd="0" presId="urn:microsoft.com/office/officeart/2005/8/layout/chevron2"/>
    <dgm:cxn modelId="{795351D5-1EF6-4881-A59E-016F615C138A}" type="presParOf" srcId="{2483D695-4BF9-4F6A-92BE-9C3CDD05E735}" destId="{B8216B23-72BC-4FD0-9BEE-A9E9D0680232}" srcOrd="0" destOrd="0" presId="urn:microsoft.com/office/officeart/2005/8/layout/chevron2"/>
    <dgm:cxn modelId="{D0FFE374-83E8-415B-B608-0B7095B9BCE4}" type="presParOf" srcId="{2483D695-4BF9-4F6A-92BE-9C3CDD05E735}" destId="{97ED3362-31B4-4118-9827-65168530B8A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3F7805-E19C-4BF5-BD12-BE343379AB00}" type="doc">
      <dgm:prSet loTypeId="urn:microsoft.com/office/officeart/2005/8/layout/matrix1" loCatId="matrix" qsTypeId="urn:microsoft.com/office/officeart/2005/8/quickstyle/simple1" qsCatId="simple" csTypeId="urn:microsoft.com/office/officeart/2005/8/colors/accent6_1" csCatId="accent6" phldr="1"/>
      <dgm:spPr/>
      <dgm:t>
        <a:bodyPr/>
        <a:lstStyle/>
        <a:p>
          <a:endParaRPr lang="zh-TW" altLang="en-US"/>
        </a:p>
      </dgm:t>
    </dgm:pt>
    <dgm:pt modelId="{BF8D43CE-6978-445C-BB10-35295A98E7A8}">
      <dgm:prSet phldrT="[文字]"/>
      <dgm:spPr>
        <a:noFill/>
      </dgm:spPr>
      <dgm:t>
        <a:bodyPr/>
        <a:lstStyle/>
        <a:p>
          <a:r>
            <a:rPr lang="en-GB" altLang="zh-TW" dirty="0"/>
            <a:t> </a:t>
          </a:r>
          <a:endParaRPr lang="zh-TW" altLang="en-US" dirty="0"/>
        </a:p>
      </dgm:t>
    </dgm:pt>
    <dgm:pt modelId="{E0115C91-65C5-479A-A631-33586E9D4879}" type="parTrans" cxnId="{1ED9C10D-FD59-414B-9598-592982B03AA4}">
      <dgm:prSet/>
      <dgm:spPr/>
      <dgm:t>
        <a:bodyPr/>
        <a:lstStyle/>
        <a:p>
          <a:endParaRPr lang="zh-TW" altLang="en-US"/>
        </a:p>
      </dgm:t>
    </dgm:pt>
    <dgm:pt modelId="{C1629B06-E826-4173-89B3-B4F19418F5A8}" type="sibTrans" cxnId="{1ED9C10D-FD59-414B-9598-592982B03AA4}">
      <dgm:prSet/>
      <dgm:spPr/>
      <dgm:t>
        <a:bodyPr/>
        <a:lstStyle/>
        <a:p>
          <a:endParaRPr lang="zh-TW" altLang="en-US"/>
        </a:p>
      </dgm:t>
    </dgm:pt>
    <dgm:pt modelId="{8DC32FF8-4978-4D4C-AEEC-60EE8EA3051A}">
      <dgm:prSet phldrT="[文字]"/>
      <dgm:spPr/>
      <dgm:t>
        <a:bodyPr/>
        <a:lstStyle/>
        <a:p>
          <a:r>
            <a:rPr lang="en-GB" altLang="zh-TW" dirty="0"/>
            <a:t> </a:t>
          </a:r>
          <a:endParaRPr lang="zh-TW" altLang="en-US" dirty="0"/>
        </a:p>
      </dgm:t>
    </dgm:pt>
    <dgm:pt modelId="{99B2A4A5-0D74-4A5E-8717-8D24957BB2BE}" type="parTrans" cxnId="{B11B5250-DB31-4AF9-A32B-AEF46A3D9605}">
      <dgm:prSet/>
      <dgm:spPr/>
      <dgm:t>
        <a:bodyPr/>
        <a:lstStyle/>
        <a:p>
          <a:endParaRPr lang="zh-TW" altLang="en-US"/>
        </a:p>
      </dgm:t>
    </dgm:pt>
    <dgm:pt modelId="{B6C37AE8-9CA8-4FBC-82D0-73ED55429A43}" type="sibTrans" cxnId="{B11B5250-DB31-4AF9-A32B-AEF46A3D9605}">
      <dgm:prSet/>
      <dgm:spPr/>
      <dgm:t>
        <a:bodyPr/>
        <a:lstStyle/>
        <a:p>
          <a:endParaRPr lang="zh-TW" altLang="en-US"/>
        </a:p>
      </dgm:t>
    </dgm:pt>
    <dgm:pt modelId="{201BF284-50A9-4D2D-AF05-375CB52603A9}">
      <dgm:prSet phldrT="[文字]"/>
      <dgm:spPr/>
      <dgm:t>
        <a:bodyPr/>
        <a:lstStyle/>
        <a:p>
          <a:r>
            <a:rPr lang="en-GB" altLang="zh-TW" dirty="0"/>
            <a:t> </a:t>
          </a:r>
          <a:endParaRPr lang="zh-TW" altLang="en-US" dirty="0"/>
        </a:p>
      </dgm:t>
    </dgm:pt>
    <dgm:pt modelId="{438F0B09-324D-49BA-83BC-67C69C8A6AD5}" type="parTrans" cxnId="{FD023878-16D6-43A6-B587-49A4558CE2F5}">
      <dgm:prSet/>
      <dgm:spPr/>
      <dgm:t>
        <a:bodyPr/>
        <a:lstStyle/>
        <a:p>
          <a:endParaRPr lang="zh-TW" altLang="en-US"/>
        </a:p>
      </dgm:t>
    </dgm:pt>
    <dgm:pt modelId="{2355451E-EDC6-410E-9A6F-1019D9AD0C85}" type="sibTrans" cxnId="{FD023878-16D6-43A6-B587-49A4558CE2F5}">
      <dgm:prSet/>
      <dgm:spPr/>
      <dgm:t>
        <a:bodyPr/>
        <a:lstStyle/>
        <a:p>
          <a:endParaRPr lang="zh-TW" altLang="en-US"/>
        </a:p>
      </dgm:t>
    </dgm:pt>
    <dgm:pt modelId="{D2F1DC81-58D5-4F61-8170-764A07986841}">
      <dgm:prSet phldrT="[文字]"/>
      <dgm:spPr/>
      <dgm:t>
        <a:bodyPr/>
        <a:lstStyle/>
        <a:p>
          <a:r>
            <a:rPr lang="en-GB" altLang="zh-TW" dirty="0"/>
            <a:t> </a:t>
          </a:r>
          <a:endParaRPr lang="zh-TW" altLang="en-US" dirty="0"/>
        </a:p>
      </dgm:t>
    </dgm:pt>
    <dgm:pt modelId="{E92DE86B-113D-412D-AA2A-DE0076D40802}" type="parTrans" cxnId="{1B70BAB3-7EC7-426E-B4F1-D15E68DF6226}">
      <dgm:prSet/>
      <dgm:spPr/>
      <dgm:t>
        <a:bodyPr/>
        <a:lstStyle/>
        <a:p>
          <a:endParaRPr lang="zh-TW" altLang="en-US"/>
        </a:p>
      </dgm:t>
    </dgm:pt>
    <dgm:pt modelId="{AA7197DE-4A8E-4F9E-B311-ED1BD344DCDA}" type="sibTrans" cxnId="{1B70BAB3-7EC7-426E-B4F1-D15E68DF6226}">
      <dgm:prSet/>
      <dgm:spPr/>
      <dgm:t>
        <a:bodyPr/>
        <a:lstStyle/>
        <a:p>
          <a:endParaRPr lang="zh-TW" altLang="en-US"/>
        </a:p>
      </dgm:t>
    </dgm:pt>
    <dgm:pt modelId="{DEFE5AA8-6EEE-4022-968C-013C98CAE192}">
      <dgm:prSet phldrT="[文字]"/>
      <dgm:spPr/>
      <dgm:t>
        <a:bodyPr/>
        <a:lstStyle/>
        <a:p>
          <a:r>
            <a:rPr lang="en-GB" altLang="zh-TW" dirty="0"/>
            <a:t> </a:t>
          </a:r>
          <a:endParaRPr lang="zh-TW" altLang="en-US" dirty="0"/>
        </a:p>
      </dgm:t>
    </dgm:pt>
    <dgm:pt modelId="{4E0519CD-6861-41B7-B4A3-02BD7578CF79}" type="sibTrans" cxnId="{D54B7900-F7A6-4D68-B482-75F44D7CC934}">
      <dgm:prSet/>
      <dgm:spPr/>
      <dgm:t>
        <a:bodyPr/>
        <a:lstStyle/>
        <a:p>
          <a:endParaRPr lang="zh-TW" altLang="en-US"/>
        </a:p>
      </dgm:t>
    </dgm:pt>
    <dgm:pt modelId="{3A648A6A-8AA7-4F1A-AF14-E7716B2FDFC5}" type="parTrans" cxnId="{D54B7900-F7A6-4D68-B482-75F44D7CC934}">
      <dgm:prSet/>
      <dgm:spPr/>
      <dgm:t>
        <a:bodyPr/>
        <a:lstStyle/>
        <a:p>
          <a:endParaRPr lang="zh-TW" altLang="en-US"/>
        </a:p>
      </dgm:t>
    </dgm:pt>
    <dgm:pt modelId="{DC84BA3E-CAC9-4B1A-9D9C-23B40D336FFE}" type="pres">
      <dgm:prSet presAssocID="{1B3F7805-E19C-4BF5-BD12-BE343379AB00}" presName="diagram" presStyleCnt="0">
        <dgm:presLayoutVars>
          <dgm:chMax val="1"/>
          <dgm:dir/>
          <dgm:animLvl val="ctr"/>
          <dgm:resizeHandles val="exact"/>
        </dgm:presLayoutVars>
      </dgm:prSet>
      <dgm:spPr/>
    </dgm:pt>
    <dgm:pt modelId="{517D0F15-647A-499B-A260-56F2A899D400}" type="pres">
      <dgm:prSet presAssocID="{1B3F7805-E19C-4BF5-BD12-BE343379AB00}" presName="matrix" presStyleCnt="0"/>
      <dgm:spPr/>
    </dgm:pt>
    <dgm:pt modelId="{4B1DA036-4D29-48AA-82E9-0CDB43445EF1}" type="pres">
      <dgm:prSet presAssocID="{1B3F7805-E19C-4BF5-BD12-BE343379AB00}" presName="tile1" presStyleLbl="node1" presStyleIdx="0" presStyleCnt="4"/>
      <dgm:spPr/>
    </dgm:pt>
    <dgm:pt modelId="{E1DA228B-1962-428C-B94D-E8798782FC73}" type="pres">
      <dgm:prSet presAssocID="{1B3F7805-E19C-4BF5-BD12-BE343379AB00}" presName="tile1text" presStyleLbl="node1" presStyleIdx="0" presStyleCnt="4">
        <dgm:presLayoutVars>
          <dgm:chMax val="0"/>
          <dgm:chPref val="0"/>
          <dgm:bulletEnabled val="1"/>
        </dgm:presLayoutVars>
      </dgm:prSet>
      <dgm:spPr/>
    </dgm:pt>
    <dgm:pt modelId="{56DB8F17-025F-41AF-B2BE-980D81A441BE}" type="pres">
      <dgm:prSet presAssocID="{1B3F7805-E19C-4BF5-BD12-BE343379AB00}" presName="tile2" presStyleLbl="node1" presStyleIdx="1" presStyleCnt="4"/>
      <dgm:spPr/>
    </dgm:pt>
    <dgm:pt modelId="{D63ADA36-F613-429B-9C02-0F11CC6FD724}" type="pres">
      <dgm:prSet presAssocID="{1B3F7805-E19C-4BF5-BD12-BE343379AB00}" presName="tile2text" presStyleLbl="node1" presStyleIdx="1" presStyleCnt="4">
        <dgm:presLayoutVars>
          <dgm:chMax val="0"/>
          <dgm:chPref val="0"/>
          <dgm:bulletEnabled val="1"/>
        </dgm:presLayoutVars>
      </dgm:prSet>
      <dgm:spPr/>
    </dgm:pt>
    <dgm:pt modelId="{72566272-9AB8-4053-BBB7-C9830E87D8EA}" type="pres">
      <dgm:prSet presAssocID="{1B3F7805-E19C-4BF5-BD12-BE343379AB00}" presName="tile3" presStyleLbl="node1" presStyleIdx="2" presStyleCnt="4"/>
      <dgm:spPr/>
    </dgm:pt>
    <dgm:pt modelId="{65CC099E-2418-4661-8E06-6DC357931BC0}" type="pres">
      <dgm:prSet presAssocID="{1B3F7805-E19C-4BF5-BD12-BE343379AB00}" presName="tile3text" presStyleLbl="node1" presStyleIdx="2" presStyleCnt="4">
        <dgm:presLayoutVars>
          <dgm:chMax val="0"/>
          <dgm:chPref val="0"/>
          <dgm:bulletEnabled val="1"/>
        </dgm:presLayoutVars>
      </dgm:prSet>
      <dgm:spPr/>
    </dgm:pt>
    <dgm:pt modelId="{ED2A7651-1D87-46EA-92E5-7DE27D31E651}" type="pres">
      <dgm:prSet presAssocID="{1B3F7805-E19C-4BF5-BD12-BE343379AB00}" presName="tile4" presStyleLbl="node1" presStyleIdx="3" presStyleCnt="4"/>
      <dgm:spPr/>
    </dgm:pt>
    <dgm:pt modelId="{AE02B290-01B7-4ADE-9CEB-8BD6C2896690}" type="pres">
      <dgm:prSet presAssocID="{1B3F7805-E19C-4BF5-BD12-BE343379AB00}" presName="tile4text" presStyleLbl="node1" presStyleIdx="3" presStyleCnt="4">
        <dgm:presLayoutVars>
          <dgm:chMax val="0"/>
          <dgm:chPref val="0"/>
          <dgm:bulletEnabled val="1"/>
        </dgm:presLayoutVars>
      </dgm:prSet>
      <dgm:spPr/>
    </dgm:pt>
    <dgm:pt modelId="{3E2899EE-1A68-4518-83CD-00AA170ACC62}" type="pres">
      <dgm:prSet presAssocID="{1B3F7805-E19C-4BF5-BD12-BE343379AB00}" presName="centerTile" presStyleLbl="fgShp" presStyleIdx="0" presStyleCnt="1">
        <dgm:presLayoutVars>
          <dgm:chMax val="0"/>
          <dgm:chPref val="0"/>
        </dgm:presLayoutVars>
      </dgm:prSet>
      <dgm:spPr/>
    </dgm:pt>
  </dgm:ptLst>
  <dgm:cxnLst>
    <dgm:cxn modelId="{D54B7900-F7A6-4D68-B482-75F44D7CC934}" srcId="{BF8D43CE-6978-445C-BB10-35295A98E7A8}" destId="{DEFE5AA8-6EEE-4022-968C-013C98CAE192}" srcOrd="3" destOrd="0" parTransId="{3A648A6A-8AA7-4F1A-AF14-E7716B2FDFC5}" sibTransId="{4E0519CD-6861-41B7-B4A3-02BD7578CF79}"/>
    <dgm:cxn modelId="{DE06F50B-0A4D-4DEE-AC07-C5C8464BA81D}" type="presOf" srcId="{8DC32FF8-4978-4D4C-AEEC-60EE8EA3051A}" destId="{E1DA228B-1962-428C-B94D-E8798782FC73}" srcOrd="1" destOrd="0" presId="urn:microsoft.com/office/officeart/2005/8/layout/matrix1"/>
    <dgm:cxn modelId="{1ED9C10D-FD59-414B-9598-592982B03AA4}" srcId="{1B3F7805-E19C-4BF5-BD12-BE343379AB00}" destId="{BF8D43CE-6978-445C-BB10-35295A98E7A8}" srcOrd="0" destOrd="0" parTransId="{E0115C91-65C5-479A-A631-33586E9D4879}" sibTransId="{C1629B06-E826-4173-89B3-B4F19418F5A8}"/>
    <dgm:cxn modelId="{E6332C10-9721-43AB-997E-A99FA2D87471}" type="presOf" srcId="{D2F1DC81-58D5-4F61-8170-764A07986841}" destId="{65CC099E-2418-4661-8E06-6DC357931BC0}" srcOrd="1" destOrd="0" presId="urn:microsoft.com/office/officeart/2005/8/layout/matrix1"/>
    <dgm:cxn modelId="{99912428-0608-4731-B425-BD7F4BB3A217}" type="presOf" srcId="{201BF284-50A9-4D2D-AF05-375CB52603A9}" destId="{56DB8F17-025F-41AF-B2BE-980D81A441BE}" srcOrd="0" destOrd="0" presId="urn:microsoft.com/office/officeart/2005/8/layout/matrix1"/>
    <dgm:cxn modelId="{B40C4D2B-19F1-4A49-A807-333EB8DDDAE5}" type="presOf" srcId="{D2F1DC81-58D5-4F61-8170-764A07986841}" destId="{72566272-9AB8-4053-BBB7-C9830E87D8EA}" srcOrd="0" destOrd="0" presId="urn:microsoft.com/office/officeart/2005/8/layout/matrix1"/>
    <dgm:cxn modelId="{7717642E-0C55-4008-81E3-6A6051642693}" type="presOf" srcId="{DEFE5AA8-6EEE-4022-968C-013C98CAE192}" destId="{ED2A7651-1D87-46EA-92E5-7DE27D31E651}" srcOrd="0" destOrd="0" presId="urn:microsoft.com/office/officeart/2005/8/layout/matrix1"/>
    <dgm:cxn modelId="{CB62FF36-BB4E-4CBB-88ED-4FE42F9139B7}" type="presOf" srcId="{DEFE5AA8-6EEE-4022-968C-013C98CAE192}" destId="{AE02B290-01B7-4ADE-9CEB-8BD6C2896690}" srcOrd="1" destOrd="0" presId="urn:microsoft.com/office/officeart/2005/8/layout/matrix1"/>
    <dgm:cxn modelId="{2D291B45-1E04-4AD6-9D24-BDF543877DEA}" type="presOf" srcId="{201BF284-50A9-4D2D-AF05-375CB52603A9}" destId="{D63ADA36-F613-429B-9C02-0F11CC6FD724}" srcOrd="1" destOrd="0" presId="urn:microsoft.com/office/officeart/2005/8/layout/matrix1"/>
    <dgm:cxn modelId="{401BCF46-E073-4F09-AB10-3AF9CDEEE272}" type="presOf" srcId="{BF8D43CE-6978-445C-BB10-35295A98E7A8}" destId="{3E2899EE-1A68-4518-83CD-00AA170ACC62}" srcOrd="0" destOrd="0" presId="urn:microsoft.com/office/officeart/2005/8/layout/matrix1"/>
    <dgm:cxn modelId="{B11B5250-DB31-4AF9-A32B-AEF46A3D9605}" srcId="{BF8D43CE-6978-445C-BB10-35295A98E7A8}" destId="{8DC32FF8-4978-4D4C-AEEC-60EE8EA3051A}" srcOrd="0" destOrd="0" parTransId="{99B2A4A5-0D74-4A5E-8717-8D24957BB2BE}" sibTransId="{B6C37AE8-9CA8-4FBC-82D0-73ED55429A43}"/>
    <dgm:cxn modelId="{FD023878-16D6-43A6-B587-49A4558CE2F5}" srcId="{BF8D43CE-6978-445C-BB10-35295A98E7A8}" destId="{201BF284-50A9-4D2D-AF05-375CB52603A9}" srcOrd="1" destOrd="0" parTransId="{438F0B09-324D-49BA-83BC-67C69C8A6AD5}" sibTransId="{2355451E-EDC6-410E-9A6F-1019D9AD0C85}"/>
    <dgm:cxn modelId="{E16C1091-F850-4A05-B261-531E7CA5AD71}" type="presOf" srcId="{8DC32FF8-4978-4D4C-AEEC-60EE8EA3051A}" destId="{4B1DA036-4D29-48AA-82E9-0CDB43445EF1}" srcOrd="0" destOrd="0" presId="urn:microsoft.com/office/officeart/2005/8/layout/matrix1"/>
    <dgm:cxn modelId="{0F92F49B-8BD0-4CD5-8174-8D6FFF2AC402}" type="presOf" srcId="{1B3F7805-E19C-4BF5-BD12-BE343379AB00}" destId="{DC84BA3E-CAC9-4B1A-9D9C-23B40D336FFE}" srcOrd="0" destOrd="0" presId="urn:microsoft.com/office/officeart/2005/8/layout/matrix1"/>
    <dgm:cxn modelId="{1B70BAB3-7EC7-426E-B4F1-D15E68DF6226}" srcId="{BF8D43CE-6978-445C-BB10-35295A98E7A8}" destId="{D2F1DC81-58D5-4F61-8170-764A07986841}" srcOrd="2" destOrd="0" parTransId="{E92DE86B-113D-412D-AA2A-DE0076D40802}" sibTransId="{AA7197DE-4A8E-4F9E-B311-ED1BD344DCDA}"/>
    <dgm:cxn modelId="{86FD91A5-8A62-4DE7-A013-2622A3529E19}" type="presParOf" srcId="{DC84BA3E-CAC9-4B1A-9D9C-23B40D336FFE}" destId="{517D0F15-647A-499B-A260-56F2A899D400}" srcOrd="0" destOrd="0" presId="urn:microsoft.com/office/officeart/2005/8/layout/matrix1"/>
    <dgm:cxn modelId="{44A9EBBA-0B07-4C61-84C5-75487C11CE65}" type="presParOf" srcId="{517D0F15-647A-499B-A260-56F2A899D400}" destId="{4B1DA036-4D29-48AA-82E9-0CDB43445EF1}" srcOrd="0" destOrd="0" presId="urn:microsoft.com/office/officeart/2005/8/layout/matrix1"/>
    <dgm:cxn modelId="{A1806A15-0FAF-4288-AAFD-F37D98942231}" type="presParOf" srcId="{517D0F15-647A-499B-A260-56F2A899D400}" destId="{E1DA228B-1962-428C-B94D-E8798782FC73}" srcOrd="1" destOrd="0" presId="urn:microsoft.com/office/officeart/2005/8/layout/matrix1"/>
    <dgm:cxn modelId="{FB2539A4-B16D-4332-B128-2A278F27548D}" type="presParOf" srcId="{517D0F15-647A-499B-A260-56F2A899D400}" destId="{56DB8F17-025F-41AF-B2BE-980D81A441BE}" srcOrd="2" destOrd="0" presId="urn:microsoft.com/office/officeart/2005/8/layout/matrix1"/>
    <dgm:cxn modelId="{6D988375-36CB-4275-BC46-54B514E7D6DF}" type="presParOf" srcId="{517D0F15-647A-499B-A260-56F2A899D400}" destId="{D63ADA36-F613-429B-9C02-0F11CC6FD724}" srcOrd="3" destOrd="0" presId="urn:microsoft.com/office/officeart/2005/8/layout/matrix1"/>
    <dgm:cxn modelId="{5E485EE4-CB45-4D55-BE04-75DF7AF389BE}" type="presParOf" srcId="{517D0F15-647A-499B-A260-56F2A899D400}" destId="{72566272-9AB8-4053-BBB7-C9830E87D8EA}" srcOrd="4" destOrd="0" presId="urn:microsoft.com/office/officeart/2005/8/layout/matrix1"/>
    <dgm:cxn modelId="{4D54F2C8-84D1-4B08-B12A-02AD9C9F9F67}" type="presParOf" srcId="{517D0F15-647A-499B-A260-56F2A899D400}" destId="{65CC099E-2418-4661-8E06-6DC357931BC0}" srcOrd="5" destOrd="0" presId="urn:microsoft.com/office/officeart/2005/8/layout/matrix1"/>
    <dgm:cxn modelId="{742A2EB1-F715-413F-8814-C7B9D5E4D8F3}" type="presParOf" srcId="{517D0F15-647A-499B-A260-56F2A899D400}" destId="{ED2A7651-1D87-46EA-92E5-7DE27D31E651}" srcOrd="6" destOrd="0" presId="urn:microsoft.com/office/officeart/2005/8/layout/matrix1"/>
    <dgm:cxn modelId="{98938CAE-7CF3-43C2-904E-CCCE218B82D4}" type="presParOf" srcId="{517D0F15-647A-499B-A260-56F2A899D400}" destId="{AE02B290-01B7-4ADE-9CEB-8BD6C2896690}" srcOrd="7" destOrd="0" presId="urn:microsoft.com/office/officeart/2005/8/layout/matrix1"/>
    <dgm:cxn modelId="{BD7A4044-27FB-41F9-B04F-EB8012AC88F9}" type="presParOf" srcId="{DC84BA3E-CAC9-4B1A-9D9C-23B40D336FFE}" destId="{3E2899EE-1A68-4518-83CD-00AA170ACC62}"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CFE701-59C4-408D-B57F-7EC22DD9C0E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E7E2B38-EB82-4232-9762-84E730B9CE7F}">
      <dgm:prSet phldrT="[Text]"/>
      <dgm:spPr>
        <a:solidFill>
          <a:schemeClr val="accent6"/>
        </a:solidFill>
      </dgm:spPr>
      <dgm:t>
        <a:bodyPr/>
        <a:lstStyle/>
        <a:p>
          <a:r>
            <a:rPr lang="en-US" altLang="zh-TW" dirty="0">
              <a:solidFill>
                <a:schemeClr val="bg1"/>
              </a:solidFill>
            </a:rPr>
            <a:t>How technique defines tea categories</a:t>
          </a:r>
          <a:endParaRPr lang="en-US" dirty="0">
            <a:solidFill>
              <a:schemeClr val="bg1"/>
            </a:solidFill>
          </a:endParaRPr>
        </a:p>
      </dgm:t>
    </dgm:pt>
    <dgm:pt modelId="{21E0EB3B-5C05-420D-A704-909D9764B1AF}" type="parTrans" cxnId="{F29D7EA5-BEFC-4ECE-B547-27B3B8A6BAAD}">
      <dgm:prSet/>
      <dgm:spPr/>
      <dgm:t>
        <a:bodyPr/>
        <a:lstStyle/>
        <a:p>
          <a:endParaRPr lang="en-US">
            <a:solidFill>
              <a:srgbClr val="FFFF00"/>
            </a:solidFill>
          </a:endParaRPr>
        </a:p>
      </dgm:t>
    </dgm:pt>
    <dgm:pt modelId="{1747C809-ABB9-4352-AA37-F1CFA7353867}" type="sibTrans" cxnId="{F29D7EA5-BEFC-4ECE-B547-27B3B8A6BAAD}">
      <dgm:prSet/>
      <dgm:spPr/>
      <dgm:t>
        <a:bodyPr/>
        <a:lstStyle/>
        <a:p>
          <a:endParaRPr lang="en-US">
            <a:solidFill>
              <a:srgbClr val="FFFF00"/>
            </a:solidFill>
          </a:endParaRPr>
        </a:p>
      </dgm:t>
    </dgm:pt>
    <dgm:pt modelId="{1D1469D3-C83B-4341-96F7-C9B1AF3C99A3}">
      <dgm:prSet phldrT="[Text]"/>
      <dgm:spPr>
        <a:solidFill>
          <a:schemeClr val="accent6"/>
        </a:solidFill>
      </dgm:spPr>
      <dgm:t>
        <a:bodyPr/>
        <a:lstStyle/>
        <a:p>
          <a:r>
            <a:rPr lang="en-US" altLang="zh-TW" dirty="0">
              <a:solidFill>
                <a:schemeClr val="bg1"/>
              </a:solidFill>
            </a:rPr>
            <a:t>Beyond the leaf</a:t>
          </a:r>
          <a:endParaRPr lang="en-US" dirty="0">
            <a:solidFill>
              <a:schemeClr val="bg1"/>
            </a:solidFill>
          </a:endParaRPr>
        </a:p>
      </dgm:t>
    </dgm:pt>
    <dgm:pt modelId="{49949CAE-13B9-4EE7-947E-6ADF40E94CB6}" type="parTrans" cxnId="{2FB76D73-BCCF-4F73-A4FB-6BCBF55B57B8}">
      <dgm:prSet/>
      <dgm:spPr/>
      <dgm:t>
        <a:bodyPr/>
        <a:lstStyle/>
        <a:p>
          <a:endParaRPr lang="en-US">
            <a:solidFill>
              <a:srgbClr val="FFFF00"/>
            </a:solidFill>
          </a:endParaRPr>
        </a:p>
      </dgm:t>
    </dgm:pt>
    <dgm:pt modelId="{D69C0287-E78B-4EBD-8D10-9ADAEE715E62}" type="sibTrans" cxnId="{2FB76D73-BCCF-4F73-A4FB-6BCBF55B57B8}">
      <dgm:prSet/>
      <dgm:spPr/>
      <dgm:t>
        <a:bodyPr/>
        <a:lstStyle/>
        <a:p>
          <a:endParaRPr lang="en-US">
            <a:solidFill>
              <a:srgbClr val="FFFF00"/>
            </a:solidFill>
          </a:endParaRPr>
        </a:p>
      </dgm:t>
    </dgm:pt>
    <dgm:pt modelId="{78A7ED77-3388-46E1-8392-F42FD133676B}">
      <dgm:prSet phldrT="[Text]"/>
      <dgm:spPr>
        <a:solidFill>
          <a:schemeClr val="accent6"/>
        </a:solidFill>
      </dgm:spPr>
      <dgm:t>
        <a:bodyPr/>
        <a:lstStyle/>
        <a:p>
          <a:r>
            <a:rPr lang="en-US" altLang="zh-TW" dirty="0">
              <a:solidFill>
                <a:schemeClr val="bg1"/>
              </a:solidFill>
            </a:rPr>
            <a:t>The rich tapestry of Chinese tea</a:t>
          </a:r>
          <a:endParaRPr lang="en-US" dirty="0">
            <a:solidFill>
              <a:schemeClr val="bg1"/>
            </a:solidFill>
          </a:endParaRPr>
        </a:p>
      </dgm:t>
    </dgm:pt>
    <dgm:pt modelId="{0823FA2D-E5BD-471D-8F25-ACC99FFD8B96}" type="parTrans" cxnId="{19A3F613-5D44-4D1F-90AC-29F6D4237A82}">
      <dgm:prSet/>
      <dgm:spPr/>
      <dgm:t>
        <a:bodyPr/>
        <a:lstStyle/>
        <a:p>
          <a:endParaRPr lang="en-US">
            <a:solidFill>
              <a:srgbClr val="FFFF00"/>
            </a:solidFill>
          </a:endParaRPr>
        </a:p>
      </dgm:t>
    </dgm:pt>
    <dgm:pt modelId="{AD3161BF-1CE1-407C-9364-8CBB6AD52B72}" type="sibTrans" cxnId="{19A3F613-5D44-4D1F-90AC-29F6D4237A82}">
      <dgm:prSet/>
      <dgm:spPr/>
      <dgm:t>
        <a:bodyPr/>
        <a:lstStyle/>
        <a:p>
          <a:endParaRPr lang="en-US">
            <a:solidFill>
              <a:srgbClr val="FFFF00"/>
            </a:solidFill>
          </a:endParaRPr>
        </a:p>
      </dgm:t>
    </dgm:pt>
    <dgm:pt modelId="{4033F0C9-1223-4C58-A39F-009D778806C8}">
      <dgm:prSet phldrT="[Text]"/>
      <dgm:spPr>
        <a:solidFill>
          <a:schemeClr val="accent6"/>
        </a:solidFill>
      </dgm:spPr>
      <dgm:t>
        <a:bodyPr/>
        <a:lstStyle/>
        <a:p>
          <a:r>
            <a:rPr lang="en-US" altLang="zh-TW" dirty="0">
              <a:solidFill>
                <a:schemeClr val="bg1"/>
              </a:solidFill>
            </a:rPr>
            <a:t>Tea in the everyday hustle</a:t>
          </a:r>
          <a:endParaRPr lang="en-US" dirty="0">
            <a:solidFill>
              <a:schemeClr val="bg1"/>
            </a:solidFill>
          </a:endParaRPr>
        </a:p>
      </dgm:t>
    </dgm:pt>
    <dgm:pt modelId="{2DE76228-C190-4C64-802A-B4D19345A42D}" type="parTrans" cxnId="{0D2FD71D-B0D1-402C-B82A-53F9291FAA68}">
      <dgm:prSet/>
      <dgm:spPr/>
      <dgm:t>
        <a:bodyPr/>
        <a:lstStyle/>
        <a:p>
          <a:endParaRPr lang="en-US">
            <a:solidFill>
              <a:srgbClr val="FFFF00"/>
            </a:solidFill>
          </a:endParaRPr>
        </a:p>
      </dgm:t>
    </dgm:pt>
    <dgm:pt modelId="{253C73A0-CD2E-4085-8E4B-D0DC279764DD}" type="sibTrans" cxnId="{0D2FD71D-B0D1-402C-B82A-53F9291FAA68}">
      <dgm:prSet/>
      <dgm:spPr/>
      <dgm:t>
        <a:bodyPr/>
        <a:lstStyle/>
        <a:p>
          <a:endParaRPr lang="en-US">
            <a:solidFill>
              <a:srgbClr val="FFFF00"/>
            </a:solidFill>
          </a:endParaRPr>
        </a:p>
      </dgm:t>
    </dgm:pt>
    <dgm:pt modelId="{67CA60D2-E1E3-4171-AFE5-27E617E697C1}" type="pres">
      <dgm:prSet presAssocID="{CECFE701-59C4-408D-B57F-7EC22DD9C0ED}" presName="Name0" presStyleCnt="0">
        <dgm:presLayoutVars>
          <dgm:chMax val="7"/>
          <dgm:chPref val="7"/>
          <dgm:dir/>
        </dgm:presLayoutVars>
      </dgm:prSet>
      <dgm:spPr/>
    </dgm:pt>
    <dgm:pt modelId="{2A2AB7CC-8AB1-4467-A805-D2B904B48013}" type="pres">
      <dgm:prSet presAssocID="{CECFE701-59C4-408D-B57F-7EC22DD9C0ED}" presName="Name1" presStyleCnt="0"/>
      <dgm:spPr/>
    </dgm:pt>
    <dgm:pt modelId="{52801341-CC7B-424E-A9FD-47439820A6D8}" type="pres">
      <dgm:prSet presAssocID="{CECFE701-59C4-408D-B57F-7EC22DD9C0ED}" presName="cycle" presStyleCnt="0"/>
      <dgm:spPr/>
    </dgm:pt>
    <dgm:pt modelId="{AD5DEBBE-25D5-490F-A22E-B8E341AB445C}" type="pres">
      <dgm:prSet presAssocID="{CECFE701-59C4-408D-B57F-7EC22DD9C0ED}" presName="srcNode" presStyleLbl="node1" presStyleIdx="0" presStyleCnt="4"/>
      <dgm:spPr/>
    </dgm:pt>
    <dgm:pt modelId="{F74E1F63-8610-4FFA-A455-C2887962AC48}" type="pres">
      <dgm:prSet presAssocID="{CECFE701-59C4-408D-B57F-7EC22DD9C0ED}" presName="conn" presStyleLbl="parChTrans1D2" presStyleIdx="0" presStyleCnt="1"/>
      <dgm:spPr/>
    </dgm:pt>
    <dgm:pt modelId="{BA4201A4-E843-4C04-9791-EF120C0927D1}" type="pres">
      <dgm:prSet presAssocID="{CECFE701-59C4-408D-B57F-7EC22DD9C0ED}" presName="extraNode" presStyleLbl="node1" presStyleIdx="0" presStyleCnt="4"/>
      <dgm:spPr/>
    </dgm:pt>
    <dgm:pt modelId="{E2DD47E5-EF5E-4648-8046-32CBB7CC3600}" type="pres">
      <dgm:prSet presAssocID="{CECFE701-59C4-408D-B57F-7EC22DD9C0ED}" presName="dstNode" presStyleLbl="node1" presStyleIdx="0" presStyleCnt="4"/>
      <dgm:spPr/>
    </dgm:pt>
    <dgm:pt modelId="{A226E02E-12F4-48DB-9E04-B16AF8F70292}" type="pres">
      <dgm:prSet presAssocID="{EE7E2B38-EB82-4232-9762-84E730B9CE7F}" presName="text_1" presStyleLbl="node1" presStyleIdx="0" presStyleCnt="4">
        <dgm:presLayoutVars>
          <dgm:bulletEnabled val="1"/>
        </dgm:presLayoutVars>
      </dgm:prSet>
      <dgm:spPr/>
    </dgm:pt>
    <dgm:pt modelId="{C8193A72-6534-4EB8-B00B-D25A0888FE74}" type="pres">
      <dgm:prSet presAssocID="{EE7E2B38-EB82-4232-9762-84E730B9CE7F}" presName="accent_1" presStyleCnt="0"/>
      <dgm:spPr/>
    </dgm:pt>
    <dgm:pt modelId="{419BEC42-E2CE-4DFF-948B-A0644E276820}" type="pres">
      <dgm:prSet presAssocID="{EE7E2B38-EB82-4232-9762-84E730B9CE7F}" presName="accentRepeatNode" presStyleLbl="solidFgAcc1" presStyleIdx="0" presStyleCnt="4"/>
      <dgm:spPr/>
    </dgm:pt>
    <dgm:pt modelId="{BC55FC1C-5CBF-4546-9278-FFD33EBBA77A}" type="pres">
      <dgm:prSet presAssocID="{1D1469D3-C83B-4341-96F7-C9B1AF3C99A3}" presName="text_2" presStyleLbl="node1" presStyleIdx="1" presStyleCnt="4">
        <dgm:presLayoutVars>
          <dgm:bulletEnabled val="1"/>
        </dgm:presLayoutVars>
      </dgm:prSet>
      <dgm:spPr/>
    </dgm:pt>
    <dgm:pt modelId="{AF011B08-49CA-45DE-8310-C44FB9650FA6}" type="pres">
      <dgm:prSet presAssocID="{1D1469D3-C83B-4341-96F7-C9B1AF3C99A3}" presName="accent_2" presStyleCnt="0"/>
      <dgm:spPr/>
    </dgm:pt>
    <dgm:pt modelId="{4C557796-3A88-4C8E-A117-02DA87E8B635}" type="pres">
      <dgm:prSet presAssocID="{1D1469D3-C83B-4341-96F7-C9B1AF3C99A3}" presName="accentRepeatNode" presStyleLbl="solidFgAcc1" presStyleIdx="1" presStyleCnt="4"/>
      <dgm:spPr/>
    </dgm:pt>
    <dgm:pt modelId="{1FED3E47-6B65-467F-A018-E05FF1DABCBE}" type="pres">
      <dgm:prSet presAssocID="{78A7ED77-3388-46E1-8392-F42FD133676B}" presName="text_3" presStyleLbl="node1" presStyleIdx="2" presStyleCnt="4">
        <dgm:presLayoutVars>
          <dgm:bulletEnabled val="1"/>
        </dgm:presLayoutVars>
      </dgm:prSet>
      <dgm:spPr/>
    </dgm:pt>
    <dgm:pt modelId="{00F3EA7C-3E16-4546-A573-C44516B67E1E}" type="pres">
      <dgm:prSet presAssocID="{78A7ED77-3388-46E1-8392-F42FD133676B}" presName="accent_3" presStyleCnt="0"/>
      <dgm:spPr/>
    </dgm:pt>
    <dgm:pt modelId="{2A83501E-ECE1-45FD-BDF5-06BC4722BD52}" type="pres">
      <dgm:prSet presAssocID="{78A7ED77-3388-46E1-8392-F42FD133676B}" presName="accentRepeatNode" presStyleLbl="solidFgAcc1" presStyleIdx="2" presStyleCnt="4"/>
      <dgm:spPr/>
    </dgm:pt>
    <dgm:pt modelId="{0CAD3577-E00A-4012-8B1E-AB0F51867D9D}" type="pres">
      <dgm:prSet presAssocID="{4033F0C9-1223-4C58-A39F-009D778806C8}" presName="text_4" presStyleLbl="node1" presStyleIdx="3" presStyleCnt="4">
        <dgm:presLayoutVars>
          <dgm:bulletEnabled val="1"/>
        </dgm:presLayoutVars>
      </dgm:prSet>
      <dgm:spPr/>
    </dgm:pt>
    <dgm:pt modelId="{DBDE9BBD-63C1-48F6-A9E0-21C304B9CC5B}" type="pres">
      <dgm:prSet presAssocID="{4033F0C9-1223-4C58-A39F-009D778806C8}" presName="accent_4" presStyleCnt="0"/>
      <dgm:spPr/>
    </dgm:pt>
    <dgm:pt modelId="{F553F08D-1772-48EF-95BA-9E0597A1359C}" type="pres">
      <dgm:prSet presAssocID="{4033F0C9-1223-4C58-A39F-009D778806C8}" presName="accentRepeatNode" presStyleLbl="solidFgAcc1" presStyleIdx="3" presStyleCnt="4"/>
      <dgm:spPr/>
    </dgm:pt>
  </dgm:ptLst>
  <dgm:cxnLst>
    <dgm:cxn modelId="{19A3F613-5D44-4D1F-90AC-29F6D4237A82}" srcId="{CECFE701-59C4-408D-B57F-7EC22DD9C0ED}" destId="{78A7ED77-3388-46E1-8392-F42FD133676B}" srcOrd="2" destOrd="0" parTransId="{0823FA2D-E5BD-471D-8F25-ACC99FFD8B96}" sibTransId="{AD3161BF-1CE1-407C-9364-8CBB6AD52B72}"/>
    <dgm:cxn modelId="{0D2FD71D-B0D1-402C-B82A-53F9291FAA68}" srcId="{CECFE701-59C4-408D-B57F-7EC22DD9C0ED}" destId="{4033F0C9-1223-4C58-A39F-009D778806C8}" srcOrd="3" destOrd="0" parTransId="{2DE76228-C190-4C64-802A-B4D19345A42D}" sibTransId="{253C73A0-CD2E-4085-8E4B-D0DC279764DD}"/>
    <dgm:cxn modelId="{BAF2DD2F-FE14-478F-846B-57E1C55F0BB7}" type="presOf" srcId="{1D1469D3-C83B-4341-96F7-C9B1AF3C99A3}" destId="{BC55FC1C-5CBF-4546-9278-FFD33EBBA77A}" srcOrd="0" destOrd="0" presId="urn:microsoft.com/office/officeart/2008/layout/VerticalCurvedList"/>
    <dgm:cxn modelId="{39303D33-5ADA-4AE1-8F2D-A51D5C3E7DAE}" type="presOf" srcId="{1747C809-ABB9-4352-AA37-F1CFA7353867}" destId="{F74E1F63-8610-4FFA-A455-C2887962AC48}" srcOrd="0" destOrd="0" presId="urn:microsoft.com/office/officeart/2008/layout/VerticalCurvedList"/>
    <dgm:cxn modelId="{E6378335-5B42-4B43-88DD-6678D91498A7}" type="presOf" srcId="{4033F0C9-1223-4C58-A39F-009D778806C8}" destId="{0CAD3577-E00A-4012-8B1E-AB0F51867D9D}" srcOrd="0" destOrd="0" presId="urn:microsoft.com/office/officeart/2008/layout/VerticalCurvedList"/>
    <dgm:cxn modelId="{2FB76D73-BCCF-4F73-A4FB-6BCBF55B57B8}" srcId="{CECFE701-59C4-408D-B57F-7EC22DD9C0ED}" destId="{1D1469D3-C83B-4341-96F7-C9B1AF3C99A3}" srcOrd="1" destOrd="0" parTransId="{49949CAE-13B9-4EE7-947E-6ADF40E94CB6}" sibTransId="{D69C0287-E78B-4EBD-8D10-9ADAEE715E62}"/>
    <dgm:cxn modelId="{F29D7EA5-BEFC-4ECE-B547-27B3B8A6BAAD}" srcId="{CECFE701-59C4-408D-B57F-7EC22DD9C0ED}" destId="{EE7E2B38-EB82-4232-9762-84E730B9CE7F}" srcOrd="0" destOrd="0" parTransId="{21E0EB3B-5C05-420D-A704-909D9764B1AF}" sibTransId="{1747C809-ABB9-4352-AA37-F1CFA7353867}"/>
    <dgm:cxn modelId="{D7D459A6-6EA8-4914-A6FB-63FAE1A4B845}" type="presOf" srcId="{EE7E2B38-EB82-4232-9762-84E730B9CE7F}" destId="{A226E02E-12F4-48DB-9E04-B16AF8F70292}" srcOrd="0" destOrd="0" presId="urn:microsoft.com/office/officeart/2008/layout/VerticalCurvedList"/>
    <dgm:cxn modelId="{4A8DCBBF-BA6C-44CD-9FB9-5D95B899D6ED}" type="presOf" srcId="{78A7ED77-3388-46E1-8392-F42FD133676B}" destId="{1FED3E47-6B65-467F-A018-E05FF1DABCBE}" srcOrd="0" destOrd="0" presId="urn:microsoft.com/office/officeart/2008/layout/VerticalCurvedList"/>
    <dgm:cxn modelId="{75A39CED-BA24-4A59-B668-7C13B5BDF2FB}" type="presOf" srcId="{CECFE701-59C4-408D-B57F-7EC22DD9C0ED}" destId="{67CA60D2-E1E3-4171-AFE5-27E617E697C1}" srcOrd="0" destOrd="0" presId="urn:microsoft.com/office/officeart/2008/layout/VerticalCurvedList"/>
    <dgm:cxn modelId="{0F6DBF0E-BD13-4D44-8304-1354D1799136}" type="presParOf" srcId="{67CA60D2-E1E3-4171-AFE5-27E617E697C1}" destId="{2A2AB7CC-8AB1-4467-A805-D2B904B48013}" srcOrd="0" destOrd="0" presId="urn:microsoft.com/office/officeart/2008/layout/VerticalCurvedList"/>
    <dgm:cxn modelId="{84B9F18D-A56F-45E2-A4E5-23F7B6EC84AF}" type="presParOf" srcId="{2A2AB7CC-8AB1-4467-A805-D2B904B48013}" destId="{52801341-CC7B-424E-A9FD-47439820A6D8}" srcOrd="0" destOrd="0" presId="urn:microsoft.com/office/officeart/2008/layout/VerticalCurvedList"/>
    <dgm:cxn modelId="{1BFD4F56-DC57-4C93-A52A-24EC6B2FF978}" type="presParOf" srcId="{52801341-CC7B-424E-A9FD-47439820A6D8}" destId="{AD5DEBBE-25D5-490F-A22E-B8E341AB445C}" srcOrd="0" destOrd="0" presId="urn:microsoft.com/office/officeart/2008/layout/VerticalCurvedList"/>
    <dgm:cxn modelId="{FC62A74F-E186-4EA0-A4F9-084DF5A56A7A}" type="presParOf" srcId="{52801341-CC7B-424E-A9FD-47439820A6D8}" destId="{F74E1F63-8610-4FFA-A455-C2887962AC48}" srcOrd="1" destOrd="0" presId="urn:microsoft.com/office/officeart/2008/layout/VerticalCurvedList"/>
    <dgm:cxn modelId="{3B3BDBB5-DD90-4BBF-BFE5-D56915C4AC9D}" type="presParOf" srcId="{52801341-CC7B-424E-A9FD-47439820A6D8}" destId="{BA4201A4-E843-4C04-9791-EF120C0927D1}" srcOrd="2" destOrd="0" presId="urn:microsoft.com/office/officeart/2008/layout/VerticalCurvedList"/>
    <dgm:cxn modelId="{AF1936EC-853E-4FD7-BF56-57BCA0649807}" type="presParOf" srcId="{52801341-CC7B-424E-A9FD-47439820A6D8}" destId="{E2DD47E5-EF5E-4648-8046-32CBB7CC3600}" srcOrd="3" destOrd="0" presId="urn:microsoft.com/office/officeart/2008/layout/VerticalCurvedList"/>
    <dgm:cxn modelId="{5D13D279-8A6D-4AD1-B703-6CBA900C2BCE}" type="presParOf" srcId="{2A2AB7CC-8AB1-4467-A805-D2B904B48013}" destId="{A226E02E-12F4-48DB-9E04-B16AF8F70292}" srcOrd="1" destOrd="0" presId="urn:microsoft.com/office/officeart/2008/layout/VerticalCurvedList"/>
    <dgm:cxn modelId="{83F8AEC4-03BD-4626-950F-EABB701CC9FA}" type="presParOf" srcId="{2A2AB7CC-8AB1-4467-A805-D2B904B48013}" destId="{C8193A72-6534-4EB8-B00B-D25A0888FE74}" srcOrd="2" destOrd="0" presId="urn:microsoft.com/office/officeart/2008/layout/VerticalCurvedList"/>
    <dgm:cxn modelId="{90CAAEFB-3CB0-47DE-BA58-9E0478B9E933}" type="presParOf" srcId="{C8193A72-6534-4EB8-B00B-D25A0888FE74}" destId="{419BEC42-E2CE-4DFF-948B-A0644E276820}" srcOrd="0" destOrd="0" presId="urn:microsoft.com/office/officeart/2008/layout/VerticalCurvedList"/>
    <dgm:cxn modelId="{06A69684-0BCF-4299-A2DD-B1ECC23328F7}" type="presParOf" srcId="{2A2AB7CC-8AB1-4467-A805-D2B904B48013}" destId="{BC55FC1C-5CBF-4546-9278-FFD33EBBA77A}" srcOrd="3" destOrd="0" presId="urn:microsoft.com/office/officeart/2008/layout/VerticalCurvedList"/>
    <dgm:cxn modelId="{548DF788-F2D4-415D-9526-DA4A802802D6}" type="presParOf" srcId="{2A2AB7CC-8AB1-4467-A805-D2B904B48013}" destId="{AF011B08-49CA-45DE-8310-C44FB9650FA6}" srcOrd="4" destOrd="0" presId="urn:microsoft.com/office/officeart/2008/layout/VerticalCurvedList"/>
    <dgm:cxn modelId="{FDE9D208-DBFC-41D6-903A-D9BE3AC4A4DA}" type="presParOf" srcId="{AF011B08-49CA-45DE-8310-C44FB9650FA6}" destId="{4C557796-3A88-4C8E-A117-02DA87E8B635}" srcOrd="0" destOrd="0" presId="urn:microsoft.com/office/officeart/2008/layout/VerticalCurvedList"/>
    <dgm:cxn modelId="{7BCE1B00-909F-4AD1-8E5A-AF71D65F13D7}" type="presParOf" srcId="{2A2AB7CC-8AB1-4467-A805-D2B904B48013}" destId="{1FED3E47-6B65-467F-A018-E05FF1DABCBE}" srcOrd="5" destOrd="0" presId="urn:microsoft.com/office/officeart/2008/layout/VerticalCurvedList"/>
    <dgm:cxn modelId="{94FBC20E-0F56-4C99-9BD4-ACD0F7F82E69}" type="presParOf" srcId="{2A2AB7CC-8AB1-4467-A805-D2B904B48013}" destId="{00F3EA7C-3E16-4546-A573-C44516B67E1E}" srcOrd="6" destOrd="0" presId="urn:microsoft.com/office/officeart/2008/layout/VerticalCurvedList"/>
    <dgm:cxn modelId="{2DCB5528-60E5-4DA1-B4F0-6EACE6A42A80}" type="presParOf" srcId="{00F3EA7C-3E16-4546-A573-C44516B67E1E}" destId="{2A83501E-ECE1-45FD-BDF5-06BC4722BD52}" srcOrd="0" destOrd="0" presId="urn:microsoft.com/office/officeart/2008/layout/VerticalCurvedList"/>
    <dgm:cxn modelId="{B90E02F2-741F-4881-87CD-D39E71A73230}" type="presParOf" srcId="{2A2AB7CC-8AB1-4467-A805-D2B904B48013}" destId="{0CAD3577-E00A-4012-8B1E-AB0F51867D9D}" srcOrd="7" destOrd="0" presId="urn:microsoft.com/office/officeart/2008/layout/VerticalCurvedList"/>
    <dgm:cxn modelId="{3EBD4FF2-8C43-4D9E-B1E7-E12A8A841C21}" type="presParOf" srcId="{2A2AB7CC-8AB1-4467-A805-D2B904B48013}" destId="{DBDE9BBD-63C1-48F6-A9E0-21C304B9CC5B}" srcOrd="8" destOrd="0" presId="urn:microsoft.com/office/officeart/2008/layout/VerticalCurvedList"/>
    <dgm:cxn modelId="{4B3E3F1E-1906-44E6-8DE1-29CBF7FA24FF}" type="presParOf" srcId="{DBDE9BBD-63C1-48F6-A9E0-21C304B9CC5B}" destId="{F553F08D-1772-48EF-95BA-9E0597A1359C}"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C660E6-F725-4FAC-BA9F-4A1B40152177}" type="doc">
      <dgm:prSet loTypeId="urn:microsoft.com/office/officeart/2005/8/layout/chart3" loCatId="relationship" qsTypeId="urn:microsoft.com/office/officeart/2005/8/quickstyle/simple1" qsCatId="simple" csTypeId="urn:microsoft.com/office/officeart/2005/8/colors/colorful5" csCatId="colorful" phldr="1"/>
      <dgm:spPr/>
    </dgm:pt>
    <dgm:pt modelId="{280697BB-4313-4626-A309-2ACC8C0B9E62}">
      <dgm:prSet phldrT="[文字]"/>
      <dgm:spPr>
        <a:solidFill>
          <a:schemeClr val="accent6">
            <a:lumMod val="60000"/>
            <a:lumOff val="40000"/>
          </a:schemeClr>
        </a:solidFill>
      </dgm:spPr>
      <dgm:t>
        <a:bodyPr/>
        <a:lstStyle/>
        <a:p>
          <a:r>
            <a:rPr lang="en-GB" altLang="zh-TW" dirty="0"/>
            <a:t> Tea-processing techniques</a:t>
          </a:r>
          <a:endParaRPr lang="zh-TW" altLang="en-US" dirty="0"/>
        </a:p>
      </dgm:t>
    </dgm:pt>
    <dgm:pt modelId="{3131B0A1-C546-42AF-ADC9-5D64EFD3FF56}" type="parTrans" cxnId="{A153759E-92E2-438A-9ED5-81E50777B34E}">
      <dgm:prSet/>
      <dgm:spPr/>
      <dgm:t>
        <a:bodyPr/>
        <a:lstStyle/>
        <a:p>
          <a:endParaRPr lang="zh-TW" altLang="en-US"/>
        </a:p>
      </dgm:t>
    </dgm:pt>
    <dgm:pt modelId="{5F53D90E-9E75-4047-9E61-0C66498BBDE7}" type="sibTrans" cxnId="{A153759E-92E2-438A-9ED5-81E50777B34E}">
      <dgm:prSet/>
      <dgm:spPr/>
      <dgm:t>
        <a:bodyPr/>
        <a:lstStyle/>
        <a:p>
          <a:endParaRPr lang="zh-TW" altLang="en-US"/>
        </a:p>
      </dgm:t>
    </dgm:pt>
    <dgm:pt modelId="{3D1E0BAE-A141-45AD-BD98-37293A8CD200}">
      <dgm:prSet phldrT="[文字]" custT="1"/>
      <dgm:spPr/>
      <dgm:t>
        <a:bodyPr/>
        <a:lstStyle/>
        <a:p>
          <a:r>
            <a:rPr lang="en-GB" altLang="zh-TW" sz="2200" dirty="0"/>
            <a:t> The social world</a:t>
          </a:r>
          <a:endParaRPr lang="zh-TW" altLang="en-US" sz="2200" dirty="0"/>
        </a:p>
      </dgm:t>
    </dgm:pt>
    <dgm:pt modelId="{78818724-3F7B-423E-9DE9-D00C156C24E8}" type="parTrans" cxnId="{B262B4DB-2B88-4885-A6C4-F9741AD4CBA3}">
      <dgm:prSet/>
      <dgm:spPr/>
      <dgm:t>
        <a:bodyPr/>
        <a:lstStyle/>
        <a:p>
          <a:endParaRPr lang="zh-TW" altLang="en-US"/>
        </a:p>
      </dgm:t>
    </dgm:pt>
    <dgm:pt modelId="{05A21694-F705-462C-9F75-35AA9504A089}" type="sibTrans" cxnId="{B262B4DB-2B88-4885-A6C4-F9741AD4CBA3}">
      <dgm:prSet/>
      <dgm:spPr/>
      <dgm:t>
        <a:bodyPr/>
        <a:lstStyle/>
        <a:p>
          <a:endParaRPr lang="zh-TW" altLang="en-US"/>
        </a:p>
      </dgm:t>
    </dgm:pt>
    <dgm:pt modelId="{4C7381EA-4E80-4F14-B0F2-B3738ACF7E95}">
      <dgm:prSet phldrT="[文字]" custT="1"/>
      <dgm:spPr/>
      <dgm:t>
        <a:bodyPr/>
        <a:lstStyle/>
        <a:p>
          <a:r>
            <a:rPr lang="en-GB" altLang="zh-TW" sz="2200" dirty="0"/>
            <a:t> Values and attitudes </a:t>
          </a:r>
          <a:endParaRPr lang="zh-TW" altLang="en-US" sz="2200" dirty="0"/>
        </a:p>
      </dgm:t>
    </dgm:pt>
    <dgm:pt modelId="{4910EB4B-5F42-4157-BFC3-B0AD5FF34EA7}" type="parTrans" cxnId="{572D22F5-B5C2-4578-B6E3-64194157E1DA}">
      <dgm:prSet/>
      <dgm:spPr/>
      <dgm:t>
        <a:bodyPr/>
        <a:lstStyle/>
        <a:p>
          <a:endParaRPr lang="zh-TW" altLang="en-US"/>
        </a:p>
      </dgm:t>
    </dgm:pt>
    <dgm:pt modelId="{285A797D-CF06-49BB-B53F-0A987C86C688}" type="sibTrans" cxnId="{572D22F5-B5C2-4578-B6E3-64194157E1DA}">
      <dgm:prSet/>
      <dgm:spPr/>
      <dgm:t>
        <a:bodyPr/>
        <a:lstStyle/>
        <a:p>
          <a:endParaRPr lang="zh-TW" altLang="en-US"/>
        </a:p>
      </dgm:t>
    </dgm:pt>
    <dgm:pt modelId="{7BEAE8D0-6E8F-40F5-9495-03DC06394F04}" type="pres">
      <dgm:prSet presAssocID="{9CC660E6-F725-4FAC-BA9F-4A1B40152177}" presName="compositeShape" presStyleCnt="0">
        <dgm:presLayoutVars>
          <dgm:chMax val="7"/>
          <dgm:dir/>
          <dgm:resizeHandles val="exact"/>
        </dgm:presLayoutVars>
      </dgm:prSet>
      <dgm:spPr/>
    </dgm:pt>
    <dgm:pt modelId="{18A8C9E9-BA8B-414E-B2A5-B1D17459FFB2}" type="pres">
      <dgm:prSet presAssocID="{9CC660E6-F725-4FAC-BA9F-4A1B40152177}" presName="wedge1" presStyleLbl="node1" presStyleIdx="0" presStyleCnt="3" custLinFactNeighborX="-4576" custLinFactNeighborY="2816"/>
      <dgm:spPr/>
    </dgm:pt>
    <dgm:pt modelId="{49A5AB99-78B5-4782-8146-DF9655180112}" type="pres">
      <dgm:prSet presAssocID="{9CC660E6-F725-4FAC-BA9F-4A1B40152177}" presName="wedge1Tx" presStyleLbl="node1" presStyleIdx="0" presStyleCnt="3">
        <dgm:presLayoutVars>
          <dgm:chMax val="0"/>
          <dgm:chPref val="0"/>
          <dgm:bulletEnabled val="1"/>
        </dgm:presLayoutVars>
      </dgm:prSet>
      <dgm:spPr/>
    </dgm:pt>
    <dgm:pt modelId="{960087AC-B595-4431-B030-AB0BCD2AAD9B}" type="pres">
      <dgm:prSet presAssocID="{9CC660E6-F725-4FAC-BA9F-4A1B40152177}" presName="wedge2" presStyleLbl="node1" presStyleIdx="1" presStyleCnt="3"/>
      <dgm:spPr/>
    </dgm:pt>
    <dgm:pt modelId="{B0176751-9547-4072-9BA7-7C7B82A04A11}" type="pres">
      <dgm:prSet presAssocID="{9CC660E6-F725-4FAC-BA9F-4A1B40152177}" presName="wedge2Tx" presStyleLbl="node1" presStyleIdx="1" presStyleCnt="3">
        <dgm:presLayoutVars>
          <dgm:chMax val="0"/>
          <dgm:chPref val="0"/>
          <dgm:bulletEnabled val="1"/>
        </dgm:presLayoutVars>
      </dgm:prSet>
      <dgm:spPr/>
    </dgm:pt>
    <dgm:pt modelId="{B6629C65-25D2-491E-91FE-90A4E60629DD}" type="pres">
      <dgm:prSet presAssocID="{9CC660E6-F725-4FAC-BA9F-4A1B40152177}" presName="wedge3" presStyleLbl="node1" presStyleIdx="2" presStyleCnt="3"/>
      <dgm:spPr/>
    </dgm:pt>
    <dgm:pt modelId="{EE1CE144-BCB3-4B1B-A784-3DCDD5D341ED}" type="pres">
      <dgm:prSet presAssocID="{9CC660E6-F725-4FAC-BA9F-4A1B40152177}" presName="wedge3Tx" presStyleLbl="node1" presStyleIdx="2" presStyleCnt="3">
        <dgm:presLayoutVars>
          <dgm:chMax val="0"/>
          <dgm:chPref val="0"/>
          <dgm:bulletEnabled val="1"/>
        </dgm:presLayoutVars>
      </dgm:prSet>
      <dgm:spPr/>
    </dgm:pt>
  </dgm:ptLst>
  <dgm:cxnLst>
    <dgm:cxn modelId="{D5E89B39-B48D-4BD7-B4F1-339005994F03}" type="presOf" srcId="{9CC660E6-F725-4FAC-BA9F-4A1B40152177}" destId="{7BEAE8D0-6E8F-40F5-9495-03DC06394F04}" srcOrd="0" destOrd="0" presId="urn:microsoft.com/office/officeart/2005/8/layout/chart3"/>
    <dgm:cxn modelId="{3ABF353D-025B-455C-A701-17641721A13C}" type="presOf" srcId="{4C7381EA-4E80-4F14-B0F2-B3738ACF7E95}" destId="{B6629C65-25D2-491E-91FE-90A4E60629DD}" srcOrd="0" destOrd="0" presId="urn:microsoft.com/office/officeart/2005/8/layout/chart3"/>
    <dgm:cxn modelId="{98F8A75B-86B5-41F1-9B8C-F5538FDB8358}" type="presOf" srcId="{280697BB-4313-4626-A309-2ACC8C0B9E62}" destId="{18A8C9E9-BA8B-414E-B2A5-B1D17459FFB2}" srcOrd="0" destOrd="0" presId="urn:microsoft.com/office/officeart/2005/8/layout/chart3"/>
    <dgm:cxn modelId="{6B099963-031A-43BB-8B7D-4C27C31F1E04}" type="presOf" srcId="{3D1E0BAE-A141-45AD-BD98-37293A8CD200}" destId="{B0176751-9547-4072-9BA7-7C7B82A04A11}" srcOrd="1" destOrd="0" presId="urn:microsoft.com/office/officeart/2005/8/layout/chart3"/>
    <dgm:cxn modelId="{6D03188B-B5CA-41B9-A4F8-5981EB120E03}" type="presOf" srcId="{3D1E0BAE-A141-45AD-BD98-37293A8CD200}" destId="{960087AC-B595-4431-B030-AB0BCD2AAD9B}" srcOrd="0" destOrd="0" presId="urn:microsoft.com/office/officeart/2005/8/layout/chart3"/>
    <dgm:cxn modelId="{A153759E-92E2-438A-9ED5-81E50777B34E}" srcId="{9CC660E6-F725-4FAC-BA9F-4A1B40152177}" destId="{280697BB-4313-4626-A309-2ACC8C0B9E62}" srcOrd="0" destOrd="0" parTransId="{3131B0A1-C546-42AF-ADC9-5D64EFD3FF56}" sibTransId="{5F53D90E-9E75-4047-9E61-0C66498BBDE7}"/>
    <dgm:cxn modelId="{D8BEDCA6-4282-4657-BB30-AE299B834B8B}" type="presOf" srcId="{280697BB-4313-4626-A309-2ACC8C0B9E62}" destId="{49A5AB99-78B5-4782-8146-DF9655180112}" srcOrd="1" destOrd="0" presId="urn:microsoft.com/office/officeart/2005/8/layout/chart3"/>
    <dgm:cxn modelId="{B262B4DB-2B88-4885-A6C4-F9741AD4CBA3}" srcId="{9CC660E6-F725-4FAC-BA9F-4A1B40152177}" destId="{3D1E0BAE-A141-45AD-BD98-37293A8CD200}" srcOrd="1" destOrd="0" parTransId="{78818724-3F7B-423E-9DE9-D00C156C24E8}" sibTransId="{05A21694-F705-462C-9F75-35AA9504A089}"/>
    <dgm:cxn modelId="{C3798BF1-4569-441A-BDF2-23F8395638C7}" type="presOf" srcId="{4C7381EA-4E80-4F14-B0F2-B3738ACF7E95}" destId="{EE1CE144-BCB3-4B1B-A784-3DCDD5D341ED}" srcOrd="1" destOrd="0" presId="urn:microsoft.com/office/officeart/2005/8/layout/chart3"/>
    <dgm:cxn modelId="{572D22F5-B5C2-4578-B6E3-64194157E1DA}" srcId="{9CC660E6-F725-4FAC-BA9F-4A1B40152177}" destId="{4C7381EA-4E80-4F14-B0F2-B3738ACF7E95}" srcOrd="2" destOrd="0" parTransId="{4910EB4B-5F42-4157-BFC3-B0AD5FF34EA7}" sibTransId="{285A797D-CF06-49BB-B53F-0A987C86C688}"/>
    <dgm:cxn modelId="{CAE9F8F6-1573-4A9A-B36B-1A93EBAB53A5}" type="presParOf" srcId="{7BEAE8D0-6E8F-40F5-9495-03DC06394F04}" destId="{18A8C9E9-BA8B-414E-B2A5-B1D17459FFB2}" srcOrd="0" destOrd="0" presId="urn:microsoft.com/office/officeart/2005/8/layout/chart3"/>
    <dgm:cxn modelId="{A76A0EBB-BA68-412B-8257-19DC2E91C03D}" type="presParOf" srcId="{7BEAE8D0-6E8F-40F5-9495-03DC06394F04}" destId="{49A5AB99-78B5-4782-8146-DF9655180112}" srcOrd="1" destOrd="0" presId="urn:microsoft.com/office/officeart/2005/8/layout/chart3"/>
    <dgm:cxn modelId="{2708A45D-30C5-4532-92C7-39A0E828E524}" type="presParOf" srcId="{7BEAE8D0-6E8F-40F5-9495-03DC06394F04}" destId="{960087AC-B595-4431-B030-AB0BCD2AAD9B}" srcOrd="2" destOrd="0" presId="urn:microsoft.com/office/officeart/2005/8/layout/chart3"/>
    <dgm:cxn modelId="{5B153F49-BBBE-4C2D-987B-25E900477A5C}" type="presParOf" srcId="{7BEAE8D0-6E8F-40F5-9495-03DC06394F04}" destId="{B0176751-9547-4072-9BA7-7C7B82A04A11}" srcOrd="3" destOrd="0" presId="urn:microsoft.com/office/officeart/2005/8/layout/chart3"/>
    <dgm:cxn modelId="{DBF58F3C-C837-475A-B4E2-8F1FCE24390D}" type="presParOf" srcId="{7BEAE8D0-6E8F-40F5-9495-03DC06394F04}" destId="{B6629C65-25D2-491E-91FE-90A4E60629DD}" srcOrd="4" destOrd="0" presId="urn:microsoft.com/office/officeart/2005/8/layout/chart3"/>
    <dgm:cxn modelId="{11980878-5225-48EE-97D3-2F672615A76E}" type="presParOf" srcId="{7BEAE8D0-6E8F-40F5-9495-03DC06394F04}" destId="{EE1CE144-BCB3-4B1B-A784-3DCDD5D341ED}"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56594-645B-4193-A27D-F94DD858BE05}">
      <dsp:nvSpPr>
        <dsp:cNvPr id="0" name=""/>
        <dsp:cNvSpPr/>
      </dsp:nvSpPr>
      <dsp:spPr>
        <a:xfrm>
          <a:off x="1886841" y="446782"/>
          <a:ext cx="4691217" cy="4691217"/>
        </a:xfrm>
        <a:prstGeom prst="pie">
          <a:avLst>
            <a:gd name="adj1" fmla="val 16200000"/>
            <a:gd name="adj2" fmla="val 540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4232450" y="1144880"/>
        <a:ext cx="1647510" cy="3295021"/>
      </dsp:txXfrm>
    </dsp:sp>
    <dsp:sp modelId="{126D91BB-CC9A-40EC-8A92-E2C7A166FADD}">
      <dsp:nvSpPr>
        <dsp:cNvPr id="0" name=""/>
        <dsp:cNvSpPr/>
      </dsp:nvSpPr>
      <dsp:spPr>
        <a:xfrm>
          <a:off x="1775145" y="446782"/>
          <a:ext cx="4691217" cy="4691217"/>
        </a:xfrm>
        <a:prstGeom prst="pie">
          <a:avLst>
            <a:gd name="adj1" fmla="val 5400000"/>
            <a:gd name="adj2" fmla="val 1620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2445319" y="1144880"/>
        <a:ext cx="1647510" cy="32950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0F30DC-98BA-4B16-A205-617C86600984}">
      <dsp:nvSpPr>
        <dsp:cNvPr id="0" name=""/>
        <dsp:cNvSpPr/>
      </dsp:nvSpPr>
      <dsp:spPr>
        <a:xfrm rot="5400000">
          <a:off x="-223799" y="228761"/>
          <a:ext cx="1491994" cy="1044396"/>
        </a:xfrm>
        <a:prstGeom prst="chevron">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Pre-viewing</a:t>
          </a:r>
        </a:p>
      </dsp:txBody>
      <dsp:txXfrm rot="-5400000">
        <a:off x="0" y="527160"/>
        <a:ext cx="1044396" cy="447598"/>
      </dsp:txXfrm>
    </dsp:sp>
    <dsp:sp modelId="{E0F877F2-EA53-4DAF-B360-9960742FB8EC}">
      <dsp:nvSpPr>
        <dsp:cNvPr id="0" name=""/>
        <dsp:cNvSpPr/>
      </dsp:nvSpPr>
      <dsp:spPr>
        <a:xfrm rot="5400000">
          <a:off x="3642644" y="-2593285"/>
          <a:ext cx="969796" cy="6166292"/>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268288" lvl="1" indent="-268288" algn="l" defTabSz="711200">
            <a:lnSpc>
              <a:spcPct val="90000"/>
            </a:lnSpc>
            <a:spcBef>
              <a:spcPct val="0"/>
            </a:spcBef>
            <a:spcAft>
              <a:spcPct val="15000"/>
            </a:spcAft>
            <a:buChar char="•"/>
          </a:pPr>
          <a:r>
            <a:rPr lang="en-US" altLang="zh-TW" sz="1600" b="0" kern="1200" dirty="0">
              <a:latin typeface="Arial" panose="020B0604020202020204" pitchFamily="34" charset="0"/>
              <a:cs typeface="Arial" panose="020B0604020202020204" pitchFamily="34" charset="0"/>
            </a:rPr>
            <a:t>Connect students' prior experiences with Chinese tea in their everyday life.</a:t>
          </a:r>
          <a:endParaRPr lang="en-US" sz="1600" b="0" kern="1200" dirty="0">
            <a:latin typeface="Arial" panose="020B0604020202020204" pitchFamily="34" charset="0"/>
            <a:cs typeface="Arial" panose="020B0604020202020204" pitchFamily="34" charset="0"/>
          </a:endParaRPr>
        </a:p>
        <a:p>
          <a:pPr marL="268288" lvl="1" indent="-268288" algn="l" defTabSz="622300">
            <a:lnSpc>
              <a:spcPct val="90000"/>
            </a:lnSpc>
            <a:spcBef>
              <a:spcPct val="0"/>
            </a:spcBef>
            <a:spcAft>
              <a:spcPct val="15000"/>
            </a:spcAft>
            <a:buChar char="•"/>
          </a:pPr>
          <a:endParaRPr lang="zh-TW" altLang="zh-TW" sz="1400" b="0" kern="1200" dirty="0">
            <a:latin typeface="Arial" panose="020B0604020202020204" pitchFamily="34" charset="0"/>
            <a:cs typeface="Arial" panose="020B0604020202020204" pitchFamily="34" charset="0"/>
          </a:endParaRPr>
        </a:p>
      </dsp:txBody>
      <dsp:txXfrm rot="-5400000">
        <a:off x="1044396" y="52305"/>
        <a:ext cx="6118950" cy="875112"/>
      </dsp:txXfrm>
    </dsp:sp>
    <dsp:sp modelId="{80F3C215-C83C-44B0-AAC3-D40A5D61EB20}">
      <dsp:nvSpPr>
        <dsp:cNvPr id="0" name=""/>
        <dsp:cNvSpPr/>
      </dsp:nvSpPr>
      <dsp:spPr>
        <a:xfrm rot="5400000">
          <a:off x="-223799" y="1534705"/>
          <a:ext cx="1491994" cy="1044396"/>
        </a:xfrm>
        <a:prstGeom prst="chevron">
          <a:avLst/>
        </a:prstGeom>
        <a:solidFill>
          <a:schemeClr val="accent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While-viewing</a:t>
          </a:r>
        </a:p>
      </dsp:txBody>
      <dsp:txXfrm rot="-5400000">
        <a:off x="0" y="1833104"/>
        <a:ext cx="1044396" cy="447598"/>
      </dsp:txXfrm>
    </dsp:sp>
    <dsp:sp modelId="{39570A93-CE8B-4863-8FBF-7CC6D68A3D78}">
      <dsp:nvSpPr>
        <dsp:cNvPr id="0" name=""/>
        <dsp:cNvSpPr/>
      </dsp:nvSpPr>
      <dsp:spPr>
        <a:xfrm rot="5400000">
          <a:off x="3642644" y="-1287341"/>
          <a:ext cx="969796" cy="6166292"/>
        </a:xfrm>
        <a:prstGeom prst="round2SameRect">
          <a:avLst/>
        </a:prstGeom>
        <a:solidFill>
          <a:schemeClr val="lt1">
            <a:alpha val="90000"/>
            <a:hueOff val="0"/>
            <a:satOff val="0"/>
            <a:lumOff val="0"/>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endParaRPr lang="en-US" sz="1400" b="0" i="0" kern="1200" dirty="0">
            <a:latin typeface="Arial" panose="020B0604020202020204" pitchFamily="34" charset="0"/>
            <a:cs typeface="Arial" panose="020B0604020202020204" pitchFamily="34" charset="0"/>
          </a:endParaRPr>
        </a:p>
      </dsp:txBody>
      <dsp:txXfrm rot="-5400000">
        <a:off x="1044396" y="1358249"/>
        <a:ext cx="6118950" cy="875112"/>
      </dsp:txXfrm>
    </dsp:sp>
    <dsp:sp modelId="{B8216B23-72BC-4FD0-9BEE-A9E9D0680232}">
      <dsp:nvSpPr>
        <dsp:cNvPr id="0" name=""/>
        <dsp:cNvSpPr/>
      </dsp:nvSpPr>
      <dsp:spPr>
        <a:xfrm rot="5400000">
          <a:off x="-219412" y="2922012"/>
          <a:ext cx="1491994" cy="1044396"/>
        </a:xfrm>
        <a:prstGeom prst="chevron">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Post -viewing</a:t>
          </a:r>
        </a:p>
      </dsp:txBody>
      <dsp:txXfrm rot="-5400000">
        <a:off x="4387" y="3220411"/>
        <a:ext cx="1044396" cy="447598"/>
      </dsp:txXfrm>
    </dsp:sp>
    <dsp:sp modelId="{97ED3362-31B4-4118-9827-65168530B8A0}">
      <dsp:nvSpPr>
        <dsp:cNvPr id="0" name=""/>
        <dsp:cNvSpPr/>
      </dsp:nvSpPr>
      <dsp:spPr>
        <a:xfrm rot="5400000">
          <a:off x="3460676" y="106295"/>
          <a:ext cx="1333731" cy="6166292"/>
        </a:xfrm>
        <a:prstGeom prst="round2SameRect">
          <a:avLst/>
        </a:prstGeom>
        <a:solidFill>
          <a:schemeClr val="lt1">
            <a:alpha val="90000"/>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76213" lvl="1" indent="-176213" algn="just" defTabSz="711200">
            <a:lnSpc>
              <a:spcPct val="90000"/>
            </a:lnSpc>
            <a:spcBef>
              <a:spcPct val="0"/>
            </a:spcBef>
            <a:spcAft>
              <a:spcPts val="600"/>
            </a:spcAft>
            <a:buFont typeface="Arial" panose="020B0604020202020204" pitchFamily="34" charset="0"/>
            <a:buChar char="•"/>
          </a:pPr>
          <a:r>
            <a:rPr lang="en-US" altLang="zh-TW" sz="1400" kern="1200" dirty="0">
              <a:latin typeface="Arial" panose="020B0604020202020204" pitchFamily="34" charset="0"/>
              <a:cs typeface="Arial" panose="020B0604020202020204" pitchFamily="34" charset="0"/>
            </a:rPr>
            <a:t>Use the </a:t>
          </a:r>
          <a:r>
            <a:rPr lang="en-US" altLang="zh-TW" sz="1600" kern="1200" dirty="0">
              <a:solidFill>
                <a:schemeClr val="dk1">
                  <a:hueOff val="0"/>
                  <a:satOff val="0"/>
                  <a:lumOff val="0"/>
                  <a:alphaOff val="0"/>
                </a:schemeClr>
              </a:solidFill>
              <a:latin typeface="Arial" panose="020B0604020202020204" pitchFamily="34" charset="0"/>
              <a:ea typeface="+mn-ea"/>
              <a:cs typeface="Arial" panose="020B0604020202020204" pitchFamily="34" charset="0"/>
            </a:rPr>
            <a:t>article</a:t>
          </a:r>
          <a:r>
            <a:rPr lang="en-US" altLang="zh-TW" sz="1400" kern="1200" dirty="0">
              <a:latin typeface="Arial" panose="020B0604020202020204" pitchFamily="34" charset="0"/>
              <a:cs typeface="Arial" panose="020B0604020202020204" pitchFamily="34" charset="0"/>
            </a:rPr>
            <a:t> “Traditional Tea Processing Techniques and Associated Social Practices in China” as a follow-up to reinforce students’ understanding of China’s tea culture. </a:t>
          </a:r>
          <a:endParaRPr lang="en-US" sz="1400" b="0" i="0" kern="1200" dirty="0">
            <a:latin typeface="Arial" panose="020B0604020202020204" pitchFamily="34" charset="0"/>
            <a:cs typeface="Arial" panose="020B0604020202020204" pitchFamily="34" charset="0"/>
          </a:endParaRPr>
        </a:p>
        <a:p>
          <a:pPr marL="176213" lvl="1" indent="-176213" algn="just" defTabSz="711200">
            <a:lnSpc>
              <a:spcPct val="90000"/>
            </a:lnSpc>
            <a:spcBef>
              <a:spcPct val="0"/>
            </a:spcBef>
            <a:spcAft>
              <a:spcPts val="600"/>
            </a:spcAft>
            <a:buFont typeface="Arial" panose="020B0604020202020204" pitchFamily="34" charset="0"/>
            <a:buChar char="•"/>
          </a:pPr>
          <a:r>
            <a:rPr lang="en-US" altLang="zh-TW" sz="1400" b="0" i="0" kern="1200" dirty="0">
              <a:latin typeface="Arial" panose="020B0604020202020204" pitchFamily="34" charset="0"/>
              <a:cs typeface="Arial" panose="020B0604020202020204" pitchFamily="34" charset="0"/>
            </a:rPr>
            <a:t>Guide students to integrate and </a:t>
          </a:r>
          <a:r>
            <a:rPr lang="en-US" altLang="zh-TW" sz="1400" b="0" i="0" kern="1200" dirty="0" err="1">
              <a:latin typeface="Arial" panose="020B0604020202020204" pitchFamily="34" charset="0"/>
              <a:cs typeface="Arial" panose="020B0604020202020204" pitchFamily="34" charset="0"/>
            </a:rPr>
            <a:t>organise</a:t>
          </a:r>
          <a:r>
            <a:rPr lang="en-US" altLang="zh-TW" sz="1400" b="0" i="0" kern="1200" dirty="0">
              <a:latin typeface="Arial" panose="020B0604020202020204" pitchFamily="34" charset="0"/>
              <a:cs typeface="Arial" panose="020B0604020202020204" pitchFamily="34" charset="0"/>
            </a:rPr>
            <a:t> information and ideas from the video and the article on China’s tea culture by completing an infographic. </a:t>
          </a:r>
          <a:endParaRPr lang="en-US" sz="1400" b="0" i="0" kern="1200" dirty="0">
            <a:latin typeface="Arial" panose="020B0604020202020204" pitchFamily="34" charset="0"/>
            <a:cs typeface="Arial" panose="020B0604020202020204" pitchFamily="34" charset="0"/>
          </a:endParaRPr>
        </a:p>
      </dsp:txBody>
      <dsp:txXfrm rot="-5400000">
        <a:off x="1044396" y="2587683"/>
        <a:ext cx="6101185" cy="12035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DA036-4D29-48AA-82E9-0CDB43445EF1}">
      <dsp:nvSpPr>
        <dsp:cNvPr id="0" name=""/>
        <dsp:cNvSpPr/>
      </dsp:nvSpPr>
      <dsp:spPr>
        <a:xfrm rot="16200000">
          <a:off x="1466531" y="-1466531"/>
          <a:ext cx="2511545" cy="5444608"/>
        </a:xfrm>
        <a:prstGeom prst="round1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369824" rIns="369824" bIns="369824" numCol="1" spcCol="1270" anchor="ctr" anchorCtr="0">
          <a:noAutofit/>
        </a:bodyPr>
        <a:lstStyle/>
        <a:p>
          <a:pPr marL="0" lvl="0" indent="0" algn="ctr" defTabSz="2311400">
            <a:lnSpc>
              <a:spcPct val="90000"/>
            </a:lnSpc>
            <a:spcBef>
              <a:spcPct val="0"/>
            </a:spcBef>
            <a:spcAft>
              <a:spcPct val="35000"/>
            </a:spcAft>
            <a:buNone/>
          </a:pPr>
          <a:r>
            <a:rPr lang="en-GB" altLang="zh-TW" sz="5200" kern="1200" dirty="0"/>
            <a:t> </a:t>
          </a:r>
          <a:endParaRPr lang="zh-TW" altLang="en-US" sz="5200" kern="1200" dirty="0"/>
        </a:p>
      </dsp:txBody>
      <dsp:txXfrm rot="5400000">
        <a:off x="0" y="0"/>
        <a:ext cx="5444608" cy="1883659"/>
      </dsp:txXfrm>
    </dsp:sp>
    <dsp:sp modelId="{56DB8F17-025F-41AF-B2BE-980D81A441BE}">
      <dsp:nvSpPr>
        <dsp:cNvPr id="0" name=""/>
        <dsp:cNvSpPr/>
      </dsp:nvSpPr>
      <dsp:spPr>
        <a:xfrm>
          <a:off x="5444608" y="0"/>
          <a:ext cx="5444608" cy="2511545"/>
        </a:xfrm>
        <a:prstGeom prst="round1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369824" rIns="369824" bIns="369824" numCol="1" spcCol="1270" anchor="ctr" anchorCtr="0">
          <a:noAutofit/>
        </a:bodyPr>
        <a:lstStyle/>
        <a:p>
          <a:pPr marL="0" lvl="0" indent="0" algn="ctr" defTabSz="2311400">
            <a:lnSpc>
              <a:spcPct val="90000"/>
            </a:lnSpc>
            <a:spcBef>
              <a:spcPct val="0"/>
            </a:spcBef>
            <a:spcAft>
              <a:spcPct val="35000"/>
            </a:spcAft>
            <a:buNone/>
          </a:pPr>
          <a:r>
            <a:rPr lang="en-GB" altLang="zh-TW" sz="5200" kern="1200" dirty="0"/>
            <a:t> </a:t>
          </a:r>
          <a:endParaRPr lang="zh-TW" altLang="en-US" sz="5200" kern="1200" dirty="0"/>
        </a:p>
      </dsp:txBody>
      <dsp:txXfrm>
        <a:off x="5444608" y="0"/>
        <a:ext cx="5444608" cy="1883659"/>
      </dsp:txXfrm>
    </dsp:sp>
    <dsp:sp modelId="{72566272-9AB8-4053-BBB7-C9830E87D8EA}">
      <dsp:nvSpPr>
        <dsp:cNvPr id="0" name=""/>
        <dsp:cNvSpPr/>
      </dsp:nvSpPr>
      <dsp:spPr>
        <a:xfrm rot="10800000">
          <a:off x="0" y="2511545"/>
          <a:ext cx="5444608" cy="2511545"/>
        </a:xfrm>
        <a:prstGeom prst="round1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369824" rIns="369824" bIns="369824" numCol="1" spcCol="1270" anchor="ctr" anchorCtr="0">
          <a:noAutofit/>
        </a:bodyPr>
        <a:lstStyle/>
        <a:p>
          <a:pPr marL="0" lvl="0" indent="0" algn="ctr" defTabSz="2311400">
            <a:lnSpc>
              <a:spcPct val="90000"/>
            </a:lnSpc>
            <a:spcBef>
              <a:spcPct val="0"/>
            </a:spcBef>
            <a:spcAft>
              <a:spcPct val="35000"/>
            </a:spcAft>
            <a:buNone/>
          </a:pPr>
          <a:r>
            <a:rPr lang="en-GB" altLang="zh-TW" sz="5200" kern="1200" dirty="0"/>
            <a:t> </a:t>
          </a:r>
          <a:endParaRPr lang="zh-TW" altLang="en-US" sz="5200" kern="1200" dirty="0"/>
        </a:p>
      </dsp:txBody>
      <dsp:txXfrm rot="10800000">
        <a:off x="0" y="3139431"/>
        <a:ext cx="5444608" cy="1883659"/>
      </dsp:txXfrm>
    </dsp:sp>
    <dsp:sp modelId="{ED2A7651-1D87-46EA-92E5-7DE27D31E651}">
      <dsp:nvSpPr>
        <dsp:cNvPr id="0" name=""/>
        <dsp:cNvSpPr/>
      </dsp:nvSpPr>
      <dsp:spPr>
        <a:xfrm rot="5400000">
          <a:off x="6911140" y="1045013"/>
          <a:ext cx="2511545" cy="5444608"/>
        </a:xfrm>
        <a:prstGeom prst="round1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369824" rIns="369824" bIns="369824" numCol="1" spcCol="1270" anchor="ctr" anchorCtr="0">
          <a:noAutofit/>
        </a:bodyPr>
        <a:lstStyle/>
        <a:p>
          <a:pPr marL="0" lvl="0" indent="0" algn="ctr" defTabSz="2311400">
            <a:lnSpc>
              <a:spcPct val="90000"/>
            </a:lnSpc>
            <a:spcBef>
              <a:spcPct val="0"/>
            </a:spcBef>
            <a:spcAft>
              <a:spcPct val="35000"/>
            </a:spcAft>
            <a:buNone/>
          </a:pPr>
          <a:r>
            <a:rPr lang="en-GB" altLang="zh-TW" sz="5200" kern="1200" dirty="0"/>
            <a:t> </a:t>
          </a:r>
          <a:endParaRPr lang="zh-TW" altLang="en-US" sz="5200" kern="1200" dirty="0"/>
        </a:p>
      </dsp:txBody>
      <dsp:txXfrm rot="-5400000">
        <a:off x="5444609" y="3139431"/>
        <a:ext cx="5444608" cy="1883659"/>
      </dsp:txXfrm>
    </dsp:sp>
    <dsp:sp modelId="{3E2899EE-1A68-4518-83CD-00AA170ACC62}">
      <dsp:nvSpPr>
        <dsp:cNvPr id="0" name=""/>
        <dsp:cNvSpPr/>
      </dsp:nvSpPr>
      <dsp:spPr>
        <a:xfrm>
          <a:off x="3811225" y="1883659"/>
          <a:ext cx="3266765" cy="1255772"/>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GB" altLang="zh-TW" sz="5200" kern="1200" dirty="0"/>
            <a:t> </a:t>
          </a:r>
          <a:endParaRPr lang="zh-TW" altLang="en-US" sz="5200" kern="1200" dirty="0"/>
        </a:p>
      </dsp:txBody>
      <dsp:txXfrm>
        <a:off x="3872527" y="1944961"/>
        <a:ext cx="3144161" cy="11331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4E1F63-8610-4FFA-A455-C2887962AC48}">
      <dsp:nvSpPr>
        <dsp:cNvPr id="0" name=""/>
        <dsp:cNvSpPr/>
      </dsp:nvSpPr>
      <dsp:spPr>
        <a:xfrm>
          <a:off x="-5397636" y="-826530"/>
          <a:ext cx="6427078" cy="6427078"/>
        </a:xfrm>
        <a:prstGeom prst="blockArc">
          <a:avLst>
            <a:gd name="adj1" fmla="val 18900000"/>
            <a:gd name="adj2" fmla="val 2700000"/>
            <a:gd name="adj3" fmla="val 33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26E02E-12F4-48DB-9E04-B16AF8F70292}">
      <dsp:nvSpPr>
        <dsp:cNvPr id="0" name=""/>
        <dsp:cNvSpPr/>
      </dsp:nvSpPr>
      <dsp:spPr>
        <a:xfrm>
          <a:off x="538944" y="367026"/>
          <a:ext cx="7161703" cy="734434"/>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2958" tIns="83820" rIns="83820" bIns="83820" numCol="1" spcCol="1270" anchor="ctr" anchorCtr="0">
          <a:noAutofit/>
        </a:bodyPr>
        <a:lstStyle/>
        <a:p>
          <a:pPr marL="0" lvl="0" indent="0" algn="l" defTabSz="1466850">
            <a:lnSpc>
              <a:spcPct val="90000"/>
            </a:lnSpc>
            <a:spcBef>
              <a:spcPct val="0"/>
            </a:spcBef>
            <a:spcAft>
              <a:spcPct val="35000"/>
            </a:spcAft>
            <a:buNone/>
          </a:pPr>
          <a:r>
            <a:rPr lang="en-US" altLang="zh-TW" sz="3300" kern="1200" dirty="0">
              <a:solidFill>
                <a:schemeClr val="bg1"/>
              </a:solidFill>
            </a:rPr>
            <a:t>How technique defines tea categories</a:t>
          </a:r>
          <a:endParaRPr lang="en-US" sz="3300" kern="1200" dirty="0">
            <a:solidFill>
              <a:schemeClr val="bg1"/>
            </a:solidFill>
          </a:endParaRPr>
        </a:p>
      </dsp:txBody>
      <dsp:txXfrm>
        <a:off x="538944" y="367026"/>
        <a:ext cx="7161703" cy="734434"/>
      </dsp:txXfrm>
    </dsp:sp>
    <dsp:sp modelId="{419BEC42-E2CE-4DFF-948B-A0644E276820}">
      <dsp:nvSpPr>
        <dsp:cNvPr id="0" name=""/>
        <dsp:cNvSpPr/>
      </dsp:nvSpPr>
      <dsp:spPr>
        <a:xfrm>
          <a:off x="79923" y="275222"/>
          <a:ext cx="918043" cy="9180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55FC1C-5CBF-4546-9278-FFD33EBBA77A}">
      <dsp:nvSpPr>
        <dsp:cNvPr id="0" name=""/>
        <dsp:cNvSpPr/>
      </dsp:nvSpPr>
      <dsp:spPr>
        <a:xfrm>
          <a:off x="960013" y="1468869"/>
          <a:ext cx="6740635" cy="734434"/>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2958" tIns="83820" rIns="83820" bIns="83820" numCol="1" spcCol="1270" anchor="ctr" anchorCtr="0">
          <a:noAutofit/>
        </a:bodyPr>
        <a:lstStyle/>
        <a:p>
          <a:pPr marL="0" lvl="0" indent="0" algn="l" defTabSz="1466850">
            <a:lnSpc>
              <a:spcPct val="90000"/>
            </a:lnSpc>
            <a:spcBef>
              <a:spcPct val="0"/>
            </a:spcBef>
            <a:spcAft>
              <a:spcPct val="35000"/>
            </a:spcAft>
            <a:buNone/>
          </a:pPr>
          <a:r>
            <a:rPr lang="en-US" altLang="zh-TW" sz="3300" kern="1200" dirty="0">
              <a:solidFill>
                <a:schemeClr val="bg1"/>
              </a:solidFill>
            </a:rPr>
            <a:t>Beyond the leaf</a:t>
          </a:r>
          <a:endParaRPr lang="en-US" sz="3300" kern="1200" dirty="0">
            <a:solidFill>
              <a:schemeClr val="bg1"/>
            </a:solidFill>
          </a:endParaRPr>
        </a:p>
      </dsp:txBody>
      <dsp:txXfrm>
        <a:off x="960013" y="1468869"/>
        <a:ext cx="6740635" cy="734434"/>
      </dsp:txXfrm>
    </dsp:sp>
    <dsp:sp modelId="{4C557796-3A88-4C8E-A117-02DA87E8B635}">
      <dsp:nvSpPr>
        <dsp:cNvPr id="0" name=""/>
        <dsp:cNvSpPr/>
      </dsp:nvSpPr>
      <dsp:spPr>
        <a:xfrm>
          <a:off x="500991" y="1377065"/>
          <a:ext cx="918043" cy="9180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ED3E47-6B65-467F-A018-E05FF1DABCBE}">
      <dsp:nvSpPr>
        <dsp:cNvPr id="0" name=""/>
        <dsp:cNvSpPr/>
      </dsp:nvSpPr>
      <dsp:spPr>
        <a:xfrm>
          <a:off x="960013" y="2570712"/>
          <a:ext cx="6740635" cy="734434"/>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2958" tIns="83820" rIns="83820" bIns="83820" numCol="1" spcCol="1270" anchor="ctr" anchorCtr="0">
          <a:noAutofit/>
        </a:bodyPr>
        <a:lstStyle/>
        <a:p>
          <a:pPr marL="0" lvl="0" indent="0" algn="l" defTabSz="1466850">
            <a:lnSpc>
              <a:spcPct val="90000"/>
            </a:lnSpc>
            <a:spcBef>
              <a:spcPct val="0"/>
            </a:spcBef>
            <a:spcAft>
              <a:spcPct val="35000"/>
            </a:spcAft>
            <a:buNone/>
          </a:pPr>
          <a:r>
            <a:rPr lang="en-US" altLang="zh-TW" sz="3300" kern="1200" dirty="0">
              <a:solidFill>
                <a:schemeClr val="bg1"/>
              </a:solidFill>
            </a:rPr>
            <a:t>The rich tapestry of Chinese tea</a:t>
          </a:r>
          <a:endParaRPr lang="en-US" sz="3300" kern="1200" dirty="0">
            <a:solidFill>
              <a:schemeClr val="bg1"/>
            </a:solidFill>
          </a:endParaRPr>
        </a:p>
      </dsp:txBody>
      <dsp:txXfrm>
        <a:off x="960013" y="2570712"/>
        <a:ext cx="6740635" cy="734434"/>
      </dsp:txXfrm>
    </dsp:sp>
    <dsp:sp modelId="{2A83501E-ECE1-45FD-BDF5-06BC4722BD52}">
      <dsp:nvSpPr>
        <dsp:cNvPr id="0" name=""/>
        <dsp:cNvSpPr/>
      </dsp:nvSpPr>
      <dsp:spPr>
        <a:xfrm>
          <a:off x="500991" y="2478908"/>
          <a:ext cx="918043" cy="9180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AD3577-E00A-4012-8B1E-AB0F51867D9D}">
      <dsp:nvSpPr>
        <dsp:cNvPr id="0" name=""/>
        <dsp:cNvSpPr/>
      </dsp:nvSpPr>
      <dsp:spPr>
        <a:xfrm>
          <a:off x="538944" y="3672555"/>
          <a:ext cx="7161703" cy="734434"/>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2958" tIns="83820" rIns="83820" bIns="83820" numCol="1" spcCol="1270" anchor="ctr" anchorCtr="0">
          <a:noAutofit/>
        </a:bodyPr>
        <a:lstStyle/>
        <a:p>
          <a:pPr marL="0" lvl="0" indent="0" algn="l" defTabSz="1466850">
            <a:lnSpc>
              <a:spcPct val="90000"/>
            </a:lnSpc>
            <a:spcBef>
              <a:spcPct val="0"/>
            </a:spcBef>
            <a:spcAft>
              <a:spcPct val="35000"/>
            </a:spcAft>
            <a:buNone/>
          </a:pPr>
          <a:r>
            <a:rPr lang="en-US" altLang="zh-TW" sz="3300" kern="1200" dirty="0">
              <a:solidFill>
                <a:schemeClr val="bg1"/>
              </a:solidFill>
            </a:rPr>
            <a:t>Tea in the everyday hustle</a:t>
          </a:r>
          <a:endParaRPr lang="en-US" sz="3300" kern="1200" dirty="0">
            <a:solidFill>
              <a:schemeClr val="bg1"/>
            </a:solidFill>
          </a:endParaRPr>
        </a:p>
      </dsp:txBody>
      <dsp:txXfrm>
        <a:off x="538944" y="3672555"/>
        <a:ext cx="7161703" cy="734434"/>
      </dsp:txXfrm>
    </dsp:sp>
    <dsp:sp modelId="{F553F08D-1772-48EF-95BA-9E0597A1359C}">
      <dsp:nvSpPr>
        <dsp:cNvPr id="0" name=""/>
        <dsp:cNvSpPr/>
      </dsp:nvSpPr>
      <dsp:spPr>
        <a:xfrm>
          <a:off x="79923" y="3580751"/>
          <a:ext cx="918043" cy="9180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8C9E9-BA8B-414E-B2A5-B1D17459FFB2}">
      <dsp:nvSpPr>
        <dsp:cNvPr id="0" name=""/>
        <dsp:cNvSpPr/>
      </dsp:nvSpPr>
      <dsp:spPr>
        <a:xfrm>
          <a:off x="1063899" y="348440"/>
          <a:ext cx="3210923" cy="3210923"/>
        </a:xfrm>
        <a:prstGeom prst="pie">
          <a:avLst>
            <a:gd name="adj1" fmla="val 16200000"/>
            <a:gd name="adj2" fmla="val 180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altLang="zh-TW" sz="1800" kern="1200" dirty="0"/>
            <a:t> Tea-processing techniques</a:t>
          </a:r>
          <a:endParaRPr lang="zh-TW" altLang="en-US" sz="1800" kern="1200" dirty="0"/>
        </a:p>
      </dsp:txBody>
      <dsp:txXfrm>
        <a:off x="2809647" y="940932"/>
        <a:ext cx="1089420" cy="1070307"/>
      </dsp:txXfrm>
    </dsp:sp>
    <dsp:sp modelId="{960087AC-B595-4431-B030-AB0BCD2AAD9B}">
      <dsp:nvSpPr>
        <dsp:cNvPr id="0" name=""/>
        <dsp:cNvSpPr/>
      </dsp:nvSpPr>
      <dsp:spPr>
        <a:xfrm>
          <a:off x="1045315" y="353583"/>
          <a:ext cx="3210923" cy="3210923"/>
        </a:xfrm>
        <a:prstGeom prst="pie">
          <a:avLst>
            <a:gd name="adj1" fmla="val 1800000"/>
            <a:gd name="adj2" fmla="val 900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altLang="zh-TW" sz="2200" kern="1200" dirty="0"/>
            <a:t> The social world</a:t>
          </a:r>
          <a:endParaRPr lang="zh-TW" altLang="en-US" sz="2200" kern="1200" dirty="0"/>
        </a:p>
      </dsp:txBody>
      <dsp:txXfrm>
        <a:off x="1924496" y="2379523"/>
        <a:ext cx="1452560" cy="993857"/>
      </dsp:txXfrm>
    </dsp:sp>
    <dsp:sp modelId="{B6629C65-25D2-491E-91FE-90A4E60629DD}">
      <dsp:nvSpPr>
        <dsp:cNvPr id="0" name=""/>
        <dsp:cNvSpPr/>
      </dsp:nvSpPr>
      <dsp:spPr>
        <a:xfrm>
          <a:off x="1045315" y="353583"/>
          <a:ext cx="3210923" cy="3210923"/>
        </a:xfrm>
        <a:prstGeom prst="pie">
          <a:avLst>
            <a:gd name="adj1" fmla="val 9000000"/>
            <a:gd name="adj2" fmla="val 1620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altLang="zh-TW" sz="2200" kern="1200" dirty="0"/>
            <a:t> Values and attitudes </a:t>
          </a:r>
          <a:endParaRPr lang="zh-TW" altLang="en-US" sz="2200" kern="1200" dirty="0"/>
        </a:p>
      </dsp:txBody>
      <dsp:txXfrm>
        <a:off x="1389343" y="984300"/>
        <a:ext cx="1089420" cy="1070307"/>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1440" tIns="45720" rIns="91440" bIns="45720" rtlCol="0"/>
          <a:lstStyle>
            <a:lvl1pPr algn="r">
              <a:defRPr sz="1200"/>
            </a:lvl1pPr>
          </a:lstStyle>
          <a:p>
            <a:fld id="{310F57C2-42CC-4143-9A52-6AC8C8A2301A}" type="datetimeFigureOut">
              <a:rPr lang="en-US" smtClean="0"/>
              <a:t>4/14/2026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1440" tIns="45720" rIns="91440" bIns="45720" rtlCol="0" anchor="b"/>
          <a:lstStyle>
            <a:lvl1pPr algn="r">
              <a:defRPr sz="1200"/>
            </a:lvl1pPr>
          </a:lstStyle>
          <a:p>
            <a:fld id="{0053B93D-869F-4D41-9660-F607C673760B}" type="slidenum">
              <a:rPr lang="en-US" smtClean="0"/>
              <a:t>‹#›</a:t>
            </a:fld>
            <a:endParaRPr lang="en-US"/>
          </a:p>
        </p:txBody>
      </p:sp>
    </p:spTree>
    <p:extLst>
      <p:ext uri="{BB962C8B-B14F-4D97-AF65-F5344CB8AC3E}">
        <p14:creationId xmlns:p14="http://schemas.microsoft.com/office/powerpoint/2010/main" val="2991671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D5213-A4CD-49A0-82CD-C20B740613B1}" type="slidenum">
              <a:rPr lang="en-US" smtClean="0"/>
              <a:t>2</a:t>
            </a:fld>
            <a:endParaRPr lang="en-US"/>
          </a:p>
        </p:txBody>
      </p:sp>
    </p:spTree>
    <p:extLst>
      <p:ext uri="{BB962C8B-B14F-4D97-AF65-F5344CB8AC3E}">
        <p14:creationId xmlns:p14="http://schemas.microsoft.com/office/powerpoint/2010/main" val="3358790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053B93D-869F-4D41-9660-F607C673760B}" type="slidenum">
              <a:rPr lang="en-US" smtClean="0"/>
              <a:t>16</a:t>
            </a:fld>
            <a:endParaRPr lang="en-US"/>
          </a:p>
        </p:txBody>
      </p:sp>
    </p:spTree>
    <p:extLst>
      <p:ext uri="{BB962C8B-B14F-4D97-AF65-F5344CB8AC3E}">
        <p14:creationId xmlns:p14="http://schemas.microsoft.com/office/powerpoint/2010/main" val="4091925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r>
              <a:rPr lang="en-US" altLang="zh-TW" b="1" u="sng" dirty="0"/>
              <a:t>UNESCO</a:t>
            </a:r>
          </a:p>
          <a:p>
            <a:pPr algn="just"/>
            <a:r>
              <a:rPr lang="en-US" altLang="zh-TW" dirty="0"/>
              <a:t>United Nations Educational, Scientific and Cultural Organization (UNESCO) is a specialized UN agency founded in 1945, headquartered in Paris, aiming to foster peace through international cooperation in education, sciences, and culture. It protects world heritage, promotes education, and drives scientific collaboration among 194 member states.</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0053B93D-869F-4D41-9660-F607C673760B}" type="slidenum">
              <a:rPr lang="en-US" smtClean="0"/>
              <a:t>4</a:t>
            </a:fld>
            <a:endParaRPr lang="en-US"/>
          </a:p>
        </p:txBody>
      </p:sp>
    </p:spTree>
    <p:extLst>
      <p:ext uri="{BB962C8B-B14F-4D97-AF65-F5344CB8AC3E}">
        <p14:creationId xmlns:p14="http://schemas.microsoft.com/office/powerpoint/2010/main" val="1964291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10"/>
          </p:nvPr>
        </p:nvSpPr>
        <p:spPr/>
        <p:txBody>
          <a:bodyPr/>
          <a:lstStyle/>
          <a:p>
            <a:fld id="{0053B93D-869F-4D41-9660-F607C673760B}" type="slidenum">
              <a:rPr lang="en-US" smtClean="0"/>
              <a:t>5</a:t>
            </a:fld>
            <a:endParaRPr lang="en-US"/>
          </a:p>
        </p:txBody>
      </p:sp>
    </p:spTree>
    <p:extLst>
      <p:ext uri="{BB962C8B-B14F-4D97-AF65-F5344CB8AC3E}">
        <p14:creationId xmlns:p14="http://schemas.microsoft.com/office/powerpoint/2010/main" val="1042023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4163" lvl="1" indent="-284163" defTabSz="800100">
              <a:spcBef>
                <a:spcPct val="0"/>
              </a:spcBef>
              <a:spcAft>
                <a:spcPct val="15000"/>
              </a:spcAft>
              <a:buChar char="••"/>
            </a:pPr>
            <a:r>
              <a:rPr lang="en-US" altLang="zh-TW" sz="1200" b="0" i="0" dirty="0">
                <a:solidFill>
                  <a:srgbClr val="202930"/>
                </a:solidFill>
                <a:effectLst/>
                <a:latin typeface="proximaNovaReg"/>
              </a:rPr>
              <a:t>https://chinacurrent.com/story/25023/tea-making-chinas-intangible-cultural-heritage</a:t>
            </a:r>
          </a:p>
          <a:p>
            <a:pPr marL="284163" lvl="1" indent="-284163" defTabSz="800100">
              <a:spcBef>
                <a:spcPct val="0"/>
              </a:spcBef>
              <a:spcAft>
                <a:spcPct val="15000"/>
              </a:spcAft>
              <a:buChar char="••"/>
            </a:pPr>
            <a:endParaRPr lang="en-US" altLang="zh-TW" sz="1200" dirty="0">
              <a:latin typeface="Arial" panose="020B0604020202020204" pitchFamily="34" charset="0"/>
              <a:cs typeface="Arial" panose="020B0604020202020204" pitchFamily="34" charset="0"/>
            </a:endParaRPr>
          </a:p>
          <a:p>
            <a:pPr marL="284163" lvl="1" indent="-284163" defTabSz="800100">
              <a:spcBef>
                <a:spcPct val="0"/>
              </a:spcBef>
              <a:spcAft>
                <a:spcPct val="15000"/>
              </a:spcAft>
              <a:buChar char="••"/>
            </a:pPr>
            <a:endParaRPr lang="en-US" altLang="zh-TW" sz="1200" dirty="0">
              <a:latin typeface="Arial" panose="020B0604020202020204" pitchFamily="34" charset="0"/>
              <a:cs typeface="Arial" panose="020B0604020202020204" pitchFamily="34" charset="0"/>
            </a:endParaRPr>
          </a:p>
          <a:p>
            <a:pPr marL="284163" lvl="1" indent="-284163" defTabSz="800100">
              <a:spcBef>
                <a:spcPct val="0"/>
              </a:spcBef>
              <a:spcAft>
                <a:spcPct val="15000"/>
              </a:spcAft>
              <a:buChar char="••"/>
            </a:pPr>
            <a:endParaRPr lang="en-US" altLang="zh-TW" sz="1200" dirty="0">
              <a:latin typeface="Arial" panose="020B0604020202020204" pitchFamily="34" charset="0"/>
              <a:cs typeface="Arial" panose="020B0604020202020204" pitchFamily="34" charset="0"/>
            </a:endParaRPr>
          </a:p>
          <a:p>
            <a:endParaRPr lang="zh-TW" altLang="en-US" dirty="0"/>
          </a:p>
        </p:txBody>
      </p:sp>
      <p:sp>
        <p:nvSpPr>
          <p:cNvPr id="4" name="Slide Number Placeholder 3"/>
          <p:cNvSpPr>
            <a:spLocks noGrp="1"/>
          </p:cNvSpPr>
          <p:nvPr>
            <p:ph type="sldNum" sz="quarter" idx="10"/>
          </p:nvPr>
        </p:nvSpPr>
        <p:spPr/>
        <p:txBody>
          <a:bodyPr/>
          <a:lstStyle/>
          <a:p>
            <a:fld id="{0053B93D-869F-4D41-9660-F607C673760B}" type="slidenum">
              <a:rPr lang="en-US" smtClean="0"/>
              <a:t>7</a:t>
            </a:fld>
            <a:endParaRPr lang="en-US"/>
          </a:p>
        </p:txBody>
      </p:sp>
    </p:spTree>
    <p:extLst>
      <p:ext uri="{BB962C8B-B14F-4D97-AF65-F5344CB8AC3E}">
        <p14:creationId xmlns:p14="http://schemas.microsoft.com/office/powerpoint/2010/main" val="3441697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GB" altLang="zh-TW" dirty="0"/>
              <a:t>Para 1: </a:t>
            </a:r>
            <a:r>
              <a:rPr lang="en-US" altLang="zh-TW" dirty="0"/>
              <a:t>The rich tapestry of Chinese tea</a:t>
            </a:r>
            <a:endParaRPr lang="en-GB" altLang="zh-TW" dirty="0"/>
          </a:p>
          <a:p>
            <a:r>
              <a:rPr lang="en-GB" altLang="zh-TW" dirty="0"/>
              <a:t>Para 2: How technique defines tea categories</a:t>
            </a:r>
          </a:p>
          <a:p>
            <a:r>
              <a:rPr lang="en-GB" altLang="zh-TW" dirty="0"/>
              <a:t>Para 3: Tea in the everyday hustle</a:t>
            </a:r>
          </a:p>
          <a:p>
            <a:r>
              <a:rPr lang="en-GB" altLang="zh-TW" dirty="0"/>
              <a:t>Para 4: Beyond the leaf</a:t>
            </a:r>
          </a:p>
          <a:p>
            <a:endParaRPr lang="zh-TW" altLang="en-US" dirty="0"/>
          </a:p>
        </p:txBody>
      </p:sp>
      <p:sp>
        <p:nvSpPr>
          <p:cNvPr id="4" name="投影片編號版面配置區 3"/>
          <p:cNvSpPr>
            <a:spLocks noGrp="1"/>
          </p:cNvSpPr>
          <p:nvPr>
            <p:ph type="sldNum" sz="quarter" idx="5"/>
          </p:nvPr>
        </p:nvSpPr>
        <p:spPr/>
        <p:txBody>
          <a:bodyPr/>
          <a:lstStyle/>
          <a:p>
            <a:fld id="{0053B93D-869F-4D41-9660-F607C673760B}" type="slidenum">
              <a:rPr lang="en-US" smtClean="0"/>
              <a:t>8</a:t>
            </a:fld>
            <a:endParaRPr lang="en-US"/>
          </a:p>
        </p:txBody>
      </p:sp>
    </p:spTree>
    <p:extLst>
      <p:ext uri="{BB962C8B-B14F-4D97-AF65-F5344CB8AC3E}">
        <p14:creationId xmlns:p14="http://schemas.microsoft.com/office/powerpoint/2010/main" val="3984068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053B93D-869F-4D41-9660-F607C673760B}" type="slidenum">
              <a:rPr lang="en-US" smtClean="0"/>
              <a:t>10</a:t>
            </a:fld>
            <a:endParaRPr lang="en-US"/>
          </a:p>
        </p:txBody>
      </p:sp>
    </p:spTree>
    <p:extLst>
      <p:ext uri="{BB962C8B-B14F-4D97-AF65-F5344CB8AC3E}">
        <p14:creationId xmlns:p14="http://schemas.microsoft.com/office/powerpoint/2010/main" val="3389887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053B93D-869F-4D41-9660-F607C673760B}" type="slidenum">
              <a:rPr lang="en-US" smtClean="0"/>
              <a:t>11</a:t>
            </a:fld>
            <a:endParaRPr lang="en-US"/>
          </a:p>
        </p:txBody>
      </p:sp>
    </p:spTree>
    <p:extLst>
      <p:ext uri="{BB962C8B-B14F-4D97-AF65-F5344CB8AC3E}">
        <p14:creationId xmlns:p14="http://schemas.microsoft.com/office/powerpoint/2010/main" val="411290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053B93D-869F-4D41-9660-F607C673760B}" type="slidenum">
              <a:rPr lang="en-US" smtClean="0"/>
              <a:t>13</a:t>
            </a:fld>
            <a:endParaRPr lang="en-US"/>
          </a:p>
        </p:txBody>
      </p:sp>
    </p:spTree>
    <p:extLst>
      <p:ext uri="{BB962C8B-B14F-4D97-AF65-F5344CB8AC3E}">
        <p14:creationId xmlns:p14="http://schemas.microsoft.com/office/powerpoint/2010/main" val="813031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3B93D-869F-4D41-9660-F607C67376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763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5B7190-0A4C-4F03-832A-79049EEF9624}" type="datetime1">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D8345E-4E1F-46C7-9F87-24FCA86018EC}" type="slidenum">
              <a:rPr lang="en-US" smtClean="0"/>
              <a:t>‹#›</a:t>
            </a:fld>
            <a:endParaRPr lang="en-US"/>
          </a:p>
        </p:txBody>
      </p:sp>
    </p:spTree>
    <p:extLst>
      <p:ext uri="{BB962C8B-B14F-4D97-AF65-F5344CB8AC3E}">
        <p14:creationId xmlns:p14="http://schemas.microsoft.com/office/powerpoint/2010/main" val="3523490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D77DB4-072A-4AE3-B5AE-E1CBDE504C63}" type="datetime1">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D8345E-4E1F-46C7-9F87-24FCA86018EC}" type="slidenum">
              <a:rPr lang="en-US" smtClean="0"/>
              <a:t>‹#›</a:t>
            </a:fld>
            <a:endParaRPr lang="en-US"/>
          </a:p>
        </p:txBody>
      </p:sp>
    </p:spTree>
    <p:extLst>
      <p:ext uri="{BB962C8B-B14F-4D97-AF65-F5344CB8AC3E}">
        <p14:creationId xmlns:p14="http://schemas.microsoft.com/office/powerpoint/2010/main" val="3442296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9F342D-29E6-4318-897F-0B80E957D125}" type="datetime1">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D8345E-4E1F-46C7-9F87-24FCA86018EC}" type="slidenum">
              <a:rPr lang="en-US" smtClean="0"/>
              <a:t>‹#›</a:t>
            </a:fld>
            <a:endParaRPr lang="en-US"/>
          </a:p>
        </p:txBody>
      </p:sp>
    </p:spTree>
    <p:extLst>
      <p:ext uri="{BB962C8B-B14F-4D97-AF65-F5344CB8AC3E}">
        <p14:creationId xmlns:p14="http://schemas.microsoft.com/office/powerpoint/2010/main" val="1125400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0133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2596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2676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7058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3756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2373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7036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5916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3CE6F8-65B4-4A1B-B55D-C578A8ECA36D}" type="datetime1">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D8345E-4E1F-46C7-9F87-24FCA86018EC}" type="slidenum">
              <a:rPr lang="en-US" smtClean="0"/>
              <a:t>‹#›</a:t>
            </a:fld>
            <a:endParaRPr lang="en-US"/>
          </a:p>
        </p:txBody>
      </p:sp>
    </p:spTree>
    <p:extLst>
      <p:ext uri="{BB962C8B-B14F-4D97-AF65-F5344CB8AC3E}">
        <p14:creationId xmlns:p14="http://schemas.microsoft.com/office/powerpoint/2010/main" val="3374602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4973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0326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9603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5B7190-0A4C-4F03-832A-79049EEF9624}" type="datetime1">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D8345E-4E1F-46C7-9F87-24FCA86018EC}" type="slidenum">
              <a:rPr lang="en-US" smtClean="0"/>
              <a:t>‹#›</a:t>
            </a:fld>
            <a:endParaRPr lang="en-US"/>
          </a:p>
        </p:txBody>
      </p:sp>
    </p:spTree>
    <p:extLst>
      <p:ext uri="{BB962C8B-B14F-4D97-AF65-F5344CB8AC3E}">
        <p14:creationId xmlns:p14="http://schemas.microsoft.com/office/powerpoint/2010/main" val="273859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3CE6F8-65B4-4A1B-B55D-C578A8ECA36D}" type="datetime1">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D8345E-4E1F-46C7-9F87-24FCA86018EC}" type="slidenum">
              <a:rPr lang="en-US" smtClean="0"/>
              <a:t>‹#›</a:t>
            </a:fld>
            <a:endParaRPr lang="en-US"/>
          </a:p>
        </p:txBody>
      </p:sp>
    </p:spTree>
    <p:extLst>
      <p:ext uri="{BB962C8B-B14F-4D97-AF65-F5344CB8AC3E}">
        <p14:creationId xmlns:p14="http://schemas.microsoft.com/office/powerpoint/2010/main" val="2320460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C0DEB5-4AC1-4C02-8A8C-C85C5C7A79E0}" type="datetime1">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D8345E-4E1F-46C7-9F87-24FCA86018EC}" type="slidenum">
              <a:rPr lang="en-US" smtClean="0"/>
              <a:t>‹#›</a:t>
            </a:fld>
            <a:endParaRPr lang="en-US"/>
          </a:p>
        </p:txBody>
      </p:sp>
    </p:spTree>
    <p:extLst>
      <p:ext uri="{BB962C8B-B14F-4D97-AF65-F5344CB8AC3E}">
        <p14:creationId xmlns:p14="http://schemas.microsoft.com/office/powerpoint/2010/main" val="6461889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B6E040-7665-4069-BA6D-5D88CF273C81}" type="datetime1">
              <a:rPr lang="en-US" smtClean="0"/>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D8345E-4E1F-46C7-9F87-24FCA86018EC}" type="slidenum">
              <a:rPr lang="en-US" smtClean="0"/>
              <a:t>‹#›</a:t>
            </a:fld>
            <a:endParaRPr lang="en-US"/>
          </a:p>
        </p:txBody>
      </p:sp>
    </p:spTree>
    <p:extLst>
      <p:ext uri="{BB962C8B-B14F-4D97-AF65-F5344CB8AC3E}">
        <p14:creationId xmlns:p14="http://schemas.microsoft.com/office/powerpoint/2010/main" val="1107435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8218FD-8F0F-429C-AD6F-7E74BCDB9509}" type="datetime1">
              <a:rPr lang="en-US" smtClean="0"/>
              <a:t>4/14/2026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D8345E-4E1F-46C7-9F87-24FCA86018EC}" type="slidenum">
              <a:rPr lang="en-US" smtClean="0"/>
              <a:t>‹#›</a:t>
            </a:fld>
            <a:endParaRPr lang="en-US"/>
          </a:p>
        </p:txBody>
      </p:sp>
    </p:spTree>
    <p:extLst>
      <p:ext uri="{BB962C8B-B14F-4D97-AF65-F5344CB8AC3E}">
        <p14:creationId xmlns:p14="http://schemas.microsoft.com/office/powerpoint/2010/main" val="2196071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8258A8-953F-4CF2-ADF1-9DE61FBA553B}" type="datetime1">
              <a:rPr lang="en-US" smtClean="0"/>
              <a:t>4/14/2026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D8345E-4E1F-46C7-9F87-24FCA86018EC}" type="slidenum">
              <a:rPr lang="en-US" smtClean="0"/>
              <a:t>‹#›</a:t>
            </a:fld>
            <a:endParaRPr lang="en-US"/>
          </a:p>
        </p:txBody>
      </p:sp>
    </p:spTree>
    <p:extLst>
      <p:ext uri="{BB962C8B-B14F-4D97-AF65-F5344CB8AC3E}">
        <p14:creationId xmlns:p14="http://schemas.microsoft.com/office/powerpoint/2010/main" val="2613877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7F0ABE-C758-4F5E-9BE7-E5D79DB67106}" type="datetime1">
              <a:rPr lang="en-US" smtClean="0"/>
              <a:t>4/14/2026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D8345E-4E1F-46C7-9F87-24FCA86018EC}" type="slidenum">
              <a:rPr lang="en-US" smtClean="0"/>
              <a:t>‹#›</a:t>
            </a:fld>
            <a:endParaRPr lang="en-US"/>
          </a:p>
        </p:txBody>
      </p:sp>
    </p:spTree>
    <p:extLst>
      <p:ext uri="{BB962C8B-B14F-4D97-AF65-F5344CB8AC3E}">
        <p14:creationId xmlns:p14="http://schemas.microsoft.com/office/powerpoint/2010/main" val="664277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C0DEB5-4AC1-4C02-8A8C-C85C5C7A79E0}" type="datetime1">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D8345E-4E1F-46C7-9F87-24FCA86018EC}" type="slidenum">
              <a:rPr lang="en-US" smtClean="0"/>
              <a:t>‹#›</a:t>
            </a:fld>
            <a:endParaRPr lang="en-US"/>
          </a:p>
        </p:txBody>
      </p:sp>
    </p:spTree>
    <p:extLst>
      <p:ext uri="{BB962C8B-B14F-4D97-AF65-F5344CB8AC3E}">
        <p14:creationId xmlns:p14="http://schemas.microsoft.com/office/powerpoint/2010/main" val="21592822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25A2D3-A538-4115-938D-6E3953D08275}" type="datetime1">
              <a:rPr lang="en-US" smtClean="0"/>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D8345E-4E1F-46C7-9F87-24FCA86018EC}" type="slidenum">
              <a:rPr lang="en-US" smtClean="0"/>
              <a:t>‹#›</a:t>
            </a:fld>
            <a:endParaRPr lang="en-US"/>
          </a:p>
        </p:txBody>
      </p:sp>
    </p:spTree>
    <p:extLst>
      <p:ext uri="{BB962C8B-B14F-4D97-AF65-F5344CB8AC3E}">
        <p14:creationId xmlns:p14="http://schemas.microsoft.com/office/powerpoint/2010/main" val="2842123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33CB4A-B857-4E73-A18E-B9B0FB914EC8}" type="datetime1">
              <a:rPr lang="en-US" smtClean="0"/>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D8345E-4E1F-46C7-9F87-24FCA86018EC}" type="slidenum">
              <a:rPr lang="en-US" smtClean="0"/>
              <a:t>‹#›</a:t>
            </a:fld>
            <a:endParaRPr lang="en-US"/>
          </a:p>
        </p:txBody>
      </p:sp>
    </p:spTree>
    <p:extLst>
      <p:ext uri="{BB962C8B-B14F-4D97-AF65-F5344CB8AC3E}">
        <p14:creationId xmlns:p14="http://schemas.microsoft.com/office/powerpoint/2010/main" val="1607702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D77DB4-072A-4AE3-B5AE-E1CBDE504C63}" type="datetime1">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D8345E-4E1F-46C7-9F87-24FCA86018EC}" type="slidenum">
              <a:rPr lang="en-US" smtClean="0"/>
              <a:t>‹#›</a:t>
            </a:fld>
            <a:endParaRPr lang="en-US"/>
          </a:p>
        </p:txBody>
      </p:sp>
    </p:spTree>
    <p:extLst>
      <p:ext uri="{BB962C8B-B14F-4D97-AF65-F5344CB8AC3E}">
        <p14:creationId xmlns:p14="http://schemas.microsoft.com/office/powerpoint/2010/main" val="26530862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9F342D-29E6-4318-897F-0B80E957D125}" type="datetime1">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D8345E-4E1F-46C7-9F87-24FCA86018EC}" type="slidenum">
              <a:rPr lang="en-US" smtClean="0"/>
              <a:t>‹#›</a:t>
            </a:fld>
            <a:endParaRPr lang="en-US"/>
          </a:p>
        </p:txBody>
      </p:sp>
    </p:spTree>
    <p:extLst>
      <p:ext uri="{BB962C8B-B14F-4D97-AF65-F5344CB8AC3E}">
        <p14:creationId xmlns:p14="http://schemas.microsoft.com/office/powerpoint/2010/main" val="3157670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B6E040-7665-4069-BA6D-5D88CF273C81}" type="datetime1">
              <a:rPr lang="en-US" smtClean="0"/>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D8345E-4E1F-46C7-9F87-24FCA86018EC}" type="slidenum">
              <a:rPr lang="en-US" smtClean="0"/>
              <a:t>‹#›</a:t>
            </a:fld>
            <a:endParaRPr lang="en-US"/>
          </a:p>
        </p:txBody>
      </p:sp>
    </p:spTree>
    <p:extLst>
      <p:ext uri="{BB962C8B-B14F-4D97-AF65-F5344CB8AC3E}">
        <p14:creationId xmlns:p14="http://schemas.microsoft.com/office/powerpoint/2010/main" val="2975717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8218FD-8F0F-429C-AD6F-7E74BCDB9509}" type="datetime1">
              <a:rPr lang="en-US" smtClean="0"/>
              <a:t>4/14/2026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D8345E-4E1F-46C7-9F87-24FCA86018EC}" type="slidenum">
              <a:rPr lang="en-US" smtClean="0"/>
              <a:t>‹#›</a:t>
            </a:fld>
            <a:endParaRPr lang="en-US"/>
          </a:p>
        </p:txBody>
      </p:sp>
    </p:spTree>
    <p:extLst>
      <p:ext uri="{BB962C8B-B14F-4D97-AF65-F5344CB8AC3E}">
        <p14:creationId xmlns:p14="http://schemas.microsoft.com/office/powerpoint/2010/main" val="1972253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8258A8-953F-4CF2-ADF1-9DE61FBA553B}" type="datetime1">
              <a:rPr lang="en-US" smtClean="0"/>
              <a:t>4/14/2026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D8345E-4E1F-46C7-9F87-24FCA86018EC}" type="slidenum">
              <a:rPr lang="en-US" smtClean="0"/>
              <a:t>‹#›</a:t>
            </a:fld>
            <a:endParaRPr lang="en-US"/>
          </a:p>
        </p:txBody>
      </p:sp>
    </p:spTree>
    <p:extLst>
      <p:ext uri="{BB962C8B-B14F-4D97-AF65-F5344CB8AC3E}">
        <p14:creationId xmlns:p14="http://schemas.microsoft.com/office/powerpoint/2010/main" val="3814252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7F0ABE-C758-4F5E-9BE7-E5D79DB67106}" type="datetime1">
              <a:rPr lang="en-US" smtClean="0"/>
              <a:t>4/14/2026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D8345E-4E1F-46C7-9F87-24FCA86018EC}" type="slidenum">
              <a:rPr lang="en-US" smtClean="0"/>
              <a:t>‹#›</a:t>
            </a:fld>
            <a:endParaRPr lang="en-US"/>
          </a:p>
        </p:txBody>
      </p:sp>
    </p:spTree>
    <p:extLst>
      <p:ext uri="{BB962C8B-B14F-4D97-AF65-F5344CB8AC3E}">
        <p14:creationId xmlns:p14="http://schemas.microsoft.com/office/powerpoint/2010/main" val="4160939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25A2D3-A538-4115-938D-6E3953D08275}" type="datetime1">
              <a:rPr lang="en-US" smtClean="0"/>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D8345E-4E1F-46C7-9F87-24FCA86018EC}" type="slidenum">
              <a:rPr lang="en-US" smtClean="0"/>
              <a:t>‹#›</a:t>
            </a:fld>
            <a:endParaRPr lang="en-US"/>
          </a:p>
        </p:txBody>
      </p:sp>
    </p:spTree>
    <p:extLst>
      <p:ext uri="{BB962C8B-B14F-4D97-AF65-F5344CB8AC3E}">
        <p14:creationId xmlns:p14="http://schemas.microsoft.com/office/powerpoint/2010/main" val="658615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33CB4A-B857-4E73-A18E-B9B0FB914EC8}" type="datetime1">
              <a:rPr lang="en-US" smtClean="0"/>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D8345E-4E1F-46C7-9F87-24FCA86018EC}" type="slidenum">
              <a:rPr lang="en-US" smtClean="0"/>
              <a:t>‹#›</a:t>
            </a:fld>
            <a:endParaRPr lang="en-US"/>
          </a:p>
        </p:txBody>
      </p:sp>
    </p:spTree>
    <p:extLst>
      <p:ext uri="{BB962C8B-B14F-4D97-AF65-F5344CB8AC3E}">
        <p14:creationId xmlns:p14="http://schemas.microsoft.com/office/powerpoint/2010/main" val="3692507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27514-C024-4C89-BDB8-FE15C0D2B143}" type="datetime1">
              <a:rPr lang="en-US" smtClean="0"/>
              <a:t>4/14/2026</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8345E-4E1F-46C7-9F87-24FCA86018EC}" type="slidenum">
              <a:rPr lang="en-US" smtClean="0"/>
              <a:t>‹#›</a:t>
            </a:fld>
            <a:endParaRPr lang="en-US"/>
          </a:p>
        </p:txBody>
      </p:sp>
    </p:spTree>
    <p:extLst>
      <p:ext uri="{BB962C8B-B14F-4D97-AF65-F5344CB8AC3E}">
        <p14:creationId xmlns:p14="http://schemas.microsoft.com/office/powerpoint/2010/main" val="2771951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4/14/2026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13097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27514-C024-4C89-BDB8-FE15C0D2B143}" type="datetime1">
              <a:rPr lang="en-US" smtClean="0"/>
              <a:t>4/14/2026</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8345E-4E1F-46C7-9F87-24FCA86018EC}" type="slidenum">
              <a:rPr lang="en-US" smtClean="0"/>
              <a:t>‹#›</a:t>
            </a:fld>
            <a:endParaRPr lang="en-US"/>
          </a:p>
        </p:txBody>
      </p:sp>
    </p:spTree>
    <p:extLst>
      <p:ext uri="{BB962C8B-B14F-4D97-AF65-F5344CB8AC3E}">
        <p14:creationId xmlns:p14="http://schemas.microsoft.com/office/powerpoint/2010/main" val="2412888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2.png"/><Relationship Id="rId26" Type="http://schemas.openxmlformats.org/officeDocument/2006/relationships/image" Target="../media/image80.png"/><Relationship Id="rId3" Type="http://schemas.openxmlformats.org/officeDocument/2006/relationships/image" Target="../media/image59.png"/><Relationship Id="rId21" Type="http://schemas.openxmlformats.org/officeDocument/2006/relationships/image" Target="../media/image75.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1.png"/><Relationship Id="rId25" Type="http://schemas.openxmlformats.org/officeDocument/2006/relationships/image" Target="../media/image79.png"/><Relationship Id="rId2" Type="http://schemas.openxmlformats.org/officeDocument/2006/relationships/notesSlide" Target="../notesSlides/notesSlide6.xml"/><Relationship Id="rId16" Type="http://schemas.microsoft.com/office/2007/relationships/hdphoto" Target="../media/hdphoto1.wdp"/><Relationship Id="rId20" Type="http://schemas.openxmlformats.org/officeDocument/2006/relationships/image" Target="../media/image74.png"/><Relationship Id="rId1" Type="http://schemas.openxmlformats.org/officeDocument/2006/relationships/slideLayout" Target="../slideLayouts/slideLayout18.xml"/><Relationship Id="rId6" Type="http://schemas.openxmlformats.org/officeDocument/2006/relationships/image" Target="../media/image35.png"/><Relationship Id="rId11" Type="http://schemas.openxmlformats.org/officeDocument/2006/relationships/image" Target="../media/image66.svg"/><Relationship Id="rId24" Type="http://schemas.openxmlformats.org/officeDocument/2006/relationships/image" Target="../media/image78.png"/><Relationship Id="rId5" Type="http://schemas.openxmlformats.org/officeDocument/2006/relationships/image" Target="../media/image61.png"/><Relationship Id="rId15" Type="http://schemas.openxmlformats.org/officeDocument/2006/relationships/image" Target="../media/image70.png"/><Relationship Id="rId23" Type="http://schemas.openxmlformats.org/officeDocument/2006/relationships/image" Target="../media/image77.png"/><Relationship Id="rId10" Type="http://schemas.openxmlformats.org/officeDocument/2006/relationships/image" Target="../media/image65.png"/><Relationship Id="rId19" Type="http://schemas.openxmlformats.org/officeDocument/2006/relationships/image" Target="../media/image73.png"/><Relationship Id="rId4" Type="http://schemas.openxmlformats.org/officeDocument/2006/relationships/image" Target="../media/image60.svg"/><Relationship Id="rId9" Type="http://schemas.openxmlformats.org/officeDocument/2006/relationships/image" Target="../media/image64.svg"/><Relationship Id="rId14" Type="http://schemas.openxmlformats.org/officeDocument/2006/relationships/image" Target="../media/image69.png"/><Relationship Id="rId22" Type="http://schemas.openxmlformats.org/officeDocument/2006/relationships/image" Target="../media/image76.pn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2.png"/><Relationship Id="rId26" Type="http://schemas.openxmlformats.org/officeDocument/2006/relationships/image" Target="../media/image80.png"/><Relationship Id="rId3" Type="http://schemas.openxmlformats.org/officeDocument/2006/relationships/image" Target="../media/image59.png"/><Relationship Id="rId21" Type="http://schemas.openxmlformats.org/officeDocument/2006/relationships/image" Target="../media/image75.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1.png"/><Relationship Id="rId25" Type="http://schemas.openxmlformats.org/officeDocument/2006/relationships/image" Target="../media/image79.png"/><Relationship Id="rId2" Type="http://schemas.openxmlformats.org/officeDocument/2006/relationships/notesSlide" Target="../notesSlides/notesSlide7.xml"/><Relationship Id="rId16" Type="http://schemas.microsoft.com/office/2007/relationships/hdphoto" Target="../media/hdphoto1.wdp"/><Relationship Id="rId20" Type="http://schemas.openxmlformats.org/officeDocument/2006/relationships/image" Target="../media/image74.png"/><Relationship Id="rId1" Type="http://schemas.openxmlformats.org/officeDocument/2006/relationships/slideLayout" Target="../slideLayouts/slideLayout18.xml"/><Relationship Id="rId6" Type="http://schemas.openxmlformats.org/officeDocument/2006/relationships/image" Target="../media/image35.png"/><Relationship Id="rId11" Type="http://schemas.openxmlformats.org/officeDocument/2006/relationships/image" Target="../media/image66.svg"/><Relationship Id="rId24" Type="http://schemas.openxmlformats.org/officeDocument/2006/relationships/image" Target="../media/image78.png"/><Relationship Id="rId5" Type="http://schemas.openxmlformats.org/officeDocument/2006/relationships/image" Target="../media/image61.png"/><Relationship Id="rId15" Type="http://schemas.openxmlformats.org/officeDocument/2006/relationships/image" Target="../media/image70.png"/><Relationship Id="rId23" Type="http://schemas.openxmlformats.org/officeDocument/2006/relationships/image" Target="../media/image77.png"/><Relationship Id="rId10" Type="http://schemas.openxmlformats.org/officeDocument/2006/relationships/image" Target="../media/image65.png"/><Relationship Id="rId19" Type="http://schemas.openxmlformats.org/officeDocument/2006/relationships/image" Target="../media/image73.png"/><Relationship Id="rId4" Type="http://schemas.openxmlformats.org/officeDocument/2006/relationships/image" Target="../media/image60.svg"/><Relationship Id="rId9" Type="http://schemas.openxmlformats.org/officeDocument/2006/relationships/image" Target="../media/image64.svg"/><Relationship Id="rId14" Type="http://schemas.openxmlformats.org/officeDocument/2006/relationships/image" Target="../media/image69.png"/><Relationship Id="rId22" Type="http://schemas.openxmlformats.org/officeDocument/2006/relationships/image" Target="../media/image76.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61.png"/><Relationship Id="rId5" Type="http://schemas.openxmlformats.org/officeDocument/2006/relationships/diagramQuickStyle" Target="../diagrams/quickStyle5.xml"/><Relationship Id="rId10" Type="http://schemas.openxmlformats.org/officeDocument/2006/relationships/image" Target="../media/image83.png"/><Relationship Id="rId4" Type="http://schemas.openxmlformats.org/officeDocument/2006/relationships/diagramLayout" Target="../diagrams/layout5.xml"/><Relationship Id="rId9" Type="http://schemas.openxmlformats.org/officeDocument/2006/relationships/image" Target="../media/image82.png"/></Relationships>
</file>

<file path=ppt/slides/_rels/slide14.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hk.art.museum/documents/tea-ware/exhibition/Exhibition/MT_Zisha_pamphlet_0521.pdf" TargetMode="External"/><Relationship Id="rId7" Type="http://schemas.openxmlformats.org/officeDocument/2006/relationships/image" Target="../media/image43.svg"/><Relationship Id="rId2" Type="http://schemas.openxmlformats.org/officeDocument/2006/relationships/hyperlink" Target="https://hk.art.museum/Exhibition_publication/Edu_worksheet_Panda-Brews-Tea-Too-final.pdf"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hyperlink" Target="https://chinacurrent.com/story/25023/tea-making-chinas-intangible-cultural-heritage" TargetMode="External"/><Relationship Id="rId3" Type="http://schemas.openxmlformats.org/officeDocument/2006/relationships/diagramLayout" Target="../diagrams/layout2.xml"/><Relationship Id="rId7" Type="http://schemas.openxmlformats.org/officeDocument/2006/relationships/image" Target="../media/image1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18" Type="http://schemas.openxmlformats.org/officeDocument/2006/relationships/image" Target="../media/image30.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28.sv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svg"/><Relationship Id="rId19" Type="http://schemas.openxmlformats.org/officeDocument/2006/relationships/image" Target="../media/image31.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sv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diagramData" Target="../diagrams/data3.xml"/><Relationship Id="rId21" Type="http://schemas.openxmlformats.org/officeDocument/2006/relationships/image" Target="../media/image48.png"/><Relationship Id="rId7" Type="http://schemas.microsoft.com/office/2007/relationships/diagramDrawing" Target="../diagrams/drawing3.xml"/><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3.xml"/><Relationship Id="rId16" Type="http://schemas.openxmlformats.org/officeDocument/2006/relationships/image" Target="../media/image43.svg"/><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38.png"/><Relationship Id="rId5" Type="http://schemas.openxmlformats.org/officeDocument/2006/relationships/diagramQuickStyle" Target="../diagrams/quickStyle3.xml"/><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diagramLayout" Target="../diagrams/layout3.xml"/><Relationship Id="rId9" Type="http://schemas.openxmlformats.org/officeDocument/2006/relationships/image" Target="../media/image36.png"/><Relationship Id="rId1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chinacurrent.com/story/25023/tea-making-chinas-intangible-cultural-heritage"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55.png"/><Relationship Id="rId7" Type="http://schemas.openxmlformats.org/officeDocument/2006/relationships/diagramQuickStyle" Target="../diagrams/quickStyle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hyperlink" Target="https://www.edb.gov.hk/attachment/en/curriculum-development/kla/eng-edu/references-resources/NE/2026/TeaCulture_Text.pdf" TargetMode="External"/><Relationship Id="rId4" Type="http://schemas.openxmlformats.org/officeDocument/2006/relationships/hyperlink" Target="https://ich.unesco.org/en/RL/traditional-tea-processing-techniques-and-associated-social-practices-in-china-01884" TargetMode="External"/><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文字方塊 1"/>
          <p:cNvSpPr txBox="1"/>
          <p:nvPr/>
        </p:nvSpPr>
        <p:spPr>
          <a:xfrm>
            <a:off x="6258137" y="2720564"/>
            <a:ext cx="5931799" cy="430887"/>
          </a:xfrm>
          <a:prstGeom prst="rect">
            <a:avLst/>
          </a:prstGeom>
          <a:noFill/>
        </p:spPr>
        <p:txBody>
          <a:bodyPr wrap="square" rtlCol="0">
            <a:spAutoFit/>
          </a:bodyPr>
          <a:lstStyle/>
          <a:p>
            <a:pPr defTabSz="457189">
              <a:defRPr/>
            </a:pPr>
            <a:r>
              <a:rPr lang="en-GB" altLang="zh-HK" sz="2200" dirty="0">
                <a:latin typeface="Albertus Medium" panose="020E0602030304020304" pitchFamily="34" charset="0"/>
                <a:ea typeface="新細明體" panose="02020500000000000000" pitchFamily="18" charset="-120"/>
                <a:cs typeface="Arial" panose="020B0604020202020204" pitchFamily="34" charset="0"/>
              </a:rPr>
              <a:t>An Example of Learning and Teaching Activities</a:t>
            </a:r>
            <a:endParaRPr lang="zh-HK" altLang="en-US" sz="2200" dirty="0">
              <a:latin typeface="Albertus Medium" panose="020E0602030304020304" pitchFamily="34" charset="0"/>
              <a:ea typeface="新細明體" panose="02020500000000000000" pitchFamily="18" charset="-120"/>
              <a:cs typeface="Arial" panose="020B0604020202020204" pitchFamily="34" charset="0"/>
            </a:endParaRPr>
          </a:p>
        </p:txBody>
      </p:sp>
      <p:sp>
        <p:nvSpPr>
          <p:cNvPr id="29" name="文字方塊 1"/>
          <p:cNvSpPr txBox="1"/>
          <p:nvPr/>
        </p:nvSpPr>
        <p:spPr>
          <a:xfrm>
            <a:off x="6418013" y="3223021"/>
            <a:ext cx="5773987" cy="477054"/>
          </a:xfrm>
          <a:prstGeom prst="rect">
            <a:avLst/>
          </a:prstGeom>
          <a:solidFill>
            <a:schemeClr val="accent6">
              <a:lumMod val="60000"/>
              <a:lumOff val="40000"/>
            </a:schemeClr>
          </a:solidFill>
        </p:spPr>
        <p:txBody>
          <a:bodyPr wrap="square" rtlCol="0">
            <a:spAutoFit/>
          </a:bodyPr>
          <a:lstStyle/>
          <a:p>
            <a:pPr defTabSz="457189">
              <a:defRPr/>
            </a:pPr>
            <a:r>
              <a:rPr lang="en-US" altLang="zh-HK" sz="2500" dirty="0">
                <a:latin typeface="Albertus Medium" panose="020E0602030304020304" pitchFamily="34" charset="0"/>
                <a:ea typeface="新細明體" panose="02020500000000000000" pitchFamily="18" charset="-120"/>
                <a:cs typeface="Arial" panose="020B0604020202020204" pitchFamily="34" charset="0"/>
              </a:rPr>
              <a:t>INTANGIBLE CULTURAL HERITAGE:</a:t>
            </a:r>
            <a:endParaRPr lang="zh-HK" altLang="en-US" sz="2500" dirty="0">
              <a:latin typeface="Albertus Medium" panose="020E0602030304020304" pitchFamily="34" charset="0"/>
              <a:ea typeface="新細明體" panose="02020500000000000000" pitchFamily="18" charset="-120"/>
              <a:cs typeface="Arial" panose="020B0604020202020204" pitchFamily="34" charset="0"/>
            </a:endParaRPr>
          </a:p>
        </p:txBody>
      </p:sp>
      <p:sp>
        <p:nvSpPr>
          <p:cNvPr id="30" name="文字方塊 1"/>
          <p:cNvSpPr txBox="1"/>
          <p:nvPr/>
        </p:nvSpPr>
        <p:spPr>
          <a:xfrm>
            <a:off x="6418013" y="3764348"/>
            <a:ext cx="4521359" cy="523220"/>
          </a:xfrm>
          <a:prstGeom prst="rect">
            <a:avLst/>
          </a:prstGeom>
          <a:noFill/>
        </p:spPr>
        <p:txBody>
          <a:bodyPr wrap="square" rtlCol="0">
            <a:spAutoFit/>
          </a:bodyPr>
          <a:lstStyle/>
          <a:p>
            <a:pPr defTabSz="457189">
              <a:defRPr/>
            </a:pPr>
            <a:r>
              <a:rPr lang="en-US" altLang="zh-TW" sz="2800" dirty="0">
                <a:solidFill>
                  <a:schemeClr val="accent6">
                    <a:lumMod val="50000"/>
                  </a:schemeClr>
                </a:solidFill>
                <a:latin typeface="Albertus Medium" panose="020E0602030304020304" pitchFamily="34" charset="0"/>
                <a:ea typeface="新細明體" panose="02020500000000000000" pitchFamily="18" charset="-120"/>
                <a:cs typeface="Arial" panose="020B0604020202020204" pitchFamily="34" charset="0"/>
              </a:rPr>
              <a:t>CHINA’s TEA CULTURE</a:t>
            </a:r>
            <a:endParaRPr lang="zh-HK" altLang="en-US" sz="2800" dirty="0">
              <a:solidFill>
                <a:schemeClr val="accent6">
                  <a:lumMod val="50000"/>
                </a:schemeClr>
              </a:solidFill>
              <a:latin typeface="Albertus Medium" panose="020E0602030304020304" pitchFamily="34" charset="0"/>
              <a:ea typeface="新細明體" panose="02020500000000000000" pitchFamily="18" charset="-120"/>
              <a:cs typeface="Arial" panose="020B0604020202020204" pitchFamily="34" charset="0"/>
            </a:endParaRPr>
          </a:p>
        </p:txBody>
      </p:sp>
      <p:grpSp>
        <p:nvGrpSpPr>
          <p:cNvPr id="2" name="Group 1">
            <a:extLst>
              <a:ext uri="{FF2B5EF4-FFF2-40B4-BE49-F238E27FC236}">
                <a16:creationId xmlns:a16="http://schemas.microsoft.com/office/drawing/2014/main" id="{3B84FB74-3572-4E5A-BD17-AD5318C041A2}"/>
              </a:ext>
            </a:extLst>
          </p:cNvPr>
          <p:cNvGrpSpPr/>
          <p:nvPr/>
        </p:nvGrpSpPr>
        <p:grpSpPr>
          <a:xfrm>
            <a:off x="121243" y="450960"/>
            <a:ext cx="5834609" cy="553998"/>
            <a:chOff x="141480" y="516302"/>
            <a:chExt cx="5834609" cy="553998"/>
          </a:xfrm>
        </p:grpSpPr>
        <p:sp>
          <p:nvSpPr>
            <p:cNvPr id="33" name="Freeform 16">
              <a:extLst>
                <a:ext uri="{FF2B5EF4-FFF2-40B4-BE49-F238E27FC236}">
                  <a16:creationId xmlns:a16="http://schemas.microsoft.com/office/drawing/2014/main" id="{20C1665B-3257-4782-A129-028E7CF42FD6}"/>
                </a:ext>
              </a:extLst>
            </p:cNvPr>
            <p:cNvSpPr/>
            <p:nvPr/>
          </p:nvSpPr>
          <p:spPr>
            <a:xfrm>
              <a:off x="141480" y="617035"/>
              <a:ext cx="581699" cy="389739"/>
            </a:xfrm>
            <a:custGeom>
              <a:avLst/>
              <a:gdLst/>
              <a:ahLst/>
              <a:cxnLst/>
              <a:rect l="l" t="t" r="r" b="b"/>
              <a:pathLst>
                <a:path w="872549" h="584608">
                  <a:moveTo>
                    <a:pt x="0" y="0"/>
                  </a:moveTo>
                  <a:lnTo>
                    <a:pt x="872549" y="0"/>
                  </a:lnTo>
                  <a:lnTo>
                    <a:pt x="872549" y="584607"/>
                  </a:lnTo>
                  <a:lnTo>
                    <a:pt x="0" y="584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4" name="TextBox 29">
              <a:extLst>
                <a:ext uri="{FF2B5EF4-FFF2-40B4-BE49-F238E27FC236}">
                  <a16:creationId xmlns:a16="http://schemas.microsoft.com/office/drawing/2014/main" id="{50EFEF75-5DE3-4D8C-A5C1-5B0C5AC22748}"/>
                </a:ext>
              </a:extLst>
            </p:cNvPr>
            <p:cNvSpPr txBox="1"/>
            <p:nvPr/>
          </p:nvSpPr>
          <p:spPr>
            <a:xfrm>
              <a:off x="723179" y="516302"/>
              <a:ext cx="5252910" cy="553998"/>
            </a:xfrm>
            <a:prstGeom prst="rect">
              <a:avLst/>
            </a:prstGeom>
          </p:spPr>
          <p:txBody>
            <a:bodyPr wrap="square" lIns="0" tIns="0" rIns="0" bIns="0" rtlCol="0" anchor="t">
              <a:spAutoFit/>
            </a:bodyPr>
            <a:lstStyle/>
            <a:p>
              <a:pPr defTabSz="609630"/>
              <a:r>
                <a:rPr lang="en-US" dirty="0">
                  <a:latin typeface="Albertus Medium" panose="020E0602030304020304" pitchFamily="34" charset="0"/>
                  <a:ea typeface="新細明體" panose="02020500000000000000" pitchFamily="18" charset="-120"/>
                  <a:cs typeface="Arial" panose="020B0604020202020204" pitchFamily="34" charset="0"/>
                  <a:sym typeface="Object Sans"/>
                </a:rPr>
                <a:t>English Language Resource Materials on </a:t>
              </a:r>
            </a:p>
            <a:p>
              <a:pPr defTabSz="609630"/>
              <a:r>
                <a:rPr lang="en-US" dirty="0">
                  <a:latin typeface="Albertus Medium" panose="020E0602030304020304" pitchFamily="34" charset="0"/>
                  <a:ea typeface="新細明體" panose="02020500000000000000" pitchFamily="18" charset="-120"/>
                  <a:cs typeface="Arial" panose="020B0604020202020204" pitchFamily="34" charset="0"/>
                  <a:sym typeface="Object Sans"/>
                </a:rPr>
                <a:t>National Security Education at the Secondary Level</a:t>
              </a:r>
              <a:endParaRPr lang="en-US" sz="2000" dirty="0">
                <a:latin typeface="Albertus Medium" panose="020E0602030304020304" pitchFamily="34" charset="0"/>
                <a:ea typeface="新細明體" panose="02020500000000000000" pitchFamily="18" charset="-120"/>
                <a:cs typeface="Arial" panose="020B0604020202020204" pitchFamily="34" charset="0"/>
                <a:sym typeface="Object Sans"/>
              </a:endParaRPr>
            </a:p>
          </p:txBody>
        </p:sp>
      </p:grpSp>
      <p:grpSp>
        <p:nvGrpSpPr>
          <p:cNvPr id="3" name="群組 2">
            <a:extLst>
              <a:ext uri="{FF2B5EF4-FFF2-40B4-BE49-F238E27FC236}">
                <a16:creationId xmlns:a16="http://schemas.microsoft.com/office/drawing/2014/main" id="{BA29079F-61DB-4B83-ACAA-698DB869C8C7}"/>
              </a:ext>
            </a:extLst>
          </p:cNvPr>
          <p:cNvGrpSpPr/>
          <p:nvPr/>
        </p:nvGrpSpPr>
        <p:grpSpPr>
          <a:xfrm flipH="1">
            <a:off x="456989" y="782478"/>
            <a:ext cx="5773986" cy="5264606"/>
            <a:chOff x="-1298501" y="9353551"/>
            <a:chExt cx="4800603" cy="4521359"/>
          </a:xfrm>
        </p:grpSpPr>
        <p:sp>
          <p:nvSpPr>
            <p:cNvPr id="37" name="Freeform 9">
              <a:extLst>
                <a:ext uri="{FF2B5EF4-FFF2-40B4-BE49-F238E27FC236}">
                  <a16:creationId xmlns:a16="http://schemas.microsoft.com/office/drawing/2014/main" id="{2EBF77C4-703C-45B8-AF07-91F281CB3506}"/>
                </a:ext>
              </a:extLst>
            </p:cNvPr>
            <p:cNvSpPr/>
            <p:nvPr/>
          </p:nvSpPr>
          <p:spPr>
            <a:xfrm>
              <a:off x="-400907" y="9946886"/>
              <a:ext cx="3847320" cy="3847320"/>
            </a:xfrm>
            <a:custGeom>
              <a:avLst/>
              <a:gdLst/>
              <a:ahLst/>
              <a:cxnLst/>
              <a:rect l="l" t="t" r="r" b="b"/>
              <a:pathLst>
                <a:path w="5770980" h="5770980">
                  <a:moveTo>
                    <a:pt x="0" y="0"/>
                  </a:moveTo>
                  <a:lnTo>
                    <a:pt x="5770980" y="0"/>
                  </a:lnTo>
                  <a:lnTo>
                    <a:pt x="5770980" y="5770980"/>
                  </a:lnTo>
                  <a:lnTo>
                    <a:pt x="0" y="57709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8" name="Freeform 10">
              <a:extLst>
                <a:ext uri="{FF2B5EF4-FFF2-40B4-BE49-F238E27FC236}">
                  <a16:creationId xmlns:a16="http://schemas.microsoft.com/office/drawing/2014/main" id="{60FC9EA3-0E20-4AE2-9FAF-D7C641CCFEBD}"/>
                </a:ext>
              </a:extLst>
            </p:cNvPr>
            <p:cNvSpPr/>
            <p:nvPr/>
          </p:nvSpPr>
          <p:spPr>
            <a:xfrm>
              <a:off x="-1019257" y="9353551"/>
              <a:ext cx="4521359" cy="4521359"/>
            </a:xfrm>
            <a:custGeom>
              <a:avLst/>
              <a:gdLst/>
              <a:ahLst/>
              <a:cxnLst/>
              <a:rect l="l" t="t" r="r" b="b"/>
              <a:pathLst>
                <a:path w="6782039" h="6782039">
                  <a:moveTo>
                    <a:pt x="0" y="0"/>
                  </a:moveTo>
                  <a:lnTo>
                    <a:pt x="6782038" y="0"/>
                  </a:lnTo>
                  <a:lnTo>
                    <a:pt x="6782038" y="6782039"/>
                  </a:lnTo>
                  <a:lnTo>
                    <a:pt x="0" y="6782039"/>
                  </a:lnTo>
                  <a:lnTo>
                    <a:pt x="0" y="0"/>
                  </a:lnTo>
                  <a:close/>
                </a:path>
              </a:pathLst>
            </a:custGeom>
            <a:blipFill>
              <a:blip r:embed="rId7"/>
              <a:stretch>
                <a:fillRect/>
              </a:stretch>
            </a:blipFill>
          </p:spPr>
        </p:sp>
        <p:grpSp>
          <p:nvGrpSpPr>
            <p:cNvPr id="40" name="Group 12">
              <a:extLst>
                <a:ext uri="{FF2B5EF4-FFF2-40B4-BE49-F238E27FC236}">
                  <a16:creationId xmlns:a16="http://schemas.microsoft.com/office/drawing/2014/main" id="{0680A709-1991-4682-86DC-60435F793B5F}"/>
                </a:ext>
              </a:extLst>
            </p:cNvPr>
            <p:cNvGrpSpPr/>
            <p:nvPr/>
          </p:nvGrpSpPr>
          <p:grpSpPr>
            <a:xfrm>
              <a:off x="-611428" y="9737968"/>
              <a:ext cx="3705702" cy="3705702"/>
              <a:chOff x="0" y="0"/>
              <a:chExt cx="812800" cy="812800"/>
            </a:xfrm>
          </p:grpSpPr>
          <p:sp>
            <p:nvSpPr>
              <p:cNvPr id="41" name="Freeform 13">
                <a:extLst>
                  <a:ext uri="{FF2B5EF4-FFF2-40B4-BE49-F238E27FC236}">
                    <a16:creationId xmlns:a16="http://schemas.microsoft.com/office/drawing/2014/main" id="{650E8015-97A6-4A51-8A4A-85AC4588DA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26660" r="-23292"/>
                </a:stretch>
              </a:blipFill>
              <a:ln w="209550" cap="sq">
                <a:solidFill>
                  <a:srgbClr val="FFFFFF"/>
                </a:solidFill>
                <a:prstDash val="solid"/>
                <a:miter/>
              </a:ln>
            </p:spPr>
          </p:sp>
        </p:grpSp>
        <p:sp>
          <p:nvSpPr>
            <p:cNvPr id="42" name="Freeform 14">
              <a:extLst>
                <a:ext uri="{FF2B5EF4-FFF2-40B4-BE49-F238E27FC236}">
                  <a16:creationId xmlns:a16="http://schemas.microsoft.com/office/drawing/2014/main" id="{182BBF31-FC24-4B1D-9DAB-7FFF6657A11F}"/>
                </a:ext>
              </a:extLst>
            </p:cNvPr>
            <p:cNvSpPr/>
            <p:nvPr/>
          </p:nvSpPr>
          <p:spPr>
            <a:xfrm>
              <a:off x="-1298501" y="10498169"/>
              <a:ext cx="240465" cy="238760"/>
            </a:xfrm>
            <a:custGeom>
              <a:avLst/>
              <a:gdLst/>
              <a:ahLst/>
              <a:cxnLst/>
              <a:rect l="l" t="t" r="r" b="b"/>
              <a:pathLst>
                <a:path w="360697" h="358140">
                  <a:moveTo>
                    <a:pt x="0" y="0"/>
                  </a:moveTo>
                  <a:lnTo>
                    <a:pt x="360697" y="0"/>
                  </a:lnTo>
                  <a:lnTo>
                    <a:pt x="360697" y="358140"/>
                  </a:lnTo>
                  <a:lnTo>
                    <a:pt x="0" y="358140"/>
                  </a:lnTo>
                  <a:lnTo>
                    <a:pt x="0" y="0"/>
                  </a:lnTo>
                  <a:close/>
                </a:path>
              </a:pathLst>
            </a:custGeom>
            <a:blipFill>
              <a:blip r:embed="rId9">
                <a:alphaModFix amt="9999"/>
                <a:extLst>
                  <a:ext uri="{96DAC541-7B7A-43D3-8B79-37D633B846F1}">
                    <asvg:svgBlip xmlns:asvg="http://schemas.microsoft.com/office/drawing/2016/SVG/main" r:embed="rId10"/>
                  </a:ext>
                </a:extLst>
              </a:blip>
              <a:stretch>
                <a:fillRect r="-2033186" b="-1304526"/>
              </a:stretch>
            </a:blipFill>
          </p:spPr>
        </p:sp>
      </p:grpSp>
      <p:sp>
        <p:nvSpPr>
          <p:cNvPr id="49" name="Freeform 17">
            <a:extLst>
              <a:ext uri="{FF2B5EF4-FFF2-40B4-BE49-F238E27FC236}">
                <a16:creationId xmlns:a16="http://schemas.microsoft.com/office/drawing/2014/main" id="{3B92156D-B79D-4375-80DC-1B3EF654512D}"/>
              </a:ext>
            </a:extLst>
          </p:cNvPr>
          <p:cNvSpPr/>
          <p:nvPr/>
        </p:nvSpPr>
        <p:spPr>
          <a:xfrm rot="19212232">
            <a:off x="4506148" y="1846850"/>
            <a:ext cx="320757" cy="420665"/>
          </a:xfrm>
          <a:custGeom>
            <a:avLst/>
            <a:gdLst/>
            <a:ahLst/>
            <a:cxnLst/>
            <a:rect l="l" t="t" r="r" b="b"/>
            <a:pathLst>
              <a:path w="481136" h="630998">
                <a:moveTo>
                  <a:pt x="0" y="0"/>
                </a:moveTo>
                <a:lnTo>
                  <a:pt x="481136" y="0"/>
                </a:lnTo>
                <a:lnTo>
                  <a:pt x="481136" y="630998"/>
                </a:lnTo>
                <a:lnTo>
                  <a:pt x="0" y="630998"/>
                </a:lnTo>
                <a:lnTo>
                  <a:pt x="0" y="0"/>
                </a:lnTo>
                <a:close/>
              </a:path>
            </a:pathLst>
          </a:custGeom>
          <a:blipFill>
            <a:blip r:embed="rId11"/>
            <a:stretch>
              <a:fillRect/>
            </a:stretch>
          </a:blipFill>
        </p:spPr>
      </p:sp>
    </p:spTree>
    <p:extLst>
      <p:ext uri="{BB962C8B-B14F-4D97-AF65-F5344CB8AC3E}">
        <p14:creationId xmlns:p14="http://schemas.microsoft.com/office/powerpoint/2010/main" val="38674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27B16AC4-B001-4204-8E3B-5C0CDDA02C7D}"/>
              </a:ext>
            </a:extLst>
          </p:cNvPr>
          <p:cNvGrpSpPr/>
          <p:nvPr/>
        </p:nvGrpSpPr>
        <p:grpSpPr>
          <a:xfrm>
            <a:off x="-46467" y="62283"/>
            <a:ext cx="12268419" cy="6811712"/>
            <a:chOff x="-46467" y="62283"/>
            <a:chExt cx="12268419" cy="6811712"/>
          </a:xfrm>
        </p:grpSpPr>
        <p:grpSp>
          <p:nvGrpSpPr>
            <p:cNvPr id="7" name="群組 6">
              <a:extLst>
                <a:ext uri="{FF2B5EF4-FFF2-40B4-BE49-F238E27FC236}">
                  <a16:creationId xmlns:a16="http://schemas.microsoft.com/office/drawing/2014/main" id="{2859F568-7267-4531-85B7-FDAA5389EAAC}"/>
                </a:ext>
              </a:extLst>
            </p:cNvPr>
            <p:cNvGrpSpPr/>
            <p:nvPr/>
          </p:nvGrpSpPr>
          <p:grpSpPr>
            <a:xfrm>
              <a:off x="-46467" y="62283"/>
              <a:ext cx="12268419" cy="6811712"/>
              <a:chOff x="-46467" y="62283"/>
              <a:chExt cx="12268419" cy="6811712"/>
            </a:xfrm>
          </p:grpSpPr>
          <p:sp>
            <p:nvSpPr>
              <p:cNvPr id="110" name="矩形 109">
                <a:extLst>
                  <a:ext uri="{FF2B5EF4-FFF2-40B4-BE49-F238E27FC236}">
                    <a16:creationId xmlns:a16="http://schemas.microsoft.com/office/drawing/2014/main" id="{8AD06F0E-78B4-42B6-AEB4-D767847D5987}"/>
                  </a:ext>
                </a:extLst>
              </p:cNvPr>
              <p:cNvSpPr/>
              <p:nvPr/>
            </p:nvSpPr>
            <p:spPr>
              <a:xfrm>
                <a:off x="-38339" y="528463"/>
                <a:ext cx="6134339" cy="2612770"/>
              </a:xfrm>
              <a:prstGeom prst="rect">
                <a:avLst/>
              </a:prstGeom>
              <a:solidFill>
                <a:srgbClr val="E6E0EC">
                  <a:alpha val="3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0" name="矩形: 圓角 139">
                <a:extLst>
                  <a:ext uri="{FF2B5EF4-FFF2-40B4-BE49-F238E27FC236}">
                    <a16:creationId xmlns:a16="http://schemas.microsoft.com/office/drawing/2014/main" id="{6BA15087-7B3E-4A82-9F1D-80262020B378}"/>
                  </a:ext>
                </a:extLst>
              </p:cNvPr>
              <p:cNvSpPr/>
              <p:nvPr/>
            </p:nvSpPr>
            <p:spPr>
              <a:xfrm>
                <a:off x="315864" y="1055861"/>
                <a:ext cx="2657285" cy="1882571"/>
              </a:xfrm>
              <a:prstGeom prst="roundRect">
                <a:avLst>
                  <a:gd name="adj" fmla="val 756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2" name="矩形 111">
                <a:extLst>
                  <a:ext uri="{FF2B5EF4-FFF2-40B4-BE49-F238E27FC236}">
                    <a16:creationId xmlns:a16="http://schemas.microsoft.com/office/drawing/2014/main" id="{52153C23-F767-4FD6-B9DB-4708061890BB}"/>
                  </a:ext>
                </a:extLst>
              </p:cNvPr>
              <p:cNvSpPr/>
              <p:nvPr/>
            </p:nvSpPr>
            <p:spPr>
              <a:xfrm>
                <a:off x="-38340" y="3107190"/>
                <a:ext cx="6134339" cy="3750810"/>
              </a:xfrm>
              <a:prstGeom prst="rect">
                <a:avLst/>
              </a:prstGeom>
              <a:solidFill>
                <a:srgbClr val="FDEADA">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1" name="矩形 110">
                <a:extLst>
                  <a:ext uri="{FF2B5EF4-FFF2-40B4-BE49-F238E27FC236}">
                    <a16:creationId xmlns:a16="http://schemas.microsoft.com/office/drawing/2014/main" id="{8C982804-B12E-48D2-8525-9466C578BA09}"/>
                  </a:ext>
                </a:extLst>
              </p:cNvPr>
              <p:cNvSpPr/>
              <p:nvPr/>
            </p:nvSpPr>
            <p:spPr>
              <a:xfrm>
                <a:off x="6087613" y="556215"/>
                <a:ext cx="6134339" cy="2585018"/>
              </a:xfrm>
              <a:prstGeom prst="rect">
                <a:avLst/>
              </a:prstGeom>
              <a:solidFill>
                <a:srgbClr val="DBEEF4">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3" name="矩形 112">
                <a:extLst>
                  <a:ext uri="{FF2B5EF4-FFF2-40B4-BE49-F238E27FC236}">
                    <a16:creationId xmlns:a16="http://schemas.microsoft.com/office/drawing/2014/main" id="{65EE6615-35F3-4E61-9062-37120A613D44}"/>
                  </a:ext>
                </a:extLst>
              </p:cNvPr>
              <p:cNvSpPr/>
              <p:nvPr/>
            </p:nvSpPr>
            <p:spPr>
              <a:xfrm>
                <a:off x="6071104" y="3123185"/>
                <a:ext cx="6134339" cy="3750810"/>
              </a:xfrm>
              <a:prstGeom prst="rect">
                <a:avLst/>
              </a:prstGeom>
              <a:solidFill>
                <a:srgbClr val="E6E0E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0" name="群組 59">
                <a:extLst>
                  <a:ext uri="{FF2B5EF4-FFF2-40B4-BE49-F238E27FC236}">
                    <a16:creationId xmlns:a16="http://schemas.microsoft.com/office/drawing/2014/main" id="{CF1DE04D-D256-4A2D-8BD8-6C2A254FF412}"/>
                  </a:ext>
                </a:extLst>
              </p:cNvPr>
              <p:cNvGrpSpPr/>
              <p:nvPr/>
            </p:nvGrpSpPr>
            <p:grpSpPr>
              <a:xfrm>
                <a:off x="4734400" y="2287263"/>
                <a:ext cx="2394979" cy="2398486"/>
                <a:chOff x="4898511" y="2832314"/>
                <a:chExt cx="2394979" cy="2398486"/>
              </a:xfrm>
            </p:grpSpPr>
            <p:grpSp>
              <p:nvGrpSpPr>
                <p:cNvPr id="2" name="Group 2"/>
                <p:cNvGrpSpPr/>
                <p:nvPr/>
              </p:nvGrpSpPr>
              <p:grpSpPr>
                <a:xfrm>
                  <a:off x="4898511" y="2832314"/>
                  <a:ext cx="2394979" cy="239497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a:ln w="28575" cap="sq">
                    <a:solidFill>
                      <a:srgbClr val="C6C8CC"/>
                    </a:solidFill>
                    <a:prstDash val="dash"/>
                    <a:miter/>
                  </a:ln>
                </p:spPr>
              </p:sp>
              <p:sp>
                <p:nvSpPr>
                  <p:cNvPr id="4" name="TextBox 4"/>
                  <p:cNvSpPr txBox="1"/>
                  <p:nvPr/>
                </p:nvSpPr>
                <p:spPr>
                  <a:xfrm>
                    <a:off x="76200" y="85725"/>
                    <a:ext cx="660400" cy="650875"/>
                  </a:xfrm>
                  <a:prstGeom prst="rect">
                    <a:avLst/>
                  </a:prstGeom>
                </p:spPr>
                <p:txBody>
                  <a:bodyPr lIns="33867" tIns="33867" rIns="33867" bIns="33867" rtlCol="0" anchor="ctr"/>
                  <a:lstStyle/>
                  <a:p>
                    <a:pPr algn="ctr" defTabSz="609630">
                      <a:lnSpc>
                        <a:spcPts val="1440"/>
                      </a:lnSpc>
                    </a:pPr>
                    <a:endParaRPr sz="1200">
                      <a:solidFill>
                        <a:prstClr val="black"/>
                      </a:solidFill>
                      <a:latin typeface="Calibri"/>
                    </a:endParaRPr>
                  </a:p>
                </p:txBody>
              </p:sp>
            </p:grpSp>
            <p:sp>
              <p:nvSpPr>
                <p:cNvPr id="5" name="Freeform 5"/>
                <p:cNvSpPr/>
                <p:nvPr/>
              </p:nvSpPr>
              <p:spPr>
                <a:xfrm rot="2700000">
                  <a:off x="5088919" y="3100485"/>
                  <a:ext cx="2130315" cy="2130315"/>
                </a:xfrm>
                <a:custGeom>
                  <a:avLst/>
                  <a:gdLst/>
                  <a:ahLst/>
                  <a:cxnLst/>
                  <a:rect l="l" t="t" r="r" b="b"/>
                  <a:pathLst>
                    <a:path w="3195472" h="3195472">
                      <a:moveTo>
                        <a:pt x="0" y="0"/>
                      </a:moveTo>
                      <a:lnTo>
                        <a:pt x="3195471" y="0"/>
                      </a:lnTo>
                      <a:lnTo>
                        <a:pt x="3195471" y="3195472"/>
                      </a:lnTo>
                      <a:lnTo>
                        <a:pt x="0" y="31954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9" name="Freeform 10">
                  <a:extLst>
                    <a:ext uri="{FF2B5EF4-FFF2-40B4-BE49-F238E27FC236}">
                      <a16:creationId xmlns:a16="http://schemas.microsoft.com/office/drawing/2014/main" id="{F6FF6ABF-718C-4285-AF3D-F711DA224C43}"/>
                    </a:ext>
                  </a:extLst>
                </p:cNvPr>
                <p:cNvSpPr/>
                <p:nvPr/>
              </p:nvSpPr>
              <p:spPr>
                <a:xfrm>
                  <a:off x="5080085" y="3058617"/>
                  <a:ext cx="2031829" cy="1693265"/>
                </a:xfrm>
                <a:custGeom>
                  <a:avLst/>
                  <a:gdLst/>
                  <a:ahLst/>
                  <a:cxnLst/>
                  <a:rect l="l" t="t" r="r" b="b"/>
                  <a:pathLst>
                    <a:path w="3306068" h="3074643">
                      <a:moveTo>
                        <a:pt x="0" y="0"/>
                      </a:moveTo>
                      <a:lnTo>
                        <a:pt x="3306068" y="0"/>
                      </a:lnTo>
                      <a:lnTo>
                        <a:pt x="3306068" y="3074643"/>
                      </a:lnTo>
                      <a:lnTo>
                        <a:pt x="0" y="3074643"/>
                      </a:lnTo>
                      <a:lnTo>
                        <a:pt x="0" y="0"/>
                      </a:lnTo>
                      <a:close/>
                    </a:path>
                  </a:pathLst>
                </a:custGeom>
                <a:blipFill>
                  <a:blip r:embed="rId5"/>
                  <a:stretch>
                    <a:fillRect/>
                  </a:stretch>
                </a:blipFill>
              </p:spPr>
            </p:sp>
          </p:grpSp>
          <p:grpSp>
            <p:nvGrpSpPr>
              <p:cNvPr id="49" name="群組 48">
                <a:extLst>
                  <a:ext uri="{FF2B5EF4-FFF2-40B4-BE49-F238E27FC236}">
                    <a16:creationId xmlns:a16="http://schemas.microsoft.com/office/drawing/2014/main" id="{BCEF96CF-5F45-417B-8503-688AB4BEB5E5}"/>
                  </a:ext>
                </a:extLst>
              </p:cNvPr>
              <p:cNvGrpSpPr/>
              <p:nvPr/>
            </p:nvGrpSpPr>
            <p:grpSpPr>
              <a:xfrm>
                <a:off x="6734384" y="3977156"/>
                <a:ext cx="5245389" cy="2846802"/>
                <a:chOff x="5983173" y="4285229"/>
                <a:chExt cx="5987864" cy="2572772"/>
              </a:xfrm>
            </p:grpSpPr>
            <p:grpSp>
              <p:nvGrpSpPr>
                <p:cNvPr id="50" name="群組 49">
                  <a:extLst>
                    <a:ext uri="{FF2B5EF4-FFF2-40B4-BE49-F238E27FC236}">
                      <a16:creationId xmlns:a16="http://schemas.microsoft.com/office/drawing/2014/main" id="{27E1D194-E5AE-4E3C-B325-0AE57BA65F09}"/>
                    </a:ext>
                  </a:extLst>
                </p:cNvPr>
                <p:cNvGrpSpPr/>
                <p:nvPr/>
              </p:nvGrpSpPr>
              <p:grpSpPr>
                <a:xfrm>
                  <a:off x="6569851" y="4285229"/>
                  <a:ext cx="5401186" cy="2572772"/>
                  <a:chOff x="6569851" y="4285229"/>
                  <a:chExt cx="5401186" cy="2572772"/>
                </a:xfrm>
              </p:grpSpPr>
              <p:sp>
                <p:nvSpPr>
                  <p:cNvPr id="52" name="箭號: 向右 51">
                    <a:extLst>
                      <a:ext uri="{FF2B5EF4-FFF2-40B4-BE49-F238E27FC236}">
                        <a16:creationId xmlns:a16="http://schemas.microsoft.com/office/drawing/2014/main" id="{FF83CC7D-48DE-49C7-B626-5DD0D72F7FFA}"/>
                      </a:ext>
                    </a:extLst>
                  </p:cNvPr>
                  <p:cNvSpPr/>
                  <p:nvPr/>
                </p:nvSpPr>
                <p:spPr>
                  <a:xfrm>
                    <a:off x="6584071" y="4650508"/>
                    <a:ext cx="4551063" cy="597875"/>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箭號: 向右 52">
                    <a:extLst>
                      <a:ext uri="{FF2B5EF4-FFF2-40B4-BE49-F238E27FC236}">
                        <a16:creationId xmlns:a16="http://schemas.microsoft.com/office/drawing/2014/main" id="{A231CCD7-85A1-4E03-8421-AF5EA4A2E62E}"/>
                      </a:ext>
                    </a:extLst>
                  </p:cNvPr>
                  <p:cNvSpPr/>
                  <p:nvPr/>
                </p:nvSpPr>
                <p:spPr>
                  <a:xfrm>
                    <a:off x="6569851" y="4339268"/>
                    <a:ext cx="5288959" cy="2518733"/>
                  </a:xfrm>
                  <a:prstGeom prst="rightArrow">
                    <a:avLst>
                      <a:gd name="adj1" fmla="val 50000"/>
                      <a:gd name="adj2" fmla="val 32847"/>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文字方塊 53">
                    <a:extLst>
                      <a:ext uri="{FF2B5EF4-FFF2-40B4-BE49-F238E27FC236}">
                        <a16:creationId xmlns:a16="http://schemas.microsoft.com/office/drawing/2014/main" id="{C8BE78C4-8B2D-45D6-BF36-B44DF678B58A}"/>
                      </a:ext>
                    </a:extLst>
                  </p:cNvPr>
                  <p:cNvSpPr txBox="1"/>
                  <p:nvPr/>
                </p:nvSpPr>
                <p:spPr>
                  <a:xfrm>
                    <a:off x="6758461" y="4285229"/>
                    <a:ext cx="4500366" cy="333781"/>
                  </a:xfrm>
                  <a:prstGeom prst="rect">
                    <a:avLst/>
                  </a:prstGeom>
                  <a:noFill/>
                </p:spPr>
                <p:txBody>
                  <a:bodyPr wrap="square">
                    <a:spAutoFit/>
                  </a:bodyPr>
                  <a:lstStyle/>
                  <a:p>
                    <a:r>
                      <a:rPr lang="en-US" altLang="zh-TW" b="1" dirty="0"/>
                      <a:t>Key elements of China’s tea culture</a:t>
                    </a:r>
                  </a:p>
                </p:txBody>
              </p:sp>
              <p:sp>
                <p:nvSpPr>
                  <p:cNvPr id="55" name="Freeform 6">
                    <a:extLst>
                      <a:ext uri="{FF2B5EF4-FFF2-40B4-BE49-F238E27FC236}">
                        <a16:creationId xmlns:a16="http://schemas.microsoft.com/office/drawing/2014/main" id="{B9401866-A924-412B-BC92-9861FD0B9E3D}"/>
                      </a:ext>
                    </a:extLst>
                  </p:cNvPr>
                  <p:cNvSpPr/>
                  <p:nvPr/>
                </p:nvSpPr>
                <p:spPr>
                  <a:xfrm>
                    <a:off x="10379880" y="4511479"/>
                    <a:ext cx="1591157" cy="743099"/>
                  </a:xfrm>
                  <a:custGeom>
                    <a:avLst/>
                    <a:gdLst/>
                    <a:ahLst/>
                    <a:cxnLst/>
                    <a:rect l="l" t="t" r="r" b="b"/>
                    <a:pathLst>
                      <a:path w="5187018" h="2308223">
                        <a:moveTo>
                          <a:pt x="0" y="0"/>
                        </a:moveTo>
                        <a:lnTo>
                          <a:pt x="5187018" y="0"/>
                        </a:lnTo>
                        <a:lnTo>
                          <a:pt x="5187018" y="2308223"/>
                        </a:lnTo>
                        <a:lnTo>
                          <a:pt x="0" y="2308223"/>
                        </a:lnTo>
                        <a:lnTo>
                          <a:pt x="0" y="0"/>
                        </a:lnTo>
                        <a:close/>
                      </a:path>
                    </a:pathLst>
                  </a:custGeom>
                  <a:blipFill>
                    <a:blip r:embed="rId6"/>
                    <a:stretch>
                      <a:fillRect/>
                    </a:stretch>
                  </a:blipFill>
                </p:spPr>
                <p:txBody>
                  <a:bodyPr/>
                  <a:lstStyle/>
                  <a:p>
                    <a:endParaRPr lang="zh-TW" altLang="en-US" dirty="0"/>
                  </a:p>
                </p:txBody>
              </p:sp>
              <p:pic>
                <p:nvPicPr>
                  <p:cNvPr id="56" name="圖片 55">
                    <a:extLst>
                      <a:ext uri="{FF2B5EF4-FFF2-40B4-BE49-F238E27FC236}">
                        <a16:creationId xmlns:a16="http://schemas.microsoft.com/office/drawing/2014/main" id="{B670FCA4-393F-44C7-8464-1827C60F3B9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565332" y="4577353"/>
                    <a:ext cx="677698" cy="783675"/>
                  </a:xfrm>
                  <a:prstGeom prst="rect">
                    <a:avLst/>
                  </a:prstGeom>
                </p:spPr>
              </p:pic>
            </p:grpSp>
            <p:sp>
              <p:nvSpPr>
                <p:cNvPr id="51" name="Freeform 7">
                  <a:extLst>
                    <a:ext uri="{FF2B5EF4-FFF2-40B4-BE49-F238E27FC236}">
                      <a16:creationId xmlns:a16="http://schemas.microsoft.com/office/drawing/2014/main" id="{C03C00C0-E517-4F7E-A1A5-F833220F75B7}"/>
                    </a:ext>
                  </a:extLst>
                </p:cNvPr>
                <p:cNvSpPr/>
                <p:nvPr/>
              </p:nvSpPr>
              <p:spPr>
                <a:xfrm>
                  <a:off x="5983173" y="4354673"/>
                  <a:ext cx="1830125" cy="1257860"/>
                </a:xfrm>
                <a:custGeom>
                  <a:avLst/>
                  <a:gdLst/>
                  <a:ahLst/>
                  <a:cxnLst/>
                  <a:rect l="l" t="t" r="r" b="b"/>
                  <a:pathLst>
                    <a:path w="5466522" h="4114800">
                      <a:moveTo>
                        <a:pt x="0" y="0"/>
                      </a:moveTo>
                      <a:lnTo>
                        <a:pt x="5466522" y="0"/>
                      </a:lnTo>
                      <a:lnTo>
                        <a:pt x="546652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zh-TW" altLang="en-US" dirty="0"/>
                </a:p>
              </p:txBody>
            </p:sp>
          </p:grpSp>
          <p:grpSp>
            <p:nvGrpSpPr>
              <p:cNvPr id="139" name="群組 138">
                <a:extLst>
                  <a:ext uri="{FF2B5EF4-FFF2-40B4-BE49-F238E27FC236}">
                    <a16:creationId xmlns:a16="http://schemas.microsoft.com/office/drawing/2014/main" id="{7A168BC5-799F-487A-92B3-9FB5831B1F37}"/>
                  </a:ext>
                </a:extLst>
              </p:cNvPr>
              <p:cNvGrpSpPr/>
              <p:nvPr/>
            </p:nvGrpSpPr>
            <p:grpSpPr>
              <a:xfrm>
                <a:off x="6996828" y="496129"/>
                <a:ext cx="5184100" cy="3473813"/>
                <a:chOff x="6996828" y="381829"/>
                <a:chExt cx="5184100" cy="3473813"/>
              </a:xfrm>
            </p:grpSpPr>
            <p:grpSp>
              <p:nvGrpSpPr>
                <p:cNvPr id="41" name="群組 40">
                  <a:extLst>
                    <a:ext uri="{FF2B5EF4-FFF2-40B4-BE49-F238E27FC236}">
                      <a16:creationId xmlns:a16="http://schemas.microsoft.com/office/drawing/2014/main" id="{D28AC919-1636-463E-A730-0D83E22588FB}"/>
                    </a:ext>
                  </a:extLst>
                </p:cNvPr>
                <p:cNvGrpSpPr/>
                <p:nvPr/>
              </p:nvGrpSpPr>
              <p:grpSpPr>
                <a:xfrm>
                  <a:off x="7836968" y="619701"/>
                  <a:ext cx="4181304" cy="2307315"/>
                  <a:chOff x="7542343" y="573330"/>
                  <a:chExt cx="3901781" cy="2307315"/>
                </a:xfrm>
              </p:grpSpPr>
              <p:sp>
                <p:nvSpPr>
                  <p:cNvPr id="42" name="矩形: 圓角 41">
                    <a:extLst>
                      <a:ext uri="{FF2B5EF4-FFF2-40B4-BE49-F238E27FC236}">
                        <a16:creationId xmlns:a16="http://schemas.microsoft.com/office/drawing/2014/main" id="{F94820EC-7E63-4010-A7FC-F37BFB527BC4}"/>
                      </a:ext>
                    </a:extLst>
                  </p:cNvPr>
                  <p:cNvSpPr/>
                  <p:nvPr/>
                </p:nvSpPr>
                <p:spPr>
                  <a:xfrm>
                    <a:off x="7542343" y="996465"/>
                    <a:ext cx="3901781" cy="1884180"/>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3" name="文字方塊 42">
                    <a:extLst>
                      <a:ext uri="{FF2B5EF4-FFF2-40B4-BE49-F238E27FC236}">
                        <a16:creationId xmlns:a16="http://schemas.microsoft.com/office/drawing/2014/main" id="{D77FF781-11A8-4866-BAB6-963B3D8FB32F}"/>
                      </a:ext>
                    </a:extLst>
                  </p:cNvPr>
                  <p:cNvSpPr txBox="1"/>
                  <p:nvPr/>
                </p:nvSpPr>
                <p:spPr>
                  <a:xfrm>
                    <a:off x="8078958" y="573330"/>
                    <a:ext cx="3327057" cy="369332"/>
                  </a:xfrm>
                  <a:prstGeom prst="rect">
                    <a:avLst/>
                  </a:prstGeom>
                  <a:noFill/>
                </p:spPr>
                <p:txBody>
                  <a:bodyPr wrap="square">
                    <a:spAutoFit/>
                  </a:bodyPr>
                  <a:lstStyle/>
                  <a:p>
                    <a:r>
                      <a:rPr lang="en-US" altLang="zh-TW" b="1" dirty="0"/>
                      <a:t>Regions where tea is produced</a:t>
                    </a:r>
                  </a:p>
                </p:txBody>
              </p:sp>
            </p:grpSp>
            <p:grpSp>
              <p:nvGrpSpPr>
                <p:cNvPr id="44" name="群組 43">
                  <a:extLst>
                    <a:ext uri="{FF2B5EF4-FFF2-40B4-BE49-F238E27FC236}">
                      <a16:creationId xmlns:a16="http://schemas.microsoft.com/office/drawing/2014/main" id="{D545F1A0-C77C-4D03-B7F4-6DC5B2F5E386}"/>
                    </a:ext>
                  </a:extLst>
                </p:cNvPr>
                <p:cNvGrpSpPr/>
                <p:nvPr/>
              </p:nvGrpSpPr>
              <p:grpSpPr>
                <a:xfrm>
                  <a:off x="6996828" y="381829"/>
                  <a:ext cx="1706197" cy="1618102"/>
                  <a:chOff x="4349017" y="1126401"/>
                  <a:chExt cx="3576829" cy="3521934"/>
                </a:xfrm>
              </p:grpSpPr>
              <p:sp>
                <p:nvSpPr>
                  <p:cNvPr id="45" name="Freeform 8">
                    <a:extLst>
                      <a:ext uri="{FF2B5EF4-FFF2-40B4-BE49-F238E27FC236}">
                        <a16:creationId xmlns:a16="http://schemas.microsoft.com/office/drawing/2014/main" id="{B19D27B1-4F3E-4073-B391-4D2DBEF6AC14}"/>
                      </a:ext>
                    </a:extLst>
                  </p:cNvPr>
                  <p:cNvSpPr/>
                  <p:nvPr/>
                </p:nvSpPr>
                <p:spPr>
                  <a:xfrm>
                    <a:off x="4349017" y="1126401"/>
                    <a:ext cx="3576829" cy="3521934"/>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dirty="0"/>
                  </a:p>
                </p:txBody>
              </p:sp>
              <p:grpSp>
                <p:nvGrpSpPr>
                  <p:cNvPr id="46" name="群組 45">
                    <a:extLst>
                      <a:ext uri="{FF2B5EF4-FFF2-40B4-BE49-F238E27FC236}">
                        <a16:creationId xmlns:a16="http://schemas.microsoft.com/office/drawing/2014/main" id="{AAFEB2D2-6C0C-4BF0-839C-F6F05103DBBC}"/>
                      </a:ext>
                    </a:extLst>
                  </p:cNvPr>
                  <p:cNvGrpSpPr/>
                  <p:nvPr/>
                </p:nvGrpSpPr>
                <p:grpSpPr>
                  <a:xfrm>
                    <a:off x="5613418" y="2182130"/>
                    <a:ext cx="1318582" cy="1285455"/>
                    <a:chOff x="4036655" y="2856322"/>
                    <a:chExt cx="1872672" cy="1668161"/>
                  </a:xfrm>
                </p:grpSpPr>
                <p:sp>
                  <p:nvSpPr>
                    <p:cNvPr id="47" name="橢圓 46">
                      <a:extLst>
                        <a:ext uri="{FF2B5EF4-FFF2-40B4-BE49-F238E27FC236}">
                          <a16:creationId xmlns:a16="http://schemas.microsoft.com/office/drawing/2014/main" id="{B465E061-4060-4186-A6C0-7868F4443F97}"/>
                        </a:ext>
                      </a:extLst>
                    </p:cNvPr>
                    <p:cNvSpPr/>
                    <p:nvPr/>
                  </p:nvSpPr>
                  <p:spPr>
                    <a:xfrm>
                      <a:off x="4036655" y="2856322"/>
                      <a:ext cx="1748843" cy="1668161"/>
                    </a:xfrm>
                    <a:prstGeom prst="ellipse">
                      <a:avLst/>
                    </a:prstGeom>
                    <a:solidFill>
                      <a:schemeClr val="bg1"/>
                    </a:solidFill>
                    <a:ln>
                      <a:solidFill>
                        <a:schemeClr val="bg1">
                          <a:lumMod val="9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8" name="圖片 47">
                      <a:extLst>
                        <a:ext uri="{FF2B5EF4-FFF2-40B4-BE49-F238E27FC236}">
                          <a16:creationId xmlns:a16="http://schemas.microsoft.com/office/drawing/2014/main" id="{38F40238-27CC-4AA5-8434-0181FBFB4289}"/>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4273392" y="3045258"/>
                      <a:ext cx="1635935" cy="1394046"/>
                    </a:xfrm>
                    <a:prstGeom prst="rect">
                      <a:avLst/>
                    </a:prstGeom>
                  </p:spPr>
                </p:pic>
              </p:grpSp>
            </p:grpSp>
            <p:pic>
              <p:nvPicPr>
                <p:cNvPr id="59" name="圖片 58">
                  <a:extLst>
                    <a:ext uri="{FF2B5EF4-FFF2-40B4-BE49-F238E27FC236}">
                      <a16:creationId xmlns:a16="http://schemas.microsoft.com/office/drawing/2014/main" id="{20F4FA79-7CA6-4CF7-A069-F825E7F843B0}"/>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8208530" y="1673057"/>
                  <a:ext cx="3972398" cy="2182585"/>
                </a:xfrm>
                <a:prstGeom prst="rect">
                  <a:avLst/>
                </a:prstGeom>
              </p:spPr>
            </p:pic>
          </p:grpSp>
          <p:grpSp>
            <p:nvGrpSpPr>
              <p:cNvPr id="104" name="群組 103">
                <a:extLst>
                  <a:ext uri="{FF2B5EF4-FFF2-40B4-BE49-F238E27FC236}">
                    <a16:creationId xmlns:a16="http://schemas.microsoft.com/office/drawing/2014/main" id="{40D2CFBC-09E9-4471-847C-D05EA943E92E}"/>
                  </a:ext>
                </a:extLst>
              </p:cNvPr>
              <p:cNvGrpSpPr/>
              <p:nvPr/>
            </p:nvGrpSpPr>
            <p:grpSpPr>
              <a:xfrm>
                <a:off x="25283" y="3141233"/>
                <a:ext cx="5228223" cy="3354842"/>
                <a:chOff x="-38339" y="2741221"/>
                <a:chExt cx="5857519" cy="3825849"/>
              </a:xfrm>
            </p:grpSpPr>
            <p:grpSp>
              <p:nvGrpSpPr>
                <p:cNvPr id="61" name="群組 60">
                  <a:extLst>
                    <a:ext uri="{FF2B5EF4-FFF2-40B4-BE49-F238E27FC236}">
                      <a16:creationId xmlns:a16="http://schemas.microsoft.com/office/drawing/2014/main" id="{D2A5DB27-9A94-42E9-98B9-BD43906C74FC}"/>
                    </a:ext>
                  </a:extLst>
                </p:cNvPr>
                <p:cNvGrpSpPr/>
                <p:nvPr/>
              </p:nvGrpSpPr>
              <p:grpSpPr>
                <a:xfrm>
                  <a:off x="1441888" y="3732728"/>
                  <a:ext cx="2841850" cy="2834342"/>
                  <a:chOff x="717987" y="3371309"/>
                  <a:chExt cx="3295127" cy="3195761"/>
                </a:xfrm>
              </p:grpSpPr>
              <p:sp>
                <p:nvSpPr>
                  <p:cNvPr id="62" name="文字方塊 61">
                    <a:extLst>
                      <a:ext uri="{FF2B5EF4-FFF2-40B4-BE49-F238E27FC236}">
                        <a16:creationId xmlns:a16="http://schemas.microsoft.com/office/drawing/2014/main" id="{9DFA57B4-A2AC-4309-A02E-C7276FDABD67}"/>
                      </a:ext>
                    </a:extLst>
                  </p:cNvPr>
                  <p:cNvSpPr txBox="1"/>
                  <p:nvPr/>
                </p:nvSpPr>
                <p:spPr>
                  <a:xfrm>
                    <a:off x="1312960" y="4222400"/>
                    <a:ext cx="2031786" cy="1187230"/>
                  </a:xfrm>
                  <a:prstGeom prst="rect">
                    <a:avLst/>
                  </a:prstGeom>
                  <a:noFill/>
                </p:spPr>
                <p:txBody>
                  <a:bodyPr wrap="square">
                    <a:spAutoFit/>
                  </a:bodyPr>
                  <a:lstStyle/>
                  <a:p>
                    <a:pPr algn="ctr"/>
                    <a:r>
                      <a:rPr lang="en-US" altLang="zh-TW" b="1" dirty="0"/>
                      <a:t>The six categories of Chinese tea</a:t>
                    </a:r>
                  </a:p>
                </p:txBody>
              </p:sp>
              <p:grpSp>
                <p:nvGrpSpPr>
                  <p:cNvPr id="63" name="群組 62">
                    <a:extLst>
                      <a:ext uri="{FF2B5EF4-FFF2-40B4-BE49-F238E27FC236}">
                        <a16:creationId xmlns:a16="http://schemas.microsoft.com/office/drawing/2014/main" id="{413555D0-9C11-415D-B56C-D5CB2C0B507E}"/>
                      </a:ext>
                    </a:extLst>
                  </p:cNvPr>
                  <p:cNvGrpSpPr/>
                  <p:nvPr/>
                </p:nvGrpSpPr>
                <p:grpSpPr>
                  <a:xfrm>
                    <a:off x="717987" y="3371309"/>
                    <a:ext cx="3295127" cy="3195761"/>
                    <a:chOff x="644805" y="3249893"/>
                    <a:chExt cx="3681915" cy="3484987"/>
                  </a:xfrm>
                </p:grpSpPr>
                <p:grpSp>
                  <p:nvGrpSpPr>
                    <p:cNvPr id="64" name="群組 63">
                      <a:extLst>
                        <a:ext uri="{FF2B5EF4-FFF2-40B4-BE49-F238E27FC236}">
                          <a16:creationId xmlns:a16="http://schemas.microsoft.com/office/drawing/2014/main" id="{8FD8BAF8-296C-411C-BD7E-9136A930E96C}"/>
                        </a:ext>
                      </a:extLst>
                    </p:cNvPr>
                    <p:cNvGrpSpPr/>
                    <p:nvPr/>
                  </p:nvGrpSpPr>
                  <p:grpSpPr>
                    <a:xfrm>
                      <a:off x="644805" y="3249893"/>
                      <a:ext cx="3681915" cy="3484987"/>
                      <a:chOff x="5941423" y="2947049"/>
                      <a:chExt cx="6387890" cy="5769226"/>
                    </a:xfrm>
                  </p:grpSpPr>
                  <p:grpSp>
                    <p:nvGrpSpPr>
                      <p:cNvPr id="66" name="Group 6">
                        <a:extLst>
                          <a:ext uri="{FF2B5EF4-FFF2-40B4-BE49-F238E27FC236}">
                            <a16:creationId xmlns:a16="http://schemas.microsoft.com/office/drawing/2014/main" id="{219C5040-9163-434C-AAE5-B6451DF6E066}"/>
                          </a:ext>
                        </a:extLst>
                      </p:cNvPr>
                      <p:cNvGrpSpPr/>
                      <p:nvPr/>
                    </p:nvGrpSpPr>
                    <p:grpSpPr>
                      <a:xfrm rot="-3641641">
                        <a:off x="6893562" y="3664543"/>
                        <a:ext cx="4341332" cy="5051732"/>
                        <a:chOff x="0" y="0"/>
                        <a:chExt cx="698500" cy="812800"/>
                      </a:xfrm>
                    </p:grpSpPr>
                    <p:sp>
                      <p:nvSpPr>
                        <p:cNvPr id="77" name="Freeform 7">
                          <a:extLst>
                            <a:ext uri="{FF2B5EF4-FFF2-40B4-BE49-F238E27FC236}">
                              <a16:creationId xmlns:a16="http://schemas.microsoft.com/office/drawing/2014/main" id="{84AAC0BE-F3D9-4C95-8095-39CBC60A9377}"/>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ln w="95250" cap="sq">
                          <a:solidFill>
                            <a:srgbClr val="8E93A9"/>
                          </a:solidFill>
                          <a:prstDash val="solid"/>
                          <a:miter/>
                        </a:ln>
                      </p:spPr>
                    </p:sp>
                    <p:sp>
                      <p:nvSpPr>
                        <p:cNvPr id="78" name="TextBox 8">
                          <a:extLst>
                            <a:ext uri="{FF2B5EF4-FFF2-40B4-BE49-F238E27FC236}">
                              <a16:creationId xmlns:a16="http://schemas.microsoft.com/office/drawing/2014/main" id="{FE2D4A0C-4C04-4B61-926C-C96DF3A3863E}"/>
                            </a:ext>
                          </a:extLst>
                        </p:cNvPr>
                        <p:cNvSpPr txBox="1"/>
                        <p:nvPr/>
                      </p:nvSpPr>
                      <p:spPr>
                        <a:xfrm>
                          <a:off x="0" y="92075"/>
                          <a:ext cx="698500" cy="581025"/>
                        </a:xfrm>
                        <a:prstGeom prst="rect">
                          <a:avLst/>
                        </a:prstGeom>
                      </p:spPr>
                      <p:txBody>
                        <a:bodyPr lIns="50800" tIns="50800" rIns="50800" bIns="50800" rtlCol="0" anchor="ctr"/>
                        <a:lstStyle/>
                        <a:p>
                          <a:pPr algn="ctr">
                            <a:lnSpc>
                              <a:spcPts val="2659"/>
                            </a:lnSpc>
                          </a:pPr>
                          <a:endParaRPr/>
                        </a:p>
                      </p:txBody>
                    </p:sp>
                  </p:grpSp>
                  <p:grpSp>
                    <p:nvGrpSpPr>
                      <p:cNvPr id="67" name="群組 66">
                        <a:extLst>
                          <a:ext uri="{FF2B5EF4-FFF2-40B4-BE49-F238E27FC236}">
                            <a16:creationId xmlns:a16="http://schemas.microsoft.com/office/drawing/2014/main" id="{8DF0DE87-FDFA-4DBF-A8F4-85CC43794036}"/>
                          </a:ext>
                        </a:extLst>
                      </p:cNvPr>
                      <p:cNvGrpSpPr/>
                      <p:nvPr/>
                    </p:nvGrpSpPr>
                    <p:grpSpPr>
                      <a:xfrm>
                        <a:off x="5941423" y="2947049"/>
                        <a:ext cx="6387890" cy="5769226"/>
                        <a:chOff x="5941423" y="2947049"/>
                        <a:chExt cx="6387890" cy="5769226"/>
                      </a:xfrm>
                    </p:grpSpPr>
                    <p:grpSp>
                      <p:nvGrpSpPr>
                        <p:cNvPr id="68" name="Group 3">
                          <a:extLst>
                            <a:ext uri="{FF2B5EF4-FFF2-40B4-BE49-F238E27FC236}">
                              <a16:creationId xmlns:a16="http://schemas.microsoft.com/office/drawing/2014/main" id="{F1758F73-20A5-4AB4-A634-6ABA98051EF9}"/>
                            </a:ext>
                          </a:extLst>
                        </p:cNvPr>
                        <p:cNvGrpSpPr/>
                        <p:nvPr/>
                      </p:nvGrpSpPr>
                      <p:grpSpPr>
                        <a:xfrm rot="1225357">
                          <a:off x="6893562" y="3664543"/>
                          <a:ext cx="4341332" cy="5051732"/>
                          <a:chOff x="0" y="0"/>
                          <a:chExt cx="698500" cy="812800"/>
                        </a:xfrm>
                      </p:grpSpPr>
                      <p:sp>
                        <p:nvSpPr>
                          <p:cNvPr id="75" name="Freeform 4">
                            <a:extLst>
                              <a:ext uri="{FF2B5EF4-FFF2-40B4-BE49-F238E27FC236}">
                                <a16:creationId xmlns:a16="http://schemas.microsoft.com/office/drawing/2014/main" id="{F247EFB4-D1C8-413B-8975-19399C14FF03}"/>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ln w="95250" cap="sq">
                            <a:solidFill>
                              <a:srgbClr val="8E93A9"/>
                            </a:solidFill>
                            <a:prstDash val="solid"/>
                            <a:miter/>
                          </a:ln>
                        </p:spPr>
                      </p:sp>
                      <p:sp>
                        <p:nvSpPr>
                          <p:cNvPr id="76" name="TextBox 5">
                            <a:extLst>
                              <a:ext uri="{FF2B5EF4-FFF2-40B4-BE49-F238E27FC236}">
                                <a16:creationId xmlns:a16="http://schemas.microsoft.com/office/drawing/2014/main" id="{2D69E0CD-E1E4-4E13-B489-7CDEE406F3DE}"/>
                              </a:ext>
                            </a:extLst>
                          </p:cNvPr>
                          <p:cNvSpPr txBox="1"/>
                          <p:nvPr/>
                        </p:nvSpPr>
                        <p:spPr>
                          <a:xfrm>
                            <a:off x="0" y="92075"/>
                            <a:ext cx="698500" cy="581025"/>
                          </a:xfrm>
                          <a:prstGeom prst="rect">
                            <a:avLst/>
                          </a:prstGeom>
                        </p:spPr>
                        <p:txBody>
                          <a:bodyPr lIns="50800" tIns="50800" rIns="50800" bIns="50800" rtlCol="0" anchor="ctr"/>
                          <a:lstStyle/>
                          <a:p>
                            <a:pPr algn="ctr">
                              <a:lnSpc>
                                <a:spcPts val="2659"/>
                              </a:lnSpc>
                            </a:pPr>
                            <a:endParaRPr/>
                          </a:p>
                        </p:txBody>
                      </p:sp>
                    </p:grpSp>
                    <p:pic>
                      <p:nvPicPr>
                        <p:cNvPr id="69" name="圖片 68">
                          <a:extLst>
                            <a:ext uri="{FF2B5EF4-FFF2-40B4-BE49-F238E27FC236}">
                              <a16:creationId xmlns:a16="http://schemas.microsoft.com/office/drawing/2014/main" id="{4412F11A-B325-46C3-902A-551B505D331E}"/>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188990" y="3017203"/>
                          <a:ext cx="1084437" cy="1753340"/>
                        </a:xfrm>
                        <a:prstGeom prst="rect">
                          <a:avLst/>
                        </a:prstGeom>
                      </p:spPr>
                    </p:pic>
                    <p:pic>
                      <p:nvPicPr>
                        <p:cNvPr id="70" name="圖片 69">
                          <a:extLst>
                            <a:ext uri="{FF2B5EF4-FFF2-40B4-BE49-F238E27FC236}">
                              <a16:creationId xmlns:a16="http://schemas.microsoft.com/office/drawing/2014/main" id="{8F3FD56E-8FFC-42DE-993D-4404A9E05F74}"/>
                            </a:ext>
                          </a:extLst>
                        </p:cNvPr>
                        <p:cNvPicPr>
                          <a:picLocks noChangeAspect="1"/>
                        </p:cNvPicPr>
                        <p:nvPr/>
                      </p:nvPicPr>
                      <p:blipFill>
                        <a:blip r:embed="rId15">
                          <a:clrChange>
                            <a:clrFrom>
                              <a:srgbClr val="FFFFFF"/>
                            </a:clrFrom>
                            <a:clrTo>
                              <a:srgbClr val="FFFFFF">
                                <a:alpha val="0"/>
                              </a:srgbClr>
                            </a:clrTo>
                          </a:clrChange>
                          <a:extLst>
                            <a:ext uri="{BEBA8EAE-BF5A-486C-A8C5-ECC9F3942E4B}">
                              <a14:imgProps xmlns:a14="http://schemas.microsoft.com/office/drawing/2010/main">
                                <a14:imgLayer r:embed="rId16">
                                  <a14:imgEffect>
                                    <a14:saturation sat="400000"/>
                                  </a14:imgEffect>
                                </a14:imgLayer>
                              </a14:imgProps>
                            </a:ext>
                          </a:extLst>
                        </a:blip>
                        <a:stretch>
                          <a:fillRect/>
                        </a:stretch>
                      </p:blipFill>
                      <p:spPr>
                        <a:xfrm>
                          <a:off x="9689830" y="2947049"/>
                          <a:ext cx="1820323" cy="2000356"/>
                        </a:xfrm>
                        <a:prstGeom prst="rect">
                          <a:avLst/>
                        </a:prstGeom>
                      </p:spPr>
                    </p:pic>
                    <p:pic>
                      <p:nvPicPr>
                        <p:cNvPr id="71" name="圖片 70">
                          <a:extLst>
                            <a:ext uri="{FF2B5EF4-FFF2-40B4-BE49-F238E27FC236}">
                              <a16:creationId xmlns:a16="http://schemas.microsoft.com/office/drawing/2014/main" id="{7EB9C5ED-1C54-4E75-B771-C5B613D16C41}"/>
                            </a:ext>
                          </a:extLst>
                        </p:cNvPr>
                        <p:cNvPicPr>
                          <a:picLocks noChangeAspect="1"/>
                        </p:cNvPicPr>
                        <p:nvPr/>
                      </p:nvPicPr>
                      <p:blipFill>
                        <a:blip r:embed="rId17">
                          <a:clrChange>
                            <a:clrFrom>
                              <a:srgbClr val="FFFFFF"/>
                            </a:clrFrom>
                            <a:clrTo>
                              <a:srgbClr val="FFFFFF">
                                <a:alpha val="0"/>
                              </a:srgbClr>
                            </a:clrTo>
                          </a:clrChange>
                          <a:grayscl/>
                        </a:blip>
                        <a:stretch>
                          <a:fillRect/>
                        </a:stretch>
                      </p:blipFill>
                      <p:spPr>
                        <a:xfrm>
                          <a:off x="10486245" y="5294154"/>
                          <a:ext cx="1843068" cy="1589646"/>
                        </a:xfrm>
                        <a:prstGeom prst="rect">
                          <a:avLst/>
                        </a:prstGeom>
                      </p:spPr>
                    </p:pic>
                    <p:pic>
                      <p:nvPicPr>
                        <p:cNvPr id="72" name="圖片 71">
                          <a:extLst>
                            <a:ext uri="{FF2B5EF4-FFF2-40B4-BE49-F238E27FC236}">
                              <a16:creationId xmlns:a16="http://schemas.microsoft.com/office/drawing/2014/main" id="{4101AC4E-2E6E-4A01-9AB4-D649CD96AD32}"/>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9767475" y="7664850"/>
                          <a:ext cx="1583331" cy="1018228"/>
                        </a:xfrm>
                        <a:prstGeom prst="rect">
                          <a:avLst/>
                        </a:prstGeom>
                      </p:spPr>
                    </p:pic>
                    <p:pic>
                      <p:nvPicPr>
                        <p:cNvPr id="73" name="圖片 72">
                          <a:extLst>
                            <a:ext uri="{FF2B5EF4-FFF2-40B4-BE49-F238E27FC236}">
                              <a16:creationId xmlns:a16="http://schemas.microsoft.com/office/drawing/2014/main" id="{9D846442-673E-40EC-A360-D73035239C81}"/>
                            </a:ext>
                          </a:extLst>
                        </p:cNvPr>
                        <p:cNvPicPr>
                          <a:picLocks noChangeAspect="1"/>
                        </p:cNvPicPr>
                        <p:nvPr/>
                      </p:nvPicPr>
                      <p:blipFill>
                        <a:blip r:embed="rId19">
                          <a:lum bright="70000" contrast="-70000"/>
                        </a:blip>
                        <a:stretch>
                          <a:fillRect/>
                        </a:stretch>
                      </p:blipFill>
                      <p:spPr>
                        <a:xfrm>
                          <a:off x="5941423" y="4884698"/>
                          <a:ext cx="1816765" cy="2005758"/>
                        </a:xfrm>
                        <a:prstGeom prst="rect">
                          <a:avLst/>
                        </a:prstGeom>
                      </p:spPr>
                    </p:pic>
                    <p:pic>
                      <p:nvPicPr>
                        <p:cNvPr id="74" name="圖片 73">
                          <a:extLst>
                            <a:ext uri="{FF2B5EF4-FFF2-40B4-BE49-F238E27FC236}">
                              <a16:creationId xmlns:a16="http://schemas.microsoft.com/office/drawing/2014/main" id="{7A606B13-6DDC-4A70-9301-752FC1E21E22}"/>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7028087" y="7118869"/>
                          <a:ext cx="1843068" cy="1589646"/>
                        </a:xfrm>
                        <a:prstGeom prst="rect">
                          <a:avLst/>
                        </a:prstGeom>
                      </p:spPr>
                    </p:pic>
                  </p:grpSp>
                </p:grpSp>
                <p:sp>
                  <p:nvSpPr>
                    <p:cNvPr id="65" name="Freeform 3">
                      <a:extLst>
                        <a:ext uri="{FF2B5EF4-FFF2-40B4-BE49-F238E27FC236}">
                          <a16:creationId xmlns:a16="http://schemas.microsoft.com/office/drawing/2014/main" id="{B7AD080A-0662-40F7-9F2F-AFFE7FDB30AC}"/>
                        </a:ext>
                      </a:extLst>
                    </p:cNvPr>
                    <p:cNvSpPr/>
                    <p:nvPr/>
                  </p:nvSpPr>
                  <p:spPr>
                    <a:xfrm>
                      <a:off x="1652359" y="5265693"/>
                      <a:ext cx="1399711" cy="1090154"/>
                    </a:xfrm>
                    <a:custGeom>
                      <a:avLst/>
                      <a:gdLst/>
                      <a:ahLst/>
                      <a:cxnLst/>
                      <a:rect l="l" t="t" r="r" b="b"/>
                      <a:pathLst>
                        <a:path w="6068464" h="6677815">
                          <a:moveTo>
                            <a:pt x="0" y="0"/>
                          </a:moveTo>
                          <a:lnTo>
                            <a:pt x="6068464" y="0"/>
                          </a:lnTo>
                          <a:lnTo>
                            <a:pt x="6068464" y="6677815"/>
                          </a:lnTo>
                          <a:lnTo>
                            <a:pt x="0" y="6677815"/>
                          </a:lnTo>
                          <a:lnTo>
                            <a:pt x="0" y="0"/>
                          </a:lnTo>
                          <a:close/>
                        </a:path>
                      </a:pathLst>
                    </a:custGeom>
                    <a:blipFill>
                      <a:blip r:embed="rId20"/>
                      <a:stretch>
                        <a:fillRect/>
                      </a:stretch>
                    </a:blipFill>
                  </p:spPr>
                </p:sp>
              </p:grpSp>
            </p:grpSp>
            <p:pic>
              <p:nvPicPr>
                <p:cNvPr id="79" name="圖片 78">
                  <a:extLst>
                    <a:ext uri="{FF2B5EF4-FFF2-40B4-BE49-F238E27FC236}">
                      <a16:creationId xmlns:a16="http://schemas.microsoft.com/office/drawing/2014/main" id="{A0CD6FFE-95CB-4EE7-9C72-C85312D3D2D7}"/>
                    </a:ext>
                  </a:extLst>
                </p:cNvPr>
                <p:cNvPicPr>
                  <a:picLocks noChangeAspect="1"/>
                </p:cNvPicPr>
                <p:nvPr/>
              </p:nvPicPr>
              <p:blipFill>
                <a:blip r:embed="rId21">
                  <a:clrChange>
                    <a:clrFrom>
                      <a:srgbClr val="FFFFFF"/>
                    </a:clrFrom>
                    <a:clrTo>
                      <a:srgbClr val="FFFFFF">
                        <a:alpha val="0"/>
                      </a:srgbClr>
                    </a:clrTo>
                  </a:clrChange>
                </a:blip>
                <a:stretch>
                  <a:fillRect/>
                </a:stretch>
              </p:blipFill>
              <p:spPr>
                <a:xfrm rot="6351635" flipH="1">
                  <a:off x="1836959" y="2861171"/>
                  <a:ext cx="1207359" cy="1747054"/>
                </a:xfrm>
                <a:prstGeom prst="rect">
                  <a:avLst/>
                </a:prstGeom>
              </p:spPr>
            </p:pic>
            <p:grpSp>
              <p:nvGrpSpPr>
                <p:cNvPr id="80" name="群組 79">
                  <a:extLst>
                    <a:ext uri="{FF2B5EF4-FFF2-40B4-BE49-F238E27FC236}">
                      <a16:creationId xmlns:a16="http://schemas.microsoft.com/office/drawing/2014/main" id="{339F033C-2404-4944-83BB-F7596F2A1FBD}"/>
                    </a:ext>
                  </a:extLst>
                </p:cNvPr>
                <p:cNvGrpSpPr/>
                <p:nvPr/>
              </p:nvGrpSpPr>
              <p:grpSpPr>
                <a:xfrm>
                  <a:off x="4149345" y="5271071"/>
                  <a:ext cx="1669835" cy="231740"/>
                  <a:chOff x="3901973" y="5193126"/>
                  <a:chExt cx="1669835" cy="231740"/>
                </a:xfrm>
              </p:grpSpPr>
              <p:sp>
                <p:nvSpPr>
                  <p:cNvPr id="81" name="Freeform 46">
                    <a:extLst>
                      <a:ext uri="{FF2B5EF4-FFF2-40B4-BE49-F238E27FC236}">
                        <a16:creationId xmlns:a16="http://schemas.microsoft.com/office/drawing/2014/main" id="{72C5DBF4-D774-40D5-ADDA-F6772BF5B694}"/>
                      </a:ext>
                    </a:extLst>
                  </p:cNvPr>
                  <p:cNvSpPr/>
                  <p:nvPr/>
                </p:nvSpPr>
                <p:spPr>
                  <a:xfrm>
                    <a:off x="3901973" y="5193126"/>
                    <a:ext cx="231740" cy="231740"/>
                  </a:xfrm>
                  <a:custGeom>
                    <a:avLst/>
                    <a:gdLst/>
                    <a:ahLst/>
                    <a:cxnLst/>
                    <a:rect l="l" t="t" r="r" b="b"/>
                    <a:pathLst>
                      <a:path w="812800" h="812800">
                        <a:moveTo>
                          <a:pt x="127000" y="0"/>
                        </a:moveTo>
                        <a:lnTo>
                          <a:pt x="685800" y="0"/>
                        </a:lnTo>
                        <a:cubicBezTo>
                          <a:pt x="755940" y="0"/>
                          <a:pt x="812800" y="56860"/>
                          <a:pt x="812800" y="127000"/>
                        </a:cubicBezTo>
                        <a:lnTo>
                          <a:pt x="812800" y="685800"/>
                        </a:lnTo>
                        <a:cubicBezTo>
                          <a:pt x="812800" y="755940"/>
                          <a:pt x="755940" y="812800"/>
                          <a:pt x="685800" y="812800"/>
                        </a:cubicBezTo>
                        <a:lnTo>
                          <a:pt x="127000" y="812800"/>
                        </a:lnTo>
                        <a:cubicBezTo>
                          <a:pt x="56860" y="812800"/>
                          <a:pt x="0" y="755940"/>
                          <a:pt x="0" y="685800"/>
                        </a:cubicBezTo>
                        <a:lnTo>
                          <a:pt x="0" y="127000"/>
                        </a:lnTo>
                        <a:cubicBezTo>
                          <a:pt x="0" y="56860"/>
                          <a:pt x="56860" y="0"/>
                          <a:pt x="127000" y="0"/>
                        </a:cubicBezTo>
                        <a:close/>
                      </a:path>
                    </a:pathLst>
                  </a:custGeom>
                  <a:solidFill>
                    <a:schemeClr val="tx1"/>
                  </a:solidFill>
                </p:spPr>
              </p:sp>
              <p:cxnSp>
                <p:nvCxnSpPr>
                  <p:cNvPr id="82" name="直線接點 81">
                    <a:extLst>
                      <a:ext uri="{FF2B5EF4-FFF2-40B4-BE49-F238E27FC236}">
                        <a16:creationId xmlns:a16="http://schemas.microsoft.com/office/drawing/2014/main" id="{A93F205B-B32E-4FC7-B07C-14292F4BDFE5}"/>
                      </a:ext>
                    </a:extLst>
                  </p:cNvPr>
                  <p:cNvCxnSpPr>
                    <a:cxnSpLocks/>
                  </p:cNvCxnSpPr>
                  <p:nvPr/>
                </p:nvCxnSpPr>
                <p:spPr>
                  <a:xfrm>
                    <a:off x="4208444" y="5424866"/>
                    <a:ext cx="1363364" cy="0"/>
                  </a:xfrm>
                  <a:prstGeom prst="line">
                    <a:avLst/>
                  </a:prstGeom>
                </p:spPr>
                <p:style>
                  <a:lnRef idx="1">
                    <a:schemeClr val="dk1"/>
                  </a:lnRef>
                  <a:fillRef idx="0">
                    <a:schemeClr val="dk1"/>
                  </a:fillRef>
                  <a:effectRef idx="0">
                    <a:schemeClr val="dk1"/>
                  </a:effectRef>
                  <a:fontRef idx="minor">
                    <a:schemeClr val="tx1"/>
                  </a:fontRef>
                </p:style>
              </p:cxnSp>
            </p:grpSp>
            <p:grpSp>
              <p:nvGrpSpPr>
                <p:cNvPr id="83" name="群組 82">
                  <a:extLst>
                    <a:ext uri="{FF2B5EF4-FFF2-40B4-BE49-F238E27FC236}">
                      <a16:creationId xmlns:a16="http://schemas.microsoft.com/office/drawing/2014/main" id="{5607C215-0341-4C2F-BC14-004610914114}"/>
                    </a:ext>
                  </a:extLst>
                </p:cNvPr>
                <p:cNvGrpSpPr/>
                <p:nvPr/>
              </p:nvGrpSpPr>
              <p:grpSpPr>
                <a:xfrm>
                  <a:off x="3769875" y="6223241"/>
                  <a:ext cx="1669835" cy="234456"/>
                  <a:chOff x="3901973" y="5190410"/>
                  <a:chExt cx="1669835" cy="234456"/>
                </a:xfrm>
              </p:grpSpPr>
              <p:grpSp>
                <p:nvGrpSpPr>
                  <p:cNvPr id="84" name="Group 45">
                    <a:extLst>
                      <a:ext uri="{FF2B5EF4-FFF2-40B4-BE49-F238E27FC236}">
                        <a16:creationId xmlns:a16="http://schemas.microsoft.com/office/drawing/2014/main" id="{0D2D8399-4851-4F44-B9FF-34ADE815CE04}"/>
                      </a:ext>
                    </a:extLst>
                  </p:cNvPr>
                  <p:cNvGrpSpPr/>
                  <p:nvPr/>
                </p:nvGrpSpPr>
                <p:grpSpPr>
                  <a:xfrm>
                    <a:off x="3901973" y="5190410"/>
                    <a:ext cx="231740" cy="234456"/>
                    <a:chOff x="0" y="-9526"/>
                    <a:chExt cx="812800" cy="822326"/>
                  </a:xfrm>
                  <a:solidFill>
                    <a:schemeClr val="tx1"/>
                  </a:solidFill>
                </p:grpSpPr>
                <p:sp>
                  <p:nvSpPr>
                    <p:cNvPr id="86" name="Freeform 46">
                      <a:extLst>
                        <a:ext uri="{FF2B5EF4-FFF2-40B4-BE49-F238E27FC236}">
                          <a16:creationId xmlns:a16="http://schemas.microsoft.com/office/drawing/2014/main" id="{8DE52C4B-C8CA-4D34-A207-054F0BEDCD8D}"/>
                        </a:ext>
                      </a:extLst>
                    </p:cNvPr>
                    <p:cNvSpPr/>
                    <p:nvPr/>
                  </p:nvSpPr>
                  <p:spPr>
                    <a:xfrm>
                      <a:off x="0" y="0"/>
                      <a:ext cx="812800" cy="812800"/>
                    </a:xfrm>
                    <a:custGeom>
                      <a:avLst/>
                      <a:gdLst/>
                      <a:ahLst/>
                      <a:cxnLst/>
                      <a:rect l="l" t="t" r="r" b="b"/>
                      <a:pathLst>
                        <a:path w="812800" h="812800">
                          <a:moveTo>
                            <a:pt x="127000" y="0"/>
                          </a:moveTo>
                          <a:lnTo>
                            <a:pt x="685800" y="0"/>
                          </a:lnTo>
                          <a:cubicBezTo>
                            <a:pt x="755940" y="0"/>
                            <a:pt x="812800" y="56860"/>
                            <a:pt x="812800" y="127000"/>
                          </a:cubicBezTo>
                          <a:lnTo>
                            <a:pt x="812800" y="685800"/>
                          </a:lnTo>
                          <a:cubicBezTo>
                            <a:pt x="812800" y="755940"/>
                            <a:pt x="755940" y="812800"/>
                            <a:pt x="685800" y="812800"/>
                          </a:cubicBezTo>
                          <a:lnTo>
                            <a:pt x="127000" y="812800"/>
                          </a:lnTo>
                          <a:cubicBezTo>
                            <a:pt x="56860" y="812800"/>
                            <a:pt x="0" y="755940"/>
                            <a:pt x="0" y="685800"/>
                          </a:cubicBezTo>
                          <a:lnTo>
                            <a:pt x="0" y="127000"/>
                          </a:lnTo>
                          <a:cubicBezTo>
                            <a:pt x="0" y="56860"/>
                            <a:pt x="56860" y="0"/>
                            <a:pt x="127000" y="0"/>
                          </a:cubicBezTo>
                          <a:close/>
                        </a:path>
                      </a:pathLst>
                    </a:custGeom>
                    <a:grpFill/>
                  </p:spPr>
                </p:sp>
                <p:sp>
                  <p:nvSpPr>
                    <p:cNvPr id="87" name="TextBox 47">
                      <a:extLst>
                        <a:ext uri="{FF2B5EF4-FFF2-40B4-BE49-F238E27FC236}">
                          <a16:creationId xmlns:a16="http://schemas.microsoft.com/office/drawing/2014/main" id="{2772105E-FA4D-473D-B424-EB58254BF332}"/>
                        </a:ext>
                      </a:extLst>
                    </p:cNvPr>
                    <p:cNvSpPr txBox="1"/>
                    <p:nvPr/>
                  </p:nvSpPr>
                  <p:spPr>
                    <a:xfrm>
                      <a:off x="0" y="-9525"/>
                      <a:ext cx="812800" cy="822325"/>
                    </a:xfrm>
                    <a:prstGeom prst="rect">
                      <a:avLst/>
                    </a:prstGeom>
                    <a:solidFill>
                      <a:schemeClr val="accent4">
                        <a:lumMod val="50000"/>
                      </a:schemeClr>
                    </a:solidFill>
                  </p:spPr>
                  <p:txBody>
                    <a:bodyPr lIns="50800" tIns="50800" rIns="50800" bIns="50800" rtlCol="0" anchor="ctr"/>
                    <a:lstStyle/>
                    <a:p>
                      <a:pPr algn="ctr">
                        <a:lnSpc>
                          <a:spcPts val="2879"/>
                        </a:lnSpc>
                      </a:pPr>
                      <a:endParaRPr/>
                    </a:p>
                  </p:txBody>
                </p:sp>
              </p:grpSp>
              <p:cxnSp>
                <p:nvCxnSpPr>
                  <p:cNvPr id="85" name="直線接點 84">
                    <a:extLst>
                      <a:ext uri="{FF2B5EF4-FFF2-40B4-BE49-F238E27FC236}">
                        <a16:creationId xmlns:a16="http://schemas.microsoft.com/office/drawing/2014/main" id="{9D63DB01-73D8-4A25-A534-2F465D3B0B93}"/>
                      </a:ext>
                    </a:extLst>
                  </p:cNvPr>
                  <p:cNvCxnSpPr>
                    <a:cxnSpLocks/>
                  </p:cNvCxnSpPr>
                  <p:nvPr/>
                </p:nvCxnSpPr>
                <p:spPr>
                  <a:xfrm>
                    <a:off x="4208444" y="5424866"/>
                    <a:ext cx="1363364" cy="0"/>
                  </a:xfrm>
                  <a:prstGeom prst="line">
                    <a:avLst/>
                  </a:prstGeom>
                  <a:ln>
                    <a:solidFill>
                      <a:schemeClr val="accent3">
                        <a:lumMod val="50000"/>
                      </a:schemeClr>
                    </a:solidFill>
                  </a:ln>
                </p:spPr>
                <p:style>
                  <a:lnRef idx="1">
                    <a:schemeClr val="dk1"/>
                  </a:lnRef>
                  <a:fillRef idx="0">
                    <a:schemeClr val="dk1"/>
                  </a:fillRef>
                  <a:effectRef idx="0">
                    <a:schemeClr val="dk1"/>
                  </a:effectRef>
                  <a:fontRef idx="minor">
                    <a:schemeClr val="tx1"/>
                  </a:fontRef>
                </p:style>
              </p:cxnSp>
            </p:grpSp>
            <p:grpSp>
              <p:nvGrpSpPr>
                <p:cNvPr id="88" name="群組 87">
                  <a:extLst>
                    <a:ext uri="{FF2B5EF4-FFF2-40B4-BE49-F238E27FC236}">
                      <a16:creationId xmlns:a16="http://schemas.microsoft.com/office/drawing/2014/main" id="{09E3771E-28FE-417B-8722-FD09F77346E9}"/>
                    </a:ext>
                  </a:extLst>
                </p:cNvPr>
                <p:cNvGrpSpPr/>
                <p:nvPr/>
              </p:nvGrpSpPr>
              <p:grpSpPr>
                <a:xfrm>
                  <a:off x="3909601" y="4313495"/>
                  <a:ext cx="1746035" cy="272556"/>
                  <a:chOff x="4892573" y="5895260"/>
                  <a:chExt cx="1746035" cy="272556"/>
                </a:xfrm>
              </p:grpSpPr>
              <p:sp>
                <p:nvSpPr>
                  <p:cNvPr id="92" name="TextBox 47">
                    <a:extLst>
                      <a:ext uri="{FF2B5EF4-FFF2-40B4-BE49-F238E27FC236}">
                        <a16:creationId xmlns:a16="http://schemas.microsoft.com/office/drawing/2014/main" id="{A76DF0F0-C0A1-4284-AA06-D145E771C3D2}"/>
                      </a:ext>
                    </a:extLst>
                  </p:cNvPr>
                  <p:cNvSpPr txBox="1"/>
                  <p:nvPr/>
                </p:nvSpPr>
                <p:spPr>
                  <a:xfrm>
                    <a:off x="4892573" y="5895260"/>
                    <a:ext cx="231740" cy="234456"/>
                  </a:xfrm>
                  <a:prstGeom prst="rect">
                    <a:avLst/>
                  </a:prstGeom>
                  <a:solidFill>
                    <a:srgbClr val="FFFF00"/>
                  </a:solidFill>
                  <a:ln>
                    <a:solidFill>
                      <a:schemeClr val="bg2">
                        <a:lumMod val="90000"/>
                      </a:schemeClr>
                    </a:solidFill>
                  </a:ln>
                </p:spPr>
                <p:txBody>
                  <a:bodyPr lIns="50800" tIns="50800" rIns="50800" bIns="50800" rtlCol="0" anchor="ctr"/>
                  <a:lstStyle/>
                  <a:p>
                    <a:pPr algn="ctr">
                      <a:lnSpc>
                        <a:spcPts val="2879"/>
                      </a:lnSpc>
                    </a:pPr>
                    <a:endParaRPr/>
                  </a:p>
                </p:txBody>
              </p:sp>
              <p:cxnSp>
                <p:nvCxnSpPr>
                  <p:cNvPr id="90" name="直線接點 89">
                    <a:extLst>
                      <a:ext uri="{FF2B5EF4-FFF2-40B4-BE49-F238E27FC236}">
                        <a16:creationId xmlns:a16="http://schemas.microsoft.com/office/drawing/2014/main" id="{C00103F2-F664-408B-97FB-97FA5E0569E4}"/>
                      </a:ext>
                    </a:extLst>
                  </p:cNvPr>
                  <p:cNvCxnSpPr>
                    <a:cxnSpLocks/>
                  </p:cNvCxnSpPr>
                  <p:nvPr/>
                </p:nvCxnSpPr>
                <p:spPr>
                  <a:xfrm>
                    <a:off x="5275244" y="6167816"/>
                    <a:ext cx="1363364" cy="0"/>
                  </a:xfrm>
                  <a:prstGeom prst="line">
                    <a:avLst/>
                  </a:prstGeom>
                </p:spPr>
                <p:style>
                  <a:lnRef idx="1">
                    <a:schemeClr val="dk1"/>
                  </a:lnRef>
                  <a:fillRef idx="0">
                    <a:schemeClr val="dk1"/>
                  </a:fillRef>
                  <a:effectRef idx="0">
                    <a:schemeClr val="dk1"/>
                  </a:effectRef>
                  <a:fontRef idx="minor">
                    <a:schemeClr val="tx1"/>
                  </a:fontRef>
                </p:style>
              </p:cxnSp>
            </p:grpSp>
            <p:grpSp>
              <p:nvGrpSpPr>
                <p:cNvPr id="93" name="群組 92">
                  <a:extLst>
                    <a:ext uri="{FF2B5EF4-FFF2-40B4-BE49-F238E27FC236}">
                      <a16:creationId xmlns:a16="http://schemas.microsoft.com/office/drawing/2014/main" id="{F7337B98-0D35-4ACB-8C09-66C8014A26C9}"/>
                    </a:ext>
                  </a:extLst>
                </p:cNvPr>
                <p:cNvGrpSpPr/>
                <p:nvPr/>
              </p:nvGrpSpPr>
              <p:grpSpPr>
                <a:xfrm>
                  <a:off x="320309" y="4294940"/>
                  <a:ext cx="1639769" cy="234456"/>
                  <a:chOff x="3675044" y="5857160"/>
                  <a:chExt cx="1639769" cy="234456"/>
                </a:xfrm>
              </p:grpSpPr>
              <p:sp>
                <p:nvSpPr>
                  <p:cNvPr id="94" name="TextBox 47">
                    <a:extLst>
                      <a:ext uri="{FF2B5EF4-FFF2-40B4-BE49-F238E27FC236}">
                        <a16:creationId xmlns:a16="http://schemas.microsoft.com/office/drawing/2014/main" id="{4ECD42C5-983B-47C3-8E80-251EAC13BF4F}"/>
                      </a:ext>
                    </a:extLst>
                  </p:cNvPr>
                  <p:cNvSpPr txBox="1"/>
                  <p:nvPr/>
                </p:nvSpPr>
                <p:spPr>
                  <a:xfrm>
                    <a:off x="5083073" y="5857160"/>
                    <a:ext cx="231740" cy="234456"/>
                  </a:xfrm>
                  <a:prstGeom prst="rect">
                    <a:avLst/>
                  </a:prstGeom>
                  <a:solidFill>
                    <a:schemeClr val="accent3"/>
                  </a:solidFill>
                </p:spPr>
                <p:txBody>
                  <a:bodyPr lIns="50800" tIns="50800" rIns="50800" bIns="50800" rtlCol="0" anchor="ctr"/>
                  <a:lstStyle/>
                  <a:p>
                    <a:pPr algn="ctr">
                      <a:lnSpc>
                        <a:spcPts val="2879"/>
                      </a:lnSpc>
                    </a:pPr>
                    <a:endParaRPr/>
                  </a:p>
                </p:txBody>
              </p:sp>
              <p:cxnSp>
                <p:nvCxnSpPr>
                  <p:cNvPr id="95" name="直線接點 94">
                    <a:extLst>
                      <a:ext uri="{FF2B5EF4-FFF2-40B4-BE49-F238E27FC236}">
                        <a16:creationId xmlns:a16="http://schemas.microsoft.com/office/drawing/2014/main" id="{8BFDB7C6-5C5B-4282-BD6E-4AA0514FD8F4}"/>
                      </a:ext>
                    </a:extLst>
                  </p:cNvPr>
                  <p:cNvCxnSpPr>
                    <a:cxnSpLocks/>
                  </p:cNvCxnSpPr>
                  <p:nvPr/>
                </p:nvCxnSpPr>
                <p:spPr>
                  <a:xfrm>
                    <a:off x="3675044" y="6091616"/>
                    <a:ext cx="1363364" cy="0"/>
                  </a:xfrm>
                  <a:prstGeom prst="line">
                    <a:avLst/>
                  </a:prstGeom>
                </p:spPr>
                <p:style>
                  <a:lnRef idx="1">
                    <a:schemeClr val="dk1"/>
                  </a:lnRef>
                  <a:fillRef idx="0">
                    <a:schemeClr val="dk1"/>
                  </a:fillRef>
                  <a:effectRef idx="0">
                    <a:schemeClr val="dk1"/>
                  </a:effectRef>
                  <a:fontRef idx="minor">
                    <a:schemeClr val="tx1"/>
                  </a:fontRef>
                </p:style>
              </p:cxnSp>
            </p:grpSp>
            <p:grpSp>
              <p:nvGrpSpPr>
                <p:cNvPr id="96" name="群組 95">
                  <a:extLst>
                    <a:ext uri="{FF2B5EF4-FFF2-40B4-BE49-F238E27FC236}">
                      <a16:creationId xmlns:a16="http://schemas.microsoft.com/office/drawing/2014/main" id="{34D70412-96B8-45BE-B883-35F6C2E29349}"/>
                    </a:ext>
                  </a:extLst>
                </p:cNvPr>
                <p:cNvGrpSpPr/>
                <p:nvPr/>
              </p:nvGrpSpPr>
              <p:grpSpPr>
                <a:xfrm>
                  <a:off x="-38339" y="5164751"/>
                  <a:ext cx="1543496" cy="253427"/>
                  <a:chOff x="4380917" y="5190410"/>
                  <a:chExt cx="1543496" cy="253427"/>
                </a:xfrm>
              </p:grpSpPr>
              <p:sp>
                <p:nvSpPr>
                  <p:cNvPr id="97" name="TextBox 47">
                    <a:extLst>
                      <a:ext uri="{FF2B5EF4-FFF2-40B4-BE49-F238E27FC236}">
                        <a16:creationId xmlns:a16="http://schemas.microsoft.com/office/drawing/2014/main" id="{AAF1EF52-1AA9-4031-B6BC-6FE87C7C6D64}"/>
                      </a:ext>
                    </a:extLst>
                  </p:cNvPr>
                  <p:cNvSpPr txBox="1"/>
                  <p:nvPr/>
                </p:nvSpPr>
                <p:spPr>
                  <a:xfrm>
                    <a:off x="5692673" y="5190410"/>
                    <a:ext cx="231740" cy="234456"/>
                  </a:xfrm>
                  <a:prstGeom prst="rect">
                    <a:avLst/>
                  </a:prstGeom>
                  <a:solidFill>
                    <a:schemeClr val="accent6">
                      <a:lumMod val="20000"/>
                      <a:lumOff val="80000"/>
                    </a:schemeClr>
                  </a:solidFill>
                  <a:ln>
                    <a:solidFill>
                      <a:schemeClr val="bg2"/>
                    </a:solidFill>
                  </a:ln>
                </p:spPr>
                <p:txBody>
                  <a:bodyPr lIns="50800" tIns="50800" rIns="50800" bIns="50800" rtlCol="0" anchor="ctr"/>
                  <a:lstStyle/>
                  <a:p>
                    <a:pPr algn="ctr">
                      <a:lnSpc>
                        <a:spcPts val="2879"/>
                      </a:lnSpc>
                    </a:pPr>
                    <a:endParaRPr dirty="0"/>
                  </a:p>
                </p:txBody>
              </p:sp>
              <p:cxnSp>
                <p:nvCxnSpPr>
                  <p:cNvPr id="98" name="直線接點 97">
                    <a:extLst>
                      <a:ext uri="{FF2B5EF4-FFF2-40B4-BE49-F238E27FC236}">
                        <a16:creationId xmlns:a16="http://schemas.microsoft.com/office/drawing/2014/main" id="{4A21F1E8-90DB-400E-BF9D-BAF3ACFCFFE2}"/>
                      </a:ext>
                    </a:extLst>
                  </p:cNvPr>
                  <p:cNvCxnSpPr>
                    <a:cxnSpLocks/>
                  </p:cNvCxnSpPr>
                  <p:nvPr/>
                </p:nvCxnSpPr>
                <p:spPr>
                  <a:xfrm flipV="1">
                    <a:off x="4380917" y="5424866"/>
                    <a:ext cx="1190891" cy="18971"/>
                  </a:xfrm>
                  <a:prstGeom prst="line">
                    <a:avLst/>
                  </a:prstGeom>
                </p:spPr>
                <p:style>
                  <a:lnRef idx="1">
                    <a:schemeClr val="dk1"/>
                  </a:lnRef>
                  <a:fillRef idx="0">
                    <a:schemeClr val="dk1"/>
                  </a:fillRef>
                  <a:effectRef idx="0">
                    <a:schemeClr val="dk1"/>
                  </a:effectRef>
                  <a:fontRef idx="minor">
                    <a:schemeClr val="tx1"/>
                  </a:fontRef>
                </p:style>
              </p:cxnSp>
            </p:grpSp>
            <p:grpSp>
              <p:nvGrpSpPr>
                <p:cNvPr id="99" name="群組 98">
                  <a:extLst>
                    <a:ext uri="{FF2B5EF4-FFF2-40B4-BE49-F238E27FC236}">
                      <a16:creationId xmlns:a16="http://schemas.microsoft.com/office/drawing/2014/main" id="{3235A4B7-0017-4DCD-9DA8-7853FCD2A63A}"/>
                    </a:ext>
                  </a:extLst>
                </p:cNvPr>
                <p:cNvGrpSpPr/>
                <p:nvPr/>
              </p:nvGrpSpPr>
              <p:grpSpPr>
                <a:xfrm>
                  <a:off x="287218" y="6237607"/>
                  <a:ext cx="1715969" cy="234456"/>
                  <a:chOff x="4208444" y="5190410"/>
                  <a:chExt cx="1715969" cy="234456"/>
                </a:xfrm>
              </p:grpSpPr>
              <p:sp>
                <p:nvSpPr>
                  <p:cNvPr id="100" name="TextBox 47">
                    <a:extLst>
                      <a:ext uri="{FF2B5EF4-FFF2-40B4-BE49-F238E27FC236}">
                        <a16:creationId xmlns:a16="http://schemas.microsoft.com/office/drawing/2014/main" id="{098D9719-1CA0-4CE7-9A63-80FC20327B5E}"/>
                      </a:ext>
                    </a:extLst>
                  </p:cNvPr>
                  <p:cNvSpPr txBox="1"/>
                  <p:nvPr/>
                </p:nvSpPr>
                <p:spPr>
                  <a:xfrm>
                    <a:off x="5692673" y="5190410"/>
                    <a:ext cx="231740" cy="234456"/>
                  </a:xfrm>
                  <a:prstGeom prst="rect">
                    <a:avLst/>
                  </a:prstGeom>
                  <a:solidFill>
                    <a:schemeClr val="accent6">
                      <a:lumMod val="50000"/>
                    </a:schemeClr>
                  </a:solidFill>
                </p:spPr>
                <p:txBody>
                  <a:bodyPr lIns="50800" tIns="50800" rIns="50800" bIns="50800" rtlCol="0" anchor="ctr"/>
                  <a:lstStyle/>
                  <a:p>
                    <a:pPr algn="ctr">
                      <a:lnSpc>
                        <a:spcPts val="2879"/>
                      </a:lnSpc>
                    </a:pPr>
                    <a:endParaRPr dirty="0"/>
                  </a:p>
                </p:txBody>
              </p:sp>
              <p:cxnSp>
                <p:nvCxnSpPr>
                  <p:cNvPr id="101" name="直線接點 100">
                    <a:extLst>
                      <a:ext uri="{FF2B5EF4-FFF2-40B4-BE49-F238E27FC236}">
                        <a16:creationId xmlns:a16="http://schemas.microsoft.com/office/drawing/2014/main" id="{FBF679A0-3D71-4471-91EF-FF0E33608258}"/>
                      </a:ext>
                    </a:extLst>
                  </p:cNvPr>
                  <p:cNvCxnSpPr>
                    <a:cxnSpLocks/>
                  </p:cNvCxnSpPr>
                  <p:nvPr/>
                </p:nvCxnSpPr>
                <p:spPr>
                  <a:xfrm>
                    <a:off x="4208444" y="5424866"/>
                    <a:ext cx="1363364" cy="0"/>
                  </a:xfrm>
                  <a:prstGeom prst="line">
                    <a:avLst/>
                  </a:prstGeom>
                </p:spPr>
                <p:style>
                  <a:lnRef idx="1">
                    <a:schemeClr val="dk1"/>
                  </a:lnRef>
                  <a:fillRef idx="0">
                    <a:schemeClr val="dk1"/>
                  </a:fillRef>
                  <a:effectRef idx="0">
                    <a:schemeClr val="dk1"/>
                  </a:effectRef>
                  <a:fontRef idx="minor">
                    <a:schemeClr val="tx1"/>
                  </a:fontRef>
                </p:style>
              </p:cxnSp>
            </p:grpSp>
            <p:pic>
              <p:nvPicPr>
                <p:cNvPr id="102" name="圖片 101">
                  <a:extLst>
                    <a:ext uri="{FF2B5EF4-FFF2-40B4-BE49-F238E27FC236}">
                      <a16:creationId xmlns:a16="http://schemas.microsoft.com/office/drawing/2014/main" id="{9D7A8C84-9CD4-47A5-A04C-4AC6ADF57D84}"/>
                    </a:ext>
                  </a:extLst>
                </p:cNvPr>
                <p:cNvPicPr>
                  <a:picLocks noChangeAspect="1"/>
                </p:cNvPicPr>
                <p:nvPr/>
              </p:nvPicPr>
              <p:blipFill>
                <a:blip r:embed="rId22"/>
                <a:stretch>
                  <a:fillRect/>
                </a:stretch>
              </p:blipFill>
              <p:spPr>
                <a:xfrm flipH="1">
                  <a:off x="603834" y="2741221"/>
                  <a:ext cx="1329043" cy="1152244"/>
                </a:xfrm>
                <a:prstGeom prst="rect">
                  <a:avLst/>
                </a:prstGeom>
              </p:spPr>
            </p:pic>
          </p:grpSp>
          <p:grpSp>
            <p:nvGrpSpPr>
              <p:cNvPr id="105" name="群組 104">
                <a:extLst>
                  <a:ext uri="{FF2B5EF4-FFF2-40B4-BE49-F238E27FC236}">
                    <a16:creationId xmlns:a16="http://schemas.microsoft.com/office/drawing/2014/main" id="{23D98CC4-A03D-403F-94E1-A35059205FE6}"/>
                  </a:ext>
                </a:extLst>
              </p:cNvPr>
              <p:cNvGrpSpPr/>
              <p:nvPr/>
            </p:nvGrpSpPr>
            <p:grpSpPr>
              <a:xfrm>
                <a:off x="3134418" y="1093961"/>
                <a:ext cx="1837244" cy="1841464"/>
                <a:chOff x="-42308" y="-3526208"/>
                <a:chExt cx="4133446" cy="4173757"/>
              </a:xfrm>
            </p:grpSpPr>
            <p:pic>
              <p:nvPicPr>
                <p:cNvPr id="106" name="圖片 105">
                  <a:extLst>
                    <a:ext uri="{FF2B5EF4-FFF2-40B4-BE49-F238E27FC236}">
                      <a16:creationId xmlns:a16="http://schemas.microsoft.com/office/drawing/2014/main" id="{65E871D3-65C9-4C51-BC72-18C07C408D5D}"/>
                    </a:ext>
                  </a:extLst>
                </p:cNvPr>
                <p:cNvPicPr>
                  <a:picLocks noChangeAspect="1"/>
                </p:cNvPicPr>
                <p:nvPr/>
              </p:nvPicPr>
              <p:blipFill>
                <a:blip r:embed="rId23">
                  <a:duotone>
                    <a:schemeClr val="accent5">
                      <a:shade val="45000"/>
                      <a:satMod val="135000"/>
                    </a:schemeClr>
                    <a:prstClr val="white"/>
                  </a:duotone>
                </a:blip>
                <a:stretch>
                  <a:fillRect/>
                </a:stretch>
              </p:blipFill>
              <p:spPr>
                <a:xfrm>
                  <a:off x="-42308" y="-3467608"/>
                  <a:ext cx="4133446" cy="4115157"/>
                </a:xfrm>
                <a:prstGeom prst="rect">
                  <a:avLst/>
                </a:prstGeom>
              </p:spPr>
            </p:pic>
            <p:pic>
              <p:nvPicPr>
                <p:cNvPr id="107" name="圖片 106">
                  <a:extLst>
                    <a:ext uri="{FF2B5EF4-FFF2-40B4-BE49-F238E27FC236}">
                      <a16:creationId xmlns:a16="http://schemas.microsoft.com/office/drawing/2014/main" id="{0168A844-F39E-4F85-BF22-A699896A433A}"/>
                    </a:ext>
                  </a:extLst>
                </p:cNvPr>
                <p:cNvPicPr>
                  <a:picLocks noChangeAspect="1"/>
                </p:cNvPicPr>
                <p:nvPr/>
              </p:nvPicPr>
              <p:blipFill>
                <a:blip r:embed="rId24"/>
                <a:stretch>
                  <a:fillRect/>
                </a:stretch>
              </p:blipFill>
              <p:spPr>
                <a:xfrm>
                  <a:off x="385591" y="-3526208"/>
                  <a:ext cx="3462828" cy="4115157"/>
                </a:xfrm>
                <a:prstGeom prst="rect">
                  <a:avLst/>
                </a:prstGeom>
              </p:spPr>
            </p:pic>
          </p:grpSp>
          <p:pic>
            <p:nvPicPr>
              <p:cNvPr id="117" name="圖片 116">
                <a:extLst>
                  <a:ext uri="{FF2B5EF4-FFF2-40B4-BE49-F238E27FC236}">
                    <a16:creationId xmlns:a16="http://schemas.microsoft.com/office/drawing/2014/main" id="{BBED0AE4-25BD-4A61-8357-59CFF8D57461}"/>
                  </a:ext>
                </a:extLst>
              </p:cNvPr>
              <p:cNvPicPr>
                <a:picLocks noChangeAspect="1"/>
              </p:cNvPicPr>
              <p:nvPr/>
            </p:nvPicPr>
            <p:blipFill>
              <a:blip r:embed="rId25">
                <a:duotone>
                  <a:schemeClr val="accent3">
                    <a:shade val="45000"/>
                    <a:satMod val="135000"/>
                  </a:schemeClr>
                  <a:prstClr val="white"/>
                </a:duotone>
              </a:blip>
              <a:stretch>
                <a:fillRect/>
              </a:stretch>
            </p:blipFill>
            <p:spPr>
              <a:xfrm rot="15882578">
                <a:off x="4461695" y="1169604"/>
                <a:ext cx="1431370" cy="1082441"/>
              </a:xfrm>
              <a:prstGeom prst="rect">
                <a:avLst/>
              </a:prstGeom>
            </p:spPr>
          </p:pic>
          <p:pic>
            <p:nvPicPr>
              <p:cNvPr id="118" name="圖片 117">
                <a:extLst>
                  <a:ext uri="{FF2B5EF4-FFF2-40B4-BE49-F238E27FC236}">
                    <a16:creationId xmlns:a16="http://schemas.microsoft.com/office/drawing/2014/main" id="{33580F7A-C9B4-4516-A892-AF811B88A667}"/>
                  </a:ext>
                </a:extLst>
              </p:cNvPr>
              <p:cNvPicPr>
                <a:picLocks noChangeAspect="1"/>
              </p:cNvPicPr>
              <p:nvPr/>
            </p:nvPicPr>
            <p:blipFill>
              <a:blip r:embed="rId25">
                <a:duotone>
                  <a:schemeClr val="accent3">
                    <a:shade val="45000"/>
                    <a:satMod val="135000"/>
                  </a:schemeClr>
                  <a:prstClr val="white"/>
                </a:duotone>
              </a:blip>
              <a:stretch>
                <a:fillRect/>
              </a:stretch>
            </p:blipFill>
            <p:spPr>
              <a:xfrm rot="5717422" flipH="1">
                <a:off x="5829041" y="1334694"/>
                <a:ext cx="1419606" cy="811949"/>
              </a:xfrm>
              <a:prstGeom prst="rect">
                <a:avLst/>
              </a:prstGeom>
            </p:spPr>
          </p:pic>
          <p:pic>
            <p:nvPicPr>
              <p:cNvPr id="119" name="圖片 118">
                <a:extLst>
                  <a:ext uri="{FF2B5EF4-FFF2-40B4-BE49-F238E27FC236}">
                    <a16:creationId xmlns:a16="http://schemas.microsoft.com/office/drawing/2014/main" id="{2AA2ADD2-74FD-4469-9D8B-B151892D005A}"/>
                  </a:ext>
                </a:extLst>
              </p:cNvPr>
              <p:cNvPicPr>
                <a:picLocks noChangeAspect="1"/>
              </p:cNvPicPr>
              <p:nvPr/>
            </p:nvPicPr>
            <p:blipFill>
              <a:blip r:embed="rId25">
                <a:duotone>
                  <a:schemeClr val="accent3">
                    <a:shade val="45000"/>
                    <a:satMod val="135000"/>
                  </a:schemeClr>
                  <a:prstClr val="white"/>
                </a:duotone>
              </a:blip>
              <a:stretch>
                <a:fillRect/>
              </a:stretch>
            </p:blipFill>
            <p:spPr>
              <a:xfrm rot="5717422" flipV="1">
                <a:off x="4357135" y="4967763"/>
                <a:ext cx="1616226" cy="1015669"/>
              </a:xfrm>
              <a:prstGeom prst="rect">
                <a:avLst/>
              </a:prstGeom>
            </p:spPr>
          </p:pic>
          <p:pic>
            <p:nvPicPr>
              <p:cNvPr id="120" name="圖片 119">
                <a:extLst>
                  <a:ext uri="{FF2B5EF4-FFF2-40B4-BE49-F238E27FC236}">
                    <a16:creationId xmlns:a16="http://schemas.microsoft.com/office/drawing/2014/main" id="{3DD57B06-1748-4442-AA78-7AA1FB0F71DE}"/>
                  </a:ext>
                </a:extLst>
              </p:cNvPr>
              <p:cNvPicPr>
                <a:picLocks noChangeAspect="1"/>
              </p:cNvPicPr>
              <p:nvPr/>
            </p:nvPicPr>
            <p:blipFill>
              <a:blip r:embed="rId25">
                <a:duotone>
                  <a:schemeClr val="accent3">
                    <a:shade val="45000"/>
                    <a:satMod val="135000"/>
                  </a:schemeClr>
                  <a:prstClr val="white"/>
                </a:duotone>
              </a:blip>
              <a:stretch>
                <a:fillRect/>
              </a:stretch>
            </p:blipFill>
            <p:spPr>
              <a:xfrm rot="15882578" flipH="1" flipV="1">
                <a:off x="5938801" y="5009876"/>
                <a:ext cx="1653422" cy="900246"/>
              </a:xfrm>
              <a:prstGeom prst="rect">
                <a:avLst/>
              </a:prstGeom>
            </p:spPr>
          </p:pic>
          <p:sp>
            <p:nvSpPr>
              <p:cNvPr id="121" name="Rectangle 21">
                <a:extLst>
                  <a:ext uri="{FF2B5EF4-FFF2-40B4-BE49-F238E27FC236}">
                    <a16:creationId xmlns:a16="http://schemas.microsoft.com/office/drawing/2014/main" id="{FC54AFC4-C8A0-4002-A52A-44B6BE970926}"/>
                  </a:ext>
                </a:extLst>
              </p:cNvPr>
              <p:cNvSpPr/>
              <p:nvPr/>
            </p:nvSpPr>
            <p:spPr>
              <a:xfrm>
                <a:off x="490031" y="587035"/>
                <a:ext cx="4880469" cy="369332"/>
              </a:xfrm>
              <a:prstGeom prst="rect">
                <a:avLst/>
              </a:prstGeom>
            </p:spPr>
            <p:txBody>
              <a:bodyPr wrap="square">
                <a:spAutoFit/>
              </a:bodyPr>
              <a:lstStyle/>
              <a:p>
                <a:pPr marL="0" lvl="1" defTabSz="800100">
                  <a:spcBef>
                    <a:spcPct val="0"/>
                  </a:spcBef>
                  <a:spcAft>
                    <a:spcPct val="15000"/>
                  </a:spcAft>
                </a:pPr>
                <a:r>
                  <a:rPr lang="en-US" altLang="zh-TW" b="1" dirty="0"/>
                  <a:t>The shared love of tea fosters connections , e.g.</a:t>
                </a:r>
                <a:endParaRPr lang="en-US" b="1" dirty="0"/>
              </a:p>
            </p:txBody>
          </p:sp>
          <p:grpSp>
            <p:nvGrpSpPr>
              <p:cNvPr id="164" name="群組 163">
                <a:extLst>
                  <a:ext uri="{FF2B5EF4-FFF2-40B4-BE49-F238E27FC236}">
                    <a16:creationId xmlns:a16="http://schemas.microsoft.com/office/drawing/2014/main" id="{477E4D68-7E38-4D13-8FE2-C34BA6B65653}"/>
                  </a:ext>
                </a:extLst>
              </p:cNvPr>
              <p:cNvGrpSpPr/>
              <p:nvPr/>
            </p:nvGrpSpPr>
            <p:grpSpPr>
              <a:xfrm>
                <a:off x="63137" y="535540"/>
                <a:ext cx="525748" cy="434012"/>
                <a:chOff x="179102" y="1162331"/>
                <a:chExt cx="525748" cy="434012"/>
              </a:xfrm>
            </p:grpSpPr>
            <p:sp>
              <p:nvSpPr>
                <p:cNvPr id="165" name="橢圓 164">
                  <a:extLst>
                    <a:ext uri="{FF2B5EF4-FFF2-40B4-BE49-F238E27FC236}">
                      <a16:creationId xmlns:a16="http://schemas.microsoft.com/office/drawing/2014/main" id="{B24B2F75-6BC9-45AC-A92B-220A9B5E4290}"/>
                    </a:ext>
                  </a:extLst>
                </p:cNvPr>
                <p:cNvSpPr/>
                <p:nvPr/>
              </p:nvSpPr>
              <p:spPr>
                <a:xfrm>
                  <a:off x="179102" y="1162331"/>
                  <a:ext cx="468598" cy="434012"/>
                </a:xfrm>
                <a:prstGeom prst="ellipse">
                  <a:avLst/>
                </a:prstGeom>
                <a:solidFill>
                  <a:srgbClr val="70AD47">
                    <a:lumMod val="20000"/>
                    <a:lumOff val="80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6" name="文字方塊 165">
                  <a:extLst>
                    <a:ext uri="{FF2B5EF4-FFF2-40B4-BE49-F238E27FC236}">
                      <a16:creationId xmlns:a16="http://schemas.microsoft.com/office/drawing/2014/main" id="{76692846-1847-40C6-A457-382989F8A4A1}"/>
                    </a:ext>
                  </a:extLst>
                </p:cNvPr>
                <p:cNvSpPr txBox="1"/>
                <p:nvPr/>
              </p:nvSpPr>
              <p:spPr>
                <a:xfrm>
                  <a:off x="240787" y="1227011"/>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endParaRPr kumimoji="0" lang="zh-TW" altLang="en-US" sz="1800" b="0" i="0" u="none" strike="noStrike" kern="0" cap="none" spc="0" normalizeH="0" baseline="0" noProof="0" dirty="0">
                    <a:ln>
                      <a:noFill/>
                    </a:ln>
                    <a:solidFill>
                      <a:prstClr val="black"/>
                    </a:solidFill>
                    <a:effectLst/>
                    <a:uLnTx/>
                    <a:uFillTx/>
                  </a:endParaRPr>
                </a:p>
              </p:txBody>
            </p:sp>
          </p:grpSp>
          <p:grpSp>
            <p:nvGrpSpPr>
              <p:cNvPr id="167" name="群組 166">
                <a:extLst>
                  <a:ext uri="{FF2B5EF4-FFF2-40B4-BE49-F238E27FC236}">
                    <a16:creationId xmlns:a16="http://schemas.microsoft.com/office/drawing/2014/main" id="{400601BB-F8C6-428C-9EA1-76A5CA5EAF3F}"/>
                  </a:ext>
                </a:extLst>
              </p:cNvPr>
              <p:cNvGrpSpPr/>
              <p:nvPr/>
            </p:nvGrpSpPr>
            <p:grpSpPr>
              <a:xfrm>
                <a:off x="11496452" y="667818"/>
                <a:ext cx="525748" cy="434012"/>
                <a:chOff x="179102" y="1162331"/>
                <a:chExt cx="525748" cy="434012"/>
              </a:xfrm>
            </p:grpSpPr>
            <p:sp>
              <p:nvSpPr>
                <p:cNvPr id="168" name="橢圓 167">
                  <a:extLst>
                    <a:ext uri="{FF2B5EF4-FFF2-40B4-BE49-F238E27FC236}">
                      <a16:creationId xmlns:a16="http://schemas.microsoft.com/office/drawing/2014/main" id="{BB38D424-69FA-403E-B3A0-F1D63F505F62}"/>
                    </a:ext>
                  </a:extLst>
                </p:cNvPr>
                <p:cNvSpPr/>
                <p:nvPr/>
              </p:nvSpPr>
              <p:spPr>
                <a:xfrm>
                  <a:off x="179102" y="1162331"/>
                  <a:ext cx="468598" cy="434012"/>
                </a:xfrm>
                <a:prstGeom prst="ellipse">
                  <a:avLst/>
                </a:prstGeom>
                <a:solidFill>
                  <a:srgbClr val="70AD47">
                    <a:lumMod val="20000"/>
                    <a:lumOff val="80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9" name="文字方塊 168">
                  <a:extLst>
                    <a:ext uri="{FF2B5EF4-FFF2-40B4-BE49-F238E27FC236}">
                      <a16:creationId xmlns:a16="http://schemas.microsoft.com/office/drawing/2014/main" id="{1F483721-058B-4E50-A63A-797287174C25}"/>
                    </a:ext>
                  </a:extLst>
                </p:cNvPr>
                <p:cNvSpPr txBox="1"/>
                <p:nvPr/>
              </p:nvSpPr>
              <p:spPr>
                <a:xfrm>
                  <a:off x="240787" y="1227011"/>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TW" sz="1800" b="1" i="0" u="none" strike="noStrike" kern="0" cap="none" spc="0" normalizeH="0" baseline="0" noProof="0" dirty="0">
                      <a:ln>
                        <a:noFill/>
                      </a:ln>
                      <a:solidFill>
                        <a:prstClr val="black"/>
                      </a:solidFill>
                      <a:effectLst/>
                      <a:uLnTx/>
                      <a:uFillTx/>
                    </a:rPr>
                    <a:t>2a</a:t>
                  </a:r>
                  <a:endParaRPr kumimoji="0" lang="zh-TW" altLang="en-US" sz="1800" b="1" i="0" u="none" strike="noStrike" kern="0" cap="none" spc="0" normalizeH="0" baseline="0" noProof="0" dirty="0">
                    <a:ln>
                      <a:noFill/>
                    </a:ln>
                    <a:solidFill>
                      <a:prstClr val="black"/>
                    </a:solidFill>
                    <a:effectLst/>
                    <a:uLnTx/>
                    <a:uFillTx/>
                  </a:endParaRPr>
                </a:p>
              </p:txBody>
            </p:sp>
          </p:grpSp>
          <p:grpSp>
            <p:nvGrpSpPr>
              <p:cNvPr id="170" name="群組 169">
                <a:extLst>
                  <a:ext uri="{FF2B5EF4-FFF2-40B4-BE49-F238E27FC236}">
                    <a16:creationId xmlns:a16="http://schemas.microsoft.com/office/drawing/2014/main" id="{B40F0B24-0377-4724-A725-FD8E278F8224}"/>
                  </a:ext>
                </a:extLst>
              </p:cNvPr>
              <p:cNvGrpSpPr/>
              <p:nvPr/>
            </p:nvGrpSpPr>
            <p:grpSpPr>
              <a:xfrm>
                <a:off x="91712" y="3274553"/>
                <a:ext cx="525748" cy="434012"/>
                <a:chOff x="179102" y="1162331"/>
                <a:chExt cx="525748" cy="434012"/>
              </a:xfrm>
            </p:grpSpPr>
            <p:sp>
              <p:nvSpPr>
                <p:cNvPr id="171" name="橢圓 170">
                  <a:extLst>
                    <a:ext uri="{FF2B5EF4-FFF2-40B4-BE49-F238E27FC236}">
                      <a16:creationId xmlns:a16="http://schemas.microsoft.com/office/drawing/2014/main" id="{6B8433B8-1216-4B0E-84AE-467B7F101425}"/>
                    </a:ext>
                  </a:extLst>
                </p:cNvPr>
                <p:cNvSpPr/>
                <p:nvPr/>
              </p:nvSpPr>
              <p:spPr>
                <a:xfrm>
                  <a:off x="179102" y="1162331"/>
                  <a:ext cx="468598" cy="434012"/>
                </a:xfrm>
                <a:prstGeom prst="ellipse">
                  <a:avLst/>
                </a:prstGeom>
                <a:solidFill>
                  <a:srgbClr val="70AD47">
                    <a:lumMod val="20000"/>
                    <a:lumOff val="80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2" name="文字方塊 171">
                  <a:extLst>
                    <a:ext uri="{FF2B5EF4-FFF2-40B4-BE49-F238E27FC236}">
                      <a16:creationId xmlns:a16="http://schemas.microsoft.com/office/drawing/2014/main" id="{60C7EE8F-1663-4C40-9FF1-D3E804D07F45}"/>
                    </a:ext>
                  </a:extLst>
                </p:cNvPr>
                <p:cNvSpPr txBox="1"/>
                <p:nvPr/>
              </p:nvSpPr>
              <p:spPr>
                <a:xfrm>
                  <a:off x="240787" y="1227011"/>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TW" sz="1800" b="1" i="0" u="none" strike="noStrike" kern="0" cap="none" spc="0" normalizeH="0" baseline="0" noProof="0" dirty="0">
                      <a:ln>
                        <a:noFill/>
                      </a:ln>
                      <a:solidFill>
                        <a:prstClr val="black"/>
                      </a:solidFill>
                      <a:effectLst/>
                      <a:uLnTx/>
                      <a:uFillTx/>
                    </a:rPr>
                    <a:t>3</a:t>
                  </a:r>
                  <a:endParaRPr kumimoji="0" lang="zh-TW" altLang="en-US" sz="1800" b="1" i="0" u="none" strike="noStrike" kern="0" cap="none" spc="0" normalizeH="0" baseline="0" noProof="0" dirty="0">
                    <a:ln>
                      <a:noFill/>
                    </a:ln>
                    <a:solidFill>
                      <a:prstClr val="black"/>
                    </a:solidFill>
                    <a:effectLst/>
                    <a:uLnTx/>
                    <a:uFillTx/>
                  </a:endParaRPr>
                </a:p>
              </p:txBody>
            </p:sp>
          </p:grpSp>
          <p:grpSp>
            <p:nvGrpSpPr>
              <p:cNvPr id="173" name="群組 172">
                <a:extLst>
                  <a:ext uri="{FF2B5EF4-FFF2-40B4-BE49-F238E27FC236}">
                    <a16:creationId xmlns:a16="http://schemas.microsoft.com/office/drawing/2014/main" id="{69C6D594-D1D8-4F91-B1CF-07B3EA1515AE}"/>
                  </a:ext>
                </a:extLst>
              </p:cNvPr>
              <p:cNvGrpSpPr/>
              <p:nvPr/>
            </p:nvGrpSpPr>
            <p:grpSpPr>
              <a:xfrm>
                <a:off x="11552231" y="3653390"/>
                <a:ext cx="525748" cy="434012"/>
                <a:chOff x="179102" y="1162331"/>
                <a:chExt cx="525748" cy="434012"/>
              </a:xfrm>
            </p:grpSpPr>
            <p:sp>
              <p:nvSpPr>
                <p:cNvPr id="174" name="橢圓 173">
                  <a:extLst>
                    <a:ext uri="{FF2B5EF4-FFF2-40B4-BE49-F238E27FC236}">
                      <a16:creationId xmlns:a16="http://schemas.microsoft.com/office/drawing/2014/main" id="{C98973BA-617E-456E-AC9A-0D8314E325D7}"/>
                    </a:ext>
                  </a:extLst>
                </p:cNvPr>
                <p:cNvSpPr/>
                <p:nvPr/>
              </p:nvSpPr>
              <p:spPr>
                <a:xfrm>
                  <a:off x="179102" y="1162331"/>
                  <a:ext cx="468598" cy="434012"/>
                </a:xfrm>
                <a:prstGeom prst="ellipse">
                  <a:avLst/>
                </a:prstGeom>
                <a:solidFill>
                  <a:srgbClr val="70AD47">
                    <a:lumMod val="20000"/>
                    <a:lumOff val="80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5" name="文字方塊 174">
                  <a:extLst>
                    <a:ext uri="{FF2B5EF4-FFF2-40B4-BE49-F238E27FC236}">
                      <a16:creationId xmlns:a16="http://schemas.microsoft.com/office/drawing/2014/main" id="{CB7AE46C-24EB-4581-B722-E71A98C59C73}"/>
                    </a:ext>
                  </a:extLst>
                </p:cNvPr>
                <p:cNvSpPr txBox="1"/>
                <p:nvPr/>
              </p:nvSpPr>
              <p:spPr>
                <a:xfrm>
                  <a:off x="240787" y="1227011"/>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TW" sz="1800" b="1" i="0" u="none" strike="noStrike" kern="0" cap="none" spc="0" normalizeH="0" baseline="0" noProof="0" dirty="0">
                      <a:ln>
                        <a:noFill/>
                      </a:ln>
                      <a:solidFill>
                        <a:prstClr val="black"/>
                      </a:solidFill>
                      <a:effectLst/>
                      <a:uLnTx/>
                      <a:uFillTx/>
                    </a:rPr>
                    <a:t>2b</a:t>
                  </a:r>
                  <a:endParaRPr kumimoji="0" lang="zh-TW" altLang="en-US" sz="1800" b="1" i="0" u="none" strike="noStrike" kern="0" cap="none" spc="0" normalizeH="0" baseline="0" noProof="0" dirty="0">
                    <a:ln>
                      <a:noFill/>
                    </a:ln>
                    <a:solidFill>
                      <a:prstClr val="black"/>
                    </a:solidFill>
                    <a:effectLst/>
                    <a:uLnTx/>
                    <a:uFillTx/>
                  </a:endParaRPr>
                </a:p>
              </p:txBody>
            </p:sp>
          </p:grpSp>
          <p:sp>
            <p:nvSpPr>
              <p:cNvPr id="177" name="文字方塊 176">
                <a:extLst>
                  <a:ext uri="{FF2B5EF4-FFF2-40B4-BE49-F238E27FC236}">
                    <a16:creationId xmlns:a16="http://schemas.microsoft.com/office/drawing/2014/main" id="{25847638-E845-4CB7-BA8F-2DDA235B1C9D}"/>
                  </a:ext>
                </a:extLst>
              </p:cNvPr>
              <p:cNvSpPr txBox="1"/>
              <p:nvPr/>
            </p:nvSpPr>
            <p:spPr>
              <a:xfrm>
                <a:off x="2272488" y="62283"/>
                <a:ext cx="7843062" cy="461665"/>
              </a:xfrm>
              <a:prstGeom prst="rect">
                <a:avLst/>
              </a:prstGeom>
              <a:noFill/>
            </p:spPr>
            <p:txBody>
              <a:bodyPr wrap="square">
                <a:spAutoFit/>
              </a:bodyPr>
              <a:lstStyle/>
              <a:p>
                <a:r>
                  <a:rPr lang="en-US" altLang="zh-TW" sz="2400" b="1" dirty="0">
                    <a:solidFill>
                      <a:schemeClr val="accent3">
                        <a:lumMod val="50000"/>
                      </a:schemeClr>
                    </a:solidFill>
                    <a:latin typeface="Arial" panose="020B0604020202020204" pitchFamily="34" charset="0"/>
                    <a:cs typeface="Arial" panose="020B0604020202020204" pitchFamily="34" charset="0"/>
                  </a:rPr>
                  <a:t>Tea-making: China’s Intangible Cultural Heritage</a:t>
                </a:r>
                <a:endParaRPr lang="zh-TW" altLang="en-US" sz="2400" dirty="0">
                  <a:solidFill>
                    <a:schemeClr val="accent3">
                      <a:lumMod val="50000"/>
                    </a:schemeClr>
                  </a:solidFill>
                </a:endParaRPr>
              </a:p>
            </p:txBody>
          </p:sp>
          <p:sp>
            <p:nvSpPr>
              <p:cNvPr id="181" name="文字方塊 180">
                <a:extLst>
                  <a:ext uri="{FF2B5EF4-FFF2-40B4-BE49-F238E27FC236}">
                    <a16:creationId xmlns:a16="http://schemas.microsoft.com/office/drawing/2014/main" id="{18B65110-F255-45E5-BB0D-C0A70B096B79}"/>
                  </a:ext>
                </a:extLst>
              </p:cNvPr>
              <p:cNvSpPr txBox="1"/>
              <p:nvPr/>
            </p:nvSpPr>
            <p:spPr>
              <a:xfrm>
                <a:off x="393016" y="1272831"/>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ltLang="zh-TW" b="1" kern="0" dirty="0">
                    <a:solidFill>
                      <a:prstClr val="black"/>
                    </a:solidFill>
                  </a:rPr>
                  <a:t>a) </a:t>
                </a:r>
                <a:endParaRPr kumimoji="0" lang="zh-TW" altLang="en-US" sz="1800" b="1" i="0" u="none" strike="noStrike" kern="0" cap="none" spc="0" normalizeH="0" baseline="0" noProof="0" dirty="0">
                  <a:ln>
                    <a:noFill/>
                  </a:ln>
                  <a:solidFill>
                    <a:prstClr val="black"/>
                  </a:solidFill>
                  <a:effectLst/>
                  <a:uLnTx/>
                  <a:uFillTx/>
                </a:endParaRPr>
              </a:p>
            </p:txBody>
          </p:sp>
          <p:sp>
            <p:nvSpPr>
              <p:cNvPr id="182" name="文字方塊 181">
                <a:extLst>
                  <a:ext uri="{FF2B5EF4-FFF2-40B4-BE49-F238E27FC236}">
                    <a16:creationId xmlns:a16="http://schemas.microsoft.com/office/drawing/2014/main" id="{0DA0E4BC-9B27-4901-8C36-4F1FC6B8DD62}"/>
                  </a:ext>
                </a:extLst>
              </p:cNvPr>
              <p:cNvSpPr txBox="1"/>
              <p:nvPr/>
            </p:nvSpPr>
            <p:spPr>
              <a:xfrm>
                <a:off x="401511" y="2024829"/>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ltLang="zh-TW" b="1" kern="0" dirty="0">
                    <a:solidFill>
                      <a:prstClr val="black"/>
                    </a:solidFill>
                  </a:rPr>
                  <a:t>b) </a:t>
                </a:r>
                <a:endParaRPr kumimoji="0" lang="zh-TW" altLang="en-US" sz="1800" b="1" i="0" u="none" strike="noStrike" kern="0" cap="none" spc="0" normalizeH="0" baseline="0" noProof="0" dirty="0">
                  <a:ln>
                    <a:noFill/>
                  </a:ln>
                  <a:solidFill>
                    <a:prstClr val="black"/>
                  </a:solidFill>
                  <a:effectLst/>
                  <a:uLnTx/>
                  <a:uFillTx/>
                </a:endParaRPr>
              </a:p>
            </p:txBody>
          </p:sp>
          <p:sp>
            <p:nvSpPr>
              <p:cNvPr id="183" name="文字方塊 182">
                <a:extLst>
                  <a:ext uri="{FF2B5EF4-FFF2-40B4-BE49-F238E27FC236}">
                    <a16:creationId xmlns:a16="http://schemas.microsoft.com/office/drawing/2014/main" id="{BF39E188-2699-494C-9EF3-F3B8C9DD4166}"/>
                  </a:ext>
                </a:extLst>
              </p:cNvPr>
              <p:cNvSpPr txBox="1"/>
              <p:nvPr/>
            </p:nvSpPr>
            <p:spPr>
              <a:xfrm>
                <a:off x="3945002" y="5223258"/>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ltLang="zh-TW" b="1" kern="0" dirty="0">
                    <a:solidFill>
                      <a:prstClr val="black"/>
                    </a:solidFill>
                  </a:rPr>
                  <a:t>c) </a:t>
                </a:r>
                <a:endParaRPr kumimoji="0" lang="zh-TW" altLang="en-US" sz="1800" b="1" i="0" u="none" strike="noStrike" kern="0" cap="none" spc="0" normalizeH="0" baseline="0" noProof="0" dirty="0">
                  <a:ln>
                    <a:noFill/>
                  </a:ln>
                  <a:solidFill>
                    <a:prstClr val="black"/>
                  </a:solidFill>
                  <a:effectLst/>
                  <a:uLnTx/>
                  <a:uFillTx/>
                </a:endParaRPr>
              </a:p>
            </p:txBody>
          </p:sp>
          <p:sp>
            <p:nvSpPr>
              <p:cNvPr id="184" name="文字方塊 183">
                <a:extLst>
                  <a:ext uri="{FF2B5EF4-FFF2-40B4-BE49-F238E27FC236}">
                    <a16:creationId xmlns:a16="http://schemas.microsoft.com/office/drawing/2014/main" id="{69B683A2-EB2F-4CF1-BCE9-5B5463F3ABCB}"/>
                  </a:ext>
                </a:extLst>
              </p:cNvPr>
              <p:cNvSpPr txBox="1"/>
              <p:nvPr/>
            </p:nvSpPr>
            <p:spPr>
              <a:xfrm>
                <a:off x="3627288" y="6060479"/>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ltLang="zh-TW" b="1" kern="0" dirty="0">
                    <a:solidFill>
                      <a:prstClr val="black"/>
                    </a:solidFill>
                  </a:rPr>
                  <a:t>d) </a:t>
                </a:r>
                <a:endParaRPr kumimoji="0" lang="zh-TW" altLang="en-US" sz="1800" b="1" i="0" u="none" strike="noStrike" kern="0" cap="none" spc="0" normalizeH="0" baseline="0" noProof="0" dirty="0">
                  <a:ln>
                    <a:noFill/>
                  </a:ln>
                  <a:solidFill>
                    <a:prstClr val="black"/>
                  </a:solidFill>
                  <a:effectLst/>
                  <a:uLnTx/>
                  <a:uFillTx/>
                </a:endParaRPr>
              </a:p>
            </p:txBody>
          </p:sp>
          <p:sp>
            <p:nvSpPr>
              <p:cNvPr id="114" name="文字方塊 113">
                <a:extLst>
                  <a:ext uri="{FF2B5EF4-FFF2-40B4-BE49-F238E27FC236}">
                    <a16:creationId xmlns:a16="http://schemas.microsoft.com/office/drawing/2014/main" id="{A8D2ED20-B2D1-4169-8803-7CE35151F8A8}"/>
                  </a:ext>
                </a:extLst>
              </p:cNvPr>
              <p:cNvSpPr txBox="1"/>
              <p:nvPr/>
            </p:nvSpPr>
            <p:spPr>
              <a:xfrm>
                <a:off x="56242" y="4350858"/>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ltLang="zh-TW" b="1" kern="0" dirty="0">
                    <a:solidFill>
                      <a:prstClr val="black"/>
                    </a:solidFill>
                  </a:rPr>
                  <a:t>a) </a:t>
                </a:r>
                <a:endParaRPr kumimoji="0" lang="zh-TW" altLang="en-US" sz="1800" b="1" i="0" u="none" strike="noStrike" kern="0" cap="none" spc="0" normalizeH="0" baseline="0" noProof="0" dirty="0">
                  <a:ln>
                    <a:noFill/>
                  </a:ln>
                  <a:solidFill>
                    <a:prstClr val="black"/>
                  </a:solidFill>
                  <a:effectLst/>
                  <a:uLnTx/>
                  <a:uFillTx/>
                </a:endParaRPr>
              </a:p>
            </p:txBody>
          </p:sp>
          <p:sp>
            <p:nvSpPr>
              <p:cNvPr id="115" name="文字方塊 114">
                <a:extLst>
                  <a:ext uri="{FF2B5EF4-FFF2-40B4-BE49-F238E27FC236}">
                    <a16:creationId xmlns:a16="http://schemas.microsoft.com/office/drawing/2014/main" id="{F961BBA7-5B9B-4BB7-9BD7-9D4CB53D3CA1}"/>
                  </a:ext>
                </a:extLst>
              </p:cNvPr>
              <p:cNvSpPr txBox="1"/>
              <p:nvPr/>
            </p:nvSpPr>
            <p:spPr>
              <a:xfrm>
                <a:off x="3679768" y="4443793"/>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ltLang="zh-TW" b="1" kern="0" dirty="0">
                    <a:solidFill>
                      <a:prstClr val="black"/>
                    </a:solidFill>
                  </a:rPr>
                  <a:t>b) </a:t>
                </a:r>
                <a:endParaRPr kumimoji="0" lang="zh-TW" altLang="en-US" sz="1800" b="1" i="0" u="none" strike="noStrike" kern="0" cap="none" spc="0" normalizeH="0" baseline="0" noProof="0" dirty="0">
                  <a:ln>
                    <a:noFill/>
                  </a:ln>
                  <a:solidFill>
                    <a:prstClr val="black"/>
                  </a:solidFill>
                  <a:effectLst/>
                  <a:uLnTx/>
                  <a:uFillTx/>
                </a:endParaRPr>
              </a:p>
            </p:txBody>
          </p:sp>
          <p:sp>
            <p:nvSpPr>
              <p:cNvPr id="116" name="文字方塊 115">
                <a:extLst>
                  <a:ext uri="{FF2B5EF4-FFF2-40B4-BE49-F238E27FC236}">
                    <a16:creationId xmlns:a16="http://schemas.microsoft.com/office/drawing/2014/main" id="{D604F834-5F78-4962-985A-9759DA357724}"/>
                  </a:ext>
                </a:extLst>
              </p:cNvPr>
              <p:cNvSpPr txBox="1"/>
              <p:nvPr/>
            </p:nvSpPr>
            <p:spPr>
              <a:xfrm>
                <a:off x="17569" y="6130171"/>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ltLang="zh-TW" b="1" kern="0" dirty="0">
                    <a:solidFill>
                      <a:prstClr val="black"/>
                    </a:solidFill>
                  </a:rPr>
                  <a:t>e) </a:t>
                </a:r>
                <a:endParaRPr kumimoji="0" lang="zh-TW" altLang="en-US" sz="1800" b="1" i="0" u="none" strike="noStrike" kern="0" cap="none" spc="0" normalizeH="0" baseline="0" noProof="0" dirty="0">
                  <a:ln>
                    <a:noFill/>
                  </a:ln>
                  <a:solidFill>
                    <a:prstClr val="black"/>
                  </a:solidFill>
                  <a:effectLst/>
                  <a:uLnTx/>
                  <a:uFillTx/>
                </a:endParaRPr>
              </a:p>
            </p:txBody>
          </p:sp>
          <p:sp>
            <p:nvSpPr>
              <p:cNvPr id="122" name="文字方塊 121">
                <a:extLst>
                  <a:ext uri="{FF2B5EF4-FFF2-40B4-BE49-F238E27FC236}">
                    <a16:creationId xmlns:a16="http://schemas.microsoft.com/office/drawing/2014/main" id="{782FD4C0-1FDD-498D-A368-BACDEC81695C}"/>
                  </a:ext>
                </a:extLst>
              </p:cNvPr>
              <p:cNvSpPr txBox="1"/>
              <p:nvPr/>
            </p:nvSpPr>
            <p:spPr>
              <a:xfrm>
                <a:off x="-46467" y="5152688"/>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ltLang="zh-TW" b="1" kern="0" dirty="0">
                    <a:solidFill>
                      <a:prstClr val="black"/>
                    </a:solidFill>
                  </a:rPr>
                  <a:t>f) </a:t>
                </a:r>
                <a:endParaRPr kumimoji="0" lang="zh-TW" altLang="en-US" sz="1800" b="1" i="0" u="none" strike="noStrike" kern="0" cap="none" spc="0" normalizeH="0" baseline="0" noProof="0" dirty="0">
                  <a:ln>
                    <a:noFill/>
                  </a:ln>
                  <a:solidFill>
                    <a:prstClr val="black"/>
                  </a:solidFill>
                  <a:effectLst/>
                  <a:uLnTx/>
                  <a:uFillTx/>
                </a:endParaRPr>
              </a:p>
            </p:txBody>
          </p:sp>
        </p:grpSp>
        <p:pic>
          <p:nvPicPr>
            <p:cNvPr id="103" name="圖片 102">
              <a:extLst>
                <a:ext uri="{FF2B5EF4-FFF2-40B4-BE49-F238E27FC236}">
                  <a16:creationId xmlns:a16="http://schemas.microsoft.com/office/drawing/2014/main" id="{539AC7FC-FAE7-4493-8297-4A9D86EC8C99}"/>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8699099" y="4247896"/>
              <a:ext cx="778868" cy="782553"/>
            </a:xfrm>
            <a:prstGeom prst="rect">
              <a:avLst/>
            </a:prstGeom>
          </p:spPr>
        </p:pic>
      </p:grpSp>
    </p:spTree>
    <p:extLst>
      <p:ext uri="{BB962C8B-B14F-4D97-AF65-F5344CB8AC3E}">
        <p14:creationId xmlns:p14="http://schemas.microsoft.com/office/powerpoint/2010/main" val="3132928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27B16AC4-B001-4204-8E3B-5C0CDDA02C7D}"/>
              </a:ext>
            </a:extLst>
          </p:cNvPr>
          <p:cNvGrpSpPr/>
          <p:nvPr/>
        </p:nvGrpSpPr>
        <p:grpSpPr>
          <a:xfrm>
            <a:off x="-46467" y="62283"/>
            <a:ext cx="12268419" cy="6811712"/>
            <a:chOff x="-46467" y="62283"/>
            <a:chExt cx="12268419" cy="6811712"/>
          </a:xfrm>
        </p:grpSpPr>
        <p:grpSp>
          <p:nvGrpSpPr>
            <p:cNvPr id="7" name="群組 6">
              <a:extLst>
                <a:ext uri="{FF2B5EF4-FFF2-40B4-BE49-F238E27FC236}">
                  <a16:creationId xmlns:a16="http://schemas.microsoft.com/office/drawing/2014/main" id="{2859F568-7267-4531-85B7-FDAA5389EAAC}"/>
                </a:ext>
              </a:extLst>
            </p:cNvPr>
            <p:cNvGrpSpPr/>
            <p:nvPr/>
          </p:nvGrpSpPr>
          <p:grpSpPr>
            <a:xfrm>
              <a:off x="-46467" y="62283"/>
              <a:ext cx="12268419" cy="6811712"/>
              <a:chOff x="-46467" y="62283"/>
              <a:chExt cx="12268419" cy="6811712"/>
            </a:xfrm>
          </p:grpSpPr>
          <p:sp>
            <p:nvSpPr>
              <p:cNvPr id="110" name="矩形 109">
                <a:extLst>
                  <a:ext uri="{FF2B5EF4-FFF2-40B4-BE49-F238E27FC236}">
                    <a16:creationId xmlns:a16="http://schemas.microsoft.com/office/drawing/2014/main" id="{8AD06F0E-78B4-42B6-AEB4-D767847D5987}"/>
                  </a:ext>
                </a:extLst>
              </p:cNvPr>
              <p:cNvSpPr/>
              <p:nvPr/>
            </p:nvSpPr>
            <p:spPr>
              <a:xfrm>
                <a:off x="-38339" y="528463"/>
                <a:ext cx="6134339" cy="2612770"/>
              </a:xfrm>
              <a:prstGeom prst="rect">
                <a:avLst/>
              </a:prstGeom>
              <a:solidFill>
                <a:srgbClr val="E6E0EC">
                  <a:alpha val="3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0" name="矩形: 圓角 139">
                <a:extLst>
                  <a:ext uri="{FF2B5EF4-FFF2-40B4-BE49-F238E27FC236}">
                    <a16:creationId xmlns:a16="http://schemas.microsoft.com/office/drawing/2014/main" id="{6BA15087-7B3E-4A82-9F1D-80262020B378}"/>
                  </a:ext>
                </a:extLst>
              </p:cNvPr>
              <p:cNvSpPr/>
              <p:nvPr/>
            </p:nvSpPr>
            <p:spPr>
              <a:xfrm>
                <a:off x="315864" y="1055861"/>
                <a:ext cx="2657285" cy="1882571"/>
              </a:xfrm>
              <a:prstGeom prst="roundRect">
                <a:avLst>
                  <a:gd name="adj" fmla="val 756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2" name="矩形 111">
                <a:extLst>
                  <a:ext uri="{FF2B5EF4-FFF2-40B4-BE49-F238E27FC236}">
                    <a16:creationId xmlns:a16="http://schemas.microsoft.com/office/drawing/2014/main" id="{52153C23-F767-4FD6-B9DB-4708061890BB}"/>
                  </a:ext>
                </a:extLst>
              </p:cNvPr>
              <p:cNvSpPr/>
              <p:nvPr/>
            </p:nvSpPr>
            <p:spPr>
              <a:xfrm>
                <a:off x="-38340" y="3107190"/>
                <a:ext cx="6134339" cy="3750810"/>
              </a:xfrm>
              <a:prstGeom prst="rect">
                <a:avLst/>
              </a:prstGeom>
              <a:solidFill>
                <a:srgbClr val="FDEADA">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1" name="矩形 110">
                <a:extLst>
                  <a:ext uri="{FF2B5EF4-FFF2-40B4-BE49-F238E27FC236}">
                    <a16:creationId xmlns:a16="http://schemas.microsoft.com/office/drawing/2014/main" id="{8C982804-B12E-48D2-8525-9466C578BA09}"/>
                  </a:ext>
                </a:extLst>
              </p:cNvPr>
              <p:cNvSpPr/>
              <p:nvPr/>
            </p:nvSpPr>
            <p:spPr>
              <a:xfrm>
                <a:off x="6087613" y="556215"/>
                <a:ext cx="6134339" cy="2585018"/>
              </a:xfrm>
              <a:prstGeom prst="rect">
                <a:avLst/>
              </a:prstGeom>
              <a:solidFill>
                <a:srgbClr val="DBEEF4">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3" name="矩形 112">
                <a:extLst>
                  <a:ext uri="{FF2B5EF4-FFF2-40B4-BE49-F238E27FC236}">
                    <a16:creationId xmlns:a16="http://schemas.microsoft.com/office/drawing/2014/main" id="{65EE6615-35F3-4E61-9062-37120A613D44}"/>
                  </a:ext>
                </a:extLst>
              </p:cNvPr>
              <p:cNvSpPr/>
              <p:nvPr/>
            </p:nvSpPr>
            <p:spPr>
              <a:xfrm>
                <a:off x="6071104" y="3123185"/>
                <a:ext cx="6134339" cy="3750810"/>
              </a:xfrm>
              <a:prstGeom prst="rect">
                <a:avLst/>
              </a:prstGeom>
              <a:solidFill>
                <a:srgbClr val="E6E0E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0" name="群組 59">
                <a:extLst>
                  <a:ext uri="{FF2B5EF4-FFF2-40B4-BE49-F238E27FC236}">
                    <a16:creationId xmlns:a16="http://schemas.microsoft.com/office/drawing/2014/main" id="{CF1DE04D-D256-4A2D-8BD8-6C2A254FF412}"/>
                  </a:ext>
                </a:extLst>
              </p:cNvPr>
              <p:cNvGrpSpPr/>
              <p:nvPr/>
            </p:nvGrpSpPr>
            <p:grpSpPr>
              <a:xfrm>
                <a:off x="4734400" y="2287263"/>
                <a:ext cx="2394979" cy="2398486"/>
                <a:chOff x="4898511" y="2832314"/>
                <a:chExt cx="2394979" cy="2398486"/>
              </a:xfrm>
            </p:grpSpPr>
            <p:grpSp>
              <p:nvGrpSpPr>
                <p:cNvPr id="2" name="Group 2"/>
                <p:cNvGrpSpPr/>
                <p:nvPr/>
              </p:nvGrpSpPr>
              <p:grpSpPr>
                <a:xfrm>
                  <a:off x="4898511" y="2832314"/>
                  <a:ext cx="2394979" cy="239497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a:ln w="28575" cap="sq">
                    <a:solidFill>
                      <a:srgbClr val="C6C8CC"/>
                    </a:solidFill>
                    <a:prstDash val="dash"/>
                    <a:miter/>
                  </a:ln>
                </p:spPr>
              </p:sp>
              <p:sp>
                <p:nvSpPr>
                  <p:cNvPr id="4" name="TextBox 4"/>
                  <p:cNvSpPr txBox="1"/>
                  <p:nvPr/>
                </p:nvSpPr>
                <p:spPr>
                  <a:xfrm>
                    <a:off x="76200" y="85725"/>
                    <a:ext cx="660400" cy="650875"/>
                  </a:xfrm>
                  <a:prstGeom prst="rect">
                    <a:avLst/>
                  </a:prstGeom>
                </p:spPr>
                <p:txBody>
                  <a:bodyPr lIns="33867" tIns="33867" rIns="33867" bIns="33867" rtlCol="0" anchor="ctr"/>
                  <a:lstStyle/>
                  <a:p>
                    <a:pPr algn="ctr" defTabSz="609630">
                      <a:lnSpc>
                        <a:spcPts val="1440"/>
                      </a:lnSpc>
                    </a:pPr>
                    <a:endParaRPr sz="1200">
                      <a:solidFill>
                        <a:prstClr val="black"/>
                      </a:solidFill>
                      <a:latin typeface="Calibri"/>
                    </a:endParaRPr>
                  </a:p>
                </p:txBody>
              </p:sp>
            </p:grpSp>
            <p:sp>
              <p:nvSpPr>
                <p:cNvPr id="5" name="Freeform 5"/>
                <p:cNvSpPr/>
                <p:nvPr/>
              </p:nvSpPr>
              <p:spPr>
                <a:xfrm rot="2700000">
                  <a:off x="5088919" y="3100485"/>
                  <a:ext cx="2130315" cy="2130315"/>
                </a:xfrm>
                <a:custGeom>
                  <a:avLst/>
                  <a:gdLst/>
                  <a:ahLst/>
                  <a:cxnLst/>
                  <a:rect l="l" t="t" r="r" b="b"/>
                  <a:pathLst>
                    <a:path w="3195472" h="3195472">
                      <a:moveTo>
                        <a:pt x="0" y="0"/>
                      </a:moveTo>
                      <a:lnTo>
                        <a:pt x="3195471" y="0"/>
                      </a:lnTo>
                      <a:lnTo>
                        <a:pt x="3195471" y="3195472"/>
                      </a:lnTo>
                      <a:lnTo>
                        <a:pt x="0" y="31954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9" name="Freeform 10">
                  <a:extLst>
                    <a:ext uri="{FF2B5EF4-FFF2-40B4-BE49-F238E27FC236}">
                      <a16:creationId xmlns:a16="http://schemas.microsoft.com/office/drawing/2014/main" id="{F6FF6ABF-718C-4285-AF3D-F711DA224C43}"/>
                    </a:ext>
                  </a:extLst>
                </p:cNvPr>
                <p:cNvSpPr/>
                <p:nvPr/>
              </p:nvSpPr>
              <p:spPr>
                <a:xfrm>
                  <a:off x="5080085" y="3058617"/>
                  <a:ext cx="2031829" cy="1693265"/>
                </a:xfrm>
                <a:custGeom>
                  <a:avLst/>
                  <a:gdLst/>
                  <a:ahLst/>
                  <a:cxnLst/>
                  <a:rect l="l" t="t" r="r" b="b"/>
                  <a:pathLst>
                    <a:path w="3306068" h="3074643">
                      <a:moveTo>
                        <a:pt x="0" y="0"/>
                      </a:moveTo>
                      <a:lnTo>
                        <a:pt x="3306068" y="0"/>
                      </a:lnTo>
                      <a:lnTo>
                        <a:pt x="3306068" y="3074643"/>
                      </a:lnTo>
                      <a:lnTo>
                        <a:pt x="0" y="3074643"/>
                      </a:lnTo>
                      <a:lnTo>
                        <a:pt x="0" y="0"/>
                      </a:lnTo>
                      <a:close/>
                    </a:path>
                  </a:pathLst>
                </a:custGeom>
                <a:blipFill>
                  <a:blip r:embed="rId5"/>
                  <a:stretch>
                    <a:fillRect/>
                  </a:stretch>
                </a:blipFill>
              </p:spPr>
            </p:sp>
          </p:grpSp>
          <p:grpSp>
            <p:nvGrpSpPr>
              <p:cNvPr id="49" name="群組 48">
                <a:extLst>
                  <a:ext uri="{FF2B5EF4-FFF2-40B4-BE49-F238E27FC236}">
                    <a16:creationId xmlns:a16="http://schemas.microsoft.com/office/drawing/2014/main" id="{BCEF96CF-5F45-417B-8503-688AB4BEB5E5}"/>
                  </a:ext>
                </a:extLst>
              </p:cNvPr>
              <p:cNvGrpSpPr/>
              <p:nvPr/>
            </p:nvGrpSpPr>
            <p:grpSpPr>
              <a:xfrm>
                <a:off x="6734384" y="3977156"/>
                <a:ext cx="5245389" cy="2846802"/>
                <a:chOff x="5983173" y="4285229"/>
                <a:chExt cx="5987864" cy="2572772"/>
              </a:xfrm>
            </p:grpSpPr>
            <p:grpSp>
              <p:nvGrpSpPr>
                <p:cNvPr id="50" name="群組 49">
                  <a:extLst>
                    <a:ext uri="{FF2B5EF4-FFF2-40B4-BE49-F238E27FC236}">
                      <a16:creationId xmlns:a16="http://schemas.microsoft.com/office/drawing/2014/main" id="{27E1D194-E5AE-4E3C-B325-0AE57BA65F09}"/>
                    </a:ext>
                  </a:extLst>
                </p:cNvPr>
                <p:cNvGrpSpPr/>
                <p:nvPr/>
              </p:nvGrpSpPr>
              <p:grpSpPr>
                <a:xfrm>
                  <a:off x="6569851" y="4285229"/>
                  <a:ext cx="5401186" cy="2572772"/>
                  <a:chOff x="6569851" y="4285229"/>
                  <a:chExt cx="5401186" cy="2572772"/>
                </a:xfrm>
              </p:grpSpPr>
              <p:sp>
                <p:nvSpPr>
                  <p:cNvPr id="52" name="箭號: 向右 51">
                    <a:extLst>
                      <a:ext uri="{FF2B5EF4-FFF2-40B4-BE49-F238E27FC236}">
                        <a16:creationId xmlns:a16="http://schemas.microsoft.com/office/drawing/2014/main" id="{FF83CC7D-48DE-49C7-B626-5DD0D72F7FFA}"/>
                      </a:ext>
                    </a:extLst>
                  </p:cNvPr>
                  <p:cNvSpPr/>
                  <p:nvPr/>
                </p:nvSpPr>
                <p:spPr>
                  <a:xfrm>
                    <a:off x="6584071" y="4650508"/>
                    <a:ext cx="4551063" cy="597875"/>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箭號: 向右 52">
                    <a:extLst>
                      <a:ext uri="{FF2B5EF4-FFF2-40B4-BE49-F238E27FC236}">
                        <a16:creationId xmlns:a16="http://schemas.microsoft.com/office/drawing/2014/main" id="{A231CCD7-85A1-4E03-8421-AF5EA4A2E62E}"/>
                      </a:ext>
                    </a:extLst>
                  </p:cNvPr>
                  <p:cNvSpPr/>
                  <p:nvPr/>
                </p:nvSpPr>
                <p:spPr>
                  <a:xfrm>
                    <a:off x="6569851" y="4339268"/>
                    <a:ext cx="5288959" cy="2518733"/>
                  </a:xfrm>
                  <a:prstGeom prst="rightArrow">
                    <a:avLst>
                      <a:gd name="adj1" fmla="val 50000"/>
                      <a:gd name="adj2" fmla="val 32847"/>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文字方塊 53">
                    <a:extLst>
                      <a:ext uri="{FF2B5EF4-FFF2-40B4-BE49-F238E27FC236}">
                        <a16:creationId xmlns:a16="http://schemas.microsoft.com/office/drawing/2014/main" id="{C8BE78C4-8B2D-45D6-BF36-B44DF678B58A}"/>
                      </a:ext>
                    </a:extLst>
                  </p:cNvPr>
                  <p:cNvSpPr txBox="1"/>
                  <p:nvPr/>
                </p:nvSpPr>
                <p:spPr>
                  <a:xfrm>
                    <a:off x="6758461" y="4285229"/>
                    <a:ext cx="4500366" cy="333781"/>
                  </a:xfrm>
                  <a:prstGeom prst="rect">
                    <a:avLst/>
                  </a:prstGeom>
                  <a:noFill/>
                </p:spPr>
                <p:txBody>
                  <a:bodyPr wrap="square">
                    <a:spAutoFit/>
                  </a:bodyPr>
                  <a:lstStyle/>
                  <a:p>
                    <a:r>
                      <a:rPr lang="en-US" altLang="zh-TW" b="1" dirty="0"/>
                      <a:t>Key elements of China’s tea culture</a:t>
                    </a:r>
                  </a:p>
                </p:txBody>
              </p:sp>
              <p:sp>
                <p:nvSpPr>
                  <p:cNvPr id="55" name="Freeform 6">
                    <a:extLst>
                      <a:ext uri="{FF2B5EF4-FFF2-40B4-BE49-F238E27FC236}">
                        <a16:creationId xmlns:a16="http://schemas.microsoft.com/office/drawing/2014/main" id="{B9401866-A924-412B-BC92-9861FD0B9E3D}"/>
                      </a:ext>
                    </a:extLst>
                  </p:cNvPr>
                  <p:cNvSpPr/>
                  <p:nvPr/>
                </p:nvSpPr>
                <p:spPr>
                  <a:xfrm>
                    <a:off x="10379880" y="4511479"/>
                    <a:ext cx="1591157" cy="743099"/>
                  </a:xfrm>
                  <a:custGeom>
                    <a:avLst/>
                    <a:gdLst/>
                    <a:ahLst/>
                    <a:cxnLst/>
                    <a:rect l="l" t="t" r="r" b="b"/>
                    <a:pathLst>
                      <a:path w="5187018" h="2308223">
                        <a:moveTo>
                          <a:pt x="0" y="0"/>
                        </a:moveTo>
                        <a:lnTo>
                          <a:pt x="5187018" y="0"/>
                        </a:lnTo>
                        <a:lnTo>
                          <a:pt x="5187018" y="2308223"/>
                        </a:lnTo>
                        <a:lnTo>
                          <a:pt x="0" y="2308223"/>
                        </a:lnTo>
                        <a:lnTo>
                          <a:pt x="0" y="0"/>
                        </a:lnTo>
                        <a:close/>
                      </a:path>
                    </a:pathLst>
                  </a:custGeom>
                  <a:blipFill>
                    <a:blip r:embed="rId6"/>
                    <a:stretch>
                      <a:fillRect/>
                    </a:stretch>
                  </a:blipFill>
                </p:spPr>
                <p:txBody>
                  <a:bodyPr/>
                  <a:lstStyle/>
                  <a:p>
                    <a:endParaRPr lang="zh-TW" altLang="en-US" dirty="0"/>
                  </a:p>
                </p:txBody>
              </p:sp>
              <p:pic>
                <p:nvPicPr>
                  <p:cNvPr id="56" name="圖片 55">
                    <a:extLst>
                      <a:ext uri="{FF2B5EF4-FFF2-40B4-BE49-F238E27FC236}">
                        <a16:creationId xmlns:a16="http://schemas.microsoft.com/office/drawing/2014/main" id="{B670FCA4-393F-44C7-8464-1827C60F3B9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565332" y="4577353"/>
                    <a:ext cx="677698" cy="783675"/>
                  </a:xfrm>
                  <a:prstGeom prst="rect">
                    <a:avLst/>
                  </a:prstGeom>
                </p:spPr>
              </p:pic>
            </p:grpSp>
            <p:sp>
              <p:nvSpPr>
                <p:cNvPr id="51" name="Freeform 7">
                  <a:extLst>
                    <a:ext uri="{FF2B5EF4-FFF2-40B4-BE49-F238E27FC236}">
                      <a16:creationId xmlns:a16="http://schemas.microsoft.com/office/drawing/2014/main" id="{C03C00C0-E517-4F7E-A1A5-F833220F75B7}"/>
                    </a:ext>
                  </a:extLst>
                </p:cNvPr>
                <p:cNvSpPr/>
                <p:nvPr/>
              </p:nvSpPr>
              <p:spPr>
                <a:xfrm>
                  <a:off x="5983173" y="4354673"/>
                  <a:ext cx="1830125" cy="1257860"/>
                </a:xfrm>
                <a:custGeom>
                  <a:avLst/>
                  <a:gdLst/>
                  <a:ahLst/>
                  <a:cxnLst/>
                  <a:rect l="l" t="t" r="r" b="b"/>
                  <a:pathLst>
                    <a:path w="5466522" h="4114800">
                      <a:moveTo>
                        <a:pt x="0" y="0"/>
                      </a:moveTo>
                      <a:lnTo>
                        <a:pt x="5466522" y="0"/>
                      </a:lnTo>
                      <a:lnTo>
                        <a:pt x="546652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zh-TW" altLang="en-US" dirty="0"/>
                </a:p>
              </p:txBody>
            </p:sp>
          </p:grpSp>
          <p:grpSp>
            <p:nvGrpSpPr>
              <p:cNvPr id="139" name="群組 138">
                <a:extLst>
                  <a:ext uri="{FF2B5EF4-FFF2-40B4-BE49-F238E27FC236}">
                    <a16:creationId xmlns:a16="http://schemas.microsoft.com/office/drawing/2014/main" id="{7A168BC5-799F-487A-92B3-9FB5831B1F37}"/>
                  </a:ext>
                </a:extLst>
              </p:cNvPr>
              <p:cNvGrpSpPr/>
              <p:nvPr/>
            </p:nvGrpSpPr>
            <p:grpSpPr>
              <a:xfrm>
                <a:off x="6996828" y="496129"/>
                <a:ext cx="5184100" cy="3473813"/>
                <a:chOff x="6996828" y="381829"/>
                <a:chExt cx="5184100" cy="3473813"/>
              </a:xfrm>
            </p:grpSpPr>
            <p:grpSp>
              <p:nvGrpSpPr>
                <p:cNvPr id="41" name="群組 40">
                  <a:extLst>
                    <a:ext uri="{FF2B5EF4-FFF2-40B4-BE49-F238E27FC236}">
                      <a16:creationId xmlns:a16="http://schemas.microsoft.com/office/drawing/2014/main" id="{D28AC919-1636-463E-A730-0D83E22588FB}"/>
                    </a:ext>
                  </a:extLst>
                </p:cNvPr>
                <p:cNvGrpSpPr/>
                <p:nvPr/>
              </p:nvGrpSpPr>
              <p:grpSpPr>
                <a:xfrm>
                  <a:off x="7836968" y="619701"/>
                  <a:ext cx="4181304" cy="2307315"/>
                  <a:chOff x="7542343" y="573330"/>
                  <a:chExt cx="3901781" cy="2307315"/>
                </a:xfrm>
              </p:grpSpPr>
              <p:sp>
                <p:nvSpPr>
                  <p:cNvPr id="42" name="矩形: 圓角 41">
                    <a:extLst>
                      <a:ext uri="{FF2B5EF4-FFF2-40B4-BE49-F238E27FC236}">
                        <a16:creationId xmlns:a16="http://schemas.microsoft.com/office/drawing/2014/main" id="{F94820EC-7E63-4010-A7FC-F37BFB527BC4}"/>
                      </a:ext>
                    </a:extLst>
                  </p:cNvPr>
                  <p:cNvSpPr/>
                  <p:nvPr/>
                </p:nvSpPr>
                <p:spPr>
                  <a:xfrm>
                    <a:off x="7542343" y="996465"/>
                    <a:ext cx="3901781" cy="1884180"/>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3" name="文字方塊 42">
                    <a:extLst>
                      <a:ext uri="{FF2B5EF4-FFF2-40B4-BE49-F238E27FC236}">
                        <a16:creationId xmlns:a16="http://schemas.microsoft.com/office/drawing/2014/main" id="{D77FF781-11A8-4866-BAB6-963B3D8FB32F}"/>
                      </a:ext>
                    </a:extLst>
                  </p:cNvPr>
                  <p:cNvSpPr txBox="1"/>
                  <p:nvPr/>
                </p:nvSpPr>
                <p:spPr>
                  <a:xfrm>
                    <a:off x="8078958" y="573330"/>
                    <a:ext cx="3327057" cy="369332"/>
                  </a:xfrm>
                  <a:prstGeom prst="rect">
                    <a:avLst/>
                  </a:prstGeom>
                  <a:noFill/>
                </p:spPr>
                <p:txBody>
                  <a:bodyPr wrap="square">
                    <a:spAutoFit/>
                  </a:bodyPr>
                  <a:lstStyle/>
                  <a:p>
                    <a:r>
                      <a:rPr lang="en-US" altLang="zh-TW" b="1" dirty="0"/>
                      <a:t>Regions where tea is produced</a:t>
                    </a:r>
                  </a:p>
                </p:txBody>
              </p:sp>
            </p:grpSp>
            <p:grpSp>
              <p:nvGrpSpPr>
                <p:cNvPr id="44" name="群組 43">
                  <a:extLst>
                    <a:ext uri="{FF2B5EF4-FFF2-40B4-BE49-F238E27FC236}">
                      <a16:creationId xmlns:a16="http://schemas.microsoft.com/office/drawing/2014/main" id="{D545F1A0-C77C-4D03-B7F4-6DC5B2F5E386}"/>
                    </a:ext>
                  </a:extLst>
                </p:cNvPr>
                <p:cNvGrpSpPr/>
                <p:nvPr/>
              </p:nvGrpSpPr>
              <p:grpSpPr>
                <a:xfrm>
                  <a:off x="6996828" y="381829"/>
                  <a:ext cx="1706197" cy="1618102"/>
                  <a:chOff x="4349017" y="1126401"/>
                  <a:chExt cx="3576829" cy="3521934"/>
                </a:xfrm>
              </p:grpSpPr>
              <p:sp>
                <p:nvSpPr>
                  <p:cNvPr id="45" name="Freeform 8">
                    <a:extLst>
                      <a:ext uri="{FF2B5EF4-FFF2-40B4-BE49-F238E27FC236}">
                        <a16:creationId xmlns:a16="http://schemas.microsoft.com/office/drawing/2014/main" id="{B19D27B1-4F3E-4073-B391-4D2DBEF6AC14}"/>
                      </a:ext>
                    </a:extLst>
                  </p:cNvPr>
                  <p:cNvSpPr/>
                  <p:nvPr/>
                </p:nvSpPr>
                <p:spPr>
                  <a:xfrm>
                    <a:off x="4349017" y="1126401"/>
                    <a:ext cx="3576829" cy="3521934"/>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dirty="0"/>
                  </a:p>
                </p:txBody>
              </p:sp>
              <p:grpSp>
                <p:nvGrpSpPr>
                  <p:cNvPr id="46" name="群組 45">
                    <a:extLst>
                      <a:ext uri="{FF2B5EF4-FFF2-40B4-BE49-F238E27FC236}">
                        <a16:creationId xmlns:a16="http://schemas.microsoft.com/office/drawing/2014/main" id="{AAFEB2D2-6C0C-4BF0-839C-F6F05103DBBC}"/>
                      </a:ext>
                    </a:extLst>
                  </p:cNvPr>
                  <p:cNvGrpSpPr/>
                  <p:nvPr/>
                </p:nvGrpSpPr>
                <p:grpSpPr>
                  <a:xfrm>
                    <a:off x="5613418" y="2182130"/>
                    <a:ext cx="1318582" cy="1285455"/>
                    <a:chOff x="4036655" y="2856322"/>
                    <a:chExt cx="1872672" cy="1668161"/>
                  </a:xfrm>
                </p:grpSpPr>
                <p:sp>
                  <p:nvSpPr>
                    <p:cNvPr id="47" name="橢圓 46">
                      <a:extLst>
                        <a:ext uri="{FF2B5EF4-FFF2-40B4-BE49-F238E27FC236}">
                          <a16:creationId xmlns:a16="http://schemas.microsoft.com/office/drawing/2014/main" id="{B465E061-4060-4186-A6C0-7868F4443F97}"/>
                        </a:ext>
                      </a:extLst>
                    </p:cNvPr>
                    <p:cNvSpPr/>
                    <p:nvPr/>
                  </p:nvSpPr>
                  <p:spPr>
                    <a:xfrm>
                      <a:off x="4036655" y="2856322"/>
                      <a:ext cx="1748843" cy="1668161"/>
                    </a:xfrm>
                    <a:prstGeom prst="ellipse">
                      <a:avLst/>
                    </a:prstGeom>
                    <a:solidFill>
                      <a:schemeClr val="bg1"/>
                    </a:solidFill>
                    <a:ln>
                      <a:solidFill>
                        <a:schemeClr val="bg1">
                          <a:lumMod val="9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8" name="圖片 47">
                      <a:extLst>
                        <a:ext uri="{FF2B5EF4-FFF2-40B4-BE49-F238E27FC236}">
                          <a16:creationId xmlns:a16="http://schemas.microsoft.com/office/drawing/2014/main" id="{38F40238-27CC-4AA5-8434-0181FBFB4289}"/>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4273392" y="3045258"/>
                      <a:ext cx="1635935" cy="1394046"/>
                    </a:xfrm>
                    <a:prstGeom prst="rect">
                      <a:avLst/>
                    </a:prstGeom>
                  </p:spPr>
                </p:pic>
              </p:grpSp>
            </p:grpSp>
            <p:pic>
              <p:nvPicPr>
                <p:cNvPr id="59" name="圖片 58">
                  <a:extLst>
                    <a:ext uri="{FF2B5EF4-FFF2-40B4-BE49-F238E27FC236}">
                      <a16:creationId xmlns:a16="http://schemas.microsoft.com/office/drawing/2014/main" id="{20F4FA79-7CA6-4CF7-A069-F825E7F843B0}"/>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8208530" y="1673057"/>
                  <a:ext cx="3972398" cy="2182585"/>
                </a:xfrm>
                <a:prstGeom prst="rect">
                  <a:avLst/>
                </a:prstGeom>
              </p:spPr>
            </p:pic>
          </p:grpSp>
          <p:grpSp>
            <p:nvGrpSpPr>
              <p:cNvPr id="104" name="群組 103">
                <a:extLst>
                  <a:ext uri="{FF2B5EF4-FFF2-40B4-BE49-F238E27FC236}">
                    <a16:creationId xmlns:a16="http://schemas.microsoft.com/office/drawing/2014/main" id="{40D2CFBC-09E9-4471-847C-D05EA943E92E}"/>
                  </a:ext>
                </a:extLst>
              </p:cNvPr>
              <p:cNvGrpSpPr/>
              <p:nvPr/>
            </p:nvGrpSpPr>
            <p:grpSpPr>
              <a:xfrm>
                <a:off x="25283" y="3141233"/>
                <a:ext cx="5228223" cy="3354842"/>
                <a:chOff x="-38339" y="2741221"/>
                <a:chExt cx="5857519" cy="3825849"/>
              </a:xfrm>
            </p:grpSpPr>
            <p:grpSp>
              <p:nvGrpSpPr>
                <p:cNvPr id="61" name="群組 60">
                  <a:extLst>
                    <a:ext uri="{FF2B5EF4-FFF2-40B4-BE49-F238E27FC236}">
                      <a16:creationId xmlns:a16="http://schemas.microsoft.com/office/drawing/2014/main" id="{D2A5DB27-9A94-42E9-98B9-BD43906C74FC}"/>
                    </a:ext>
                  </a:extLst>
                </p:cNvPr>
                <p:cNvGrpSpPr/>
                <p:nvPr/>
              </p:nvGrpSpPr>
              <p:grpSpPr>
                <a:xfrm>
                  <a:off x="1441888" y="3732728"/>
                  <a:ext cx="2841850" cy="2834342"/>
                  <a:chOff x="717987" y="3371309"/>
                  <a:chExt cx="3295127" cy="3195761"/>
                </a:xfrm>
              </p:grpSpPr>
              <p:sp>
                <p:nvSpPr>
                  <p:cNvPr id="62" name="文字方塊 61">
                    <a:extLst>
                      <a:ext uri="{FF2B5EF4-FFF2-40B4-BE49-F238E27FC236}">
                        <a16:creationId xmlns:a16="http://schemas.microsoft.com/office/drawing/2014/main" id="{9DFA57B4-A2AC-4309-A02E-C7276FDABD67}"/>
                      </a:ext>
                    </a:extLst>
                  </p:cNvPr>
                  <p:cNvSpPr txBox="1"/>
                  <p:nvPr/>
                </p:nvSpPr>
                <p:spPr>
                  <a:xfrm>
                    <a:off x="1312960" y="4222400"/>
                    <a:ext cx="2031786" cy="1187230"/>
                  </a:xfrm>
                  <a:prstGeom prst="rect">
                    <a:avLst/>
                  </a:prstGeom>
                  <a:noFill/>
                </p:spPr>
                <p:txBody>
                  <a:bodyPr wrap="square">
                    <a:spAutoFit/>
                  </a:bodyPr>
                  <a:lstStyle/>
                  <a:p>
                    <a:pPr algn="ctr"/>
                    <a:r>
                      <a:rPr lang="en-US" altLang="zh-TW" b="1" dirty="0"/>
                      <a:t>The six categories of Chinese tea</a:t>
                    </a:r>
                  </a:p>
                </p:txBody>
              </p:sp>
              <p:grpSp>
                <p:nvGrpSpPr>
                  <p:cNvPr id="63" name="群組 62">
                    <a:extLst>
                      <a:ext uri="{FF2B5EF4-FFF2-40B4-BE49-F238E27FC236}">
                        <a16:creationId xmlns:a16="http://schemas.microsoft.com/office/drawing/2014/main" id="{413555D0-9C11-415D-B56C-D5CB2C0B507E}"/>
                      </a:ext>
                    </a:extLst>
                  </p:cNvPr>
                  <p:cNvGrpSpPr/>
                  <p:nvPr/>
                </p:nvGrpSpPr>
                <p:grpSpPr>
                  <a:xfrm>
                    <a:off x="717987" y="3371309"/>
                    <a:ext cx="3295127" cy="3195761"/>
                    <a:chOff x="644805" y="3249893"/>
                    <a:chExt cx="3681915" cy="3484987"/>
                  </a:xfrm>
                </p:grpSpPr>
                <p:grpSp>
                  <p:nvGrpSpPr>
                    <p:cNvPr id="64" name="群組 63">
                      <a:extLst>
                        <a:ext uri="{FF2B5EF4-FFF2-40B4-BE49-F238E27FC236}">
                          <a16:creationId xmlns:a16="http://schemas.microsoft.com/office/drawing/2014/main" id="{8FD8BAF8-296C-411C-BD7E-9136A930E96C}"/>
                        </a:ext>
                      </a:extLst>
                    </p:cNvPr>
                    <p:cNvGrpSpPr/>
                    <p:nvPr/>
                  </p:nvGrpSpPr>
                  <p:grpSpPr>
                    <a:xfrm>
                      <a:off x="644805" y="3249893"/>
                      <a:ext cx="3681915" cy="3484987"/>
                      <a:chOff x="5941423" y="2947049"/>
                      <a:chExt cx="6387890" cy="5769226"/>
                    </a:xfrm>
                  </p:grpSpPr>
                  <p:grpSp>
                    <p:nvGrpSpPr>
                      <p:cNvPr id="66" name="Group 6">
                        <a:extLst>
                          <a:ext uri="{FF2B5EF4-FFF2-40B4-BE49-F238E27FC236}">
                            <a16:creationId xmlns:a16="http://schemas.microsoft.com/office/drawing/2014/main" id="{219C5040-9163-434C-AAE5-B6451DF6E066}"/>
                          </a:ext>
                        </a:extLst>
                      </p:cNvPr>
                      <p:cNvGrpSpPr/>
                      <p:nvPr/>
                    </p:nvGrpSpPr>
                    <p:grpSpPr>
                      <a:xfrm rot="-3641641">
                        <a:off x="6893562" y="3664543"/>
                        <a:ext cx="4341332" cy="5051732"/>
                        <a:chOff x="0" y="0"/>
                        <a:chExt cx="698500" cy="812800"/>
                      </a:xfrm>
                    </p:grpSpPr>
                    <p:sp>
                      <p:nvSpPr>
                        <p:cNvPr id="77" name="Freeform 7">
                          <a:extLst>
                            <a:ext uri="{FF2B5EF4-FFF2-40B4-BE49-F238E27FC236}">
                              <a16:creationId xmlns:a16="http://schemas.microsoft.com/office/drawing/2014/main" id="{84AAC0BE-F3D9-4C95-8095-39CBC60A9377}"/>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ln w="95250" cap="sq">
                          <a:solidFill>
                            <a:srgbClr val="8E93A9"/>
                          </a:solidFill>
                          <a:prstDash val="solid"/>
                          <a:miter/>
                        </a:ln>
                      </p:spPr>
                    </p:sp>
                    <p:sp>
                      <p:nvSpPr>
                        <p:cNvPr id="78" name="TextBox 8">
                          <a:extLst>
                            <a:ext uri="{FF2B5EF4-FFF2-40B4-BE49-F238E27FC236}">
                              <a16:creationId xmlns:a16="http://schemas.microsoft.com/office/drawing/2014/main" id="{FE2D4A0C-4C04-4B61-926C-C96DF3A3863E}"/>
                            </a:ext>
                          </a:extLst>
                        </p:cNvPr>
                        <p:cNvSpPr txBox="1"/>
                        <p:nvPr/>
                      </p:nvSpPr>
                      <p:spPr>
                        <a:xfrm>
                          <a:off x="0" y="92075"/>
                          <a:ext cx="698500" cy="581025"/>
                        </a:xfrm>
                        <a:prstGeom prst="rect">
                          <a:avLst/>
                        </a:prstGeom>
                      </p:spPr>
                      <p:txBody>
                        <a:bodyPr lIns="50800" tIns="50800" rIns="50800" bIns="50800" rtlCol="0" anchor="ctr"/>
                        <a:lstStyle/>
                        <a:p>
                          <a:pPr algn="ctr">
                            <a:lnSpc>
                              <a:spcPts val="2659"/>
                            </a:lnSpc>
                          </a:pPr>
                          <a:endParaRPr/>
                        </a:p>
                      </p:txBody>
                    </p:sp>
                  </p:grpSp>
                  <p:grpSp>
                    <p:nvGrpSpPr>
                      <p:cNvPr id="67" name="群組 66">
                        <a:extLst>
                          <a:ext uri="{FF2B5EF4-FFF2-40B4-BE49-F238E27FC236}">
                            <a16:creationId xmlns:a16="http://schemas.microsoft.com/office/drawing/2014/main" id="{8DF0DE87-FDFA-4DBF-A8F4-85CC43794036}"/>
                          </a:ext>
                        </a:extLst>
                      </p:cNvPr>
                      <p:cNvGrpSpPr/>
                      <p:nvPr/>
                    </p:nvGrpSpPr>
                    <p:grpSpPr>
                      <a:xfrm>
                        <a:off x="5941423" y="2947049"/>
                        <a:ext cx="6387890" cy="5769226"/>
                        <a:chOff x="5941423" y="2947049"/>
                        <a:chExt cx="6387890" cy="5769226"/>
                      </a:xfrm>
                    </p:grpSpPr>
                    <p:grpSp>
                      <p:nvGrpSpPr>
                        <p:cNvPr id="68" name="Group 3">
                          <a:extLst>
                            <a:ext uri="{FF2B5EF4-FFF2-40B4-BE49-F238E27FC236}">
                              <a16:creationId xmlns:a16="http://schemas.microsoft.com/office/drawing/2014/main" id="{F1758F73-20A5-4AB4-A634-6ABA98051EF9}"/>
                            </a:ext>
                          </a:extLst>
                        </p:cNvPr>
                        <p:cNvGrpSpPr/>
                        <p:nvPr/>
                      </p:nvGrpSpPr>
                      <p:grpSpPr>
                        <a:xfrm rot="1225357">
                          <a:off x="6893562" y="3664543"/>
                          <a:ext cx="4341332" cy="5051732"/>
                          <a:chOff x="0" y="0"/>
                          <a:chExt cx="698500" cy="812800"/>
                        </a:xfrm>
                      </p:grpSpPr>
                      <p:sp>
                        <p:nvSpPr>
                          <p:cNvPr id="75" name="Freeform 4">
                            <a:extLst>
                              <a:ext uri="{FF2B5EF4-FFF2-40B4-BE49-F238E27FC236}">
                                <a16:creationId xmlns:a16="http://schemas.microsoft.com/office/drawing/2014/main" id="{F247EFB4-D1C8-413B-8975-19399C14FF03}"/>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ln w="95250" cap="sq">
                            <a:solidFill>
                              <a:srgbClr val="8E93A9"/>
                            </a:solidFill>
                            <a:prstDash val="solid"/>
                            <a:miter/>
                          </a:ln>
                        </p:spPr>
                      </p:sp>
                      <p:sp>
                        <p:nvSpPr>
                          <p:cNvPr id="76" name="TextBox 5">
                            <a:extLst>
                              <a:ext uri="{FF2B5EF4-FFF2-40B4-BE49-F238E27FC236}">
                                <a16:creationId xmlns:a16="http://schemas.microsoft.com/office/drawing/2014/main" id="{2D69E0CD-E1E4-4E13-B489-7CDEE406F3DE}"/>
                              </a:ext>
                            </a:extLst>
                          </p:cNvPr>
                          <p:cNvSpPr txBox="1"/>
                          <p:nvPr/>
                        </p:nvSpPr>
                        <p:spPr>
                          <a:xfrm>
                            <a:off x="0" y="92075"/>
                            <a:ext cx="698500" cy="581025"/>
                          </a:xfrm>
                          <a:prstGeom prst="rect">
                            <a:avLst/>
                          </a:prstGeom>
                        </p:spPr>
                        <p:txBody>
                          <a:bodyPr lIns="50800" tIns="50800" rIns="50800" bIns="50800" rtlCol="0" anchor="ctr"/>
                          <a:lstStyle/>
                          <a:p>
                            <a:pPr algn="ctr">
                              <a:lnSpc>
                                <a:spcPts val="2659"/>
                              </a:lnSpc>
                            </a:pPr>
                            <a:endParaRPr/>
                          </a:p>
                        </p:txBody>
                      </p:sp>
                    </p:grpSp>
                    <p:pic>
                      <p:nvPicPr>
                        <p:cNvPr id="69" name="圖片 68">
                          <a:extLst>
                            <a:ext uri="{FF2B5EF4-FFF2-40B4-BE49-F238E27FC236}">
                              <a16:creationId xmlns:a16="http://schemas.microsoft.com/office/drawing/2014/main" id="{4412F11A-B325-46C3-902A-551B505D331E}"/>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188990" y="3017203"/>
                          <a:ext cx="1084437" cy="1753340"/>
                        </a:xfrm>
                        <a:prstGeom prst="rect">
                          <a:avLst/>
                        </a:prstGeom>
                      </p:spPr>
                    </p:pic>
                    <p:pic>
                      <p:nvPicPr>
                        <p:cNvPr id="70" name="圖片 69">
                          <a:extLst>
                            <a:ext uri="{FF2B5EF4-FFF2-40B4-BE49-F238E27FC236}">
                              <a16:creationId xmlns:a16="http://schemas.microsoft.com/office/drawing/2014/main" id="{8F3FD56E-8FFC-42DE-993D-4404A9E05F74}"/>
                            </a:ext>
                          </a:extLst>
                        </p:cNvPr>
                        <p:cNvPicPr>
                          <a:picLocks noChangeAspect="1"/>
                        </p:cNvPicPr>
                        <p:nvPr/>
                      </p:nvPicPr>
                      <p:blipFill>
                        <a:blip r:embed="rId15">
                          <a:clrChange>
                            <a:clrFrom>
                              <a:srgbClr val="FFFFFF"/>
                            </a:clrFrom>
                            <a:clrTo>
                              <a:srgbClr val="FFFFFF">
                                <a:alpha val="0"/>
                              </a:srgbClr>
                            </a:clrTo>
                          </a:clrChange>
                          <a:extLst>
                            <a:ext uri="{BEBA8EAE-BF5A-486C-A8C5-ECC9F3942E4B}">
                              <a14:imgProps xmlns:a14="http://schemas.microsoft.com/office/drawing/2010/main">
                                <a14:imgLayer r:embed="rId16">
                                  <a14:imgEffect>
                                    <a14:saturation sat="400000"/>
                                  </a14:imgEffect>
                                </a14:imgLayer>
                              </a14:imgProps>
                            </a:ext>
                          </a:extLst>
                        </a:blip>
                        <a:stretch>
                          <a:fillRect/>
                        </a:stretch>
                      </p:blipFill>
                      <p:spPr>
                        <a:xfrm>
                          <a:off x="9689830" y="2947049"/>
                          <a:ext cx="1820323" cy="2000356"/>
                        </a:xfrm>
                        <a:prstGeom prst="rect">
                          <a:avLst/>
                        </a:prstGeom>
                      </p:spPr>
                    </p:pic>
                    <p:pic>
                      <p:nvPicPr>
                        <p:cNvPr id="71" name="圖片 70">
                          <a:extLst>
                            <a:ext uri="{FF2B5EF4-FFF2-40B4-BE49-F238E27FC236}">
                              <a16:creationId xmlns:a16="http://schemas.microsoft.com/office/drawing/2014/main" id="{7EB9C5ED-1C54-4E75-B771-C5B613D16C41}"/>
                            </a:ext>
                          </a:extLst>
                        </p:cNvPr>
                        <p:cNvPicPr>
                          <a:picLocks noChangeAspect="1"/>
                        </p:cNvPicPr>
                        <p:nvPr/>
                      </p:nvPicPr>
                      <p:blipFill>
                        <a:blip r:embed="rId17">
                          <a:clrChange>
                            <a:clrFrom>
                              <a:srgbClr val="FFFFFF"/>
                            </a:clrFrom>
                            <a:clrTo>
                              <a:srgbClr val="FFFFFF">
                                <a:alpha val="0"/>
                              </a:srgbClr>
                            </a:clrTo>
                          </a:clrChange>
                          <a:grayscl/>
                        </a:blip>
                        <a:stretch>
                          <a:fillRect/>
                        </a:stretch>
                      </p:blipFill>
                      <p:spPr>
                        <a:xfrm>
                          <a:off x="10486245" y="5294154"/>
                          <a:ext cx="1843068" cy="1589646"/>
                        </a:xfrm>
                        <a:prstGeom prst="rect">
                          <a:avLst/>
                        </a:prstGeom>
                      </p:spPr>
                    </p:pic>
                    <p:pic>
                      <p:nvPicPr>
                        <p:cNvPr id="72" name="圖片 71">
                          <a:extLst>
                            <a:ext uri="{FF2B5EF4-FFF2-40B4-BE49-F238E27FC236}">
                              <a16:creationId xmlns:a16="http://schemas.microsoft.com/office/drawing/2014/main" id="{4101AC4E-2E6E-4A01-9AB4-D649CD96AD32}"/>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9767475" y="7664850"/>
                          <a:ext cx="1583331" cy="1018228"/>
                        </a:xfrm>
                        <a:prstGeom prst="rect">
                          <a:avLst/>
                        </a:prstGeom>
                      </p:spPr>
                    </p:pic>
                    <p:pic>
                      <p:nvPicPr>
                        <p:cNvPr id="73" name="圖片 72">
                          <a:extLst>
                            <a:ext uri="{FF2B5EF4-FFF2-40B4-BE49-F238E27FC236}">
                              <a16:creationId xmlns:a16="http://schemas.microsoft.com/office/drawing/2014/main" id="{9D846442-673E-40EC-A360-D73035239C81}"/>
                            </a:ext>
                          </a:extLst>
                        </p:cNvPr>
                        <p:cNvPicPr>
                          <a:picLocks noChangeAspect="1"/>
                        </p:cNvPicPr>
                        <p:nvPr/>
                      </p:nvPicPr>
                      <p:blipFill>
                        <a:blip r:embed="rId19">
                          <a:lum bright="70000" contrast="-70000"/>
                        </a:blip>
                        <a:stretch>
                          <a:fillRect/>
                        </a:stretch>
                      </p:blipFill>
                      <p:spPr>
                        <a:xfrm>
                          <a:off x="5941423" y="4884698"/>
                          <a:ext cx="1816765" cy="2005758"/>
                        </a:xfrm>
                        <a:prstGeom prst="rect">
                          <a:avLst/>
                        </a:prstGeom>
                      </p:spPr>
                    </p:pic>
                    <p:pic>
                      <p:nvPicPr>
                        <p:cNvPr id="74" name="圖片 73">
                          <a:extLst>
                            <a:ext uri="{FF2B5EF4-FFF2-40B4-BE49-F238E27FC236}">
                              <a16:creationId xmlns:a16="http://schemas.microsoft.com/office/drawing/2014/main" id="{7A606B13-6DDC-4A70-9301-752FC1E21E22}"/>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7028087" y="7118869"/>
                          <a:ext cx="1843068" cy="1589646"/>
                        </a:xfrm>
                        <a:prstGeom prst="rect">
                          <a:avLst/>
                        </a:prstGeom>
                      </p:spPr>
                    </p:pic>
                  </p:grpSp>
                </p:grpSp>
                <p:sp>
                  <p:nvSpPr>
                    <p:cNvPr id="65" name="Freeform 3">
                      <a:extLst>
                        <a:ext uri="{FF2B5EF4-FFF2-40B4-BE49-F238E27FC236}">
                          <a16:creationId xmlns:a16="http://schemas.microsoft.com/office/drawing/2014/main" id="{B7AD080A-0662-40F7-9F2F-AFFE7FDB30AC}"/>
                        </a:ext>
                      </a:extLst>
                    </p:cNvPr>
                    <p:cNvSpPr/>
                    <p:nvPr/>
                  </p:nvSpPr>
                  <p:spPr>
                    <a:xfrm>
                      <a:off x="1652359" y="5265693"/>
                      <a:ext cx="1399711" cy="1090154"/>
                    </a:xfrm>
                    <a:custGeom>
                      <a:avLst/>
                      <a:gdLst/>
                      <a:ahLst/>
                      <a:cxnLst/>
                      <a:rect l="l" t="t" r="r" b="b"/>
                      <a:pathLst>
                        <a:path w="6068464" h="6677815">
                          <a:moveTo>
                            <a:pt x="0" y="0"/>
                          </a:moveTo>
                          <a:lnTo>
                            <a:pt x="6068464" y="0"/>
                          </a:lnTo>
                          <a:lnTo>
                            <a:pt x="6068464" y="6677815"/>
                          </a:lnTo>
                          <a:lnTo>
                            <a:pt x="0" y="6677815"/>
                          </a:lnTo>
                          <a:lnTo>
                            <a:pt x="0" y="0"/>
                          </a:lnTo>
                          <a:close/>
                        </a:path>
                      </a:pathLst>
                    </a:custGeom>
                    <a:blipFill>
                      <a:blip r:embed="rId20"/>
                      <a:stretch>
                        <a:fillRect/>
                      </a:stretch>
                    </a:blipFill>
                  </p:spPr>
                </p:sp>
              </p:grpSp>
            </p:grpSp>
            <p:pic>
              <p:nvPicPr>
                <p:cNvPr id="79" name="圖片 78">
                  <a:extLst>
                    <a:ext uri="{FF2B5EF4-FFF2-40B4-BE49-F238E27FC236}">
                      <a16:creationId xmlns:a16="http://schemas.microsoft.com/office/drawing/2014/main" id="{A0CD6FFE-95CB-4EE7-9C72-C85312D3D2D7}"/>
                    </a:ext>
                  </a:extLst>
                </p:cNvPr>
                <p:cNvPicPr>
                  <a:picLocks noChangeAspect="1"/>
                </p:cNvPicPr>
                <p:nvPr/>
              </p:nvPicPr>
              <p:blipFill>
                <a:blip r:embed="rId21">
                  <a:clrChange>
                    <a:clrFrom>
                      <a:srgbClr val="FFFFFF"/>
                    </a:clrFrom>
                    <a:clrTo>
                      <a:srgbClr val="FFFFFF">
                        <a:alpha val="0"/>
                      </a:srgbClr>
                    </a:clrTo>
                  </a:clrChange>
                </a:blip>
                <a:stretch>
                  <a:fillRect/>
                </a:stretch>
              </p:blipFill>
              <p:spPr>
                <a:xfrm rot="6351635" flipH="1">
                  <a:off x="1836959" y="2861171"/>
                  <a:ext cx="1207359" cy="1747054"/>
                </a:xfrm>
                <a:prstGeom prst="rect">
                  <a:avLst/>
                </a:prstGeom>
              </p:spPr>
            </p:pic>
            <p:grpSp>
              <p:nvGrpSpPr>
                <p:cNvPr id="80" name="群組 79">
                  <a:extLst>
                    <a:ext uri="{FF2B5EF4-FFF2-40B4-BE49-F238E27FC236}">
                      <a16:creationId xmlns:a16="http://schemas.microsoft.com/office/drawing/2014/main" id="{339F033C-2404-4944-83BB-F7596F2A1FBD}"/>
                    </a:ext>
                  </a:extLst>
                </p:cNvPr>
                <p:cNvGrpSpPr/>
                <p:nvPr/>
              </p:nvGrpSpPr>
              <p:grpSpPr>
                <a:xfrm>
                  <a:off x="4149345" y="5271071"/>
                  <a:ext cx="1669835" cy="231740"/>
                  <a:chOff x="3901973" y="5193126"/>
                  <a:chExt cx="1669835" cy="231740"/>
                </a:xfrm>
              </p:grpSpPr>
              <p:sp>
                <p:nvSpPr>
                  <p:cNvPr id="81" name="Freeform 46">
                    <a:extLst>
                      <a:ext uri="{FF2B5EF4-FFF2-40B4-BE49-F238E27FC236}">
                        <a16:creationId xmlns:a16="http://schemas.microsoft.com/office/drawing/2014/main" id="{72C5DBF4-D774-40D5-ADDA-F6772BF5B694}"/>
                      </a:ext>
                    </a:extLst>
                  </p:cNvPr>
                  <p:cNvSpPr/>
                  <p:nvPr/>
                </p:nvSpPr>
                <p:spPr>
                  <a:xfrm>
                    <a:off x="3901973" y="5193126"/>
                    <a:ext cx="231740" cy="231740"/>
                  </a:xfrm>
                  <a:custGeom>
                    <a:avLst/>
                    <a:gdLst/>
                    <a:ahLst/>
                    <a:cxnLst/>
                    <a:rect l="l" t="t" r="r" b="b"/>
                    <a:pathLst>
                      <a:path w="812800" h="812800">
                        <a:moveTo>
                          <a:pt x="127000" y="0"/>
                        </a:moveTo>
                        <a:lnTo>
                          <a:pt x="685800" y="0"/>
                        </a:lnTo>
                        <a:cubicBezTo>
                          <a:pt x="755940" y="0"/>
                          <a:pt x="812800" y="56860"/>
                          <a:pt x="812800" y="127000"/>
                        </a:cubicBezTo>
                        <a:lnTo>
                          <a:pt x="812800" y="685800"/>
                        </a:lnTo>
                        <a:cubicBezTo>
                          <a:pt x="812800" y="755940"/>
                          <a:pt x="755940" y="812800"/>
                          <a:pt x="685800" y="812800"/>
                        </a:cubicBezTo>
                        <a:lnTo>
                          <a:pt x="127000" y="812800"/>
                        </a:lnTo>
                        <a:cubicBezTo>
                          <a:pt x="56860" y="812800"/>
                          <a:pt x="0" y="755940"/>
                          <a:pt x="0" y="685800"/>
                        </a:cubicBezTo>
                        <a:lnTo>
                          <a:pt x="0" y="127000"/>
                        </a:lnTo>
                        <a:cubicBezTo>
                          <a:pt x="0" y="56860"/>
                          <a:pt x="56860" y="0"/>
                          <a:pt x="127000" y="0"/>
                        </a:cubicBezTo>
                        <a:close/>
                      </a:path>
                    </a:pathLst>
                  </a:custGeom>
                  <a:solidFill>
                    <a:schemeClr val="tx1"/>
                  </a:solidFill>
                </p:spPr>
              </p:sp>
              <p:cxnSp>
                <p:nvCxnSpPr>
                  <p:cNvPr id="82" name="直線接點 81">
                    <a:extLst>
                      <a:ext uri="{FF2B5EF4-FFF2-40B4-BE49-F238E27FC236}">
                        <a16:creationId xmlns:a16="http://schemas.microsoft.com/office/drawing/2014/main" id="{A93F205B-B32E-4FC7-B07C-14292F4BDFE5}"/>
                      </a:ext>
                    </a:extLst>
                  </p:cNvPr>
                  <p:cNvCxnSpPr>
                    <a:cxnSpLocks/>
                  </p:cNvCxnSpPr>
                  <p:nvPr/>
                </p:nvCxnSpPr>
                <p:spPr>
                  <a:xfrm>
                    <a:off x="4208444" y="5424866"/>
                    <a:ext cx="1363364" cy="0"/>
                  </a:xfrm>
                  <a:prstGeom prst="line">
                    <a:avLst/>
                  </a:prstGeom>
                </p:spPr>
                <p:style>
                  <a:lnRef idx="1">
                    <a:schemeClr val="dk1"/>
                  </a:lnRef>
                  <a:fillRef idx="0">
                    <a:schemeClr val="dk1"/>
                  </a:fillRef>
                  <a:effectRef idx="0">
                    <a:schemeClr val="dk1"/>
                  </a:effectRef>
                  <a:fontRef idx="minor">
                    <a:schemeClr val="tx1"/>
                  </a:fontRef>
                </p:style>
              </p:cxnSp>
            </p:grpSp>
            <p:grpSp>
              <p:nvGrpSpPr>
                <p:cNvPr id="83" name="群組 82">
                  <a:extLst>
                    <a:ext uri="{FF2B5EF4-FFF2-40B4-BE49-F238E27FC236}">
                      <a16:creationId xmlns:a16="http://schemas.microsoft.com/office/drawing/2014/main" id="{5607C215-0341-4C2F-BC14-004610914114}"/>
                    </a:ext>
                  </a:extLst>
                </p:cNvPr>
                <p:cNvGrpSpPr/>
                <p:nvPr/>
              </p:nvGrpSpPr>
              <p:grpSpPr>
                <a:xfrm>
                  <a:off x="3769875" y="6223241"/>
                  <a:ext cx="1669835" cy="234456"/>
                  <a:chOff x="3901973" y="5190410"/>
                  <a:chExt cx="1669835" cy="234456"/>
                </a:xfrm>
              </p:grpSpPr>
              <p:grpSp>
                <p:nvGrpSpPr>
                  <p:cNvPr id="84" name="Group 45">
                    <a:extLst>
                      <a:ext uri="{FF2B5EF4-FFF2-40B4-BE49-F238E27FC236}">
                        <a16:creationId xmlns:a16="http://schemas.microsoft.com/office/drawing/2014/main" id="{0D2D8399-4851-4F44-B9FF-34ADE815CE04}"/>
                      </a:ext>
                    </a:extLst>
                  </p:cNvPr>
                  <p:cNvGrpSpPr/>
                  <p:nvPr/>
                </p:nvGrpSpPr>
                <p:grpSpPr>
                  <a:xfrm>
                    <a:off x="3901973" y="5190410"/>
                    <a:ext cx="231740" cy="234456"/>
                    <a:chOff x="0" y="-9526"/>
                    <a:chExt cx="812800" cy="822326"/>
                  </a:xfrm>
                  <a:solidFill>
                    <a:schemeClr val="tx1"/>
                  </a:solidFill>
                </p:grpSpPr>
                <p:sp>
                  <p:nvSpPr>
                    <p:cNvPr id="86" name="Freeform 46">
                      <a:extLst>
                        <a:ext uri="{FF2B5EF4-FFF2-40B4-BE49-F238E27FC236}">
                          <a16:creationId xmlns:a16="http://schemas.microsoft.com/office/drawing/2014/main" id="{8DE52C4B-C8CA-4D34-A207-054F0BEDCD8D}"/>
                        </a:ext>
                      </a:extLst>
                    </p:cNvPr>
                    <p:cNvSpPr/>
                    <p:nvPr/>
                  </p:nvSpPr>
                  <p:spPr>
                    <a:xfrm>
                      <a:off x="0" y="0"/>
                      <a:ext cx="812800" cy="812800"/>
                    </a:xfrm>
                    <a:custGeom>
                      <a:avLst/>
                      <a:gdLst/>
                      <a:ahLst/>
                      <a:cxnLst/>
                      <a:rect l="l" t="t" r="r" b="b"/>
                      <a:pathLst>
                        <a:path w="812800" h="812800">
                          <a:moveTo>
                            <a:pt x="127000" y="0"/>
                          </a:moveTo>
                          <a:lnTo>
                            <a:pt x="685800" y="0"/>
                          </a:lnTo>
                          <a:cubicBezTo>
                            <a:pt x="755940" y="0"/>
                            <a:pt x="812800" y="56860"/>
                            <a:pt x="812800" y="127000"/>
                          </a:cubicBezTo>
                          <a:lnTo>
                            <a:pt x="812800" y="685800"/>
                          </a:lnTo>
                          <a:cubicBezTo>
                            <a:pt x="812800" y="755940"/>
                            <a:pt x="755940" y="812800"/>
                            <a:pt x="685800" y="812800"/>
                          </a:cubicBezTo>
                          <a:lnTo>
                            <a:pt x="127000" y="812800"/>
                          </a:lnTo>
                          <a:cubicBezTo>
                            <a:pt x="56860" y="812800"/>
                            <a:pt x="0" y="755940"/>
                            <a:pt x="0" y="685800"/>
                          </a:cubicBezTo>
                          <a:lnTo>
                            <a:pt x="0" y="127000"/>
                          </a:lnTo>
                          <a:cubicBezTo>
                            <a:pt x="0" y="56860"/>
                            <a:pt x="56860" y="0"/>
                            <a:pt x="127000" y="0"/>
                          </a:cubicBezTo>
                          <a:close/>
                        </a:path>
                      </a:pathLst>
                    </a:custGeom>
                    <a:grpFill/>
                  </p:spPr>
                </p:sp>
                <p:sp>
                  <p:nvSpPr>
                    <p:cNvPr id="87" name="TextBox 47">
                      <a:extLst>
                        <a:ext uri="{FF2B5EF4-FFF2-40B4-BE49-F238E27FC236}">
                          <a16:creationId xmlns:a16="http://schemas.microsoft.com/office/drawing/2014/main" id="{2772105E-FA4D-473D-B424-EB58254BF332}"/>
                        </a:ext>
                      </a:extLst>
                    </p:cNvPr>
                    <p:cNvSpPr txBox="1"/>
                    <p:nvPr/>
                  </p:nvSpPr>
                  <p:spPr>
                    <a:xfrm>
                      <a:off x="0" y="-9525"/>
                      <a:ext cx="812800" cy="822325"/>
                    </a:xfrm>
                    <a:prstGeom prst="rect">
                      <a:avLst/>
                    </a:prstGeom>
                    <a:solidFill>
                      <a:schemeClr val="accent4">
                        <a:lumMod val="50000"/>
                      </a:schemeClr>
                    </a:solidFill>
                  </p:spPr>
                  <p:txBody>
                    <a:bodyPr lIns="50800" tIns="50800" rIns="50800" bIns="50800" rtlCol="0" anchor="ctr"/>
                    <a:lstStyle/>
                    <a:p>
                      <a:pPr algn="ctr">
                        <a:lnSpc>
                          <a:spcPts val="2879"/>
                        </a:lnSpc>
                      </a:pPr>
                      <a:endParaRPr/>
                    </a:p>
                  </p:txBody>
                </p:sp>
              </p:grpSp>
              <p:cxnSp>
                <p:nvCxnSpPr>
                  <p:cNvPr id="85" name="直線接點 84">
                    <a:extLst>
                      <a:ext uri="{FF2B5EF4-FFF2-40B4-BE49-F238E27FC236}">
                        <a16:creationId xmlns:a16="http://schemas.microsoft.com/office/drawing/2014/main" id="{9D63DB01-73D8-4A25-A534-2F465D3B0B93}"/>
                      </a:ext>
                    </a:extLst>
                  </p:cNvPr>
                  <p:cNvCxnSpPr>
                    <a:cxnSpLocks/>
                  </p:cNvCxnSpPr>
                  <p:nvPr/>
                </p:nvCxnSpPr>
                <p:spPr>
                  <a:xfrm>
                    <a:off x="4208444" y="5424866"/>
                    <a:ext cx="1363364" cy="0"/>
                  </a:xfrm>
                  <a:prstGeom prst="line">
                    <a:avLst/>
                  </a:prstGeom>
                  <a:ln>
                    <a:solidFill>
                      <a:schemeClr val="accent3">
                        <a:lumMod val="50000"/>
                      </a:schemeClr>
                    </a:solidFill>
                  </a:ln>
                </p:spPr>
                <p:style>
                  <a:lnRef idx="1">
                    <a:schemeClr val="dk1"/>
                  </a:lnRef>
                  <a:fillRef idx="0">
                    <a:schemeClr val="dk1"/>
                  </a:fillRef>
                  <a:effectRef idx="0">
                    <a:schemeClr val="dk1"/>
                  </a:effectRef>
                  <a:fontRef idx="minor">
                    <a:schemeClr val="tx1"/>
                  </a:fontRef>
                </p:style>
              </p:cxnSp>
            </p:grpSp>
            <p:grpSp>
              <p:nvGrpSpPr>
                <p:cNvPr id="88" name="群組 87">
                  <a:extLst>
                    <a:ext uri="{FF2B5EF4-FFF2-40B4-BE49-F238E27FC236}">
                      <a16:creationId xmlns:a16="http://schemas.microsoft.com/office/drawing/2014/main" id="{09E3771E-28FE-417B-8722-FD09F77346E9}"/>
                    </a:ext>
                  </a:extLst>
                </p:cNvPr>
                <p:cNvGrpSpPr/>
                <p:nvPr/>
              </p:nvGrpSpPr>
              <p:grpSpPr>
                <a:xfrm>
                  <a:off x="3909601" y="4313495"/>
                  <a:ext cx="1746035" cy="272556"/>
                  <a:chOff x="4892573" y="5895260"/>
                  <a:chExt cx="1746035" cy="272556"/>
                </a:xfrm>
              </p:grpSpPr>
              <p:sp>
                <p:nvSpPr>
                  <p:cNvPr id="92" name="TextBox 47">
                    <a:extLst>
                      <a:ext uri="{FF2B5EF4-FFF2-40B4-BE49-F238E27FC236}">
                        <a16:creationId xmlns:a16="http://schemas.microsoft.com/office/drawing/2014/main" id="{A76DF0F0-C0A1-4284-AA06-D145E771C3D2}"/>
                      </a:ext>
                    </a:extLst>
                  </p:cNvPr>
                  <p:cNvSpPr txBox="1"/>
                  <p:nvPr/>
                </p:nvSpPr>
                <p:spPr>
                  <a:xfrm>
                    <a:off x="4892573" y="5895260"/>
                    <a:ext cx="231740" cy="234456"/>
                  </a:xfrm>
                  <a:prstGeom prst="rect">
                    <a:avLst/>
                  </a:prstGeom>
                  <a:solidFill>
                    <a:srgbClr val="FFFF00"/>
                  </a:solidFill>
                  <a:ln>
                    <a:solidFill>
                      <a:schemeClr val="bg2">
                        <a:lumMod val="90000"/>
                      </a:schemeClr>
                    </a:solidFill>
                  </a:ln>
                </p:spPr>
                <p:txBody>
                  <a:bodyPr lIns="50800" tIns="50800" rIns="50800" bIns="50800" rtlCol="0" anchor="ctr"/>
                  <a:lstStyle/>
                  <a:p>
                    <a:pPr algn="ctr">
                      <a:lnSpc>
                        <a:spcPts val="2879"/>
                      </a:lnSpc>
                    </a:pPr>
                    <a:endParaRPr/>
                  </a:p>
                </p:txBody>
              </p:sp>
              <p:cxnSp>
                <p:nvCxnSpPr>
                  <p:cNvPr id="90" name="直線接點 89">
                    <a:extLst>
                      <a:ext uri="{FF2B5EF4-FFF2-40B4-BE49-F238E27FC236}">
                        <a16:creationId xmlns:a16="http://schemas.microsoft.com/office/drawing/2014/main" id="{C00103F2-F664-408B-97FB-97FA5E0569E4}"/>
                      </a:ext>
                    </a:extLst>
                  </p:cNvPr>
                  <p:cNvCxnSpPr>
                    <a:cxnSpLocks/>
                  </p:cNvCxnSpPr>
                  <p:nvPr/>
                </p:nvCxnSpPr>
                <p:spPr>
                  <a:xfrm>
                    <a:off x="5275244" y="6167816"/>
                    <a:ext cx="1363364" cy="0"/>
                  </a:xfrm>
                  <a:prstGeom prst="line">
                    <a:avLst/>
                  </a:prstGeom>
                </p:spPr>
                <p:style>
                  <a:lnRef idx="1">
                    <a:schemeClr val="dk1"/>
                  </a:lnRef>
                  <a:fillRef idx="0">
                    <a:schemeClr val="dk1"/>
                  </a:fillRef>
                  <a:effectRef idx="0">
                    <a:schemeClr val="dk1"/>
                  </a:effectRef>
                  <a:fontRef idx="minor">
                    <a:schemeClr val="tx1"/>
                  </a:fontRef>
                </p:style>
              </p:cxnSp>
            </p:grpSp>
            <p:grpSp>
              <p:nvGrpSpPr>
                <p:cNvPr id="93" name="群組 92">
                  <a:extLst>
                    <a:ext uri="{FF2B5EF4-FFF2-40B4-BE49-F238E27FC236}">
                      <a16:creationId xmlns:a16="http://schemas.microsoft.com/office/drawing/2014/main" id="{F7337B98-0D35-4ACB-8C09-66C8014A26C9}"/>
                    </a:ext>
                  </a:extLst>
                </p:cNvPr>
                <p:cNvGrpSpPr/>
                <p:nvPr/>
              </p:nvGrpSpPr>
              <p:grpSpPr>
                <a:xfrm>
                  <a:off x="320309" y="4294940"/>
                  <a:ext cx="1639769" cy="234456"/>
                  <a:chOff x="3675044" y="5857160"/>
                  <a:chExt cx="1639769" cy="234456"/>
                </a:xfrm>
              </p:grpSpPr>
              <p:sp>
                <p:nvSpPr>
                  <p:cNvPr id="94" name="TextBox 47">
                    <a:extLst>
                      <a:ext uri="{FF2B5EF4-FFF2-40B4-BE49-F238E27FC236}">
                        <a16:creationId xmlns:a16="http://schemas.microsoft.com/office/drawing/2014/main" id="{4ECD42C5-983B-47C3-8E80-251EAC13BF4F}"/>
                      </a:ext>
                    </a:extLst>
                  </p:cNvPr>
                  <p:cNvSpPr txBox="1"/>
                  <p:nvPr/>
                </p:nvSpPr>
                <p:spPr>
                  <a:xfrm>
                    <a:off x="5083073" y="5857160"/>
                    <a:ext cx="231740" cy="234456"/>
                  </a:xfrm>
                  <a:prstGeom prst="rect">
                    <a:avLst/>
                  </a:prstGeom>
                  <a:solidFill>
                    <a:schemeClr val="accent3"/>
                  </a:solidFill>
                </p:spPr>
                <p:txBody>
                  <a:bodyPr lIns="50800" tIns="50800" rIns="50800" bIns="50800" rtlCol="0" anchor="ctr"/>
                  <a:lstStyle/>
                  <a:p>
                    <a:pPr algn="ctr">
                      <a:lnSpc>
                        <a:spcPts val="2879"/>
                      </a:lnSpc>
                    </a:pPr>
                    <a:endParaRPr/>
                  </a:p>
                </p:txBody>
              </p:sp>
              <p:cxnSp>
                <p:nvCxnSpPr>
                  <p:cNvPr id="95" name="直線接點 94">
                    <a:extLst>
                      <a:ext uri="{FF2B5EF4-FFF2-40B4-BE49-F238E27FC236}">
                        <a16:creationId xmlns:a16="http://schemas.microsoft.com/office/drawing/2014/main" id="{8BFDB7C6-5C5B-4282-BD6E-4AA0514FD8F4}"/>
                      </a:ext>
                    </a:extLst>
                  </p:cNvPr>
                  <p:cNvCxnSpPr>
                    <a:cxnSpLocks/>
                  </p:cNvCxnSpPr>
                  <p:nvPr/>
                </p:nvCxnSpPr>
                <p:spPr>
                  <a:xfrm>
                    <a:off x="3675044" y="6091616"/>
                    <a:ext cx="1363364" cy="0"/>
                  </a:xfrm>
                  <a:prstGeom prst="line">
                    <a:avLst/>
                  </a:prstGeom>
                </p:spPr>
                <p:style>
                  <a:lnRef idx="1">
                    <a:schemeClr val="dk1"/>
                  </a:lnRef>
                  <a:fillRef idx="0">
                    <a:schemeClr val="dk1"/>
                  </a:fillRef>
                  <a:effectRef idx="0">
                    <a:schemeClr val="dk1"/>
                  </a:effectRef>
                  <a:fontRef idx="minor">
                    <a:schemeClr val="tx1"/>
                  </a:fontRef>
                </p:style>
              </p:cxnSp>
            </p:grpSp>
            <p:grpSp>
              <p:nvGrpSpPr>
                <p:cNvPr id="96" name="群組 95">
                  <a:extLst>
                    <a:ext uri="{FF2B5EF4-FFF2-40B4-BE49-F238E27FC236}">
                      <a16:creationId xmlns:a16="http://schemas.microsoft.com/office/drawing/2014/main" id="{34D70412-96B8-45BE-B883-35F6C2E29349}"/>
                    </a:ext>
                  </a:extLst>
                </p:cNvPr>
                <p:cNvGrpSpPr/>
                <p:nvPr/>
              </p:nvGrpSpPr>
              <p:grpSpPr>
                <a:xfrm>
                  <a:off x="-38339" y="5164751"/>
                  <a:ext cx="1543496" cy="253427"/>
                  <a:chOff x="4380917" y="5190410"/>
                  <a:chExt cx="1543496" cy="253427"/>
                </a:xfrm>
              </p:grpSpPr>
              <p:sp>
                <p:nvSpPr>
                  <p:cNvPr id="97" name="TextBox 47">
                    <a:extLst>
                      <a:ext uri="{FF2B5EF4-FFF2-40B4-BE49-F238E27FC236}">
                        <a16:creationId xmlns:a16="http://schemas.microsoft.com/office/drawing/2014/main" id="{AAF1EF52-1AA9-4031-B6BC-6FE87C7C6D64}"/>
                      </a:ext>
                    </a:extLst>
                  </p:cNvPr>
                  <p:cNvSpPr txBox="1"/>
                  <p:nvPr/>
                </p:nvSpPr>
                <p:spPr>
                  <a:xfrm>
                    <a:off x="5692673" y="5190410"/>
                    <a:ext cx="231740" cy="234456"/>
                  </a:xfrm>
                  <a:prstGeom prst="rect">
                    <a:avLst/>
                  </a:prstGeom>
                  <a:solidFill>
                    <a:schemeClr val="accent6">
                      <a:lumMod val="20000"/>
                      <a:lumOff val="80000"/>
                    </a:schemeClr>
                  </a:solidFill>
                  <a:ln>
                    <a:solidFill>
                      <a:schemeClr val="bg2"/>
                    </a:solidFill>
                  </a:ln>
                </p:spPr>
                <p:txBody>
                  <a:bodyPr lIns="50800" tIns="50800" rIns="50800" bIns="50800" rtlCol="0" anchor="ctr"/>
                  <a:lstStyle/>
                  <a:p>
                    <a:pPr algn="ctr">
                      <a:lnSpc>
                        <a:spcPts val="2879"/>
                      </a:lnSpc>
                    </a:pPr>
                    <a:endParaRPr dirty="0"/>
                  </a:p>
                </p:txBody>
              </p:sp>
              <p:cxnSp>
                <p:nvCxnSpPr>
                  <p:cNvPr id="98" name="直線接點 97">
                    <a:extLst>
                      <a:ext uri="{FF2B5EF4-FFF2-40B4-BE49-F238E27FC236}">
                        <a16:creationId xmlns:a16="http://schemas.microsoft.com/office/drawing/2014/main" id="{4A21F1E8-90DB-400E-BF9D-BAF3ACFCFFE2}"/>
                      </a:ext>
                    </a:extLst>
                  </p:cNvPr>
                  <p:cNvCxnSpPr>
                    <a:cxnSpLocks/>
                  </p:cNvCxnSpPr>
                  <p:nvPr/>
                </p:nvCxnSpPr>
                <p:spPr>
                  <a:xfrm flipV="1">
                    <a:off x="4380917" y="5424866"/>
                    <a:ext cx="1190891" cy="18971"/>
                  </a:xfrm>
                  <a:prstGeom prst="line">
                    <a:avLst/>
                  </a:prstGeom>
                </p:spPr>
                <p:style>
                  <a:lnRef idx="1">
                    <a:schemeClr val="dk1"/>
                  </a:lnRef>
                  <a:fillRef idx="0">
                    <a:schemeClr val="dk1"/>
                  </a:fillRef>
                  <a:effectRef idx="0">
                    <a:schemeClr val="dk1"/>
                  </a:effectRef>
                  <a:fontRef idx="minor">
                    <a:schemeClr val="tx1"/>
                  </a:fontRef>
                </p:style>
              </p:cxnSp>
            </p:grpSp>
            <p:grpSp>
              <p:nvGrpSpPr>
                <p:cNvPr id="99" name="群組 98">
                  <a:extLst>
                    <a:ext uri="{FF2B5EF4-FFF2-40B4-BE49-F238E27FC236}">
                      <a16:creationId xmlns:a16="http://schemas.microsoft.com/office/drawing/2014/main" id="{3235A4B7-0017-4DCD-9DA8-7853FCD2A63A}"/>
                    </a:ext>
                  </a:extLst>
                </p:cNvPr>
                <p:cNvGrpSpPr/>
                <p:nvPr/>
              </p:nvGrpSpPr>
              <p:grpSpPr>
                <a:xfrm>
                  <a:off x="287218" y="6237607"/>
                  <a:ext cx="1715969" cy="234456"/>
                  <a:chOff x="4208444" y="5190410"/>
                  <a:chExt cx="1715969" cy="234456"/>
                </a:xfrm>
              </p:grpSpPr>
              <p:sp>
                <p:nvSpPr>
                  <p:cNvPr id="100" name="TextBox 47">
                    <a:extLst>
                      <a:ext uri="{FF2B5EF4-FFF2-40B4-BE49-F238E27FC236}">
                        <a16:creationId xmlns:a16="http://schemas.microsoft.com/office/drawing/2014/main" id="{098D9719-1CA0-4CE7-9A63-80FC20327B5E}"/>
                      </a:ext>
                    </a:extLst>
                  </p:cNvPr>
                  <p:cNvSpPr txBox="1"/>
                  <p:nvPr/>
                </p:nvSpPr>
                <p:spPr>
                  <a:xfrm>
                    <a:off x="5692673" y="5190410"/>
                    <a:ext cx="231740" cy="234456"/>
                  </a:xfrm>
                  <a:prstGeom prst="rect">
                    <a:avLst/>
                  </a:prstGeom>
                  <a:solidFill>
                    <a:schemeClr val="accent6">
                      <a:lumMod val="50000"/>
                    </a:schemeClr>
                  </a:solidFill>
                </p:spPr>
                <p:txBody>
                  <a:bodyPr lIns="50800" tIns="50800" rIns="50800" bIns="50800" rtlCol="0" anchor="ctr"/>
                  <a:lstStyle/>
                  <a:p>
                    <a:pPr algn="ctr">
                      <a:lnSpc>
                        <a:spcPts val="2879"/>
                      </a:lnSpc>
                    </a:pPr>
                    <a:endParaRPr dirty="0"/>
                  </a:p>
                </p:txBody>
              </p:sp>
              <p:cxnSp>
                <p:nvCxnSpPr>
                  <p:cNvPr id="101" name="直線接點 100">
                    <a:extLst>
                      <a:ext uri="{FF2B5EF4-FFF2-40B4-BE49-F238E27FC236}">
                        <a16:creationId xmlns:a16="http://schemas.microsoft.com/office/drawing/2014/main" id="{FBF679A0-3D71-4471-91EF-FF0E33608258}"/>
                      </a:ext>
                    </a:extLst>
                  </p:cNvPr>
                  <p:cNvCxnSpPr>
                    <a:cxnSpLocks/>
                  </p:cNvCxnSpPr>
                  <p:nvPr/>
                </p:nvCxnSpPr>
                <p:spPr>
                  <a:xfrm>
                    <a:off x="4208444" y="5424866"/>
                    <a:ext cx="1363364" cy="0"/>
                  </a:xfrm>
                  <a:prstGeom prst="line">
                    <a:avLst/>
                  </a:prstGeom>
                </p:spPr>
                <p:style>
                  <a:lnRef idx="1">
                    <a:schemeClr val="dk1"/>
                  </a:lnRef>
                  <a:fillRef idx="0">
                    <a:schemeClr val="dk1"/>
                  </a:fillRef>
                  <a:effectRef idx="0">
                    <a:schemeClr val="dk1"/>
                  </a:effectRef>
                  <a:fontRef idx="minor">
                    <a:schemeClr val="tx1"/>
                  </a:fontRef>
                </p:style>
              </p:cxnSp>
            </p:grpSp>
            <p:pic>
              <p:nvPicPr>
                <p:cNvPr id="102" name="圖片 101">
                  <a:extLst>
                    <a:ext uri="{FF2B5EF4-FFF2-40B4-BE49-F238E27FC236}">
                      <a16:creationId xmlns:a16="http://schemas.microsoft.com/office/drawing/2014/main" id="{9D7A8C84-9CD4-47A5-A04C-4AC6ADF57D84}"/>
                    </a:ext>
                  </a:extLst>
                </p:cNvPr>
                <p:cNvPicPr>
                  <a:picLocks noChangeAspect="1"/>
                </p:cNvPicPr>
                <p:nvPr/>
              </p:nvPicPr>
              <p:blipFill>
                <a:blip r:embed="rId22"/>
                <a:stretch>
                  <a:fillRect/>
                </a:stretch>
              </p:blipFill>
              <p:spPr>
                <a:xfrm flipH="1">
                  <a:off x="603834" y="2741221"/>
                  <a:ext cx="1329043" cy="1152244"/>
                </a:xfrm>
                <a:prstGeom prst="rect">
                  <a:avLst/>
                </a:prstGeom>
              </p:spPr>
            </p:pic>
          </p:grpSp>
          <p:grpSp>
            <p:nvGrpSpPr>
              <p:cNvPr id="105" name="群組 104">
                <a:extLst>
                  <a:ext uri="{FF2B5EF4-FFF2-40B4-BE49-F238E27FC236}">
                    <a16:creationId xmlns:a16="http://schemas.microsoft.com/office/drawing/2014/main" id="{23D98CC4-A03D-403F-94E1-A35059205FE6}"/>
                  </a:ext>
                </a:extLst>
              </p:cNvPr>
              <p:cNvGrpSpPr/>
              <p:nvPr/>
            </p:nvGrpSpPr>
            <p:grpSpPr>
              <a:xfrm>
                <a:off x="3134418" y="1093961"/>
                <a:ext cx="1837244" cy="1841464"/>
                <a:chOff x="-42308" y="-3526208"/>
                <a:chExt cx="4133446" cy="4173757"/>
              </a:xfrm>
            </p:grpSpPr>
            <p:pic>
              <p:nvPicPr>
                <p:cNvPr id="106" name="圖片 105">
                  <a:extLst>
                    <a:ext uri="{FF2B5EF4-FFF2-40B4-BE49-F238E27FC236}">
                      <a16:creationId xmlns:a16="http://schemas.microsoft.com/office/drawing/2014/main" id="{65E871D3-65C9-4C51-BC72-18C07C408D5D}"/>
                    </a:ext>
                  </a:extLst>
                </p:cNvPr>
                <p:cNvPicPr>
                  <a:picLocks noChangeAspect="1"/>
                </p:cNvPicPr>
                <p:nvPr/>
              </p:nvPicPr>
              <p:blipFill>
                <a:blip r:embed="rId23">
                  <a:duotone>
                    <a:schemeClr val="accent5">
                      <a:shade val="45000"/>
                      <a:satMod val="135000"/>
                    </a:schemeClr>
                    <a:prstClr val="white"/>
                  </a:duotone>
                </a:blip>
                <a:stretch>
                  <a:fillRect/>
                </a:stretch>
              </p:blipFill>
              <p:spPr>
                <a:xfrm>
                  <a:off x="-42308" y="-3467608"/>
                  <a:ext cx="4133446" cy="4115157"/>
                </a:xfrm>
                <a:prstGeom prst="rect">
                  <a:avLst/>
                </a:prstGeom>
              </p:spPr>
            </p:pic>
            <p:pic>
              <p:nvPicPr>
                <p:cNvPr id="107" name="圖片 106">
                  <a:extLst>
                    <a:ext uri="{FF2B5EF4-FFF2-40B4-BE49-F238E27FC236}">
                      <a16:creationId xmlns:a16="http://schemas.microsoft.com/office/drawing/2014/main" id="{0168A844-F39E-4F85-BF22-A699896A433A}"/>
                    </a:ext>
                  </a:extLst>
                </p:cNvPr>
                <p:cNvPicPr>
                  <a:picLocks noChangeAspect="1"/>
                </p:cNvPicPr>
                <p:nvPr/>
              </p:nvPicPr>
              <p:blipFill>
                <a:blip r:embed="rId24"/>
                <a:stretch>
                  <a:fillRect/>
                </a:stretch>
              </p:blipFill>
              <p:spPr>
                <a:xfrm>
                  <a:off x="385591" y="-3526208"/>
                  <a:ext cx="3462828" cy="4115157"/>
                </a:xfrm>
                <a:prstGeom prst="rect">
                  <a:avLst/>
                </a:prstGeom>
              </p:spPr>
            </p:pic>
          </p:grpSp>
          <p:pic>
            <p:nvPicPr>
              <p:cNvPr id="117" name="圖片 116">
                <a:extLst>
                  <a:ext uri="{FF2B5EF4-FFF2-40B4-BE49-F238E27FC236}">
                    <a16:creationId xmlns:a16="http://schemas.microsoft.com/office/drawing/2014/main" id="{BBED0AE4-25BD-4A61-8357-59CFF8D57461}"/>
                  </a:ext>
                </a:extLst>
              </p:cNvPr>
              <p:cNvPicPr>
                <a:picLocks noChangeAspect="1"/>
              </p:cNvPicPr>
              <p:nvPr/>
            </p:nvPicPr>
            <p:blipFill>
              <a:blip r:embed="rId25">
                <a:duotone>
                  <a:schemeClr val="accent3">
                    <a:shade val="45000"/>
                    <a:satMod val="135000"/>
                  </a:schemeClr>
                  <a:prstClr val="white"/>
                </a:duotone>
              </a:blip>
              <a:stretch>
                <a:fillRect/>
              </a:stretch>
            </p:blipFill>
            <p:spPr>
              <a:xfrm rot="15882578">
                <a:off x="4461695" y="1169604"/>
                <a:ext cx="1431370" cy="1082441"/>
              </a:xfrm>
              <a:prstGeom prst="rect">
                <a:avLst/>
              </a:prstGeom>
            </p:spPr>
          </p:pic>
          <p:pic>
            <p:nvPicPr>
              <p:cNvPr id="118" name="圖片 117">
                <a:extLst>
                  <a:ext uri="{FF2B5EF4-FFF2-40B4-BE49-F238E27FC236}">
                    <a16:creationId xmlns:a16="http://schemas.microsoft.com/office/drawing/2014/main" id="{33580F7A-C9B4-4516-A892-AF811B88A667}"/>
                  </a:ext>
                </a:extLst>
              </p:cNvPr>
              <p:cNvPicPr>
                <a:picLocks noChangeAspect="1"/>
              </p:cNvPicPr>
              <p:nvPr/>
            </p:nvPicPr>
            <p:blipFill>
              <a:blip r:embed="rId25">
                <a:duotone>
                  <a:schemeClr val="accent3">
                    <a:shade val="45000"/>
                    <a:satMod val="135000"/>
                  </a:schemeClr>
                  <a:prstClr val="white"/>
                </a:duotone>
              </a:blip>
              <a:stretch>
                <a:fillRect/>
              </a:stretch>
            </p:blipFill>
            <p:spPr>
              <a:xfrm rot="5717422" flipH="1">
                <a:off x="5829041" y="1334694"/>
                <a:ext cx="1419606" cy="811949"/>
              </a:xfrm>
              <a:prstGeom prst="rect">
                <a:avLst/>
              </a:prstGeom>
            </p:spPr>
          </p:pic>
          <p:pic>
            <p:nvPicPr>
              <p:cNvPr id="119" name="圖片 118">
                <a:extLst>
                  <a:ext uri="{FF2B5EF4-FFF2-40B4-BE49-F238E27FC236}">
                    <a16:creationId xmlns:a16="http://schemas.microsoft.com/office/drawing/2014/main" id="{2AA2ADD2-74FD-4469-9D8B-B151892D005A}"/>
                  </a:ext>
                </a:extLst>
              </p:cNvPr>
              <p:cNvPicPr>
                <a:picLocks noChangeAspect="1"/>
              </p:cNvPicPr>
              <p:nvPr/>
            </p:nvPicPr>
            <p:blipFill>
              <a:blip r:embed="rId25">
                <a:duotone>
                  <a:schemeClr val="accent3">
                    <a:shade val="45000"/>
                    <a:satMod val="135000"/>
                  </a:schemeClr>
                  <a:prstClr val="white"/>
                </a:duotone>
              </a:blip>
              <a:stretch>
                <a:fillRect/>
              </a:stretch>
            </p:blipFill>
            <p:spPr>
              <a:xfrm rot="5717422" flipV="1">
                <a:off x="4357135" y="4967763"/>
                <a:ext cx="1616226" cy="1015669"/>
              </a:xfrm>
              <a:prstGeom prst="rect">
                <a:avLst/>
              </a:prstGeom>
            </p:spPr>
          </p:pic>
          <p:pic>
            <p:nvPicPr>
              <p:cNvPr id="120" name="圖片 119">
                <a:extLst>
                  <a:ext uri="{FF2B5EF4-FFF2-40B4-BE49-F238E27FC236}">
                    <a16:creationId xmlns:a16="http://schemas.microsoft.com/office/drawing/2014/main" id="{3DD57B06-1748-4442-AA78-7AA1FB0F71DE}"/>
                  </a:ext>
                </a:extLst>
              </p:cNvPr>
              <p:cNvPicPr>
                <a:picLocks noChangeAspect="1"/>
              </p:cNvPicPr>
              <p:nvPr/>
            </p:nvPicPr>
            <p:blipFill>
              <a:blip r:embed="rId25">
                <a:duotone>
                  <a:schemeClr val="accent3">
                    <a:shade val="45000"/>
                    <a:satMod val="135000"/>
                  </a:schemeClr>
                  <a:prstClr val="white"/>
                </a:duotone>
              </a:blip>
              <a:stretch>
                <a:fillRect/>
              </a:stretch>
            </p:blipFill>
            <p:spPr>
              <a:xfrm rot="15882578" flipH="1" flipV="1">
                <a:off x="5938801" y="5009876"/>
                <a:ext cx="1653422" cy="900246"/>
              </a:xfrm>
              <a:prstGeom prst="rect">
                <a:avLst/>
              </a:prstGeom>
            </p:spPr>
          </p:pic>
          <p:sp>
            <p:nvSpPr>
              <p:cNvPr id="121" name="Rectangle 21">
                <a:extLst>
                  <a:ext uri="{FF2B5EF4-FFF2-40B4-BE49-F238E27FC236}">
                    <a16:creationId xmlns:a16="http://schemas.microsoft.com/office/drawing/2014/main" id="{FC54AFC4-C8A0-4002-A52A-44B6BE970926}"/>
                  </a:ext>
                </a:extLst>
              </p:cNvPr>
              <p:cNvSpPr/>
              <p:nvPr/>
            </p:nvSpPr>
            <p:spPr>
              <a:xfrm>
                <a:off x="490031" y="587035"/>
                <a:ext cx="4880469" cy="369332"/>
              </a:xfrm>
              <a:prstGeom prst="rect">
                <a:avLst/>
              </a:prstGeom>
            </p:spPr>
            <p:txBody>
              <a:bodyPr wrap="square">
                <a:spAutoFit/>
              </a:bodyPr>
              <a:lstStyle/>
              <a:p>
                <a:pPr marL="0" lvl="1" defTabSz="800100">
                  <a:spcBef>
                    <a:spcPct val="0"/>
                  </a:spcBef>
                  <a:spcAft>
                    <a:spcPct val="15000"/>
                  </a:spcAft>
                </a:pPr>
                <a:r>
                  <a:rPr lang="en-US" altLang="zh-TW" b="1" dirty="0"/>
                  <a:t>The shared love of tea fosters connections , e.g.</a:t>
                </a:r>
                <a:endParaRPr lang="en-US" b="1" dirty="0"/>
              </a:p>
            </p:txBody>
          </p:sp>
          <p:grpSp>
            <p:nvGrpSpPr>
              <p:cNvPr id="164" name="群組 163">
                <a:extLst>
                  <a:ext uri="{FF2B5EF4-FFF2-40B4-BE49-F238E27FC236}">
                    <a16:creationId xmlns:a16="http://schemas.microsoft.com/office/drawing/2014/main" id="{477E4D68-7E38-4D13-8FE2-C34BA6B65653}"/>
                  </a:ext>
                </a:extLst>
              </p:cNvPr>
              <p:cNvGrpSpPr/>
              <p:nvPr/>
            </p:nvGrpSpPr>
            <p:grpSpPr>
              <a:xfrm>
                <a:off x="63137" y="535540"/>
                <a:ext cx="525748" cy="434012"/>
                <a:chOff x="179102" y="1162331"/>
                <a:chExt cx="525748" cy="434012"/>
              </a:xfrm>
            </p:grpSpPr>
            <p:sp>
              <p:nvSpPr>
                <p:cNvPr id="165" name="橢圓 164">
                  <a:extLst>
                    <a:ext uri="{FF2B5EF4-FFF2-40B4-BE49-F238E27FC236}">
                      <a16:creationId xmlns:a16="http://schemas.microsoft.com/office/drawing/2014/main" id="{B24B2F75-6BC9-45AC-A92B-220A9B5E4290}"/>
                    </a:ext>
                  </a:extLst>
                </p:cNvPr>
                <p:cNvSpPr/>
                <p:nvPr/>
              </p:nvSpPr>
              <p:spPr>
                <a:xfrm>
                  <a:off x="179102" y="1162331"/>
                  <a:ext cx="468598" cy="434012"/>
                </a:xfrm>
                <a:prstGeom prst="ellipse">
                  <a:avLst/>
                </a:prstGeom>
                <a:solidFill>
                  <a:srgbClr val="70AD47">
                    <a:lumMod val="20000"/>
                    <a:lumOff val="80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6" name="文字方塊 165">
                  <a:extLst>
                    <a:ext uri="{FF2B5EF4-FFF2-40B4-BE49-F238E27FC236}">
                      <a16:creationId xmlns:a16="http://schemas.microsoft.com/office/drawing/2014/main" id="{76692846-1847-40C6-A457-382989F8A4A1}"/>
                    </a:ext>
                  </a:extLst>
                </p:cNvPr>
                <p:cNvSpPr txBox="1"/>
                <p:nvPr/>
              </p:nvSpPr>
              <p:spPr>
                <a:xfrm>
                  <a:off x="240787" y="1227011"/>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endParaRPr kumimoji="0" lang="zh-TW" altLang="en-US" sz="1800" b="0" i="0" u="none" strike="noStrike" kern="0" cap="none" spc="0" normalizeH="0" baseline="0" noProof="0" dirty="0">
                    <a:ln>
                      <a:noFill/>
                    </a:ln>
                    <a:solidFill>
                      <a:prstClr val="black"/>
                    </a:solidFill>
                    <a:effectLst/>
                    <a:uLnTx/>
                    <a:uFillTx/>
                  </a:endParaRPr>
                </a:p>
              </p:txBody>
            </p:sp>
          </p:grpSp>
          <p:grpSp>
            <p:nvGrpSpPr>
              <p:cNvPr id="167" name="群組 166">
                <a:extLst>
                  <a:ext uri="{FF2B5EF4-FFF2-40B4-BE49-F238E27FC236}">
                    <a16:creationId xmlns:a16="http://schemas.microsoft.com/office/drawing/2014/main" id="{400601BB-F8C6-428C-9EA1-76A5CA5EAF3F}"/>
                  </a:ext>
                </a:extLst>
              </p:cNvPr>
              <p:cNvGrpSpPr/>
              <p:nvPr/>
            </p:nvGrpSpPr>
            <p:grpSpPr>
              <a:xfrm>
                <a:off x="11496452" y="667818"/>
                <a:ext cx="525748" cy="434012"/>
                <a:chOff x="179102" y="1162331"/>
                <a:chExt cx="525748" cy="434012"/>
              </a:xfrm>
            </p:grpSpPr>
            <p:sp>
              <p:nvSpPr>
                <p:cNvPr id="168" name="橢圓 167">
                  <a:extLst>
                    <a:ext uri="{FF2B5EF4-FFF2-40B4-BE49-F238E27FC236}">
                      <a16:creationId xmlns:a16="http://schemas.microsoft.com/office/drawing/2014/main" id="{BB38D424-69FA-403E-B3A0-F1D63F505F62}"/>
                    </a:ext>
                  </a:extLst>
                </p:cNvPr>
                <p:cNvSpPr/>
                <p:nvPr/>
              </p:nvSpPr>
              <p:spPr>
                <a:xfrm>
                  <a:off x="179102" y="1162331"/>
                  <a:ext cx="468598" cy="434012"/>
                </a:xfrm>
                <a:prstGeom prst="ellipse">
                  <a:avLst/>
                </a:prstGeom>
                <a:solidFill>
                  <a:srgbClr val="70AD47">
                    <a:lumMod val="20000"/>
                    <a:lumOff val="80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9" name="文字方塊 168">
                  <a:extLst>
                    <a:ext uri="{FF2B5EF4-FFF2-40B4-BE49-F238E27FC236}">
                      <a16:creationId xmlns:a16="http://schemas.microsoft.com/office/drawing/2014/main" id="{1F483721-058B-4E50-A63A-797287174C25}"/>
                    </a:ext>
                  </a:extLst>
                </p:cNvPr>
                <p:cNvSpPr txBox="1"/>
                <p:nvPr/>
              </p:nvSpPr>
              <p:spPr>
                <a:xfrm>
                  <a:off x="240787" y="1227011"/>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TW" sz="1800" b="1" i="0" u="none" strike="noStrike" kern="0" cap="none" spc="0" normalizeH="0" baseline="0" noProof="0" dirty="0">
                      <a:ln>
                        <a:noFill/>
                      </a:ln>
                      <a:solidFill>
                        <a:prstClr val="black"/>
                      </a:solidFill>
                      <a:effectLst/>
                      <a:uLnTx/>
                      <a:uFillTx/>
                    </a:rPr>
                    <a:t>2a</a:t>
                  </a:r>
                  <a:endParaRPr kumimoji="0" lang="zh-TW" altLang="en-US" sz="1800" b="1" i="0" u="none" strike="noStrike" kern="0" cap="none" spc="0" normalizeH="0" baseline="0" noProof="0" dirty="0">
                    <a:ln>
                      <a:noFill/>
                    </a:ln>
                    <a:solidFill>
                      <a:prstClr val="black"/>
                    </a:solidFill>
                    <a:effectLst/>
                    <a:uLnTx/>
                    <a:uFillTx/>
                  </a:endParaRPr>
                </a:p>
              </p:txBody>
            </p:sp>
          </p:grpSp>
          <p:grpSp>
            <p:nvGrpSpPr>
              <p:cNvPr id="170" name="群組 169">
                <a:extLst>
                  <a:ext uri="{FF2B5EF4-FFF2-40B4-BE49-F238E27FC236}">
                    <a16:creationId xmlns:a16="http://schemas.microsoft.com/office/drawing/2014/main" id="{B40F0B24-0377-4724-A725-FD8E278F8224}"/>
                  </a:ext>
                </a:extLst>
              </p:cNvPr>
              <p:cNvGrpSpPr/>
              <p:nvPr/>
            </p:nvGrpSpPr>
            <p:grpSpPr>
              <a:xfrm>
                <a:off x="91712" y="3274553"/>
                <a:ext cx="525748" cy="434012"/>
                <a:chOff x="179102" y="1162331"/>
                <a:chExt cx="525748" cy="434012"/>
              </a:xfrm>
            </p:grpSpPr>
            <p:sp>
              <p:nvSpPr>
                <p:cNvPr id="171" name="橢圓 170">
                  <a:extLst>
                    <a:ext uri="{FF2B5EF4-FFF2-40B4-BE49-F238E27FC236}">
                      <a16:creationId xmlns:a16="http://schemas.microsoft.com/office/drawing/2014/main" id="{6B8433B8-1216-4B0E-84AE-467B7F101425}"/>
                    </a:ext>
                  </a:extLst>
                </p:cNvPr>
                <p:cNvSpPr/>
                <p:nvPr/>
              </p:nvSpPr>
              <p:spPr>
                <a:xfrm>
                  <a:off x="179102" y="1162331"/>
                  <a:ext cx="468598" cy="434012"/>
                </a:xfrm>
                <a:prstGeom prst="ellipse">
                  <a:avLst/>
                </a:prstGeom>
                <a:solidFill>
                  <a:srgbClr val="70AD47">
                    <a:lumMod val="20000"/>
                    <a:lumOff val="80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2" name="文字方塊 171">
                  <a:extLst>
                    <a:ext uri="{FF2B5EF4-FFF2-40B4-BE49-F238E27FC236}">
                      <a16:creationId xmlns:a16="http://schemas.microsoft.com/office/drawing/2014/main" id="{60C7EE8F-1663-4C40-9FF1-D3E804D07F45}"/>
                    </a:ext>
                  </a:extLst>
                </p:cNvPr>
                <p:cNvSpPr txBox="1"/>
                <p:nvPr/>
              </p:nvSpPr>
              <p:spPr>
                <a:xfrm>
                  <a:off x="240787" y="1227011"/>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TW" sz="1800" b="1" i="0" u="none" strike="noStrike" kern="0" cap="none" spc="0" normalizeH="0" baseline="0" noProof="0" dirty="0">
                      <a:ln>
                        <a:noFill/>
                      </a:ln>
                      <a:solidFill>
                        <a:prstClr val="black"/>
                      </a:solidFill>
                      <a:effectLst/>
                      <a:uLnTx/>
                      <a:uFillTx/>
                    </a:rPr>
                    <a:t>3</a:t>
                  </a:r>
                  <a:endParaRPr kumimoji="0" lang="zh-TW" altLang="en-US" sz="1800" b="1" i="0" u="none" strike="noStrike" kern="0" cap="none" spc="0" normalizeH="0" baseline="0" noProof="0" dirty="0">
                    <a:ln>
                      <a:noFill/>
                    </a:ln>
                    <a:solidFill>
                      <a:prstClr val="black"/>
                    </a:solidFill>
                    <a:effectLst/>
                    <a:uLnTx/>
                    <a:uFillTx/>
                  </a:endParaRPr>
                </a:p>
              </p:txBody>
            </p:sp>
          </p:grpSp>
          <p:grpSp>
            <p:nvGrpSpPr>
              <p:cNvPr id="173" name="群組 172">
                <a:extLst>
                  <a:ext uri="{FF2B5EF4-FFF2-40B4-BE49-F238E27FC236}">
                    <a16:creationId xmlns:a16="http://schemas.microsoft.com/office/drawing/2014/main" id="{69C6D594-D1D8-4F91-B1CF-07B3EA1515AE}"/>
                  </a:ext>
                </a:extLst>
              </p:cNvPr>
              <p:cNvGrpSpPr/>
              <p:nvPr/>
            </p:nvGrpSpPr>
            <p:grpSpPr>
              <a:xfrm>
                <a:off x="11552231" y="3653390"/>
                <a:ext cx="525748" cy="434012"/>
                <a:chOff x="179102" y="1162331"/>
                <a:chExt cx="525748" cy="434012"/>
              </a:xfrm>
            </p:grpSpPr>
            <p:sp>
              <p:nvSpPr>
                <p:cNvPr id="174" name="橢圓 173">
                  <a:extLst>
                    <a:ext uri="{FF2B5EF4-FFF2-40B4-BE49-F238E27FC236}">
                      <a16:creationId xmlns:a16="http://schemas.microsoft.com/office/drawing/2014/main" id="{C98973BA-617E-456E-AC9A-0D8314E325D7}"/>
                    </a:ext>
                  </a:extLst>
                </p:cNvPr>
                <p:cNvSpPr/>
                <p:nvPr/>
              </p:nvSpPr>
              <p:spPr>
                <a:xfrm>
                  <a:off x="179102" y="1162331"/>
                  <a:ext cx="468598" cy="434012"/>
                </a:xfrm>
                <a:prstGeom prst="ellipse">
                  <a:avLst/>
                </a:prstGeom>
                <a:solidFill>
                  <a:srgbClr val="70AD47">
                    <a:lumMod val="20000"/>
                    <a:lumOff val="80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5" name="文字方塊 174">
                  <a:extLst>
                    <a:ext uri="{FF2B5EF4-FFF2-40B4-BE49-F238E27FC236}">
                      <a16:creationId xmlns:a16="http://schemas.microsoft.com/office/drawing/2014/main" id="{CB7AE46C-24EB-4581-B722-E71A98C59C73}"/>
                    </a:ext>
                  </a:extLst>
                </p:cNvPr>
                <p:cNvSpPr txBox="1"/>
                <p:nvPr/>
              </p:nvSpPr>
              <p:spPr>
                <a:xfrm>
                  <a:off x="240787" y="1227011"/>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TW" sz="1800" b="1" i="0" u="none" strike="noStrike" kern="0" cap="none" spc="0" normalizeH="0" baseline="0" noProof="0" dirty="0">
                      <a:ln>
                        <a:noFill/>
                      </a:ln>
                      <a:solidFill>
                        <a:prstClr val="black"/>
                      </a:solidFill>
                      <a:effectLst/>
                      <a:uLnTx/>
                      <a:uFillTx/>
                    </a:rPr>
                    <a:t>2b</a:t>
                  </a:r>
                  <a:endParaRPr kumimoji="0" lang="zh-TW" altLang="en-US" sz="1800" b="1" i="0" u="none" strike="noStrike" kern="0" cap="none" spc="0" normalizeH="0" baseline="0" noProof="0" dirty="0">
                    <a:ln>
                      <a:noFill/>
                    </a:ln>
                    <a:solidFill>
                      <a:prstClr val="black"/>
                    </a:solidFill>
                    <a:effectLst/>
                    <a:uLnTx/>
                    <a:uFillTx/>
                  </a:endParaRPr>
                </a:p>
              </p:txBody>
            </p:sp>
          </p:grpSp>
          <p:sp>
            <p:nvSpPr>
              <p:cNvPr id="177" name="文字方塊 176">
                <a:extLst>
                  <a:ext uri="{FF2B5EF4-FFF2-40B4-BE49-F238E27FC236}">
                    <a16:creationId xmlns:a16="http://schemas.microsoft.com/office/drawing/2014/main" id="{25847638-E845-4CB7-BA8F-2DDA235B1C9D}"/>
                  </a:ext>
                </a:extLst>
              </p:cNvPr>
              <p:cNvSpPr txBox="1"/>
              <p:nvPr/>
            </p:nvSpPr>
            <p:spPr>
              <a:xfrm>
                <a:off x="2272488" y="62283"/>
                <a:ext cx="7843062" cy="461665"/>
              </a:xfrm>
              <a:prstGeom prst="rect">
                <a:avLst/>
              </a:prstGeom>
              <a:noFill/>
            </p:spPr>
            <p:txBody>
              <a:bodyPr wrap="square">
                <a:spAutoFit/>
              </a:bodyPr>
              <a:lstStyle/>
              <a:p>
                <a:r>
                  <a:rPr lang="en-US" altLang="zh-TW" sz="2400" b="1" dirty="0">
                    <a:solidFill>
                      <a:schemeClr val="accent3">
                        <a:lumMod val="50000"/>
                      </a:schemeClr>
                    </a:solidFill>
                    <a:latin typeface="Arial" panose="020B0604020202020204" pitchFamily="34" charset="0"/>
                    <a:cs typeface="Arial" panose="020B0604020202020204" pitchFamily="34" charset="0"/>
                  </a:rPr>
                  <a:t>Tea-making: China’s Intangible Cultural Heritage</a:t>
                </a:r>
                <a:endParaRPr lang="zh-TW" altLang="en-US" sz="2400" dirty="0">
                  <a:solidFill>
                    <a:schemeClr val="accent3">
                      <a:lumMod val="50000"/>
                    </a:schemeClr>
                  </a:solidFill>
                </a:endParaRPr>
              </a:p>
            </p:txBody>
          </p:sp>
          <p:sp>
            <p:nvSpPr>
              <p:cNvPr id="181" name="文字方塊 180">
                <a:extLst>
                  <a:ext uri="{FF2B5EF4-FFF2-40B4-BE49-F238E27FC236}">
                    <a16:creationId xmlns:a16="http://schemas.microsoft.com/office/drawing/2014/main" id="{18B65110-F255-45E5-BB0D-C0A70B096B79}"/>
                  </a:ext>
                </a:extLst>
              </p:cNvPr>
              <p:cNvSpPr txBox="1"/>
              <p:nvPr/>
            </p:nvSpPr>
            <p:spPr>
              <a:xfrm>
                <a:off x="393016" y="1272831"/>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ltLang="zh-TW" b="1" kern="0" dirty="0">
                    <a:solidFill>
                      <a:prstClr val="black"/>
                    </a:solidFill>
                  </a:rPr>
                  <a:t>a) </a:t>
                </a:r>
                <a:endParaRPr kumimoji="0" lang="zh-TW" altLang="en-US" sz="1800" b="1" i="0" u="none" strike="noStrike" kern="0" cap="none" spc="0" normalizeH="0" baseline="0" noProof="0" dirty="0">
                  <a:ln>
                    <a:noFill/>
                  </a:ln>
                  <a:solidFill>
                    <a:prstClr val="black"/>
                  </a:solidFill>
                  <a:effectLst/>
                  <a:uLnTx/>
                  <a:uFillTx/>
                </a:endParaRPr>
              </a:p>
            </p:txBody>
          </p:sp>
          <p:sp>
            <p:nvSpPr>
              <p:cNvPr id="182" name="文字方塊 181">
                <a:extLst>
                  <a:ext uri="{FF2B5EF4-FFF2-40B4-BE49-F238E27FC236}">
                    <a16:creationId xmlns:a16="http://schemas.microsoft.com/office/drawing/2014/main" id="{0DA0E4BC-9B27-4901-8C36-4F1FC6B8DD62}"/>
                  </a:ext>
                </a:extLst>
              </p:cNvPr>
              <p:cNvSpPr txBox="1"/>
              <p:nvPr/>
            </p:nvSpPr>
            <p:spPr>
              <a:xfrm>
                <a:off x="401511" y="2024829"/>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ltLang="zh-TW" b="1" kern="0" dirty="0">
                    <a:solidFill>
                      <a:prstClr val="black"/>
                    </a:solidFill>
                  </a:rPr>
                  <a:t>b) </a:t>
                </a:r>
                <a:endParaRPr kumimoji="0" lang="zh-TW" altLang="en-US" sz="1800" b="1" i="0" u="none" strike="noStrike" kern="0" cap="none" spc="0" normalizeH="0" baseline="0" noProof="0" dirty="0">
                  <a:ln>
                    <a:noFill/>
                  </a:ln>
                  <a:solidFill>
                    <a:prstClr val="black"/>
                  </a:solidFill>
                  <a:effectLst/>
                  <a:uLnTx/>
                  <a:uFillTx/>
                </a:endParaRPr>
              </a:p>
            </p:txBody>
          </p:sp>
          <p:sp>
            <p:nvSpPr>
              <p:cNvPr id="183" name="文字方塊 182">
                <a:extLst>
                  <a:ext uri="{FF2B5EF4-FFF2-40B4-BE49-F238E27FC236}">
                    <a16:creationId xmlns:a16="http://schemas.microsoft.com/office/drawing/2014/main" id="{BF39E188-2699-494C-9EF3-F3B8C9DD4166}"/>
                  </a:ext>
                </a:extLst>
              </p:cNvPr>
              <p:cNvSpPr txBox="1"/>
              <p:nvPr/>
            </p:nvSpPr>
            <p:spPr>
              <a:xfrm>
                <a:off x="3945002" y="5223258"/>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ltLang="zh-TW" b="1" kern="0" dirty="0">
                    <a:solidFill>
                      <a:prstClr val="black"/>
                    </a:solidFill>
                  </a:rPr>
                  <a:t>c) </a:t>
                </a:r>
                <a:endParaRPr kumimoji="0" lang="zh-TW" altLang="en-US" sz="1800" b="1" i="0" u="none" strike="noStrike" kern="0" cap="none" spc="0" normalizeH="0" baseline="0" noProof="0" dirty="0">
                  <a:ln>
                    <a:noFill/>
                  </a:ln>
                  <a:solidFill>
                    <a:prstClr val="black"/>
                  </a:solidFill>
                  <a:effectLst/>
                  <a:uLnTx/>
                  <a:uFillTx/>
                </a:endParaRPr>
              </a:p>
            </p:txBody>
          </p:sp>
          <p:sp>
            <p:nvSpPr>
              <p:cNvPr id="184" name="文字方塊 183">
                <a:extLst>
                  <a:ext uri="{FF2B5EF4-FFF2-40B4-BE49-F238E27FC236}">
                    <a16:creationId xmlns:a16="http://schemas.microsoft.com/office/drawing/2014/main" id="{69B683A2-EB2F-4CF1-BCE9-5B5463F3ABCB}"/>
                  </a:ext>
                </a:extLst>
              </p:cNvPr>
              <p:cNvSpPr txBox="1"/>
              <p:nvPr/>
            </p:nvSpPr>
            <p:spPr>
              <a:xfrm>
                <a:off x="3627288" y="6060479"/>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ltLang="zh-TW" b="1" kern="0" dirty="0">
                    <a:solidFill>
                      <a:prstClr val="black"/>
                    </a:solidFill>
                  </a:rPr>
                  <a:t>d) </a:t>
                </a:r>
                <a:endParaRPr kumimoji="0" lang="zh-TW" altLang="en-US" sz="1800" b="1" i="0" u="none" strike="noStrike" kern="0" cap="none" spc="0" normalizeH="0" baseline="0" noProof="0" dirty="0">
                  <a:ln>
                    <a:noFill/>
                  </a:ln>
                  <a:solidFill>
                    <a:prstClr val="black"/>
                  </a:solidFill>
                  <a:effectLst/>
                  <a:uLnTx/>
                  <a:uFillTx/>
                </a:endParaRPr>
              </a:p>
            </p:txBody>
          </p:sp>
          <p:sp>
            <p:nvSpPr>
              <p:cNvPr id="114" name="文字方塊 113">
                <a:extLst>
                  <a:ext uri="{FF2B5EF4-FFF2-40B4-BE49-F238E27FC236}">
                    <a16:creationId xmlns:a16="http://schemas.microsoft.com/office/drawing/2014/main" id="{A8D2ED20-B2D1-4169-8803-7CE35151F8A8}"/>
                  </a:ext>
                </a:extLst>
              </p:cNvPr>
              <p:cNvSpPr txBox="1"/>
              <p:nvPr/>
            </p:nvSpPr>
            <p:spPr>
              <a:xfrm>
                <a:off x="56242" y="4350858"/>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ltLang="zh-TW" b="1" kern="0" dirty="0">
                    <a:solidFill>
                      <a:prstClr val="black"/>
                    </a:solidFill>
                  </a:rPr>
                  <a:t>a) </a:t>
                </a:r>
                <a:endParaRPr kumimoji="0" lang="zh-TW" altLang="en-US" sz="1800" b="1" i="0" u="none" strike="noStrike" kern="0" cap="none" spc="0" normalizeH="0" baseline="0" noProof="0" dirty="0">
                  <a:ln>
                    <a:noFill/>
                  </a:ln>
                  <a:solidFill>
                    <a:prstClr val="black"/>
                  </a:solidFill>
                  <a:effectLst/>
                  <a:uLnTx/>
                  <a:uFillTx/>
                </a:endParaRPr>
              </a:p>
            </p:txBody>
          </p:sp>
          <p:sp>
            <p:nvSpPr>
              <p:cNvPr id="115" name="文字方塊 114">
                <a:extLst>
                  <a:ext uri="{FF2B5EF4-FFF2-40B4-BE49-F238E27FC236}">
                    <a16:creationId xmlns:a16="http://schemas.microsoft.com/office/drawing/2014/main" id="{F961BBA7-5B9B-4BB7-9BD7-9D4CB53D3CA1}"/>
                  </a:ext>
                </a:extLst>
              </p:cNvPr>
              <p:cNvSpPr txBox="1"/>
              <p:nvPr/>
            </p:nvSpPr>
            <p:spPr>
              <a:xfrm>
                <a:off x="3679768" y="4443793"/>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ltLang="zh-TW" b="1" kern="0" dirty="0">
                    <a:solidFill>
                      <a:prstClr val="black"/>
                    </a:solidFill>
                  </a:rPr>
                  <a:t>b) </a:t>
                </a:r>
                <a:endParaRPr kumimoji="0" lang="zh-TW" altLang="en-US" sz="1800" b="1" i="0" u="none" strike="noStrike" kern="0" cap="none" spc="0" normalizeH="0" baseline="0" noProof="0" dirty="0">
                  <a:ln>
                    <a:noFill/>
                  </a:ln>
                  <a:solidFill>
                    <a:prstClr val="black"/>
                  </a:solidFill>
                  <a:effectLst/>
                  <a:uLnTx/>
                  <a:uFillTx/>
                </a:endParaRPr>
              </a:p>
            </p:txBody>
          </p:sp>
          <p:sp>
            <p:nvSpPr>
              <p:cNvPr id="116" name="文字方塊 115">
                <a:extLst>
                  <a:ext uri="{FF2B5EF4-FFF2-40B4-BE49-F238E27FC236}">
                    <a16:creationId xmlns:a16="http://schemas.microsoft.com/office/drawing/2014/main" id="{D604F834-5F78-4962-985A-9759DA357724}"/>
                  </a:ext>
                </a:extLst>
              </p:cNvPr>
              <p:cNvSpPr txBox="1"/>
              <p:nvPr/>
            </p:nvSpPr>
            <p:spPr>
              <a:xfrm>
                <a:off x="17569" y="6130171"/>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ltLang="zh-TW" b="1" kern="0" dirty="0">
                    <a:solidFill>
                      <a:prstClr val="black"/>
                    </a:solidFill>
                  </a:rPr>
                  <a:t>e) </a:t>
                </a:r>
                <a:endParaRPr kumimoji="0" lang="zh-TW" altLang="en-US" sz="1800" b="1" i="0" u="none" strike="noStrike" kern="0" cap="none" spc="0" normalizeH="0" baseline="0" noProof="0" dirty="0">
                  <a:ln>
                    <a:noFill/>
                  </a:ln>
                  <a:solidFill>
                    <a:prstClr val="black"/>
                  </a:solidFill>
                  <a:effectLst/>
                  <a:uLnTx/>
                  <a:uFillTx/>
                </a:endParaRPr>
              </a:p>
            </p:txBody>
          </p:sp>
          <p:sp>
            <p:nvSpPr>
              <p:cNvPr id="122" name="文字方塊 121">
                <a:extLst>
                  <a:ext uri="{FF2B5EF4-FFF2-40B4-BE49-F238E27FC236}">
                    <a16:creationId xmlns:a16="http://schemas.microsoft.com/office/drawing/2014/main" id="{782FD4C0-1FDD-498D-A368-BACDEC81695C}"/>
                  </a:ext>
                </a:extLst>
              </p:cNvPr>
              <p:cNvSpPr txBox="1"/>
              <p:nvPr/>
            </p:nvSpPr>
            <p:spPr>
              <a:xfrm>
                <a:off x="-46467" y="5152688"/>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ltLang="zh-TW" b="1" kern="0" dirty="0">
                    <a:solidFill>
                      <a:prstClr val="black"/>
                    </a:solidFill>
                  </a:rPr>
                  <a:t>f) </a:t>
                </a:r>
                <a:endParaRPr kumimoji="0" lang="zh-TW" altLang="en-US" sz="1800" b="1" i="0" u="none" strike="noStrike" kern="0" cap="none" spc="0" normalizeH="0" baseline="0" noProof="0" dirty="0">
                  <a:ln>
                    <a:noFill/>
                  </a:ln>
                  <a:solidFill>
                    <a:prstClr val="black"/>
                  </a:solidFill>
                  <a:effectLst/>
                  <a:uLnTx/>
                  <a:uFillTx/>
                </a:endParaRPr>
              </a:p>
            </p:txBody>
          </p:sp>
        </p:grpSp>
        <p:pic>
          <p:nvPicPr>
            <p:cNvPr id="103" name="圖片 102">
              <a:extLst>
                <a:ext uri="{FF2B5EF4-FFF2-40B4-BE49-F238E27FC236}">
                  <a16:creationId xmlns:a16="http://schemas.microsoft.com/office/drawing/2014/main" id="{539AC7FC-FAE7-4493-8297-4A9D86EC8C99}"/>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8699099" y="4247896"/>
              <a:ext cx="778868" cy="782553"/>
            </a:xfrm>
            <a:prstGeom prst="rect">
              <a:avLst/>
            </a:prstGeom>
          </p:spPr>
        </p:pic>
      </p:grpSp>
      <p:sp>
        <p:nvSpPr>
          <p:cNvPr id="108" name="文字方塊 107">
            <a:extLst>
              <a:ext uri="{FF2B5EF4-FFF2-40B4-BE49-F238E27FC236}">
                <a16:creationId xmlns:a16="http://schemas.microsoft.com/office/drawing/2014/main" id="{F35ACA57-1250-48B3-A9FD-7815D4F6EE13}"/>
              </a:ext>
            </a:extLst>
          </p:cNvPr>
          <p:cNvSpPr txBox="1"/>
          <p:nvPr/>
        </p:nvSpPr>
        <p:spPr>
          <a:xfrm>
            <a:off x="745891" y="1294340"/>
            <a:ext cx="1966467" cy="646331"/>
          </a:xfrm>
          <a:prstGeom prst="rect">
            <a:avLst/>
          </a:prstGeom>
          <a:noFill/>
        </p:spPr>
        <p:txBody>
          <a:bodyPr wrap="square">
            <a:spAutoFit/>
          </a:bodyPr>
          <a:lstStyle/>
          <a:p>
            <a:r>
              <a:rPr lang="en-US" altLang="zh-TW" dirty="0"/>
              <a:t>bonding different cultures</a:t>
            </a:r>
          </a:p>
        </p:txBody>
      </p:sp>
      <p:sp>
        <p:nvSpPr>
          <p:cNvPr id="109" name="文字方塊 108">
            <a:extLst>
              <a:ext uri="{FF2B5EF4-FFF2-40B4-BE49-F238E27FC236}">
                <a16:creationId xmlns:a16="http://schemas.microsoft.com/office/drawing/2014/main" id="{12939C95-54E0-4A9B-80D9-25EB46B17F60}"/>
              </a:ext>
            </a:extLst>
          </p:cNvPr>
          <p:cNvSpPr txBox="1"/>
          <p:nvPr/>
        </p:nvSpPr>
        <p:spPr>
          <a:xfrm>
            <a:off x="758940" y="2006838"/>
            <a:ext cx="2171326" cy="923330"/>
          </a:xfrm>
          <a:prstGeom prst="rect">
            <a:avLst/>
          </a:prstGeom>
          <a:noFill/>
        </p:spPr>
        <p:txBody>
          <a:bodyPr wrap="square">
            <a:spAutoFit/>
          </a:bodyPr>
          <a:lstStyle/>
          <a:p>
            <a:r>
              <a:rPr lang="en-US" altLang="zh-TW" dirty="0"/>
              <a:t>becoming a bridge between China and the world </a:t>
            </a:r>
          </a:p>
        </p:txBody>
      </p:sp>
      <p:sp>
        <p:nvSpPr>
          <p:cNvPr id="123" name="文字方塊 122">
            <a:extLst>
              <a:ext uri="{FF2B5EF4-FFF2-40B4-BE49-F238E27FC236}">
                <a16:creationId xmlns:a16="http://schemas.microsoft.com/office/drawing/2014/main" id="{7A27A9D5-C09C-4BFA-A1E9-68DAAC2FC9BD}"/>
              </a:ext>
            </a:extLst>
          </p:cNvPr>
          <p:cNvSpPr txBox="1"/>
          <p:nvPr/>
        </p:nvSpPr>
        <p:spPr>
          <a:xfrm>
            <a:off x="8283632" y="1449772"/>
            <a:ext cx="3962058" cy="923330"/>
          </a:xfrm>
          <a:prstGeom prst="rect">
            <a:avLst/>
          </a:prstGeom>
          <a:noFill/>
        </p:spPr>
        <p:txBody>
          <a:bodyPr wrap="square">
            <a:spAutoFit/>
          </a:bodyPr>
          <a:lstStyle/>
          <a:p>
            <a:pPr marL="171450" indent="-171450">
              <a:buFont typeface="Arial" panose="020B0604020202020204" pitchFamily="34" charset="0"/>
              <a:buChar char="•"/>
            </a:pPr>
            <a:r>
              <a:rPr lang="en-US" altLang="zh-TW" dirty="0"/>
              <a:t>North and south of the Yangtze River, </a:t>
            </a:r>
          </a:p>
          <a:p>
            <a:pPr marL="171450" indent="-171450">
              <a:buFont typeface="Arial" panose="020B0604020202020204" pitchFamily="34" charset="0"/>
              <a:buChar char="•"/>
            </a:pPr>
            <a:r>
              <a:rPr lang="en-US" altLang="zh-TW" dirty="0"/>
              <a:t>Southern China </a:t>
            </a:r>
          </a:p>
          <a:p>
            <a:pPr marL="171450" indent="-171450">
              <a:buFont typeface="Arial" panose="020B0604020202020204" pitchFamily="34" charset="0"/>
              <a:buChar char="•"/>
            </a:pPr>
            <a:r>
              <a:rPr lang="en-US" altLang="zh-TW" dirty="0"/>
              <a:t>Southwestern China</a:t>
            </a:r>
            <a:endParaRPr lang="zh-TW" altLang="en-US" dirty="0"/>
          </a:p>
        </p:txBody>
      </p:sp>
      <p:sp>
        <p:nvSpPr>
          <p:cNvPr id="124" name="文字方塊 123">
            <a:extLst>
              <a:ext uri="{FF2B5EF4-FFF2-40B4-BE49-F238E27FC236}">
                <a16:creationId xmlns:a16="http://schemas.microsoft.com/office/drawing/2014/main" id="{2CBC51E6-5CB5-430E-BD90-94D1E42630A1}"/>
              </a:ext>
            </a:extLst>
          </p:cNvPr>
          <p:cNvSpPr txBox="1"/>
          <p:nvPr/>
        </p:nvSpPr>
        <p:spPr>
          <a:xfrm>
            <a:off x="8013396" y="4924087"/>
            <a:ext cx="3592189" cy="1477328"/>
          </a:xfrm>
          <a:prstGeom prst="rect">
            <a:avLst/>
          </a:prstGeom>
          <a:noFill/>
        </p:spPr>
        <p:txBody>
          <a:bodyPr wrap="square">
            <a:spAutoFit/>
          </a:bodyPr>
          <a:lstStyle/>
          <a:p>
            <a:pPr marL="171450" indent="-171450">
              <a:buFont typeface="Arial" panose="020B0604020202020204" pitchFamily="34" charset="0"/>
              <a:buChar char="•"/>
            </a:pPr>
            <a:r>
              <a:rPr lang="en-US" altLang="zh-TW" dirty="0"/>
              <a:t>Leaf picking </a:t>
            </a:r>
          </a:p>
          <a:p>
            <a:pPr marL="171450" indent="-171450">
              <a:buFont typeface="Arial" panose="020B0604020202020204" pitchFamily="34" charset="0"/>
              <a:buChar char="•"/>
            </a:pPr>
            <a:r>
              <a:rPr lang="en-US" altLang="zh-TW" dirty="0"/>
              <a:t>Managing production </a:t>
            </a:r>
          </a:p>
          <a:p>
            <a:pPr marL="171450" indent="-171450">
              <a:buFont typeface="Arial" panose="020B0604020202020204" pitchFamily="34" charset="0"/>
              <a:buChar char="•"/>
            </a:pPr>
            <a:r>
              <a:rPr lang="en-US" altLang="zh-TW" dirty="0"/>
              <a:t>Hand-crafting/manual processing</a:t>
            </a:r>
          </a:p>
          <a:p>
            <a:pPr marL="171450" indent="-171450">
              <a:buFont typeface="Arial" panose="020B0604020202020204" pitchFamily="34" charset="0"/>
              <a:buChar char="•"/>
            </a:pPr>
            <a:r>
              <a:rPr lang="en-US" altLang="zh-TW" dirty="0"/>
              <a:t>Ceremony/sharing</a:t>
            </a:r>
          </a:p>
          <a:p>
            <a:endParaRPr lang="zh-TW" altLang="en-US" dirty="0"/>
          </a:p>
        </p:txBody>
      </p:sp>
      <p:sp>
        <p:nvSpPr>
          <p:cNvPr id="125" name="文字方塊 124">
            <a:extLst>
              <a:ext uri="{FF2B5EF4-FFF2-40B4-BE49-F238E27FC236}">
                <a16:creationId xmlns:a16="http://schemas.microsoft.com/office/drawing/2014/main" id="{EAE46BE2-1816-4179-98B1-0BC66D3C072B}"/>
              </a:ext>
            </a:extLst>
          </p:cNvPr>
          <p:cNvSpPr txBox="1"/>
          <p:nvPr/>
        </p:nvSpPr>
        <p:spPr>
          <a:xfrm>
            <a:off x="245896" y="4373730"/>
            <a:ext cx="1215016" cy="369332"/>
          </a:xfrm>
          <a:prstGeom prst="rect">
            <a:avLst/>
          </a:prstGeom>
          <a:noFill/>
        </p:spPr>
        <p:txBody>
          <a:bodyPr wrap="square">
            <a:spAutoFit/>
          </a:bodyPr>
          <a:lstStyle/>
          <a:p>
            <a:r>
              <a:rPr lang="en-US" altLang="zh-TW" dirty="0"/>
              <a:t>Green tea</a:t>
            </a:r>
          </a:p>
        </p:txBody>
      </p:sp>
      <p:sp>
        <p:nvSpPr>
          <p:cNvPr id="126" name="文字方塊 125">
            <a:extLst>
              <a:ext uri="{FF2B5EF4-FFF2-40B4-BE49-F238E27FC236}">
                <a16:creationId xmlns:a16="http://schemas.microsoft.com/office/drawing/2014/main" id="{786FC4B6-7049-4C3A-88E9-2C8E56C0CEF5}"/>
              </a:ext>
            </a:extLst>
          </p:cNvPr>
          <p:cNvSpPr txBox="1"/>
          <p:nvPr/>
        </p:nvSpPr>
        <p:spPr>
          <a:xfrm>
            <a:off x="106864" y="5162192"/>
            <a:ext cx="1215016" cy="369332"/>
          </a:xfrm>
          <a:prstGeom prst="rect">
            <a:avLst/>
          </a:prstGeom>
          <a:noFill/>
        </p:spPr>
        <p:txBody>
          <a:bodyPr wrap="square">
            <a:spAutoFit/>
          </a:bodyPr>
          <a:lstStyle/>
          <a:p>
            <a:r>
              <a:rPr lang="en-US" altLang="zh-TW" dirty="0"/>
              <a:t>White tea</a:t>
            </a:r>
          </a:p>
        </p:txBody>
      </p:sp>
      <p:sp>
        <p:nvSpPr>
          <p:cNvPr id="127" name="文字方塊 126">
            <a:extLst>
              <a:ext uri="{FF2B5EF4-FFF2-40B4-BE49-F238E27FC236}">
                <a16:creationId xmlns:a16="http://schemas.microsoft.com/office/drawing/2014/main" id="{B5921E73-3684-4458-964D-1C79E377439A}"/>
              </a:ext>
            </a:extLst>
          </p:cNvPr>
          <p:cNvSpPr txBox="1"/>
          <p:nvPr/>
        </p:nvSpPr>
        <p:spPr>
          <a:xfrm>
            <a:off x="3917095" y="4464080"/>
            <a:ext cx="1215016" cy="369332"/>
          </a:xfrm>
          <a:prstGeom prst="rect">
            <a:avLst/>
          </a:prstGeom>
          <a:noFill/>
        </p:spPr>
        <p:txBody>
          <a:bodyPr wrap="square">
            <a:spAutoFit/>
          </a:bodyPr>
          <a:lstStyle/>
          <a:p>
            <a:r>
              <a:rPr lang="en-US" altLang="zh-TW" dirty="0"/>
              <a:t>Yellow tea</a:t>
            </a:r>
          </a:p>
        </p:txBody>
      </p:sp>
      <p:sp>
        <p:nvSpPr>
          <p:cNvPr id="128" name="文字方塊 127">
            <a:extLst>
              <a:ext uri="{FF2B5EF4-FFF2-40B4-BE49-F238E27FC236}">
                <a16:creationId xmlns:a16="http://schemas.microsoft.com/office/drawing/2014/main" id="{515E75B0-64EB-4F47-A4A6-A9D34B2C9040}"/>
              </a:ext>
            </a:extLst>
          </p:cNvPr>
          <p:cNvSpPr txBox="1"/>
          <p:nvPr/>
        </p:nvSpPr>
        <p:spPr>
          <a:xfrm>
            <a:off x="4141316" y="5258077"/>
            <a:ext cx="1215016" cy="369332"/>
          </a:xfrm>
          <a:prstGeom prst="rect">
            <a:avLst/>
          </a:prstGeom>
          <a:noFill/>
        </p:spPr>
        <p:txBody>
          <a:bodyPr wrap="square">
            <a:spAutoFit/>
          </a:bodyPr>
          <a:lstStyle/>
          <a:p>
            <a:r>
              <a:rPr lang="en-US" altLang="zh-TW" dirty="0"/>
              <a:t>Black tea</a:t>
            </a:r>
          </a:p>
        </p:txBody>
      </p:sp>
      <p:sp>
        <p:nvSpPr>
          <p:cNvPr id="129" name="文字方塊 128">
            <a:extLst>
              <a:ext uri="{FF2B5EF4-FFF2-40B4-BE49-F238E27FC236}">
                <a16:creationId xmlns:a16="http://schemas.microsoft.com/office/drawing/2014/main" id="{A9375F80-8F8F-43A6-A64B-D27B11A4D939}"/>
              </a:ext>
            </a:extLst>
          </p:cNvPr>
          <p:cNvSpPr txBox="1"/>
          <p:nvPr/>
        </p:nvSpPr>
        <p:spPr>
          <a:xfrm>
            <a:off x="3860825" y="6110808"/>
            <a:ext cx="1215016" cy="369332"/>
          </a:xfrm>
          <a:prstGeom prst="rect">
            <a:avLst/>
          </a:prstGeom>
          <a:noFill/>
        </p:spPr>
        <p:txBody>
          <a:bodyPr wrap="square">
            <a:spAutoFit/>
          </a:bodyPr>
          <a:lstStyle/>
          <a:p>
            <a:r>
              <a:rPr lang="en-US" altLang="zh-TW" dirty="0"/>
              <a:t>Dark tea</a:t>
            </a:r>
          </a:p>
        </p:txBody>
      </p:sp>
      <p:sp>
        <p:nvSpPr>
          <p:cNvPr id="130" name="文字方塊 129">
            <a:extLst>
              <a:ext uri="{FF2B5EF4-FFF2-40B4-BE49-F238E27FC236}">
                <a16:creationId xmlns:a16="http://schemas.microsoft.com/office/drawing/2014/main" id="{5F4B05DC-88FF-41BF-96D2-8063C50CFA2E}"/>
              </a:ext>
            </a:extLst>
          </p:cNvPr>
          <p:cNvSpPr txBox="1"/>
          <p:nvPr/>
        </p:nvSpPr>
        <p:spPr>
          <a:xfrm>
            <a:off x="322318" y="6104008"/>
            <a:ext cx="1215016" cy="369332"/>
          </a:xfrm>
          <a:prstGeom prst="rect">
            <a:avLst/>
          </a:prstGeom>
          <a:noFill/>
        </p:spPr>
        <p:txBody>
          <a:bodyPr wrap="square">
            <a:spAutoFit/>
          </a:bodyPr>
          <a:lstStyle/>
          <a:p>
            <a:r>
              <a:rPr lang="en-US" altLang="zh-TW" dirty="0"/>
              <a:t>Oolong tea</a:t>
            </a:r>
          </a:p>
        </p:txBody>
      </p:sp>
    </p:spTree>
    <p:extLst>
      <p:ext uri="{BB962C8B-B14F-4D97-AF65-F5344CB8AC3E}">
        <p14:creationId xmlns:p14="http://schemas.microsoft.com/office/powerpoint/2010/main" val="112169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500"/>
                                        <p:tgtEl>
                                          <p:spTgt spid="1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3"/>
                                        </p:tgtEl>
                                        <p:attrNameLst>
                                          <p:attrName>style.visibility</p:attrName>
                                        </p:attrNameLst>
                                      </p:cBhvr>
                                      <p:to>
                                        <p:strVal val="visible"/>
                                      </p:to>
                                    </p:set>
                                    <p:animEffect transition="in" filter="fade">
                                      <p:cBhvr>
                                        <p:cTn id="17" dur="500"/>
                                        <p:tgtEl>
                                          <p:spTgt spid="1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4"/>
                                        </p:tgtEl>
                                        <p:attrNameLst>
                                          <p:attrName>style.visibility</p:attrName>
                                        </p:attrNameLst>
                                      </p:cBhvr>
                                      <p:to>
                                        <p:strVal val="visible"/>
                                      </p:to>
                                    </p:set>
                                    <p:animEffect transition="in" filter="fade">
                                      <p:cBhvr>
                                        <p:cTn id="22" dur="500"/>
                                        <p:tgtEl>
                                          <p:spTgt spid="1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5"/>
                                        </p:tgtEl>
                                        <p:attrNameLst>
                                          <p:attrName>style.visibility</p:attrName>
                                        </p:attrNameLst>
                                      </p:cBhvr>
                                      <p:to>
                                        <p:strVal val="visible"/>
                                      </p:to>
                                    </p:set>
                                    <p:animEffect transition="in" filter="fade">
                                      <p:cBhvr>
                                        <p:cTn id="27" dur="500"/>
                                        <p:tgtEl>
                                          <p:spTgt spid="1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7"/>
                                        </p:tgtEl>
                                        <p:attrNameLst>
                                          <p:attrName>style.visibility</p:attrName>
                                        </p:attrNameLst>
                                      </p:cBhvr>
                                      <p:to>
                                        <p:strVal val="visible"/>
                                      </p:to>
                                    </p:set>
                                    <p:animEffect transition="in" filter="fade">
                                      <p:cBhvr>
                                        <p:cTn id="32" dur="500"/>
                                        <p:tgtEl>
                                          <p:spTgt spid="1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8"/>
                                        </p:tgtEl>
                                        <p:attrNameLst>
                                          <p:attrName>style.visibility</p:attrName>
                                        </p:attrNameLst>
                                      </p:cBhvr>
                                      <p:to>
                                        <p:strVal val="visible"/>
                                      </p:to>
                                    </p:set>
                                    <p:animEffect transition="in" filter="fade">
                                      <p:cBhvr>
                                        <p:cTn id="37" dur="500"/>
                                        <p:tgtEl>
                                          <p:spTgt spid="1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9"/>
                                        </p:tgtEl>
                                        <p:attrNameLst>
                                          <p:attrName>style.visibility</p:attrName>
                                        </p:attrNameLst>
                                      </p:cBhvr>
                                      <p:to>
                                        <p:strVal val="visible"/>
                                      </p:to>
                                    </p:set>
                                    <p:animEffect transition="in" filter="fade">
                                      <p:cBhvr>
                                        <p:cTn id="42" dur="500"/>
                                        <p:tgtEl>
                                          <p:spTgt spid="1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0"/>
                                        </p:tgtEl>
                                        <p:attrNameLst>
                                          <p:attrName>style.visibility</p:attrName>
                                        </p:attrNameLst>
                                      </p:cBhvr>
                                      <p:to>
                                        <p:strVal val="visible"/>
                                      </p:to>
                                    </p:set>
                                    <p:animEffect transition="in" filter="fade">
                                      <p:cBhvr>
                                        <p:cTn id="47" dur="500"/>
                                        <p:tgtEl>
                                          <p:spTgt spid="1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6"/>
                                        </p:tgtEl>
                                        <p:attrNameLst>
                                          <p:attrName>style.visibility</p:attrName>
                                        </p:attrNameLst>
                                      </p:cBhvr>
                                      <p:to>
                                        <p:strVal val="visible"/>
                                      </p:to>
                                    </p:set>
                                    <p:animEffect transition="in" filter="fade">
                                      <p:cBhvr>
                                        <p:cTn id="52"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09" grpId="0"/>
      <p:bldP spid="123" grpId="0"/>
      <p:bldP spid="124" grpId="0"/>
      <p:bldP spid="125" grpId="0"/>
      <p:bldP spid="126" grpId="0"/>
      <p:bldP spid="127" grpId="0"/>
      <p:bldP spid="128" grpId="0"/>
      <p:bldP spid="129" grpId="0"/>
      <p:bldP spid="13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標題 1">
            <a:extLst>
              <a:ext uri="{FF2B5EF4-FFF2-40B4-BE49-F238E27FC236}">
                <a16:creationId xmlns:a16="http://schemas.microsoft.com/office/drawing/2014/main" id="{96F5B826-7CEB-4766-BA93-FE86BE1C0404}"/>
              </a:ext>
            </a:extLst>
          </p:cNvPr>
          <p:cNvSpPr txBox="1">
            <a:spLocks/>
          </p:cNvSpPr>
          <p:nvPr/>
        </p:nvSpPr>
        <p:spPr>
          <a:xfrm>
            <a:off x="169287" y="148382"/>
            <a:ext cx="5402173" cy="1035983"/>
          </a:xfrm>
          <a:prstGeom prst="rect">
            <a:avLst/>
          </a:prstGeom>
          <a:noFill/>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chemeClr val="accent5">
                    <a:lumMod val="75000"/>
                  </a:schemeClr>
                </a:solidFill>
                <a:effectLst>
                  <a:outerShdw blurRad="38100" dist="38100" dir="2700000" algn="tl">
                    <a:srgbClr val="000000">
                      <a:alpha val="43137"/>
                    </a:srgbClr>
                  </a:outerShdw>
                </a:effectLst>
              </a:rPr>
              <a:t>Reflection on Cultural Security</a:t>
            </a:r>
          </a:p>
        </p:txBody>
      </p:sp>
      <p:sp>
        <p:nvSpPr>
          <p:cNvPr id="4" name="Slide Number Placeholder 3"/>
          <p:cNvSpPr>
            <a:spLocks noGrp="1"/>
          </p:cNvSpPr>
          <p:nvPr>
            <p:ph type="sldNum" sz="quarter" idx="12"/>
          </p:nvPr>
        </p:nvSpPr>
        <p:spPr>
          <a:xfrm>
            <a:off x="9312349" y="6536002"/>
            <a:ext cx="2743200" cy="365125"/>
          </a:xfrm>
        </p:spPr>
        <p:txBody>
          <a:bodyPr/>
          <a:lstStyle/>
          <a:p>
            <a:fld id="{01D8345E-4E1F-46C7-9F87-24FCA86018EC}" type="slidenum">
              <a:rPr lang="en-US" smtClean="0"/>
              <a:t>12</a:t>
            </a:fld>
            <a:endParaRPr lang="en-US"/>
          </a:p>
        </p:txBody>
      </p:sp>
      <p:grpSp>
        <p:nvGrpSpPr>
          <p:cNvPr id="16" name="Group 15"/>
          <p:cNvGrpSpPr/>
          <p:nvPr/>
        </p:nvGrpSpPr>
        <p:grpSpPr>
          <a:xfrm>
            <a:off x="246094" y="4140980"/>
            <a:ext cx="3835339" cy="2545096"/>
            <a:chOff x="335406" y="903027"/>
            <a:chExt cx="4162569" cy="4615218"/>
          </a:xfrm>
        </p:grpSpPr>
        <p:sp>
          <p:nvSpPr>
            <p:cNvPr id="7" name="Rounded Rectangular Callout 6"/>
            <p:cNvSpPr/>
            <p:nvPr/>
          </p:nvSpPr>
          <p:spPr>
            <a:xfrm flipH="1">
              <a:off x="335406" y="903027"/>
              <a:ext cx="3957851" cy="4462818"/>
            </a:xfrm>
            <a:prstGeom prst="wedgeRoundRectCallout">
              <a:avLst>
                <a:gd name="adj1" fmla="val -62056"/>
                <a:gd name="adj2" fmla="val 2112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Rounded Rectangular Callout 7"/>
            <p:cNvSpPr/>
            <p:nvPr/>
          </p:nvSpPr>
          <p:spPr>
            <a:xfrm flipH="1">
              <a:off x="540124" y="1055427"/>
              <a:ext cx="3957851" cy="4462818"/>
            </a:xfrm>
            <a:prstGeom prst="wedgeRoundRectCallout">
              <a:avLst>
                <a:gd name="adj1" fmla="val -70312"/>
                <a:gd name="adj2" fmla="val 9795"/>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標題 1"/>
            <p:cNvSpPr txBox="1">
              <a:spLocks/>
            </p:cNvSpPr>
            <p:nvPr/>
          </p:nvSpPr>
          <p:spPr>
            <a:xfrm>
              <a:off x="563868" y="1303399"/>
              <a:ext cx="3910363" cy="1831037"/>
            </a:xfrm>
            <a:prstGeom prst="rect">
              <a:avLst/>
            </a:prstGeom>
            <a:noFill/>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265113" indent="-265113"/>
              <a:r>
                <a:rPr lang="en-US" altLang="zh-TW" sz="2000" b="1" dirty="0"/>
                <a:t>2. How do you compare the place of China’s tea culture with modern drinks like coffee or soft drinks?</a:t>
              </a:r>
            </a:p>
          </p:txBody>
        </p:sp>
      </p:grpSp>
      <p:grpSp>
        <p:nvGrpSpPr>
          <p:cNvPr id="15" name="Group 14"/>
          <p:cNvGrpSpPr/>
          <p:nvPr/>
        </p:nvGrpSpPr>
        <p:grpSpPr>
          <a:xfrm>
            <a:off x="7893742" y="1964243"/>
            <a:ext cx="4088544" cy="4669809"/>
            <a:chOff x="6952494" y="696036"/>
            <a:chExt cx="4088544" cy="4669809"/>
          </a:xfrm>
        </p:grpSpPr>
        <p:sp>
          <p:nvSpPr>
            <p:cNvPr id="6" name="Rounded Rectangular Callout 5"/>
            <p:cNvSpPr/>
            <p:nvPr/>
          </p:nvSpPr>
          <p:spPr>
            <a:xfrm>
              <a:off x="7083187" y="696036"/>
              <a:ext cx="3957851" cy="4462818"/>
            </a:xfrm>
            <a:prstGeom prst="wedgeRoundRectCallout">
              <a:avLst>
                <a:gd name="adj1" fmla="val -60833"/>
                <a:gd name="adj2" fmla="val 3834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Rounded Rectangular Callout 8"/>
            <p:cNvSpPr/>
            <p:nvPr/>
          </p:nvSpPr>
          <p:spPr>
            <a:xfrm>
              <a:off x="6952494" y="903027"/>
              <a:ext cx="3957851" cy="4462818"/>
            </a:xfrm>
            <a:prstGeom prst="wedgeRoundRectCallout">
              <a:avLst>
                <a:gd name="adj1" fmla="val -60833"/>
                <a:gd name="adj2" fmla="val 38341"/>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標題 1"/>
            <p:cNvSpPr txBox="1">
              <a:spLocks/>
            </p:cNvSpPr>
            <p:nvPr/>
          </p:nvSpPr>
          <p:spPr>
            <a:xfrm>
              <a:off x="7145359" y="1124810"/>
              <a:ext cx="3576360" cy="1035983"/>
            </a:xfrm>
            <a:prstGeom prst="rect">
              <a:avLst/>
            </a:prstGeom>
            <a:noFill/>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265113" indent="-265113"/>
              <a:r>
                <a:rPr lang="en-US" altLang="zh-TW" sz="2000" b="1" dirty="0"/>
                <a:t>3. What role can Chinese tea play in bridging Eastern and Western cultures through shared daily habits?</a:t>
              </a:r>
            </a:p>
          </p:txBody>
        </p:sp>
      </p:grpSp>
      <p:pic>
        <p:nvPicPr>
          <p:cNvPr id="13" name="Picture 1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78170" y="596168"/>
            <a:ext cx="1722091" cy="1330707"/>
          </a:xfrm>
          <a:prstGeom prst="rect">
            <a:avLst/>
          </a:prstGeom>
        </p:spPr>
      </p:pic>
      <p:sp>
        <p:nvSpPr>
          <p:cNvPr id="14" name="Rectangle 13"/>
          <p:cNvSpPr/>
          <p:nvPr/>
        </p:nvSpPr>
        <p:spPr>
          <a:xfrm>
            <a:off x="4624499" y="903140"/>
            <a:ext cx="5532755" cy="861774"/>
          </a:xfrm>
          <a:prstGeom prst="rect">
            <a:avLst/>
          </a:prstGeom>
        </p:spPr>
        <p:txBody>
          <a:bodyPr wrap="square">
            <a:spAutoFit/>
          </a:bodyPr>
          <a:lstStyle/>
          <a:p>
            <a:pPr algn="ctr"/>
            <a:r>
              <a:rPr lang="en-US" altLang="zh-TW" sz="2500" b="1" u="sng" dirty="0"/>
              <a:t>The Significance of China’s Tea Culture in the Modern World</a:t>
            </a:r>
          </a:p>
        </p:txBody>
      </p:sp>
      <p:pic>
        <p:nvPicPr>
          <p:cNvPr id="21" name="Picture 20"/>
          <p:cNvPicPr>
            <a:picLocks noChangeAspect="1"/>
          </p:cNvPicPr>
          <p:nvPr/>
        </p:nvPicPr>
        <p:blipFill rotWithShape="1">
          <a:blip r:embed="rId4"/>
          <a:srcRect l="8049"/>
          <a:stretch/>
        </p:blipFill>
        <p:spPr>
          <a:xfrm>
            <a:off x="4974248" y="1964243"/>
            <a:ext cx="2266523" cy="3669674"/>
          </a:xfrm>
          <a:prstGeom prst="rect">
            <a:avLst/>
          </a:prstGeom>
        </p:spPr>
      </p:pic>
      <p:grpSp>
        <p:nvGrpSpPr>
          <p:cNvPr id="23" name="Group 15"/>
          <p:cNvGrpSpPr/>
          <p:nvPr/>
        </p:nvGrpSpPr>
        <p:grpSpPr>
          <a:xfrm>
            <a:off x="246094" y="1338677"/>
            <a:ext cx="3835340" cy="2588602"/>
            <a:chOff x="335406" y="903027"/>
            <a:chExt cx="4162570" cy="4615219"/>
          </a:xfrm>
        </p:grpSpPr>
        <p:sp>
          <p:nvSpPr>
            <p:cNvPr id="24" name="Rounded Rectangular Callout 6"/>
            <p:cNvSpPr/>
            <p:nvPr/>
          </p:nvSpPr>
          <p:spPr>
            <a:xfrm flipH="1">
              <a:off x="335406" y="903027"/>
              <a:ext cx="3957851" cy="4462818"/>
            </a:xfrm>
            <a:prstGeom prst="wedgeRoundRectCallout">
              <a:avLst>
                <a:gd name="adj1" fmla="val -60833"/>
                <a:gd name="adj2" fmla="val 3834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Rounded Rectangular Callout 7"/>
            <p:cNvSpPr/>
            <p:nvPr/>
          </p:nvSpPr>
          <p:spPr>
            <a:xfrm flipH="1">
              <a:off x="540125" y="1055428"/>
              <a:ext cx="3957850" cy="4462818"/>
            </a:xfrm>
            <a:prstGeom prst="wedgeRoundRectCallout">
              <a:avLst>
                <a:gd name="adj1" fmla="val -60833"/>
                <a:gd name="adj2" fmla="val 38341"/>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標題 1"/>
            <p:cNvSpPr txBox="1">
              <a:spLocks/>
            </p:cNvSpPr>
            <p:nvPr/>
          </p:nvSpPr>
          <p:spPr>
            <a:xfrm>
              <a:off x="587613" y="1756870"/>
              <a:ext cx="3910363" cy="1035984"/>
            </a:xfrm>
            <a:prstGeom prst="rect">
              <a:avLst/>
            </a:prstGeom>
            <a:noFill/>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265113" indent="-265113"/>
              <a:r>
                <a:rPr lang="en-US" altLang="zh-TW" sz="2000" b="1" dirty="0"/>
                <a:t>1. Do you think ancient tea rituals (e.g. serving tea at different occasions) still matter in the modern world? Why ?</a:t>
              </a:r>
            </a:p>
          </p:txBody>
        </p:sp>
      </p:grpSp>
    </p:spTree>
    <p:extLst>
      <p:ext uri="{BB962C8B-B14F-4D97-AF65-F5344CB8AC3E}">
        <p14:creationId xmlns:p14="http://schemas.microsoft.com/office/powerpoint/2010/main" val="4188859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27">
            <a:extLst>
              <a:ext uri="{FF2B5EF4-FFF2-40B4-BE49-F238E27FC236}">
                <a16:creationId xmlns:a16="http://schemas.microsoft.com/office/drawing/2014/main" id="{36DD2818-F52A-4943-BF31-041C9A9390F3}"/>
              </a:ext>
            </a:extLst>
          </p:cNvPr>
          <p:cNvSpPr/>
          <p:nvPr/>
        </p:nvSpPr>
        <p:spPr>
          <a:xfrm>
            <a:off x="766496" y="1740642"/>
            <a:ext cx="4448429" cy="211755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Rounded Rectangle 27">
            <a:extLst>
              <a:ext uri="{FF2B5EF4-FFF2-40B4-BE49-F238E27FC236}">
                <a16:creationId xmlns:a16="http://schemas.microsoft.com/office/drawing/2014/main" id="{2D559A32-BFF8-4FA8-8675-2718E1165D15}"/>
              </a:ext>
            </a:extLst>
          </p:cNvPr>
          <p:cNvSpPr/>
          <p:nvPr/>
        </p:nvSpPr>
        <p:spPr>
          <a:xfrm>
            <a:off x="6905371" y="1791276"/>
            <a:ext cx="4448429" cy="211755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標題 7">
            <a:extLst>
              <a:ext uri="{FF2B5EF4-FFF2-40B4-BE49-F238E27FC236}">
                <a16:creationId xmlns:a16="http://schemas.microsoft.com/office/drawing/2014/main" id="{B16381BE-3983-448C-A73F-9FD913B8BCC6}"/>
              </a:ext>
            </a:extLst>
          </p:cNvPr>
          <p:cNvSpPr>
            <a:spLocks noGrp="1"/>
          </p:cNvSpPr>
          <p:nvPr>
            <p:ph type="title"/>
          </p:nvPr>
        </p:nvSpPr>
        <p:spPr>
          <a:xfrm>
            <a:off x="4555651" y="653497"/>
            <a:ext cx="3255243" cy="1320800"/>
          </a:xfrm>
        </p:spPr>
        <p:txBody>
          <a:bodyPr>
            <a:normAutofit/>
          </a:bodyPr>
          <a:lstStyle/>
          <a:p>
            <a:r>
              <a:rPr lang="en-US" altLang="zh-TW" sz="3600" b="1" u="sng" dirty="0">
                <a:solidFill>
                  <a:schemeClr val="accent6">
                    <a:lumMod val="75000"/>
                  </a:schemeClr>
                </a:solidFill>
              </a:rPr>
              <a:t>A Semantic Map</a:t>
            </a:r>
            <a:endParaRPr lang="zh-HK" altLang="en-US" sz="3600" b="1" u="sng" dirty="0">
              <a:solidFill>
                <a:schemeClr val="accent6">
                  <a:lumMod val="75000"/>
                </a:schemeClr>
              </a:solidFill>
            </a:endParaRPr>
          </a:p>
        </p:txBody>
      </p:sp>
      <p:sp>
        <p:nvSpPr>
          <p:cNvPr id="10" name="Rounded Rectangle 27">
            <a:extLst>
              <a:ext uri="{FF2B5EF4-FFF2-40B4-BE49-F238E27FC236}">
                <a16:creationId xmlns:a16="http://schemas.microsoft.com/office/drawing/2014/main" id="{3427C637-5744-4125-AEC8-7E7C09012A17}"/>
              </a:ext>
            </a:extLst>
          </p:cNvPr>
          <p:cNvSpPr/>
          <p:nvPr/>
        </p:nvSpPr>
        <p:spPr>
          <a:xfrm>
            <a:off x="3362465" y="4572000"/>
            <a:ext cx="5248135" cy="1973179"/>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aphicFrame>
        <p:nvGraphicFramePr>
          <p:cNvPr id="6" name="資料庫圖表 5">
            <a:extLst>
              <a:ext uri="{FF2B5EF4-FFF2-40B4-BE49-F238E27FC236}">
                <a16:creationId xmlns:a16="http://schemas.microsoft.com/office/drawing/2014/main" id="{81BA4923-07E6-4BB6-8A2F-F32581F2EFBE}"/>
              </a:ext>
            </a:extLst>
          </p:cNvPr>
          <p:cNvGraphicFramePr/>
          <p:nvPr>
            <p:extLst>
              <p:ext uri="{D42A27DB-BD31-4B8C-83A1-F6EECF244321}">
                <p14:modId xmlns:p14="http://schemas.microsoft.com/office/powerpoint/2010/main" val="3408270904"/>
              </p:ext>
            </p:extLst>
          </p:nvPr>
        </p:nvGraphicFramePr>
        <p:xfrm>
          <a:off x="3362465" y="1517736"/>
          <a:ext cx="5467070" cy="382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文字方塊 10">
            <a:extLst>
              <a:ext uri="{FF2B5EF4-FFF2-40B4-BE49-F238E27FC236}">
                <a16:creationId xmlns:a16="http://schemas.microsoft.com/office/drawing/2014/main" id="{3F82A32E-C4A4-48A2-9821-9BA07563C29F}"/>
              </a:ext>
            </a:extLst>
          </p:cNvPr>
          <p:cNvSpPr txBox="1"/>
          <p:nvPr/>
        </p:nvSpPr>
        <p:spPr>
          <a:xfrm>
            <a:off x="838200" y="1791276"/>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ltLang="zh-TW" b="1" kern="0" dirty="0">
                <a:solidFill>
                  <a:prstClr val="black"/>
                </a:solidFill>
              </a:rPr>
              <a:t>1) </a:t>
            </a:r>
            <a:endParaRPr kumimoji="0" lang="zh-TW" altLang="en-US" sz="1800" b="1" i="0" u="none" strike="noStrike" kern="0" cap="none" spc="0" normalizeH="0" baseline="0" noProof="0" dirty="0">
              <a:ln>
                <a:noFill/>
              </a:ln>
              <a:solidFill>
                <a:prstClr val="black"/>
              </a:solidFill>
              <a:effectLst/>
              <a:uLnTx/>
              <a:uFillTx/>
            </a:endParaRPr>
          </a:p>
        </p:txBody>
      </p:sp>
      <p:sp>
        <p:nvSpPr>
          <p:cNvPr id="12" name="文字方塊 11">
            <a:extLst>
              <a:ext uri="{FF2B5EF4-FFF2-40B4-BE49-F238E27FC236}">
                <a16:creationId xmlns:a16="http://schemas.microsoft.com/office/drawing/2014/main" id="{AD50DEA8-323A-47C0-BEBF-364EC6220449}"/>
              </a:ext>
            </a:extLst>
          </p:cNvPr>
          <p:cNvSpPr txBox="1"/>
          <p:nvPr/>
        </p:nvSpPr>
        <p:spPr>
          <a:xfrm>
            <a:off x="6905371" y="1791276"/>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ltLang="zh-TW" b="1" kern="0" dirty="0">
                <a:solidFill>
                  <a:prstClr val="black"/>
                </a:solidFill>
              </a:rPr>
              <a:t>2) </a:t>
            </a:r>
            <a:endParaRPr kumimoji="0" lang="zh-TW" altLang="en-US" sz="1800" b="1" i="0" u="none" strike="noStrike" kern="0" cap="none" spc="0" normalizeH="0" baseline="0" noProof="0" dirty="0">
              <a:ln>
                <a:noFill/>
              </a:ln>
              <a:solidFill>
                <a:prstClr val="black"/>
              </a:solidFill>
              <a:effectLst/>
              <a:uLnTx/>
              <a:uFillTx/>
            </a:endParaRPr>
          </a:p>
        </p:txBody>
      </p:sp>
      <p:sp>
        <p:nvSpPr>
          <p:cNvPr id="13" name="文字方塊 12">
            <a:extLst>
              <a:ext uri="{FF2B5EF4-FFF2-40B4-BE49-F238E27FC236}">
                <a16:creationId xmlns:a16="http://schemas.microsoft.com/office/drawing/2014/main" id="{0904C6A7-61C9-4040-BFE1-A37425401835}"/>
              </a:ext>
            </a:extLst>
          </p:cNvPr>
          <p:cNvSpPr txBox="1"/>
          <p:nvPr/>
        </p:nvSpPr>
        <p:spPr>
          <a:xfrm>
            <a:off x="3362465" y="4940815"/>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ltLang="zh-TW" b="1" kern="0" dirty="0">
                <a:solidFill>
                  <a:prstClr val="black"/>
                </a:solidFill>
              </a:rPr>
              <a:t>3) </a:t>
            </a:r>
            <a:endParaRPr kumimoji="0" lang="zh-TW" altLang="en-US" sz="1800" b="1" i="0" u="none" strike="noStrike" kern="0" cap="none" spc="0" normalizeH="0" baseline="0" noProof="0" dirty="0">
              <a:ln>
                <a:noFill/>
              </a:ln>
              <a:solidFill>
                <a:prstClr val="black"/>
              </a:solidFill>
              <a:effectLst/>
              <a:uLnTx/>
              <a:uFillTx/>
            </a:endParaRPr>
          </a:p>
        </p:txBody>
      </p:sp>
      <p:sp>
        <p:nvSpPr>
          <p:cNvPr id="15" name="文字方塊 14">
            <a:extLst>
              <a:ext uri="{FF2B5EF4-FFF2-40B4-BE49-F238E27FC236}">
                <a16:creationId xmlns:a16="http://schemas.microsoft.com/office/drawing/2014/main" id="{A169120D-4550-41FA-A52C-8E53E9D72F09}"/>
              </a:ext>
            </a:extLst>
          </p:cNvPr>
          <p:cNvSpPr txBox="1"/>
          <p:nvPr/>
        </p:nvSpPr>
        <p:spPr>
          <a:xfrm>
            <a:off x="7325897" y="2002952"/>
            <a:ext cx="4027903" cy="954107"/>
          </a:xfrm>
          <a:prstGeom prst="rect">
            <a:avLst/>
          </a:prstGeom>
          <a:noFill/>
        </p:spPr>
        <p:txBody>
          <a:bodyPr wrap="square">
            <a:spAutoFit/>
          </a:bodyPr>
          <a:lstStyle/>
          <a:p>
            <a:r>
              <a:rPr lang="en-US" altLang="zh-TW" sz="2800" dirty="0"/>
              <a:t>Picking, manual, boiling, leaf, plantation</a:t>
            </a:r>
            <a:endParaRPr lang="zh-TW" altLang="en-US" sz="2800" dirty="0"/>
          </a:p>
        </p:txBody>
      </p:sp>
      <p:sp>
        <p:nvSpPr>
          <p:cNvPr id="17" name="文字方塊 16">
            <a:extLst>
              <a:ext uri="{FF2B5EF4-FFF2-40B4-BE49-F238E27FC236}">
                <a16:creationId xmlns:a16="http://schemas.microsoft.com/office/drawing/2014/main" id="{8A51822D-CFB8-4CE6-BD90-2B560688695E}"/>
              </a:ext>
            </a:extLst>
          </p:cNvPr>
          <p:cNvSpPr txBox="1"/>
          <p:nvPr/>
        </p:nvSpPr>
        <p:spPr>
          <a:xfrm>
            <a:off x="3594496" y="5023306"/>
            <a:ext cx="4779483" cy="954107"/>
          </a:xfrm>
          <a:prstGeom prst="rect">
            <a:avLst/>
          </a:prstGeom>
          <a:noFill/>
        </p:spPr>
        <p:txBody>
          <a:bodyPr wrap="square">
            <a:spAutoFit/>
          </a:bodyPr>
          <a:lstStyle/>
          <a:p>
            <a:r>
              <a:rPr lang="en-US" altLang="zh-TW" sz="2800" dirty="0"/>
              <a:t>Ceremonies, guests, identity, </a:t>
            </a:r>
            <a:r>
              <a:rPr lang="en-US" altLang="zh-TW" sz="2800" dirty="0" err="1"/>
              <a:t>neighbours</a:t>
            </a:r>
            <a:r>
              <a:rPr lang="en-US" altLang="zh-TW" sz="2800" dirty="0"/>
              <a:t>, </a:t>
            </a:r>
            <a:r>
              <a:rPr lang="en-US" altLang="zh-TW" sz="2800" dirty="0" err="1"/>
              <a:t>socialisation</a:t>
            </a:r>
            <a:endParaRPr lang="zh-TW" altLang="en-US" sz="2800" dirty="0"/>
          </a:p>
        </p:txBody>
      </p:sp>
      <p:sp>
        <p:nvSpPr>
          <p:cNvPr id="19" name="文字方塊 18">
            <a:extLst>
              <a:ext uri="{FF2B5EF4-FFF2-40B4-BE49-F238E27FC236}">
                <a16:creationId xmlns:a16="http://schemas.microsoft.com/office/drawing/2014/main" id="{9F5ECB32-C039-467F-84C9-83FB760FEC26}"/>
              </a:ext>
            </a:extLst>
          </p:cNvPr>
          <p:cNvSpPr txBox="1"/>
          <p:nvPr/>
        </p:nvSpPr>
        <p:spPr>
          <a:xfrm>
            <a:off x="1142143" y="1744317"/>
            <a:ext cx="3580511" cy="954107"/>
          </a:xfrm>
          <a:prstGeom prst="rect">
            <a:avLst/>
          </a:prstGeom>
          <a:noFill/>
        </p:spPr>
        <p:txBody>
          <a:bodyPr wrap="square">
            <a:spAutoFit/>
          </a:bodyPr>
          <a:lstStyle/>
          <a:p>
            <a:r>
              <a:rPr lang="en-US" altLang="zh-TW" sz="2800" dirty="0"/>
              <a:t>diligence, respect, harmony, comity</a:t>
            </a:r>
            <a:endParaRPr lang="zh-TW" altLang="en-US" sz="2800" dirty="0"/>
          </a:p>
        </p:txBody>
      </p:sp>
      <p:pic>
        <p:nvPicPr>
          <p:cNvPr id="22" name="圖片 21">
            <a:extLst>
              <a:ext uri="{FF2B5EF4-FFF2-40B4-BE49-F238E27FC236}">
                <a16:creationId xmlns:a16="http://schemas.microsoft.com/office/drawing/2014/main" id="{48280D49-DF50-49BC-B939-EBD998FDD2F0}"/>
              </a:ext>
            </a:extLst>
          </p:cNvPr>
          <p:cNvPicPr>
            <a:picLocks noChangeAspect="1"/>
          </p:cNvPicPr>
          <p:nvPr/>
        </p:nvPicPr>
        <p:blipFill>
          <a:blip r:embed="rId8"/>
          <a:stretch>
            <a:fillRect/>
          </a:stretch>
        </p:blipFill>
        <p:spPr>
          <a:xfrm>
            <a:off x="8250516" y="4787651"/>
            <a:ext cx="2639222" cy="1969506"/>
          </a:xfrm>
          <a:prstGeom prst="rect">
            <a:avLst/>
          </a:prstGeom>
        </p:spPr>
      </p:pic>
      <p:pic>
        <p:nvPicPr>
          <p:cNvPr id="24" name="圖片 23">
            <a:extLst>
              <a:ext uri="{FF2B5EF4-FFF2-40B4-BE49-F238E27FC236}">
                <a16:creationId xmlns:a16="http://schemas.microsoft.com/office/drawing/2014/main" id="{31C52790-A07F-4825-AA88-DCB80D07E56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9606828" y="2585931"/>
            <a:ext cx="2031288" cy="2117558"/>
          </a:xfrm>
          <a:prstGeom prst="rect">
            <a:avLst/>
          </a:prstGeom>
        </p:spPr>
      </p:pic>
      <p:sp>
        <p:nvSpPr>
          <p:cNvPr id="25" name="Freeform 5">
            <a:extLst>
              <a:ext uri="{FF2B5EF4-FFF2-40B4-BE49-F238E27FC236}">
                <a16:creationId xmlns:a16="http://schemas.microsoft.com/office/drawing/2014/main" id="{C0C28692-CDCB-4D54-8EE4-72905FAC9977}"/>
              </a:ext>
            </a:extLst>
          </p:cNvPr>
          <p:cNvSpPr/>
          <p:nvPr/>
        </p:nvSpPr>
        <p:spPr>
          <a:xfrm>
            <a:off x="478462" y="3078205"/>
            <a:ext cx="1853902" cy="1661257"/>
          </a:xfrm>
          <a:custGeom>
            <a:avLst/>
            <a:gdLst/>
            <a:ahLst/>
            <a:cxnLst/>
            <a:rect l="l" t="t" r="r" b="b"/>
            <a:pathLst>
              <a:path w="3150481" h="2642466">
                <a:moveTo>
                  <a:pt x="0" y="0"/>
                </a:moveTo>
                <a:lnTo>
                  <a:pt x="3150482" y="0"/>
                </a:lnTo>
                <a:lnTo>
                  <a:pt x="3150482" y="2642466"/>
                </a:lnTo>
                <a:lnTo>
                  <a:pt x="0" y="2642466"/>
                </a:lnTo>
                <a:lnTo>
                  <a:pt x="0" y="0"/>
                </a:lnTo>
                <a:close/>
              </a:path>
            </a:pathLst>
          </a:custGeom>
          <a:blipFill>
            <a:blip r:embed="rId10"/>
            <a:stretch>
              <a:fillRect/>
            </a:stretch>
          </a:blipFill>
        </p:spPr>
      </p:sp>
      <p:sp>
        <p:nvSpPr>
          <p:cNvPr id="26" name="標題 7">
            <a:extLst>
              <a:ext uri="{FF2B5EF4-FFF2-40B4-BE49-F238E27FC236}">
                <a16:creationId xmlns:a16="http://schemas.microsoft.com/office/drawing/2014/main" id="{FAC9B546-8475-41EF-A504-E7A0A82B8BCF}"/>
              </a:ext>
            </a:extLst>
          </p:cNvPr>
          <p:cNvSpPr txBox="1">
            <a:spLocks/>
          </p:cNvSpPr>
          <p:nvPr/>
        </p:nvSpPr>
        <p:spPr>
          <a:xfrm>
            <a:off x="196068" y="127794"/>
            <a:ext cx="11576337" cy="132080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zh-HK" sz="2800" dirty="0"/>
              <a:t>Identify vocabulary items from the texts and organise them under the </a:t>
            </a:r>
            <a:r>
              <a:rPr lang="en-GB" altLang="zh-HK" sz="2800" b="1" dirty="0">
                <a:solidFill>
                  <a:schemeClr val="accent6">
                    <a:lumMod val="75000"/>
                  </a:schemeClr>
                </a:solidFill>
              </a:rPr>
              <a:t>three categories </a:t>
            </a:r>
            <a:r>
              <a:rPr lang="en-GB" altLang="zh-HK" sz="2800" dirty="0"/>
              <a:t>below.</a:t>
            </a:r>
            <a:endParaRPr lang="zh-HK" altLang="en-US" sz="2800" dirty="0"/>
          </a:p>
        </p:txBody>
      </p:sp>
      <p:sp>
        <p:nvSpPr>
          <p:cNvPr id="2" name="橢圓 1">
            <a:extLst>
              <a:ext uri="{FF2B5EF4-FFF2-40B4-BE49-F238E27FC236}">
                <a16:creationId xmlns:a16="http://schemas.microsoft.com/office/drawing/2014/main" id="{BDF7E3D5-BC7D-4AC6-A6E3-85CA2CFAF049}"/>
              </a:ext>
            </a:extLst>
          </p:cNvPr>
          <p:cNvSpPr/>
          <p:nvPr/>
        </p:nvSpPr>
        <p:spPr>
          <a:xfrm>
            <a:off x="5637680" y="3291295"/>
            <a:ext cx="837175" cy="7767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Freeform 10">
            <a:extLst>
              <a:ext uri="{FF2B5EF4-FFF2-40B4-BE49-F238E27FC236}">
                <a16:creationId xmlns:a16="http://schemas.microsoft.com/office/drawing/2014/main" id="{119F5D78-0A79-4A40-A47A-FF9FD96FBDD0}"/>
              </a:ext>
            </a:extLst>
          </p:cNvPr>
          <p:cNvSpPr/>
          <p:nvPr/>
        </p:nvSpPr>
        <p:spPr>
          <a:xfrm>
            <a:off x="5607739" y="3396290"/>
            <a:ext cx="837175" cy="550871"/>
          </a:xfrm>
          <a:custGeom>
            <a:avLst/>
            <a:gdLst/>
            <a:ahLst/>
            <a:cxnLst/>
            <a:rect l="l" t="t" r="r" b="b"/>
            <a:pathLst>
              <a:path w="3306068" h="3074643">
                <a:moveTo>
                  <a:pt x="0" y="0"/>
                </a:moveTo>
                <a:lnTo>
                  <a:pt x="3306068" y="0"/>
                </a:lnTo>
                <a:lnTo>
                  <a:pt x="3306068" y="3074643"/>
                </a:lnTo>
                <a:lnTo>
                  <a:pt x="0" y="3074643"/>
                </a:lnTo>
                <a:lnTo>
                  <a:pt x="0" y="0"/>
                </a:lnTo>
                <a:close/>
              </a:path>
            </a:pathLst>
          </a:custGeom>
          <a:blipFill>
            <a:blip r:embed="rId11"/>
            <a:stretch>
              <a:fillRect/>
            </a:stretch>
          </a:blipFill>
        </p:spPr>
      </p:sp>
    </p:spTree>
    <p:extLst>
      <p:ext uri="{BB962C8B-B14F-4D97-AF65-F5344CB8AC3E}">
        <p14:creationId xmlns:p14="http://schemas.microsoft.com/office/powerpoint/2010/main" val="311589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7">
            <a:extLst>
              <a:ext uri="{FF2B5EF4-FFF2-40B4-BE49-F238E27FC236}">
                <a16:creationId xmlns:a16="http://schemas.microsoft.com/office/drawing/2014/main" id="{B16381BE-3983-448C-A73F-9FD913B8BCC6}"/>
              </a:ext>
            </a:extLst>
          </p:cNvPr>
          <p:cNvSpPr>
            <a:spLocks noGrp="1"/>
          </p:cNvSpPr>
          <p:nvPr>
            <p:ph type="title"/>
          </p:nvPr>
        </p:nvSpPr>
        <p:spPr>
          <a:xfrm>
            <a:off x="4240912" y="785993"/>
            <a:ext cx="3710176" cy="1320800"/>
          </a:xfrm>
        </p:spPr>
        <p:txBody>
          <a:bodyPr>
            <a:normAutofit/>
          </a:bodyPr>
          <a:lstStyle/>
          <a:p>
            <a:r>
              <a:rPr lang="en-US" altLang="zh-TW" sz="3600" b="1" u="sng" dirty="0">
                <a:solidFill>
                  <a:schemeClr val="accent6">
                    <a:lumMod val="75000"/>
                  </a:schemeClr>
                </a:solidFill>
              </a:rPr>
              <a:t>Word Collocations</a:t>
            </a:r>
            <a:endParaRPr lang="zh-HK" altLang="en-US" sz="3600" b="1" u="sng" dirty="0">
              <a:solidFill>
                <a:schemeClr val="accent6">
                  <a:lumMod val="75000"/>
                </a:schemeClr>
              </a:solidFill>
            </a:endParaRPr>
          </a:p>
        </p:txBody>
      </p:sp>
      <p:sp>
        <p:nvSpPr>
          <p:cNvPr id="26" name="標題 7">
            <a:extLst>
              <a:ext uri="{FF2B5EF4-FFF2-40B4-BE49-F238E27FC236}">
                <a16:creationId xmlns:a16="http://schemas.microsoft.com/office/drawing/2014/main" id="{FAC9B546-8475-41EF-A504-E7A0A82B8BCF}"/>
              </a:ext>
            </a:extLst>
          </p:cNvPr>
          <p:cNvSpPr txBox="1">
            <a:spLocks/>
          </p:cNvSpPr>
          <p:nvPr/>
        </p:nvSpPr>
        <p:spPr>
          <a:xfrm>
            <a:off x="478462" y="32306"/>
            <a:ext cx="11576337" cy="132080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zh-HK" sz="2800" dirty="0"/>
              <a:t>Identify </a:t>
            </a:r>
            <a:r>
              <a:rPr lang="en-GB" altLang="zh-HK" sz="2800" b="1" dirty="0">
                <a:solidFill>
                  <a:schemeClr val="accent6">
                    <a:lumMod val="75000"/>
                  </a:schemeClr>
                </a:solidFill>
              </a:rPr>
              <a:t>word pairs of </a:t>
            </a:r>
            <a:r>
              <a:rPr lang="en-GB" altLang="zh-HK" sz="2800" b="1" u="sng" dirty="0">
                <a:solidFill>
                  <a:schemeClr val="accent6">
                    <a:lumMod val="75000"/>
                  </a:schemeClr>
                </a:solidFill>
              </a:rPr>
              <a:t>verb-noun collocations </a:t>
            </a:r>
            <a:r>
              <a:rPr lang="en-GB" altLang="zh-HK" sz="2800" dirty="0"/>
              <a:t>that describe the impact of China’s tea culture and complete the table below.</a:t>
            </a:r>
            <a:endParaRPr lang="zh-HK" altLang="en-US" sz="2800" dirty="0"/>
          </a:p>
        </p:txBody>
      </p:sp>
      <p:graphicFrame>
        <p:nvGraphicFramePr>
          <p:cNvPr id="2" name="表格 2">
            <a:extLst>
              <a:ext uri="{FF2B5EF4-FFF2-40B4-BE49-F238E27FC236}">
                <a16:creationId xmlns:a16="http://schemas.microsoft.com/office/drawing/2014/main" id="{95C7B4ED-1691-40B5-9438-FD5EF29E9C13}"/>
              </a:ext>
            </a:extLst>
          </p:cNvPr>
          <p:cNvGraphicFramePr>
            <a:graphicFrameLocks noGrp="1"/>
          </p:cNvGraphicFramePr>
          <p:nvPr>
            <p:extLst>
              <p:ext uri="{D42A27DB-BD31-4B8C-83A1-F6EECF244321}">
                <p14:modId xmlns:p14="http://schemas.microsoft.com/office/powerpoint/2010/main" val="139194013"/>
              </p:ext>
            </p:extLst>
          </p:nvPr>
        </p:nvGraphicFramePr>
        <p:xfrm>
          <a:off x="2005713" y="1843868"/>
          <a:ext cx="8128000" cy="4663440"/>
        </p:xfrm>
        <a:graphic>
          <a:graphicData uri="http://schemas.openxmlformats.org/drawingml/2006/table">
            <a:tbl>
              <a:tblPr firstRow="1" bandRow="1">
                <a:tableStyleId>{93296810-A885-4BE3-A3E7-6D5BEEA58F35}</a:tableStyleId>
              </a:tblPr>
              <a:tblGrid>
                <a:gridCol w="4064000">
                  <a:extLst>
                    <a:ext uri="{9D8B030D-6E8A-4147-A177-3AD203B41FA5}">
                      <a16:colId xmlns:a16="http://schemas.microsoft.com/office/drawing/2014/main" val="1486204845"/>
                    </a:ext>
                  </a:extLst>
                </a:gridCol>
                <a:gridCol w="4064000">
                  <a:extLst>
                    <a:ext uri="{9D8B030D-6E8A-4147-A177-3AD203B41FA5}">
                      <a16:colId xmlns:a16="http://schemas.microsoft.com/office/drawing/2014/main" val="1097247058"/>
                    </a:ext>
                  </a:extLst>
                </a:gridCol>
              </a:tblGrid>
              <a:tr h="386214">
                <a:tc>
                  <a:txBody>
                    <a:bodyPr/>
                    <a:lstStyle/>
                    <a:p>
                      <a:pPr algn="ctr"/>
                      <a:r>
                        <a:rPr lang="en-GB" altLang="zh-TW" sz="2400" dirty="0"/>
                        <a:t>Verb</a:t>
                      </a:r>
                      <a:endParaRPr lang="zh-TW" altLang="en-US" sz="2400" dirty="0"/>
                    </a:p>
                  </a:txBody>
                  <a:tcPr/>
                </a:tc>
                <a:tc>
                  <a:txBody>
                    <a:bodyPr/>
                    <a:lstStyle/>
                    <a:p>
                      <a:pPr algn="ctr"/>
                      <a:r>
                        <a:rPr lang="en-GB" altLang="zh-TW" sz="2400" dirty="0"/>
                        <a:t>Noun</a:t>
                      </a:r>
                      <a:endParaRPr lang="zh-TW" altLang="en-US" sz="2400" dirty="0"/>
                    </a:p>
                  </a:txBody>
                  <a:tcPr/>
                </a:tc>
                <a:extLst>
                  <a:ext uri="{0D108BD9-81ED-4DB2-BD59-A6C34878D82A}">
                    <a16:rowId xmlns:a16="http://schemas.microsoft.com/office/drawing/2014/main" val="267645251"/>
                  </a:ext>
                </a:extLst>
              </a:tr>
              <a:tr h="3553169">
                <a:tc>
                  <a:txBody>
                    <a:bodyPr/>
                    <a:lstStyle/>
                    <a:p>
                      <a:r>
                        <a:rPr lang="en-GB" altLang="zh-TW" dirty="0"/>
                        <a:t>                        e.g. promote</a:t>
                      </a:r>
                    </a:p>
                    <a:p>
                      <a:endParaRPr lang="en-GB" altLang="zh-TW" dirty="0"/>
                    </a:p>
                    <a:p>
                      <a:endParaRPr lang="en-GB" altLang="zh-TW" dirty="0"/>
                    </a:p>
                    <a:p>
                      <a:endParaRPr lang="en-GB" altLang="zh-TW" dirty="0"/>
                    </a:p>
                    <a:p>
                      <a:endParaRPr lang="en-GB" altLang="zh-TW" dirty="0"/>
                    </a:p>
                    <a:p>
                      <a:endParaRPr lang="en-GB" altLang="zh-TW" dirty="0"/>
                    </a:p>
                    <a:p>
                      <a:endParaRPr lang="en-GB" altLang="zh-TW" dirty="0"/>
                    </a:p>
                    <a:p>
                      <a:endParaRPr lang="en-GB" altLang="zh-TW" dirty="0"/>
                    </a:p>
                    <a:p>
                      <a:endParaRPr lang="en-GB" altLang="zh-TW" dirty="0"/>
                    </a:p>
                    <a:p>
                      <a:endParaRPr lang="en-GB" altLang="zh-TW" dirty="0"/>
                    </a:p>
                    <a:p>
                      <a:endParaRPr lang="en-GB" altLang="zh-TW" dirty="0"/>
                    </a:p>
                    <a:p>
                      <a:endParaRPr lang="en-GB" altLang="zh-TW" dirty="0"/>
                    </a:p>
                    <a:p>
                      <a:endParaRPr lang="en-GB" altLang="zh-TW" dirty="0"/>
                    </a:p>
                    <a:p>
                      <a:endParaRPr lang="en-GB" altLang="zh-TW" dirty="0"/>
                    </a:p>
                    <a:p>
                      <a:endParaRPr lang="en-GB" altLang="zh-TW" dirty="0"/>
                    </a:p>
                  </a:txBody>
                  <a:tcPr/>
                </a:tc>
                <a:tc>
                  <a:txBody>
                    <a:bodyPr/>
                    <a:lstStyle/>
                    <a:p>
                      <a:r>
                        <a:rPr lang="en-GB" altLang="zh-TW" dirty="0"/>
                        <a:t>            development</a:t>
                      </a:r>
                      <a:endParaRPr lang="zh-TW" altLang="en-US" dirty="0"/>
                    </a:p>
                  </a:txBody>
                  <a:tcPr/>
                </a:tc>
                <a:extLst>
                  <a:ext uri="{0D108BD9-81ED-4DB2-BD59-A6C34878D82A}">
                    <a16:rowId xmlns:a16="http://schemas.microsoft.com/office/drawing/2014/main" val="1684083375"/>
                  </a:ext>
                </a:extLst>
              </a:tr>
            </a:tbl>
          </a:graphicData>
        </a:graphic>
      </p:graphicFrame>
      <p:sp>
        <p:nvSpPr>
          <p:cNvPr id="3" name="加號 2">
            <a:extLst>
              <a:ext uri="{FF2B5EF4-FFF2-40B4-BE49-F238E27FC236}">
                <a16:creationId xmlns:a16="http://schemas.microsoft.com/office/drawing/2014/main" id="{1F20BF7B-A1D7-4DC2-820B-E0A8C9BC55DA}"/>
              </a:ext>
            </a:extLst>
          </p:cNvPr>
          <p:cNvSpPr/>
          <p:nvPr/>
        </p:nvSpPr>
        <p:spPr>
          <a:xfrm>
            <a:off x="5753283" y="1843867"/>
            <a:ext cx="513347" cy="450745"/>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A47B93CD-A699-4EBF-BEF4-3B6D94039652}"/>
              </a:ext>
            </a:extLst>
          </p:cNvPr>
          <p:cNvSpPr txBox="1"/>
          <p:nvPr/>
        </p:nvSpPr>
        <p:spPr>
          <a:xfrm>
            <a:off x="3332944" y="4621384"/>
            <a:ext cx="5555913" cy="523220"/>
          </a:xfrm>
          <a:prstGeom prst="rect">
            <a:avLst/>
          </a:prstGeom>
          <a:noFill/>
        </p:spPr>
        <p:txBody>
          <a:bodyPr wrap="square">
            <a:spAutoFit/>
          </a:bodyPr>
          <a:lstStyle/>
          <a:p>
            <a:pPr marL="457200" indent="-457200">
              <a:buFont typeface="Arial" panose="020B0604020202020204" pitchFamily="34" charset="0"/>
              <a:buChar char="•"/>
            </a:pPr>
            <a:r>
              <a:rPr lang="en-US" altLang="zh-TW" sz="2800" i="1" dirty="0"/>
              <a:t>foster                         exchanges</a:t>
            </a:r>
            <a:endParaRPr lang="zh-TW" altLang="en-US" sz="2800" i="1" dirty="0"/>
          </a:p>
        </p:txBody>
      </p:sp>
      <p:sp>
        <p:nvSpPr>
          <p:cNvPr id="21" name="文字方塊 20">
            <a:extLst>
              <a:ext uri="{FF2B5EF4-FFF2-40B4-BE49-F238E27FC236}">
                <a16:creationId xmlns:a16="http://schemas.microsoft.com/office/drawing/2014/main" id="{205ADAD3-EC3E-4323-935D-4178004DDF27}"/>
              </a:ext>
            </a:extLst>
          </p:cNvPr>
          <p:cNvSpPr txBox="1"/>
          <p:nvPr/>
        </p:nvSpPr>
        <p:spPr>
          <a:xfrm>
            <a:off x="3349641" y="3386523"/>
            <a:ext cx="5555913" cy="523220"/>
          </a:xfrm>
          <a:prstGeom prst="rect">
            <a:avLst/>
          </a:prstGeom>
          <a:noFill/>
        </p:spPr>
        <p:txBody>
          <a:bodyPr wrap="square">
            <a:spAutoFit/>
          </a:bodyPr>
          <a:lstStyle/>
          <a:p>
            <a:pPr marL="457200" indent="-457200">
              <a:buFont typeface="Arial" panose="020B0604020202020204" pitchFamily="34" charset="0"/>
              <a:buChar char="•"/>
            </a:pPr>
            <a:r>
              <a:rPr lang="en-US" altLang="zh-TW" sz="2800" i="1" dirty="0"/>
              <a:t>embody                      values</a:t>
            </a:r>
            <a:endParaRPr lang="zh-TW" altLang="en-US" sz="2800" i="1" dirty="0"/>
          </a:p>
        </p:txBody>
      </p:sp>
      <p:sp>
        <p:nvSpPr>
          <p:cNvPr id="23" name="文字方塊 22">
            <a:extLst>
              <a:ext uri="{FF2B5EF4-FFF2-40B4-BE49-F238E27FC236}">
                <a16:creationId xmlns:a16="http://schemas.microsoft.com/office/drawing/2014/main" id="{B86E3A1C-908E-4798-99BF-E77EFAB810A0}"/>
              </a:ext>
            </a:extLst>
          </p:cNvPr>
          <p:cNvSpPr txBox="1"/>
          <p:nvPr/>
        </p:nvSpPr>
        <p:spPr>
          <a:xfrm>
            <a:off x="3318043" y="4038874"/>
            <a:ext cx="5839875" cy="523220"/>
          </a:xfrm>
          <a:prstGeom prst="rect">
            <a:avLst/>
          </a:prstGeom>
          <a:noFill/>
        </p:spPr>
        <p:txBody>
          <a:bodyPr wrap="square">
            <a:spAutoFit/>
          </a:bodyPr>
          <a:lstStyle/>
          <a:p>
            <a:pPr marL="457200" indent="-457200">
              <a:buFont typeface="Arial" panose="020B0604020202020204" pitchFamily="34" charset="0"/>
              <a:buChar char="•"/>
            </a:pPr>
            <a:r>
              <a:rPr lang="en-US" altLang="zh-TW" sz="2800" i="1" dirty="0"/>
              <a:t>shape                        one’s character</a:t>
            </a:r>
            <a:endParaRPr lang="zh-TW" altLang="en-US" sz="2800" i="1" dirty="0"/>
          </a:p>
        </p:txBody>
      </p:sp>
      <p:sp>
        <p:nvSpPr>
          <p:cNvPr id="27" name="文字方塊 26">
            <a:extLst>
              <a:ext uri="{FF2B5EF4-FFF2-40B4-BE49-F238E27FC236}">
                <a16:creationId xmlns:a16="http://schemas.microsoft.com/office/drawing/2014/main" id="{9DB0831E-F786-4AC8-A6B3-CE1A7C2FDA7B}"/>
              </a:ext>
            </a:extLst>
          </p:cNvPr>
          <p:cNvSpPr txBox="1"/>
          <p:nvPr/>
        </p:nvSpPr>
        <p:spPr>
          <a:xfrm>
            <a:off x="3318043" y="2759672"/>
            <a:ext cx="5555913" cy="523220"/>
          </a:xfrm>
          <a:prstGeom prst="rect">
            <a:avLst/>
          </a:prstGeom>
          <a:noFill/>
        </p:spPr>
        <p:txBody>
          <a:bodyPr wrap="square">
            <a:spAutoFit/>
          </a:bodyPr>
          <a:lstStyle/>
          <a:p>
            <a:pPr marL="457200" indent="-457200">
              <a:buFont typeface="Arial" panose="020B0604020202020204" pitchFamily="34" charset="0"/>
              <a:buChar char="•"/>
            </a:pPr>
            <a:r>
              <a:rPr lang="en-US" altLang="zh-TW" sz="2800" i="1" dirty="0"/>
              <a:t>build                             relationship</a:t>
            </a:r>
            <a:endParaRPr lang="zh-TW" altLang="en-US" sz="2800" i="1" dirty="0"/>
          </a:p>
        </p:txBody>
      </p:sp>
      <p:grpSp>
        <p:nvGrpSpPr>
          <p:cNvPr id="4" name="群組 3">
            <a:extLst>
              <a:ext uri="{FF2B5EF4-FFF2-40B4-BE49-F238E27FC236}">
                <a16:creationId xmlns:a16="http://schemas.microsoft.com/office/drawing/2014/main" id="{06ECCBD5-DACD-4284-9416-9118BBA7BC6A}"/>
              </a:ext>
            </a:extLst>
          </p:cNvPr>
          <p:cNvGrpSpPr/>
          <p:nvPr/>
        </p:nvGrpSpPr>
        <p:grpSpPr>
          <a:xfrm>
            <a:off x="0" y="5406214"/>
            <a:ext cx="12192160" cy="1451786"/>
            <a:chOff x="0" y="5406214"/>
            <a:chExt cx="12192160" cy="1451786"/>
          </a:xfrm>
        </p:grpSpPr>
        <p:sp>
          <p:nvSpPr>
            <p:cNvPr id="30" name="Freeform 2">
              <a:extLst>
                <a:ext uri="{FF2B5EF4-FFF2-40B4-BE49-F238E27FC236}">
                  <a16:creationId xmlns:a16="http://schemas.microsoft.com/office/drawing/2014/main" id="{446F6D4E-B5B1-41C3-ADD0-130209ED235E}"/>
                </a:ext>
              </a:extLst>
            </p:cNvPr>
            <p:cNvSpPr/>
            <p:nvPr/>
          </p:nvSpPr>
          <p:spPr>
            <a:xfrm>
              <a:off x="0" y="5406214"/>
              <a:ext cx="2860451" cy="1451786"/>
            </a:xfrm>
            <a:custGeom>
              <a:avLst/>
              <a:gdLst/>
              <a:ahLst/>
              <a:cxnLst/>
              <a:rect l="l" t="t" r="r" b="b"/>
              <a:pathLst>
                <a:path w="6133171" h="4114800">
                  <a:moveTo>
                    <a:pt x="0" y="0"/>
                  </a:moveTo>
                  <a:lnTo>
                    <a:pt x="6133170" y="0"/>
                  </a:lnTo>
                  <a:lnTo>
                    <a:pt x="613317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1" name="Freeform 2">
              <a:extLst>
                <a:ext uri="{FF2B5EF4-FFF2-40B4-BE49-F238E27FC236}">
                  <a16:creationId xmlns:a16="http://schemas.microsoft.com/office/drawing/2014/main" id="{61855F77-0174-49E0-99EF-48353CECABCF}"/>
                </a:ext>
              </a:extLst>
            </p:cNvPr>
            <p:cNvSpPr/>
            <p:nvPr/>
          </p:nvSpPr>
          <p:spPr>
            <a:xfrm>
              <a:off x="2638926" y="5406214"/>
              <a:ext cx="2860451" cy="1451786"/>
            </a:xfrm>
            <a:custGeom>
              <a:avLst/>
              <a:gdLst/>
              <a:ahLst/>
              <a:cxnLst/>
              <a:rect l="l" t="t" r="r" b="b"/>
              <a:pathLst>
                <a:path w="6133171" h="4114800">
                  <a:moveTo>
                    <a:pt x="0" y="0"/>
                  </a:moveTo>
                  <a:lnTo>
                    <a:pt x="6133170" y="0"/>
                  </a:lnTo>
                  <a:lnTo>
                    <a:pt x="613317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2" name="Freeform 2">
              <a:extLst>
                <a:ext uri="{FF2B5EF4-FFF2-40B4-BE49-F238E27FC236}">
                  <a16:creationId xmlns:a16="http://schemas.microsoft.com/office/drawing/2014/main" id="{FA15D550-441C-46F8-A664-913492CD23B4}"/>
                </a:ext>
              </a:extLst>
            </p:cNvPr>
            <p:cNvSpPr/>
            <p:nvPr/>
          </p:nvSpPr>
          <p:spPr>
            <a:xfrm>
              <a:off x="5072653" y="5406214"/>
              <a:ext cx="2860451" cy="1451786"/>
            </a:xfrm>
            <a:custGeom>
              <a:avLst/>
              <a:gdLst/>
              <a:ahLst/>
              <a:cxnLst/>
              <a:rect l="l" t="t" r="r" b="b"/>
              <a:pathLst>
                <a:path w="6133171" h="4114800">
                  <a:moveTo>
                    <a:pt x="0" y="0"/>
                  </a:moveTo>
                  <a:lnTo>
                    <a:pt x="6133170" y="0"/>
                  </a:lnTo>
                  <a:lnTo>
                    <a:pt x="613317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3" name="Freeform 2">
              <a:extLst>
                <a:ext uri="{FF2B5EF4-FFF2-40B4-BE49-F238E27FC236}">
                  <a16:creationId xmlns:a16="http://schemas.microsoft.com/office/drawing/2014/main" id="{EFDD0C7B-4374-4E53-BE7E-FC34267D281B}"/>
                </a:ext>
              </a:extLst>
            </p:cNvPr>
            <p:cNvSpPr/>
            <p:nvPr/>
          </p:nvSpPr>
          <p:spPr>
            <a:xfrm>
              <a:off x="7711579" y="5406214"/>
              <a:ext cx="2860451" cy="1451786"/>
            </a:xfrm>
            <a:custGeom>
              <a:avLst/>
              <a:gdLst/>
              <a:ahLst/>
              <a:cxnLst/>
              <a:rect l="l" t="t" r="r" b="b"/>
              <a:pathLst>
                <a:path w="6133171" h="4114800">
                  <a:moveTo>
                    <a:pt x="0" y="0"/>
                  </a:moveTo>
                  <a:lnTo>
                    <a:pt x="6133170" y="0"/>
                  </a:lnTo>
                  <a:lnTo>
                    <a:pt x="613317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5" name="Freeform 2">
              <a:extLst>
                <a:ext uri="{FF2B5EF4-FFF2-40B4-BE49-F238E27FC236}">
                  <a16:creationId xmlns:a16="http://schemas.microsoft.com/office/drawing/2014/main" id="{FB96A6DC-AEDD-483D-9117-913F1AEAB76B}"/>
                </a:ext>
              </a:extLst>
            </p:cNvPr>
            <p:cNvSpPr/>
            <p:nvPr/>
          </p:nvSpPr>
          <p:spPr>
            <a:xfrm>
              <a:off x="9331709" y="5406214"/>
              <a:ext cx="2860451" cy="1451786"/>
            </a:xfrm>
            <a:custGeom>
              <a:avLst/>
              <a:gdLst/>
              <a:ahLst/>
              <a:cxnLst/>
              <a:rect l="l" t="t" r="r" b="b"/>
              <a:pathLst>
                <a:path w="6133171" h="4114800">
                  <a:moveTo>
                    <a:pt x="0" y="0"/>
                  </a:moveTo>
                  <a:lnTo>
                    <a:pt x="6133170" y="0"/>
                  </a:lnTo>
                  <a:lnTo>
                    <a:pt x="613317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Tree>
    <p:extLst>
      <p:ext uri="{BB962C8B-B14F-4D97-AF65-F5344CB8AC3E}">
        <p14:creationId xmlns:p14="http://schemas.microsoft.com/office/powerpoint/2010/main" val="127177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395524" y="652349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8345E-4E1F-46C7-9F87-24FCA86018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6" name="標題 7">
            <a:extLst>
              <a:ext uri="{FF2B5EF4-FFF2-40B4-BE49-F238E27FC236}">
                <a16:creationId xmlns:a16="http://schemas.microsoft.com/office/drawing/2014/main" id="{88F22CFC-707A-4AB9-8C58-07A5C8F1AED5}"/>
              </a:ext>
            </a:extLst>
          </p:cNvPr>
          <p:cNvSpPr>
            <a:spLocks noGrp="1"/>
          </p:cNvSpPr>
          <p:nvPr>
            <p:ph type="title"/>
          </p:nvPr>
        </p:nvSpPr>
        <p:spPr>
          <a:xfrm>
            <a:off x="569495" y="-49054"/>
            <a:ext cx="11434402" cy="1320800"/>
          </a:xfrm>
        </p:spPr>
        <p:txBody>
          <a:bodyPr>
            <a:normAutofit/>
          </a:bodyPr>
          <a:lstStyle/>
          <a:p>
            <a:r>
              <a:rPr lang="en-US" altLang="zh-TW" sz="2600" dirty="0">
                <a:solidFill>
                  <a:schemeClr val="tx1"/>
                </a:solidFill>
              </a:rPr>
              <a:t>The following values introduced in the </a:t>
            </a:r>
            <a:r>
              <a:rPr lang="en-US" altLang="zh-TW" sz="2600" dirty="0"/>
              <a:t>video/article are promoted in China’s tea culture. Can you identify the social practices associated. Explain with examples.</a:t>
            </a:r>
            <a:endParaRPr lang="zh-HK" altLang="en-US" sz="2600" dirty="0">
              <a:solidFill>
                <a:schemeClr val="tx1"/>
              </a:solidFill>
            </a:endParaRPr>
          </a:p>
        </p:txBody>
      </p:sp>
      <p:sp>
        <p:nvSpPr>
          <p:cNvPr id="47" name="TextBox 8">
            <a:extLst>
              <a:ext uri="{FF2B5EF4-FFF2-40B4-BE49-F238E27FC236}">
                <a16:creationId xmlns:a16="http://schemas.microsoft.com/office/drawing/2014/main" id="{D06A4A53-65A3-4929-BF3D-16960F8EC241}"/>
              </a:ext>
            </a:extLst>
          </p:cNvPr>
          <p:cNvSpPr txBox="1"/>
          <p:nvPr/>
        </p:nvSpPr>
        <p:spPr>
          <a:xfrm>
            <a:off x="4579405" y="2910647"/>
            <a:ext cx="1937121" cy="2226868"/>
          </a:xfrm>
          <a:prstGeom prst="rect">
            <a:avLst/>
          </a:prstGeom>
        </p:spPr>
        <p:txBody>
          <a:bodyPr lIns="50800" tIns="50800" rIns="50800" bIns="50800" rtlCol="0" anchor="ctr"/>
          <a:lstStyle/>
          <a:p>
            <a:pPr marL="0" marR="0" lvl="0" indent="0" algn="ctr" defTabSz="914400" rtl="0" eaLnBrk="1" fontAlgn="auto" latinLnBrk="0" hangingPunct="1">
              <a:lnSpc>
                <a:spcPts val="33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2" name="表格 2">
            <a:extLst>
              <a:ext uri="{FF2B5EF4-FFF2-40B4-BE49-F238E27FC236}">
                <a16:creationId xmlns:a16="http://schemas.microsoft.com/office/drawing/2014/main" id="{52896DC5-F652-4DA6-9E80-657A3A8081FC}"/>
              </a:ext>
            </a:extLst>
          </p:cNvPr>
          <p:cNvGraphicFramePr>
            <a:graphicFrameLocks noGrp="1"/>
          </p:cNvGraphicFramePr>
          <p:nvPr>
            <p:extLst>
              <p:ext uri="{D42A27DB-BD31-4B8C-83A1-F6EECF244321}">
                <p14:modId xmlns:p14="http://schemas.microsoft.com/office/powerpoint/2010/main" val="2917676350"/>
              </p:ext>
            </p:extLst>
          </p:nvPr>
        </p:nvGraphicFramePr>
        <p:xfrm>
          <a:off x="271742" y="1200278"/>
          <a:ext cx="11296513" cy="5516428"/>
        </p:xfrm>
        <a:graphic>
          <a:graphicData uri="http://schemas.openxmlformats.org/drawingml/2006/table">
            <a:tbl>
              <a:tblPr firstRow="1" bandRow="1">
                <a:tableStyleId>{93296810-A885-4BE3-A3E7-6D5BEEA58F35}</a:tableStyleId>
              </a:tblPr>
              <a:tblGrid>
                <a:gridCol w="1772652">
                  <a:extLst>
                    <a:ext uri="{9D8B030D-6E8A-4147-A177-3AD203B41FA5}">
                      <a16:colId xmlns:a16="http://schemas.microsoft.com/office/drawing/2014/main" val="2676483368"/>
                    </a:ext>
                  </a:extLst>
                </a:gridCol>
                <a:gridCol w="4422846">
                  <a:extLst>
                    <a:ext uri="{9D8B030D-6E8A-4147-A177-3AD203B41FA5}">
                      <a16:colId xmlns:a16="http://schemas.microsoft.com/office/drawing/2014/main" val="309524136"/>
                    </a:ext>
                  </a:extLst>
                </a:gridCol>
                <a:gridCol w="5101015">
                  <a:extLst>
                    <a:ext uri="{9D8B030D-6E8A-4147-A177-3AD203B41FA5}">
                      <a16:colId xmlns:a16="http://schemas.microsoft.com/office/drawing/2014/main" val="3026503710"/>
                    </a:ext>
                  </a:extLst>
                </a:gridCol>
              </a:tblGrid>
              <a:tr h="746443">
                <a:tc>
                  <a:txBody>
                    <a:bodyPr/>
                    <a:lstStyle/>
                    <a:p>
                      <a:pPr algn="ctr"/>
                      <a:r>
                        <a:rPr lang="en-GB" altLang="zh-TW" sz="2600" dirty="0"/>
                        <a:t>Values</a:t>
                      </a:r>
                      <a:endParaRPr lang="zh-TW" altLang="en-US" sz="2600" dirty="0"/>
                    </a:p>
                  </a:txBody>
                  <a:tcPr/>
                </a:tc>
                <a:tc>
                  <a:txBody>
                    <a:bodyPr/>
                    <a:lstStyle/>
                    <a:p>
                      <a:pPr algn="ctr"/>
                      <a:r>
                        <a:rPr lang="en-GB" altLang="zh-TW" sz="2600" dirty="0"/>
                        <a:t>Associated Social Practices</a:t>
                      </a:r>
                      <a:endParaRPr lang="zh-TW" altLang="en-US" sz="2600" dirty="0"/>
                    </a:p>
                  </a:txBody>
                  <a:tcPr/>
                </a:tc>
                <a:tc>
                  <a:txBody>
                    <a:bodyPr/>
                    <a:lstStyle/>
                    <a:p>
                      <a:pPr algn="ctr"/>
                      <a:r>
                        <a:rPr lang="en-GB" altLang="zh-TW" sz="2600" dirty="0"/>
                        <a:t>Examples (From the text or your own experience)</a:t>
                      </a:r>
                      <a:endParaRPr lang="zh-TW" altLang="en-US" sz="2600" dirty="0"/>
                    </a:p>
                  </a:txBody>
                  <a:tcPr/>
                </a:tc>
                <a:extLst>
                  <a:ext uri="{0D108BD9-81ED-4DB2-BD59-A6C34878D82A}">
                    <a16:rowId xmlns:a16="http://schemas.microsoft.com/office/drawing/2014/main" val="2633446989"/>
                  </a:ext>
                </a:extLst>
              </a:tr>
              <a:tr h="1066348">
                <a:tc>
                  <a:txBody>
                    <a:bodyPr/>
                    <a:lstStyle/>
                    <a:p>
                      <a:pPr marL="360363" indent="-360363" algn="ctr">
                        <a:buAutoNum type="arabicParenR"/>
                      </a:pPr>
                      <a:r>
                        <a:rPr lang="en-GB" altLang="zh-TW" sz="2400" dirty="0"/>
                        <a:t>Diligence</a:t>
                      </a:r>
                    </a:p>
                    <a:p>
                      <a:pPr algn="ctr"/>
                      <a:endParaRPr lang="zh-TW" altLang="en-US" sz="2400" dirty="0"/>
                    </a:p>
                  </a:txBody>
                  <a:tcPr/>
                </a:tc>
                <a:tc>
                  <a:txBody>
                    <a:bodyPr/>
                    <a:lstStyle/>
                    <a:p>
                      <a:endParaRPr lang="zh-TW" altLang="en-US" dirty="0"/>
                    </a:p>
                  </a:txBody>
                  <a:tcPr/>
                </a:tc>
                <a:tc>
                  <a:txBody>
                    <a:bodyPr/>
                    <a:lstStyle/>
                    <a:p>
                      <a:endParaRPr lang="zh-TW" altLang="en-US" dirty="0"/>
                    </a:p>
                  </a:txBody>
                  <a:tcPr/>
                </a:tc>
                <a:extLst>
                  <a:ext uri="{0D108BD9-81ED-4DB2-BD59-A6C34878D82A}">
                    <a16:rowId xmlns:a16="http://schemas.microsoft.com/office/drawing/2014/main" val="1324520466"/>
                  </a:ext>
                </a:extLst>
              </a:tr>
              <a:tr h="1066348">
                <a:tc>
                  <a:txBody>
                    <a:bodyPr/>
                    <a:lstStyle/>
                    <a:p>
                      <a:pPr marL="0" indent="0" algn="l"/>
                      <a:r>
                        <a:rPr lang="en-GB" altLang="zh-TW" sz="2400" dirty="0"/>
                        <a:t>2) Respect</a:t>
                      </a:r>
                    </a:p>
                    <a:p>
                      <a:pPr algn="ctr"/>
                      <a:endParaRPr lang="en-GB" altLang="zh-TW" sz="2400" dirty="0"/>
                    </a:p>
                    <a:p>
                      <a:pPr algn="ctr"/>
                      <a:endParaRPr lang="zh-TW" altLang="en-US" sz="2400"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1344706592"/>
                  </a:ext>
                </a:extLst>
              </a:tr>
              <a:tr h="1066348">
                <a:tc>
                  <a:txBody>
                    <a:bodyPr/>
                    <a:lstStyle/>
                    <a:p>
                      <a:pPr algn="l"/>
                      <a:r>
                        <a:rPr lang="en-GB" altLang="zh-TW" sz="2400" dirty="0"/>
                        <a:t>3) Harmony</a:t>
                      </a:r>
                    </a:p>
                    <a:p>
                      <a:pPr algn="ctr"/>
                      <a:endParaRPr lang="en-GB" altLang="zh-TW" sz="2400" dirty="0"/>
                    </a:p>
                    <a:p>
                      <a:pPr algn="ctr"/>
                      <a:endParaRPr lang="zh-TW" altLang="en-US" sz="2400"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3191475352"/>
                  </a:ext>
                </a:extLst>
              </a:tr>
              <a:tr h="1066348">
                <a:tc>
                  <a:txBody>
                    <a:bodyPr/>
                    <a:lstStyle/>
                    <a:p>
                      <a:pPr algn="l"/>
                      <a:r>
                        <a:rPr lang="en-GB" altLang="zh-TW" sz="2400" dirty="0"/>
                        <a:t>4) Comity</a:t>
                      </a:r>
                    </a:p>
                    <a:p>
                      <a:pPr algn="ctr"/>
                      <a:endParaRPr lang="en-GB" altLang="zh-TW" sz="2400" dirty="0"/>
                    </a:p>
                    <a:p>
                      <a:pPr algn="ctr"/>
                      <a:endParaRPr lang="zh-TW" altLang="en-US" sz="2400"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1198645767"/>
                  </a:ext>
                </a:extLst>
              </a:tr>
            </a:tbl>
          </a:graphicData>
        </a:graphic>
      </p:graphicFrame>
      <p:pic>
        <p:nvPicPr>
          <p:cNvPr id="46" name="圖片 45">
            <a:extLst>
              <a:ext uri="{FF2B5EF4-FFF2-40B4-BE49-F238E27FC236}">
                <a16:creationId xmlns:a16="http://schemas.microsoft.com/office/drawing/2014/main" id="{7CE47836-0749-456B-A2BD-EDDA646E3600}"/>
              </a:ext>
            </a:extLst>
          </p:cNvPr>
          <p:cNvPicPr>
            <a:picLocks noChangeAspect="1"/>
          </p:cNvPicPr>
          <p:nvPr/>
        </p:nvPicPr>
        <p:blipFill>
          <a:blip r:embed="rId3"/>
          <a:stretch>
            <a:fillRect/>
          </a:stretch>
        </p:blipFill>
        <p:spPr>
          <a:xfrm rot="152572">
            <a:off x="5526715" y="2607861"/>
            <a:ext cx="2088854" cy="2144575"/>
          </a:xfrm>
          <a:prstGeom prst="rect">
            <a:avLst/>
          </a:prstGeom>
        </p:spPr>
      </p:pic>
      <p:sp>
        <p:nvSpPr>
          <p:cNvPr id="43" name="文字方塊 42">
            <a:extLst>
              <a:ext uri="{FF2B5EF4-FFF2-40B4-BE49-F238E27FC236}">
                <a16:creationId xmlns:a16="http://schemas.microsoft.com/office/drawing/2014/main" id="{277D7A96-1E4C-4BCF-B2C9-AD2B279730FF}"/>
              </a:ext>
            </a:extLst>
          </p:cNvPr>
          <p:cNvSpPr txBox="1"/>
          <p:nvPr/>
        </p:nvSpPr>
        <p:spPr>
          <a:xfrm>
            <a:off x="2343915" y="4452379"/>
            <a:ext cx="4327831" cy="923330"/>
          </a:xfrm>
          <a:prstGeom prst="rect">
            <a:avLst/>
          </a:prstGeom>
          <a:noFill/>
        </p:spPr>
        <p:txBody>
          <a:bodyPr wrap="square">
            <a:spAutoFit/>
          </a:bodyPr>
          <a:lstStyle/>
          <a:p>
            <a:pPr marL="176213" indent="-176213">
              <a:buFont typeface="Arial" panose="020B0604020202020204" pitchFamily="34" charset="0"/>
              <a:buChar char="•"/>
            </a:pPr>
            <a:r>
              <a:rPr lang="en-US" altLang="zh-TW" dirty="0"/>
              <a:t>Sharing tea</a:t>
            </a:r>
          </a:p>
          <a:p>
            <a:pPr marL="176213" indent="-176213">
              <a:buFont typeface="Arial" panose="020B0604020202020204" pitchFamily="34" charset="0"/>
              <a:buChar char="•"/>
            </a:pPr>
            <a:r>
              <a:rPr lang="en-US" altLang="zh-TW" dirty="0"/>
              <a:t>Building relationships within families and neighbors (Paragraph 3)</a:t>
            </a:r>
            <a:endParaRPr lang="zh-TW" altLang="en-US" dirty="0"/>
          </a:p>
        </p:txBody>
      </p:sp>
      <p:sp>
        <p:nvSpPr>
          <p:cNvPr id="45" name="文字方塊 44">
            <a:extLst>
              <a:ext uri="{FF2B5EF4-FFF2-40B4-BE49-F238E27FC236}">
                <a16:creationId xmlns:a16="http://schemas.microsoft.com/office/drawing/2014/main" id="{96F08AFC-C4EB-42A5-8781-64ED9E93594A}"/>
              </a:ext>
            </a:extLst>
          </p:cNvPr>
          <p:cNvSpPr txBox="1"/>
          <p:nvPr/>
        </p:nvSpPr>
        <p:spPr>
          <a:xfrm>
            <a:off x="2325886" y="5591727"/>
            <a:ext cx="4119104" cy="1200329"/>
          </a:xfrm>
          <a:prstGeom prst="rect">
            <a:avLst/>
          </a:prstGeom>
          <a:noFill/>
        </p:spPr>
        <p:txBody>
          <a:bodyPr wrap="square">
            <a:spAutoFit/>
          </a:bodyPr>
          <a:lstStyle/>
          <a:p>
            <a:r>
              <a:rPr lang="en-US" altLang="zh-TW" dirty="0" err="1"/>
              <a:t>Socialisation</a:t>
            </a:r>
            <a:r>
              <a:rPr lang="en-US" altLang="zh-TW" dirty="0"/>
              <a:t> and mutual learning among different </a:t>
            </a:r>
            <a:r>
              <a:rPr lang="en-US" altLang="zh-TW" dirty="0" err="1"/>
              <a:t>civilisations</a:t>
            </a:r>
            <a:r>
              <a:rPr lang="en-US" altLang="zh-TW" dirty="0"/>
              <a:t> </a:t>
            </a:r>
          </a:p>
          <a:p>
            <a:r>
              <a:rPr lang="en-US" altLang="zh-TW" dirty="0"/>
              <a:t>(Paragraphs  3 &amp; 4/ </a:t>
            </a:r>
          </a:p>
          <a:p>
            <a:r>
              <a:rPr lang="en-US" altLang="zh-TW" dirty="0"/>
              <a:t>Video Time: 00:28-00:39)</a:t>
            </a:r>
            <a:endParaRPr lang="zh-TW" altLang="en-US" dirty="0"/>
          </a:p>
        </p:txBody>
      </p:sp>
      <p:grpSp>
        <p:nvGrpSpPr>
          <p:cNvPr id="28" name="群組 27">
            <a:extLst>
              <a:ext uri="{FF2B5EF4-FFF2-40B4-BE49-F238E27FC236}">
                <a16:creationId xmlns:a16="http://schemas.microsoft.com/office/drawing/2014/main" id="{1B5C92C4-4A88-4363-8218-696E0CB61DA9}"/>
              </a:ext>
            </a:extLst>
          </p:cNvPr>
          <p:cNvGrpSpPr/>
          <p:nvPr/>
        </p:nvGrpSpPr>
        <p:grpSpPr>
          <a:xfrm>
            <a:off x="2325885" y="3244334"/>
            <a:ext cx="2929616" cy="1065901"/>
            <a:chOff x="2165465" y="3244334"/>
            <a:chExt cx="2929616" cy="1065901"/>
          </a:xfrm>
        </p:grpSpPr>
        <p:sp>
          <p:nvSpPr>
            <p:cNvPr id="40" name="文字方塊 39">
              <a:extLst>
                <a:ext uri="{FF2B5EF4-FFF2-40B4-BE49-F238E27FC236}">
                  <a16:creationId xmlns:a16="http://schemas.microsoft.com/office/drawing/2014/main" id="{0C74410D-889C-40EE-A121-84D9A99B6977}"/>
                </a:ext>
              </a:extLst>
            </p:cNvPr>
            <p:cNvSpPr txBox="1"/>
            <p:nvPr/>
          </p:nvSpPr>
          <p:spPr>
            <a:xfrm>
              <a:off x="2165465" y="3244334"/>
              <a:ext cx="2181946" cy="369332"/>
            </a:xfrm>
            <a:prstGeom prst="rect">
              <a:avLst/>
            </a:prstGeom>
            <a:noFill/>
          </p:spPr>
          <p:txBody>
            <a:bodyPr wrap="square">
              <a:spAutoFit/>
            </a:bodyPr>
            <a:lstStyle/>
            <a:p>
              <a:pPr marL="342900" indent="-342900">
                <a:buFont typeface="Arial" panose="020B0604020202020204" pitchFamily="34" charset="0"/>
                <a:buChar char="•"/>
              </a:pPr>
              <a:r>
                <a:rPr lang="en-US" altLang="zh-TW" dirty="0"/>
                <a:t>Ceremony</a:t>
              </a:r>
              <a:endParaRPr lang="zh-TW" altLang="en-US" dirty="0"/>
            </a:p>
          </p:txBody>
        </p:sp>
        <p:sp>
          <p:nvSpPr>
            <p:cNvPr id="41" name="文字方塊 40">
              <a:extLst>
                <a:ext uri="{FF2B5EF4-FFF2-40B4-BE49-F238E27FC236}">
                  <a16:creationId xmlns:a16="http://schemas.microsoft.com/office/drawing/2014/main" id="{35A715FC-6869-48AE-B8D7-05CBCAD4EB5B}"/>
                </a:ext>
              </a:extLst>
            </p:cNvPr>
            <p:cNvSpPr txBox="1"/>
            <p:nvPr/>
          </p:nvSpPr>
          <p:spPr>
            <a:xfrm>
              <a:off x="2165465" y="3619568"/>
              <a:ext cx="2628975" cy="369332"/>
            </a:xfrm>
            <a:prstGeom prst="rect">
              <a:avLst/>
            </a:prstGeom>
            <a:noFill/>
          </p:spPr>
          <p:txBody>
            <a:bodyPr wrap="square">
              <a:spAutoFit/>
            </a:bodyPr>
            <a:lstStyle/>
            <a:p>
              <a:pPr marL="342900" indent="-342900">
                <a:buFont typeface="Arial" panose="020B0604020202020204" pitchFamily="34" charset="0"/>
                <a:buChar char="•"/>
              </a:pPr>
              <a:r>
                <a:rPr lang="en-US" altLang="zh-TW" dirty="0"/>
                <a:t>Greeting guests</a:t>
              </a:r>
              <a:endParaRPr lang="zh-TW" altLang="en-US" dirty="0"/>
            </a:p>
          </p:txBody>
        </p:sp>
        <p:sp>
          <p:nvSpPr>
            <p:cNvPr id="49" name="文字方塊 48">
              <a:extLst>
                <a:ext uri="{FF2B5EF4-FFF2-40B4-BE49-F238E27FC236}">
                  <a16:creationId xmlns:a16="http://schemas.microsoft.com/office/drawing/2014/main" id="{2C198256-2E33-4737-B4EB-D9AE55386CAF}"/>
                </a:ext>
              </a:extLst>
            </p:cNvPr>
            <p:cNvSpPr txBox="1"/>
            <p:nvPr/>
          </p:nvSpPr>
          <p:spPr>
            <a:xfrm>
              <a:off x="2525135" y="3940903"/>
              <a:ext cx="2569946" cy="369332"/>
            </a:xfrm>
            <a:prstGeom prst="rect">
              <a:avLst/>
            </a:prstGeom>
            <a:noFill/>
          </p:spPr>
          <p:txBody>
            <a:bodyPr wrap="square">
              <a:spAutoFit/>
            </a:bodyPr>
            <a:lstStyle/>
            <a:p>
              <a:r>
                <a:rPr lang="en-US" altLang="zh-TW" dirty="0"/>
                <a:t>(Paragraph 3)</a:t>
              </a:r>
              <a:endParaRPr lang="zh-TW" altLang="en-US" dirty="0"/>
            </a:p>
          </p:txBody>
        </p:sp>
      </p:grpSp>
      <p:grpSp>
        <p:nvGrpSpPr>
          <p:cNvPr id="22" name="群組 21">
            <a:extLst>
              <a:ext uri="{FF2B5EF4-FFF2-40B4-BE49-F238E27FC236}">
                <a16:creationId xmlns:a16="http://schemas.microsoft.com/office/drawing/2014/main" id="{0D22DC6F-87F3-4D13-ACFA-650EBE5667AE}"/>
              </a:ext>
            </a:extLst>
          </p:cNvPr>
          <p:cNvGrpSpPr/>
          <p:nvPr/>
        </p:nvGrpSpPr>
        <p:grpSpPr>
          <a:xfrm>
            <a:off x="2238525" y="2057780"/>
            <a:ext cx="4206465" cy="759955"/>
            <a:chOff x="2149641" y="2033743"/>
            <a:chExt cx="4206465" cy="759955"/>
          </a:xfrm>
        </p:grpSpPr>
        <p:sp>
          <p:nvSpPr>
            <p:cNvPr id="36" name="文字方塊 35">
              <a:extLst>
                <a:ext uri="{FF2B5EF4-FFF2-40B4-BE49-F238E27FC236}">
                  <a16:creationId xmlns:a16="http://schemas.microsoft.com/office/drawing/2014/main" id="{61D075D9-3D6F-4DE8-BD5E-6F0D6471E399}"/>
                </a:ext>
              </a:extLst>
            </p:cNvPr>
            <p:cNvSpPr txBox="1"/>
            <p:nvPr/>
          </p:nvSpPr>
          <p:spPr>
            <a:xfrm>
              <a:off x="2149642" y="2033743"/>
              <a:ext cx="4051063" cy="369332"/>
            </a:xfrm>
            <a:prstGeom prst="rect">
              <a:avLst/>
            </a:prstGeom>
            <a:noFill/>
          </p:spPr>
          <p:txBody>
            <a:bodyPr wrap="square">
              <a:spAutoFit/>
            </a:bodyPr>
            <a:lstStyle/>
            <a:p>
              <a:r>
                <a:rPr lang="en-US" altLang="zh-TW" dirty="0"/>
                <a:t>Leaf picking/Manual processing</a:t>
              </a:r>
              <a:endParaRPr lang="zh-TW" altLang="en-US" dirty="0"/>
            </a:p>
          </p:txBody>
        </p:sp>
        <p:sp>
          <p:nvSpPr>
            <p:cNvPr id="51" name="文字方塊 50">
              <a:extLst>
                <a:ext uri="{FF2B5EF4-FFF2-40B4-BE49-F238E27FC236}">
                  <a16:creationId xmlns:a16="http://schemas.microsoft.com/office/drawing/2014/main" id="{4333699F-8BF3-456E-B78F-89A44358264A}"/>
                </a:ext>
              </a:extLst>
            </p:cNvPr>
            <p:cNvSpPr txBox="1"/>
            <p:nvPr/>
          </p:nvSpPr>
          <p:spPr>
            <a:xfrm>
              <a:off x="2149641" y="2424366"/>
              <a:ext cx="4206465" cy="369332"/>
            </a:xfrm>
            <a:prstGeom prst="rect">
              <a:avLst/>
            </a:prstGeom>
            <a:noFill/>
          </p:spPr>
          <p:txBody>
            <a:bodyPr wrap="square">
              <a:spAutoFit/>
            </a:bodyPr>
            <a:lstStyle/>
            <a:p>
              <a:r>
                <a:rPr lang="en-US" altLang="zh-TW" dirty="0"/>
                <a:t>(Paragraph 1/Video Time: 01:45-01:52)</a:t>
              </a:r>
              <a:endParaRPr lang="zh-TW" altLang="en-US" dirty="0"/>
            </a:p>
          </p:txBody>
        </p:sp>
      </p:grpSp>
      <p:grpSp>
        <p:nvGrpSpPr>
          <p:cNvPr id="30" name="群組 29">
            <a:extLst>
              <a:ext uri="{FF2B5EF4-FFF2-40B4-BE49-F238E27FC236}">
                <a16:creationId xmlns:a16="http://schemas.microsoft.com/office/drawing/2014/main" id="{4BE7A199-9569-4290-B135-4E02697BCB1B}"/>
              </a:ext>
            </a:extLst>
          </p:cNvPr>
          <p:cNvGrpSpPr/>
          <p:nvPr/>
        </p:nvGrpSpPr>
        <p:grpSpPr>
          <a:xfrm>
            <a:off x="7350783" y="2441121"/>
            <a:ext cx="3742515" cy="3700640"/>
            <a:chOff x="7146359" y="2457898"/>
            <a:chExt cx="3742515" cy="3700640"/>
          </a:xfrm>
        </p:grpSpPr>
        <p:sp>
          <p:nvSpPr>
            <p:cNvPr id="54" name="文字方塊 53">
              <a:extLst>
                <a:ext uri="{FF2B5EF4-FFF2-40B4-BE49-F238E27FC236}">
                  <a16:creationId xmlns:a16="http://schemas.microsoft.com/office/drawing/2014/main" id="{8C142152-B708-4963-B865-87EB30BD9BEC}"/>
                </a:ext>
              </a:extLst>
            </p:cNvPr>
            <p:cNvSpPr txBox="1"/>
            <p:nvPr/>
          </p:nvSpPr>
          <p:spPr>
            <a:xfrm>
              <a:off x="7201634" y="3533531"/>
              <a:ext cx="3687240" cy="369332"/>
            </a:xfrm>
            <a:prstGeom prst="rect">
              <a:avLst/>
            </a:prstGeom>
            <a:noFill/>
          </p:spPr>
          <p:txBody>
            <a:bodyPr wrap="square">
              <a:spAutoFit/>
            </a:bodyPr>
            <a:lstStyle/>
            <a:p>
              <a:r>
                <a:rPr lang="en-US" altLang="zh-TW" dirty="0"/>
                <a:t>Accept any reasonable answers.</a:t>
              </a:r>
              <a:endParaRPr lang="zh-TW" altLang="en-US" dirty="0"/>
            </a:p>
          </p:txBody>
        </p:sp>
        <p:sp>
          <p:nvSpPr>
            <p:cNvPr id="55" name="文字方塊 54">
              <a:extLst>
                <a:ext uri="{FF2B5EF4-FFF2-40B4-BE49-F238E27FC236}">
                  <a16:creationId xmlns:a16="http://schemas.microsoft.com/office/drawing/2014/main" id="{21A256C7-324D-43F8-89F8-05B88B7601C0}"/>
                </a:ext>
              </a:extLst>
            </p:cNvPr>
            <p:cNvSpPr txBox="1"/>
            <p:nvPr/>
          </p:nvSpPr>
          <p:spPr>
            <a:xfrm>
              <a:off x="7146359" y="2457898"/>
              <a:ext cx="3687240" cy="369332"/>
            </a:xfrm>
            <a:prstGeom prst="rect">
              <a:avLst/>
            </a:prstGeom>
            <a:noFill/>
          </p:spPr>
          <p:txBody>
            <a:bodyPr wrap="square">
              <a:spAutoFit/>
            </a:bodyPr>
            <a:lstStyle/>
            <a:p>
              <a:r>
                <a:rPr lang="en-US" altLang="zh-TW" dirty="0"/>
                <a:t>Accept any reasonable answers.</a:t>
              </a:r>
              <a:endParaRPr lang="zh-TW" altLang="en-US" dirty="0"/>
            </a:p>
          </p:txBody>
        </p:sp>
        <p:sp>
          <p:nvSpPr>
            <p:cNvPr id="56" name="文字方塊 55">
              <a:extLst>
                <a:ext uri="{FF2B5EF4-FFF2-40B4-BE49-F238E27FC236}">
                  <a16:creationId xmlns:a16="http://schemas.microsoft.com/office/drawing/2014/main" id="{1581BE59-F47A-41AA-AC82-6CCEBA4A0C34}"/>
                </a:ext>
              </a:extLst>
            </p:cNvPr>
            <p:cNvSpPr txBox="1"/>
            <p:nvPr/>
          </p:nvSpPr>
          <p:spPr>
            <a:xfrm>
              <a:off x="7201634" y="4649840"/>
              <a:ext cx="3687240" cy="369332"/>
            </a:xfrm>
            <a:prstGeom prst="rect">
              <a:avLst/>
            </a:prstGeom>
            <a:noFill/>
          </p:spPr>
          <p:txBody>
            <a:bodyPr wrap="square">
              <a:spAutoFit/>
            </a:bodyPr>
            <a:lstStyle/>
            <a:p>
              <a:r>
                <a:rPr lang="en-US" altLang="zh-TW" dirty="0"/>
                <a:t>Accept any reasonable answers.</a:t>
              </a:r>
              <a:endParaRPr lang="zh-TW" altLang="en-US" dirty="0"/>
            </a:p>
          </p:txBody>
        </p:sp>
        <p:sp>
          <p:nvSpPr>
            <p:cNvPr id="57" name="文字方塊 56">
              <a:extLst>
                <a:ext uri="{FF2B5EF4-FFF2-40B4-BE49-F238E27FC236}">
                  <a16:creationId xmlns:a16="http://schemas.microsoft.com/office/drawing/2014/main" id="{7E0B0F7B-DA97-4F22-9FD1-9C82A4DC7004}"/>
                </a:ext>
              </a:extLst>
            </p:cNvPr>
            <p:cNvSpPr txBox="1"/>
            <p:nvPr/>
          </p:nvSpPr>
          <p:spPr>
            <a:xfrm>
              <a:off x="7201634" y="5789206"/>
              <a:ext cx="3687240" cy="369332"/>
            </a:xfrm>
            <a:prstGeom prst="rect">
              <a:avLst/>
            </a:prstGeom>
            <a:noFill/>
          </p:spPr>
          <p:txBody>
            <a:bodyPr wrap="square">
              <a:spAutoFit/>
            </a:bodyPr>
            <a:lstStyle/>
            <a:p>
              <a:r>
                <a:rPr lang="en-US" altLang="zh-TW" dirty="0"/>
                <a:t>Accept any reasonable answers.</a:t>
              </a:r>
              <a:endParaRPr lang="zh-TW" altLang="en-US" dirty="0"/>
            </a:p>
          </p:txBody>
        </p:sp>
      </p:grpSp>
      <p:sp>
        <p:nvSpPr>
          <p:cNvPr id="60" name="文字方塊 59">
            <a:extLst>
              <a:ext uri="{FF2B5EF4-FFF2-40B4-BE49-F238E27FC236}">
                <a16:creationId xmlns:a16="http://schemas.microsoft.com/office/drawing/2014/main" id="{4FB2F27B-48BB-4531-A750-7B1CC68D6A8F}"/>
              </a:ext>
            </a:extLst>
          </p:cNvPr>
          <p:cNvSpPr txBox="1"/>
          <p:nvPr/>
        </p:nvSpPr>
        <p:spPr>
          <a:xfrm>
            <a:off x="2037346" y="2028085"/>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ltLang="zh-TW" b="1" kern="0" dirty="0">
                <a:solidFill>
                  <a:prstClr val="black"/>
                </a:solidFill>
              </a:rPr>
              <a:t>a) </a:t>
            </a:r>
            <a:endParaRPr kumimoji="0" lang="zh-TW" altLang="en-US" sz="1800" b="1" i="0" u="none" strike="noStrike" kern="0" cap="none" spc="0" normalizeH="0" baseline="0" noProof="0" dirty="0">
              <a:ln>
                <a:noFill/>
              </a:ln>
              <a:solidFill>
                <a:prstClr val="black"/>
              </a:solidFill>
              <a:effectLst/>
              <a:uLnTx/>
              <a:uFillTx/>
            </a:endParaRPr>
          </a:p>
        </p:txBody>
      </p:sp>
      <p:sp>
        <p:nvSpPr>
          <p:cNvPr id="61" name="文字方塊 60">
            <a:extLst>
              <a:ext uri="{FF2B5EF4-FFF2-40B4-BE49-F238E27FC236}">
                <a16:creationId xmlns:a16="http://schemas.microsoft.com/office/drawing/2014/main" id="{4AB04C73-1544-4B52-BAA4-3DD07E275873}"/>
              </a:ext>
            </a:extLst>
          </p:cNvPr>
          <p:cNvSpPr txBox="1"/>
          <p:nvPr/>
        </p:nvSpPr>
        <p:spPr>
          <a:xfrm>
            <a:off x="2006494" y="3213800"/>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ltLang="zh-TW" b="1" kern="0" dirty="0">
                <a:solidFill>
                  <a:prstClr val="black"/>
                </a:solidFill>
              </a:rPr>
              <a:t>b) </a:t>
            </a:r>
            <a:endParaRPr kumimoji="0" lang="zh-TW" altLang="en-US" sz="1800" b="1" i="0" u="none" strike="noStrike" kern="0" cap="none" spc="0" normalizeH="0" baseline="0" noProof="0" dirty="0">
              <a:ln>
                <a:noFill/>
              </a:ln>
              <a:solidFill>
                <a:prstClr val="black"/>
              </a:solidFill>
              <a:effectLst/>
              <a:uLnTx/>
              <a:uFillTx/>
            </a:endParaRPr>
          </a:p>
        </p:txBody>
      </p:sp>
      <p:sp>
        <p:nvSpPr>
          <p:cNvPr id="62" name="文字方塊 61">
            <a:extLst>
              <a:ext uri="{FF2B5EF4-FFF2-40B4-BE49-F238E27FC236}">
                <a16:creationId xmlns:a16="http://schemas.microsoft.com/office/drawing/2014/main" id="{58F8AADD-AE73-4F08-8EB4-CB436239870B}"/>
              </a:ext>
            </a:extLst>
          </p:cNvPr>
          <p:cNvSpPr txBox="1"/>
          <p:nvPr/>
        </p:nvSpPr>
        <p:spPr>
          <a:xfrm>
            <a:off x="2052032" y="4485325"/>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ltLang="zh-TW" b="1" kern="0" dirty="0">
                <a:solidFill>
                  <a:prstClr val="black"/>
                </a:solidFill>
              </a:rPr>
              <a:t>c) </a:t>
            </a:r>
            <a:endParaRPr kumimoji="0" lang="zh-TW" altLang="en-US" sz="1800" b="1" i="0" u="none" strike="noStrike" kern="0" cap="none" spc="0" normalizeH="0" baseline="0" noProof="0" dirty="0">
              <a:ln>
                <a:noFill/>
              </a:ln>
              <a:solidFill>
                <a:prstClr val="black"/>
              </a:solidFill>
              <a:effectLst/>
              <a:uLnTx/>
              <a:uFillTx/>
            </a:endParaRPr>
          </a:p>
        </p:txBody>
      </p:sp>
      <p:sp>
        <p:nvSpPr>
          <p:cNvPr id="63" name="文字方塊 62">
            <a:extLst>
              <a:ext uri="{FF2B5EF4-FFF2-40B4-BE49-F238E27FC236}">
                <a16:creationId xmlns:a16="http://schemas.microsoft.com/office/drawing/2014/main" id="{25B4720E-DF04-43E6-9160-A07C069AD038}"/>
              </a:ext>
            </a:extLst>
          </p:cNvPr>
          <p:cNvSpPr txBox="1"/>
          <p:nvPr/>
        </p:nvSpPr>
        <p:spPr>
          <a:xfrm>
            <a:off x="2068076" y="5640350"/>
            <a:ext cx="46406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ltLang="zh-TW" b="1" kern="0" dirty="0">
                <a:solidFill>
                  <a:prstClr val="black"/>
                </a:solidFill>
              </a:rPr>
              <a:t>d) </a:t>
            </a:r>
            <a:endParaRPr kumimoji="0" lang="zh-TW" altLang="en-US" sz="18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8851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448800" y="6489546"/>
            <a:ext cx="2743200" cy="365125"/>
          </a:xfrm>
        </p:spPr>
        <p:txBody>
          <a:bodyPr/>
          <a:lstStyle/>
          <a:p>
            <a:fld id="{01D8345E-4E1F-46C7-9F87-24FCA86018EC}" type="slidenum">
              <a:rPr lang="en-US" smtClean="0"/>
              <a:t>16</a:t>
            </a:fld>
            <a:endParaRPr lang="en-US" dirty="0"/>
          </a:p>
        </p:txBody>
      </p:sp>
      <p:grpSp>
        <p:nvGrpSpPr>
          <p:cNvPr id="16" name="Group 15"/>
          <p:cNvGrpSpPr/>
          <p:nvPr/>
        </p:nvGrpSpPr>
        <p:grpSpPr>
          <a:xfrm>
            <a:off x="147914" y="1635219"/>
            <a:ext cx="4162569" cy="4576899"/>
            <a:chOff x="335406" y="903027"/>
            <a:chExt cx="4162569" cy="4615218"/>
          </a:xfrm>
        </p:grpSpPr>
        <p:sp>
          <p:nvSpPr>
            <p:cNvPr id="7" name="Rounded Rectangular Callout 6"/>
            <p:cNvSpPr/>
            <p:nvPr/>
          </p:nvSpPr>
          <p:spPr>
            <a:xfrm flipH="1">
              <a:off x="335406" y="903027"/>
              <a:ext cx="3957851" cy="4462818"/>
            </a:xfrm>
            <a:prstGeom prst="wedgeRoundRectCallout">
              <a:avLst>
                <a:gd name="adj1" fmla="val -60833"/>
                <a:gd name="adj2" fmla="val 3834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Rounded Rectangular Callout 7"/>
            <p:cNvSpPr/>
            <p:nvPr/>
          </p:nvSpPr>
          <p:spPr>
            <a:xfrm flipH="1">
              <a:off x="540124" y="1055427"/>
              <a:ext cx="3957851" cy="4462818"/>
            </a:xfrm>
            <a:prstGeom prst="wedgeRoundRectCallout">
              <a:avLst>
                <a:gd name="adj1" fmla="val -60833"/>
                <a:gd name="adj2" fmla="val 38341"/>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標題 1"/>
            <p:cNvSpPr txBox="1">
              <a:spLocks/>
            </p:cNvSpPr>
            <p:nvPr/>
          </p:nvSpPr>
          <p:spPr>
            <a:xfrm>
              <a:off x="604458" y="1170386"/>
              <a:ext cx="3893517" cy="1035983"/>
            </a:xfrm>
            <a:prstGeom prst="rect">
              <a:avLst/>
            </a:prstGeom>
            <a:noFill/>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265113" indent="-265113"/>
              <a:r>
                <a:rPr lang="en-US" altLang="zh-TW" sz="2000" b="1" dirty="0"/>
                <a:t>1. How could you introduce China’s tea culture to international friends using social media?</a:t>
              </a:r>
            </a:p>
          </p:txBody>
        </p:sp>
      </p:grpSp>
      <p:pic>
        <p:nvPicPr>
          <p:cNvPr id="13" name="Picture 1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18384" y="538978"/>
            <a:ext cx="1722091" cy="1330707"/>
          </a:xfrm>
          <a:prstGeom prst="rect">
            <a:avLst/>
          </a:prstGeom>
        </p:spPr>
      </p:pic>
      <p:sp>
        <p:nvSpPr>
          <p:cNvPr id="14" name="Rectangle 13"/>
          <p:cNvSpPr/>
          <p:nvPr/>
        </p:nvSpPr>
        <p:spPr>
          <a:xfrm>
            <a:off x="3679429" y="981141"/>
            <a:ext cx="6026810" cy="477054"/>
          </a:xfrm>
          <a:prstGeom prst="rect">
            <a:avLst/>
          </a:prstGeom>
        </p:spPr>
        <p:txBody>
          <a:bodyPr wrap="square">
            <a:spAutoFit/>
          </a:bodyPr>
          <a:lstStyle/>
          <a:p>
            <a:pPr algn="ctr"/>
            <a:r>
              <a:rPr lang="en-US" altLang="zh-TW" sz="2500" b="1" u="sng" dirty="0"/>
              <a:t>The Global Impact of China’s Tea Culture</a:t>
            </a:r>
          </a:p>
        </p:txBody>
      </p:sp>
      <p:pic>
        <p:nvPicPr>
          <p:cNvPr id="23" name="Picture 22"/>
          <p:cNvPicPr>
            <a:picLocks noChangeAspect="1"/>
          </p:cNvPicPr>
          <p:nvPr/>
        </p:nvPicPr>
        <p:blipFill rotWithShape="1">
          <a:blip r:embed="rId5"/>
          <a:srcRect l="8049"/>
          <a:stretch/>
        </p:blipFill>
        <p:spPr>
          <a:xfrm>
            <a:off x="4877987" y="2215003"/>
            <a:ext cx="2232348" cy="3614342"/>
          </a:xfrm>
          <a:prstGeom prst="rect">
            <a:avLst/>
          </a:prstGeom>
        </p:spPr>
      </p:pic>
      <p:grpSp>
        <p:nvGrpSpPr>
          <p:cNvPr id="15" name="Group 14"/>
          <p:cNvGrpSpPr/>
          <p:nvPr/>
        </p:nvGrpSpPr>
        <p:grpSpPr>
          <a:xfrm>
            <a:off x="7585925" y="1635219"/>
            <a:ext cx="4088544" cy="4719532"/>
            <a:chOff x="6952494" y="696036"/>
            <a:chExt cx="4088544" cy="4627277"/>
          </a:xfrm>
        </p:grpSpPr>
        <p:sp>
          <p:nvSpPr>
            <p:cNvPr id="6" name="Rounded Rectangular Callout 5"/>
            <p:cNvSpPr/>
            <p:nvPr/>
          </p:nvSpPr>
          <p:spPr>
            <a:xfrm>
              <a:off x="7083187" y="696036"/>
              <a:ext cx="3957851" cy="4462818"/>
            </a:xfrm>
            <a:prstGeom prst="wedgeRoundRectCallout">
              <a:avLst>
                <a:gd name="adj1" fmla="val -56535"/>
                <a:gd name="adj2" fmla="val 4052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Rounded Rectangular Callout 8"/>
            <p:cNvSpPr/>
            <p:nvPr/>
          </p:nvSpPr>
          <p:spPr>
            <a:xfrm>
              <a:off x="6952494" y="860495"/>
              <a:ext cx="3957851" cy="4462818"/>
            </a:xfrm>
            <a:prstGeom prst="wedgeRoundRectCallout">
              <a:avLst>
                <a:gd name="adj1" fmla="val -57878"/>
                <a:gd name="adj2" fmla="val 48149"/>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標題 1"/>
            <p:cNvSpPr txBox="1">
              <a:spLocks/>
            </p:cNvSpPr>
            <p:nvPr/>
          </p:nvSpPr>
          <p:spPr>
            <a:xfrm>
              <a:off x="7083187" y="1055916"/>
              <a:ext cx="3732265" cy="1035982"/>
            </a:xfrm>
            <a:prstGeom prst="rect">
              <a:avLst/>
            </a:prstGeom>
            <a:noFill/>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265113" indent="-265113"/>
              <a:r>
                <a:rPr lang="en-US" altLang="zh-TW" sz="2000" b="1" dirty="0"/>
                <a:t>2. If you became an ambassador for Chinese tea, what modern twist would you add to attract young people worldwide?</a:t>
              </a:r>
            </a:p>
          </p:txBody>
        </p:sp>
      </p:grpSp>
      <p:sp>
        <p:nvSpPr>
          <p:cNvPr id="27" name="標題 1">
            <a:extLst>
              <a:ext uri="{FF2B5EF4-FFF2-40B4-BE49-F238E27FC236}">
                <a16:creationId xmlns:a16="http://schemas.microsoft.com/office/drawing/2014/main" id="{807A0CF5-E239-40DC-9490-811724FA2DCE}"/>
              </a:ext>
            </a:extLst>
          </p:cNvPr>
          <p:cNvSpPr txBox="1">
            <a:spLocks/>
          </p:cNvSpPr>
          <p:nvPr/>
        </p:nvSpPr>
        <p:spPr>
          <a:xfrm>
            <a:off x="169287" y="148382"/>
            <a:ext cx="5402173" cy="1035983"/>
          </a:xfrm>
          <a:prstGeom prst="rect">
            <a:avLst/>
          </a:prstGeom>
          <a:noFill/>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chemeClr val="accent5">
                    <a:lumMod val="75000"/>
                  </a:schemeClr>
                </a:solidFill>
                <a:effectLst>
                  <a:outerShdw blurRad="38100" dist="38100" dir="2700000" algn="tl">
                    <a:srgbClr val="000000">
                      <a:alpha val="43137"/>
                    </a:srgbClr>
                  </a:outerShdw>
                </a:effectLst>
              </a:rPr>
              <a:t>Reflection on Cultural Security</a:t>
            </a:r>
          </a:p>
        </p:txBody>
      </p:sp>
    </p:spTree>
    <p:extLst>
      <p:ext uri="{BB962C8B-B14F-4D97-AF65-F5344CB8AC3E}">
        <p14:creationId xmlns:p14="http://schemas.microsoft.com/office/powerpoint/2010/main" val="4159614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橢圓 6"/>
          <p:cNvSpPr/>
          <p:nvPr/>
        </p:nvSpPr>
        <p:spPr bwMode="auto">
          <a:xfrm>
            <a:off x="6126269" y="1921441"/>
            <a:ext cx="3196896" cy="4060731"/>
          </a:xfrm>
          <a:prstGeom prst="rect">
            <a:avLst/>
          </a:prstGeom>
          <a:noFill/>
          <a:ln>
            <a:noFill/>
          </a:ln>
          <a:effectLst/>
          <a:scene3d>
            <a:camera prst="orthographicFront"/>
            <a:lightRig rig="flat" dir="t"/>
          </a:scene3d>
          <a:sp3d/>
        </p:spPr>
        <p:txBody>
          <a:bodyPr lIns="0" tIns="0" rIns="0" bIns="0" spcCol="1270" anchor="ctr"/>
          <a:lstStyle/>
          <a:p>
            <a:pPr algn="ctr" defTabSz="2166884" fontAlgn="base">
              <a:lnSpc>
                <a:spcPct val="90000"/>
              </a:lnSpc>
              <a:spcBef>
                <a:spcPct val="0"/>
              </a:spcBef>
              <a:spcAft>
                <a:spcPct val="35000"/>
              </a:spcAft>
              <a:defRPr/>
            </a:pPr>
            <a:r>
              <a:rPr kumimoji="1" lang="en-US" altLang="zh-TW" sz="4875" kern="0" dirty="0">
                <a:solidFill>
                  <a:prstClr val="black"/>
                </a:solidFill>
                <a:latin typeface="Calibri"/>
                <a:ea typeface="新細明體" panose="02020500000000000000" pitchFamily="18" charset="-120"/>
              </a:rPr>
              <a:t> </a:t>
            </a:r>
            <a:endParaRPr kumimoji="1" lang="zh-TW" altLang="en-US" sz="4875" kern="0" dirty="0">
              <a:solidFill>
                <a:prstClr val="black"/>
              </a:solidFill>
              <a:latin typeface="Calibri"/>
              <a:ea typeface="新細明體" panose="02020500000000000000" pitchFamily="18" charset="-120"/>
            </a:endParaRPr>
          </a:p>
        </p:txBody>
      </p:sp>
      <p:sp>
        <p:nvSpPr>
          <p:cNvPr id="30" name="文字方塊 2"/>
          <p:cNvSpPr txBox="1"/>
          <p:nvPr/>
        </p:nvSpPr>
        <p:spPr>
          <a:xfrm>
            <a:off x="184892" y="382747"/>
            <a:ext cx="4291313" cy="446276"/>
          </a:xfrm>
          <a:prstGeom prst="rect">
            <a:avLst/>
          </a:prstGeom>
          <a:solidFill>
            <a:schemeClr val="accent6">
              <a:lumMod val="20000"/>
              <a:lumOff val="80000"/>
            </a:schemeClr>
          </a:solidFill>
        </p:spPr>
        <p:txBody>
          <a:bodyPr wrap="square" rtlCol="0">
            <a:spAutoFit/>
          </a:bodyPr>
          <a:lstStyle/>
          <a:p>
            <a:pPr defTabSz="457189">
              <a:defRPr/>
            </a:pPr>
            <a:r>
              <a:rPr lang="en-GB" altLang="zh-HK" sz="2300" b="1" dirty="0">
                <a:solidFill>
                  <a:schemeClr val="accent3">
                    <a:lumMod val="50000"/>
                  </a:schemeClr>
                </a:solidFill>
                <a:latin typeface="Arial" panose="020B0604020202020204" pitchFamily="34" charset="0"/>
                <a:cs typeface="Arial" panose="020B0604020202020204" pitchFamily="34" charset="0"/>
              </a:rPr>
              <a:t>Extended Learning Activities</a:t>
            </a:r>
          </a:p>
        </p:txBody>
      </p:sp>
      <p:grpSp>
        <p:nvGrpSpPr>
          <p:cNvPr id="8" name="Group 7"/>
          <p:cNvGrpSpPr/>
          <p:nvPr/>
        </p:nvGrpSpPr>
        <p:grpSpPr>
          <a:xfrm>
            <a:off x="3214667" y="1160371"/>
            <a:ext cx="8851698" cy="1362090"/>
            <a:chOff x="1593992" y="1123387"/>
            <a:chExt cx="8597758" cy="1388566"/>
          </a:xfrm>
        </p:grpSpPr>
        <p:sp>
          <p:nvSpPr>
            <p:cNvPr id="28" name="Rounded Rectangle 27"/>
            <p:cNvSpPr/>
            <p:nvPr/>
          </p:nvSpPr>
          <p:spPr>
            <a:xfrm>
              <a:off x="1593992" y="1123387"/>
              <a:ext cx="8597758" cy="1388566"/>
            </a:xfrm>
            <a:prstGeom prst="roundRect">
              <a:avLst>
                <a:gd name="adj" fmla="val 10000"/>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2" name="Rectangle 31"/>
            <p:cNvSpPr/>
            <p:nvPr/>
          </p:nvSpPr>
          <p:spPr>
            <a:xfrm>
              <a:off x="1682869" y="1249970"/>
              <a:ext cx="8315789" cy="1223661"/>
            </a:xfrm>
            <a:prstGeom prst="rect">
              <a:avLst/>
            </a:prstGeom>
            <a:noFill/>
          </p:spPr>
          <p:txBody>
            <a:bodyPr wrap="square">
              <a:spAutoFit/>
            </a:bodyPr>
            <a:lstStyle/>
            <a:p>
              <a:pPr marL="265113" indent="-265113" algn="just"/>
              <a:r>
                <a:rPr lang="en-US" dirty="0">
                  <a:latin typeface="Arial" panose="020B0604020202020204" pitchFamily="34" charset="0"/>
                  <a:cs typeface="Arial" panose="020B0604020202020204" pitchFamily="34" charset="0"/>
                </a:rPr>
                <a:t>1. Explore the history, art, and health benefits of Chinese tea at the Flagstaff House Museum of Tea Ware in Hong Kong. The available resources include online pamphlets (e.g. </a:t>
              </a:r>
              <a:r>
                <a:rPr lang="en-US" i="1" dirty="0">
                  <a:latin typeface="Arial" panose="020B0604020202020204" pitchFamily="34" charset="0"/>
                  <a:cs typeface="Arial" panose="020B0604020202020204" pitchFamily="34" charset="0"/>
                  <a:hlinkClick r:id="rId2"/>
                </a:rPr>
                <a:t>Panda Brews Tea Too</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hlinkClick r:id="rId3"/>
                </a:rPr>
                <a:t>Education Pamphlet of Tea Ware form Yixing</a:t>
              </a:r>
              <a:r>
                <a:rPr lang="en-US" i="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exhibitions and online talks. </a:t>
              </a:r>
            </a:p>
          </p:txBody>
        </p:sp>
      </p:grpSp>
      <p:sp>
        <p:nvSpPr>
          <p:cNvPr id="20" name="Rounded Rectangle 19"/>
          <p:cNvSpPr/>
          <p:nvPr/>
        </p:nvSpPr>
        <p:spPr>
          <a:xfrm>
            <a:off x="3214667" y="2712974"/>
            <a:ext cx="8851698" cy="805805"/>
          </a:xfrm>
          <a:prstGeom prst="roundRect">
            <a:avLst>
              <a:gd name="adj" fmla="val 10000"/>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10" name="Group 9"/>
          <p:cNvGrpSpPr/>
          <p:nvPr/>
        </p:nvGrpSpPr>
        <p:grpSpPr>
          <a:xfrm>
            <a:off x="3296816" y="3719250"/>
            <a:ext cx="8769548" cy="1752256"/>
            <a:chOff x="2980574" y="4150787"/>
            <a:chExt cx="8430484" cy="1752256"/>
          </a:xfrm>
        </p:grpSpPr>
        <p:sp>
          <p:nvSpPr>
            <p:cNvPr id="33" name="Rounded Rectangle 32"/>
            <p:cNvSpPr/>
            <p:nvPr/>
          </p:nvSpPr>
          <p:spPr>
            <a:xfrm>
              <a:off x="2980574" y="4150787"/>
              <a:ext cx="8430484" cy="1718941"/>
            </a:xfrm>
            <a:prstGeom prst="roundRect">
              <a:avLst>
                <a:gd name="adj" fmla="val 10000"/>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9" name="Rectangle 38"/>
            <p:cNvSpPr/>
            <p:nvPr/>
          </p:nvSpPr>
          <p:spPr>
            <a:xfrm>
              <a:off x="3086929" y="4271827"/>
              <a:ext cx="8217775" cy="1631216"/>
            </a:xfrm>
            <a:prstGeom prst="rect">
              <a:avLst/>
            </a:prstGeom>
            <a:noFill/>
          </p:spPr>
          <p:txBody>
            <a:bodyPr wrap="square">
              <a:spAutoFit/>
            </a:bodyPr>
            <a:lstStyle/>
            <a:p>
              <a:pPr marL="265113" indent="-265113"/>
              <a:r>
                <a:rPr lang="en-US" dirty="0">
                  <a:latin typeface="Arial" panose="020B0604020202020204" pitchFamily="34" charset="0"/>
                  <a:cs typeface="Arial" panose="020B0604020202020204" pitchFamily="34" charset="0"/>
                </a:rPr>
                <a:t>3. Write a proposal to introduce the beverage including the following details:</a:t>
              </a:r>
            </a:p>
            <a:p>
              <a:pPr marL="712788" lvl="1" indent="-447675">
                <a:spcBef>
                  <a:spcPts val="600"/>
                </a:spcBef>
                <a:buFont typeface="Wingdings" panose="05000000000000000000" pitchFamily="2" charset="2"/>
                <a:buChar char="ü"/>
              </a:pPr>
              <a:r>
                <a:rPr lang="en-US" dirty="0">
                  <a:latin typeface="Arial" panose="020B0604020202020204" pitchFamily="34" charset="0"/>
                  <a:cs typeface="Arial" panose="020B0604020202020204" pitchFamily="34" charset="0"/>
                </a:rPr>
                <a:t>its historical connection;</a:t>
              </a:r>
            </a:p>
            <a:p>
              <a:pPr marL="712788" lvl="1" indent="-447675">
                <a:spcBef>
                  <a:spcPts val="600"/>
                </a:spcBef>
                <a:buFont typeface="Wingdings" panose="05000000000000000000" pitchFamily="2" charset="2"/>
                <a:buChar char="ü"/>
              </a:pPr>
              <a:r>
                <a:rPr lang="en-US" dirty="0">
                  <a:latin typeface="Arial" panose="020B0604020202020204" pitchFamily="34" charset="0"/>
                  <a:cs typeface="Arial" panose="020B0604020202020204" pitchFamily="34" charset="0"/>
                </a:rPr>
                <a:t>the tea art influence (e.g. the design of tea pots/tea cups);</a:t>
              </a:r>
            </a:p>
            <a:p>
              <a:pPr marL="712788" lvl="1" indent="-447675">
                <a:buFont typeface="Wingdings" panose="05000000000000000000" pitchFamily="2" charset="2"/>
                <a:buChar char="ü"/>
              </a:pPr>
              <a:r>
                <a:rPr lang="en-US" dirty="0">
                  <a:latin typeface="Arial" panose="020B0604020202020204" pitchFamily="34" charset="0"/>
                  <a:cs typeface="Arial" panose="020B0604020202020204" pitchFamily="34" charset="0"/>
                </a:rPr>
                <a:t>its health benefits; and</a:t>
              </a:r>
            </a:p>
            <a:p>
              <a:pPr marL="712788" lvl="1" indent="-447675">
                <a:buFont typeface="Wingdings" panose="05000000000000000000" pitchFamily="2" charset="2"/>
                <a:buChar char="ü"/>
              </a:pPr>
              <a:r>
                <a:rPr lang="en-US" dirty="0">
                  <a:latin typeface="Arial" panose="020B0604020202020204" pitchFamily="34" charset="0"/>
                  <a:cs typeface="Arial" panose="020B0604020202020204" pitchFamily="34" charset="0"/>
                </a:rPr>
                <a:t>global promotion</a:t>
              </a:r>
            </a:p>
          </p:txBody>
        </p:sp>
      </p:grpSp>
      <p:grpSp>
        <p:nvGrpSpPr>
          <p:cNvPr id="35" name="Group 34"/>
          <p:cNvGrpSpPr/>
          <p:nvPr/>
        </p:nvGrpSpPr>
        <p:grpSpPr>
          <a:xfrm>
            <a:off x="7347770" y="3479123"/>
            <a:ext cx="925730" cy="491332"/>
            <a:chOff x="5323839" y="1916853"/>
            <a:chExt cx="1584960" cy="1584960"/>
          </a:xfrm>
          <a:solidFill>
            <a:schemeClr val="accent6">
              <a:lumMod val="75000"/>
            </a:schemeClr>
          </a:solidFill>
        </p:grpSpPr>
        <p:sp>
          <p:nvSpPr>
            <p:cNvPr id="36" name="Down Arrow 35"/>
            <p:cNvSpPr/>
            <p:nvPr/>
          </p:nvSpPr>
          <p:spPr>
            <a:xfrm>
              <a:off x="5323839" y="1916853"/>
              <a:ext cx="1584960" cy="1584960"/>
            </a:xfrm>
            <a:prstGeom prst="downArrow">
              <a:avLst>
                <a:gd name="adj1" fmla="val 55000"/>
                <a:gd name="adj2" fmla="val 45000"/>
              </a:avLst>
            </a:prstGeom>
            <a:grpFill/>
            <a:ln>
              <a:noFill/>
            </a:ln>
          </p:spPr>
          <p:style>
            <a:lnRef idx="2">
              <a:schemeClr val="accent1">
                <a:alpha val="90000"/>
                <a:hueOff val="0"/>
                <a:satOff val="0"/>
                <a:lumOff val="0"/>
                <a:alphaOff val="0"/>
              </a:schemeClr>
            </a:lnRef>
            <a:fillRef idx="1">
              <a:scrgbClr r="0" g="0" b="0"/>
            </a:fillRef>
            <a:effectRef idx="0">
              <a:schemeClr val="lt1">
                <a:alpha val="90000"/>
                <a:tint val="40000"/>
                <a:hueOff val="0"/>
                <a:satOff val="0"/>
                <a:lumOff val="0"/>
                <a:alphaOff val="0"/>
              </a:schemeClr>
            </a:effectRef>
            <a:fontRef idx="minor">
              <a:schemeClr val="dk1">
                <a:hueOff val="0"/>
                <a:satOff val="0"/>
                <a:lumOff val="0"/>
                <a:alphaOff val="0"/>
              </a:schemeClr>
            </a:fontRef>
          </p:style>
        </p:sp>
        <p:sp>
          <p:nvSpPr>
            <p:cNvPr id="37" name="Down Arrow 4"/>
            <p:cNvSpPr txBox="1"/>
            <p:nvPr/>
          </p:nvSpPr>
          <p:spPr>
            <a:xfrm>
              <a:off x="5680455" y="1916853"/>
              <a:ext cx="871728" cy="1192682"/>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p:txBody>
        </p:sp>
      </p:grpSp>
      <p:sp>
        <p:nvSpPr>
          <p:cNvPr id="38" name="文字方塊 37">
            <a:extLst>
              <a:ext uri="{FF2B5EF4-FFF2-40B4-BE49-F238E27FC236}">
                <a16:creationId xmlns:a16="http://schemas.microsoft.com/office/drawing/2014/main" id="{43BA25C9-02BC-4B33-985B-58BB100B8916}"/>
              </a:ext>
            </a:extLst>
          </p:cNvPr>
          <p:cNvSpPr txBox="1"/>
          <p:nvPr/>
        </p:nvSpPr>
        <p:spPr>
          <a:xfrm>
            <a:off x="3748598" y="171830"/>
            <a:ext cx="7198343" cy="954107"/>
          </a:xfrm>
          <a:prstGeom prst="rect">
            <a:avLst/>
          </a:prstGeom>
          <a:noFill/>
        </p:spPr>
        <p:txBody>
          <a:bodyPr wrap="square">
            <a:spAutoFit/>
          </a:bodyPr>
          <a:lstStyle/>
          <a:p>
            <a:pPr algn="ctr"/>
            <a:r>
              <a:rPr lang="en-US" altLang="zh-TW" sz="2800" dirty="0">
                <a:solidFill>
                  <a:schemeClr val="accent6">
                    <a:lumMod val="75000"/>
                  </a:schemeClr>
                </a:solidFill>
              </a:rPr>
              <a:t>Connecting Heritage to </a:t>
            </a:r>
          </a:p>
          <a:p>
            <a:pPr algn="ctr"/>
            <a:r>
              <a:rPr lang="en-US" altLang="zh-TW" sz="2800" dirty="0">
                <a:solidFill>
                  <a:schemeClr val="accent6">
                    <a:lumMod val="75000"/>
                  </a:schemeClr>
                </a:solidFill>
              </a:rPr>
              <a:t>Innovation and Global Relevance</a:t>
            </a:r>
            <a:endParaRPr lang="zh-TW" altLang="en-US" sz="2800" dirty="0">
              <a:solidFill>
                <a:schemeClr val="accent6">
                  <a:lumMod val="75000"/>
                </a:schemeClr>
              </a:solidFill>
            </a:endParaRPr>
          </a:p>
        </p:txBody>
      </p:sp>
      <p:sp>
        <p:nvSpPr>
          <p:cNvPr id="41" name="Rectangle 33">
            <a:extLst>
              <a:ext uri="{FF2B5EF4-FFF2-40B4-BE49-F238E27FC236}">
                <a16:creationId xmlns:a16="http://schemas.microsoft.com/office/drawing/2014/main" id="{C5D2AFB2-6ABF-41F1-A2BC-CC673A9D0A9A}"/>
              </a:ext>
            </a:extLst>
          </p:cNvPr>
          <p:cNvSpPr/>
          <p:nvPr/>
        </p:nvSpPr>
        <p:spPr>
          <a:xfrm>
            <a:off x="3385390" y="2807320"/>
            <a:ext cx="8426397" cy="646331"/>
          </a:xfrm>
          <a:prstGeom prst="rect">
            <a:avLst/>
          </a:prstGeom>
          <a:noFill/>
        </p:spPr>
        <p:txBody>
          <a:bodyPr wrap="square">
            <a:spAutoFit/>
          </a:bodyPr>
          <a:lstStyle/>
          <a:p>
            <a:pPr marL="266700" indent="-266700"/>
            <a:r>
              <a:rPr lang="en-US" dirty="0">
                <a:latin typeface="Arial" panose="020B0604020202020204" pitchFamily="34" charset="0"/>
                <a:cs typeface="Arial" panose="020B0604020202020204" pitchFamily="34" charset="0"/>
              </a:rPr>
              <a:t>2. D</a:t>
            </a:r>
            <a:r>
              <a:rPr lang="en-US" altLang="zh-TW" dirty="0">
                <a:latin typeface="Arial" panose="020B0604020202020204" pitchFamily="34" charset="0"/>
                <a:cs typeface="Arial" panose="020B0604020202020204" pitchFamily="34" charset="0"/>
              </a:rPr>
              <a:t>esign a modern tea-inspired beverage integrating the essence of Chinese tea and tastes of the modern world to promote China’s tea culture globally.</a:t>
            </a:r>
            <a:endParaRPr lang="en-US" dirty="0">
              <a:latin typeface="Arial" panose="020B0604020202020204" pitchFamily="34" charset="0"/>
              <a:cs typeface="Arial" panose="020B0604020202020204" pitchFamily="34" charset="0"/>
            </a:endParaRPr>
          </a:p>
        </p:txBody>
      </p:sp>
      <p:grpSp>
        <p:nvGrpSpPr>
          <p:cNvPr id="23" name="Group 22"/>
          <p:cNvGrpSpPr/>
          <p:nvPr/>
        </p:nvGrpSpPr>
        <p:grpSpPr>
          <a:xfrm>
            <a:off x="7261852" y="2432279"/>
            <a:ext cx="925730" cy="449750"/>
            <a:chOff x="5323839" y="1916853"/>
            <a:chExt cx="1584960" cy="1584960"/>
          </a:xfrm>
          <a:solidFill>
            <a:schemeClr val="accent6">
              <a:lumMod val="75000"/>
            </a:schemeClr>
          </a:solidFill>
        </p:grpSpPr>
        <p:sp>
          <p:nvSpPr>
            <p:cNvPr id="24" name="Down Arrow 23"/>
            <p:cNvSpPr/>
            <p:nvPr/>
          </p:nvSpPr>
          <p:spPr>
            <a:xfrm>
              <a:off x="5323839" y="1916853"/>
              <a:ext cx="1584960" cy="1584960"/>
            </a:xfrm>
            <a:prstGeom prst="downArrow">
              <a:avLst>
                <a:gd name="adj1" fmla="val 55000"/>
                <a:gd name="adj2" fmla="val 45000"/>
              </a:avLst>
            </a:prstGeom>
            <a:grpFill/>
            <a:ln>
              <a:noFill/>
            </a:ln>
          </p:spPr>
          <p:style>
            <a:lnRef idx="2">
              <a:schemeClr val="accent1">
                <a:alpha val="90000"/>
                <a:hueOff val="0"/>
                <a:satOff val="0"/>
                <a:lumOff val="0"/>
                <a:alphaOff val="0"/>
              </a:schemeClr>
            </a:lnRef>
            <a:fillRef idx="1">
              <a:scrgbClr r="0" g="0" b="0"/>
            </a:fillRef>
            <a:effectRef idx="0">
              <a:schemeClr val="lt1">
                <a:alpha val="90000"/>
                <a:tint val="40000"/>
                <a:hueOff val="0"/>
                <a:satOff val="0"/>
                <a:lumOff val="0"/>
                <a:alphaOff val="0"/>
              </a:schemeClr>
            </a:effectRef>
            <a:fontRef idx="minor">
              <a:schemeClr val="dk1">
                <a:hueOff val="0"/>
                <a:satOff val="0"/>
                <a:lumOff val="0"/>
                <a:alphaOff val="0"/>
              </a:schemeClr>
            </a:fontRef>
          </p:style>
        </p:sp>
        <p:sp>
          <p:nvSpPr>
            <p:cNvPr id="26" name="Down Arrow 4"/>
            <p:cNvSpPr txBox="1"/>
            <p:nvPr/>
          </p:nvSpPr>
          <p:spPr>
            <a:xfrm>
              <a:off x="5680455" y="1916853"/>
              <a:ext cx="871728" cy="1192682"/>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dirty="0"/>
            </a:p>
          </p:txBody>
        </p:sp>
      </p:grpSp>
      <p:sp>
        <p:nvSpPr>
          <p:cNvPr id="42" name="Rounded Rectangle 19">
            <a:extLst>
              <a:ext uri="{FF2B5EF4-FFF2-40B4-BE49-F238E27FC236}">
                <a16:creationId xmlns:a16="http://schemas.microsoft.com/office/drawing/2014/main" id="{C85A0CD8-67F6-4024-9B24-E98377F70F8E}"/>
              </a:ext>
            </a:extLst>
          </p:cNvPr>
          <p:cNvSpPr/>
          <p:nvPr/>
        </p:nvSpPr>
        <p:spPr>
          <a:xfrm>
            <a:off x="3255741" y="5741252"/>
            <a:ext cx="8851698" cy="805805"/>
          </a:xfrm>
          <a:prstGeom prst="roundRect">
            <a:avLst>
              <a:gd name="adj" fmla="val 10000"/>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0" name="Rectangle 33">
            <a:extLst>
              <a:ext uri="{FF2B5EF4-FFF2-40B4-BE49-F238E27FC236}">
                <a16:creationId xmlns:a16="http://schemas.microsoft.com/office/drawing/2014/main" id="{AC1DCFF8-EBA3-43EA-A9B4-BD79BD4EA5E9}"/>
              </a:ext>
            </a:extLst>
          </p:cNvPr>
          <p:cNvSpPr/>
          <p:nvPr/>
        </p:nvSpPr>
        <p:spPr>
          <a:xfrm>
            <a:off x="3385390" y="5820988"/>
            <a:ext cx="8680974" cy="646331"/>
          </a:xfrm>
          <a:prstGeom prst="rect">
            <a:avLst/>
          </a:prstGeom>
          <a:noFill/>
        </p:spPr>
        <p:txBody>
          <a:bodyPr wrap="square">
            <a:spAutoFit/>
          </a:bodyPr>
          <a:lstStyle/>
          <a:p>
            <a:pPr marL="266700" indent="-266700"/>
            <a:r>
              <a:rPr lang="en-US" dirty="0">
                <a:latin typeface="Arial" panose="020B0604020202020204" pitchFamily="34" charset="0"/>
                <a:cs typeface="Arial" panose="020B0604020202020204" pitchFamily="34" charset="0"/>
              </a:rPr>
              <a:t>4. Present the design to the class. You may include photos, video clips or presentation slides in the presentation. </a:t>
            </a:r>
          </a:p>
        </p:txBody>
      </p:sp>
      <p:grpSp>
        <p:nvGrpSpPr>
          <p:cNvPr id="43" name="Group 34">
            <a:extLst>
              <a:ext uri="{FF2B5EF4-FFF2-40B4-BE49-F238E27FC236}">
                <a16:creationId xmlns:a16="http://schemas.microsoft.com/office/drawing/2014/main" id="{1113739A-76C5-4193-ACF8-034CE0FBB527}"/>
              </a:ext>
            </a:extLst>
          </p:cNvPr>
          <p:cNvGrpSpPr/>
          <p:nvPr/>
        </p:nvGrpSpPr>
        <p:grpSpPr>
          <a:xfrm>
            <a:off x="7261852" y="5351454"/>
            <a:ext cx="925730" cy="491332"/>
            <a:chOff x="5323839" y="1916853"/>
            <a:chExt cx="1584960" cy="1584960"/>
          </a:xfrm>
          <a:solidFill>
            <a:schemeClr val="accent6">
              <a:lumMod val="75000"/>
            </a:schemeClr>
          </a:solidFill>
        </p:grpSpPr>
        <p:sp>
          <p:nvSpPr>
            <p:cNvPr id="44" name="Down Arrow 35">
              <a:extLst>
                <a:ext uri="{FF2B5EF4-FFF2-40B4-BE49-F238E27FC236}">
                  <a16:creationId xmlns:a16="http://schemas.microsoft.com/office/drawing/2014/main" id="{581CA3B7-1E41-434D-9BE3-4FE49577E508}"/>
                </a:ext>
              </a:extLst>
            </p:cNvPr>
            <p:cNvSpPr/>
            <p:nvPr/>
          </p:nvSpPr>
          <p:spPr>
            <a:xfrm>
              <a:off x="5323839" y="1916853"/>
              <a:ext cx="1584960" cy="1584960"/>
            </a:xfrm>
            <a:prstGeom prst="downArrow">
              <a:avLst>
                <a:gd name="adj1" fmla="val 55000"/>
                <a:gd name="adj2" fmla="val 45000"/>
              </a:avLst>
            </a:prstGeom>
            <a:grpFill/>
            <a:ln>
              <a:noFill/>
            </a:ln>
          </p:spPr>
          <p:style>
            <a:lnRef idx="2">
              <a:schemeClr val="accent1">
                <a:alpha val="90000"/>
                <a:hueOff val="0"/>
                <a:satOff val="0"/>
                <a:lumOff val="0"/>
                <a:alphaOff val="0"/>
              </a:schemeClr>
            </a:lnRef>
            <a:fillRef idx="1">
              <a:scrgbClr r="0" g="0" b="0"/>
            </a:fillRef>
            <a:effectRef idx="0">
              <a:schemeClr val="lt1">
                <a:alpha val="90000"/>
                <a:tint val="40000"/>
                <a:hueOff val="0"/>
                <a:satOff val="0"/>
                <a:lumOff val="0"/>
                <a:alphaOff val="0"/>
              </a:schemeClr>
            </a:effectRef>
            <a:fontRef idx="minor">
              <a:schemeClr val="dk1">
                <a:hueOff val="0"/>
                <a:satOff val="0"/>
                <a:lumOff val="0"/>
                <a:alphaOff val="0"/>
              </a:schemeClr>
            </a:fontRef>
          </p:style>
        </p:sp>
        <p:sp>
          <p:nvSpPr>
            <p:cNvPr id="45" name="Down Arrow 4">
              <a:extLst>
                <a:ext uri="{FF2B5EF4-FFF2-40B4-BE49-F238E27FC236}">
                  <a16:creationId xmlns:a16="http://schemas.microsoft.com/office/drawing/2014/main" id="{8C19B350-2095-41FE-8F17-1CB8F3B03534}"/>
                </a:ext>
              </a:extLst>
            </p:cNvPr>
            <p:cNvSpPr txBox="1"/>
            <p:nvPr/>
          </p:nvSpPr>
          <p:spPr>
            <a:xfrm>
              <a:off x="5680455" y="1916853"/>
              <a:ext cx="871728" cy="1192682"/>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p:txBody>
        </p:sp>
      </p:grpSp>
      <p:grpSp>
        <p:nvGrpSpPr>
          <p:cNvPr id="46" name="群組 45">
            <a:extLst>
              <a:ext uri="{FF2B5EF4-FFF2-40B4-BE49-F238E27FC236}">
                <a16:creationId xmlns:a16="http://schemas.microsoft.com/office/drawing/2014/main" id="{A701EC72-9C1C-41CB-B5EA-88AC6366245C}"/>
              </a:ext>
            </a:extLst>
          </p:cNvPr>
          <p:cNvGrpSpPr/>
          <p:nvPr/>
        </p:nvGrpSpPr>
        <p:grpSpPr>
          <a:xfrm>
            <a:off x="125635" y="2158552"/>
            <a:ext cx="3456230" cy="3539077"/>
            <a:chOff x="4504816" y="1413923"/>
            <a:chExt cx="1355893" cy="1168029"/>
          </a:xfrm>
        </p:grpSpPr>
        <p:grpSp>
          <p:nvGrpSpPr>
            <p:cNvPr id="47" name="群組 46">
              <a:extLst>
                <a:ext uri="{FF2B5EF4-FFF2-40B4-BE49-F238E27FC236}">
                  <a16:creationId xmlns:a16="http://schemas.microsoft.com/office/drawing/2014/main" id="{2E420129-46F2-4194-894F-ECCE2722716C}"/>
                </a:ext>
              </a:extLst>
            </p:cNvPr>
            <p:cNvGrpSpPr/>
            <p:nvPr/>
          </p:nvGrpSpPr>
          <p:grpSpPr>
            <a:xfrm>
              <a:off x="4504816" y="1413923"/>
              <a:ext cx="1203879" cy="1004114"/>
              <a:chOff x="11339425" y="6594842"/>
              <a:chExt cx="3719123" cy="3448278"/>
            </a:xfrm>
          </p:grpSpPr>
          <p:sp>
            <p:nvSpPr>
              <p:cNvPr id="49" name="Freeform 10">
                <a:extLst>
                  <a:ext uri="{FF2B5EF4-FFF2-40B4-BE49-F238E27FC236}">
                    <a16:creationId xmlns:a16="http://schemas.microsoft.com/office/drawing/2014/main" id="{13A15F09-7C9A-4842-9C7E-E3B3A3169C8D}"/>
                  </a:ext>
                </a:extLst>
              </p:cNvPr>
              <p:cNvSpPr/>
              <p:nvPr/>
            </p:nvSpPr>
            <p:spPr>
              <a:xfrm>
                <a:off x="13610499" y="7124700"/>
                <a:ext cx="1448049" cy="2524280"/>
              </a:xfrm>
              <a:custGeom>
                <a:avLst/>
                <a:gdLst/>
                <a:ahLst/>
                <a:cxnLst/>
                <a:rect l="l" t="t" r="r" b="b"/>
                <a:pathLst>
                  <a:path w="2249055" h="3331934">
                    <a:moveTo>
                      <a:pt x="0" y="0"/>
                    </a:moveTo>
                    <a:lnTo>
                      <a:pt x="2249055" y="0"/>
                    </a:lnTo>
                    <a:lnTo>
                      <a:pt x="2249055" y="3331934"/>
                    </a:lnTo>
                    <a:lnTo>
                      <a:pt x="0" y="3331934"/>
                    </a:lnTo>
                    <a:lnTo>
                      <a:pt x="0" y="0"/>
                    </a:lnTo>
                    <a:close/>
                  </a:path>
                </a:pathLst>
              </a:custGeom>
              <a:blipFill>
                <a:blip r:embed="rId4"/>
                <a:stretch>
                  <a:fillRect/>
                </a:stretch>
              </a:blipFill>
            </p:spPr>
          </p:sp>
          <p:sp>
            <p:nvSpPr>
              <p:cNvPr id="50" name="Freeform 12">
                <a:extLst>
                  <a:ext uri="{FF2B5EF4-FFF2-40B4-BE49-F238E27FC236}">
                    <a16:creationId xmlns:a16="http://schemas.microsoft.com/office/drawing/2014/main" id="{C573F9FE-3FA9-43F9-A10C-ACFB1E65E369}"/>
                  </a:ext>
                </a:extLst>
              </p:cNvPr>
              <p:cNvSpPr/>
              <p:nvPr/>
            </p:nvSpPr>
            <p:spPr>
              <a:xfrm>
                <a:off x="11339425" y="6594842"/>
                <a:ext cx="1448049" cy="2991745"/>
              </a:xfrm>
              <a:custGeom>
                <a:avLst/>
                <a:gdLst/>
                <a:ahLst/>
                <a:cxnLst/>
                <a:rect l="l" t="t" r="r" b="b"/>
                <a:pathLst>
                  <a:path w="1448049" h="2991745">
                    <a:moveTo>
                      <a:pt x="0" y="0"/>
                    </a:moveTo>
                    <a:lnTo>
                      <a:pt x="1448049" y="0"/>
                    </a:lnTo>
                    <a:lnTo>
                      <a:pt x="1448049" y="2991746"/>
                    </a:lnTo>
                    <a:lnTo>
                      <a:pt x="0" y="2991746"/>
                    </a:lnTo>
                    <a:lnTo>
                      <a:pt x="0" y="0"/>
                    </a:lnTo>
                    <a:close/>
                  </a:path>
                </a:pathLst>
              </a:custGeom>
              <a:blipFill>
                <a:blip r:embed="rId5"/>
                <a:stretch>
                  <a:fillRect t="-2436"/>
                </a:stretch>
              </a:blipFill>
            </p:spPr>
          </p:sp>
          <p:sp>
            <p:nvSpPr>
              <p:cNvPr id="52" name="Freeform 11">
                <a:extLst>
                  <a:ext uri="{FF2B5EF4-FFF2-40B4-BE49-F238E27FC236}">
                    <a16:creationId xmlns:a16="http://schemas.microsoft.com/office/drawing/2014/main" id="{B7EE3812-1971-41FA-BA13-AE2685A1F86F}"/>
                  </a:ext>
                </a:extLst>
              </p:cNvPr>
              <p:cNvSpPr/>
              <p:nvPr/>
            </p:nvSpPr>
            <p:spPr>
              <a:xfrm>
                <a:off x="11908424" y="6959967"/>
                <a:ext cx="2273825" cy="3083153"/>
              </a:xfrm>
              <a:custGeom>
                <a:avLst/>
                <a:gdLst/>
                <a:ahLst/>
                <a:cxnLst/>
                <a:rect l="l" t="t" r="r" b="b"/>
                <a:pathLst>
                  <a:path w="2273825" h="3083153">
                    <a:moveTo>
                      <a:pt x="0" y="0"/>
                    </a:moveTo>
                    <a:lnTo>
                      <a:pt x="2273825" y="0"/>
                    </a:lnTo>
                    <a:lnTo>
                      <a:pt x="2273825" y="3083153"/>
                    </a:lnTo>
                    <a:lnTo>
                      <a:pt x="0" y="30831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48" name="Freeform 6">
              <a:extLst>
                <a:ext uri="{FF2B5EF4-FFF2-40B4-BE49-F238E27FC236}">
                  <a16:creationId xmlns:a16="http://schemas.microsoft.com/office/drawing/2014/main" id="{FE823F25-ED49-4F1F-92D9-D9EEB3A90785}"/>
                </a:ext>
              </a:extLst>
            </p:cNvPr>
            <p:cNvSpPr/>
            <p:nvPr/>
          </p:nvSpPr>
          <p:spPr>
            <a:xfrm>
              <a:off x="5036061" y="2024579"/>
              <a:ext cx="824648" cy="557373"/>
            </a:xfrm>
            <a:custGeom>
              <a:avLst/>
              <a:gdLst/>
              <a:ahLst/>
              <a:cxnLst/>
              <a:rect l="l" t="t" r="r" b="b"/>
              <a:pathLst>
                <a:path w="2426011" h="1955971">
                  <a:moveTo>
                    <a:pt x="0" y="0"/>
                  </a:moveTo>
                  <a:lnTo>
                    <a:pt x="2426011" y="0"/>
                  </a:lnTo>
                  <a:lnTo>
                    <a:pt x="2426011" y="1955971"/>
                  </a:lnTo>
                  <a:lnTo>
                    <a:pt x="0" y="1955971"/>
                  </a:lnTo>
                  <a:lnTo>
                    <a:pt x="0" y="0"/>
                  </a:lnTo>
                  <a:close/>
                </a:path>
              </a:pathLst>
            </a:custGeom>
            <a:blipFill>
              <a:blip r:embed="rId8"/>
              <a:stretch>
                <a:fillRect/>
              </a:stretch>
            </a:blipFill>
          </p:spPr>
        </p:sp>
      </p:grpSp>
    </p:spTree>
    <p:extLst>
      <p:ext uri="{BB962C8B-B14F-4D97-AF65-F5344CB8AC3E}">
        <p14:creationId xmlns:p14="http://schemas.microsoft.com/office/powerpoint/2010/main" val="2799905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260544" y="1935631"/>
            <a:ext cx="7826181" cy="400110"/>
          </a:xfrm>
          <a:prstGeom prst="rect">
            <a:avLst/>
          </a:prstGeom>
        </p:spPr>
        <p:txBody>
          <a:bodyPr wrap="square">
            <a:spAutoFit/>
          </a:bodyPr>
          <a:lstStyle/>
          <a:p>
            <a:r>
              <a:rPr lang="en-US" sz="2000" dirty="0">
                <a:solidFill>
                  <a:schemeClr val="accent5">
                    <a:lumMod val="50000"/>
                  </a:schemeClr>
                </a:solidFill>
                <a:latin typeface="Arial" panose="020B0604020202020204" pitchFamily="34" charset="0"/>
                <a:cs typeface="Arial" panose="020B0604020202020204" pitchFamily="34" charset="0"/>
              </a:rPr>
              <a:t>To explore concepts related to intangible cultural heritage:</a:t>
            </a:r>
          </a:p>
        </p:txBody>
      </p:sp>
      <p:grpSp>
        <p:nvGrpSpPr>
          <p:cNvPr id="22" name="Group 21"/>
          <p:cNvGrpSpPr/>
          <p:nvPr/>
        </p:nvGrpSpPr>
        <p:grpSpPr>
          <a:xfrm>
            <a:off x="300978" y="2360525"/>
            <a:ext cx="6992611" cy="2246770"/>
            <a:chOff x="750836" y="2794388"/>
            <a:chExt cx="6992611" cy="2111504"/>
          </a:xfrm>
        </p:grpSpPr>
        <p:sp>
          <p:nvSpPr>
            <p:cNvPr id="52" name="Rounded Rectangle 51"/>
            <p:cNvSpPr/>
            <p:nvPr/>
          </p:nvSpPr>
          <p:spPr>
            <a:xfrm>
              <a:off x="758986" y="2819878"/>
              <a:ext cx="6984461" cy="894163"/>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Rectangle 12"/>
            <p:cNvSpPr/>
            <p:nvPr/>
          </p:nvSpPr>
          <p:spPr>
            <a:xfrm>
              <a:off x="750836" y="2794388"/>
              <a:ext cx="6934994" cy="2111504"/>
            </a:xfrm>
            <a:prstGeom prst="rect">
              <a:avLst/>
            </a:prstGeom>
          </p:spPr>
          <p:txBody>
            <a:bodyPr wrap="square">
              <a:spAutoFit/>
            </a:bodyPr>
            <a:lstStyle/>
            <a:p>
              <a:pPr marL="285744" indent="-285744">
                <a:buFont typeface="Arial" panose="020B0604020202020204" pitchFamily="34" charset="0"/>
                <a:buChar char="•"/>
              </a:pPr>
              <a:r>
                <a:rPr lang="en-US" sz="2000" dirty="0">
                  <a:latin typeface="Arial" panose="020B0604020202020204" pitchFamily="34" charset="0"/>
                  <a:cs typeface="Arial" panose="020B0604020202020204" pitchFamily="34" charset="0"/>
                </a:rPr>
                <a:t>China’s tea culture;</a:t>
              </a:r>
            </a:p>
            <a:p>
              <a:pPr marL="285744" indent="-285744">
                <a:buFont typeface="Arial" panose="020B0604020202020204" pitchFamily="34" charset="0"/>
                <a:buChar char="•"/>
              </a:pPr>
              <a:r>
                <a:rPr lang="en-US" sz="2000" dirty="0">
                  <a:latin typeface="Arial" panose="020B0604020202020204" pitchFamily="34" charset="0"/>
                  <a:cs typeface="Arial" panose="020B0604020202020204" pitchFamily="34" charset="0"/>
                </a:rPr>
                <a:t>the values promoted;</a:t>
              </a:r>
            </a:p>
            <a:p>
              <a:pPr marL="285744" indent="-285744">
                <a:buFont typeface="Arial" panose="020B0604020202020204" pitchFamily="34" charset="0"/>
                <a:buChar char="•"/>
              </a:pPr>
              <a:r>
                <a:rPr lang="en-US" sz="2000" dirty="0">
                  <a:latin typeface="Arial" panose="020B0604020202020204" pitchFamily="34" charset="0"/>
                  <a:cs typeface="Arial" panose="020B0604020202020204" pitchFamily="34" charset="0"/>
                </a:rPr>
                <a:t>its development and impact in the modern world</a:t>
              </a:r>
            </a:p>
            <a:p>
              <a:pPr marL="285744" indent="-285744">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44" indent="-285744">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44" indent="-285744">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44" indent="-285744">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grpSp>
      <p:sp>
        <p:nvSpPr>
          <p:cNvPr id="20" name="Rectangle 19"/>
          <p:cNvSpPr/>
          <p:nvPr/>
        </p:nvSpPr>
        <p:spPr>
          <a:xfrm>
            <a:off x="260544" y="1502605"/>
            <a:ext cx="2835844" cy="400110"/>
          </a:xfrm>
          <a:prstGeom prst="rect">
            <a:avLst/>
          </a:prstGeom>
          <a:solidFill>
            <a:schemeClr val="accent5">
              <a:lumMod val="20000"/>
              <a:lumOff val="80000"/>
            </a:schemeClr>
          </a:solidFill>
        </p:spPr>
        <p:txBody>
          <a:bodyPr wrap="square">
            <a:spAutoFit/>
          </a:bodyPr>
          <a:lstStyle/>
          <a:p>
            <a:r>
              <a:rPr lang="en-US" sz="2000" b="1" dirty="0">
                <a:solidFill>
                  <a:schemeClr val="accent5">
                    <a:lumMod val="50000"/>
                  </a:schemeClr>
                </a:solidFill>
                <a:latin typeface="Arial" panose="020B0604020202020204" pitchFamily="34" charset="0"/>
                <a:cs typeface="Arial" panose="020B0604020202020204" pitchFamily="34" charset="0"/>
              </a:rPr>
              <a:t>Content Objectives</a:t>
            </a:r>
          </a:p>
        </p:txBody>
      </p:sp>
      <p:grpSp>
        <p:nvGrpSpPr>
          <p:cNvPr id="18" name="Group 17"/>
          <p:cNvGrpSpPr/>
          <p:nvPr/>
        </p:nvGrpSpPr>
        <p:grpSpPr>
          <a:xfrm>
            <a:off x="260544" y="4438409"/>
            <a:ext cx="7281114" cy="1967663"/>
            <a:chOff x="763442" y="4909179"/>
            <a:chExt cx="7281114" cy="1776924"/>
          </a:xfrm>
        </p:grpSpPr>
        <p:sp>
          <p:nvSpPr>
            <p:cNvPr id="19" name="Rounded Rectangle 18"/>
            <p:cNvSpPr/>
            <p:nvPr/>
          </p:nvSpPr>
          <p:spPr>
            <a:xfrm>
              <a:off x="763442" y="4909179"/>
              <a:ext cx="7054938" cy="1776924"/>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1" name="Rectangle 20"/>
            <p:cNvSpPr/>
            <p:nvPr/>
          </p:nvSpPr>
          <p:spPr>
            <a:xfrm>
              <a:off x="806680" y="4959407"/>
              <a:ext cx="7237876" cy="1542576"/>
            </a:xfrm>
            <a:prstGeom prst="rect">
              <a:avLst/>
            </a:prstGeom>
          </p:spPr>
          <p:txBody>
            <a:bodyPr wrap="square">
              <a:spAutoFit/>
            </a:bodyPr>
            <a:lstStyle/>
            <a:p>
              <a:pPr marL="285744" indent="-285744">
                <a:buFont typeface="Arial" panose="020B0604020202020204" pitchFamily="34" charset="0"/>
                <a:buChar char="•"/>
              </a:pPr>
              <a:r>
                <a:rPr lang="en-US" sz="2000" dirty="0">
                  <a:latin typeface="Arial" panose="020B0604020202020204" pitchFamily="34" charset="0"/>
                  <a:cs typeface="Arial" panose="020B0604020202020204" pitchFamily="34" charset="0"/>
                </a:rPr>
                <a:t>listening, speaking, reading/viewing and writing skills</a:t>
              </a:r>
            </a:p>
            <a:p>
              <a:pPr marL="285744" indent="-285744">
                <a:buFont typeface="Arial" panose="020B0604020202020204" pitchFamily="34" charset="0"/>
                <a:buChar char="•"/>
              </a:pPr>
              <a:r>
                <a:rPr lang="en-US" sz="2000" dirty="0">
                  <a:latin typeface="Arial" panose="020B0604020202020204" pitchFamily="34" charset="0"/>
                  <a:cs typeface="Arial" panose="020B0604020202020204" pitchFamily="34" charset="0"/>
                </a:rPr>
                <a:t>text structures (e.g. video, article, infographic)</a:t>
              </a:r>
            </a:p>
            <a:p>
              <a:pPr marL="285744" indent="-285744">
                <a:buFont typeface="Arial" panose="020B0604020202020204" pitchFamily="34" charset="0"/>
                <a:buChar char="•"/>
              </a:pPr>
              <a:r>
                <a:rPr lang="en-US" altLang="zh-TW" sz="2000" dirty="0">
                  <a:latin typeface="Arial" panose="020B0604020202020204" pitchFamily="34" charset="0"/>
                  <a:cs typeface="Arial" panose="020B0604020202020204" pitchFamily="34" charset="0"/>
                </a:rPr>
                <a:t>vocabulary building strategies:</a:t>
              </a:r>
            </a:p>
            <a:p>
              <a:pPr marL="571500" lvl="1" indent="-280988">
                <a:spcBef>
                  <a:spcPts val="300"/>
                </a:spcBef>
                <a:buFont typeface="Wingdings" panose="05000000000000000000" pitchFamily="2" charset="2"/>
                <a:buChar char="Ø"/>
              </a:pPr>
              <a:r>
                <a:rPr lang="en-US" altLang="zh-TW" sz="2000" dirty="0">
                  <a:latin typeface="Arial" panose="020B0604020202020204" pitchFamily="34" charset="0"/>
                  <a:cs typeface="Arial" panose="020B0604020202020204" pitchFamily="34" charset="0"/>
                </a:rPr>
                <a:t>word collocations</a:t>
              </a:r>
            </a:p>
            <a:p>
              <a:pPr marL="571500" lvl="1" indent="-280988">
                <a:spcBef>
                  <a:spcPts val="300"/>
                </a:spcBef>
                <a:buFont typeface="Wingdings" panose="05000000000000000000" pitchFamily="2" charset="2"/>
                <a:buChar char="Ø"/>
              </a:pPr>
              <a:r>
                <a:rPr lang="en-US" altLang="zh-TW" sz="2000" dirty="0">
                  <a:latin typeface="Arial" panose="020B0604020202020204" pitchFamily="34" charset="0"/>
                  <a:cs typeface="Arial" panose="020B0604020202020204" pitchFamily="34" charset="0"/>
                </a:rPr>
                <a:t>semantic mapping</a:t>
              </a:r>
            </a:p>
          </p:txBody>
        </p:sp>
      </p:grpSp>
      <p:graphicFrame>
        <p:nvGraphicFramePr>
          <p:cNvPr id="14" name="Table 13"/>
          <p:cNvGraphicFramePr>
            <a:graphicFrameLocks noGrp="1"/>
          </p:cNvGraphicFramePr>
          <p:nvPr>
            <p:extLst>
              <p:ext uri="{D42A27DB-BD31-4B8C-83A1-F6EECF244321}">
                <p14:modId xmlns:p14="http://schemas.microsoft.com/office/powerpoint/2010/main" val="1855855397"/>
              </p:ext>
            </p:extLst>
          </p:nvPr>
        </p:nvGraphicFramePr>
        <p:xfrm>
          <a:off x="260544" y="365565"/>
          <a:ext cx="11093255" cy="924291"/>
        </p:xfrm>
        <a:graphic>
          <a:graphicData uri="http://schemas.openxmlformats.org/drawingml/2006/table">
            <a:tbl>
              <a:tblPr firstRow="1" bandRow="1">
                <a:tableStyleId>{00A15C55-8517-42AA-B614-E9B94910E393}</a:tableStyleId>
              </a:tblPr>
              <a:tblGrid>
                <a:gridCol w="2273106">
                  <a:extLst>
                    <a:ext uri="{9D8B030D-6E8A-4147-A177-3AD203B41FA5}">
                      <a16:colId xmlns:a16="http://schemas.microsoft.com/office/drawing/2014/main" val="2242500780"/>
                    </a:ext>
                  </a:extLst>
                </a:gridCol>
                <a:gridCol w="3815195">
                  <a:extLst>
                    <a:ext uri="{9D8B030D-6E8A-4147-A177-3AD203B41FA5}">
                      <a16:colId xmlns:a16="http://schemas.microsoft.com/office/drawing/2014/main" val="1916337937"/>
                    </a:ext>
                  </a:extLst>
                </a:gridCol>
                <a:gridCol w="5004954">
                  <a:extLst>
                    <a:ext uri="{9D8B030D-6E8A-4147-A177-3AD203B41FA5}">
                      <a16:colId xmlns:a16="http://schemas.microsoft.com/office/drawing/2014/main" val="193616843"/>
                    </a:ext>
                  </a:extLst>
                </a:gridCol>
              </a:tblGrid>
              <a:tr h="313437">
                <a:tc>
                  <a:txBody>
                    <a:bodyPr/>
                    <a:lstStyle/>
                    <a:p>
                      <a:r>
                        <a:rPr kumimoji="0" lang="en-GB" altLang="zh-TW" sz="19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Module</a:t>
                      </a:r>
                      <a:endParaRPr lang="en-US" sz="1900" b="0" u="none" dirty="0">
                        <a:solidFill>
                          <a:schemeClr val="bg1"/>
                        </a:solidFill>
                        <a:latin typeface="Arial" panose="020B0604020202020204" pitchFamily="34" charset="0"/>
                        <a:cs typeface="Arial" panose="020B0604020202020204" pitchFamily="34" charset="0"/>
                      </a:endParaRPr>
                    </a:p>
                  </a:txBody>
                  <a:tcPr>
                    <a:solidFill>
                      <a:srgbClr val="669900"/>
                    </a:solidFill>
                  </a:tcPr>
                </a:tc>
                <a:tc>
                  <a:txBody>
                    <a:bodyPr/>
                    <a:lstStyle/>
                    <a:p>
                      <a:r>
                        <a:rPr kumimoji="0" lang="en-GB" altLang="zh-TW" sz="19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Unit</a:t>
                      </a:r>
                      <a:endParaRPr lang="en-US" sz="1900" b="0" dirty="0">
                        <a:solidFill>
                          <a:schemeClr val="bg1"/>
                        </a:solidFill>
                        <a:latin typeface="Arial" panose="020B0604020202020204" pitchFamily="34" charset="0"/>
                        <a:cs typeface="Arial" panose="020B0604020202020204" pitchFamily="34" charset="0"/>
                      </a:endParaRPr>
                    </a:p>
                  </a:txBody>
                  <a:tcPr>
                    <a:solidFill>
                      <a:srgbClr val="669900"/>
                    </a:solidFill>
                  </a:tcPr>
                </a:tc>
                <a:tc>
                  <a:txBody>
                    <a:bodyPr/>
                    <a:lstStyle/>
                    <a:p>
                      <a:r>
                        <a:rPr lang="en-GB" altLang="zh-TW" sz="1900" b="0" dirty="0">
                          <a:solidFill>
                            <a:schemeClr val="bg1"/>
                          </a:solidFill>
                          <a:latin typeface="Arial" panose="020B0604020202020204" pitchFamily="34" charset="0"/>
                          <a:cs typeface="Arial" panose="020B0604020202020204" pitchFamily="34" charset="0"/>
                        </a:rPr>
                        <a:t>Topic</a:t>
                      </a:r>
                      <a:endParaRPr lang="en-US" sz="1900" b="0" dirty="0">
                        <a:solidFill>
                          <a:schemeClr val="bg1"/>
                        </a:solidFill>
                        <a:latin typeface="Arial" panose="020B0604020202020204" pitchFamily="34" charset="0"/>
                        <a:cs typeface="Arial" panose="020B0604020202020204" pitchFamily="34" charset="0"/>
                      </a:endParaRPr>
                    </a:p>
                  </a:txBody>
                  <a:tcPr>
                    <a:solidFill>
                      <a:srgbClr val="669900"/>
                    </a:solidFill>
                  </a:tcPr>
                </a:tc>
                <a:extLst>
                  <a:ext uri="{0D108BD9-81ED-4DB2-BD59-A6C34878D82A}">
                    <a16:rowId xmlns:a16="http://schemas.microsoft.com/office/drawing/2014/main" val="2159027475"/>
                  </a:ext>
                </a:extLst>
              </a:tr>
              <a:tr h="543291">
                <a:tc>
                  <a:txBody>
                    <a:bodyPr/>
                    <a:lstStyle/>
                    <a:p>
                      <a:r>
                        <a:rPr lang="en-US" altLang="zh-TW" sz="1900" b="0" u="none" dirty="0">
                          <a:solidFill>
                            <a:schemeClr val="tx1"/>
                          </a:solidFill>
                          <a:latin typeface="Arial" panose="020B0604020202020204" pitchFamily="34" charset="0"/>
                          <a:cs typeface="Arial" panose="020B0604020202020204" pitchFamily="34" charset="0"/>
                        </a:rPr>
                        <a:t>Wonderful Things</a:t>
                      </a:r>
                      <a:endParaRPr lang="en-GB" altLang="zh-TW" sz="1900" b="0" u="none" dirty="0">
                        <a:solidFill>
                          <a:schemeClr val="tx1"/>
                        </a:solidFill>
                        <a:latin typeface="Arial" panose="020B0604020202020204" pitchFamily="34" charset="0"/>
                        <a:cs typeface="Arial" panose="020B0604020202020204" pitchFamily="34" charset="0"/>
                      </a:endParaRPr>
                    </a:p>
                  </a:txBody>
                  <a:tcPr>
                    <a:solidFill>
                      <a:schemeClr val="accent3">
                        <a:lumMod val="20000"/>
                        <a:lumOff val="80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TW"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Intangible Cultural Heritage</a:t>
                      </a:r>
                      <a:endParaRPr kumimoji="0" lang="en-US" altLang="zh-TW" sz="19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a:txBody>
                  <a:tcPr>
                    <a:solidFill>
                      <a:schemeClr val="accent3">
                        <a:lumMod val="20000"/>
                        <a:lumOff val="80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TW" sz="19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China’s Tea Culture</a:t>
                      </a:r>
                    </a:p>
                  </a:txBody>
                  <a:tcPr>
                    <a:solidFill>
                      <a:schemeClr val="accent3">
                        <a:lumMod val="20000"/>
                        <a:lumOff val="80000"/>
                      </a:schemeClr>
                    </a:solidFill>
                  </a:tcPr>
                </a:tc>
                <a:extLst>
                  <a:ext uri="{0D108BD9-81ED-4DB2-BD59-A6C34878D82A}">
                    <a16:rowId xmlns:a16="http://schemas.microsoft.com/office/drawing/2014/main" val="1030405343"/>
                  </a:ext>
                </a:extLst>
              </a:tr>
            </a:tbl>
          </a:graphicData>
        </a:graphic>
      </p:graphicFrame>
      <p:sp>
        <p:nvSpPr>
          <p:cNvPr id="25" name="Rectangle 24"/>
          <p:cNvSpPr/>
          <p:nvPr/>
        </p:nvSpPr>
        <p:spPr>
          <a:xfrm>
            <a:off x="310392" y="3522794"/>
            <a:ext cx="2778251" cy="400110"/>
          </a:xfrm>
          <a:prstGeom prst="rect">
            <a:avLst/>
          </a:prstGeom>
          <a:solidFill>
            <a:schemeClr val="accent4">
              <a:lumMod val="40000"/>
              <a:lumOff val="60000"/>
            </a:schemeClr>
          </a:solidFill>
        </p:spPr>
        <p:txBody>
          <a:bodyPr wrap="square">
            <a:spAutoFit/>
          </a:bodyPr>
          <a:lstStyle/>
          <a:p>
            <a:r>
              <a:rPr lang="en-US" sz="2000" b="1" dirty="0">
                <a:solidFill>
                  <a:srgbClr val="002060"/>
                </a:solidFill>
                <a:latin typeface="Arial" panose="020B0604020202020204" pitchFamily="34" charset="0"/>
                <a:cs typeface="Arial" panose="020B0604020202020204" pitchFamily="34" charset="0"/>
              </a:rPr>
              <a:t>Language Objectives</a:t>
            </a:r>
          </a:p>
        </p:txBody>
      </p:sp>
      <p:sp>
        <p:nvSpPr>
          <p:cNvPr id="26" name="Rectangle 25"/>
          <p:cNvSpPr/>
          <p:nvPr/>
        </p:nvSpPr>
        <p:spPr>
          <a:xfrm>
            <a:off x="252799" y="4013031"/>
            <a:ext cx="5770764" cy="400110"/>
          </a:xfrm>
          <a:prstGeom prst="rect">
            <a:avLst/>
          </a:prstGeom>
        </p:spPr>
        <p:txBody>
          <a:bodyPr wrap="square">
            <a:spAutoFit/>
          </a:bodyPr>
          <a:lstStyle/>
          <a:p>
            <a:r>
              <a:rPr lang="en-US" sz="2000" dirty="0">
                <a:solidFill>
                  <a:srgbClr val="002060"/>
                </a:solidFill>
                <a:latin typeface="Arial" panose="020B0604020202020204" pitchFamily="34" charset="0"/>
                <a:cs typeface="Arial" panose="020B0604020202020204" pitchFamily="34" charset="0"/>
              </a:rPr>
              <a:t>To develop language knowledge and skills, e.g.</a:t>
            </a:r>
          </a:p>
        </p:txBody>
      </p:sp>
      <p:grpSp>
        <p:nvGrpSpPr>
          <p:cNvPr id="4" name="Group 3"/>
          <p:cNvGrpSpPr/>
          <p:nvPr/>
        </p:nvGrpSpPr>
        <p:grpSpPr>
          <a:xfrm>
            <a:off x="5455839" y="1171418"/>
            <a:ext cx="8353205" cy="5584783"/>
            <a:chOff x="5345553" y="1216105"/>
            <a:chExt cx="8353205" cy="5584783"/>
          </a:xfrm>
        </p:grpSpPr>
        <p:graphicFrame>
          <p:nvGraphicFramePr>
            <p:cNvPr id="5" name="Diagram 4"/>
            <p:cNvGraphicFramePr/>
            <p:nvPr>
              <p:extLst>
                <p:ext uri="{D42A27DB-BD31-4B8C-83A1-F6EECF244321}">
                  <p14:modId xmlns:p14="http://schemas.microsoft.com/office/powerpoint/2010/main" val="1263697279"/>
                </p:ext>
              </p:extLst>
            </p:nvPr>
          </p:nvGraphicFramePr>
          <p:xfrm>
            <a:off x="5345553" y="1216105"/>
            <a:ext cx="8353205" cy="5584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10087003" y="4548658"/>
              <a:ext cx="1597077" cy="861774"/>
            </a:xfrm>
            <a:prstGeom prst="rect">
              <a:avLst/>
            </a:prstGeom>
            <a:noFill/>
          </p:spPr>
          <p:txBody>
            <a:bodyPr wrap="square">
              <a:spAutoFit/>
            </a:bodyPr>
            <a:lstStyle/>
            <a:p>
              <a:pPr algn="ctr"/>
              <a:r>
                <a:rPr lang="en-GB" altLang="zh-TW" sz="1600" b="1" dirty="0">
                  <a:solidFill>
                    <a:schemeClr val="bg1"/>
                  </a:solidFill>
                  <a:latin typeface="Arial" panose="020B0604020202020204" pitchFamily="34" charset="0"/>
                  <a:cs typeface="Arial" panose="020B0604020202020204" pitchFamily="34" charset="0"/>
                </a:rPr>
                <a:t>National Security </a:t>
              </a:r>
            </a:p>
            <a:p>
              <a:pPr algn="ctr"/>
              <a:r>
                <a:rPr lang="en-GB" altLang="zh-TW" sz="1600" b="1" dirty="0">
                  <a:solidFill>
                    <a:schemeClr val="bg1"/>
                  </a:solidFill>
                  <a:latin typeface="Arial" panose="020B0604020202020204" pitchFamily="34" charset="0"/>
                  <a:cs typeface="Arial" panose="020B0604020202020204" pitchFamily="34" charset="0"/>
                </a:rPr>
                <a:t>Education</a:t>
              </a:r>
              <a:endParaRPr lang="en-US" sz="1600" b="1" dirty="0">
                <a:solidFill>
                  <a:schemeClr val="bg1"/>
                </a:solidFill>
                <a:latin typeface="Arial" panose="020B0604020202020204" pitchFamily="34" charset="0"/>
                <a:cs typeface="Arial" panose="020B0604020202020204" pitchFamily="34" charset="0"/>
              </a:endParaRPr>
            </a:p>
          </p:txBody>
        </p:sp>
        <p:sp>
          <p:nvSpPr>
            <p:cNvPr id="46" name="Rectangle 45"/>
            <p:cNvSpPr/>
            <p:nvPr/>
          </p:nvSpPr>
          <p:spPr>
            <a:xfrm>
              <a:off x="7410074" y="4587384"/>
              <a:ext cx="1543027" cy="830997"/>
            </a:xfrm>
            <a:prstGeom prst="rect">
              <a:avLst/>
            </a:prstGeom>
          </p:spPr>
          <p:txBody>
            <a:bodyPr wrap="square">
              <a:spAutoFit/>
            </a:bodyPr>
            <a:lstStyle/>
            <a:p>
              <a:pPr algn="ctr"/>
              <a:r>
                <a:rPr lang="en-GB" altLang="zh-TW" sz="1600" b="1" dirty="0">
                  <a:solidFill>
                    <a:schemeClr val="bg1"/>
                  </a:solidFill>
                  <a:latin typeface="Arial" panose="020B0604020202020204" pitchFamily="34" charset="0"/>
                  <a:cs typeface="Arial" panose="020B0604020202020204" pitchFamily="34" charset="0"/>
                </a:rPr>
                <a:t>English Language</a:t>
              </a:r>
            </a:p>
            <a:p>
              <a:pPr algn="ctr"/>
              <a:r>
                <a:rPr lang="en-GB" altLang="zh-TW" sz="1600" b="1" dirty="0">
                  <a:solidFill>
                    <a:schemeClr val="bg1"/>
                  </a:solidFill>
                  <a:latin typeface="Arial" panose="020B0604020202020204" pitchFamily="34" charset="0"/>
                  <a:cs typeface="Arial" panose="020B0604020202020204" pitchFamily="34" charset="0"/>
                </a:rPr>
                <a:t>Education</a:t>
              </a:r>
              <a:endParaRPr lang="en-US" sz="1600" b="1" dirty="0">
                <a:solidFill>
                  <a:schemeClr val="bg1"/>
                </a:solidFill>
                <a:latin typeface="Arial" panose="020B0604020202020204" pitchFamily="34" charset="0"/>
                <a:cs typeface="Arial" panose="020B0604020202020204" pitchFamily="34" charset="0"/>
              </a:endParaRPr>
            </a:p>
          </p:txBody>
        </p:sp>
        <p:sp>
          <p:nvSpPr>
            <p:cNvPr id="7" name="Curved Down Arrow 6"/>
            <p:cNvSpPr/>
            <p:nvPr/>
          </p:nvSpPr>
          <p:spPr>
            <a:xfrm>
              <a:off x="8763551" y="2015697"/>
              <a:ext cx="1580763" cy="389514"/>
            </a:xfrm>
            <a:prstGeom prst="curvedDownArrow">
              <a:avLst>
                <a:gd name="adj1" fmla="val 25000"/>
                <a:gd name="adj2" fmla="val 115921"/>
                <a:gd name="adj3" fmla="val 2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Curved Down Arrow 46"/>
            <p:cNvSpPr/>
            <p:nvPr/>
          </p:nvSpPr>
          <p:spPr>
            <a:xfrm flipH="1" flipV="1">
              <a:off x="8797103" y="5770106"/>
              <a:ext cx="1450103" cy="394910"/>
            </a:xfrm>
            <a:prstGeom prst="curvedDownArrow">
              <a:avLst>
                <a:gd name="adj1" fmla="val 25000"/>
                <a:gd name="adj2" fmla="val 114574"/>
                <a:gd name="adj3" fmla="val 2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 name="Group 9"/>
            <p:cNvGrpSpPr/>
            <p:nvPr/>
          </p:nvGrpSpPr>
          <p:grpSpPr>
            <a:xfrm>
              <a:off x="7241289" y="3368434"/>
              <a:ext cx="1181051" cy="1132040"/>
              <a:chOff x="2422600" y="240469"/>
              <a:chExt cx="1282438" cy="1283358"/>
            </a:xfrm>
          </p:grpSpPr>
          <p:sp>
            <p:nvSpPr>
              <p:cNvPr id="9" name="Oval 8"/>
              <p:cNvSpPr/>
              <p:nvPr/>
            </p:nvSpPr>
            <p:spPr>
              <a:xfrm>
                <a:off x="2422600" y="240469"/>
                <a:ext cx="1282438" cy="1283358"/>
              </a:xfrm>
              <a:prstGeom prst="ellipse">
                <a:avLst/>
              </a:prstGeom>
              <a:solidFill>
                <a:schemeClr val="bg1"/>
              </a:solidFill>
              <a:ln w="254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2924" y="476241"/>
                <a:ext cx="996384" cy="805634"/>
              </a:xfrm>
              <a:prstGeom prst="rect">
                <a:avLst/>
              </a:prstGeom>
            </p:spPr>
          </p:pic>
        </p:grpSp>
        <p:grpSp>
          <p:nvGrpSpPr>
            <p:cNvPr id="17" name="Group 16"/>
            <p:cNvGrpSpPr/>
            <p:nvPr/>
          </p:nvGrpSpPr>
          <p:grpSpPr>
            <a:xfrm>
              <a:off x="8864710" y="4990119"/>
              <a:ext cx="1453639" cy="694675"/>
              <a:chOff x="8879577" y="1457402"/>
              <a:chExt cx="1510015" cy="813364"/>
            </a:xfrm>
          </p:grpSpPr>
          <p:sp>
            <p:nvSpPr>
              <p:cNvPr id="16" name="Rounded Rectangle 15"/>
              <p:cNvSpPr/>
              <p:nvPr/>
            </p:nvSpPr>
            <p:spPr>
              <a:xfrm>
                <a:off x="8929682" y="1457402"/>
                <a:ext cx="1392755" cy="8133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879577" y="1504431"/>
                <a:ext cx="1510015" cy="756760"/>
              </a:xfrm>
              <a:prstGeom prst="rect">
                <a:avLst/>
              </a:prstGeom>
              <a:noFill/>
            </p:spPr>
            <p:txBody>
              <a:bodyPr wrap="square">
                <a:spAutoFit/>
              </a:bodyPr>
              <a:lstStyle/>
              <a:p>
                <a:pPr algn="ctr"/>
                <a:r>
                  <a:rPr lang="en-GB" altLang="zh-TW" b="1" dirty="0">
                    <a:latin typeface="Arial" panose="020B0604020202020204" pitchFamily="34" charset="0"/>
                    <a:cs typeface="Arial" panose="020B0604020202020204" pitchFamily="34" charset="0"/>
                  </a:rPr>
                  <a:t>China’s Tea Culture</a:t>
                </a:r>
                <a:endParaRPr lang="en-US" b="1" dirty="0">
                  <a:latin typeface="Arial" panose="020B0604020202020204" pitchFamily="34" charset="0"/>
                  <a:cs typeface="Arial" panose="020B0604020202020204" pitchFamily="34" charset="0"/>
                </a:endParaRPr>
              </a:p>
            </p:txBody>
          </p:sp>
        </p:grpSp>
      </p:grpSp>
      <p:sp>
        <p:nvSpPr>
          <p:cNvPr id="2" name="Slide Number Placeholder 1"/>
          <p:cNvSpPr>
            <a:spLocks noGrp="1"/>
          </p:cNvSpPr>
          <p:nvPr>
            <p:ph type="sldNum" sz="quarter" idx="12"/>
          </p:nvPr>
        </p:nvSpPr>
        <p:spPr>
          <a:xfrm>
            <a:off x="9316320" y="6387409"/>
            <a:ext cx="2743200" cy="365125"/>
          </a:xfrm>
        </p:spPr>
        <p:txBody>
          <a:bodyPr/>
          <a:lstStyle/>
          <a:p>
            <a:fld id="{01D8345E-4E1F-46C7-9F87-24FCA86018EC}" type="slidenum">
              <a:rPr lang="en-US" smtClean="0"/>
              <a:t>2</a:t>
            </a:fld>
            <a:endParaRPr lang="en-US" dirty="0"/>
          </a:p>
        </p:txBody>
      </p:sp>
      <p:pic>
        <p:nvPicPr>
          <p:cNvPr id="28" name="圖片 27">
            <a:extLst>
              <a:ext uri="{FF2B5EF4-FFF2-40B4-BE49-F238E27FC236}">
                <a16:creationId xmlns:a16="http://schemas.microsoft.com/office/drawing/2014/main" id="{406BE895-B05E-4CBB-8586-33AA81DFC0D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597476" y="3239342"/>
            <a:ext cx="1258253" cy="1234241"/>
          </a:xfrm>
          <a:prstGeom prst="rect">
            <a:avLst/>
          </a:prstGeom>
        </p:spPr>
      </p:pic>
      <p:pic>
        <p:nvPicPr>
          <p:cNvPr id="42" name="圖片 41">
            <a:extLst>
              <a:ext uri="{FF2B5EF4-FFF2-40B4-BE49-F238E27FC236}">
                <a16:creationId xmlns:a16="http://schemas.microsoft.com/office/drawing/2014/main" id="{9628C042-AAE1-4AF8-8A2A-7BB4FA3DD7EC}"/>
              </a:ext>
            </a:extLst>
          </p:cNvPr>
          <p:cNvPicPr>
            <a:picLocks noChangeAspect="1"/>
          </p:cNvPicPr>
          <p:nvPr/>
        </p:nvPicPr>
        <p:blipFill>
          <a:blip r:embed="rId10"/>
          <a:stretch>
            <a:fillRect/>
          </a:stretch>
        </p:blipFill>
        <p:spPr>
          <a:xfrm>
            <a:off x="8648229" y="2782896"/>
            <a:ext cx="2197316" cy="2069046"/>
          </a:xfrm>
          <a:prstGeom prst="rect">
            <a:avLst/>
          </a:prstGeom>
        </p:spPr>
      </p:pic>
    </p:spTree>
    <p:extLst>
      <p:ext uri="{BB962C8B-B14F-4D97-AF65-F5344CB8AC3E}">
        <p14:creationId xmlns:p14="http://schemas.microsoft.com/office/powerpoint/2010/main" val="4028500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17"/>
          <p:cNvGraphicFramePr/>
          <p:nvPr>
            <p:extLst>
              <p:ext uri="{D42A27DB-BD31-4B8C-83A1-F6EECF244321}">
                <p14:modId xmlns:p14="http://schemas.microsoft.com/office/powerpoint/2010/main" val="2548660003"/>
              </p:ext>
            </p:extLst>
          </p:nvPr>
        </p:nvGraphicFramePr>
        <p:xfrm>
          <a:off x="283830" y="1642322"/>
          <a:ext cx="7210689" cy="4295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Round Same Side Corner Rectangle 4"/>
          <p:cNvSpPr txBox="1"/>
          <p:nvPr/>
        </p:nvSpPr>
        <p:spPr>
          <a:xfrm>
            <a:off x="1273344" y="2977498"/>
            <a:ext cx="6105651" cy="9261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284163" lvl="1" indent="-284163" algn="just" defTabSz="800100">
              <a:lnSpc>
                <a:spcPts val="1800"/>
              </a:lnSpc>
              <a:spcBef>
                <a:spcPct val="0"/>
              </a:spcBef>
              <a:spcAft>
                <a:spcPct val="15000"/>
              </a:spcAft>
              <a:buChar char="••"/>
            </a:pPr>
            <a:r>
              <a:rPr lang="en-US" sz="1600" dirty="0">
                <a:latin typeface="Arial" panose="020B0604020202020204" pitchFamily="34" charset="0"/>
                <a:cs typeface="Arial" panose="020B0604020202020204" pitchFamily="34" charset="0"/>
              </a:rPr>
              <a:t>Play the video.</a:t>
            </a:r>
          </a:p>
          <a:p>
            <a:pPr marL="284163" lvl="1" indent="-284163" algn="just" defTabSz="800100">
              <a:lnSpc>
                <a:spcPts val="1800"/>
              </a:lnSpc>
              <a:spcBef>
                <a:spcPct val="0"/>
              </a:spcBef>
              <a:spcAft>
                <a:spcPct val="15000"/>
              </a:spcAft>
              <a:buChar char="••"/>
            </a:pPr>
            <a:r>
              <a:rPr lang="en-US" sz="1600" dirty="0">
                <a:latin typeface="Arial" panose="020B0604020202020204" pitchFamily="34" charset="0"/>
                <a:cs typeface="Arial" panose="020B0604020202020204" pitchFamily="34" charset="0"/>
              </a:rPr>
              <a:t>Engage students in knowing more about the origin, and culture of Chinese tea. </a:t>
            </a:r>
          </a:p>
        </p:txBody>
      </p:sp>
      <p:sp>
        <p:nvSpPr>
          <p:cNvPr id="20" name="Rectangle 19"/>
          <p:cNvSpPr/>
          <p:nvPr/>
        </p:nvSpPr>
        <p:spPr>
          <a:xfrm>
            <a:off x="1654057" y="433616"/>
            <a:ext cx="8883886" cy="954107"/>
          </a:xfrm>
          <a:prstGeom prst="rect">
            <a:avLst/>
          </a:prstGeom>
        </p:spPr>
        <p:txBody>
          <a:bodyPr wrap="square">
            <a:spAutoFit/>
          </a:bodyPr>
          <a:lstStyle/>
          <a:p>
            <a:pPr algn="ctr"/>
            <a:r>
              <a:rPr lang="en-US" sz="2800" b="1" dirty="0">
                <a:latin typeface="Arial" panose="020B0604020202020204" pitchFamily="34" charset="0"/>
                <a:cs typeface="Arial" panose="020B0604020202020204" pitchFamily="34" charset="0"/>
              </a:rPr>
              <a:t>A Video on</a:t>
            </a:r>
          </a:p>
          <a:p>
            <a:pPr algn="ctr"/>
            <a:r>
              <a:rPr lang="en-US" sz="2800" b="1" dirty="0">
                <a:latin typeface="Arial" panose="020B0604020202020204" pitchFamily="34" charset="0"/>
                <a:cs typeface="Arial" panose="020B0604020202020204" pitchFamily="34" charset="0"/>
              </a:rPr>
              <a:t> “Tea-making: China’s Intangible Cultural Heritage”</a:t>
            </a:r>
          </a:p>
        </p:txBody>
      </p:sp>
      <p:sp>
        <p:nvSpPr>
          <p:cNvPr id="31" name="Rectangle 30"/>
          <p:cNvSpPr/>
          <p:nvPr/>
        </p:nvSpPr>
        <p:spPr>
          <a:xfrm>
            <a:off x="1846019" y="5827969"/>
            <a:ext cx="2460421" cy="338554"/>
          </a:xfrm>
          <a:prstGeom prst="rect">
            <a:avLst/>
          </a:prstGeom>
        </p:spPr>
        <p:txBody>
          <a:bodyPr wrap="square">
            <a:spAutoFit/>
          </a:bodyPr>
          <a:lstStyle/>
          <a:p>
            <a:r>
              <a:rPr lang="en-US" sz="1600" dirty="0"/>
              <a:t>Source: </a:t>
            </a:r>
            <a:r>
              <a:rPr lang="en-US" sz="1600" i="1" dirty="0"/>
              <a:t>The China Current</a:t>
            </a:r>
            <a:r>
              <a:rPr lang="en-US" sz="1600" dirty="0"/>
              <a:t>:</a:t>
            </a:r>
          </a:p>
        </p:txBody>
      </p:sp>
      <p:pic>
        <p:nvPicPr>
          <p:cNvPr id="5" name="圖片 4">
            <a:extLst>
              <a:ext uri="{FF2B5EF4-FFF2-40B4-BE49-F238E27FC236}">
                <a16:creationId xmlns:a16="http://schemas.microsoft.com/office/drawing/2014/main" id="{64E422E4-BC80-4BBB-99DD-EA9C6C46855D}"/>
              </a:ext>
            </a:extLst>
          </p:cNvPr>
          <p:cNvPicPr>
            <a:picLocks noChangeAspect="1"/>
          </p:cNvPicPr>
          <p:nvPr/>
        </p:nvPicPr>
        <p:blipFill>
          <a:blip r:embed="rId7"/>
          <a:stretch>
            <a:fillRect/>
          </a:stretch>
        </p:blipFill>
        <p:spPr>
          <a:xfrm>
            <a:off x="7625521" y="1870015"/>
            <a:ext cx="4282649" cy="3435662"/>
          </a:xfrm>
          <a:prstGeom prst="rect">
            <a:avLst/>
          </a:prstGeom>
        </p:spPr>
      </p:pic>
      <p:sp>
        <p:nvSpPr>
          <p:cNvPr id="17" name="文字方塊 16">
            <a:extLst>
              <a:ext uri="{FF2B5EF4-FFF2-40B4-BE49-F238E27FC236}">
                <a16:creationId xmlns:a16="http://schemas.microsoft.com/office/drawing/2014/main" id="{85DFF0C6-1648-47D0-A153-4BD0CCCB4A7C}"/>
              </a:ext>
            </a:extLst>
          </p:cNvPr>
          <p:cNvSpPr txBox="1"/>
          <p:nvPr/>
        </p:nvSpPr>
        <p:spPr>
          <a:xfrm>
            <a:off x="4105793" y="5818747"/>
            <a:ext cx="4155066" cy="338554"/>
          </a:xfrm>
          <a:prstGeom prst="rect">
            <a:avLst/>
          </a:prstGeom>
          <a:noFill/>
        </p:spPr>
        <p:txBody>
          <a:bodyPr wrap="square">
            <a:spAutoFit/>
          </a:bodyPr>
          <a:lstStyle/>
          <a:p>
            <a:r>
              <a:rPr lang="en-US" altLang="zh-TW" sz="1600" i="1" dirty="0">
                <a:hlinkClick r:id="rId8"/>
              </a:rPr>
              <a:t>Tea-making: China’s Intangible Cultural Heritage</a:t>
            </a:r>
            <a:endParaRPr lang="zh-TW" altLang="en-US" sz="1600" i="1" dirty="0"/>
          </a:p>
        </p:txBody>
      </p:sp>
      <p:sp>
        <p:nvSpPr>
          <p:cNvPr id="21" name="文字方塊 20">
            <a:extLst>
              <a:ext uri="{FF2B5EF4-FFF2-40B4-BE49-F238E27FC236}">
                <a16:creationId xmlns:a16="http://schemas.microsoft.com/office/drawing/2014/main" id="{4B8B469F-5A4A-4DE3-9759-E1276840E6AD}"/>
              </a:ext>
            </a:extLst>
          </p:cNvPr>
          <p:cNvSpPr txBox="1"/>
          <p:nvPr/>
        </p:nvSpPr>
        <p:spPr>
          <a:xfrm>
            <a:off x="8109718" y="5803358"/>
            <a:ext cx="1302331" cy="338554"/>
          </a:xfrm>
          <a:prstGeom prst="rect">
            <a:avLst/>
          </a:prstGeom>
          <a:noFill/>
        </p:spPr>
        <p:txBody>
          <a:bodyPr wrap="square">
            <a:spAutoFit/>
          </a:bodyPr>
          <a:lstStyle/>
          <a:p>
            <a:r>
              <a:rPr lang="en-US" altLang="zh-TW" sz="1600" dirty="0"/>
              <a:t>(Click to view)</a:t>
            </a:r>
            <a:endParaRPr lang="zh-TW" altLang="en-US" sz="1600" dirty="0"/>
          </a:p>
        </p:txBody>
      </p:sp>
    </p:spTree>
    <p:extLst>
      <p:ext uri="{BB962C8B-B14F-4D97-AF65-F5344CB8AC3E}">
        <p14:creationId xmlns:p14="http://schemas.microsoft.com/office/powerpoint/2010/main" val="1860431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圓角 68">
            <a:extLst>
              <a:ext uri="{FF2B5EF4-FFF2-40B4-BE49-F238E27FC236}">
                <a16:creationId xmlns:a16="http://schemas.microsoft.com/office/drawing/2014/main" id="{C266A299-14A2-4EDF-B86B-DD476A91A034}"/>
              </a:ext>
            </a:extLst>
          </p:cNvPr>
          <p:cNvSpPr/>
          <p:nvPr/>
        </p:nvSpPr>
        <p:spPr>
          <a:xfrm>
            <a:off x="450376" y="2796932"/>
            <a:ext cx="4493904" cy="2089495"/>
          </a:xfrm>
          <a:prstGeom prst="roundRect">
            <a:avLst/>
          </a:prstGeom>
          <a:noFill/>
          <a:ln w="28575">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50" name="橢圓 49">
            <a:extLst>
              <a:ext uri="{FF2B5EF4-FFF2-40B4-BE49-F238E27FC236}">
                <a16:creationId xmlns:a16="http://schemas.microsoft.com/office/drawing/2014/main" id="{F67BE005-0255-45CA-A3E5-FFA186670D85}"/>
              </a:ext>
            </a:extLst>
          </p:cNvPr>
          <p:cNvSpPr/>
          <p:nvPr/>
        </p:nvSpPr>
        <p:spPr>
          <a:xfrm>
            <a:off x="4983903" y="2544188"/>
            <a:ext cx="2366820" cy="222891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TextBox 28">
            <a:extLst>
              <a:ext uri="{FF2B5EF4-FFF2-40B4-BE49-F238E27FC236}">
                <a16:creationId xmlns:a16="http://schemas.microsoft.com/office/drawing/2014/main" id="{916C2CDF-5F1E-42E5-9344-204196DC932E}"/>
              </a:ext>
            </a:extLst>
          </p:cNvPr>
          <p:cNvSpPr txBox="1"/>
          <p:nvPr/>
        </p:nvSpPr>
        <p:spPr>
          <a:xfrm>
            <a:off x="4947437" y="3265691"/>
            <a:ext cx="2439970" cy="1129092"/>
          </a:xfrm>
          <a:prstGeom prst="rect">
            <a:avLst/>
          </a:prstGeom>
        </p:spPr>
        <p:txBody>
          <a:bodyPr lIns="0" tIns="0" rIns="0" bIns="0" rtlCol="0" anchor="t">
            <a:spAutoFit/>
          </a:bodyPr>
          <a:lstStyle/>
          <a:p>
            <a:pPr algn="ctr" defTabSz="609630">
              <a:lnSpc>
                <a:spcPts val="2986"/>
              </a:lnSpc>
              <a:spcBef>
                <a:spcPct val="0"/>
              </a:spcBef>
            </a:pPr>
            <a:r>
              <a:rPr lang="en-US" sz="2100" b="1" dirty="0">
                <a:solidFill>
                  <a:srgbClr val="0070C0"/>
                </a:solidFill>
                <a:latin typeface="Garet Bold"/>
                <a:ea typeface="Garet Bold"/>
                <a:cs typeface="Garet Bold"/>
                <a:sym typeface="Garet Bold"/>
              </a:rPr>
              <a:t>UNESCO </a:t>
            </a:r>
            <a:r>
              <a:rPr lang="en-US" sz="2100" b="1" dirty="0">
                <a:solidFill>
                  <a:srgbClr val="333333"/>
                </a:solidFill>
                <a:latin typeface="Garet Bold"/>
                <a:ea typeface="Garet Bold"/>
                <a:cs typeface="Garet Bold"/>
                <a:sym typeface="Garet Bold"/>
              </a:rPr>
              <a:t>INTANGIBLE CULTURAL HERITAGE IN </a:t>
            </a:r>
            <a:r>
              <a:rPr lang="en-US" sz="2100" b="1" dirty="0">
                <a:solidFill>
                  <a:srgbClr val="FF0000"/>
                </a:solidFill>
                <a:latin typeface="Garet Bold"/>
                <a:ea typeface="Garet Bold"/>
                <a:cs typeface="Garet Bold"/>
                <a:sym typeface="Garet Bold"/>
              </a:rPr>
              <a:t>CHINA</a:t>
            </a:r>
          </a:p>
        </p:txBody>
      </p:sp>
      <p:grpSp>
        <p:nvGrpSpPr>
          <p:cNvPr id="63" name="群組 62">
            <a:extLst>
              <a:ext uri="{FF2B5EF4-FFF2-40B4-BE49-F238E27FC236}">
                <a16:creationId xmlns:a16="http://schemas.microsoft.com/office/drawing/2014/main" id="{A02070E1-6DF8-48D7-BC7A-7FD5581C11D1}"/>
              </a:ext>
            </a:extLst>
          </p:cNvPr>
          <p:cNvGrpSpPr/>
          <p:nvPr/>
        </p:nvGrpSpPr>
        <p:grpSpPr>
          <a:xfrm>
            <a:off x="8490241" y="1214443"/>
            <a:ext cx="2184473" cy="750062"/>
            <a:chOff x="8490241" y="1214443"/>
            <a:chExt cx="2184473" cy="750062"/>
          </a:xfrm>
        </p:grpSpPr>
        <p:sp>
          <p:nvSpPr>
            <p:cNvPr id="17" name="AutoShape 14">
              <a:extLst>
                <a:ext uri="{FF2B5EF4-FFF2-40B4-BE49-F238E27FC236}">
                  <a16:creationId xmlns:a16="http://schemas.microsoft.com/office/drawing/2014/main" id="{F72EACEE-97CA-4F2C-8E15-3E5F6B6DE564}"/>
                </a:ext>
              </a:extLst>
            </p:cNvPr>
            <p:cNvSpPr/>
            <p:nvPr/>
          </p:nvSpPr>
          <p:spPr>
            <a:xfrm>
              <a:off x="8490241" y="1214443"/>
              <a:ext cx="0" cy="750062"/>
            </a:xfrm>
            <a:prstGeom prst="line">
              <a:avLst/>
            </a:prstGeom>
            <a:ln w="76200" cap="flat">
              <a:solidFill>
                <a:srgbClr val="2A3F9D"/>
              </a:solidFill>
              <a:prstDash val="solid"/>
              <a:headEnd type="none" w="sm" len="sm"/>
              <a:tailEnd type="none" w="sm" len="sm"/>
            </a:ln>
          </p:spPr>
        </p:sp>
        <p:grpSp>
          <p:nvGrpSpPr>
            <p:cNvPr id="24" name="Group 29">
              <a:extLst>
                <a:ext uri="{FF2B5EF4-FFF2-40B4-BE49-F238E27FC236}">
                  <a16:creationId xmlns:a16="http://schemas.microsoft.com/office/drawing/2014/main" id="{0ECF4810-6EFC-47DF-B071-C853C15A871D}"/>
                </a:ext>
              </a:extLst>
            </p:cNvPr>
            <p:cNvGrpSpPr/>
            <p:nvPr/>
          </p:nvGrpSpPr>
          <p:grpSpPr>
            <a:xfrm>
              <a:off x="8604542" y="1365224"/>
              <a:ext cx="2070172" cy="389266"/>
              <a:chOff x="-108585" y="538099"/>
              <a:chExt cx="5706544" cy="727419"/>
            </a:xfrm>
          </p:grpSpPr>
          <p:sp>
            <p:nvSpPr>
              <p:cNvPr id="25" name="TextBox 30">
                <a:extLst>
                  <a:ext uri="{FF2B5EF4-FFF2-40B4-BE49-F238E27FC236}">
                    <a16:creationId xmlns:a16="http://schemas.microsoft.com/office/drawing/2014/main" id="{F2750E28-3B3E-4245-BAF9-E5D4B39466B0}"/>
                  </a:ext>
                </a:extLst>
              </p:cNvPr>
              <p:cNvSpPr txBox="1"/>
              <p:nvPr/>
            </p:nvSpPr>
            <p:spPr>
              <a:xfrm>
                <a:off x="-108585" y="858128"/>
                <a:ext cx="5706544" cy="407390"/>
              </a:xfrm>
              <a:prstGeom prst="rect">
                <a:avLst/>
              </a:prstGeom>
            </p:spPr>
            <p:txBody>
              <a:bodyPr wrap="square" lIns="0" tIns="0" rIns="0" bIns="0" rtlCol="0" anchor="t">
                <a:spAutoFit/>
              </a:bodyPr>
              <a:lstStyle/>
              <a:p>
                <a:pPr defTabSz="609630">
                  <a:lnSpc>
                    <a:spcPts val="1679"/>
                  </a:lnSpc>
                  <a:spcBef>
                    <a:spcPct val="0"/>
                  </a:spcBef>
                </a:pPr>
                <a:r>
                  <a:rPr lang="en-US" b="1" dirty="0">
                    <a:solidFill>
                      <a:schemeClr val="accent5">
                        <a:lumMod val="75000"/>
                      </a:schemeClr>
                    </a:solidFill>
                    <a:latin typeface="Public Sans Bold"/>
                    <a:ea typeface="Public Sans Bold"/>
                    <a:cs typeface="Public Sans Bold"/>
                    <a:sym typeface="Public Sans Bold"/>
                  </a:rPr>
                  <a:t>Chinese paper-cut</a:t>
                </a:r>
              </a:p>
            </p:txBody>
          </p:sp>
          <p:sp>
            <p:nvSpPr>
              <p:cNvPr id="26" name="TextBox 31">
                <a:extLst>
                  <a:ext uri="{FF2B5EF4-FFF2-40B4-BE49-F238E27FC236}">
                    <a16:creationId xmlns:a16="http://schemas.microsoft.com/office/drawing/2014/main" id="{2D0BDB4E-9BC4-443A-B96B-115D93B1A67B}"/>
                  </a:ext>
                </a:extLst>
              </p:cNvPr>
              <p:cNvSpPr txBox="1"/>
              <p:nvPr/>
            </p:nvSpPr>
            <p:spPr>
              <a:xfrm>
                <a:off x="-1" y="538099"/>
                <a:ext cx="4064001" cy="331785"/>
              </a:xfrm>
              <a:prstGeom prst="rect">
                <a:avLst/>
              </a:prstGeom>
            </p:spPr>
            <p:txBody>
              <a:bodyPr lIns="0" tIns="0" rIns="0" bIns="0" rtlCol="0" anchor="t">
                <a:spAutoFit/>
              </a:bodyPr>
              <a:lstStyle/>
              <a:p>
                <a:pPr defTabSz="609630">
                  <a:lnSpc>
                    <a:spcPts val="1279"/>
                  </a:lnSpc>
                </a:pPr>
                <a:endParaRPr lang="en-US" dirty="0">
                  <a:solidFill>
                    <a:srgbClr val="333333"/>
                  </a:solidFill>
                  <a:latin typeface="Public Sans"/>
                  <a:ea typeface="Public Sans"/>
                  <a:cs typeface="Public Sans"/>
                  <a:sym typeface="Public Sans"/>
                </a:endParaRPr>
              </a:p>
            </p:txBody>
          </p:sp>
        </p:grpSp>
      </p:grpSp>
      <p:grpSp>
        <p:nvGrpSpPr>
          <p:cNvPr id="3" name="群組 2">
            <a:extLst>
              <a:ext uri="{FF2B5EF4-FFF2-40B4-BE49-F238E27FC236}">
                <a16:creationId xmlns:a16="http://schemas.microsoft.com/office/drawing/2014/main" id="{8020FAC3-46C9-4A7E-8CCF-E6732BF0BAC4}"/>
              </a:ext>
            </a:extLst>
          </p:cNvPr>
          <p:cNvGrpSpPr/>
          <p:nvPr/>
        </p:nvGrpSpPr>
        <p:grpSpPr>
          <a:xfrm>
            <a:off x="6049336" y="1225804"/>
            <a:ext cx="2177806" cy="1492179"/>
            <a:chOff x="6049336" y="1225804"/>
            <a:chExt cx="2177806" cy="1492179"/>
          </a:xfrm>
        </p:grpSpPr>
        <p:sp>
          <p:nvSpPr>
            <p:cNvPr id="10" name="Freeform 7">
              <a:extLst>
                <a:ext uri="{FF2B5EF4-FFF2-40B4-BE49-F238E27FC236}">
                  <a16:creationId xmlns:a16="http://schemas.microsoft.com/office/drawing/2014/main" id="{E5FFB7F8-CE14-4E34-907E-726C67E3BA72}"/>
                </a:ext>
              </a:extLst>
            </p:cNvPr>
            <p:cNvSpPr/>
            <p:nvPr/>
          </p:nvSpPr>
          <p:spPr>
            <a:xfrm rot="7199999">
              <a:off x="6548870" y="1039712"/>
              <a:ext cx="1178737" cy="2177806"/>
            </a:xfrm>
            <a:custGeom>
              <a:avLst/>
              <a:gdLst/>
              <a:ahLst/>
              <a:cxnLst/>
              <a:rect l="l" t="t" r="r" b="b"/>
              <a:pathLst>
                <a:path w="1768106" h="3266709">
                  <a:moveTo>
                    <a:pt x="0" y="0"/>
                  </a:moveTo>
                  <a:lnTo>
                    <a:pt x="1768106" y="0"/>
                  </a:lnTo>
                  <a:lnTo>
                    <a:pt x="1768106" y="3266710"/>
                  </a:lnTo>
                  <a:lnTo>
                    <a:pt x="0" y="32667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9" name="群組 38">
              <a:extLst>
                <a:ext uri="{FF2B5EF4-FFF2-40B4-BE49-F238E27FC236}">
                  <a16:creationId xmlns:a16="http://schemas.microsoft.com/office/drawing/2014/main" id="{39CD791B-ECC7-409E-A53F-6CC14045775D}"/>
                </a:ext>
              </a:extLst>
            </p:cNvPr>
            <p:cNvGrpSpPr/>
            <p:nvPr/>
          </p:nvGrpSpPr>
          <p:grpSpPr>
            <a:xfrm>
              <a:off x="7029393" y="1225804"/>
              <a:ext cx="810115" cy="1086798"/>
              <a:chOff x="4121624" y="-3070746"/>
              <a:chExt cx="1267265" cy="1578698"/>
            </a:xfrm>
          </p:grpSpPr>
          <p:sp>
            <p:nvSpPr>
              <p:cNvPr id="40" name="矩形 39">
                <a:extLst>
                  <a:ext uri="{FF2B5EF4-FFF2-40B4-BE49-F238E27FC236}">
                    <a16:creationId xmlns:a16="http://schemas.microsoft.com/office/drawing/2014/main" id="{153CDD24-0DEA-4B7F-A552-6A60D7F0FC55}"/>
                  </a:ext>
                </a:extLst>
              </p:cNvPr>
              <p:cNvSpPr/>
              <p:nvPr/>
            </p:nvSpPr>
            <p:spPr>
              <a:xfrm>
                <a:off x="4121624" y="-3070746"/>
                <a:ext cx="1267265" cy="1578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Freeform 5">
                <a:extLst>
                  <a:ext uri="{FF2B5EF4-FFF2-40B4-BE49-F238E27FC236}">
                    <a16:creationId xmlns:a16="http://schemas.microsoft.com/office/drawing/2014/main" id="{7475139B-D3B1-4436-82AA-EEEB394994C4}"/>
                  </a:ext>
                </a:extLst>
              </p:cNvPr>
              <p:cNvSpPr/>
              <p:nvPr/>
            </p:nvSpPr>
            <p:spPr>
              <a:xfrm>
                <a:off x="4140519" y="-3059304"/>
                <a:ext cx="1234722" cy="1567256"/>
              </a:xfrm>
              <a:custGeom>
                <a:avLst/>
                <a:gdLst/>
                <a:ahLst/>
                <a:cxnLst/>
                <a:rect l="l" t="t" r="r" b="b"/>
                <a:pathLst>
                  <a:path w="2814118" h="3733489">
                    <a:moveTo>
                      <a:pt x="0" y="0"/>
                    </a:moveTo>
                    <a:lnTo>
                      <a:pt x="2814117" y="0"/>
                    </a:lnTo>
                    <a:lnTo>
                      <a:pt x="2814117" y="3733489"/>
                    </a:lnTo>
                    <a:lnTo>
                      <a:pt x="0" y="3733489"/>
                    </a:lnTo>
                    <a:lnTo>
                      <a:pt x="0" y="0"/>
                    </a:lnTo>
                    <a:close/>
                  </a:path>
                </a:pathLst>
              </a:custGeom>
              <a:blipFill>
                <a:blip r:embed="rId5"/>
                <a:stretch>
                  <a:fillRect/>
                </a:stretch>
              </a:blipFill>
            </p:spPr>
            <p:txBody>
              <a:bodyPr/>
              <a:lstStyle/>
              <a:p>
                <a:endParaRPr lang="zh-TW" altLang="en-US" dirty="0"/>
              </a:p>
            </p:txBody>
          </p:sp>
        </p:grpSp>
      </p:grpSp>
      <p:grpSp>
        <p:nvGrpSpPr>
          <p:cNvPr id="67" name="群組 66">
            <a:extLst>
              <a:ext uri="{FF2B5EF4-FFF2-40B4-BE49-F238E27FC236}">
                <a16:creationId xmlns:a16="http://schemas.microsoft.com/office/drawing/2014/main" id="{A49728D8-C956-4759-96B7-6E6ED7989D60}"/>
              </a:ext>
            </a:extLst>
          </p:cNvPr>
          <p:cNvGrpSpPr/>
          <p:nvPr/>
        </p:nvGrpSpPr>
        <p:grpSpPr>
          <a:xfrm>
            <a:off x="1224943" y="5671894"/>
            <a:ext cx="2613942" cy="750062"/>
            <a:chOff x="1224943" y="5671894"/>
            <a:chExt cx="2613942" cy="750062"/>
          </a:xfrm>
        </p:grpSpPr>
        <p:sp>
          <p:nvSpPr>
            <p:cNvPr id="15" name="AutoShape 12">
              <a:extLst>
                <a:ext uri="{FF2B5EF4-FFF2-40B4-BE49-F238E27FC236}">
                  <a16:creationId xmlns:a16="http://schemas.microsoft.com/office/drawing/2014/main" id="{4E4C4DC6-973D-45FE-8539-9BA214B93D87}"/>
                </a:ext>
              </a:extLst>
            </p:cNvPr>
            <p:cNvSpPr/>
            <p:nvPr/>
          </p:nvSpPr>
          <p:spPr>
            <a:xfrm flipH="1">
              <a:off x="3838885" y="5671894"/>
              <a:ext cx="0" cy="750062"/>
            </a:xfrm>
            <a:prstGeom prst="line">
              <a:avLst/>
            </a:prstGeom>
            <a:ln w="76200" cap="flat">
              <a:solidFill>
                <a:srgbClr val="00AC99"/>
              </a:solidFill>
              <a:prstDash val="solid"/>
              <a:headEnd type="none" w="sm" len="sm"/>
              <a:tailEnd type="none" w="sm" len="sm"/>
            </a:ln>
          </p:spPr>
        </p:sp>
        <p:sp>
          <p:nvSpPr>
            <p:cNvPr id="37" name="TextBox 42">
              <a:extLst>
                <a:ext uri="{FF2B5EF4-FFF2-40B4-BE49-F238E27FC236}">
                  <a16:creationId xmlns:a16="http://schemas.microsoft.com/office/drawing/2014/main" id="{C240899B-DA67-4823-833E-F97B05D2C4E3}"/>
                </a:ext>
              </a:extLst>
            </p:cNvPr>
            <p:cNvSpPr txBox="1"/>
            <p:nvPr/>
          </p:nvSpPr>
          <p:spPr>
            <a:xfrm>
              <a:off x="1224943" y="6031410"/>
              <a:ext cx="2434442" cy="218008"/>
            </a:xfrm>
            <a:prstGeom prst="rect">
              <a:avLst/>
            </a:prstGeom>
          </p:spPr>
          <p:txBody>
            <a:bodyPr wrap="square" lIns="0" tIns="0" rIns="0" bIns="0" rtlCol="0" anchor="t">
              <a:spAutoFit/>
            </a:bodyPr>
            <a:lstStyle/>
            <a:p>
              <a:pPr algn="r" defTabSz="609630">
                <a:lnSpc>
                  <a:spcPts val="1679"/>
                </a:lnSpc>
                <a:spcBef>
                  <a:spcPct val="0"/>
                </a:spcBef>
              </a:pPr>
              <a:r>
                <a:rPr lang="en-US" b="1" dirty="0" err="1">
                  <a:solidFill>
                    <a:srgbClr val="009999"/>
                  </a:solidFill>
                  <a:latin typeface="Public Sans Bold"/>
                  <a:ea typeface="Public Sans Bold"/>
                  <a:cs typeface="Public Sans Bold"/>
                  <a:sym typeface="Public Sans Bold"/>
                </a:rPr>
                <a:t>Guqin</a:t>
              </a:r>
              <a:r>
                <a:rPr lang="en-US" b="1" dirty="0">
                  <a:solidFill>
                    <a:srgbClr val="009999"/>
                  </a:solidFill>
                  <a:latin typeface="Public Sans Bold"/>
                  <a:ea typeface="Public Sans Bold"/>
                  <a:cs typeface="Public Sans Bold"/>
                  <a:sym typeface="Public Sans Bold"/>
                </a:rPr>
                <a:t> and its music</a:t>
              </a:r>
            </a:p>
          </p:txBody>
        </p:sp>
      </p:grpSp>
      <p:grpSp>
        <p:nvGrpSpPr>
          <p:cNvPr id="21" name="群組 20">
            <a:extLst>
              <a:ext uri="{FF2B5EF4-FFF2-40B4-BE49-F238E27FC236}">
                <a16:creationId xmlns:a16="http://schemas.microsoft.com/office/drawing/2014/main" id="{30E8E788-2F1A-4A2A-88A1-2ADBDA0A9249}"/>
              </a:ext>
            </a:extLst>
          </p:cNvPr>
          <p:cNvGrpSpPr/>
          <p:nvPr/>
        </p:nvGrpSpPr>
        <p:grpSpPr>
          <a:xfrm>
            <a:off x="4101335" y="4886429"/>
            <a:ext cx="2177806" cy="1692240"/>
            <a:chOff x="4101335" y="4886429"/>
            <a:chExt cx="2177806" cy="1692240"/>
          </a:xfrm>
        </p:grpSpPr>
        <p:sp>
          <p:nvSpPr>
            <p:cNvPr id="9" name="Freeform 6">
              <a:extLst>
                <a:ext uri="{FF2B5EF4-FFF2-40B4-BE49-F238E27FC236}">
                  <a16:creationId xmlns:a16="http://schemas.microsoft.com/office/drawing/2014/main" id="{C219B379-0571-4053-B1C1-80BDE3BB1478}"/>
                </a:ext>
              </a:extLst>
            </p:cNvPr>
            <p:cNvSpPr/>
            <p:nvPr/>
          </p:nvSpPr>
          <p:spPr>
            <a:xfrm rot="18000000">
              <a:off x="4600869" y="4413750"/>
              <a:ext cx="1178737" cy="2177806"/>
            </a:xfrm>
            <a:custGeom>
              <a:avLst/>
              <a:gdLst/>
              <a:ahLst/>
              <a:cxnLst/>
              <a:rect l="l" t="t" r="r" b="b"/>
              <a:pathLst>
                <a:path w="1768106" h="3266709">
                  <a:moveTo>
                    <a:pt x="0" y="0"/>
                  </a:moveTo>
                  <a:lnTo>
                    <a:pt x="1768106" y="0"/>
                  </a:lnTo>
                  <a:lnTo>
                    <a:pt x="1768106" y="3266710"/>
                  </a:lnTo>
                  <a:lnTo>
                    <a:pt x="0" y="32667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AutoShape 8">
              <a:extLst>
                <a:ext uri="{FF2B5EF4-FFF2-40B4-BE49-F238E27FC236}">
                  <a16:creationId xmlns:a16="http://schemas.microsoft.com/office/drawing/2014/main" id="{4527C71E-0D46-4A93-AFF4-5731CCC9AE70}"/>
                </a:ext>
              </a:extLst>
            </p:cNvPr>
            <p:cNvSpPr/>
            <p:nvPr/>
          </p:nvSpPr>
          <p:spPr>
            <a:xfrm>
              <a:off x="5457127" y="4886429"/>
              <a:ext cx="403787" cy="0"/>
            </a:xfrm>
            <a:prstGeom prst="line">
              <a:avLst/>
            </a:prstGeom>
            <a:ln w="76200" cap="flat">
              <a:solidFill>
                <a:srgbClr val="B6E421"/>
              </a:solidFill>
              <a:prstDash val="solid"/>
              <a:headEnd type="none" w="sm" len="sm"/>
              <a:tailEnd type="none" w="sm" len="sm"/>
            </a:ln>
          </p:spPr>
        </p:sp>
        <p:sp>
          <p:nvSpPr>
            <p:cNvPr id="42" name="Freeform 4">
              <a:extLst>
                <a:ext uri="{FF2B5EF4-FFF2-40B4-BE49-F238E27FC236}">
                  <a16:creationId xmlns:a16="http://schemas.microsoft.com/office/drawing/2014/main" id="{A9633947-06F7-4032-BCE0-55F41A745215}"/>
                </a:ext>
              </a:extLst>
            </p:cNvPr>
            <p:cNvSpPr/>
            <p:nvPr/>
          </p:nvSpPr>
          <p:spPr>
            <a:xfrm flipH="1">
              <a:off x="4189334" y="5104259"/>
              <a:ext cx="1282420" cy="1474410"/>
            </a:xfrm>
            <a:custGeom>
              <a:avLst/>
              <a:gdLst/>
              <a:ahLst/>
              <a:cxnLst/>
              <a:rect l="l" t="t" r="r" b="b"/>
              <a:pathLst>
                <a:path w="3799897" h="4287613">
                  <a:moveTo>
                    <a:pt x="0" y="0"/>
                  </a:moveTo>
                  <a:lnTo>
                    <a:pt x="3799897" y="0"/>
                  </a:lnTo>
                  <a:lnTo>
                    <a:pt x="3799897" y="4287613"/>
                  </a:lnTo>
                  <a:lnTo>
                    <a:pt x="0" y="4287613"/>
                  </a:lnTo>
                  <a:lnTo>
                    <a:pt x="0" y="0"/>
                  </a:lnTo>
                  <a:close/>
                </a:path>
              </a:pathLst>
            </a:custGeom>
            <a:blipFill>
              <a:blip r:embed="rId8"/>
              <a:stretch>
                <a:fillRect/>
              </a:stretch>
            </a:blipFill>
          </p:spPr>
        </p:sp>
      </p:grpSp>
      <p:grpSp>
        <p:nvGrpSpPr>
          <p:cNvPr id="64" name="群組 63">
            <a:extLst>
              <a:ext uri="{FF2B5EF4-FFF2-40B4-BE49-F238E27FC236}">
                <a16:creationId xmlns:a16="http://schemas.microsoft.com/office/drawing/2014/main" id="{E21C0F5D-A53F-4648-ADB9-AFEBBB9ED42E}"/>
              </a:ext>
            </a:extLst>
          </p:cNvPr>
          <p:cNvGrpSpPr/>
          <p:nvPr/>
        </p:nvGrpSpPr>
        <p:grpSpPr>
          <a:xfrm>
            <a:off x="9336608" y="3440604"/>
            <a:ext cx="2507150" cy="750062"/>
            <a:chOff x="9336608" y="3440604"/>
            <a:chExt cx="2507150" cy="750062"/>
          </a:xfrm>
        </p:grpSpPr>
        <p:sp>
          <p:nvSpPr>
            <p:cNvPr id="19" name="AutoShape 16">
              <a:extLst>
                <a:ext uri="{FF2B5EF4-FFF2-40B4-BE49-F238E27FC236}">
                  <a16:creationId xmlns:a16="http://schemas.microsoft.com/office/drawing/2014/main" id="{DBE3EFEA-B41F-4869-8536-A87CDBD87458}"/>
                </a:ext>
              </a:extLst>
            </p:cNvPr>
            <p:cNvSpPr/>
            <p:nvPr/>
          </p:nvSpPr>
          <p:spPr>
            <a:xfrm>
              <a:off x="9336608" y="3440604"/>
              <a:ext cx="0" cy="750062"/>
            </a:xfrm>
            <a:prstGeom prst="line">
              <a:avLst/>
            </a:prstGeom>
            <a:ln w="76200" cap="flat">
              <a:solidFill>
                <a:srgbClr val="006B9A"/>
              </a:solidFill>
              <a:prstDash val="solid"/>
              <a:headEnd type="none" w="sm" len="sm"/>
              <a:tailEnd type="none" w="sm" len="sm"/>
            </a:ln>
          </p:spPr>
        </p:sp>
        <p:sp>
          <p:nvSpPr>
            <p:cNvPr id="28" name="TextBox 33">
              <a:extLst>
                <a:ext uri="{FF2B5EF4-FFF2-40B4-BE49-F238E27FC236}">
                  <a16:creationId xmlns:a16="http://schemas.microsoft.com/office/drawing/2014/main" id="{257BCCD3-12CB-4BDA-A39A-28BFF67F92CB}"/>
                </a:ext>
              </a:extLst>
            </p:cNvPr>
            <p:cNvSpPr txBox="1"/>
            <p:nvPr/>
          </p:nvSpPr>
          <p:spPr>
            <a:xfrm>
              <a:off x="9486513" y="3760133"/>
              <a:ext cx="2357245" cy="218008"/>
            </a:xfrm>
            <a:prstGeom prst="rect">
              <a:avLst/>
            </a:prstGeom>
          </p:spPr>
          <p:txBody>
            <a:bodyPr wrap="square" lIns="0" tIns="0" rIns="0" bIns="0" rtlCol="0" anchor="t">
              <a:spAutoFit/>
            </a:bodyPr>
            <a:lstStyle/>
            <a:p>
              <a:pPr defTabSz="609630">
                <a:lnSpc>
                  <a:spcPts val="1679"/>
                </a:lnSpc>
                <a:spcBef>
                  <a:spcPct val="0"/>
                </a:spcBef>
              </a:pPr>
              <a:r>
                <a:rPr lang="en-US" b="1" dirty="0">
                  <a:solidFill>
                    <a:srgbClr val="0070C0"/>
                  </a:solidFill>
                  <a:latin typeface="Public Sans Bold"/>
                  <a:ea typeface="Public Sans Bold"/>
                  <a:cs typeface="Public Sans Bold"/>
                  <a:sym typeface="Public Sans Bold"/>
                </a:rPr>
                <a:t>Chinese calligraphy</a:t>
              </a:r>
            </a:p>
          </p:txBody>
        </p:sp>
      </p:grpSp>
      <p:grpSp>
        <p:nvGrpSpPr>
          <p:cNvPr id="4" name="群組 3">
            <a:extLst>
              <a:ext uri="{FF2B5EF4-FFF2-40B4-BE49-F238E27FC236}">
                <a16:creationId xmlns:a16="http://schemas.microsoft.com/office/drawing/2014/main" id="{2094B3CC-A075-4798-9462-A8DB66D9CBD4}"/>
              </a:ext>
            </a:extLst>
          </p:cNvPr>
          <p:cNvGrpSpPr/>
          <p:nvPr/>
        </p:nvGrpSpPr>
        <p:grpSpPr>
          <a:xfrm>
            <a:off x="6467563" y="2726731"/>
            <a:ext cx="2862945" cy="2177806"/>
            <a:chOff x="6467563" y="2726731"/>
            <a:chExt cx="2862945" cy="2177806"/>
          </a:xfrm>
        </p:grpSpPr>
        <p:sp>
          <p:nvSpPr>
            <p:cNvPr id="6" name="Freeform 3">
              <a:extLst>
                <a:ext uri="{FF2B5EF4-FFF2-40B4-BE49-F238E27FC236}">
                  <a16:creationId xmlns:a16="http://schemas.microsoft.com/office/drawing/2014/main" id="{5A2B0378-7DA2-4F62-B5FE-2BEF00557E08}"/>
                </a:ext>
              </a:extLst>
            </p:cNvPr>
            <p:cNvSpPr/>
            <p:nvPr/>
          </p:nvSpPr>
          <p:spPr>
            <a:xfrm rot="10800000">
              <a:off x="7522871" y="2726731"/>
              <a:ext cx="1178737" cy="2177806"/>
            </a:xfrm>
            <a:custGeom>
              <a:avLst/>
              <a:gdLst/>
              <a:ahLst/>
              <a:cxnLst/>
              <a:rect l="l" t="t" r="r" b="b"/>
              <a:pathLst>
                <a:path w="1768106" h="3266709">
                  <a:moveTo>
                    <a:pt x="0" y="0"/>
                  </a:moveTo>
                  <a:lnTo>
                    <a:pt x="1768106" y="0"/>
                  </a:lnTo>
                  <a:lnTo>
                    <a:pt x="1768106" y="3266710"/>
                  </a:lnTo>
                  <a:lnTo>
                    <a:pt x="0" y="3266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AutoShape 10">
              <a:extLst>
                <a:ext uri="{FF2B5EF4-FFF2-40B4-BE49-F238E27FC236}">
                  <a16:creationId xmlns:a16="http://schemas.microsoft.com/office/drawing/2014/main" id="{F3730BEE-472E-47B5-B4DD-6C221A9F76EC}"/>
                </a:ext>
              </a:extLst>
            </p:cNvPr>
            <p:cNvSpPr/>
            <p:nvPr/>
          </p:nvSpPr>
          <p:spPr>
            <a:xfrm>
              <a:off x="6467563" y="4886429"/>
              <a:ext cx="403787" cy="0"/>
            </a:xfrm>
            <a:prstGeom prst="line">
              <a:avLst/>
            </a:prstGeom>
            <a:ln w="76200" cap="flat">
              <a:solidFill>
                <a:srgbClr val="2A3F9D"/>
              </a:solidFill>
              <a:prstDash val="solid"/>
              <a:headEnd type="none" w="sm" len="sm"/>
              <a:tailEnd type="none" w="sm" len="sm"/>
            </a:ln>
          </p:spPr>
        </p:sp>
        <p:sp>
          <p:nvSpPr>
            <p:cNvPr id="43" name="Freeform 3">
              <a:extLst>
                <a:ext uri="{FF2B5EF4-FFF2-40B4-BE49-F238E27FC236}">
                  <a16:creationId xmlns:a16="http://schemas.microsoft.com/office/drawing/2014/main" id="{D7F47E6E-F1C0-406A-A4D7-C8C7FF975B0E}"/>
                </a:ext>
              </a:extLst>
            </p:cNvPr>
            <p:cNvSpPr/>
            <p:nvPr/>
          </p:nvSpPr>
          <p:spPr>
            <a:xfrm>
              <a:off x="7947655" y="3023338"/>
              <a:ext cx="1382853" cy="1283072"/>
            </a:xfrm>
            <a:custGeom>
              <a:avLst/>
              <a:gdLst/>
              <a:ahLst/>
              <a:cxnLst/>
              <a:rect l="l" t="t" r="r" b="b"/>
              <a:pathLst>
                <a:path w="3860505" h="3556491">
                  <a:moveTo>
                    <a:pt x="0" y="0"/>
                  </a:moveTo>
                  <a:lnTo>
                    <a:pt x="3860505" y="0"/>
                  </a:lnTo>
                  <a:lnTo>
                    <a:pt x="3860505" y="3556490"/>
                  </a:lnTo>
                  <a:lnTo>
                    <a:pt x="0" y="3556490"/>
                  </a:lnTo>
                  <a:lnTo>
                    <a:pt x="0" y="0"/>
                  </a:lnTo>
                  <a:close/>
                </a:path>
              </a:pathLst>
            </a:custGeom>
            <a:blipFill>
              <a:blip r:embed="rId11"/>
              <a:stretch>
                <a:fillRect/>
              </a:stretch>
            </a:blipFill>
          </p:spPr>
        </p:sp>
      </p:grpSp>
      <p:grpSp>
        <p:nvGrpSpPr>
          <p:cNvPr id="62" name="群組 61">
            <a:extLst>
              <a:ext uri="{FF2B5EF4-FFF2-40B4-BE49-F238E27FC236}">
                <a16:creationId xmlns:a16="http://schemas.microsoft.com/office/drawing/2014/main" id="{069BBED4-58F7-4A34-8AD4-6F1128C0298C}"/>
              </a:ext>
            </a:extLst>
          </p:cNvPr>
          <p:cNvGrpSpPr/>
          <p:nvPr/>
        </p:nvGrpSpPr>
        <p:grpSpPr>
          <a:xfrm>
            <a:off x="882596" y="1214443"/>
            <a:ext cx="2956289" cy="750062"/>
            <a:chOff x="882596" y="1214443"/>
            <a:chExt cx="2956289" cy="750062"/>
          </a:xfrm>
        </p:grpSpPr>
        <p:sp>
          <p:nvSpPr>
            <p:cNvPr id="14" name="AutoShape 11">
              <a:extLst>
                <a:ext uri="{FF2B5EF4-FFF2-40B4-BE49-F238E27FC236}">
                  <a16:creationId xmlns:a16="http://schemas.microsoft.com/office/drawing/2014/main" id="{67A0BE54-6B3A-4F8C-9FCC-6A3D0DE02442}"/>
                </a:ext>
              </a:extLst>
            </p:cNvPr>
            <p:cNvSpPr/>
            <p:nvPr/>
          </p:nvSpPr>
          <p:spPr>
            <a:xfrm flipH="1">
              <a:off x="3838885" y="1214443"/>
              <a:ext cx="0" cy="750062"/>
            </a:xfrm>
            <a:prstGeom prst="line">
              <a:avLst/>
            </a:prstGeom>
            <a:ln w="76200" cap="flat">
              <a:solidFill>
                <a:srgbClr val="B6E421"/>
              </a:solidFill>
              <a:prstDash val="solid"/>
              <a:headEnd type="none" w="sm" len="sm"/>
              <a:tailEnd type="none" w="sm" len="sm"/>
            </a:ln>
          </p:spPr>
        </p:sp>
        <p:sp>
          <p:nvSpPr>
            <p:cNvPr id="31" name="TextBox 36">
              <a:extLst>
                <a:ext uri="{FF2B5EF4-FFF2-40B4-BE49-F238E27FC236}">
                  <a16:creationId xmlns:a16="http://schemas.microsoft.com/office/drawing/2014/main" id="{40EE031A-B0CD-4E77-8BFB-0E068C904B1B}"/>
                </a:ext>
              </a:extLst>
            </p:cNvPr>
            <p:cNvSpPr txBox="1"/>
            <p:nvPr/>
          </p:nvSpPr>
          <p:spPr>
            <a:xfrm>
              <a:off x="882596" y="1296072"/>
              <a:ext cx="2831985" cy="654025"/>
            </a:xfrm>
            <a:prstGeom prst="rect">
              <a:avLst/>
            </a:prstGeom>
          </p:spPr>
          <p:txBody>
            <a:bodyPr wrap="square" lIns="0" tIns="0" rIns="0" bIns="0" rtlCol="0" anchor="t">
              <a:spAutoFit/>
            </a:bodyPr>
            <a:lstStyle/>
            <a:p>
              <a:pPr algn="r" defTabSz="609630">
                <a:lnSpc>
                  <a:spcPts val="1679"/>
                </a:lnSpc>
                <a:spcBef>
                  <a:spcPct val="0"/>
                </a:spcBef>
              </a:pPr>
              <a:r>
                <a:rPr lang="en-US" b="1" dirty="0">
                  <a:solidFill>
                    <a:schemeClr val="accent6">
                      <a:lumMod val="75000"/>
                    </a:schemeClr>
                  </a:solidFill>
                  <a:latin typeface="Public Sans Bold"/>
                  <a:ea typeface="Public Sans Bold"/>
                  <a:cs typeface="Public Sans Bold"/>
                  <a:sym typeface="Public Sans Bold"/>
                </a:rPr>
                <a:t>Acupuncture and moxibustion of traditional Chinese medicine</a:t>
              </a:r>
            </a:p>
          </p:txBody>
        </p:sp>
      </p:grpSp>
      <p:grpSp>
        <p:nvGrpSpPr>
          <p:cNvPr id="68" name="群組 67">
            <a:extLst>
              <a:ext uri="{FF2B5EF4-FFF2-40B4-BE49-F238E27FC236}">
                <a16:creationId xmlns:a16="http://schemas.microsoft.com/office/drawing/2014/main" id="{6A113EAD-FB06-46D8-ADCF-EE22F9032AC8}"/>
              </a:ext>
            </a:extLst>
          </p:cNvPr>
          <p:cNvGrpSpPr/>
          <p:nvPr/>
        </p:nvGrpSpPr>
        <p:grpSpPr>
          <a:xfrm>
            <a:off x="174008" y="3421125"/>
            <a:ext cx="3028735" cy="756290"/>
            <a:chOff x="174008" y="3421125"/>
            <a:chExt cx="3028735" cy="756290"/>
          </a:xfrm>
        </p:grpSpPr>
        <p:sp>
          <p:nvSpPr>
            <p:cNvPr id="18" name="AutoShape 15">
              <a:extLst>
                <a:ext uri="{FF2B5EF4-FFF2-40B4-BE49-F238E27FC236}">
                  <a16:creationId xmlns:a16="http://schemas.microsoft.com/office/drawing/2014/main" id="{3CE40539-F4BA-4306-BACF-29C620A32968}"/>
                </a:ext>
              </a:extLst>
            </p:cNvPr>
            <p:cNvSpPr/>
            <p:nvPr/>
          </p:nvSpPr>
          <p:spPr>
            <a:xfrm flipH="1">
              <a:off x="3202743" y="3427353"/>
              <a:ext cx="0" cy="750062"/>
            </a:xfrm>
            <a:prstGeom prst="line">
              <a:avLst/>
            </a:prstGeom>
            <a:ln w="76200" cap="flat">
              <a:solidFill>
                <a:srgbClr val="00D362"/>
              </a:solidFill>
              <a:prstDash val="solid"/>
              <a:headEnd type="none" w="sm" len="sm"/>
              <a:tailEnd type="none" w="sm" len="sm"/>
            </a:ln>
          </p:spPr>
        </p:sp>
        <p:sp>
          <p:nvSpPr>
            <p:cNvPr id="34" name="TextBox 39">
              <a:extLst>
                <a:ext uri="{FF2B5EF4-FFF2-40B4-BE49-F238E27FC236}">
                  <a16:creationId xmlns:a16="http://schemas.microsoft.com/office/drawing/2014/main" id="{02DCA16C-769B-460A-B057-2C0F8A0D290C}"/>
                </a:ext>
              </a:extLst>
            </p:cNvPr>
            <p:cNvSpPr txBox="1"/>
            <p:nvPr/>
          </p:nvSpPr>
          <p:spPr>
            <a:xfrm>
              <a:off x="174008" y="3421125"/>
              <a:ext cx="2920286" cy="660437"/>
            </a:xfrm>
            <a:prstGeom prst="rect">
              <a:avLst/>
            </a:prstGeom>
          </p:spPr>
          <p:txBody>
            <a:bodyPr wrap="square" lIns="0" tIns="0" rIns="0" bIns="0" rtlCol="0" anchor="t">
              <a:spAutoFit/>
            </a:bodyPr>
            <a:lstStyle/>
            <a:p>
              <a:pPr algn="r" defTabSz="609630">
                <a:lnSpc>
                  <a:spcPts val="1679"/>
                </a:lnSpc>
                <a:spcBef>
                  <a:spcPct val="0"/>
                </a:spcBef>
              </a:pPr>
              <a:r>
                <a:rPr lang="en-US" b="1" dirty="0">
                  <a:solidFill>
                    <a:srgbClr val="00CC99"/>
                  </a:solidFill>
                  <a:latin typeface="Public Sans Bold"/>
                  <a:ea typeface="Public Sans Bold"/>
                  <a:cs typeface="Public Sans Bold"/>
                  <a:sym typeface="Public Sans Bold"/>
                </a:rPr>
                <a:t>Traditional tea </a:t>
              </a:r>
            </a:p>
            <a:p>
              <a:pPr algn="r" defTabSz="609630">
                <a:lnSpc>
                  <a:spcPts val="1679"/>
                </a:lnSpc>
                <a:spcBef>
                  <a:spcPct val="0"/>
                </a:spcBef>
              </a:pPr>
              <a:r>
                <a:rPr lang="en-US" b="1" dirty="0">
                  <a:solidFill>
                    <a:srgbClr val="00CC99"/>
                  </a:solidFill>
                  <a:latin typeface="Public Sans Bold"/>
                  <a:ea typeface="Public Sans Bold"/>
                  <a:cs typeface="Public Sans Bold"/>
                  <a:sym typeface="Public Sans Bold"/>
                </a:rPr>
                <a:t>processing techniques and associated social practices</a:t>
              </a:r>
            </a:p>
          </p:txBody>
        </p:sp>
      </p:grpSp>
      <p:grpSp>
        <p:nvGrpSpPr>
          <p:cNvPr id="22" name="群組 21">
            <a:extLst>
              <a:ext uri="{FF2B5EF4-FFF2-40B4-BE49-F238E27FC236}">
                <a16:creationId xmlns:a16="http://schemas.microsoft.com/office/drawing/2014/main" id="{3CA251BF-C883-49A3-AD3D-ADC190BF2B68}"/>
              </a:ext>
            </a:extLst>
          </p:cNvPr>
          <p:cNvGrpSpPr/>
          <p:nvPr/>
        </p:nvGrpSpPr>
        <p:grpSpPr>
          <a:xfrm>
            <a:off x="3306685" y="2726731"/>
            <a:ext cx="1498920" cy="2177806"/>
            <a:chOff x="3306685" y="2726731"/>
            <a:chExt cx="1498920" cy="2177806"/>
          </a:xfrm>
        </p:grpSpPr>
        <p:sp>
          <p:nvSpPr>
            <p:cNvPr id="5" name="Freeform 2">
              <a:extLst>
                <a:ext uri="{FF2B5EF4-FFF2-40B4-BE49-F238E27FC236}">
                  <a16:creationId xmlns:a16="http://schemas.microsoft.com/office/drawing/2014/main" id="{5A700106-59C8-41D8-9439-1530B4FE0B83}"/>
                </a:ext>
              </a:extLst>
            </p:cNvPr>
            <p:cNvSpPr/>
            <p:nvPr/>
          </p:nvSpPr>
          <p:spPr>
            <a:xfrm>
              <a:off x="3626868" y="2726731"/>
              <a:ext cx="1178737" cy="2177806"/>
            </a:xfrm>
            <a:custGeom>
              <a:avLst/>
              <a:gdLst/>
              <a:ahLst/>
              <a:cxnLst/>
              <a:rect l="l" t="t" r="r" b="b"/>
              <a:pathLst>
                <a:path w="1768106" h="3266709">
                  <a:moveTo>
                    <a:pt x="0" y="0"/>
                  </a:moveTo>
                  <a:lnTo>
                    <a:pt x="1768106" y="0"/>
                  </a:lnTo>
                  <a:lnTo>
                    <a:pt x="1768106" y="3266710"/>
                  </a:lnTo>
                  <a:lnTo>
                    <a:pt x="0" y="32667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46" name="群組 45">
              <a:extLst>
                <a:ext uri="{FF2B5EF4-FFF2-40B4-BE49-F238E27FC236}">
                  <a16:creationId xmlns:a16="http://schemas.microsoft.com/office/drawing/2014/main" id="{592BE044-6CBA-4481-83C2-68377023ED53}"/>
                </a:ext>
              </a:extLst>
            </p:cNvPr>
            <p:cNvGrpSpPr/>
            <p:nvPr/>
          </p:nvGrpSpPr>
          <p:grpSpPr>
            <a:xfrm>
              <a:off x="3306685" y="3228823"/>
              <a:ext cx="1229760" cy="1064336"/>
              <a:chOff x="7770817" y="7485415"/>
              <a:chExt cx="2215041" cy="1747215"/>
            </a:xfrm>
          </p:grpSpPr>
          <p:sp>
            <p:nvSpPr>
              <p:cNvPr id="47" name="Freeform 11">
                <a:extLst>
                  <a:ext uri="{FF2B5EF4-FFF2-40B4-BE49-F238E27FC236}">
                    <a16:creationId xmlns:a16="http://schemas.microsoft.com/office/drawing/2014/main" id="{8BD1E2B3-36C0-452B-A4FA-9CDE446F730C}"/>
                  </a:ext>
                </a:extLst>
              </p:cNvPr>
              <p:cNvSpPr/>
              <p:nvPr/>
            </p:nvSpPr>
            <p:spPr>
              <a:xfrm>
                <a:off x="7770817" y="7485415"/>
                <a:ext cx="2090175" cy="1487868"/>
              </a:xfrm>
              <a:custGeom>
                <a:avLst/>
                <a:gdLst/>
                <a:ahLst/>
                <a:cxnLst/>
                <a:rect l="l" t="t" r="r" b="b"/>
                <a:pathLst>
                  <a:path w="2090176" h="1487867">
                    <a:moveTo>
                      <a:pt x="0" y="0"/>
                    </a:moveTo>
                    <a:lnTo>
                      <a:pt x="2090175" y="0"/>
                    </a:lnTo>
                    <a:lnTo>
                      <a:pt x="2090175" y="1487867"/>
                    </a:lnTo>
                    <a:lnTo>
                      <a:pt x="0" y="1487867"/>
                    </a:lnTo>
                    <a:lnTo>
                      <a:pt x="0" y="0"/>
                    </a:lnTo>
                    <a:close/>
                  </a:path>
                </a:pathLst>
              </a:custGeom>
              <a:blipFill>
                <a:blip r:embed="rId14"/>
                <a:stretch>
                  <a:fillRect t="-755" r="-42894" b="-32737"/>
                </a:stretch>
              </a:blipFill>
            </p:spPr>
          </p:sp>
          <p:sp>
            <p:nvSpPr>
              <p:cNvPr id="48" name="Freeform 8">
                <a:extLst>
                  <a:ext uri="{FF2B5EF4-FFF2-40B4-BE49-F238E27FC236}">
                    <a16:creationId xmlns:a16="http://schemas.microsoft.com/office/drawing/2014/main" id="{D505613E-A15C-49BC-A9D9-9EF1DFCE2D5B}"/>
                  </a:ext>
                </a:extLst>
              </p:cNvPr>
              <p:cNvSpPr/>
              <p:nvPr/>
            </p:nvSpPr>
            <p:spPr>
              <a:xfrm>
                <a:off x="8006082" y="8533541"/>
                <a:ext cx="949687" cy="699089"/>
              </a:xfrm>
              <a:custGeom>
                <a:avLst/>
                <a:gdLst/>
                <a:ahLst/>
                <a:cxnLst/>
                <a:rect l="l" t="t" r="r" b="b"/>
                <a:pathLst>
                  <a:path w="949687" h="699088">
                    <a:moveTo>
                      <a:pt x="0" y="0"/>
                    </a:moveTo>
                    <a:lnTo>
                      <a:pt x="949687" y="0"/>
                    </a:lnTo>
                    <a:lnTo>
                      <a:pt x="949687" y="699088"/>
                    </a:lnTo>
                    <a:lnTo>
                      <a:pt x="0" y="699088"/>
                    </a:lnTo>
                    <a:lnTo>
                      <a:pt x="0" y="0"/>
                    </a:lnTo>
                    <a:close/>
                  </a:path>
                </a:pathLst>
              </a:custGeom>
              <a:blipFill>
                <a:blip r:embed="rId14"/>
                <a:stretch>
                  <a:fillRect l="-273805" t="-130002" b="-107685"/>
                </a:stretch>
              </a:blipFill>
            </p:spPr>
          </p:sp>
          <p:sp>
            <p:nvSpPr>
              <p:cNvPr id="49" name="Freeform 9">
                <a:extLst>
                  <a:ext uri="{FF2B5EF4-FFF2-40B4-BE49-F238E27FC236}">
                    <a16:creationId xmlns:a16="http://schemas.microsoft.com/office/drawing/2014/main" id="{0D12149D-73F1-4982-9E56-6FA1D33D79E7}"/>
                  </a:ext>
                </a:extLst>
              </p:cNvPr>
              <p:cNvSpPr/>
              <p:nvPr/>
            </p:nvSpPr>
            <p:spPr>
              <a:xfrm>
                <a:off x="9036171" y="8514803"/>
                <a:ext cx="949687" cy="699089"/>
              </a:xfrm>
              <a:custGeom>
                <a:avLst/>
                <a:gdLst/>
                <a:ahLst/>
                <a:cxnLst/>
                <a:rect l="l" t="t" r="r" b="b"/>
                <a:pathLst>
                  <a:path w="949687" h="699088">
                    <a:moveTo>
                      <a:pt x="0" y="0"/>
                    </a:moveTo>
                    <a:lnTo>
                      <a:pt x="949687" y="0"/>
                    </a:lnTo>
                    <a:lnTo>
                      <a:pt x="949687" y="699088"/>
                    </a:lnTo>
                    <a:lnTo>
                      <a:pt x="0" y="699088"/>
                    </a:lnTo>
                    <a:lnTo>
                      <a:pt x="0" y="0"/>
                    </a:lnTo>
                    <a:close/>
                  </a:path>
                </a:pathLst>
              </a:custGeom>
              <a:blipFill>
                <a:blip r:embed="rId14"/>
                <a:stretch>
                  <a:fillRect l="-273805" t="-130002" b="-107685"/>
                </a:stretch>
              </a:blipFill>
            </p:spPr>
          </p:sp>
        </p:grpSp>
      </p:grpSp>
      <p:sp>
        <p:nvSpPr>
          <p:cNvPr id="52" name="標題 7">
            <a:extLst>
              <a:ext uri="{FF2B5EF4-FFF2-40B4-BE49-F238E27FC236}">
                <a16:creationId xmlns:a16="http://schemas.microsoft.com/office/drawing/2014/main" id="{56A2BF7C-0BBB-4962-A8A8-4BBC6711DF48}"/>
              </a:ext>
            </a:extLst>
          </p:cNvPr>
          <p:cNvSpPr>
            <a:spLocks noGrp="1"/>
          </p:cNvSpPr>
          <p:nvPr>
            <p:ph type="title"/>
          </p:nvPr>
        </p:nvSpPr>
        <p:spPr>
          <a:xfrm>
            <a:off x="174007" y="-189221"/>
            <a:ext cx="11576337" cy="1320800"/>
          </a:xfrm>
        </p:spPr>
        <p:txBody>
          <a:bodyPr>
            <a:normAutofit/>
          </a:bodyPr>
          <a:lstStyle/>
          <a:p>
            <a:r>
              <a:rPr lang="en-GB" altLang="zh-HK" sz="2600" dirty="0"/>
              <a:t>C</a:t>
            </a:r>
            <a:r>
              <a:rPr lang="en-US" altLang="zh-HK" sz="2600" dirty="0"/>
              <a:t>an you name a few examples of China’s </a:t>
            </a:r>
            <a:r>
              <a:rPr lang="en-US" altLang="zh-HK" sz="2600" b="1" dirty="0">
                <a:solidFill>
                  <a:srgbClr val="0070C0"/>
                </a:solidFill>
              </a:rPr>
              <a:t>UNESCO</a:t>
            </a:r>
            <a:r>
              <a:rPr lang="en-US" altLang="zh-HK" sz="2600" b="1" dirty="0"/>
              <a:t> intangible cultural heritage</a:t>
            </a:r>
            <a:r>
              <a:rPr lang="en-US" altLang="zh-HK" sz="2600" dirty="0"/>
              <a:t>?</a:t>
            </a:r>
            <a:endParaRPr lang="zh-HK" altLang="en-US" sz="2600" dirty="0">
              <a:solidFill>
                <a:schemeClr val="tx1"/>
              </a:solidFill>
            </a:endParaRPr>
          </a:p>
        </p:txBody>
      </p:sp>
      <p:grpSp>
        <p:nvGrpSpPr>
          <p:cNvPr id="20" name="群組 19">
            <a:extLst>
              <a:ext uri="{FF2B5EF4-FFF2-40B4-BE49-F238E27FC236}">
                <a16:creationId xmlns:a16="http://schemas.microsoft.com/office/drawing/2014/main" id="{B567D31B-F7E9-44B1-A55C-BBCB3775C883}"/>
              </a:ext>
            </a:extLst>
          </p:cNvPr>
          <p:cNvGrpSpPr/>
          <p:nvPr/>
        </p:nvGrpSpPr>
        <p:grpSpPr>
          <a:xfrm>
            <a:off x="5962176" y="4886429"/>
            <a:ext cx="2264966" cy="1644640"/>
            <a:chOff x="5962176" y="4886429"/>
            <a:chExt cx="2264966" cy="1644640"/>
          </a:xfrm>
        </p:grpSpPr>
        <p:sp>
          <p:nvSpPr>
            <p:cNvPr id="8" name="Freeform 5">
              <a:extLst>
                <a:ext uri="{FF2B5EF4-FFF2-40B4-BE49-F238E27FC236}">
                  <a16:creationId xmlns:a16="http://schemas.microsoft.com/office/drawing/2014/main" id="{DD324077-AC8D-4940-BA88-F1CCFF2439E8}"/>
                </a:ext>
              </a:extLst>
            </p:cNvPr>
            <p:cNvSpPr/>
            <p:nvPr/>
          </p:nvSpPr>
          <p:spPr>
            <a:xfrm rot="14400000">
              <a:off x="6548870" y="4413750"/>
              <a:ext cx="1178737" cy="2177806"/>
            </a:xfrm>
            <a:custGeom>
              <a:avLst/>
              <a:gdLst/>
              <a:ahLst/>
              <a:cxnLst/>
              <a:rect l="l" t="t" r="r" b="b"/>
              <a:pathLst>
                <a:path w="1768106" h="3266709">
                  <a:moveTo>
                    <a:pt x="0" y="0"/>
                  </a:moveTo>
                  <a:lnTo>
                    <a:pt x="1768106" y="0"/>
                  </a:lnTo>
                  <a:lnTo>
                    <a:pt x="1768106" y="3266710"/>
                  </a:lnTo>
                  <a:lnTo>
                    <a:pt x="0" y="32667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AutoShape 9">
              <a:extLst>
                <a:ext uri="{FF2B5EF4-FFF2-40B4-BE49-F238E27FC236}">
                  <a16:creationId xmlns:a16="http://schemas.microsoft.com/office/drawing/2014/main" id="{3D2EF4B0-EC1B-485F-9151-E50FCE1CFC8B}"/>
                </a:ext>
              </a:extLst>
            </p:cNvPr>
            <p:cNvSpPr/>
            <p:nvPr/>
          </p:nvSpPr>
          <p:spPr>
            <a:xfrm>
              <a:off x="5962176" y="4886429"/>
              <a:ext cx="403787" cy="0"/>
            </a:xfrm>
            <a:prstGeom prst="line">
              <a:avLst/>
            </a:prstGeom>
            <a:ln w="76200" cap="flat">
              <a:solidFill>
                <a:srgbClr val="008AA0"/>
              </a:solidFill>
              <a:prstDash val="solid"/>
              <a:headEnd type="none" w="sm" len="sm"/>
              <a:tailEnd type="none" w="sm" len="sm"/>
            </a:ln>
          </p:spPr>
        </p:sp>
        <p:sp>
          <p:nvSpPr>
            <p:cNvPr id="44" name="Freeform 2">
              <a:extLst>
                <a:ext uri="{FF2B5EF4-FFF2-40B4-BE49-F238E27FC236}">
                  <a16:creationId xmlns:a16="http://schemas.microsoft.com/office/drawing/2014/main" id="{3D9E9D85-FC44-4BCD-90CA-6B8CB4E37CE5}"/>
                </a:ext>
              </a:extLst>
            </p:cNvPr>
            <p:cNvSpPr/>
            <p:nvPr/>
          </p:nvSpPr>
          <p:spPr>
            <a:xfrm>
              <a:off x="6988108" y="5214040"/>
              <a:ext cx="1033778" cy="1317029"/>
            </a:xfrm>
            <a:custGeom>
              <a:avLst/>
              <a:gdLst/>
              <a:ahLst/>
              <a:cxnLst/>
              <a:rect l="l" t="t" r="r" b="b"/>
              <a:pathLst>
                <a:path w="3329131" h="4380435">
                  <a:moveTo>
                    <a:pt x="0" y="0"/>
                  </a:moveTo>
                  <a:lnTo>
                    <a:pt x="3329131" y="0"/>
                  </a:lnTo>
                  <a:lnTo>
                    <a:pt x="3329131" y="4380435"/>
                  </a:lnTo>
                  <a:lnTo>
                    <a:pt x="0" y="4380435"/>
                  </a:lnTo>
                  <a:lnTo>
                    <a:pt x="0" y="0"/>
                  </a:lnTo>
                  <a:close/>
                </a:path>
              </a:pathLst>
            </a:custGeom>
            <a:blipFill>
              <a:blip r:embed="rId17"/>
              <a:stretch>
                <a:fillRect/>
              </a:stretch>
            </a:blipFill>
          </p:spPr>
        </p:sp>
      </p:grpSp>
      <p:grpSp>
        <p:nvGrpSpPr>
          <p:cNvPr id="66" name="群組 65">
            <a:extLst>
              <a:ext uri="{FF2B5EF4-FFF2-40B4-BE49-F238E27FC236}">
                <a16:creationId xmlns:a16="http://schemas.microsoft.com/office/drawing/2014/main" id="{B4E82F3F-9568-43EA-A841-170DB11D3BCE}"/>
              </a:ext>
            </a:extLst>
          </p:cNvPr>
          <p:cNvGrpSpPr/>
          <p:nvPr/>
        </p:nvGrpSpPr>
        <p:grpSpPr>
          <a:xfrm>
            <a:off x="8490241" y="5671894"/>
            <a:ext cx="1833701" cy="750062"/>
            <a:chOff x="8490241" y="5671894"/>
            <a:chExt cx="1833701" cy="750062"/>
          </a:xfrm>
        </p:grpSpPr>
        <p:sp>
          <p:nvSpPr>
            <p:cNvPr id="16" name="AutoShape 13">
              <a:extLst>
                <a:ext uri="{FF2B5EF4-FFF2-40B4-BE49-F238E27FC236}">
                  <a16:creationId xmlns:a16="http://schemas.microsoft.com/office/drawing/2014/main" id="{48BEF4F3-05AF-4186-9284-1332F60DFB03}"/>
                </a:ext>
              </a:extLst>
            </p:cNvPr>
            <p:cNvSpPr/>
            <p:nvPr/>
          </p:nvSpPr>
          <p:spPr>
            <a:xfrm>
              <a:off x="8490241" y="5671894"/>
              <a:ext cx="0" cy="750062"/>
            </a:xfrm>
            <a:prstGeom prst="line">
              <a:avLst/>
            </a:prstGeom>
            <a:ln w="76200" cap="flat">
              <a:solidFill>
                <a:srgbClr val="008AA0"/>
              </a:solidFill>
              <a:prstDash val="solid"/>
              <a:headEnd type="none" w="sm" len="sm"/>
              <a:tailEnd type="none" w="sm" len="sm"/>
            </a:ln>
          </p:spPr>
        </p:sp>
        <p:sp>
          <p:nvSpPr>
            <p:cNvPr id="53" name="TextBox 33">
              <a:extLst>
                <a:ext uri="{FF2B5EF4-FFF2-40B4-BE49-F238E27FC236}">
                  <a16:creationId xmlns:a16="http://schemas.microsoft.com/office/drawing/2014/main" id="{34669EC4-A64A-41BD-874C-800EA201F0EE}"/>
                </a:ext>
              </a:extLst>
            </p:cNvPr>
            <p:cNvSpPr txBox="1"/>
            <p:nvPr/>
          </p:nvSpPr>
          <p:spPr>
            <a:xfrm>
              <a:off x="8649084" y="5992543"/>
              <a:ext cx="1674858" cy="221920"/>
            </a:xfrm>
            <a:prstGeom prst="rect">
              <a:avLst/>
            </a:prstGeom>
          </p:spPr>
          <p:txBody>
            <a:bodyPr wrap="square" lIns="0" tIns="0" rIns="0" bIns="0" rtlCol="0" anchor="t">
              <a:spAutoFit/>
            </a:bodyPr>
            <a:lstStyle/>
            <a:p>
              <a:pPr defTabSz="609630">
                <a:lnSpc>
                  <a:spcPts val="1679"/>
                </a:lnSpc>
                <a:spcBef>
                  <a:spcPct val="0"/>
                </a:spcBef>
              </a:pPr>
              <a:r>
                <a:rPr lang="en-US" b="1" dirty="0">
                  <a:solidFill>
                    <a:srgbClr val="009999"/>
                  </a:solidFill>
                  <a:latin typeface="Public Sans Bold"/>
                  <a:ea typeface="Public Sans Bold"/>
                  <a:cs typeface="Public Sans Bold"/>
                  <a:sym typeface="Public Sans Bold"/>
                </a:rPr>
                <a:t>Taijiquan</a:t>
              </a:r>
            </a:p>
          </p:txBody>
        </p:sp>
      </p:grpSp>
      <p:grpSp>
        <p:nvGrpSpPr>
          <p:cNvPr id="2" name="群組 1">
            <a:extLst>
              <a:ext uri="{FF2B5EF4-FFF2-40B4-BE49-F238E27FC236}">
                <a16:creationId xmlns:a16="http://schemas.microsoft.com/office/drawing/2014/main" id="{FB76DB1B-E61F-46D6-B226-871261F015E1}"/>
              </a:ext>
            </a:extLst>
          </p:cNvPr>
          <p:cNvGrpSpPr/>
          <p:nvPr/>
        </p:nvGrpSpPr>
        <p:grpSpPr>
          <a:xfrm>
            <a:off x="4101335" y="1345250"/>
            <a:ext cx="2177806" cy="1372733"/>
            <a:chOff x="4101335" y="1345250"/>
            <a:chExt cx="2177806" cy="1372733"/>
          </a:xfrm>
        </p:grpSpPr>
        <p:sp>
          <p:nvSpPr>
            <p:cNvPr id="7" name="Freeform 4">
              <a:extLst>
                <a:ext uri="{FF2B5EF4-FFF2-40B4-BE49-F238E27FC236}">
                  <a16:creationId xmlns:a16="http://schemas.microsoft.com/office/drawing/2014/main" id="{D3DDEC11-64F8-4A32-883F-E166D1163942}"/>
                </a:ext>
              </a:extLst>
            </p:cNvPr>
            <p:cNvSpPr/>
            <p:nvPr/>
          </p:nvSpPr>
          <p:spPr>
            <a:xfrm rot="3599999">
              <a:off x="4600869" y="1039712"/>
              <a:ext cx="1178737" cy="2177806"/>
            </a:xfrm>
            <a:custGeom>
              <a:avLst/>
              <a:gdLst/>
              <a:ahLst/>
              <a:cxnLst/>
              <a:rect l="l" t="t" r="r" b="b"/>
              <a:pathLst>
                <a:path w="1768106" h="3266709">
                  <a:moveTo>
                    <a:pt x="0" y="0"/>
                  </a:moveTo>
                  <a:lnTo>
                    <a:pt x="1768106" y="0"/>
                  </a:lnTo>
                  <a:lnTo>
                    <a:pt x="1768106" y="3266710"/>
                  </a:lnTo>
                  <a:lnTo>
                    <a:pt x="0" y="326671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pic>
          <p:nvPicPr>
            <p:cNvPr id="45" name="圖片 44">
              <a:extLst>
                <a:ext uri="{FF2B5EF4-FFF2-40B4-BE49-F238E27FC236}">
                  <a16:creationId xmlns:a16="http://schemas.microsoft.com/office/drawing/2014/main" id="{32190AB3-F4EF-40E1-985A-F063E50DB7E7}"/>
                </a:ext>
              </a:extLst>
            </p:cNvPr>
            <p:cNvPicPr>
              <a:picLocks noChangeAspect="1"/>
            </p:cNvPicPr>
            <p:nvPr/>
          </p:nvPicPr>
          <p:blipFill>
            <a:blip r:embed="rId20"/>
            <a:stretch>
              <a:fillRect/>
            </a:stretch>
          </p:blipFill>
          <p:spPr>
            <a:xfrm flipH="1">
              <a:off x="4164553" y="1345250"/>
              <a:ext cx="1030005" cy="1139064"/>
            </a:xfrm>
            <a:prstGeom prst="rect">
              <a:avLst/>
            </a:prstGeom>
          </p:spPr>
        </p:pic>
        <p:sp>
          <p:nvSpPr>
            <p:cNvPr id="51" name="Freeform 2">
              <a:extLst>
                <a:ext uri="{FF2B5EF4-FFF2-40B4-BE49-F238E27FC236}">
                  <a16:creationId xmlns:a16="http://schemas.microsoft.com/office/drawing/2014/main" id="{9D181E04-1735-4C4E-AA51-ED25CCBA4E53}"/>
                </a:ext>
              </a:extLst>
            </p:cNvPr>
            <p:cNvSpPr/>
            <p:nvPr/>
          </p:nvSpPr>
          <p:spPr>
            <a:xfrm>
              <a:off x="5162199" y="2005229"/>
              <a:ext cx="541194" cy="413237"/>
            </a:xfrm>
            <a:custGeom>
              <a:avLst/>
              <a:gdLst/>
              <a:ahLst/>
              <a:cxnLst/>
              <a:rect l="l" t="t" r="r" b="b"/>
              <a:pathLst>
                <a:path w="4430471" h="4114800">
                  <a:moveTo>
                    <a:pt x="0" y="0"/>
                  </a:moveTo>
                  <a:lnTo>
                    <a:pt x="4430471" y="0"/>
                  </a:lnTo>
                  <a:lnTo>
                    <a:pt x="4430471"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sp>
        <p:nvSpPr>
          <p:cNvPr id="54" name="文字方塊 53">
            <a:extLst>
              <a:ext uri="{FF2B5EF4-FFF2-40B4-BE49-F238E27FC236}">
                <a16:creationId xmlns:a16="http://schemas.microsoft.com/office/drawing/2014/main" id="{1D6C24A6-9AED-460F-9E6C-AF1897722BB0}"/>
              </a:ext>
            </a:extLst>
          </p:cNvPr>
          <p:cNvSpPr txBox="1"/>
          <p:nvPr/>
        </p:nvSpPr>
        <p:spPr>
          <a:xfrm>
            <a:off x="3668806" y="895461"/>
            <a:ext cx="464063" cy="369332"/>
          </a:xfrm>
          <a:prstGeom prst="rect">
            <a:avLst/>
          </a:prstGeom>
          <a:noFill/>
        </p:spPr>
        <p:txBody>
          <a:bodyPr wrap="square">
            <a:spAutoFit/>
          </a:bodyPr>
          <a:lstStyle/>
          <a:p>
            <a:r>
              <a:rPr lang="en-US" altLang="zh-TW" sz="1800" b="1" dirty="0">
                <a:latin typeface="Arial" panose="020B0604020202020204" pitchFamily="34" charset="0"/>
                <a:cs typeface="Arial" panose="020B0604020202020204" pitchFamily="34" charset="0"/>
              </a:rPr>
              <a:t>1.</a:t>
            </a:r>
            <a:endParaRPr lang="zh-TW" altLang="en-US" dirty="0"/>
          </a:p>
        </p:txBody>
      </p:sp>
      <p:sp>
        <p:nvSpPr>
          <p:cNvPr id="55" name="文字方塊 54">
            <a:extLst>
              <a:ext uri="{FF2B5EF4-FFF2-40B4-BE49-F238E27FC236}">
                <a16:creationId xmlns:a16="http://schemas.microsoft.com/office/drawing/2014/main" id="{3261DE7B-61D3-47FB-90E8-7CE36861D697}"/>
              </a:ext>
            </a:extLst>
          </p:cNvPr>
          <p:cNvSpPr txBox="1"/>
          <p:nvPr/>
        </p:nvSpPr>
        <p:spPr>
          <a:xfrm>
            <a:off x="8306743" y="925201"/>
            <a:ext cx="464063" cy="369332"/>
          </a:xfrm>
          <a:prstGeom prst="rect">
            <a:avLst/>
          </a:prstGeom>
          <a:noFill/>
        </p:spPr>
        <p:txBody>
          <a:bodyPr wrap="square">
            <a:spAutoFit/>
          </a:bodyPr>
          <a:lstStyle/>
          <a:p>
            <a:r>
              <a:rPr lang="en-US" altLang="zh-TW" sz="1800" b="1" dirty="0">
                <a:latin typeface="Arial" panose="020B0604020202020204" pitchFamily="34" charset="0"/>
                <a:cs typeface="Arial" panose="020B0604020202020204" pitchFamily="34" charset="0"/>
              </a:rPr>
              <a:t>2.</a:t>
            </a:r>
            <a:endParaRPr lang="zh-TW" altLang="en-US" dirty="0"/>
          </a:p>
        </p:txBody>
      </p:sp>
      <p:sp>
        <p:nvSpPr>
          <p:cNvPr id="56" name="文字方塊 55">
            <a:extLst>
              <a:ext uri="{FF2B5EF4-FFF2-40B4-BE49-F238E27FC236}">
                <a16:creationId xmlns:a16="http://schemas.microsoft.com/office/drawing/2014/main" id="{ADD766B9-CA97-4529-AF60-3459DFE30E0E}"/>
              </a:ext>
            </a:extLst>
          </p:cNvPr>
          <p:cNvSpPr txBox="1"/>
          <p:nvPr/>
        </p:nvSpPr>
        <p:spPr>
          <a:xfrm>
            <a:off x="9175565" y="3145981"/>
            <a:ext cx="464063" cy="369332"/>
          </a:xfrm>
          <a:prstGeom prst="rect">
            <a:avLst/>
          </a:prstGeom>
          <a:noFill/>
        </p:spPr>
        <p:txBody>
          <a:bodyPr wrap="square">
            <a:spAutoFit/>
          </a:bodyPr>
          <a:lstStyle/>
          <a:p>
            <a:r>
              <a:rPr lang="en-US" altLang="zh-TW" sz="1800" b="1" dirty="0">
                <a:latin typeface="Arial" panose="020B0604020202020204" pitchFamily="34" charset="0"/>
                <a:cs typeface="Arial" panose="020B0604020202020204" pitchFamily="34" charset="0"/>
              </a:rPr>
              <a:t>3.</a:t>
            </a:r>
            <a:endParaRPr lang="zh-TW" altLang="en-US" dirty="0"/>
          </a:p>
        </p:txBody>
      </p:sp>
      <p:sp>
        <p:nvSpPr>
          <p:cNvPr id="57" name="文字方塊 56">
            <a:extLst>
              <a:ext uri="{FF2B5EF4-FFF2-40B4-BE49-F238E27FC236}">
                <a16:creationId xmlns:a16="http://schemas.microsoft.com/office/drawing/2014/main" id="{B577B6FF-C1DE-4405-956B-9CFD2CD6C3DC}"/>
              </a:ext>
            </a:extLst>
          </p:cNvPr>
          <p:cNvSpPr txBox="1"/>
          <p:nvPr/>
        </p:nvSpPr>
        <p:spPr>
          <a:xfrm>
            <a:off x="8305209" y="5378271"/>
            <a:ext cx="464063" cy="369332"/>
          </a:xfrm>
          <a:prstGeom prst="rect">
            <a:avLst/>
          </a:prstGeom>
          <a:noFill/>
        </p:spPr>
        <p:txBody>
          <a:bodyPr wrap="square">
            <a:spAutoFit/>
          </a:bodyPr>
          <a:lstStyle/>
          <a:p>
            <a:r>
              <a:rPr lang="en-US" altLang="zh-TW" sz="1800" b="1" dirty="0">
                <a:latin typeface="Arial" panose="020B0604020202020204" pitchFamily="34" charset="0"/>
                <a:cs typeface="Arial" panose="020B0604020202020204" pitchFamily="34" charset="0"/>
              </a:rPr>
              <a:t>4.</a:t>
            </a:r>
            <a:endParaRPr lang="zh-TW" altLang="en-US" dirty="0"/>
          </a:p>
        </p:txBody>
      </p:sp>
      <p:sp>
        <p:nvSpPr>
          <p:cNvPr id="58" name="文字方塊 57">
            <a:extLst>
              <a:ext uri="{FF2B5EF4-FFF2-40B4-BE49-F238E27FC236}">
                <a16:creationId xmlns:a16="http://schemas.microsoft.com/office/drawing/2014/main" id="{EFDD04C2-6F56-473B-A79C-C6BA0F08A66E}"/>
              </a:ext>
            </a:extLst>
          </p:cNvPr>
          <p:cNvSpPr txBox="1"/>
          <p:nvPr/>
        </p:nvSpPr>
        <p:spPr>
          <a:xfrm>
            <a:off x="3654871" y="5358349"/>
            <a:ext cx="464063" cy="369332"/>
          </a:xfrm>
          <a:prstGeom prst="rect">
            <a:avLst/>
          </a:prstGeom>
          <a:noFill/>
        </p:spPr>
        <p:txBody>
          <a:bodyPr wrap="square">
            <a:spAutoFit/>
          </a:bodyPr>
          <a:lstStyle/>
          <a:p>
            <a:r>
              <a:rPr lang="en-US" altLang="zh-TW" sz="1800" b="1" dirty="0">
                <a:latin typeface="Arial" panose="020B0604020202020204" pitchFamily="34" charset="0"/>
                <a:cs typeface="Arial" panose="020B0604020202020204" pitchFamily="34" charset="0"/>
              </a:rPr>
              <a:t>5.</a:t>
            </a:r>
            <a:endParaRPr lang="zh-TW" altLang="en-US" dirty="0"/>
          </a:p>
        </p:txBody>
      </p:sp>
      <p:sp>
        <p:nvSpPr>
          <p:cNvPr id="59" name="文字方塊 58">
            <a:extLst>
              <a:ext uri="{FF2B5EF4-FFF2-40B4-BE49-F238E27FC236}">
                <a16:creationId xmlns:a16="http://schemas.microsoft.com/office/drawing/2014/main" id="{0D9CD83E-59E3-4396-8D4C-BACFBC344834}"/>
              </a:ext>
            </a:extLst>
          </p:cNvPr>
          <p:cNvSpPr txBox="1"/>
          <p:nvPr/>
        </p:nvSpPr>
        <p:spPr>
          <a:xfrm>
            <a:off x="3017928" y="3090438"/>
            <a:ext cx="464063" cy="369332"/>
          </a:xfrm>
          <a:prstGeom prst="rect">
            <a:avLst/>
          </a:prstGeom>
          <a:noFill/>
        </p:spPr>
        <p:txBody>
          <a:bodyPr wrap="square">
            <a:spAutoFit/>
          </a:bodyPr>
          <a:lstStyle/>
          <a:p>
            <a:r>
              <a:rPr lang="en-US" altLang="zh-TW" sz="1800" b="1" dirty="0">
                <a:latin typeface="Arial" panose="020B0604020202020204" pitchFamily="34" charset="0"/>
                <a:cs typeface="Arial" panose="020B0604020202020204" pitchFamily="34" charset="0"/>
              </a:rPr>
              <a:t>6.</a:t>
            </a:r>
            <a:endParaRPr lang="zh-TW" altLang="en-US" dirty="0"/>
          </a:p>
        </p:txBody>
      </p:sp>
    </p:spTree>
    <p:extLst>
      <p:ext uri="{BB962C8B-B14F-4D97-AF65-F5344CB8AC3E}">
        <p14:creationId xmlns:p14="http://schemas.microsoft.com/office/powerpoint/2010/main" val="184672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500"/>
                                        <p:tgtEl>
                                          <p:spTgt spid="6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500"/>
                                        <p:tgtEl>
                                          <p:spTgt spid="68"/>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資料庫圖表 8">
            <a:extLst>
              <a:ext uri="{FF2B5EF4-FFF2-40B4-BE49-F238E27FC236}">
                <a16:creationId xmlns:a16="http://schemas.microsoft.com/office/drawing/2014/main" id="{82D5ACA3-1303-4A14-893C-1A59B97AA4BE}"/>
              </a:ext>
            </a:extLst>
          </p:cNvPr>
          <p:cNvGraphicFramePr/>
          <p:nvPr>
            <p:extLst>
              <p:ext uri="{D42A27DB-BD31-4B8C-83A1-F6EECF244321}">
                <p14:modId xmlns:p14="http://schemas.microsoft.com/office/powerpoint/2010/main" val="3464737385"/>
              </p:ext>
            </p:extLst>
          </p:nvPr>
        </p:nvGraphicFramePr>
        <p:xfrm>
          <a:off x="787917" y="1456211"/>
          <a:ext cx="10889217" cy="5023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xfrm>
            <a:off x="9395524" y="6523493"/>
            <a:ext cx="2743200" cy="365125"/>
          </a:xfrm>
        </p:spPr>
        <p:txBody>
          <a:bodyPr/>
          <a:lstStyle/>
          <a:p>
            <a:fld id="{01D8345E-4E1F-46C7-9F87-24FCA86018EC}" type="slidenum">
              <a:rPr lang="en-US" smtClean="0"/>
              <a:t>5</a:t>
            </a:fld>
            <a:endParaRPr lang="en-US" dirty="0"/>
          </a:p>
        </p:txBody>
      </p:sp>
      <p:sp>
        <p:nvSpPr>
          <p:cNvPr id="16" name="標題 7">
            <a:extLst>
              <a:ext uri="{FF2B5EF4-FFF2-40B4-BE49-F238E27FC236}">
                <a16:creationId xmlns:a16="http://schemas.microsoft.com/office/drawing/2014/main" id="{88F22CFC-707A-4AB9-8C58-07A5C8F1AED5}"/>
              </a:ext>
            </a:extLst>
          </p:cNvPr>
          <p:cNvSpPr>
            <a:spLocks noGrp="1"/>
          </p:cNvSpPr>
          <p:nvPr>
            <p:ph type="title"/>
          </p:nvPr>
        </p:nvSpPr>
        <p:spPr>
          <a:xfrm>
            <a:off x="127944" y="-40119"/>
            <a:ext cx="5975262" cy="1320800"/>
          </a:xfrm>
        </p:spPr>
        <p:txBody>
          <a:bodyPr>
            <a:normAutofit/>
          </a:bodyPr>
          <a:lstStyle/>
          <a:p>
            <a:r>
              <a:rPr lang="en-US" altLang="zh-TW" sz="2600" dirty="0">
                <a:solidFill>
                  <a:schemeClr val="tx1"/>
                </a:solidFill>
              </a:rPr>
              <a:t>What is the place of Chinese tea in your everyday Life? Please give some examples.</a:t>
            </a:r>
            <a:endParaRPr lang="zh-HK" altLang="en-US" sz="2600" dirty="0">
              <a:solidFill>
                <a:schemeClr val="tx1"/>
              </a:solidFill>
            </a:endParaRPr>
          </a:p>
        </p:txBody>
      </p:sp>
      <p:grpSp>
        <p:nvGrpSpPr>
          <p:cNvPr id="23" name="Group 22"/>
          <p:cNvGrpSpPr/>
          <p:nvPr/>
        </p:nvGrpSpPr>
        <p:grpSpPr>
          <a:xfrm>
            <a:off x="5967129" y="159467"/>
            <a:ext cx="6055497" cy="1236949"/>
            <a:chOff x="5296120" y="1093434"/>
            <a:chExt cx="6055497" cy="1236949"/>
          </a:xfrm>
        </p:grpSpPr>
        <p:sp>
          <p:nvSpPr>
            <p:cNvPr id="24" name="Round Same Side Corner Rectangle 23"/>
            <p:cNvSpPr/>
            <p:nvPr/>
          </p:nvSpPr>
          <p:spPr>
            <a:xfrm rot="5400000">
              <a:off x="8535961" y="-858190"/>
              <a:ext cx="859201" cy="4772110"/>
            </a:xfrm>
            <a:prstGeom prst="round2SameRect">
              <a:avLst/>
            </a:prstGeom>
          </p:spPr>
          <p:style>
            <a:lnRef idx="2">
              <a:schemeClr val="accent2"/>
            </a:lnRef>
            <a:fillRef idx="1">
              <a:schemeClr val="lt1"/>
            </a:fillRef>
            <a:effectRef idx="0">
              <a:schemeClr val="accent2"/>
            </a:effectRef>
            <a:fontRef idx="minor">
              <a:schemeClr val="dk1"/>
            </a:fontRef>
          </p:style>
        </p:sp>
        <p:sp>
          <p:nvSpPr>
            <p:cNvPr id="25" name="Round Same Side Corner Rectangle 4"/>
            <p:cNvSpPr txBox="1"/>
            <p:nvPr/>
          </p:nvSpPr>
          <p:spPr>
            <a:xfrm>
              <a:off x="6289891" y="1098262"/>
              <a:ext cx="4981491" cy="92541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284163" lvl="1" indent="-284163" algn="just" defTabSz="800100">
                <a:spcBef>
                  <a:spcPct val="0"/>
                </a:spcBef>
                <a:spcAft>
                  <a:spcPct val="15000"/>
                </a:spcAft>
                <a:buChar char="••"/>
              </a:pPr>
              <a:r>
                <a:rPr lang="en-US" altLang="zh-TW" dirty="0">
                  <a:latin typeface="Arial" panose="020B0604020202020204" pitchFamily="34" charset="0"/>
                  <a:cs typeface="Arial" panose="020B0604020202020204" pitchFamily="34" charset="0"/>
                </a:rPr>
                <a:t>Connect students' prior experiences with Chinese tea in their everyday life.</a:t>
              </a:r>
              <a:endParaRPr lang="en-US" b="0" kern="1200" dirty="0">
                <a:latin typeface="Arial" panose="020B0604020202020204" pitchFamily="34" charset="0"/>
                <a:cs typeface="Arial" panose="020B0604020202020204" pitchFamily="34" charset="0"/>
              </a:endParaRPr>
            </a:p>
          </p:txBody>
        </p:sp>
        <p:sp>
          <p:nvSpPr>
            <p:cNvPr id="26" name="Pentagon 25"/>
            <p:cNvSpPr/>
            <p:nvPr/>
          </p:nvSpPr>
          <p:spPr>
            <a:xfrm rot="5400000">
              <a:off x="5358263" y="1109140"/>
              <a:ext cx="1236949" cy="1205537"/>
            </a:xfrm>
            <a:prstGeom prst="homePlate">
              <a:avLst>
                <a:gd name="adj" fmla="val 31395"/>
              </a:avLst>
            </a:prstGeom>
            <a:solidFill>
              <a:schemeClr val="accent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Chevron 4"/>
            <p:cNvSpPr txBox="1"/>
            <p:nvPr/>
          </p:nvSpPr>
          <p:spPr>
            <a:xfrm>
              <a:off x="5296120" y="1361225"/>
              <a:ext cx="1289230" cy="4583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Arial" panose="020B0604020202020204" pitchFamily="34" charset="0"/>
                  <a:cs typeface="Arial" panose="020B0604020202020204" pitchFamily="34" charset="0"/>
                </a:rPr>
                <a:t>Pre-viewing</a:t>
              </a:r>
            </a:p>
          </p:txBody>
        </p:sp>
      </p:grpSp>
      <p:grpSp>
        <p:nvGrpSpPr>
          <p:cNvPr id="15" name="群組 14">
            <a:extLst>
              <a:ext uri="{FF2B5EF4-FFF2-40B4-BE49-F238E27FC236}">
                <a16:creationId xmlns:a16="http://schemas.microsoft.com/office/drawing/2014/main" id="{5DDDA3CF-CDBC-4179-8B60-1B765D70031C}"/>
              </a:ext>
            </a:extLst>
          </p:cNvPr>
          <p:cNvGrpSpPr/>
          <p:nvPr/>
        </p:nvGrpSpPr>
        <p:grpSpPr>
          <a:xfrm>
            <a:off x="10066981" y="5860336"/>
            <a:ext cx="1742885" cy="729369"/>
            <a:chOff x="7833540" y="5833132"/>
            <a:chExt cx="2005544" cy="671077"/>
          </a:xfrm>
        </p:grpSpPr>
        <p:grpSp>
          <p:nvGrpSpPr>
            <p:cNvPr id="29" name="群組 28">
              <a:extLst>
                <a:ext uri="{FF2B5EF4-FFF2-40B4-BE49-F238E27FC236}">
                  <a16:creationId xmlns:a16="http://schemas.microsoft.com/office/drawing/2014/main" id="{F60CC596-22DE-476B-B82F-21F03CB4691F}"/>
                </a:ext>
              </a:extLst>
            </p:cNvPr>
            <p:cNvGrpSpPr/>
            <p:nvPr/>
          </p:nvGrpSpPr>
          <p:grpSpPr>
            <a:xfrm>
              <a:off x="8542583" y="5833132"/>
              <a:ext cx="1296501" cy="671077"/>
              <a:chOff x="8118571" y="4081869"/>
              <a:chExt cx="5187018" cy="2308223"/>
            </a:xfrm>
          </p:grpSpPr>
          <p:sp>
            <p:nvSpPr>
              <p:cNvPr id="32" name="Freeform 6">
                <a:extLst>
                  <a:ext uri="{FF2B5EF4-FFF2-40B4-BE49-F238E27FC236}">
                    <a16:creationId xmlns:a16="http://schemas.microsoft.com/office/drawing/2014/main" id="{6B55DAD2-D490-4BBF-93A8-37918A7A6556}"/>
                  </a:ext>
                </a:extLst>
              </p:cNvPr>
              <p:cNvSpPr/>
              <p:nvPr/>
            </p:nvSpPr>
            <p:spPr>
              <a:xfrm>
                <a:off x="8118571" y="4081869"/>
                <a:ext cx="5187018" cy="2308223"/>
              </a:xfrm>
              <a:custGeom>
                <a:avLst/>
                <a:gdLst/>
                <a:ahLst/>
                <a:cxnLst/>
                <a:rect l="l" t="t" r="r" b="b"/>
                <a:pathLst>
                  <a:path w="5187018" h="2308223">
                    <a:moveTo>
                      <a:pt x="0" y="0"/>
                    </a:moveTo>
                    <a:lnTo>
                      <a:pt x="5187018" y="0"/>
                    </a:lnTo>
                    <a:lnTo>
                      <a:pt x="5187018" y="2308223"/>
                    </a:lnTo>
                    <a:lnTo>
                      <a:pt x="0" y="2308223"/>
                    </a:lnTo>
                    <a:lnTo>
                      <a:pt x="0" y="0"/>
                    </a:lnTo>
                    <a:close/>
                  </a:path>
                </a:pathLst>
              </a:custGeom>
              <a:blipFill>
                <a:blip r:embed="rId8"/>
                <a:stretch>
                  <a:fillRect/>
                </a:stretch>
              </a:blipFill>
            </p:spPr>
          </p:sp>
          <p:sp>
            <p:nvSpPr>
              <p:cNvPr id="33" name="Freeform 3">
                <a:extLst>
                  <a:ext uri="{FF2B5EF4-FFF2-40B4-BE49-F238E27FC236}">
                    <a16:creationId xmlns:a16="http://schemas.microsoft.com/office/drawing/2014/main" id="{97066624-E5DA-4374-9316-71FE51005E5F}"/>
                  </a:ext>
                </a:extLst>
              </p:cNvPr>
              <p:cNvSpPr/>
              <p:nvPr/>
            </p:nvSpPr>
            <p:spPr>
              <a:xfrm>
                <a:off x="10214160" y="5381821"/>
                <a:ext cx="1089562" cy="779607"/>
              </a:xfrm>
              <a:custGeom>
                <a:avLst/>
                <a:gdLst/>
                <a:ahLst/>
                <a:cxnLst/>
                <a:rect l="l" t="t" r="r" b="b"/>
                <a:pathLst>
                  <a:path w="2535377" h="1971256">
                    <a:moveTo>
                      <a:pt x="0" y="0"/>
                    </a:moveTo>
                    <a:lnTo>
                      <a:pt x="2535377" y="0"/>
                    </a:lnTo>
                    <a:lnTo>
                      <a:pt x="2535377" y="1971256"/>
                    </a:lnTo>
                    <a:lnTo>
                      <a:pt x="0" y="1971256"/>
                    </a:lnTo>
                    <a:lnTo>
                      <a:pt x="0" y="0"/>
                    </a:lnTo>
                    <a:close/>
                  </a:path>
                </a:pathLst>
              </a:custGeom>
              <a:blipFill>
                <a:blip r:embed="rId9"/>
                <a:stretch>
                  <a:fillRect/>
                </a:stretch>
              </a:blipFill>
            </p:spPr>
          </p:sp>
          <p:sp>
            <p:nvSpPr>
              <p:cNvPr id="34" name="Freeform 4">
                <a:extLst>
                  <a:ext uri="{FF2B5EF4-FFF2-40B4-BE49-F238E27FC236}">
                    <a16:creationId xmlns:a16="http://schemas.microsoft.com/office/drawing/2014/main" id="{7518AD16-9F32-4F64-B10D-0C3A3DE59CFB}"/>
                  </a:ext>
                </a:extLst>
              </p:cNvPr>
              <p:cNvSpPr/>
              <p:nvPr/>
            </p:nvSpPr>
            <p:spPr>
              <a:xfrm>
                <a:off x="12068933" y="5235980"/>
                <a:ext cx="989079" cy="779607"/>
              </a:xfrm>
              <a:custGeom>
                <a:avLst/>
                <a:gdLst/>
                <a:ahLst/>
                <a:cxnLst/>
                <a:rect l="l" t="t" r="r" b="b"/>
                <a:pathLst>
                  <a:path w="2989750" h="2896320">
                    <a:moveTo>
                      <a:pt x="0" y="0"/>
                    </a:moveTo>
                    <a:lnTo>
                      <a:pt x="2989750" y="0"/>
                    </a:lnTo>
                    <a:lnTo>
                      <a:pt x="2989750" y="2896320"/>
                    </a:lnTo>
                    <a:lnTo>
                      <a:pt x="0" y="2896320"/>
                    </a:lnTo>
                    <a:lnTo>
                      <a:pt x="0" y="0"/>
                    </a:lnTo>
                    <a:close/>
                  </a:path>
                </a:pathLst>
              </a:custGeom>
              <a:blipFill>
                <a:blip r:embed="rId10"/>
                <a:stretch>
                  <a:fillRect/>
                </a:stretch>
              </a:blipFill>
            </p:spPr>
          </p:sp>
          <p:sp>
            <p:nvSpPr>
              <p:cNvPr id="35" name="Freeform 5">
                <a:extLst>
                  <a:ext uri="{FF2B5EF4-FFF2-40B4-BE49-F238E27FC236}">
                    <a16:creationId xmlns:a16="http://schemas.microsoft.com/office/drawing/2014/main" id="{4CBF94D5-453C-4DFF-A9C8-40CF7BFD5F01}"/>
                  </a:ext>
                </a:extLst>
              </p:cNvPr>
              <p:cNvSpPr/>
              <p:nvPr/>
            </p:nvSpPr>
            <p:spPr>
              <a:xfrm>
                <a:off x="11319764" y="5363774"/>
                <a:ext cx="989080" cy="797654"/>
              </a:xfrm>
              <a:custGeom>
                <a:avLst/>
                <a:gdLst/>
                <a:ahLst/>
                <a:cxnLst/>
                <a:rect l="l" t="t" r="r" b="b"/>
                <a:pathLst>
                  <a:path w="2502052" h="2423863">
                    <a:moveTo>
                      <a:pt x="0" y="0"/>
                    </a:moveTo>
                    <a:lnTo>
                      <a:pt x="2502052" y="0"/>
                    </a:lnTo>
                    <a:lnTo>
                      <a:pt x="2502052" y="2423863"/>
                    </a:lnTo>
                    <a:lnTo>
                      <a:pt x="0" y="2423863"/>
                    </a:lnTo>
                    <a:lnTo>
                      <a:pt x="0" y="0"/>
                    </a:lnTo>
                    <a:close/>
                  </a:path>
                </a:pathLst>
              </a:custGeom>
              <a:blipFill>
                <a:blip r:embed="rId11"/>
                <a:stretch>
                  <a:fillRect/>
                </a:stretch>
              </a:blipFill>
            </p:spPr>
          </p:sp>
        </p:grpSp>
        <p:sp>
          <p:nvSpPr>
            <p:cNvPr id="42" name="Freeform 4">
              <a:extLst>
                <a:ext uri="{FF2B5EF4-FFF2-40B4-BE49-F238E27FC236}">
                  <a16:creationId xmlns:a16="http://schemas.microsoft.com/office/drawing/2014/main" id="{295ADCCD-3C0B-488D-9B96-4D4F73CED9CF}"/>
                </a:ext>
              </a:extLst>
            </p:cNvPr>
            <p:cNvSpPr/>
            <p:nvPr/>
          </p:nvSpPr>
          <p:spPr>
            <a:xfrm>
              <a:off x="7833540" y="5877979"/>
              <a:ext cx="834392" cy="626230"/>
            </a:xfrm>
            <a:custGeom>
              <a:avLst/>
              <a:gdLst/>
              <a:ahLst/>
              <a:cxnLst/>
              <a:rect l="l" t="t" r="r" b="b"/>
              <a:pathLst>
                <a:path w="3746183" h="2715982">
                  <a:moveTo>
                    <a:pt x="0" y="0"/>
                  </a:moveTo>
                  <a:lnTo>
                    <a:pt x="3746183" y="0"/>
                  </a:lnTo>
                  <a:lnTo>
                    <a:pt x="3746183" y="2715982"/>
                  </a:lnTo>
                  <a:lnTo>
                    <a:pt x="0" y="2715982"/>
                  </a:lnTo>
                  <a:lnTo>
                    <a:pt x="0" y="0"/>
                  </a:lnTo>
                  <a:close/>
                </a:path>
              </a:pathLst>
            </a:custGeom>
            <a:blipFill>
              <a:blip r:embed="rId12"/>
              <a:stretch>
                <a:fillRect/>
              </a:stretch>
            </a:blipFill>
          </p:spPr>
        </p:sp>
      </p:grpSp>
      <p:sp>
        <p:nvSpPr>
          <p:cNvPr id="47" name="TextBox 8">
            <a:extLst>
              <a:ext uri="{FF2B5EF4-FFF2-40B4-BE49-F238E27FC236}">
                <a16:creationId xmlns:a16="http://schemas.microsoft.com/office/drawing/2014/main" id="{D06A4A53-65A3-4929-BF3D-16960F8EC241}"/>
              </a:ext>
            </a:extLst>
          </p:cNvPr>
          <p:cNvSpPr txBox="1"/>
          <p:nvPr/>
        </p:nvSpPr>
        <p:spPr>
          <a:xfrm>
            <a:off x="4948371" y="2910647"/>
            <a:ext cx="1937121" cy="2226868"/>
          </a:xfrm>
          <a:prstGeom prst="rect">
            <a:avLst/>
          </a:prstGeom>
        </p:spPr>
        <p:txBody>
          <a:bodyPr lIns="50800" tIns="50800" rIns="50800" bIns="50800" rtlCol="0" anchor="ctr"/>
          <a:lstStyle/>
          <a:p>
            <a:pPr algn="ctr">
              <a:lnSpc>
                <a:spcPts val="3360"/>
              </a:lnSpc>
            </a:pPr>
            <a:endParaRPr/>
          </a:p>
        </p:txBody>
      </p:sp>
      <p:grpSp>
        <p:nvGrpSpPr>
          <p:cNvPr id="14" name="群組 13">
            <a:extLst>
              <a:ext uri="{FF2B5EF4-FFF2-40B4-BE49-F238E27FC236}">
                <a16:creationId xmlns:a16="http://schemas.microsoft.com/office/drawing/2014/main" id="{EECCA9FB-3AF3-4060-8241-3DFDEAF76AEA}"/>
              </a:ext>
            </a:extLst>
          </p:cNvPr>
          <p:cNvGrpSpPr/>
          <p:nvPr/>
        </p:nvGrpSpPr>
        <p:grpSpPr>
          <a:xfrm>
            <a:off x="368428" y="1100850"/>
            <a:ext cx="1400630" cy="1209256"/>
            <a:chOff x="4504816" y="1413923"/>
            <a:chExt cx="1355893" cy="1168029"/>
          </a:xfrm>
        </p:grpSpPr>
        <p:grpSp>
          <p:nvGrpSpPr>
            <p:cNvPr id="6" name="群組 5">
              <a:extLst>
                <a:ext uri="{FF2B5EF4-FFF2-40B4-BE49-F238E27FC236}">
                  <a16:creationId xmlns:a16="http://schemas.microsoft.com/office/drawing/2014/main" id="{2B0C6A7B-FDEC-415F-92EF-A1196CAB8802}"/>
                </a:ext>
              </a:extLst>
            </p:cNvPr>
            <p:cNvGrpSpPr/>
            <p:nvPr/>
          </p:nvGrpSpPr>
          <p:grpSpPr>
            <a:xfrm>
              <a:off x="4504816" y="1413923"/>
              <a:ext cx="1203879" cy="1004114"/>
              <a:chOff x="11339425" y="6594842"/>
              <a:chExt cx="3719123" cy="3448278"/>
            </a:xfrm>
          </p:grpSpPr>
          <p:sp>
            <p:nvSpPr>
              <p:cNvPr id="37" name="Freeform 10">
                <a:extLst>
                  <a:ext uri="{FF2B5EF4-FFF2-40B4-BE49-F238E27FC236}">
                    <a16:creationId xmlns:a16="http://schemas.microsoft.com/office/drawing/2014/main" id="{E7FA74AD-7B66-41B1-B3C4-563B57F73088}"/>
                  </a:ext>
                </a:extLst>
              </p:cNvPr>
              <p:cNvSpPr/>
              <p:nvPr/>
            </p:nvSpPr>
            <p:spPr>
              <a:xfrm>
                <a:off x="13610499" y="7124700"/>
                <a:ext cx="1448049" cy="2524280"/>
              </a:xfrm>
              <a:custGeom>
                <a:avLst/>
                <a:gdLst/>
                <a:ahLst/>
                <a:cxnLst/>
                <a:rect l="l" t="t" r="r" b="b"/>
                <a:pathLst>
                  <a:path w="2249055" h="3331934">
                    <a:moveTo>
                      <a:pt x="0" y="0"/>
                    </a:moveTo>
                    <a:lnTo>
                      <a:pt x="2249055" y="0"/>
                    </a:lnTo>
                    <a:lnTo>
                      <a:pt x="2249055" y="3331934"/>
                    </a:lnTo>
                    <a:lnTo>
                      <a:pt x="0" y="3331934"/>
                    </a:lnTo>
                    <a:lnTo>
                      <a:pt x="0" y="0"/>
                    </a:lnTo>
                    <a:close/>
                  </a:path>
                </a:pathLst>
              </a:custGeom>
              <a:blipFill>
                <a:blip r:embed="rId13"/>
                <a:stretch>
                  <a:fillRect/>
                </a:stretch>
              </a:blipFill>
            </p:spPr>
          </p:sp>
          <p:sp>
            <p:nvSpPr>
              <p:cNvPr id="39" name="Freeform 12">
                <a:extLst>
                  <a:ext uri="{FF2B5EF4-FFF2-40B4-BE49-F238E27FC236}">
                    <a16:creationId xmlns:a16="http://schemas.microsoft.com/office/drawing/2014/main" id="{44244EDA-42AF-4A59-B20A-E6452E868B0F}"/>
                  </a:ext>
                </a:extLst>
              </p:cNvPr>
              <p:cNvSpPr/>
              <p:nvPr/>
            </p:nvSpPr>
            <p:spPr>
              <a:xfrm>
                <a:off x="11339425" y="6594842"/>
                <a:ext cx="1448049" cy="2991745"/>
              </a:xfrm>
              <a:custGeom>
                <a:avLst/>
                <a:gdLst/>
                <a:ahLst/>
                <a:cxnLst/>
                <a:rect l="l" t="t" r="r" b="b"/>
                <a:pathLst>
                  <a:path w="1448049" h="2991745">
                    <a:moveTo>
                      <a:pt x="0" y="0"/>
                    </a:moveTo>
                    <a:lnTo>
                      <a:pt x="1448049" y="0"/>
                    </a:lnTo>
                    <a:lnTo>
                      <a:pt x="1448049" y="2991746"/>
                    </a:lnTo>
                    <a:lnTo>
                      <a:pt x="0" y="2991746"/>
                    </a:lnTo>
                    <a:lnTo>
                      <a:pt x="0" y="0"/>
                    </a:lnTo>
                    <a:close/>
                  </a:path>
                </a:pathLst>
              </a:custGeom>
              <a:blipFill>
                <a:blip r:embed="rId14"/>
                <a:stretch>
                  <a:fillRect t="-2436"/>
                </a:stretch>
              </a:blipFill>
            </p:spPr>
          </p:sp>
          <p:sp>
            <p:nvSpPr>
              <p:cNvPr id="38" name="Freeform 11">
                <a:extLst>
                  <a:ext uri="{FF2B5EF4-FFF2-40B4-BE49-F238E27FC236}">
                    <a16:creationId xmlns:a16="http://schemas.microsoft.com/office/drawing/2014/main" id="{70EF567E-75EF-4EBB-B5F1-4114FC22B502}"/>
                  </a:ext>
                </a:extLst>
              </p:cNvPr>
              <p:cNvSpPr/>
              <p:nvPr/>
            </p:nvSpPr>
            <p:spPr>
              <a:xfrm>
                <a:off x="11908424" y="6959967"/>
                <a:ext cx="2273825" cy="3083153"/>
              </a:xfrm>
              <a:custGeom>
                <a:avLst/>
                <a:gdLst/>
                <a:ahLst/>
                <a:cxnLst/>
                <a:rect l="l" t="t" r="r" b="b"/>
                <a:pathLst>
                  <a:path w="2273825" h="3083153">
                    <a:moveTo>
                      <a:pt x="0" y="0"/>
                    </a:moveTo>
                    <a:lnTo>
                      <a:pt x="2273825" y="0"/>
                    </a:lnTo>
                    <a:lnTo>
                      <a:pt x="2273825" y="3083153"/>
                    </a:lnTo>
                    <a:lnTo>
                      <a:pt x="0" y="30831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sp>
          <p:nvSpPr>
            <p:cNvPr id="48" name="Freeform 6">
              <a:extLst>
                <a:ext uri="{FF2B5EF4-FFF2-40B4-BE49-F238E27FC236}">
                  <a16:creationId xmlns:a16="http://schemas.microsoft.com/office/drawing/2014/main" id="{414A7383-3A47-4618-B67E-E0D257F3E0EA}"/>
                </a:ext>
              </a:extLst>
            </p:cNvPr>
            <p:cNvSpPr/>
            <p:nvPr/>
          </p:nvSpPr>
          <p:spPr>
            <a:xfrm>
              <a:off x="5036061" y="2024579"/>
              <a:ext cx="824648" cy="557373"/>
            </a:xfrm>
            <a:custGeom>
              <a:avLst/>
              <a:gdLst/>
              <a:ahLst/>
              <a:cxnLst/>
              <a:rect l="l" t="t" r="r" b="b"/>
              <a:pathLst>
                <a:path w="2426011" h="1955971">
                  <a:moveTo>
                    <a:pt x="0" y="0"/>
                  </a:moveTo>
                  <a:lnTo>
                    <a:pt x="2426011" y="0"/>
                  </a:lnTo>
                  <a:lnTo>
                    <a:pt x="2426011" y="1955971"/>
                  </a:lnTo>
                  <a:lnTo>
                    <a:pt x="0" y="1955971"/>
                  </a:lnTo>
                  <a:lnTo>
                    <a:pt x="0" y="0"/>
                  </a:lnTo>
                  <a:close/>
                </a:path>
              </a:pathLst>
            </a:custGeom>
            <a:blipFill>
              <a:blip r:embed="rId17"/>
              <a:stretch>
                <a:fillRect/>
              </a:stretch>
            </a:blipFill>
          </p:spPr>
        </p:sp>
      </p:grpSp>
      <p:grpSp>
        <p:nvGrpSpPr>
          <p:cNvPr id="8" name="群組 7">
            <a:extLst>
              <a:ext uri="{FF2B5EF4-FFF2-40B4-BE49-F238E27FC236}">
                <a16:creationId xmlns:a16="http://schemas.microsoft.com/office/drawing/2014/main" id="{F42A3903-8C54-4E3F-BDE4-A75FA6138DEE}"/>
              </a:ext>
            </a:extLst>
          </p:cNvPr>
          <p:cNvGrpSpPr/>
          <p:nvPr/>
        </p:nvGrpSpPr>
        <p:grpSpPr>
          <a:xfrm>
            <a:off x="264314" y="5395388"/>
            <a:ext cx="1887081" cy="1104133"/>
            <a:chOff x="873308" y="4069889"/>
            <a:chExt cx="2148066" cy="1257430"/>
          </a:xfrm>
        </p:grpSpPr>
        <p:pic>
          <p:nvPicPr>
            <p:cNvPr id="7" name="圖片 6">
              <a:extLst>
                <a:ext uri="{FF2B5EF4-FFF2-40B4-BE49-F238E27FC236}">
                  <a16:creationId xmlns:a16="http://schemas.microsoft.com/office/drawing/2014/main" id="{FF68A5F4-0FF5-4319-B84E-CC7A941E3FAC}"/>
                </a:ext>
              </a:extLst>
            </p:cNvPr>
            <p:cNvPicPr>
              <a:picLocks noChangeAspect="1"/>
            </p:cNvPicPr>
            <p:nvPr/>
          </p:nvPicPr>
          <p:blipFill rotWithShape="1">
            <a:blip r:embed="rId18">
              <a:clrChange>
                <a:clrFrom>
                  <a:srgbClr val="FFFFFF"/>
                </a:clrFrom>
                <a:clrTo>
                  <a:srgbClr val="FFFFFF">
                    <a:alpha val="0"/>
                  </a:srgbClr>
                </a:clrTo>
              </a:clrChange>
            </a:blip>
            <a:srcRect r="9779"/>
            <a:stretch/>
          </p:blipFill>
          <p:spPr>
            <a:xfrm>
              <a:off x="873308" y="4077449"/>
              <a:ext cx="915682" cy="1249870"/>
            </a:xfrm>
            <a:prstGeom prst="rect">
              <a:avLst/>
            </a:prstGeom>
          </p:spPr>
        </p:pic>
        <p:pic>
          <p:nvPicPr>
            <p:cNvPr id="5" name="圖片 4">
              <a:extLst>
                <a:ext uri="{FF2B5EF4-FFF2-40B4-BE49-F238E27FC236}">
                  <a16:creationId xmlns:a16="http://schemas.microsoft.com/office/drawing/2014/main" id="{C212BA3D-4839-42EC-A395-937B5D805126}"/>
                </a:ext>
              </a:extLst>
            </p:cNvPr>
            <p:cNvPicPr>
              <a:picLocks noChangeAspect="1"/>
            </p:cNvPicPr>
            <p:nvPr/>
          </p:nvPicPr>
          <p:blipFill>
            <a:blip r:embed="rId19">
              <a:clrChange>
                <a:clrFrom>
                  <a:srgbClr val="FFFFFF"/>
                </a:clrFrom>
                <a:clrTo>
                  <a:srgbClr val="FFFFFF">
                    <a:alpha val="0"/>
                  </a:srgbClr>
                </a:clrTo>
              </a:clrChange>
            </a:blip>
            <a:stretch>
              <a:fillRect/>
            </a:stretch>
          </p:blipFill>
          <p:spPr>
            <a:xfrm flipH="1">
              <a:off x="1705459" y="4069889"/>
              <a:ext cx="1315915" cy="1257430"/>
            </a:xfrm>
            <a:prstGeom prst="rect">
              <a:avLst/>
            </a:prstGeom>
          </p:spPr>
        </p:pic>
      </p:grpSp>
      <p:pic>
        <p:nvPicPr>
          <p:cNvPr id="10" name="圖片 9">
            <a:extLst>
              <a:ext uri="{FF2B5EF4-FFF2-40B4-BE49-F238E27FC236}">
                <a16:creationId xmlns:a16="http://schemas.microsoft.com/office/drawing/2014/main" id="{895FCB9A-61F1-4C53-A51D-31DBB467F957}"/>
              </a:ext>
            </a:extLst>
          </p:cNvPr>
          <p:cNvPicPr>
            <a:picLocks noChangeAspect="1"/>
          </p:cNvPicPr>
          <p:nvPr/>
        </p:nvPicPr>
        <p:blipFill>
          <a:blip r:embed="rId20">
            <a:clrChange>
              <a:clrFrom>
                <a:srgbClr val="FFFFFF"/>
              </a:clrFrom>
              <a:clrTo>
                <a:srgbClr val="FFFFFF">
                  <a:alpha val="0"/>
                </a:srgbClr>
              </a:clrTo>
            </a:clrChange>
            <a:duotone>
              <a:schemeClr val="accent6">
                <a:shade val="45000"/>
                <a:satMod val="135000"/>
              </a:schemeClr>
              <a:prstClr val="white"/>
            </a:duotone>
          </a:blip>
          <a:stretch>
            <a:fillRect/>
          </a:stretch>
        </p:blipFill>
        <p:spPr>
          <a:xfrm>
            <a:off x="9974324" y="797408"/>
            <a:ext cx="2306933" cy="1596520"/>
          </a:xfrm>
          <a:prstGeom prst="rect">
            <a:avLst/>
          </a:prstGeom>
        </p:spPr>
      </p:pic>
      <p:sp>
        <p:nvSpPr>
          <p:cNvPr id="36" name="TextBox 8">
            <a:extLst>
              <a:ext uri="{FF2B5EF4-FFF2-40B4-BE49-F238E27FC236}">
                <a16:creationId xmlns:a16="http://schemas.microsoft.com/office/drawing/2014/main" id="{F1BD9F01-1BD9-49D4-8FB1-C0870318AF19}"/>
              </a:ext>
            </a:extLst>
          </p:cNvPr>
          <p:cNvSpPr txBox="1"/>
          <p:nvPr/>
        </p:nvSpPr>
        <p:spPr>
          <a:xfrm>
            <a:off x="4948371" y="2910647"/>
            <a:ext cx="1937121" cy="2226868"/>
          </a:xfrm>
          <a:prstGeom prst="rect">
            <a:avLst/>
          </a:prstGeom>
        </p:spPr>
        <p:txBody>
          <a:bodyPr lIns="50800" tIns="50800" rIns="50800" bIns="50800" rtlCol="0" anchor="ctr"/>
          <a:lstStyle/>
          <a:p>
            <a:pPr algn="ctr">
              <a:lnSpc>
                <a:spcPts val="3360"/>
              </a:lnSpc>
            </a:pPr>
            <a:endParaRPr/>
          </a:p>
        </p:txBody>
      </p:sp>
      <p:sp>
        <p:nvSpPr>
          <p:cNvPr id="40" name="Rectangle 20">
            <a:extLst>
              <a:ext uri="{FF2B5EF4-FFF2-40B4-BE49-F238E27FC236}">
                <a16:creationId xmlns:a16="http://schemas.microsoft.com/office/drawing/2014/main" id="{01D023E2-DF81-4003-AA8A-01017A7BC41D}"/>
              </a:ext>
            </a:extLst>
          </p:cNvPr>
          <p:cNvSpPr/>
          <p:nvPr/>
        </p:nvSpPr>
        <p:spPr>
          <a:xfrm>
            <a:off x="6426138" y="1486051"/>
            <a:ext cx="1069524" cy="369332"/>
          </a:xfrm>
          <a:prstGeom prst="rect">
            <a:avLst/>
          </a:prstGeom>
        </p:spPr>
        <p:txBody>
          <a:bodyPr wrap="none">
            <a:spAutoFit/>
          </a:bodyPr>
          <a:lstStyle/>
          <a:p>
            <a:r>
              <a:rPr lang="en-US" altLang="zh-TW" b="1" i="1" dirty="0">
                <a:solidFill>
                  <a:schemeClr val="accent6">
                    <a:lumMod val="75000"/>
                  </a:schemeClr>
                </a:solidFill>
                <a:latin typeface="Antique Olive Roman" panose="020B0603020204030204" pitchFamily="34" charset="0"/>
              </a:rPr>
              <a:t>Where</a:t>
            </a:r>
            <a:r>
              <a:rPr lang="en-US" altLang="zh-TW" i="1" dirty="0">
                <a:latin typeface="Antique Olive Roman" panose="020B0603020204030204" pitchFamily="34" charset="0"/>
              </a:rPr>
              <a:t>?</a:t>
            </a:r>
          </a:p>
        </p:txBody>
      </p:sp>
      <p:sp>
        <p:nvSpPr>
          <p:cNvPr id="41" name="Rectangle 20">
            <a:extLst>
              <a:ext uri="{FF2B5EF4-FFF2-40B4-BE49-F238E27FC236}">
                <a16:creationId xmlns:a16="http://schemas.microsoft.com/office/drawing/2014/main" id="{E104A4D0-5553-44E4-80E7-4CA0F632DB8B}"/>
              </a:ext>
            </a:extLst>
          </p:cNvPr>
          <p:cNvSpPr/>
          <p:nvPr/>
        </p:nvSpPr>
        <p:spPr>
          <a:xfrm>
            <a:off x="3472263" y="1496228"/>
            <a:ext cx="2796976" cy="369332"/>
          </a:xfrm>
          <a:prstGeom prst="rect">
            <a:avLst/>
          </a:prstGeom>
        </p:spPr>
        <p:txBody>
          <a:bodyPr wrap="square">
            <a:spAutoFit/>
          </a:bodyPr>
          <a:lstStyle/>
          <a:p>
            <a:r>
              <a:rPr lang="en-US" altLang="zh-TW" b="1" i="1" dirty="0">
                <a:solidFill>
                  <a:schemeClr val="accent6">
                    <a:lumMod val="75000"/>
                  </a:schemeClr>
                </a:solidFill>
                <a:latin typeface="Antique Olive Roman" panose="020B0603020204030204" pitchFamily="34" charset="0"/>
              </a:rPr>
              <a:t>What</a:t>
            </a:r>
            <a:r>
              <a:rPr lang="en-US" altLang="zh-TW" i="1" dirty="0">
                <a:latin typeface="Antique Olive Roman" panose="020B0603020204030204" pitchFamily="34" charset="0"/>
              </a:rPr>
              <a:t>  (type(s) of tea )?</a:t>
            </a:r>
          </a:p>
        </p:txBody>
      </p:sp>
      <p:sp>
        <p:nvSpPr>
          <p:cNvPr id="43" name="Rectangle 19">
            <a:extLst>
              <a:ext uri="{FF2B5EF4-FFF2-40B4-BE49-F238E27FC236}">
                <a16:creationId xmlns:a16="http://schemas.microsoft.com/office/drawing/2014/main" id="{09347F87-88FE-4311-A375-86B5E4683710}"/>
              </a:ext>
            </a:extLst>
          </p:cNvPr>
          <p:cNvSpPr/>
          <p:nvPr/>
        </p:nvSpPr>
        <p:spPr>
          <a:xfrm>
            <a:off x="3162393" y="3967756"/>
            <a:ext cx="1811292" cy="369332"/>
          </a:xfrm>
          <a:prstGeom prst="rect">
            <a:avLst/>
          </a:prstGeom>
        </p:spPr>
        <p:txBody>
          <a:bodyPr wrap="square">
            <a:spAutoFit/>
          </a:bodyPr>
          <a:lstStyle/>
          <a:p>
            <a:pPr algn="r"/>
            <a:r>
              <a:rPr lang="en-US" altLang="zh-TW" i="1" dirty="0">
                <a:latin typeface="Antique Olive Roman" panose="020B0603020204030204" pitchFamily="34" charset="0"/>
              </a:rPr>
              <a:t>With </a:t>
            </a:r>
            <a:r>
              <a:rPr lang="en-US" altLang="zh-TW" b="1" i="1" dirty="0">
                <a:solidFill>
                  <a:schemeClr val="accent6">
                    <a:lumMod val="75000"/>
                  </a:schemeClr>
                </a:solidFill>
                <a:latin typeface="Antique Olive Roman" panose="020B0603020204030204" pitchFamily="34" charset="0"/>
              </a:rPr>
              <a:t>whom</a:t>
            </a:r>
            <a:r>
              <a:rPr lang="en-US" altLang="zh-TW" i="1" dirty="0">
                <a:latin typeface="Antique Olive Roman" panose="020B0603020204030204" pitchFamily="34" charset="0"/>
              </a:rPr>
              <a:t>?</a:t>
            </a:r>
          </a:p>
        </p:txBody>
      </p:sp>
      <p:sp>
        <p:nvSpPr>
          <p:cNvPr id="45" name="Rectangle 30">
            <a:extLst>
              <a:ext uri="{FF2B5EF4-FFF2-40B4-BE49-F238E27FC236}">
                <a16:creationId xmlns:a16="http://schemas.microsoft.com/office/drawing/2014/main" id="{59CBCA39-85F2-4C4C-816A-88E65914AC9C}"/>
              </a:ext>
            </a:extLst>
          </p:cNvPr>
          <p:cNvSpPr/>
          <p:nvPr/>
        </p:nvSpPr>
        <p:spPr>
          <a:xfrm>
            <a:off x="7287676" y="4011193"/>
            <a:ext cx="3682083" cy="369332"/>
          </a:xfrm>
          <a:prstGeom prst="rect">
            <a:avLst/>
          </a:prstGeom>
        </p:spPr>
        <p:txBody>
          <a:bodyPr wrap="square">
            <a:spAutoFit/>
          </a:bodyPr>
          <a:lstStyle/>
          <a:p>
            <a:pPr algn="r"/>
            <a:r>
              <a:rPr lang="en-US" altLang="zh-TW" b="1" i="1" dirty="0">
                <a:solidFill>
                  <a:schemeClr val="accent6">
                    <a:lumMod val="75000"/>
                  </a:schemeClr>
                </a:solidFill>
                <a:latin typeface="Antique Olive Roman" panose="020B0603020204030204" pitchFamily="34" charset="0"/>
              </a:rPr>
              <a:t>When</a:t>
            </a:r>
            <a:r>
              <a:rPr lang="en-US" altLang="zh-TW" i="1" dirty="0">
                <a:latin typeface="Antique Olive Roman" panose="020B0603020204030204" pitchFamily="34" charset="0"/>
              </a:rPr>
              <a:t>? (e.g. What occasions?)</a:t>
            </a:r>
          </a:p>
        </p:txBody>
      </p:sp>
      <p:sp>
        <p:nvSpPr>
          <p:cNvPr id="49" name="文字方塊 48">
            <a:extLst>
              <a:ext uri="{FF2B5EF4-FFF2-40B4-BE49-F238E27FC236}">
                <a16:creationId xmlns:a16="http://schemas.microsoft.com/office/drawing/2014/main" id="{389E0394-DA80-46AD-A102-51F51326395C}"/>
              </a:ext>
            </a:extLst>
          </p:cNvPr>
          <p:cNvSpPr txBox="1"/>
          <p:nvPr/>
        </p:nvSpPr>
        <p:spPr>
          <a:xfrm>
            <a:off x="3303454" y="1490999"/>
            <a:ext cx="464063" cy="369332"/>
          </a:xfrm>
          <a:prstGeom prst="rect">
            <a:avLst/>
          </a:prstGeom>
          <a:noFill/>
        </p:spPr>
        <p:txBody>
          <a:bodyPr wrap="square">
            <a:spAutoFit/>
          </a:bodyPr>
          <a:lstStyle/>
          <a:p>
            <a:r>
              <a:rPr lang="en-US" altLang="zh-TW" sz="1800" b="1" dirty="0">
                <a:latin typeface="Arial" panose="020B0604020202020204" pitchFamily="34" charset="0"/>
                <a:cs typeface="Arial" panose="020B0604020202020204" pitchFamily="34" charset="0"/>
              </a:rPr>
              <a:t>1.</a:t>
            </a:r>
            <a:endParaRPr lang="zh-TW" altLang="en-US" dirty="0"/>
          </a:p>
        </p:txBody>
      </p:sp>
      <p:sp>
        <p:nvSpPr>
          <p:cNvPr id="50" name="文字方塊 49">
            <a:extLst>
              <a:ext uri="{FF2B5EF4-FFF2-40B4-BE49-F238E27FC236}">
                <a16:creationId xmlns:a16="http://schemas.microsoft.com/office/drawing/2014/main" id="{52739D41-88D5-4F49-841A-CD5DD9B0183B}"/>
              </a:ext>
            </a:extLst>
          </p:cNvPr>
          <p:cNvSpPr txBox="1"/>
          <p:nvPr/>
        </p:nvSpPr>
        <p:spPr>
          <a:xfrm>
            <a:off x="6232525" y="1486784"/>
            <a:ext cx="464063" cy="369332"/>
          </a:xfrm>
          <a:prstGeom prst="rect">
            <a:avLst/>
          </a:prstGeom>
          <a:noFill/>
        </p:spPr>
        <p:txBody>
          <a:bodyPr wrap="square">
            <a:spAutoFit/>
          </a:bodyPr>
          <a:lstStyle/>
          <a:p>
            <a:r>
              <a:rPr lang="en-US" altLang="zh-TW" sz="1800" b="1" dirty="0">
                <a:latin typeface="Arial" panose="020B0604020202020204" pitchFamily="34" charset="0"/>
                <a:cs typeface="Arial" panose="020B0604020202020204" pitchFamily="34" charset="0"/>
              </a:rPr>
              <a:t>2.</a:t>
            </a:r>
            <a:endParaRPr lang="zh-TW" altLang="en-US" dirty="0"/>
          </a:p>
        </p:txBody>
      </p:sp>
      <p:sp>
        <p:nvSpPr>
          <p:cNvPr id="51" name="文字方塊 50">
            <a:extLst>
              <a:ext uri="{FF2B5EF4-FFF2-40B4-BE49-F238E27FC236}">
                <a16:creationId xmlns:a16="http://schemas.microsoft.com/office/drawing/2014/main" id="{CA9FAB40-A228-46A0-B4FC-5496721069A3}"/>
              </a:ext>
            </a:extLst>
          </p:cNvPr>
          <p:cNvSpPr txBox="1"/>
          <p:nvPr/>
        </p:nvSpPr>
        <p:spPr>
          <a:xfrm>
            <a:off x="7263630" y="4031412"/>
            <a:ext cx="464063" cy="369332"/>
          </a:xfrm>
          <a:prstGeom prst="rect">
            <a:avLst/>
          </a:prstGeom>
          <a:noFill/>
        </p:spPr>
        <p:txBody>
          <a:bodyPr wrap="square">
            <a:spAutoFit/>
          </a:bodyPr>
          <a:lstStyle/>
          <a:p>
            <a:r>
              <a:rPr lang="en-US" altLang="zh-TW" sz="1800" b="1" dirty="0">
                <a:latin typeface="Arial" panose="020B0604020202020204" pitchFamily="34" charset="0"/>
                <a:cs typeface="Arial" panose="020B0604020202020204" pitchFamily="34" charset="0"/>
              </a:rPr>
              <a:t>3.</a:t>
            </a:r>
            <a:endParaRPr lang="zh-TW" altLang="en-US" dirty="0"/>
          </a:p>
        </p:txBody>
      </p:sp>
      <p:sp>
        <p:nvSpPr>
          <p:cNvPr id="52" name="文字方塊 51">
            <a:extLst>
              <a:ext uri="{FF2B5EF4-FFF2-40B4-BE49-F238E27FC236}">
                <a16:creationId xmlns:a16="http://schemas.microsoft.com/office/drawing/2014/main" id="{41A14698-5979-4C9A-890F-A62D3AB08C75}"/>
              </a:ext>
            </a:extLst>
          </p:cNvPr>
          <p:cNvSpPr txBox="1"/>
          <p:nvPr/>
        </p:nvSpPr>
        <p:spPr>
          <a:xfrm>
            <a:off x="3115575" y="3962527"/>
            <a:ext cx="464063" cy="369332"/>
          </a:xfrm>
          <a:prstGeom prst="rect">
            <a:avLst/>
          </a:prstGeom>
          <a:noFill/>
        </p:spPr>
        <p:txBody>
          <a:bodyPr wrap="square">
            <a:spAutoFit/>
          </a:bodyPr>
          <a:lstStyle/>
          <a:p>
            <a:r>
              <a:rPr lang="en-US" altLang="zh-TW" sz="1800" b="1" dirty="0">
                <a:latin typeface="Arial" panose="020B0604020202020204" pitchFamily="34" charset="0"/>
                <a:cs typeface="Arial" panose="020B0604020202020204" pitchFamily="34" charset="0"/>
              </a:rPr>
              <a:t>4.</a:t>
            </a:r>
            <a:endParaRPr lang="zh-TW" altLang="en-US" dirty="0"/>
          </a:p>
        </p:txBody>
      </p:sp>
      <p:pic>
        <p:nvPicPr>
          <p:cNvPr id="53" name="圖片 52">
            <a:extLst>
              <a:ext uri="{FF2B5EF4-FFF2-40B4-BE49-F238E27FC236}">
                <a16:creationId xmlns:a16="http://schemas.microsoft.com/office/drawing/2014/main" id="{739B3C54-FD3E-4C91-8C18-6704C9D6B9AE}"/>
              </a:ext>
            </a:extLst>
          </p:cNvPr>
          <p:cNvPicPr>
            <a:picLocks noChangeAspect="1"/>
          </p:cNvPicPr>
          <p:nvPr/>
        </p:nvPicPr>
        <p:blipFill>
          <a:blip r:embed="rId21"/>
          <a:stretch>
            <a:fillRect/>
          </a:stretch>
        </p:blipFill>
        <p:spPr>
          <a:xfrm rot="152572">
            <a:off x="4656776" y="2115286"/>
            <a:ext cx="3368985" cy="3458854"/>
          </a:xfrm>
          <a:prstGeom prst="rect">
            <a:avLst/>
          </a:prstGeom>
        </p:spPr>
      </p:pic>
    </p:spTree>
    <p:extLst>
      <p:ext uri="{BB962C8B-B14F-4D97-AF65-F5344CB8AC3E}">
        <p14:creationId xmlns:p14="http://schemas.microsoft.com/office/powerpoint/2010/main" val="1909664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98890" y="6450448"/>
            <a:ext cx="2743200" cy="365125"/>
          </a:xfrm>
        </p:spPr>
        <p:txBody>
          <a:bodyPr/>
          <a:lstStyle/>
          <a:p>
            <a:fld id="{01D8345E-4E1F-46C7-9F87-24FCA86018EC}" type="slidenum">
              <a:rPr lang="en-US" smtClean="0"/>
              <a:t>6</a:t>
            </a:fld>
            <a:endParaRPr lang="en-US" dirty="0"/>
          </a:p>
        </p:txBody>
      </p:sp>
      <p:sp>
        <p:nvSpPr>
          <p:cNvPr id="10" name="標題 1"/>
          <p:cNvSpPr txBox="1">
            <a:spLocks/>
          </p:cNvSpPr>
          <p:nvPr/>
        </p:nvSpPr>
        <p:spPr>
          <a:xfrm>
            <a:off x="169287" y="148382"/>
            <a:ext cx="5402173" cy="1035983"/>
          </a:xfrm>
          <a:prstGeom prst="rect">
            <a:avLst/>
          </a:prstGeom>
          <a:noFill/>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chemeClr val="accent5">
                    <a:lumMod val="75000"/>
                  </a:schemeClr>
                </a:solidFill>
                <a:effectLst>
                  <a:outerShdw blurRad="38100" dist="38100" dir="2700000" algn="tl">
                    <a:srgbClr val="000000">
                      <a:alpha val="43137"/>
                    </a:srgbClr>
                  </a:outerShdw>
                </a:effectLst>
              </a:rPr>
              <a:t>Reflection on Cultural Security</a:t>
            </a:r>
          </a:p>
        </p:txBody>
      </p:sp>
      <p:pic>
        <p:nvPicPr>
          <p:cNvPr id="13" name="Picture 1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09327" y="819627"/>
            <a:ext cx="1722091" cy="1330707"/>
          </a:xfrm>
          <a:prstGeom prst="rect">
            <a:avLst/>
          </a:prstGeom>
        </p:spPr>
      </p:pic>
      <p:sp>
        <p:nvSpPr>
          <p:cNvPr id="14" name="Rectangle 13"/>
          <p:cNvSpPr/>
          <p:nvPr/>
        </p:nvSpPr>
        <p:spPr>
          <a:xfrm>
            <a:off x="3701992" y="1083040"/>
            <a:ext cx="4354459" cy="861774"/>
          </a:xfrm>
          <a:prstGeom prst="rect">
            <a:avLst/>
          </a:prstGeom>
        </p:spPr>
        <p:txBody>
          <a:bodyPr wrap="square">
            <a:spAutoFit/>
          </a:bodyPr>
          <a:lstStyle/>
          <a:p>
            <a:pPr algn="ctr"/>
            <a:r>
              <a:rPr lang="en-US" altLang="zh-TW" sz="2500" b="1" u="sng" dirty="0"/>
              <a:t>The Role of China’s Tea Culture in your Everyday Life</a:t>
            </a:r>
          </a:p>
        </p:txBody>
      </p:sp>
      <p:grpSp>
        <p:nvGrpSpPr>
          <p:cNvPr id="3" name="Group 2"/>
          <p:cNvGrpSpPr/>
          <p:nvPr/>
        </p:nvGrpSpPr>
        <p:grpSpPr>
          <a:xfrm>
            <a:off x="169287" y="2119023"/>
            <a:ext cx="4196470" cy="4486521"/>
            <a:chOff x="210734" y="2007836"/>
            <a:chExt cx="4196470" cy="4615218"/>
          </a:xfrm>
        </p:grpSpPr>
        <p:grpSp>
          <p:nvGrpSpPr>
            <p:cNvPr id="16" name="Group 15"/>
            <p:cNvGrpSpPr/>
            <p:nvPr/>
          </p:nvGrpSpPr>
          <p:grpSpPr>
            <a:xfrm>
              <a:off x="210734" y="2007836"/>
              <a:ext cx="3999759" cy="4615218"/>
              <a:chOff x="335406" y="903027"/>
              <a:chExt cx="4162569" cy="4615218"/>
            </a:xfrm>
          </p:grpSpPr>
          <p:sp>
            <p:nvSpPr>
              <p:cNvPr id="7" name="Rounded Rectangular Callout 6"/>
              <p:cNvSpPr/>
              <p:nvPr/>
            </p:nvSpPr>
            <p:spPr>
              <a:xfrm flipH="1">
                <a:off x="335406" y="903027"/>
                <a:ext cx="3957851" cy="4462818"/>
              </a:xfrm>
              <a:prstGeom prst="wedgeRoundRectCallout">
                <a:avLst>
                  <a:gd name="adj1" fmla="val -60833"/>
                  <a:gd name="adj2" fmla="val 3834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Rounded Rectangular Callout 7"/>
              <p:cNvSpPr/>
              <p:nvPr/>
            </p:nvSpPr>
            <p:spPr>
              <a:xfrm flipH="1">
                <a:off x="540124" y="1055427"/>
                <a:ext cx="3957851" cy="4462818"/>
              </a:xfrm>
              <a:prstGeom prst="wedgeRoundRectCallout">
                <a:avLst>
                  <a:gd name="adj1" fmla="val -60833"/>
                  <a:gd name="adj2" fmla="val 38341"/>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8" name="標題 1"/>
            <p:cNvSpPr txBox="1">
              <a:spLocks/>
            </p:cNvSpPr>
            <p:nvPr/>
          </p:nvSpPr>
          <p:spPr>
            <a:xfrm>
              <a:off x="513688" y="2384895"/>
              <a:ext cx="3893516" cy="1035983"/>
            </a:xfrm>
            <a:prstGeom prst="rect">
              <a:avLst/>
            </a:prstGeom>
            <a:noFill/>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269875" indent="-269875"/>
              <a:r>
                <a:rPr lang="en-US" altLang="zh-TW" sz="2000" b="1" dirty="0"/>
                <a:t>1. How does Chinese tea connect you to your family/friends/the world?</a:t>
              </a:r>
            </a:p>
          </p:txBody>
        </p:sp>
      </p:grpSp>
      <p:pic>
        <p:nvPicPr>
          <p:cNvPr id="20" name="Picture 19"/>
          <p:cNvPicPr>
            <a:picLocks noChangeAspect="1"/>
          </p:cNvPicPr>
          <p:nvPr/>
        </p:nvPicPr>
        <p:blipFill rotWithShape="1">
          <a:blip r:embed="rId4"/>
          <a:srcRect l="8049"/>
          <a:stretch/>
        </p:blipFill>
        <p:spPr>
          <a:xfrm>
            <a:off x="5026438" y="2581810"/>
            <a:ext cx="1743740" cy="2823248"/>
          </a:xfrm>
          <a:prstGeom prst="rect">
            <a:avLst/>
          </a:prstGeom>
        </p:spPr>
      </p:pic>
      <p:grpSp>
        <p:nvGrpSpPr>
          <p:cNvPr id="22" name="Group 21"/>
          <p:cNvGrpSpPr/>
          <p:nvPr/>
        </p:nvGrpSpPr>
        <p:grpSpPr>
          <a:xfrm>
            <a:off x="7606065" y="2150334"/>
            <a:ext cx="4088544" cy="4421438"/>
            <a:chOff x="7863954" y="1800845"/>
            <a:chExt cx="4088544" cy="4669809"/>
          </a:xfrm>
        </p:grpSpPr>
        <p:grpSp>
          <p:nvGrpSpPr>
            <p:cNvPr id="23" name="Group 22"/>
            <p:cNvGrpSpPr/>
            <p:nvPr/>
          </p:nvGrpSpPr>
          <p:grpSpPr>
            <a:xfrm>
              <a:off x="7863954" y="1800845"/>
              <a:ext cx="4088544" cy="4669809"/>
              <a:chOff x="6952494" y="696036"/>
              <a:chExt cx="4088544" cy="4669809"/>
            </a:xfrm>
          </p:grpSpPr>
          <p:sp>
            <p:nvSpPr>
              <p:cNvPr id="25" name="Rounded Rectangular Callout 24"/>
              <p:cNvSpPr/>
              <p:nvPr/>
            </p:nvSpPr>
            <p:spPr>
              <a:xfrm>
                <a:off x="7083187" y="696036"/>
                <a:ext cx="3957851" cy="4462818"/>
              </a:xfrm>
              <a:prstGeom prst="wedgeRoundRectCallout">
                <a:avLst>
                  <a:gd name="adj1" fmla="val -57157"/>
                  <a:gd name="adj2" fmla="val 1861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Rounded Rectangular Callout 25"/>
              <p:cNvSpPr/>
              <p:nvPr/>
            </p:nvSpPr>
            <p:spPr>
              <a:xfrm>
                <a:off x="6952494" y="903027"/>
                <a:ext cx="3957851" cy="4462818"/>
              </a:xfrm>
              <a:prstGeom prst="wedgeRoundRectCallout">
                <a:avLst>
                  <a:gd name="adj1" fmla="val -68184"/>
                  <a:gd name="adj2" fmla="val 1008"/>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4" name="標題 1"/>
            <p:cNvSpPr txBox="1">
              <a:spLocks/>
            </p:cNvSpPr>
            <p:nvPr/>
          </p:nvSpPr>
          <p:spPr>
            <a:xfrm>
              <a:off x="7994647" y="1924247"/>
              <a:ext cx="3893516" cy="1124868"/>
            </a:xfrm>
            <a:prstGeom prst="rect">
              <a:avLst/>
            </a:prstGeom>
            <a:noFill/>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269875" indent="-269875"/>
              <a:r>
                <a:rPr lang="en-US" altLang="zh-TW" sz="2000" b="1" dirty="0"/>
                <a:t>2. How can we promote China’s tea culture in the modern world?</a:t>
              </a:r>
            </a:p>
          </p:txBody>
        </p:sp>
      </p:grpSp>
    </p:spTree>
    <p:extLst>
      <p:ext uri="{BB962C8B-B14F-4D97-AF65-F5344CB8AC3E}">
        <p14:creationId xmlns:p14="http://schemas.microsoft.com/office/powerpoint/2010/main" val="2478703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6242" y="245058"/>
            <a:ext cx="3942453" cy="1015663"/>
          </a:xfrm>
          <a:prstGeom prst="rect">
            <a:avLst/>
          </a:prstGeom>
        </p:spPr>
        <p:txBody>
          <a:bodyPr wrap="square">
            <a:spAutoFit/>
          </a:bodyPr>
          <a:lstStyle/>
          <a:p>
            <a:pPr algn="ctr"/>
            <a:r>
              <a:rPr lang="en-US" sz="2000" b="1" dirty="0">
                <a:latin typeface="Arial" panose="020B0604020202020204" pitchFamily="34" charset="0"/>
                <a:cs typeface="Arial" panose="020B0604020202020204" pitchFamily="34" charset="0"/>
              </a:rPr>
              <a:t>A Video on </a:t>
            </a:r>
          </a:p>
          <a:p>
            <a:pPr algn="ctr"/>
            <a:r>
              <a:rPr lang="en-US" sz="2000" b="1" dirty="0">
                <a:latin typeface="Arial" panose="020B0604020202020204" pitchFamily="34" charset="0"/>
                <a:cs typeface="Arial" panose="020B0604020202020204" pitchFamily="34" charset="0"/>
              </a:rPr>
              <a:t>“</a:t>
            </a:r>
            <a:r>
              <a:rPr lang="en-US" altLang="zh-TW" sz="2000" b="1" dirty="0">
                <a:latin typeface="Arial" panose="020B0604020202020204" pitchFamily="34" charset="0"/>
                <a:cs typeface="Arial" panose="020B0604020202020204" pitchFamily="34" charset="0"/>
              </a:rPr>
              <a:t>Tea-making: China’s Intangible Cultural Heritage</a:t>
            </a:r>
            <a:r>
              <a:rPr lang="en-US" sz="2000" b="1" dirty="0">
                <a:latin typeface="Arial" panose="020B0604020202020204" pitchFamily="34" charset="0"/>
                <a:cs typeface="Arial" panose="020B0604020202020204" pitchFamily="34" charset="0"/>
              </a:rPr>
              <a:t>”</a:t>
            </a:r>
          </a:p>
        </p:txBody>
      </p:sp>
      <p:grpSp>
        <p:nvGrpSpPr>
          <p:cNvPr id="24" name="Group 23"/>
          <p:cNvGrpSpPr/>
          <p:nvPr/>
        </p:nvGrpSpPr>
        <p:grpSpPr>
          <a:xfrm>
            <a:off x="4680754" y="118887"/>
            <a:ext cx="7402955" cy="1430557"/>
            <a:chOff x="4441607" y="754609"/>
            <a:chExt cx="6784162" cy="1430557"/>
          </a:xfrm>
        </p:grpSpPr>
        <p:sp>
          <p:nvSpPr>
            <p:cNvPr id="14" name="Round Same Side Corner Rectangle 13"/>
            <p:cNvSpPr/>
            <p:nvPr/>
          </p:nvSpPr>
          <p:spPr>
            <a:xfrm rot="5400000">
              <a:off x="7930095" y="-1489022"/>
              <a:ext cx="1052043" cy="5539305"/>
            </a:xfrm>
            <a:prstGeom prst="round2SameRect">
              <a:avLst/>
            </a:prstGeom>
          </p:spPr>
          <p:style>
            <a:lnRef idx="2">
              <a:schemeClr val="accent6"/>
            </a:lnRef>
            <a:fillRef idx="1">
              <a:schemeClr val="lt1"/>
            </a:fillRef>
            <a:effectRef idx="0">
              <a:schemeClr val="accent6"/>
            </a:effectRef>
            <a:fontRef idx="minor">
              <a:schemeClr val="dk1"/>
            </a:fontRef>
          </p:style>
        </p:sp>
        <p:sp>
          <p:nvSpPr>
            <p:cNvPr id="15" name="Round Same Side Corner Rectangle 4"/>
            <p:cNvSpPr txBox="1"/>
            <p:nvPr/>
          </p:nvSpPr>
          <p:spPr>
            <a:xfrm>
              <a:off x="5684382" y="871929"/>
              <a:ext cx="5335422" cy="9261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284163" lvl="1" indent="-284163" algn="just" defTabSz="800100">
                <a:lnSpc>
                  <a:spcPts val="1800"/>
                </a:lnSpc>
                <a:spcBef>
                  <a:spcPct val="0"/>
                </a:spcBef>
                <a:spcAft>
                  <a:spcPct val="15000"/>
                </a:spcAft>
                <a:buChar char="••"/>
              </a:pPr>
              <a:r>
                <a:rPr lang="en-US" dirty="0">
                  <a:latin typeface="Arial" panose="020B0604020202020204" pitchFamily="34" charset="0"/>
                  <a:cs typeface="Arial" panose="020B0604020202020204" pitchFamily="34" charset="0"/>
                </a:rPr>
                <a:t>Play the video.</a:t>
              </a:r>
            </a:p>
            <a:p>
              <a:pPr marL="284163" lvl="1" indent="-284163" algn="just" defTabSz="800100">
                <a:lnSpc>
                  <a:spcPts val="1800"/>
                </a:lnSpc>
                <a:spcBef>
                  <a:spcPct val="0"/>
                </a:spcBef>
                <a:spcAft>
                  <a:spcPct val="15000"/>
                </a:spcAft>
                <a:buChar char="••"/>
              </a:pPr>
              <a:r>
                <a:rPr lang="en-US" dirty="0">
                  <a:latin typeface="Arial" panose="020B0604020202020204" pitchFamily="34" charset="0"/>
                  <a:cs typeface="Arial" panose="020B0604020202020204" pitchFamily="34" charset="0"/>
                </a:rPr>
                <a:t>Engage students in knowing more about the origin and culture of Chinese tea. </a:t>
              </a:r>
            </a:p>
          </p:txBody>
        </p:sp>
        <p:sp>
          <p:nvSpPr>
            <p:cNvPr id="23" name="Pentagon 22"/>
            <p:cNvSpPr/>
            <p:nvPr/>
          </p:nvSpPr>
          <p:spPr>
            <a:xfrm rot="5400000">
              <a:off x="4359545" y="855721"/>
              <a:ext cx="1411507" cy="1247384"/>
            </a:xfrm>
            <a:prstGeom prst="homePlate">
              <a:avLst>
                <a:gd name="adj" fmla="val 31395"/>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Chevron 4"/>
            <p:cNvSpPr txBox="1"/>
            <p:nvPr/>
          </p:nvSpPr>
          <p:spPr>
            <a:xfrm>
              <a:off x="4441607" y="1073737"/>
              <a:ext cx="1289230" cy="4583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Arial" panose="020B0604020202020204" pitchFamily="34" charset="0"/>
                  <a:cs typeface="Arial" panose="020B0604020202020204" pitchFamily="34" charset="0"/>
                </a:rPr>
                <a:t>While-viewing</a:t>
              </a:r>
            </a:p>
          </p:txBody>
        </p:sp>
      </p:grpSp>
      <p:sp>
        <p:nvSpPr>
          <p:cNvPr id="7" name="Rectangle 6"/>
          <p:cNvSpPr/>
          <p:nvPr/>
        </p:nvSpPr>
        <p:spPr>
          <a:xfrm>
            <a:off x="4415904" y="4845512"/>
            <a:ext cx="3943151" cy="1723549"/>
          </a:xfrm>
          <a:prstGeom prst="rect">
            <a:avLst/>
          </a:prstGeom>
        </p:spPr>
        <p:txBody>
          <a:bodyPr wrap="square">
            <a:spAutoFit/>
          </a:bodyPr>
          <a:lstStyle/>
          <a:p>
            <a:pPr marL="265113" lvl="1" indent="-265113" defTabSz="800100">
              <a:spcBef>
                <a:spcPct val="0"/>
              </a:spcBef>
              <a:spcAft>
                <a:spcPct val="15000"/>
              </a:spcAft>
            </a:pPr>
            <a:r>
              <a:rPr lang="en-US" sz="2000" dirty="0">
                <a:cs typeface="Arial" panose="020B0604020202020204" pitchFamily="34" charset="0"/>
              </a:rPr>
              <a:t>a) Where is Chinese tea     originated from?</a:t>
            </a:r>
          </a:p>
          <a:p>
            <a:pPr marL="265113" lvl="1" indent="-265113" defTabSz="800100">
              <a:spcBef>
                <a:spcPct val="0"/>
              </a:spcBef>
              <a:spcAft>
                <a:spcPct val="15000"/>
              </a:spcAft>
            </a:pPr>
            <a:r>
              <a:rPr lang="en-US" sz="2000" dirty="0">
                <a:cs typeface="Arial" panose="020B0604020202020204" pitchFamily="34" charset="0"/>
              </a:rPr>
              <a:t>b) Can you name some of the key elements of China’s tea culture?</a:t>
            </a:r>
          </a:p>
          <a:p>
            <a:pPr marL="284163" lvl="1" indent="-284163" defTabSz="800100">
              <a:spcBef>
                <a:spcPct val="0"/>
              </a:spcBef>
              <a:spcAft>
                <a:spcPct val="15000"/>
              </a:spcAft>
              <a:buChar char="••"/>
            </a:pPr>
            <a:endParaRPr lang="en-US" sz="2000" dirty="0">
              <a:cs typeface="Arial" panose="020B0604020202020204" pitchFamily="34" charset="0"/>
            </a:endParaRPr>
          </a:p>
        </p:txBody>
      </p:sp>
      <p:sp>
        <p:nvSpPr>
          <p:cNvPr id="8" name="Rectangle 7"/>
          <p:cNvSpPr/>
          <p:nvPr/>
        </p:nvSpPr>
        <p:spPr>
          <a:xfrm>
            <a:off x="8359055" y="4859620"/>
            <a:ext cx="3724654" cy="1061829"/>
          </a:xfrm>
          <a:prstGeom prst="rect">
            <a:avLst/>
          </a:prstGeom>
        </p:spPr>
        <p:txBody>
          <a:bodyPr wrap="square">
            <a:spAutoFit/>
          </a:bodyPr>
          <a:lstStyle/>
          <a:p>
            <a:pPr marL="265113" lvl="1" indent="-265113" defTabSz="800100">
              <a:spcBef>
                <a:spcPct val="0"/>
              </a:spcBef>
              <a:spcAft>
                <a:spcPct val="15000"/>
              </a:spcAft>
            </a:pPr>
            <a:r>
              <a:rPr lang="en-US" altLang="zh-TW" sz="2000" dirty="0">
                <a:cs typeface="Arial" panose="020B0604020202020204" pitchFamily="34" charset="0"/>
              </a:rPr>
              <a:t>a) What are the six categories of Chinese tea?</a:t>
            </a:r>
          </a:p>
          <a:p>
            <a:pPr marL="265113" lvl="1" indent="-265113" defTabSz="800100">
              <a:spcBef>
                <a:spcPct val="0"/>
              </a:spcBef>
              <a:spcAft>
                <a:spcPct val="15000"/>
              </a:spcAft>
            </a:pPr>
            <a:r>
              <a:rPr lang="en-US" altLang="zh-TW" sz="2000" dirty="0">
                <a:cs typeface="Arial" panose="020B0604020202020204" pitchFamily="34" charset="0"/>
              </a:rPr>
              <a:t>b) How are they produced?</a:t>
            </a:r>
          </a:p>
        </p:txBody>
      </p:sp>
      <p:sp>
        <p:nvSpPr>
          <p:cNvPr id="52" name="Rectangle 51"/>
          <p:cNvSpPr/>
          <p:nvPr/>
        </p:nvSpPr>
        <p:spPr>
          <a:xfrm>
            <a:off x="472755" y="4942091"/>
            <a:ext cx="3712767" cy="707886"/>
          </a:xfrm>
          <a:prstGeom prst="rect">
            <a:avLst/>
          </a:prstGeom>
        </p:spPr>
        <p:txBody>
          <a:bodyPr wrap="square">
            <a:spAutoFit/>
          </a:bodyPr>
          <a:lstStyle/>
          <a:p>
            <a:pPr marL="265113" lvl="1" indent="-265113" defTabSz="800100">
              <a:spcBef>
                <a:spcPct val="0"/>
              </a:spcBef>
              <a:spcAft>
                <a:spcPct val="15000"/>
              </a:spcAft>
            </a:pPr>
            <a:r>
              <a:rPr lang="en-US" altLang="zh-TW" sz="2000" b="0" i="0" dirty="0">
                <a:solidFill>
                  <a:srgbClr val="202930"/>
                </a:solidFill>
                <a:effectLst/>
              </a:rPr>
              <a:t>a) What is the role of China’s tea culture in global connection?</a:t>
            </a:r>
            <a:endParaRPr lang="en-US" sz="2000" dirty="0">
              <a:cs typeface="Arial" panose="020B0604020202020204" pitchFamily="34" charset="0"/>
            </a:endParaRPr>
          </a:p>
        </p:txBody>
      </p:sp>
      <p:sp>
        <p:nvSpPr>
          <p:cNvPr id="5" name="Slide Number Placeholder 4"/>
          <p:cNvSpPr>
            <a:spLocks noGrp="1"/>
          </p:cNvSpPr>
          <p:nvPr>
            <p:ph type="sldNum" sz="quarter" idx="12"/>
          </p:nvPr>
        </p:nvSpPr>
        <p:spPr/>
        <p:txBody>
          <a:bodyPr/>
          <a:lstStyle/>
          <a:p>
            <a:fld id="{01D8345E-4E1F-46C7-9F87-24FCA86018EC}" type="slidenum">
              <a:rPr lang="en-US" smtClean="0"/>
              <a:t>7</a:t>
            </a:fld>
            <a:endParaRPr lang="en-US" dirty="0"/>
          </a:p>
        </p:txBody>
      </p:sp>
      <p:grpSp>
        <p:nvGrpSpPr>
          <p:cNvPr id="3" name="Group 2">
            <a:extLst>
              <a:ext uri="{FF2B5EF4-FFF2-40B4-BE49-F238E27FC236}">
                <a16:creationId xmlns:a16="http://schemas.microsoft.com/office/drawing/2014/main" id="{481F15FB-398A-43D2-B712-700F0707A30D}"/>
              </a:ext>
            </a:extLst>
          </p:cNvPr>
          <p:cNvGrpSpPr/>
          <p:nvPr/>
        </p:nvGrpSpPr>
        <p:grpSpPr>
          <a:xfrm>
            <a:off x="4283061" y="1518025"/>
            <a:ext cx="3712786" cy="3212870"/>
            <a:chOff x="4283061" y="1518025"/>
            <a:chExt cx="3712786" cy="3212870"/>
          </a:xfrm>
        </p:grpSpPr>
        <p:pic>
          <p:nvPicPr>
            <p:cNvPr id="35" name="圖片 34">
              <a:extLst>
                <a:ext uri="{FF2B5EF4-FFF2-40B4-BE49-F238E27FC236}">
                  <a16:creationId xmlns:a16="http://schemas.microsoft.com/office/drawing/2014/main" id="{0C76B9F6-64D8-4A67-A952-24D88B005A62}"/>
                </a:ext>
              </a:extLst>
            </p:cNvPr>
            <p:cNvPicPr>
              <a:picLocks noChangeAspect="1"/>
            </p:cNvPicPr>
            <p:nvPr/>
          </p:nvPicPr>
          <p:blipFill>
            <a:blip r:embed="rId3"/>
            <a:stretch>
              <a:fillRect/>
            </a:stretch>
          </p:blipFill>
          <p:spPr>
            <a:xfrm>
              <a:off x="4283061" y="1518025"/>
              <a:ext cx="3712786" cy="3212870"/>
            </a:xfrm>
            <a:prstGeom prst="rect">
              <a:avLst/>
            </a:prstGeom>
          </p:spPr>
        </p:pic>
        <p:sp>
          <p:nvSpPr>
            <p:cNvPr id="34" name="Rectangle 33"/>
            <p:cNvSpPr/>
            <p:nvPr/>
          </p:nvSpPr>
          <p:spPr>
            <a:xfrm>
              <a:off x="4783526" y="2054791"/>
              <a:ext cx="2667718" cy="369332"/>
            </a:xfrm>
            <a:prstGeom prst="rect">
              <a:avLst/>
            </a:prstGeom>
          </p:spPr>
          <p:txBody>
            <a:bodyPr wrap="none">
              <a:spAutoFit/>
            </a:bodyPr>
            <a:lstStyle/>
            <a:p>
              <a:r>
                <a:rPr lang="en-US" b="1" dirty="0">
                  <a:solidFill>
                    <a:schemeClr val="accent2">
                      <a:lumMod val="50000"/>
                    </a:schemeClr>
                  </a:solidFill>
                </a:rPr>
                <a:t>Video Time: 00:40 – 01:13</a:t>
              </a:r>
            </a:p>
          </p:txBody>
        </p:sp>
      </p:grpSp>
      <p:grpSp>
        <p:nvGrpSpPr>
          <p:cNvPr id="9" name="Group 8">
            <a:extLst>
              <a:ext uri="{FF2B5EF4-FFF2-40B4-BE49-F238E27FC236}">
                <a16:creationId xmlns:a16="http://schemas.microsoft.com/office/drawing/2014/main" id="{D6730637-F45C-4582-A439-BEDBD8723FA0}"/>
              </a:ext>
            </a:extLst>
          </p:cNvPr>
          <p:cNvGrpSpPr/>
          <p:nvPr/>
        </p:nvGrpSpPr>
        <p:grpSpPr>
          <a:xfrm>
            <a:off x="8289481" y="1531673"/>
            <a:ext cx="3718882" cy="3212870"/>
            <a:chOff x="8289481" y="1531673"/>
            <a:chExt cx="3718882" cy="3212870"/>
          </a:xfrm>
        </p:grpSpPr>
        <p:pic>
          <p:nvPicPr>
            <p:cNvPr id="46" name="圖片 45">
              <a:extLst>
                <a:ext uri="{FF2B5EF4-FFF2-40B4-BE49-F238E27FC236}">
                  <a16:creationId xmlns:a16="http://schemas.microsoft.com/office/drawing/2014/main" id="{05F8DC97-3091-4192-BD8B-69575700D0D0}"/>
                </a:ext>
              </a:extLst>
            </p:cNvPr>
            <p:cNvPicPr>
              <a:picLocks noChangeAspect="1"/>
            </p:cNvPicPr>
            <p:nvPr/>
          </p:nvPicPr>
          <p:blipFill>
            <a:blip r:embed="rId4"/>
            <a:stretch>
              <a:fillRect/>
            </a:stretch>
          </p:blipFill>
          <p:spPr>
            <a:xfrm>
              <a:off x="8289481" y="1531673"/>
              <a:ext cx="3718882" cy="3212870"/>
            </a:xfrm>
            <a:prstGeom prst="rect">
              <a:avLst/>
            </a:prstGeom>
          </p:spPr>
        </p:pic>
        <p:sp>
          <p:nvSpPr>
            <p:cNvPr id="49" name="Rectangle 48"/>
            <p:cNvSpPr/>
            <p:nvPr/>
          </p:nvSpPr>
          <p:spPr>
            <a:xfrm>
              <a:off x="8819180" y="2062302"/>
              <a:ext cx="2667718" cy="369332"/>
            </a:xfrm>
            <a:prstGeom prst="rect">
              <a:avLst/>
            </a:prstGeom>
          </p:spPr>
          <p:txBody>
            <a:bodyPr wrap="none">
              <a:spAutoFit/>
            </a:bodyPr>
            <a:lstStyle/>
            <a:p>
              <a:r>
                <a:rPr lang="en-US" b="1" dirty="0">
                  <a:solidFill>
                    <a:schemeClr val="accent2">
                      <a:lumMod val="50000"/>
                    </a:schemeClr>
                  </a:solidFill>
                </a:rPr>
                <a:t>Video Time: 01:14 – 02:19</a:t>
              </a:r>
            </a:p>
          </p:txBody>
        </p:sp>
      </p:grpSp>
      <p:grpSp>
        <p:nvGrpSpPr>
          <p:cNvPr id="2" name="Group 1">
            <a:extLst>
              <a:ext uri="{FF2B5EF4-FFF2-40B4-BE49-F238E27FC236}">
                <a16:creationId xmlns:a16="http://schemas.microsoft.com/office/drawing/2014/main" id="{BDBB9AB0-7719-4DF7-9FAE-88EFAE62975E}"/>
              </a:ext>
            </a:extLst>
          </p:cNvPr>
          <p:cNvGrpSpPr/>
          <p:nvPr/>
        </p:nvGrpSpPr>
        <p:grpSpPr>
          <a:xfrm>
            <a:off x="472736" y="1549445"/>
            <a:ext cx="3712786" cy="3212870"/>
            <a:chOff x="472736" y="1549445"/>
            <a:chExt cx="3712786" cy="3212870"/>
          </a:xfrm>
        </p:grpSpPr>
        <p:sp>
          <p:nvSpPr>
            <p:cNvPr id="44" name="Rectangle 43"/>
            <p:cNvSpPr/>
            <p:nvPr/>
          </p:nvSpPr>
          <p:spPr>
            <a:xfrm>
              <a:off x="902319" y="2070943"/>
              <a:ext cx="2667718" cy="369332"/>
            </a:xfrm>
            <a:prstGeom prst="rect">
              <a:avLst/>
            </a:prstGeom>
          </p:spPr>
          <p:txBody>
            <a:bodyPr wrap="none">
              <a:spAutoFit/>
            </a:bodyPr>
            <a:lstStyle/>
            <a:p>
              <a:r>
                <a:rPr lang="en-US" b="1" dirty="0">
                  <a:solidFill>
                    <a:schemeClr val="accent2">
                      <a:lumMod val="50000"/>
                    </a:schemeClr>
                  </a:solidFill>
                </a:rPr>
                <a:t>Video Time: 00:00 – 00:39</a:t>
              </a:r>
            </a:p>
          </p:txBody>
        </p:sp>
        <p:pic>
          <p:nvPicPr>
            <p:cNvPr id="41" name="圖片 40">
              <a:extLst>
                <a:ext uri="{FF2B5EF4-FFF2-40B4-BE49-F238E27FC236}">
                  <a16:creationId xmlns:a16="http://schemas.microsoft.com/office/drawing/2014/main" id="{17A34A9F-89D3-4C4B-9B65-83E8C0A08AFC}"/>
                </a:ext>
              </a:extLst>
            </p:cNvPr>
            <p:cNvPicPr>
              <a:picLocks noChangeAspect="1"/>
            </p:cNvPicPr>
            <p:nvPr/>
          </p:nvPicPr>
          <p:blipFill>
            <a:blip r:embed="rId5"/>
            <a:stretch>
              <a:fillRect/>
            </a:stretch>
          </p:blipFill>
          <p:spPr>
            <a:xfrm>
              <a:off x="472736" y="1549445"/>
              <a:ext cx="3712786" cy="3212870"/>
            </a:xfrm>
            <a:prstGeom prst="rect">
              <a:avLst/>
            </a:prstGeom>
          </p:spPr>
        </p:pic>
      </p:grpSp>
      <p:sp>
        <p:nvSpPr>
          <p:cNvPr id="6" name="Right Arrow 5"/>
          <p:cNvSpPr/>
          <p:nvPr/>
        </p:nvSpPr>
        <p:spPr>
          <a:xfrm>
            <a:off x="3998144" y="2683087"/>
            <a:ext cx="621102" cy="888520"/>
          </a:xfrm>
          <a:prstGeom prst="rightArrow">
            <a:avLst/>
          </a:prstGeom>
          <a:effectLst>
            <a:innerShdw blurRad="63500" dist="50800" dir="8100000">
              <a:prstClr val="black">
                <a:alpha val="50000"/>
              </a:prstClr>
            </a:inn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1" name="Right Arrow 50"/>
          <p:cNvSpPr/>
          <p:nvPr/>
        </p:nvSpPr>
        <p:spPr>
          <a:xfrm>
            <a:off x="7846024" y="2831272"/>
            <a:ext cx="621102" cy="888520"/>
          </a:xfrm>
          <a:prstGeom prst="rightArrow">
            <a:avLst>
              <a:gd name="adj1" fmla="val 50000"/>
              <a:gd name="adj2" fmla="val 52778"/>
            </a:avLst>
          </a:prstGeom>
          <a:effectLst>
            <a:innerShdw blurRad="63500" dist="50800" dir="8100000">
              <a:prstClr val="black">
                <a:alpha val="50000"/>
              </a:prstClr>
            </a:inn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4" name="Rectangle 30">
            <a:extLst>
              <a:ext uri="{FF2B5EF4-FFF2-40B4-BE49-F238E27FC236}">
                <a16:creationId xmlns:a16="http://schemas.microsoft.com/office/drawing/2014/main" id="{25C6A5C7-1FFA-4ABD-A6A6-A881A153DD39}"/>
              </a:ext>
            </a:extLst>
          </p:cNvPr>
          <p:cNvSpPr/>
          <p:nvPr/>
        </p:nvSpPr>
        <p:spPr>
          <a:xfrm>
            <a:off x="123544" y="6447846"/>
            <a:ext cx="2460421" cy="338554"/>
          </a:xfrm>
          <a:prstGeom prst="rect">
            <a:avLst/>
          </a:prstGeom>
        </p:spPr>
        <p:txBody>
          <a:bodyPr wrap="square">
            <a:spAutoFit/>
          </a:bodyPr>
          <a:lstStyle/>
          <a:p>
            <a:r>
              <a:rPr lang="en-US" sz="1600" dirty="0"/>
              <a:t>Source: </a:t>
            </a:r>
            <a:r>
              <a:rPr lang="en-US" sz="1600" i="1" dirty="0"/>
              <a:t>The China Current</a:t>
            </a:r>
            <a:r>
              <a:rPr lang="en-US" sz="1600" dirty="0"/>
              <a:t>:</a:t>
            </a:r>
          </a:p>
        </p:txBody>
      </p:sp>
      <p:sp>
        <p:nvSpPr>
          <p:cNvPr id="55" name="文字方塊 54">
            <a:extLst>
              <a:ext uri="{FF2B5EF4-FFF2-40B4-BE49-F238E27FC236}">
                <a16:creationId xmlns:a16="http://schemas.microsoft.com/office/drawing/2014/main" id="{3D0851DD-F516-4740-859D-81D4AA5B5FA4}"/>
              </a:ext>
            </a:extLst>
          </p:cNvPr>
          <p:cNvSpPr txBox="1"/>
          <p:nvPr/>
        </p:nvSpPr>
        <p:spPr>
          <a:xfrm>
            <a:off x="2383318" y="6438624"/>
            <a:ext cx="4155066" cy="338554"/>
          </a:xfrm>
          <a:prstGeom prst="rect">
            <a:avLst/>
          </a:prstGeom>
          <a:noFill/>
        </p:spPr>
        <p:txBody>
          <a:bodyPr wrap="square">
            <a:spAutoFit/>
          </a:bodyPr>
          <a:lstStyle/>
          <a:p>
            <a:r>
              <a:rPr lang="en-US" altLang="zh-TW" sz="1600" i="1" dirty="0">
                <a:hlinkClick r:id="rId6"/>
              </a:rPr>
              <a:t>Tea-making: China’s Intangible Cultural Heritage</a:t>
            </a:r>
            <a:endParaRPr lang="zh-TW" altLang="en-US" sz="1600" i="1" dirty="0"/>
          </a:p>
        </p:txBody>
      </p:sp>
      <p:sp>
        <p:nvSpPr>
          <p:cNvPr id="56" name="文字方塊 55">
            <a:extLst>
              <a:ext uri="{FF2B5EF4-FFF2-40B4-BE49-F238E27FC236}">
                <a16:creationId xmlns:a16="http://schemas.microsoft.com/office/drawing/2014/main" id="{D43DCEBD-65F1-4F3E-A748-B5E70B9544D4}"/>
              </a:ext>
            </a:extLst>
          </p:cNvPr>
          <p:cNvSpPr txBox="1"/>
          <p:nvPr/>
        </p:nvSpPr>
        <p:spPr>
          <a:xfrm>
            <a:off x="6387243" y="6423235"/>
            <a:ext cx="1302331" cy="338554"/>
          </a:xfrm>
          <a:prstGeom prst="rect">
            <a:avLst/>
          </a:prstGeom>
          <a:noFill/>
        </p:spPr>
        <p:txBody>
          <a:bodyPr wrap="square">
            <a:spAutoFit/>
          </a:bodyPr>
          <a:lstStyle/>
          <a:p>
            <a:r>
              <a:rPr lang="en-US" altLang="zh-TW" sz="1600" dirty="0"/>
              <a:t>(Click to view)</a:t>
            </a:r>
            <a:endParaRPr lang="zh-TW" altLang="en-US" sz="1600" dirty="0"/>
          </a:p>
        </p:txBody>
      </p:sp>
      <p:grpSp>
        <p:nvGrpSpPr>
          <p:cNvPr id="12" name="群組 11">
            <a:extLst>
              <a:ext uri="{FF2B5EF4-FFF2-40B4-BE49-F238E27FC236}">
                <a16:creationId xmlns:a16="http://schemas.microsoft.com/office/drawing/2014/main" id="{738DE890-3603-4E7B-BCDA-A3CFDF813906}"/>
              </a:ext>
            </a:extLst>
          </p:cNvPr>
          <p:cNvGrpSpPr/>
          <p:nvPr/>
        </p:nvGrpSpPr>
        <p:grpSpPr>
          <a:xfrm>
            <a:off x="415586" y="1372025"/>
            <a:ext cx="525748" cy="434012"/>
            <a:chOff x="179102" y="1162331"/>
            <a:chExt cx="525748" cy="434012"/>
          </a:xfrm>
        </p:grpSpPr>
        <p:sp>
          <p:nvSpPr>
            <p:cNvPr id="11" name="橢圓 10">
              <a:extLst>
                <a:ext uri="{FF2B5EF4-FFF2-40B4-BE49-F238E27FC236}">
                  <a16:creationId xmlns:a16="http://schemas.microsoft.com/office/drawing/2014/main" id="{786C533A-F473-4CF3-9551-7247F6CBAA64}"/>
                </a:ext>
              </a:extLst>
            </p:cNvPr>
            <p:cNvSpPr/>
            <p:nvPr/>
          </p:nvSpPr>
          <p:spPr>
            <a:xfrm>
              <a:off x="179102" y="1162331"/>
              <a:ext cx="468598" cy="434012"/>
            </a:xfrm>
            <a:prstGeom prst="ellipse">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a:extLst>
                <a:ext uri="{FF2B5EF4-FFF2-40B4-BE49-F238E27FC236}">
                  <a16:creationId xmlns:a16="http://schemas.microsoft.com/office/drawing/2014/main" id="{4BA51D9B-DA7D-4169-8A6C-286E8EFA07E9}"/>
                </a:ext>
              </a:extLst>
            </p:cNvPr>
            <p:cNvSpPr txBox="1"/>
            <p:nvPr/>
          </p:nvSpPr>
          <p:spPr>
            <a:xfrm>
              <a:off x="240787" y="1227011"/>
              <a:ext cx="464063" cy="369332"/>
            </a:xfrm>
            <a:prstGeom prst="rect">
              <a:avLst/>
            </a:prstGeom>
            <a:noFill/>
          </p:spPr>
          <p:txBody>
            <a:bodyPr wrap="square">
              <a:spAutoFit/>
            </a:bodyPr>
            <a:lstStyle/>
            <a:p>
              <a:r>
                <a:rPr lang="en-US" altLang="zh-TW" sz="1800" b="1" dirty="0">
                  <a:latin typeface="Arial" panose="020B0604020202020204" pitchFamily="34" charset="0"/>
                  <a:cs typeface="Arial" panose="020B0604020202020204" pitchFamily="34" charset="0"/>
                </a:rPr>
                <a:t>1</a:t>
              </a:r>
              <a:endParaRPr lang="zh-TW" altLang="en-US" dirty="0"/>
            </a:p>
          </p:txBody>
        </p:sp>
      </p:grpSp>
      <p:grpSp>
        <p:nvGrpSpPr>
          <p:cNvPr id="30" name="群組 29">
            <a:extLst>
              <a:ext uri="{FF2B5EF4-FFF2-40B4-BE49-F238E27FC236}">
                <a16:creationId xmlns:a16="http://schemas.microsoft.com/office/drawing/2014/main" id="{4D8FC2C1-1237-4654-AACA-BD363E338582}"/>
              </a:ext>
            </a:extLst>
          </p:cNvPr>
          <p:cNvGrpSpPr/>
          <p:nvPr/>
        </p:nvGrpSpPr>
        <p:grpSpPr>
          <a:xfrm>
            <a:off x="4257778" y="1390810"/>
            <a:ext cx="525748" cy="434012"/>
            <a:chOff x="179102" y="1162331"/>
            <a:chExt cx="525748" cy="434012"/>
          </a:xfrm>
        </p:grpSpPr>
        <p:sp>
          <p:nvSpPr>
            <p:cNvPr id="31" name="橢圓 30">
              <a:extLst>
                <a:ext uri="{FF2B5EF4-FFF2-40B4-BE49-F238E27FC236}">
                  <a16:creationId xmlns:a16="http://schemas.microsoft.com/office/drawing/2014/main" id="{63329E90-3DB3-4D12-8B2E-51ECD7791A70}"/>
                </a:ext>
              </a:extLst>
            </p:cNvPr>
            <p:cNvSpPr/>
            <p:nvPr/>
          </p:nvSpPr>
          <p:spPr>
            <a:xfrm>
              <a:off x="179102" y="1162331"/>
              <a:ext cx="468598" cy="434012"/>
            </a:xfrm>
            <a:prstGeom prst="ellipse">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32" name="文字方塊 31">
              <a:extLst>
                <a:ext uri="{FF2B5EF4-FFF2-40B4-BE49-F238E27FC236}">
                  <a16:creationId xmlns:a16="http://schemas.microsoft.com/office/drawing/2014/main" id="{ECC28D6A-9EBF-4E0D-8FA0-739DF251F226}"/>
                </a:ext>
              </a:extLst>
            </p:cNvPr>
            <p:cNvSpPr txBox="1"/>
            <p:nvPr/>
          </p:nvSpPr>
          <p:spPr>
            <a:xfrm>
              <a:off x="240787" y="1227011"/>
              <a:ext cx="464063" cy="369332"/>
            </a:xfrm>
            <a:prstGeom prst="rect">
              <a:avLst/>
            </a:prstGeom>
            <a:noFill/>
          </p:spPr>
          <p:txBody>
            <a:bodyPr wrap="square">
              <a:spAutoFit/>
            </a:bodyPr>
            <a:lstStyle/>
            <a:p>
              <a:r>
                <a:rPr lang="en-GB" altLang="zh-TW" b="1" dirty="0"/>
                <a:t>2</a:t>
              </a:r>
              <a:endParaRPr lang="zh-TW" altLang="en-US" b="1" dirty="0"/>
            </a:p>
          </p:txBody>
        </p:sp>
      </p:grpSp>
      <p:grpSp>
        <p:nvGrpSpPr>
          <p:cNvPr id="33" name="群組 32">
            <a:extLst>
              <a:ext uri="{FF2B5EF4-FFF2-40B4-BE49-F238E27FC236}">
                <a16:creationId xmlns:a16="http://schemas.microsoft.com/office/drawing/2014/main" id="{5F22BE69-9084-4300-8D11-27E060DE5224}"/>
              </a:ext>
            </a:extLst>
          </p:cNvPr>
          <p:cNvGrpSpPr/>
          <p:nvPr/>
        </p:nvGrpSpPr>
        <p:grpSpPr>
          <a:xfrm>
            <a:off x="8293710" y="1430704"/>
            <a:ext cx="525748" cy="434012"/>
            <a:chOff x="179102" y="1162331"/>
            <a:chExt cx="525748" cy="434012"/>
          </a:xfrm>
        </p:grpSpPr>
        <p:sp>
          <p:nvSpPr>
            <p:cNvPr id="36" name="橢圓 35">
              <a:extLst>
                <a:ext uri="{FF2B5EF4-FFF2-40B4-BE49-F238E27FC236}">
                  <a16:creationId xmlns:a16="http://schemas.microsoft.com/office/drawing/2014/main" id="{4564BB51-5BDC-40BB-8C3C-F5A568FB8878}"/>
                </a:ext>
              </a:extLst>
            </p:cNvPr>
            <p:cNvSpPr/>
            <p:nvPr/>
          </p:nvSpPr>
          <p:spPr>
            <a:xfrm>
              <a:off x="179102" y="1162331"/>
              <a:ext cx="468598" cy="434012"/>
            </a:xfrm>
            <a:prstGeom prst="ellipse">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37" name="文字方塊 36">
              <a:extLst>
                <a:ext uri="{FF2B5EF4-FFF2-40B4-BE49-F238E27FC236}">
                  <a16:creationId xmlns:a16="http://schemas.microsoft.com/office/drawing/2014/main" id="{DB010958-F71B-4B7E-BCF3-122B598233E7}"/>
                </a:ext>
              </a:extLst>
            </p:cNvPr>
            <p:cNvSpPr txBox="1"/>
            <p:nvPr/>
          </p:nvSpPr>
          <p:spPr>
            <a:xfrm>
              <a:off x="240787" y="1227011"/>
              <a:ext cx="464063" cy="369332"/>
            </a:xfrm>
            <a:prstGeom prst="rect">
              <a:avLst/>
            </a:prstGeom>
            <a:noFill/>
          </p:spPr>
          <p:txBody>
            <a:bodyPr wrap="square">
              <a:spAutoFit/>
            </a:bodyPr>
            <a:lstStyle/>
            <a:p>
              <a:r>
                <a:rPr lang="en-GB" altLang="zh-TW" b="1" dirty="0"/>
                <a:t>3</a:t>
              </a:r>
              <a:endParaRPr lang="zh-TW" altLang="en-US" b="1" dirty="0"/>
            </a:p>
          </p:txBody>
        </p:sp>
      </p:grpSp>
    </p:spTree>
    <p:extLst>
      <p:ext uri="{BB962C8B-B14F-4D97-AF65-F5344CB8AC3E}">
        <p14:creationId xmlns:p14="http://schemas.microsoft.com/office/powerpoint/2010/main" val="158956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191AB7BA-A3C0-4FB1-81B9-DB47AB3FF640}"/>
              </a:ext>
            </a:extLst>
          </p:cNvPr>
          <p:cNvPicPr>
            <a:picLocks noChangeAspect="1"/>
          </p:cNvPicPr>
          <p:nvPr/>
        </p:nvPicPr>
        <p:blipFill>
          <a:blip r:embed="rId3"/>
          <a:stretch>
            <a:fillRect/>
          </a:stretch>
        </p:blipFill>
        <p:spPr>
          <a:xfrm>
            <a:off x="33279" y="245164"/>
            <a:ext cx="4265045" cy="5920596"/>
          </a:xfrm>
          <a:prstGeom prst="rect">
            <a:avLst/>
          </a:prstGeom>
        </p:spPr>
      </p:pic>
      <p:sp>
        <p:nvSpPr>
          <p:cNvPr id="38" name="文字方塊 37">
            <a:extLst>
              <a:ext uri="{FF2B5EF4-FFF2-40B4-BE49-F238E27FC236}">
                <a16:creationId xmlns:a16="http://schemas.microsoft.com/office/drawing/2014/main" id="{1C233A37-628F-44DE-AC89-902860DAE898}"/>
              </a:ext>
            </a:extLst>
          </p:cNvPr>
          <p:cNvSpPr txBox="1"/>
          <p:nvPr/>
        </p:nvSpPr>
        <p:spPr>
          <a:xfrm>
            <a:off x="111456" y="6294801"/>
            <a:ext cx="11969087" cy="430887"/>
          </a:xfrm>
          <a:prstGeom prst="rect">
            <a:avLst/>
          </a:prstGeom>
          <a:noFill/>
        </p:spPr>
        <p:txBody>
          <a:bodyPr wrap="square">
            <a:spAutoFit/>
          </a:bodyPr>
          <a:lstStyle/>
          <a:p>
            <a:r>
              <a:rPr lang="en-US" altLang="zh-TW" sz="1100" dirty="0"/>
              <a:t>Source: UNESCO Intangible Cultural Heritage (2022) Traditional tea processing techniques and associated social practices in China (Nomination No. 01884). Reproduced for non-commercial educational purposes. The original content is available at: </a:t>
            </a:r>
            <a:r>
              <a:rPr lang="en-US" altLang="zh-TW" sz="1100" dirty="0">
                <a:hlinkClick r:id="rId4"/>
              </a:rPr>
              <a:t>https://ich.unesco.org/en/RL/01884</a:t>
            </a:r>
            <a:endParaRPr lang="zh-TW" altLang="en-US" sz="1100" dirty="0"/>
          </a:p>
        </p:txBody>
      </p:sp>
      <p:grpSp>
        <p:nvGrpSpPr>
          <p:cNvPr id="44" name="Group 43"/>
          <p:cNvGrpSpPr/>
          <p:nvPr/>
        </p:nvGrpSpPr>
        <p:grpSpPr>
          <a:xfrm>
            <a:off x="4032841" y="253208"/>
            <a:ext cx="7814088" cy="1521001"/>
            <a:chOff x="4440346" y="771608"/>
            <a:chExt cx="7160930" cy="1521001"/>
          </a:xfrm>
        </p:grpSpPr>
        <p:sp>
          <p:nvSpPr>
            <p:cNvPr id="46" name="Round Same Side Corner Rectangle 45"/>
            <p:cNvSpPr/>
            <p:nvPr/>
          </p:nvSpPr>
          <p:spPr>
            <a:xfrm rot="5400000">
              <a:off x="8088537" y="-1628409"/>
              <a:ext cx="1110670" cy="5914808"/>
            </a:xfrm>
            <a:prstGeom prst="round2SameRect">
              <a:avLst/>
            </a:prstGeom>
          </p:spPr>
          <p:style>
            <a:lnRef idx="2">
              <a:schemeClr val="accent5"/>
            </a:lnRef>
            <a:fillRef idx="1">
              <a:schemeClr val="lt1"/>
            </a:fillRef>
            <a:effectRef idx="0">
              <a:schemeClr val="accent5"/>
            </a:effectRef>
            <a:fontRef idx="minor">
              <a:schemeClr val="dk1"/>
            </a:fontRef>
          </p:style>
        </p:sp>
        <p:sp>
          <p:nvSpPr>
            <p:cNvPr id="48" name="Round Same Side Corner Rectangle 4"/>
            <p:cNvSpPr txBox="1"/>
            <p:nvPr/>
          </p:nvSpPr>
          <p:spPr>
            <a:xfrm>
              <a:off x="5686467" y="771608"/>
              <a:ext cx="5753097" cy="12389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284163" marR="0" lvl="1" indent="-284163" algn="just" defTabSz="800100" rtl="0" eaLnBrk="1" fontAlgn="auto" latinLnBrk="0" hangingPunct="1">
                <a:lnSpc>
                  <a:spcPts val="18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Use the article “</a:t>
              </a:r>
              <a:r>
                <a:rPr kumimoji="0" lang="en-US" sz="1800" b="0" i="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Traditional Tea Processing Techniques and Associated Social Practices in China</a:t>
              </a: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 as a follow-up to reinforce students’ understanding of China’s tea culture. </a:t>
              </a:r>
            </a:p>
          </p:txBody>
        </p:sp>
        <p:sp>
          <p:nvSpPr>
            <p:cNvPr id="53" name="Pentagon 52"/>
            <p:cNvSpPr/>
            <p:nvPr/>
          </p:nvSpPr>
          <p:spPr>
            <a:xfrm rot="5400000">
              <a:off x="4326747" y="930365"/>
              <a:ext cx="1518951" cy="1205537"/>
            </a:xfrm>
            <a:prstGeom prst="homePlate">
              <a:avLst>
                <a:gd name="adj" fmla="val 31395"/>
              </a:avLst>
            </a:prstGeom>
            <a:solidFill>
              <a:schemeClr val="accent5">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Chevron 4"/>
            <p:cNvSpPr txBox="1"/>
            <p:nvPr/>
          </p:nvSpPr>
          <p:spPr>
            <a:xfrm>
              <a:off x="4440346" y="1266555"/>
              <a:ext cx="1289230" cy="4583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Post-viewing</a:t>
              </a:r>
            </a:p>
          </p:txBody>
        </p:sp>
      </p:grpSp>
      <p:sp>
        <p:nvSpPr>
          <p:cNvPr id="10" name="Rectangle 9"/>
          <p:cNvSpPr/>
          <p:nvPr/>
        </p:nvSpPr>
        <p:spPr>
          <a:xfrm>
            <a:off x="6004993" y="1507596"/>
            <a:ext cx="505106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Match the sub-headings to the article:</a:t>
            </a:r>
            <a:endPar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2" name="Diagram 11"/>
          <p:cNvGraphicFramePr/>
          <p:nvPr/>
        </p:nvGraphicFramePr>
        <p:xfrm>
          <a:off x="4220147" y="1664578"/>
          <a:ext cx="7767049" cy="47740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Rectangle 12"/>
          <p:cNvSpPr/>
          <p:nvPr/>
        </p:nvSpPr>
        <p:spPr>
          <a:xfrm>
            <a:off x="4306242" y="2219951"/>
            <a:ext cx="96539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Paragraph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20" name="Rectangle 19"/>
          <p:cNvSpPr/>
          <p:nvPr/>
        </p:nvSpPr>
        <p:spPr>
          <a:xfrm>
            <a:off x="4737537" y="3328522"/>
            <a:ext cx="92531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Paragraph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21" name="Rectangle 20"/>
          <p:cNvSpPr/>
          <p:nvPr/>
        </p:nvSpPr>
        <p:spPr>
          <a:xfrm>
            <a:off x="4720728" y="4425386"/>
            <a:ext cx="96539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Paragraph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1</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4326125" y="5533957"/>
            <a:ext cx="96539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Paragraph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3" name="文字方塊 22">
            <a:extLst>
              <a:ext uri="{FF2B5EF4-FFF2-40B4-BE49-F238E27FC236}">
                <a16:creationId xmlns:a16="http://schemas.microsoft.com/office/drawing/2014/main" id="{B36575DD-AA80-44CD-8C5D-428FD97F63A4}"/>
              </a:ext>
            </a:extLst>
          </p:cNvPr>
          <p:cNvSpPr txBox="1"/>
          <p:nvPr/>
        </p:nvSpPr>
        <p:spPr>
          <a:xfrm>
            <a:off x="4792426" y="6448689"/>
            <a:ext cx="1099868" cy="276999"/>
          </a:xfrm>
          <a:prstGeom prst="rect">
            <a:avLst/>
          </a:prstGeom>
          <a:noFill/>
        </p:spPr>
        <p:txBody>
          <a:bodyPr wrap="square">
            <a:spAutoFit/>
          </a:bodyPr>
          <a:lstStyle/>
          <a:p>
            <a:r>
              <a:rPr lang="en-US" altLang="zh-TW" sz="1200" dirty="0"/>
              <a:t>(Click to view)</a:t>
            </a:r>
            <a:endParaRPr lang="zh-TW" altLang="en-US" sz="1200" dirty="0"/>
          </a:p>
        </p:txBody>
      </p:sp>
      <p:sp>
        <p:nvSpPr>
          <p:cNvPr id="11" name="Rectangle 10"/>
          <p:cNvSpPr/>
          <p:nvPr/>
        </p:nvSpPr>
        <p:spPr>
          <a:xfrm>
            <a:off x="93329" y="6088946"/>
            <a:ext cx="124668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Adapted from:</a:t>
            </a:r>
          </a:p>
        </p:txBody>
      </p:sp>
      <p:sp>
        <p:nvSpPr>
          <p:cNvPr id="27" name="文字方塊 26">
            <a:extLst>
              <a:ext uri="{FF2B5EF4-FFF2-40B4-BE49-F238E27FC236}">
                <a16:creationId xmlns:a16="http://schemas.microsoft.com/office/drawing/2014/main" id="{96B678F9-062F-4D84-B341-5342B31785BD}"/>
              </a:ext>
            </a:extLst>
          </p:cNvPr>
          <p:cNvSpPr txBox="1"/>
          <p:nvPr/>
        </p:nvSpPr>
        <p:spPr>
          <a:xfrm>
            <a:off x="1419328" y="52553"/>
            <a:ext cx="1302331" cy="338554"/>
          </a:xfrm>
          <a:prstGeom prst="rect">
            <a:avLst/>
          </a:prstGeom>
          <a:noFill/>
        </p:spPr>
        <p:txBody>
          <a:bodyPr wrap="square">
            <a:spAutoFit/>
          </a:bodyPr>
          <a:lstStyle/>
          <a:p>
            <a:r>
              <a:rPr lang="en-US" altLang="zh-TW" sz="1600" dirty="0"/>
              <a:t>(</a:t>
            </a:r>
            <a:r>
              <a:rPr lang="en-US" altLang="zh-TW" sz="1600" dirty="0">
                <a:hlinkClick r:id="rId10"/>
              </a:rPr>
              <a:t>Click to view</a:t>
            </a:r>
            <a:r>
              <a:rPr lang="en-US" altLang="zh-TW" sz="1600" dirty="0"/>
              <a:t>)</a:t>
            </a:r>
            <a:endParaRPr lang="zh-TW" altLang="en-US" sz="1600" dirty="0"/>
          </a:p>
        </p:txBody>
      </p:sp>
      <p:grpSp>
        <p:nvGrpSpPr>
          <p:cNvPr id="32" name="群組 31">
            <a:extLst>
              <a:ext uri="{FF2B5EF4-FFF2-40B4-BE49-F238E27FC236}">
                <a16:creationId xmlns:a16="http://schemas.microsoft.com/office/drawing/2014/main" id="{71119D61-3787-4E99-9B7B-93B63B983290}"/>
              </a:ext>
            </a:extLst>
          </p:cNvPr>
          <p:cNvGrpSpPr/>
          <p:nvPr/>
        </p:nvGrpSpPr>
        <p:grpSpPr>
          <a:xfrm>
            <a:off x="159141" y="992101"/>
            <a:ext cx="1916794" cy="2809476"/>
            <a:chOff x="413336" y="1094023"/>
            <a:chExt cx="1916794" cy="2809476"/>
          </a:xfrm>
        </p:grpSpPr>
        <p:sp>
          <p:nvSpPr>
            <p:cNvPr id="33" name="Rectangle 12">
              <a:extLst>
                <a:ext uri="{FF2B5EF4-FFF2-40B4-BE49-F238E27FC236}">
                  <a16:creationId xmlns:a16="http://schemas.microsoft.com/office/drawing/2014/main" id="{C7AD217B-5EE3-4726-9232-3A5FC17382C4}"/>
                </a:ext>
              </a:extLst>
            </p:cNvPr>
            <p:cNvSpPr/>
            <p:nvPr/>
          </p:nvSpPr>
          <p:spPr>
            <a:xfrm>
              <a:off x="446751" y="1808227"/>
              <a:ext cx="1883379" cy="276999"/>
            </a:xfrm>
            <a:prstGeom prst="rect">
              <a:avLst/>
            </a:prstGeom>
            <a:solidFill>
              <a:schemeClr val="bg1"/>
            </a:solidFill>
            <a:ln>
              <a:solidFill>
                <a:schemeClr val="bg1">
                  <a:lumMod val="8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Paragraph 2</a:t>
              </a:r>
            </a:p>
          </p:txBody>
        </p:sp>
        <p:sp>
          <p:nvSpPr>
            <p:cNvPr id="34" name="Rectangle 19">
              <a:extLst>
                <a:ext uri="{FF2B5EF4-FFF2-40B4-BE49-F238E27FC236}">
                  <a16:creationId xmlns:a16="http://schemas.microsoft.com/office/drawing/2014/main" id="{35001D39-7890-4880-91A9-0C29CB568E66}"/>
                </a:ext>
              </a:extLst>
            </p:cNvPr>
            <p:cNvSpPr/>
            <p:nvPr/>
          </p:nvSpPr>
          <p:spPr>
            <a:xfrm>
              <a:off x="427416" y="3626500"/>
              <a:ext cx="1902714" cy="276999"/>
            </a:xfrm>
            <a:prstGeom prst="rect">
              <a:avLst/>
            </a:prstGeom>
            <a:solidFill>
              <a:schemeClr val="bg1"/>
            </a:solidFill>
            <a:ln>
              <a:solidFill>
                <a:schemeClr val="bg1">
                  <a:lumMod val="8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Paragraph 4</a:t>
              </a:r>
            </a:p>
          </p:txBody>
        </p:sp>
        <p:sp>
          <p:nvSpPr>
            <p:cNvPr id="39" name="Rectangle 21">
              <a:extLst>
                <a:ext uri="{FF2B5EF4-FFF2-40B4-BE49-F238E27FC236}">
                  <a16:creationId xmlns:a16="http://schemas.microsoft.com/office/drawing/2014/main" id="{127BD58D-69D1-4679-9E77-CDD146C4D293}"/>
                </a:ext>
              </a:extLst>
            </p:cNvPr>
            <p:cNvSpPr/>
            <p:nvPr/>
          </p:nvSpPr>
          <p:spPr>
            <a:xfrm>
              <a:off x="427416" y="2641898"/>
              <a:ext cx="1869298" cy="276999"/>
            </a:xfrm>
            <a:prstGeom prst="rect">
              <a:avLst/>
            </a:prstGeom>
            <a:solidFill>
              <a:schemeClr val="bg1"/>
            </a:solidFill>
            <a:ln>
              <a:solidFill>
                <a:schemeClr val="bg1">
                  <a:lumMod val="8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Paragraph 3</a:t>
              </a:r>
            </a:p>
          </p:txBody>
        </p:sp>
        <p:sp>
          <p:nvSpPr>
            <p:cNvPr id="40" name="Rectangle 20">
              <a:extLst>
                <a:ext uri="{FF2B5EF4-FFF2-40B4-BE49-F238E27FC236}">
                  <a16:creationId xmlns:a16="http://schemas.microsoft.com/office/drawing/2014/main" id="{62E5C0CE-E107-4B10-9CDB-B5976004AB39}"/>
                </a:ext>
              </a:extLst>
            </p:cNvPr>
            <p:cNvSpPr/>
            <p:nvPr/>
          </p:nvSpPr>
          <p:spPr>
            <a:xfrm>
              <a:off x="413336" y="1094023"/>
              <a:ext cx="1883378" cy="276999"/>
            </a:xfrm>
            <a:prstGeom prst="rect">
              <a:avLst/>
            </a:prstGeom>
            <a:solidFill>
              <a:schemeClr val="bg1"/>
            </a:solidFill>
            <a:ln>
              <a:solidFill>
                <a:schemeClr val="bg1">
                  <a:lumMod val="8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Paragraph </a:t>
              </a:r>
              <a:r>
                <a:rPr lang="en-US" sz="1200" dirty="0">
                  <a:solidFill>
                    <a:prstClr val="black"/>
                  </a:solidFill>
                  <a:latin typeface="Calibri" panose="020F0502020204030204"/>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8506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422940" y="334600"/>
            <a:ext cx="11423989" cy="1111571"/>
            <a:chOff x="4851848" y="771609"/>
            <a:chExt cx="7644514" cy="1111571"/>
          </a:xfrm>
        </p:grpSpPr>
        <p:sp>
          <p:nvSpPr>
            <p:cNvPr id="46" name="Round Same Side Corner Rectangle 45"/>
            <p:cNvSpPr/>
            <p:nvPr/>
          </p:nvSpPr>
          <p:spPr>
            <a:xfrm rot="5400000">
              <a:off x="8711678" y="-2251550"/>
              <a:ext cx="759474" cy="6809894"/>
            </a:xfrm>
            <a:prstGeom prst="round2SameRect">
              <a:avLst/>
            </a:prstGeom>
          </p:spPr>
          <p:style>
            <a:lnRef idx="2">
              <a:schemeClr val="accent5"/>
            </a:lnRef>
            <a:fillRef idx="1">
              <a:schemeClr val="lt1"/>
            </a:fillRef>
            <a:effectRef idx="0">
              <a:schemeClr val="accent5"/>
            </a:effectRef>
            <a:fontRef idx="minor">
              <a:schemeClr val="dk1"/>
            </a:fontRef>
          </p:style>
        </p:sp>
        <p:sp>
          <p:nvSpPr>
            <p:cNvPr id="48" name="Round Same Side Corner Rectangle 4"/>
            <p:cNvSpPr txBox="1"/>
            <p:nvPr/>
          </p:nvSpPr>
          <p:spPr>
            <a:xfrm>
              <a:off x="5686467" y="771609"/>
              <a:ext cx="6809895" cy="76152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284163" marR="0" lvl="1" indent="-284163" algn="just" defTabSz="800100" rtl="0" eaLnBrk="1" fontAlgn="auto" latinLnBrk="0" hangingPunct="1">
                <a:lnSpc>
                  <a:spcPts val="18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Guide students to </a:t>
              </a:r>
              <a:r>
                <a:rPr lang="en-US" dirty="0">
                  <a:solidFill>
                    <a:prstClr val="black">
                      <a:hueOff val="0"/>
                      <a:satOff val="0"/>
                      <a:lumOff val="0"/>
                      <a:alphaOff val="0"/>
                    </a:prstClr>
                  </a:solidFill>
                  <a:latin typeface="Arial" panose="020B0604020202020204" pitchFamily="34" charset="0"/>
                  <a:cs typeface="Arial" panose="020B0604020202020204" pitchFamily="34" charset="0"/>
                </a:rPr>
                <a:t>integrate and </a:t>
              </a:r>
              <a:r>
                <a:rPr lang="en-US" dirty="0" err="1">
                  <a:solidFill>
                    <a:prstClr val="black">
                      <a:hueOff val="0"/>
                      <a:satOff val="0"/>
                      <a:lumOff val="0"/>
                      <a:alphaOff val="0"/>
                    </a:prstClr>
                  </a:solidFill>
                  <a:latin typeface="Arial" panose="020B0604020202020204" pitchFamily="34" charset="0"/>
                  <a:cs typeface="Arial" panose="020B0604020202020204" pitchFamily="34" charset="0"/>
                </a:rPr>
                <a:t>organise</a:t>
              </a:r>
              <a:r>
                <a:rPr lang="en-US" dirty="0">
                  <a:solidFill>
                    <a:prstClr val="black">
                      <a:hueOff val="0"/>
                      <a:satOff val="0"/>
                      <a:lumOff val="0"/>
                      <a:alphaOff val="0"/>
                    </a:prstClr>
                  </a:solidFill>
                  <a:latin typeface="Arial" panose="020B0604020202020204" pitchFamily="34" charset="0"/>
                  <a:cs typeface="Arial" panose="020B0604020202020204" pitchFamily="34" charset="0"/>
                </a:rPr>
                <a:t> </a:t>
              </a: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information and ideas from the video and the article on China’s tea culture by completing the infographic below. </a:t>
              </a:r>
            </a:p>
          </p:txBody>
        </p:sp>
        <p:sp>
          <p:nvSpPr>
            <p:cNvPr id="53" name="Pentagon 52"/>
            <p:cNvSpPr/>
            <p:nvPr/>
          </p:nvSpPr>
          <p:spPr>
            <a:xfrm rot="5400000">
              <a:off x="4715660" y="909848"/>
              <a:ext cx="1109520" cy="837143"/>
            </a:xfrm>
            <a:prstGeom prst="homePlate">
              <a:avLst>
                <a:gd name="adj" fmla="val 31395"/>
              </a:avLst>
            </a:prstGeom>
            <a:solidFill>
              <a:schemeClr val="accent5">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Chevron 4"/>
            <p:cNvSpPr txBox="1"/>
            <p:nvPr/>
          </p:nvSpPr>
          <p:spPr>
            <a:xfrm>
              <a:off x="4851848" y="1016942"/>
              <a:ext cx="862610" cy="4583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Post-viewing</a:t>
              </a:r>
            </a:p>
          </p:txBody>
        </p:sp>
      </p:grpSp>
      <p:sp>
        <p:nvSpPr>
          <p:cNvPr id="19" name="Right Arrow 18"/>
          <p:cNvSpPr/>
          <p:nvPr/>
        </p:nvSpPr>
        <p:spPr>
          <a:xfrm flipH="1">
            <a:off x="9777768" y="1727623"/>
            <a:ext cx="2295219" cy="3680359"/>
          </a:xfrm>
          <a:prstGeom prst="rightArrow">
            <a:avLst>
              <a:gd name="adj1" fmla="val 57979"/>
              <a:gd name="adj2" fmla="val 24303"/>
            </a:avLst>
          </a:prstGeom>
          <a:solidFill>
            <a:schemeClr val="accent6">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196147" y="1733548"/>
            <a:ext cx="2448188" cy="3449508"/>
          </a:xfrm>
          <a:prstGeom prst="rightArrow">
            <a:avLst>
              <a:gd name="adj1" fmla="val 57979"/>
              <a:gd name="adj2" fmla="val 21606"/>
            </a:avLst>
          </a:prstGeom>
          <a:solidFill>
            <a:schemeClr val="accent6">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10323679" y="4645784"/>
            <a:ext cx="190316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 Article </a:t>
            </a:r>
          </a:p>
        </p:txBody>
      </p:sp>
      <p:sp>
        <p:nvSpPr>
          <p:cNvPr id="23" name="Rectangle 22"/>
          <p:cNvSpPr/>
          <p:nvPr/>
        </p:nvSpPr>
        <p:spPr>
          <a:xfrm>
            <a:off x="99840" y="4547713"/>
            <a:ext cx="229782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Video</a:t>
            </a:r>
          </a:p>
        </p:txBody>
      </p:sp>
      <p:pic>
        <p:nvPicPr>
          <p:cNvPr id="5" name="圖片 4">
            <a:extLst>
              <a:ext uri="{FF2B5EF4-FFF2-40B4-BE49-F238E27FC236}">
                <a16:creationId xmlns:a16="http://schemas.microsoft.com/office/drawing/2014/main" id="{32B659B1-4A30-4B72-957B-949FF6237796}"/>
              </a:ext>
            </a:extLst>
          </p:cNvPr>
          <p:cNvPicPr>
            <a:picLocks noChangeAspect="1"/>
          </p:cNvPicPr>
          <p:nvPr/>
        </p:nvPicPr>
        <p:blipFill>
          <a:blip r:embed="rId2"/>
          <a:stretch>
            <a:fillRect/>
          </a:stretch>
        </p:blipFill>
        <p:spPr>
          <a:xfrm>
            <a:off x="292236" y="2705380"/>
            <a:ext cx="1865538" cy="1505843"/>
          </a:xfrm>
          <a:prstGeom prst="rect">
            <a:avLst/>
          </a:prstGeom>
        </p:spPr>
      </p:pic>
      <p:pic>
        <p:nvPicPr>
          <p:cNvPr id="8" name="圖片 7">
            <a:extLst>
              <a:ext uri="{FF2B5EF4-FFF2-40B4-BE49-F238E27FC236}">
                <a16:creationId xmlns:a16="http://schemas.microsoft.com/office/drawing/2014/main" id="{71D21E16-F545-4701-A484-C2527615F582}"/>
              </a:ext>
            </a:extLst>
          </p:cNvPr>
          <p:cNvPicPr>
            <a:picLocks noChangeAspect="1"/>
          </p:cNvPicPr>
          <p:nvPr/>
        </p:nvPicPr>
        <p:blipFill>
          <a:blip r:embed="rId3"/>
          <a:stretch>
            <a:fillRect/>
          </a:stretch>
        </p:blipFill>
        <p:spPr>
          <a:xfrm>
            <a:off x="2699788" y="1664749"/>
            <a:ext cx="7136102" cy="4014058"/>
          </a:xfrm>
          <a:prstGeom prst="rect">
            <a:avLst/>
          </a:prstGeom>
        </p:spPr>
      </p:pic>
      <p:pic>
        <p:nvPicPr>
          <p:cNvPr id="14" name="圖片 13">
            <a:extLst>
              <a:ext uri="{FF2B5EF4-FFF2-40B4-BE49-F238E27FC236}">
                <a16:creationId xmlns:a16="http://schemas.microsoft.com/office/drawing/2014/main" id="{7897E568-ED77-4AC3-B43B-858EC34EC6B7}"/>
              </a:ext>
            </a:extLst>
          </p:cNvPr>
          <p:cNvPicPr>
            <a:picLocks noChangeAspect="1"/>
          </p:cNvPicPr>
          <p:nvPr/>
        </p:nvPicPr>
        <p:blipFill>
          <a:blip r:embed="rId4"/>
          <a:stretch>
            <a:fillRect/>
          </a:stretch>
        </p:blipFill>
        <p:spPr>
          <a:xfrm>
            <a:off x="10491578" y="2608219"/>
            <a:ext cx="1409407" cy="1939494"/>
          </a:xfrm>
          <a:prstGeom prst="rect">
            <a:avLst/>
          </a:prstGeom>
        </p:spPr>
      </p:pic>
    </p:spTree>
    <p:extLst>
      <p:ext uri="{BB962C8B-B14F-4D97-AF65-F5344CB8AC3E}">
        <p14:creationId xmlns:p14="http://schemas.microsoft.com/office/powerpoint/2010/main" val="27784200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8899</TotalTime>
  <Words>1489</Words>
  <Application>Microsoft Office PowerPoint</Application>
  <PresentationFormat>寬螢幕</PresentationFormat>
  <Paragraphs>281</Paragraphs>
  <Slides>17</Slides>
  <Notes>10</Notes>
  <HiddenSlides>0</HiddenSlides>
  <MMClips>0</MMClips>
  <ScaleCrop>false</ScaleCrop>
  <HeadingPairs>
    <vt:vector size="6" baseType="variant">
      <vt:variant>
        <vt:lpstr>使用字型</vt:lpstr>
      </vt:variant>
      <vt:variant>
        <vt:i4>10</vt:i4>
      </vt:variant>
      <vt:variant>
        <vt:lpstr>佈景主題</vt:lpstr>
      </vt:variant>
      <vt:variant>
        <vt:i4>3</vt:i4>
      </vt:variant>
      <vt:variant>
        <vt:lpstr>投影片標題</vt:lpstr>
      </vt:variant>
      <vt:variant>
        <vt:i4>17</vt:i4>
      </vt:variant>
    </vt:vector>
  </HeadingPairs>
  <TitlesOfParts>
    <vt:vector size="30" baseType="lpstr">
      <vt:lpstr>Garet Bold</vt:lpstr>
      <vt:lpstr>proximaNovaReg</vt:lpstr>
      <vt:lpstr>Public Sans</vt:lpstr>
      <vt:lpstr>Public Sans Bold</vt:lpstr>
      <vt:lpstr>Albertus Medium</vt:lpstr>
      <vt:lpstr>Antique Olive Roman</vt:lpstr>
      <vt:lpstr>Arial</vt:lpstr>
      <vt:lpstr>Calibri</vt:lpstr>
      <vt:lpstr>Calibri Light</vt:lpstr>
      <vt:lpstr>Wingdings</vt:lpstr>
      <vt:lpstr>Office Theme</vt:lpstr>
      <vt:lpstr>1_Office Theme</vt:lpstr>
      <vt:lpstr>2_Office Theme</vt:lpstr>
      <vt:lpstr>PowerPoint 簡報</vt:lpstr>
      <vt:lpstr>PowerPoint 簡報</vt:lpstr>
      <vt:lpstr>PowerPoint 簡報</vt:lpstr>
      <vt:lpstr>Can you name a few examples of China’s UNESCO intangible cultural heritage?</vt:lpstr>
      <vt:lpstr>What is the place of Chinese tea in your everyday Life? Please give some examples.</vt:lpstr>
      <vt:lpstr>PowerPoint 簡報</vt:lpstr>
      <vt:lpstr>PowerPoint 簡報</vt:lpstr>
      <vt:lpstr>PowerPoint 簡報</vt:lpstr>
      <vt:lpstr>PowerPoint 簡報</vt:lpstr>
      <vt:lpstr>PowerPoint 簡報</vt:lpstr>
      <vt:lpstr>PowerPoint 簡報</vt:lpstr>
      <vt:lpstr>PowerPoint 簡報</vt:lpstr>
      <vt:lpstr>A Semantic Map</vt:lpstr>
      <vt:lpstr>Word Collocations</vt:lpstr>
      <vt:lpstr>The following values introduced in the video/article are promoted in China’s tea culture. Can you identify the social practices associated. Explain with examples.</vt:lpstr>
      <vt:lpstr>PowerPoint 簡報</vt:lpstr>
      <vt:lpstr>PowerPoint 簡報</vt:lpstr>
    </vt:vector>
  </TitlesOfParts>
  <Company>EDB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Ka-yui Iris</dc:creator>
  <cp:lastModifiedBy>ELE</cp:lastModifiedBy>
  <cp:revision>657</cp:revision>
  <cp:lastPrinted>2024-03-25T10:01:00Z</cp:lastPrinted>
  <dcterms:created xsi:type="dcterms:W3CDTF">2022-10-11T03:52:37Z</dcterms:created>
  <dcterms:modified xsi:type="dcterms:W3CDTF">2026-04-14T09:55:22Z</dcterms:modified>
</cp:coreProperties>
</file>