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4" r:id="rId5"/>
    <p:sldId id="263" r:id="rId6"/>
    <p:sldId id="259" r:id="rId7"/>
    <p:sldId id="273" r:id="rId8"/>
    <p:sldId id="274" r:id="rId9"/>
    <p:sldId id="278" r:id="rId10"/>
    <p:sldId id="277" r:id="rId11"/>
    <p:sldId id="279" r:id="rId12"/>
    <p:sldId id="261" r:id="rId13"/>
    <p:sldId id="266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909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56634-9647-4EE9-9605-42F638652802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</dgm:pt>
    <dgm:pt modelId="{1B355C58-D478-4136-9BAF-181C194856F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012D6DB-7730-41C0-95E7-E675EFFFA2A1}" type="parTrans" cxnId="{92A8CD1E-CA5B-42C7-BFE8-0460E3F9C27F}">
      <dgm:prSet/>
      <dgm:spPr/>
      <dgm:t>
        <a:bodyPr/>
        <a:lstStyle/>
        <a:p>
          <a:endParaRPr lang="en-US"/>
        </a:p>
      </dgm:t>
    </dgm:pt>
    <dgm:pt modelId="{73F086C2-E93D-4FEA-AC54-5BA597A0B1A6}" type="sibTrans" cxnId="{92A8CD1E-CA5B-42C7-BFE8-0460E3F9C27F}">
      <dgm:prSet/>
      <dgm:spPr/>
      <dgm:t>
        <a:bodyPr/>
        <a:lstStyle/>
        <a:p>
          <a:endParaRPr lang="en-US"/>
        </a:p>
      </dgm:t>
    </dgm:pt>
    <dgm:pt modelId="{0AA051D3-24EE-4A5D-AB85-547FF15DCC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968757-8CE0-46C3-8B34-A46510AC4768}" type="parTrans" cxnId="{EFDA3DAB-4993-4512-9B9C-A32C17384038}">
      <dgm:prSet/>
      <dgm:spPr/>
      <dgm:t>
        <a:bodyPr/>
        <a:lstStyle/>
        <a:p>
          <a:endParaRPr lang="en-US"/>
        </a:p>
      </dgm:t>
    </dgm:pt>
    <dgm:pt modelId="{4B06C825-338C-406D-817B-37E2601F7B2F}" type="sibTrans" cxnId="{EFDA3DAB-4993-4512-9B9C-A32C17384038}">
      <dgm:prSet/>
      <dgm:spPr/>
      <dgm:t>
        <a:bodyPr/>
        <a:lstStyle/>
        <a:p>
          <a:endParaRPr lang="en-US"/>
        </a:p>
      </dgm:t>
    </dgm:pt>
    <dgm:pt modelId="{1D6D6E29-72A0-4B4C-8DE0-67DEF73D0746}" type="pres">
      <dgm:prSet presAssocID="{07E56634-9647-4EE9-9605-42F638652802}" presName="compositeShape" presStyleCnt="0">
        <dgm:presLayoutVars>
          <dgm:chMax val="7"/>
          <dgm:dir/>
          <dgm:resizeHandles val="exact"/>
        </dgm:presLayoutVars>
      </dgm:prSet>
      <dgm:spPr/>
    </dgm:pt>
    <dgm:pt modelId="{71156594-645B-4193-A27D-F94DD858BE05}" type="pres">
      <dgm:prSet presAssocID="{07E56634-9647-4EE9-9605-42F638652802}" presName="wedge1" presStyleLbl="node1" presStyleIdx="0" presStyleCnt="2"/>
      <dgm:spPr/>
      <dgm:t>
        <a:bodyPr/>
        <a:lstStyle/>
        <a:p>
          <a:endParaRPr lang="en-US"/>
        </a:p>
      </dgm:t>
    </dgm:pt>
    <dgm:pt modelId="{A13D58CD-7F68-4845-ABD4-F85D972C2B1F}" type="pres">
      <dgm:prSet presAssocID="{07E56634-9647-4EE9-9605-42F638652802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D91BB-CC9A-40EC-8A92-E2C7A166FADD}" type="pres">
      <dgm:prSet presAssocID="{07E56634-9647-4EE9-9605-42F638652802}" presName="wedge2" presStyleLbl="node1" presStyleIdx="1" presStyleCnt="2"/>
      <dgm:spPr/>
      <dgm:t>
        <a:bodyPr/>
        <a:lstStyle/>
        <a:p>
          <a:endParaRPr lang="en-US"/>
        </a:p>
      </dgm:t>
    </dgm:pt>
    <dgm:pt modelId="{A8218BEA-5360-4C01-AB4C-565690D7CECD}" type="pres">
      <dgm:prSet presAssocID="{07E56634-9647-4EE9-9605-42F638652802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01CC2-BE07-46E5-A02D-69F38275DF83}" type="presOf" srcId="{1B355C58-D478-4136-9BAF-181C194856F8}" destId="{71156594-645B-4193-A27D-F94DD858BE05}" srcOrd="0" destOrd="0" presId="urn:microsoft.com/office/officeart/2005/8/layout/chart3"/>
    <dgm:cxn modelId="{D9A874BB-5A17-4B44-BB21-FC607AFD380C}" type="presOf" srcId="{07E56634-9647-4EE9-9605-42F638652802}" destId="{1D6D6E29-72A0-4B4C-8DE0-67DEF73D0746}" srcOrd="0" destOrd="0" presId="urn:microsoft.com/office/officeart/2005/8/layout/chart3"/>
    <dgm:cxn modelId="{E2BF3E2F-E1D4-43A2-AD6D-D12094CF2A2F}" type="presOf" srcId="{0AA051D3-24EE-4A5D-AB85-547FF15DCC20}" destId="{126D91BB-CC9A-40EC-8A92-E2C7A166FADD}" srcOrd="0" destOrd="0" presId="urn:microsoft.com/office/officeart/2005/8/layout/chart3"/>
    <dgm:cxn modelId="{92A8CD1E-CA5B-42C7-BFE8-0460E3F9C27F}" srcId="{07E56634-9647-4EE9-9605-42F638652802}" destId="{1B355C58-D478-4136-9BAF-181C194856F8}" srcOrd="0" destOrd="0" parTransId="{7012D6DB-7730-41C0-95E7-E675EFFFA2A1}" sibTransId="{73F086C2-E93D-4FEA-AC54-5BA597A0B1A6}"/>
    <dgm:cxn modelId="{8DC2410C-181A-4CC5-B789-4E93B87F44A9}" type="presOf" srcId="{1B355C58-D478-4136-9BAF-181C194856F8}" destId="{A13D58CD-7F68-4845-ABD4-F85D972C2B1F}" srcOrd="1" destOrd="0" presId="urn:microsoft.com/office/officeart/2005/8/layout/chart3"/>
    <dgm:cxn modelId="{AFDC64C8-4E60-44DB-A459-53F667D8E7B1}" type="presOf" srcId="{0AA051D3-24EE-4A5D-AB85-547FF15DCC20}" destId="{A8218BEA-5360-4C01-AB4C-565690D7CECD}" srcOrd="1" destOrd="0" presId="urn:microsoft.com/office/officeart/2005/8/layout/chart3"/>
    <dgm:cxn modelId="{EFDA3DAB-4993-4512-9B9C-A32C17384038}" srcId="{07E56634-9647-4EE9-9605-42F638652802}" destId="{0AA051D3-24EE-4A5D-AB85-547FF15DCC20}" srcOrd="1" destOrd="0" parTransId="{32968757-8CE0-46C3-8B34-A46510AC4768}" sibTransId="{4B06C825-338C-406D-817B-37E2601F7B2F}"/>
    <dgm:cxn modelId="{0B98F2A0-71E0-49F7-846D-6178CE8BA92D}" type="presParOf" srcId="{1D6D6E29-72A0-4B4C-8DE0-67DEF73D0746}" destId="{71156594-645B-4193-A27D-F94DD858BE05}" srcOrd="0" destOrd="0" presId="urn:microsoft.com/office/officeart/2005/8/layout/chart3"/>
    <dgm:cxn modelId="{3F336CB7-6742-4627-AD8A-E09580DC48BE}" type="presParOf" srcId="{1D6D6E29-72A0-4B4C-8DE0-67DEF73D0746}" destId="{A13D58CD-7F68-4845-ABD4-F85D972C2B1F}" srcOrd="1" destOrd="0" presId="urn:microsoft.com/office/officeart/2005/8/layout/chart3"/>
    <dgm:cxn modelId="{E51DBC0D-5262-430A-B8BD-3298A465647F}" type="presParOf" srcId="{1D6D6E29-72A0-4B4C-8DE0-67DEF73D0746}" destId="{126D91BB-CC9A-40EC-8A92-E2C7A166FADD}" srcOrd="2" destOrd="0" presId="urn:microsoft.com/office/officeart/2005/8/layout/chart3"/>
    <dgm:cxn modelId="{B7FAE1D6-A25A-4BC7-9CE2-0C020A1CC2B4}" type="presParOf" srcId="{1D6D6E29-72A0-4B4C-8DE0-67DEF73D0746}" destId="{A8218BEA-5360-4C01-AB4C-565690D7CECD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2166F-7EE0-41B3-AC52-8E60F3906BD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D2657D-D250-474F-8E48-DFC36F6AC5DF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Pre-viewing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A7B2C-94EC-47B2-B50E-7CC5677F0CE8}" type="parTrans" cxnId="{359292D2-ED71-430C-AD51-678DAA0AD8E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F5080-1EDE-44BF-B80E-753B079582FA}" type="sibTrans" cxnId="{359292D2-ED71-430C-AD51-678DAA0AD8E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A8EF3-51B2-4BC8-B52B-E79B82D12C07}">
      <dgm:prSet phldrT="[Text]" custT="1"/>
      <dgm:spPr/>
      <dgm:t>
        <a:bodyPr/>
        <a:lstStyle/>
        <a:p>
          <a:pPr marL="171450" indent="-171450"/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Find out how much students know about the Mid-Autumn Festival. 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11FBB-2E40-4EE5-9907-3E5B6254BBEA}" type="parTrans" cxnId="{B6C45276-1EB1-4B17-BC32-014284D16D1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CA319-9C63-484B-8501-8882C4B5D56D}" type="sibTrans" cxnId="{B6C45276-1EB1-4B17-BC32-014284D16D1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298AA-ED7E-4BB4-8148-399E3F58A6A6}">
      <dgm:prSet phldrT="[Text]" custT="1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While-viewing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571BC-FC1C-4465-8825-828CB9E3ADAF}" type="parTrans" cxnId="{06EBF8D3-0A4B-40E1-A553-9C2290A4901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9DCEBD-91EB-473C-A82F-C4255409A0F5}" type="sibTrans" cxnId="{06EBF8D3-0A4B-40E1-A553-9C2290A4901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A3466-F599-4003-A717-5192EF0BBF6E}">
      <dgm:prSet phldrT="[Text]" custT="1"/>
      <dgm:spPr/>
      <dgm:t>
        <a:bodyPr/>
        <a:lstStyle/>
        <a:p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Play the video.</a:t>
          </a:r>
          <a:endParaRPr lang="en-US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7171E2-E5EE-46E9-BD9B-BF88516D99CC}" type="parTrans" cxnId="{CAFC497A-3CF4-4D2C-823F-2D9EFBC03228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275AA-9EE7-4442-AE26-7EEFA8CAB9F2}" type="sibTrans" cxnId="{CAFC497A-3CF4-4D2C-823F-2D9EFBC03228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22637-6E5C-4960-BF8C-4E404B51B5FF}">
      <dgm:prSet phldrT="[Text]" custT="1"/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Post -viewing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0959-9C52-486C-8CD4-B81275EA80D3}" type="parTrans" cxnId="{4361F1F5-11E0-4725-8136-A67106021C4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A394C0-FA97-4580-979B-0B4A871029BE}" type="sibTrans" cxnId="{4361F1F5-11E0-4725-8136-A67106021C4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DBA0A-3721-49F0-89A5-85D73E1FA4AC}">
      <dgm:prSet phldrT="[Text]" custT="1"/>
      <dgm:spPr/>
      <dgm:t>
        <a:bodyPr/>
        <a:lstStyle/>
        <a:p>
          <a:pPr marL="176213" lvl="1" indent="-176213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Use an article on the Mid-Autumn Festival as a follow-up to reinforce students’ understanding of the festival and their role in waste reduction and recycling in festive celebrations.</a:t>
          </a:r>
          <a:endParaRPr lang="en-US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97BF35-D5CA-485F-AFFA-CD5418D3924D}" type="parTrans" cxnId="{B9024CFA-FE40-457C-84AC-34D56729F075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76EAD0-781B-4155-BFAA-09CAC9DA8774}" type="sibTrans" cxnId="{B9024CFA-FE40-457C-84AC-34D56729F075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C03A5-2CB5-481D-ADC2-6A68C27594E9}">
      <dgm:prSet phldrT="[Text]" custT="1"/>
      <dgm:spPr/>
      <dgm:t>
        <a:bodyPr/>
        <a:lstStyle/>
        <a:p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Engage students in finding out the traditions, the legend and how the festival is celebrated nowadays.</a:t>
          </a:r>
          <a:endParaRPr lang="en-US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98835E-DFF7-4833-8FBC-F4B45B7F5142}" type="parTrans" cxnId="{CAF2E89D-619B-4D48-A38F-EEFB68EA6723}">
      <dgm:prSet/>
      <dgm:spPr/>
      <dgm:t>
        <a:bodyPr/>
        <a:lstStyle/>
        <a:p>
          <a:endParaRPr lang="en-US"/>
        </a:p>
      </dgm:t>
    </dgm:pt>
    <dgm:pt modelId="{D9FA9FA7-FA5A-463A-99D2-872C6B5EE5BD}" type="sibTrans" cxnId="{CAF2E89D-619B-4D48-A38F-EEFB68EA6723}">
      <dgm:prSet/>
      <dgm:spPr/>
      <dgm:t>
        <a:bodyPr/>
        <a:lstStyle/>
        <a:p>
          <a:endParaRPr lang="en-US"/>
        </a:p>
      </dgm:t>
    </dgm:pt>
    <dgm:pt modelId="{0E747B9F-7344-4716-A08D-35C2EBDD6106}">
      <dgm:prSet phldrT="[Text]" custT="1"/>
      <dgm:spPr/>
      <dgm:t>
        <a:bodyPr/>
        <a:lstStyle/>
        <a:p>
          <a:pPr marL="176213" lvl="1" indent="-176213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Guide students to develop the language knowledge and skills through integrating information and ideas from the video and the article on the Mid-Autumn Festival. </a:t>
          </a:r>
          <a:endParaRPr lang="en-US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CB513B-DC1D-4BA4-9A22-D4E7621BB4FB}" type="parTrans" cxnId="{B667AAB1-7D2F-472E-9227-7A3296CBC399}">
      <dgm:prSet/>
      <dgm:spPr/>
      <dgm:t>
        <a:bodyPr/>
        <a:lstStyle/>
        <a:p>
          <a:endParaRPr lang="en-US"/>
        </a:p>
      </dgm:t>
    </dgm:pt>
    <dgm:pt modelId="{E76B9CDE-A008-4FC1-8714-3CD6000AC595}" type="sibTrans" cxnId="{B667AAB1-7D2F-472E-9227-7A3296CBC399}">
      <dgm:prSet/>
      <dgm:spPr/>
      <dgm:t>
        <a:bodyPr/>
        <a:lstStyle/>
        <a:p>
          <a:endParaRPr lang="en-US"/>
        </a:p>
      </dgm:t>
    </dgm:pt>
    <dgm:pt modelId="{565403C7-C3B9-49CC-80EE-2AA0A4F72379}" type="pres">
      <dgm:prSet presAssocID="{6652166F-7EE0-41B3-AC52-8E60F3906B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3E39892-FBA5-4E9A-AB5A-540E74AB3F93}" type="pres">
      <dgm:prSet presAssocID="{15D2657D-D250-474F-8E48-DFC36F6AC5DF}" presName="composite" presStyleCnt="0"/>
      <dgm:spPr/>
    </dgm:pt>
    <dgm:pt modelId="{0A0F30DC-98BA-4B16-A205-617C86600984}" type="pres">
      <dgm:prSet presAssocID="{15D2657D-D250-474F-8E48-DFC36F6AC5D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F877F2-EA53-4DAF-B360-9960742FB8EC}" type="pres">
      <dgm:prSet presAssocID="{15D2657D-D250-474F-8E48-DFC36F6AC5D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FEDA0-A885-419C-973E-123208F54E13}" type="pres">
      <dgm:prSet presAssocID="{873F5080-1EDE-44BF-B80E-753B079582FA}" presName="sp" presStyleCnt="0"/>
      <dgm:spPr/>
    </dgm:pt>
    <dgm:pt modelId="{D43C7367-6E19-45C7-B362-0334A532C0A2}" type="pres">
      <dgm:prSet presAssocID="{C38298AA-ED7E-4BB4-8148-399E3F58A6A6}" presName="composite" presStyleCnt="0"/>
      <dgm:spPr/>
    </dgm:pt>
    <dgm:pt modelId="{80F3C215-C83C-44B0-AAC3-D40A5D61EB20}" type="pres">
      <dgm:prSet presAssocID="{C38298AA-ED7E-4BB4-8148-399E3F58A6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70A93-CE8B-4863-8FBF-7CC6D68A3D78}" type="pres">
      <dgm:prSet presAssocID="{C38298AA-ED7E-4BB4-8148-399E3F58A6A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89F17-1062-4EB1-9164-E3E5F27A90A5}" type="pres">
      <dgm:prSet presAssocID="{5E9DCEBD-91EB-473C-A82F-C4255409A0F5}" presName="sp" presStyleCnt="0"/>
      <dgm:spPr/>
    </dgm:pt>
    <dgm:pt modelId="{2483D695-4BF9-4F6A-92BE-9C3CDD05E735}" type="pres">
      <dgm:prSet presAssocID="{6A122637-6E5C-4960-BF8C-4E404B51B5FF}" presName="composite" presStyleCnt="0"/>
      <dgm:spPr/>
    </dgm:pt>
    <dgm:pt modelId="{B8216B23-72BC-4FD0-9BEE-A9E9D0680232}" type="pres">
      <dgm:prSet presAssocID="{6A122637-6E5C-4960-BF8C-4E404B51B5FF}" presName="parentText" presStyleLbl="alignNode1" presStyleIdx="2" presStyleCnt="3" custLinFactNeighborX="420" custLinFactNeighborY="-674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ED3362-31B4-4118-9827-65168530B8A0}" type="pres">
      <dgm:prSet presAssocID="{6A122637-6E5C-4960-BF8C-4E404B51B5FF}" presName="descendantText" presStyleLbl="alignAcc1" presStyleIdx="2" presStyleCnt="3" custScaleY="168173" custLinFactNeighborY="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3805FD-4955-4C17-9DA8-BC3FA6DC6FFE}" type="presOf" srcId="{6A122637-6E5C-4960-BF8C-4E404B51B5FF}" destId="{B8216B23-72BC-4FD0-9BEE-A9E9D0680232}" srcOrd="0" destOrd="0" presId="urn:microsoft.com/office/officeart/2005/8/layout/chevron2"/>
    <dgm:cxn modelId="{4361F1F5-11E0-4725-8136-A67106021C4F}" srcId="{6652166F-7EE0-41B3-AC52-8E60F3906BD9}" destId="{6A122637-6E5C-4960-BF8C-4E404B51B5FF}" srcOrd="2" destOrd="0" parTransId="{74590959-9C52-486C-8CD4-B81275EA80D3}" sibTransId="{CFA394C0-FA97-4580-979B-0B4A871029BE}"/>
    <dgm:cxn modelId="{B9024CFA-FE40-457C-84AC-34D56729F075}" srcId="{6A122637-6E5C-4960-BF8C-4E404B51B5FF}" destId="{74DDBA0A-3721-49F0-89A5-85D73E1FA4AC}" srcOrd="0" destOrd="0" parTransId="{E297BF35-D5CA-485F-AFFA-CD5418D3924D}" sibTransId="{3F76EAD0-781B-4155-BFAA-09CAC9DA8774}"/>
    <dgm:cxn modelId="{06EBF8D3-0A4B-40E1-A553-9C2290A49010}" srcId="{6652166F-7EE0-41B3-AC52-8E60F3906BD9}" destId="{C38298AA-ED7E-4BB4-8148-399E3F58A6A6}" srcOrd="1" destOrd="0" parTransId="{F82571BC-FC1C-4465-8825-828CB9E3ADAF}" sibTransId="{5E9DCEBD-91EB-473C-A82F-C4255409A0F5}"/>
    <dgm:cxn modelId="{66DEBEE4-8477-472F-9A3F-E30C803ED699}" type="presOf" srcId="{0E747B9F-7344-4716-A08D-35C2EBDD6106}" destId="{97ED3362-31B4-4118-9827-65168530B8A0}" srcOrd="0" destOrd="1" presId="urn:microsoft.com/office/officeart/2005/8/layout/chevron2"/>
    <dgm:cxn modelId="{CAFC497A-3CF4-4D2C-823F-2D9EFBC03228}" srcId="{C38298AA-ED7E-4BB4-8148-399E3F58A6A6}" destId="{012A3466-F599-4003-A717-5192EF0BBF6E}" srcOrd="0" destOrd="0" parTransId="{C77171E2-E5EE-46E9-BD9B-BF88516D99CC}" sibTransId="{BD8275AA-9EE7-4442-AE26-7EEFA8CAB9F2}"/>
    <dgm:cxn modelId="{B6C45276-1EB1-4B17-BC32-014284D16D1F}" srcId="{15D2657D-D250-474F-8E48-DFC36F6AC5DF}" destId="{42EA8EF3-51B2-4BC8-B52B-E79B82D12C07}" srcOrd="0" destOrd="0" parTransId="{53611FBB-2E40-4EE5-9907-3E5B6254BBEA}" sibTransId="{D98CA319-9C63-484B-8501-8882C4B5D56D}"/>
    <dgm:cxn modelId="{AE069407-E53B-459C-B58A-E7DF486030E6}" type="presOf" srcId="{012A3466-F599-4003-A717-5192EF0BBF6E}" destId="{39570A93-CE8B-4863-8FBF-7CC6D68A3D78}" srcOrd="0" destOrd="0" presId="urn:microsoft.com/office/officeart/2005/8/layout/chevron2"/>
    <dgm:cxn modelId="{E5D8C1AB-3BDD-4E36-AC9B-8F61F5C42D28}" type="presOf" srcId="{15D2657D-D250-474F-8E48-DFC36F6AC5DF}" destId="{0A0F30DC-98BA-4B16-A205-617C86600984}" srcOrd="0" destOrd="0" presId="urn:microsoft.com/office/officeart/2005/8/layout/chevron2"/>
    <dgm:cxn modelId="{8BA70EED-95F3-4221-8D2C-FAB666A1BA33}" type="presOf" srcId="{74DDBA0A-3721-49F0-89A5-85D73E1FA4AC}" destId="{97ED3362-31B4-4118-9827-65168530B8A0}" srcOrd="0" destOrd="0" presId="urn:microsoft.com/office/officeart/2005/8/layout/chevron2"/>
    <dgm:cxn modelId="{0BDB7146-CD11-4212-855E-1428DD0DB45B}" type="presOf" srcId="{6652166F-7EE0-41B3-AC52-8E60F3906BD9}" destId="{565403C7-C3B9-49CC-80EE-2AA0A4F72379}" srcOrd="0" destOrd="0" presId="urn:microsoft.com/office/officeart/2005/8/layout/chevron2"/>
    <dgm:cxn modelId="{CAF2E89D-619B-4D48-A38F-EEFB68EA6723}" srcId="{C38298AA-ED7E-4BB4-8148-399E3F58A6A6}" destId="{F22C03A5-2CB5-481D-ADC2-6A68C27594E9}" srcOrd="1" destOrd="0" parTransId="{4698835E-DFF7-4833-8FBC-F4B45B7F5142}" sibTransId="{D9FA9FA7-FA5A-463A-99D2-872C6B5EE5BD}"/>
    <dgm:cxn modelId="{359292D2-ED71-430C-AD51-678DAA0AD8E0}" srcId="{6652166F-7EE0-41B3-AC52-8E60F3906BD9}" destId="{15D2657D-D250-474F-8E48-DFC36F6AC5DF}" srcOrd="0" destOrd="0" parTransId="{309A7B2C-94EC-47B2-B50E-7CC5677F0CE8}" sibTransId="{873F5080-1EDE-44BF-B80E-753B079582FA}"/>
    <dgm:cxn modelId="{53981ABB-E27B-41D3-AE7E-134BAEC9161E}" type="presOf" srcId="{F22C03A5-2CB5-481D-ADC2-6A68C27594E9}" destId="{39570A93-CE8B-4863-8FBF-7CC6D68A3D78}" srcOrd="0" destOrd="1" presId="urn:microsoft.com/office/officeart/2005/8/layout/chevron2"/>
    <dgm:cxn modelId="{33EF67D2-2EA5-4C20-A70A-680333F528B6}" type="presOf" srcId="{C38298AA-ED7E-4BB4-8148-399E3F58A6A6}" destId="{80F3C215-C83C-44B0-AAC3-D40A5D61EB20}" srcOrd="0" destOrd="0" presId="urn:microsoft.com/office/officeart/2005/8/layout/chevron2"/>
    <dgm:cxn modelId="{02D07C9C-7F39-468D-9846-793377F9A273}" type="presOf" srcId="{42EA8EF3-51B2-4BC8-B52B-E79B82D12C07}" destId="{E0F877F2-EA53-4DAF-B360-9960742FB8EC}" srcOrd="0" destOrd="0" presId="urn:microsoft.com/office/officeart/2005/8/layout/chevron2"/>
    <dgm:cxn modelId="{B667AAB1-7D2F-472E-9227-7A3296CBC399}" srcId="{6A122637-6E5C-4960-BF8C-4E404B51B5FF}" destId="{0E747B9F-7344-4716-A08D-35C2EBDD6106}" srcOrd="1" destOrd="0" parTransId="{ABCB513B-DC1D-4BA4-9A22-D4E7621BB4FB}" sibTransId="{E76B9CDE-A008-4FC1-8714-3CD6000AC595}"/>
    <dgm:cxn modelId="{AC03A5DF-AAB5-444F-A8D9-CA569DB14995}" type="presParOf" srcId="{565403C7-C3B9-49CC-80EE-2AA0A4F72379}" destId="{03E39892-FBA5-4E9A-AB5A-540E74AB3F93}" srcOrd="0" destOrd="0" presId="urn:microsoft.com/office/officeart/2005/8/layout/chevron2"/>
    <dgm:cxn modelId="{58E4D997-4634-4AAF-8201-F88798F65645}" type="presParOf" srcId="{03E39892-FBA5-4E9A-AB5A-540E74AB3F93}" destId="{0A0F30DC-98BA-4B16-A205-617C86600984}" srcOrd="0" destOrd="0" presId="urn:microsoft.com/office/officeart/2005/8/layout/chevron2"/>
    <dgm:cxn modelId="{433AAC68-6515-410C-AD8F-D3BAC883BD82}" type="presParOf" srcId="{03E39892-FBA5-4E9A-AB5A-540E74AB3F93}" destId="{E0F877F2-EA53-4DAF-B360-9960742FB8EC}" srcOrd="1" destOrd="0" presId="urn:microsoft.com/office/officeart/2005/8/layout/chevron2"/>
    <dgm:cxn modelId="{53D3972F-E7D8-4414-8A8A-DCA7ADEC732E}" type="presParOf" srcId="{565403C7-C3B9-49CC-80EE-2AA0A4F72379}" destId="{AFFFEDA0-A885-419C-973E-123208F54E13}" srcOrd="1" destOrd="0" presId="urn:microsoft.com/office/officeart/2005/8/layout/chevron2"/>
    <dgm:cxn modelId="{9869BEB5-0AD4-4470-B225-3E4208CB0AB3}" type="presParOf" srcId="{565403C7-C3B9-49CC-80EE-2AA0A4F72379}" destId="{D43C7367-6E19-45C7-B362-0334A532C0A2}" srcOrd="2" destOrd="0" presId="urn:microsoft.com/office/officeart/2005/8/layout/chevron2"/>
    <dgm:cxn modelId="{D56B1CC6-736E-4039-8543-0DF68CDA8861}" type="presParOf" srcId="{D43C7367-6E19-45C7-B362-0334A532C0A2}" destId="{80F3C215-C83C-44B0-AAC3-D40A5D61EB20}" srcOrd="0" destOrd="0" presId="urn:microsoft.com/office/officeart/2005/8/layout/chevron2"/>
    <dgm:cxn modelId="{2E1A781D-EB63-4EEB-AFB8-4373612D4353}" type="presParOf" srcId="{D43C7367-6E19-45C7-B362-0334A532C0A2}" destId="{39570A93-CE8B-4863-8FBF-7CC6D68A3D78}" srcOrd="1" destOrd="0" presId="urn:microsoft.com/office/officeart/2005/8/layout/chevron2"/>
    <dgm:cxn modelId="{1DCA9AA1-9BDB-484A-BA4A-40B8F18D6294}" type="presParOf" srcId="{565403C7-C3B9-49CC-80EE-2AA0A4F72379}" destId="{29C89F17-1062-4EB1-9164-E3E5F27A90A5}" srcOrd="3" destOrd="0" presId="urn:microsoft.com/office/officeart/2005/8/layout/chevron2"/>
    <dgm:cxn modelId="{63154FD5-6041-41A8-ACC0-70724C0ABA64}" type="presParOf" srcId="{565403C7-C3B9-49CC-80EE-2AA0A4F72379}" destId="{2483D695-4BF9-4F6A-92BE-9C3CDD05E735}" srcOrd="4" destOrd="0" presId="urn:microsoft.com/office/officeart/2005/8/layout/chevron2"/>
    <dgm:cxn modelId="{795351D5-1EF6-4881-A59E-016F615C138A}" type="presParOf" srcId="{2483D695-4BF9-4F6A-92BE-9C3CDD05E735}" destId="{B8216B23-72BC-4FD0-9BEE-A9E9D0680232}" srcOrd="0" destOrd="0" presId="urn:microsoft.com/office/officeart/2005/8/layout/chevron2"/>
    <dgm:cxn modelId="{D0FFE374-83E8-415B-B608-0B7095B9BCE4}" type="presParOf" srcId="{2483D695-4BF9-4F6A-92BE-9C3CDD05E735}" destId="{97ED3362-31B4-4118-9827-65168530B8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E95CE1-1244-41ED-BA51-49771BC3C2A7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483CFC-31E8-4978-9156-317EB16D498C}">
      <dgm:prSet phldrT="[Text]" phldr="1"/>
      <dgm:spPr>
        <a:noFill/>
      </dgm:spPr>
      <dgm:t>
        <a:bodyPr/>
        <a:lstStyle/>
        <a:p>
          <a:endParaRPr lang="en-US"/>
        </a:p>
      </dgm:t>
    </dgm:pt>
    <dgm:pt modelId="{324F44B9-DEDD-4717-8ACB-433CB2A8AFAE}" type="parTrans" cxnId="{BBC18E83-3FD8-4527-BB18-C8057666E3A1}">
      <dgm:prSet/>
      <dgm:spPr/>
      <dgm:t>
        <a:bodyPr/>
        <a:lstStyle/>
        <a:p>
          <a:endParaRPr lang="en-US"/>
        </a:p>
      </dgm:t>
    </dgm:pt>
    <dgm:pt modelId="{3A04F0EE-F208-4B35-9600-01E044D1D019}" type="sibTrans" cxnId="{BBC18E83-3FD8-4527-BB18-C8057666E3A1}">
      <dgm:prSet/>
      <dgm:spPr/>
      <dgm:t>
        <a:bodyPr/>
        <a:lstStyle/>
        <a:p>
          <a:endParaRPr lang="en-US"/>
        </a:p>
      </dgm:t>
    </dgm:pt>
    <dgm:pt modelId="{30ED024F-EDC6-4CA3-BBF8-9451B63A744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What do you want to know?</a:t>
          </a:r>
          <a:endParaRPr lang="en-US" dirty="0"/>
        </a:p>
      </dgm:t>
    </dgm:pt>
    <dgm:pt modelId="{F2C0D7FB-071D-43A8-A5DD-2C274F1DB721}" type="parTrans" cxnId="{93F4FFF0-646D-4116-AF7C-5D6BA0745C60}">
      <dgm:prSet/>
      <dgm:spPr/>
      <dgm:t>
        <a:bodyPr/>
        <a:lstStyle/>
        <a:p>
          <a:endParaRPr lang="en-US"/>
        </a:p>
      </dgm:t>
    </dgm:pt>
    <dgm:pt modelId="{BC022CAD-B645-448B-B815-B1D2890D5763}" type="sibTrans" cxnId="{93F4FFF0-646D-4116-AF7C-5D6BA0745C60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A5C42E36-A86D-4B77-80CD-D4BDED2169C6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What have you learnt?</a:t>
          </a:r>
          <a:endParaRPr lang="en-US" dirty="0"/>
        </a:p>
      </dgm:t>
    </dgm:pt>
    <dgm:pt modelId="{34126AF8-A914-44C5-A867-DAC38C8D1C70}" type="parTrans" cxnId="{657F2789-FF3F-4E3A-8A96-7C8AF8A96EBC}">
      <dgm:prSet/>
      <dgm:spPr/>
      <dgm:t>
        <a:bodyPr/>
        <a:lstStyle/>
        <a:p>
          <a:endParaRPr lang="en-US"/>
        </a:p>
      </dgm:t>
    </dgm:pt>
    <dgm:pt modelId="{83801A66-CAB9-4BC5-B402-002E0B96AFAE}" type="sibTrans" cxnId="{657F2789-FF3F-4E3A-8A96-7C8AF8A96EBC}">
      <dgm:prSet/>
      <dgm:spPr/>
      <dgm:t>
        <a:bodyPr/>
        <a:lstStyle/>
        <a:p>
          <a:endParaRPr lang="en-US"/>
        </a:p>
      </dgm:t>
    </dgm:pt>
    <dgm:pt modelId="{EDD71387-B12B-4701-AEA1-284A9BC6A85A}">
      <dgm:prSet phldrT="[Text]"/>
      <dgm:spPr>
        <a:noFill/>
      </dgm:spPr>
      <dgm:t>
        <a:bodyPr/>
        <a:lstStyle/>
        <a:p>
          <a:r>
            <a:rPr lang="en-US" dirty="0" smtClean="0"/>
            <a:t>What do you know?</a:t>
          </a:r>
          <a:endParaRPr lang="en-US" dirty="0"/>
        </a:p>
      </dgm:t>
    </dgm:pt>
    <dgm:pt modelId="{8B5125B5-98DC-4C9F-B5B5-36AE5E2865BA}" type="sibTrans" cxnId="{5AA3BDE8-B9E7-4383-9665-F1A3A687DDA7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D4F2EBAD-A14B-4FCA-A494-D657845B4527}" type="parTrans" cxnId="{5AA3BDE8-B9E7-4383-9665-F1A3A687DDA7}">
      <dgm:prSet/>
      <dgm:spPr/>
      <dgm:t>
        <a:bodyPr/>
        <a:lstStyle/>
        <a:p>
          <a:endParaRPr lang="en-US"/>
        </a:p>
      </dgm:t>
    </dgm:pt>
    <dgm:pt modelId="{C7012178-AC46-43C0-984F-F73669CF5D58}" type="pres">
      <dgm:prSet presAssocID="{56E95CE1-1244-41ED-BA51-49771BC3C2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9CB51-8518-4B27-9FD1-D5586DF20B76}" type="pres">
      <dgm:prSet presAssocID="{14483CFC-31E8-4978-9156-317EB16D498C}" presName="centerShape" presStyleLbl="node0" presStyleIdx="0" presStyleCnt="1"/>
      <dgm:spPr/>
      <dgm:t>
        <a:bodyPr/>
        <a:lstStyle/>
        <a:p>
          <a:endParaRPr lang="en-US"/>
        </a:p>
      </dgm:t>
    </dgm:pt>
    <dgm:pt modelId="{2A1F51DA-E4CF-47FF-B0CA-3FA693BCEE9D}" type="pres">
      <dgm:prSet presAssocID="{EDD71387-B12B-4701-AEA1-284A9BC6A8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F41F0-8377-4060-9C73-4860A1BBEA2A}" type="pres">
      <dgm:prSet presAssocID="{EDD71387-B12B-4701-AEA1-284A9BC6A85A}" presName="dummy" presStyleCnt="0"/>
      <dgm:spPr/>
    </dgm:pt>
    <dgm:pt modelId="{6DFDFD2D-598E-461E-81BC-75111C1AA494}" type="pres">
      <dgm:prSet presAssocID="{8B5125B5-98DC-4C9F-B5B5-36AE5E2865B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00176BA-C23B-4FC2-B39E-24ED4CB62380}" type="pres">
      <dgm:prSet presAssocID="{30ED024F-EDC6-4CA3-BBF8-9451B63A74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FDEE-A6BF-433E-B956-CC800BF42CB5}" type="pres">
      <dgm:prSet presAssocID="{30ED024F-EDC6-4CA3-BBF8-9451B63A7442}" presName="dummy" presStyleCnt="0"/>
      <dgm:spPr/>
    </dgm:pt>
    <dgm:pt modelId="{8CC293FD-E3D5-452B-9FCB-185DC2D84C7C}" type="pres">
      <dgm:prSet presAssocID="{BC022CAD-B645-448B-B815-B1D2890D576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B825034-EAA4-401F-AD31-2E2F9F1CCDE9}" type="pres">
      <dgm:prSet presAssocID="{A5C42E36-A86D-4B77-80CD-D4BDED2169C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6A9C3-A5B5-4AAA-80B7-00317F5C17FD}" type="pres">
      <dgm:prSet presAssocID="{A5C42E36-A86D-4B77-80CD-D4BDED2169C6}" presName="dummy" presStyleCnt="0"/>
      <dgm:spPr/>
    </dgm:pt>
    <dgm:pt modelId="{8CE00165-54A5-41FC-B8FB-703473F5661F}" type="pres">
      <dgm:prSet presAssocID="{83801A66-CAB9-4BC5-B402-002E0B96AFAE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331E6CF-169D-48F4-A228-1B5E0370DCBA}" type="presOf" srcId="{A5C42E36-A86D-4B77-80CD-D4BDED2169C6}" destId="{6B825034-EAA4-401F-AD31-2E2F9F1CCDE9}" srcOrd="0" destOrd="0" presId="urn:microsoft.com/office/officeart/2005/8/layout/radial6"/>
    <dgm:cxn modelId="{DACD73E1-D22C-4866-B1ED-EE5722CE5F79}" type="presOf" srcId="{BC022CAD-B645-448B-B815-B1D2890D5763}" destId="{8CC293FD-E3D5-452B-9FCB-185DC2D84C7C}" srcOrd="0" destOrd="0" presId="urn:microsoft.com/office/officeart/2005/8/layout/radial6"/>
    <dgm:cxn modelId="{5AA3BDE8-B9E7-4383-9665-F1A3A687DDA7}" srcId="{14483CFC-31E8-4978-9156-317EB16D498C}" destId="{EDD71387-B12B-4701-AEA1-284A9BC6A85A}" srcOrd="0" destOrd="0" parTransId="{D4F2EBAD-A14B-4FCA-A494-D657845B4527}" sibTransId="{8B5125B5-98DC-4C9F-B5B5-36AE5E2865BA}"/>
    <dgm:cxn modelId="{93F4FFF0-646D-4116-AF7C-5D6BA0745C60}" srcId="{14483CFC-31E8-4978-9156-317EB16D498C}" destId="{30ED024F-EDC6-4CA3-BBF8-9451B63A7442}" srcOrd="1" destOrd="0" parTransId="{F2C0D7FB-071D-43A8-A5DD-2C274F1DB721}" sibTransId="{BC022CAD-B645-448B-B815-B1D2890D5763}"/>
    <dgm:cxn modelId="{143C98E0-CA7E-4BD4-8F32-722A68CA4A89}" type="presOf" srcId="{EDD71387-B12B-4701-AEA1-284A9BC6A85A}" destId="{2A1F51DA-E4CF-47FF-B0CA-3FA693BCEE9D}" srcOrd="0" destOrd="0" presId="urn:microsoft.com/office/officeart/2005/8/layout/radial6"/>
    <dgm:cxn modelId="{657F2789-FF3F-4E3A-8A96-7C8AF8A96EBC}" srcId="{14483CFC-31E8-4978-9156-317EB16D498C}" destId="{A5C42E36-A86D-4B77-80CD-D4BDED2169C6}" srcOrd="2" destOrd="0" parTransId="{34126AF8-A914-44C5-A867-DAC38C8D1C70}" sibTransId="{83801A66-CAB9-4BC5-B402-002E0B96AFAE}"/>
    <dgm:cxn modelId="{1693DDD8-E000-4BC6-B093-825E947260D1}" type="presOf" srcId="{83801A66-CAB9-4BC5-B402-002E0B96AFAE}" destId="{8CE00165-54A5-41FC-B8FB-703473F5661F}" srcOrd="0" destOrd="0" presId="urn:microsoft.com/office/officeart/2005/8/layout/radial6"/>
    <dgm:cxn modelId="{BBC18E83-3FD8-4527-BB18-C8057666E3A1}" srcId="{56E95CE1-1244-41ED-BA51-49771BC3C2A7}" destId="{14483CFC-31E8-4978-9156-317EB16D498C}" srcOrd="0" destOrd="0" parTransId="{324F44B9-DEDD-4717-8ACB-433CB2A8AFAE}" sibTransId="{3A04F0EE-F208-4B35-9600-01E044D1D019}"/>
    <dgm:cxn modelId="{E754FB3D-4D0C-426D-8AA5-6B2BC080D397}" type="presOf" srcId="{56E95CE1-1244-41ED-BA51-49771BC3C2A7}" destId="{C7012178-AC46-43C0-984F-F73669CF5D58}" srcOrd="0" destOrd="0" presId="urn:microsoft.com/office/officeart/2005/8/layout/radial6"/>
    <dgm:cxn modelId="{8853ABFD-3CF0-42DA-A153-236EEAEB8A25}" type="presOf" srcId="{8B5125B5-98DC-4C9F-B5B5-36AE5E2865BA}" destId="{6DFDFD2D-598E-461E-81BC-75111C1AA494}" srcOrd="0" destOrd="0" presId="urn:microsoft.com/office/officeart/2005/8/layout/radial6"/>
    <dgm:cxn modelId="{0F1013A7-1C80-47DA-9E0E-B12A18A79366}" type="presOf" srcId="{14483CFC-31E8-4978-9156-317EB16D498C}" destId="{EED9CB51-8518-4B27-9FD1-D5586DF20B76}" srcOrd="0" destOrd="0" presId="urn:microsoft.com/office/officeart/2005/8/layout/radial6"/>
    <dgm:cxn modelId="{D757169F-1DCF-4F17-ACD6-4B013F549759}" type="presOf" srcId="{30ED024F-EDC6-4CA3-BBF8-9451B63A7442}" destId="{D00176BA-C23B-4FC2-B39E-24ED4CB62380}" srcOrd="0" destOrd="0" presId="urn:microsoft.com/office/officeart/2005/8/layout/radial6"/>
    <dgm:cxn modelId="{74CED85B-630C-4CFC-A2AC-43AB48B96FAD}" type="presParOf" srcId="{C7012178-AC46-43C0-984F-F73669CF5D58}" destId="{EED9CB51-8518-4B27-9FD1-D5586DF20B76}" srcOrd="0" destOrd="0" presId="urn:microsoft.com/office/officeart/2005/8/layout/radial6"/>
    <dgm:cxn modelId="{607AF0AE-8E43-4AFF-82D8-7C661449280F}" type="presParOf" srcId="{C7012178-AC46-43C0-984F-F73669CF5D58}" destId="{2A1F51DA-E4CF-47FF-B0CA-3FA693BCEE9D}" srcOrd="1" destOrd="0" presId="urn:microsoft.com/office/officeart/2005/8/layout/radial6"/>
    <dgm:cxn modelId="{1550829C-1D16-4C50-BB2E-C49A71366E3D}" type="presParOf" srcId="{C7012178-AC46-43C0-984F-F73669CF5D58}" destId="{B9EF41F0-8377-4060-9C73-4860A1BBEA2A}" srcOrd="2" destOrd="0" presId="urn:microsoft.com/office/officeart/2005/8/layout/radial6"/>
    <dgm:cxn modelId="{2891496C-AF1A-4CF4-9508-496321268D29}" type="presParOf" srcId="{C7012178-AC46-43C0-984F-F73669CF5D58}" destId="{6DFDFD2D-598E-461E-81BC-75111C1AA494}" srcOrd="3" destOrd="0" presId="urn:microsoft.com/office/officeart/2005/8/layout/radial6"/>
    <dgm:cxn modelId="{22EB91F5-7477-4B3F-AEA9-0F85FFAA0C68}" type="presParOf" srcId="{C7012178-AC46-43C0-984F-F73669CF5D58}" destId="{D00176BA-C23B-4FC2-B39E-24ED4CB62380}" srcOrd="4" destOrd="0" presId="urn:microsoft.com/office/officeart/2005/8/layout/radial6"/>
    <dgm:cxn modelId="{22728C10-4CC1-40AE-9D3A-5CAC55D55AB1}" type="presParOf" srcId="{C7012178-AC46-43C0-984F-F73669CF5D58}" destId="{C6BCFDEE-A6BF-433E-B956-CC800BF42CB5}" srcOrd="5" destOrd="0" presId="urn:microsoft.com/office/officeart/2005/8/layout/radial6"/>
    <dgm:cxn modelId="{98480509-4FEE-495F-8FE8-4C3B494593A6}" type="presParOf" srcId="{C7012178-AC46-43C0-984F-F73669CF5D58}" destId="{8CC293FD-E3D5-452B-9FCB-185DC2D84C7C}" srcOrd="6" destOrd="0" presId="urn:microsoft.com/office/officeart/2005/8/layout/radial6"/>
    <dgm:cxn modelId="{93F65360-65AD-414E-A2F4-685E65A1BCFD}" type="presParOf" srcId="{C7012178-AC46-43C0-984F-F73669CF5D58}" destId="{6B825034-EAA4-401F-AD31-2E2F9F1CCDE9}" srcOrd="7" destOrd="0" presId="urn:microsoft.com/office/officeart/2005/8/layout/radial6"/>
    <dgm:cxn modelId="{1B2E3025-DEC8-4170-8F9C-9E5E4CC83131}" type="presParOf" srcId="{C7012178-AC46-43C0-984F-F73669CF5D58}" destId="{86F6A9C3-A5B5-4AAA-80B7-00317F5C17FD}" srcOrd="8" destOrd="0" presId="urn:microsoft.com/office/officeart/2005/8/layout/radial6"/>
    <dgm:cxn modelId="{E361CFAE-42E2-458A-BBBF-5ABC6072F9CF}" type="presParOf" srcId="{C7012178-AC46-43C0-984F-F73669CF5D58}" destId="{8CE00165-54A5-41FC-B8FB-703473F5661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FE701-59C4-408D-B57F-7EC22DD9C0E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E2B38-EB82-4232-9762-84E730B9CE7F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What is the Mid-Autumn Festival? </a:t>
          </a:r>
          <a:endParaRPr lang="en-US" dirty="0">
            <a:solidFill>
              <a:srgbClr val="FFFF00"/>
            </a:solidFill>
          </a:endParaRPr>
        </a:p>
      </dgm:t>
    </dgm:pt>
    <dgm:pt modelId="{21E0EB3B-5C05-420D-A704-909D9764B1AF}" type="parTrans" cxnId="{F29D7EA5-BEFC-4ECE-B547-27B3B8A6BAAD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1747C809-ABB9-4352-AA37-F1CFA7353867}" type="sibTrans" cxnId="{F29D7EA5-BEFC-4ECE-B547-27B3B8A6BAAD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1D1469D3-C83B-4341-96F7-C9B1AF3C99A3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The myths and history of the Mid-Autumn Festival</a:t>
          </a:r>
        </a:p>
      </dgm:t>
    </dgm:pt>
    <dgm:pt modelId="{49949CAE-13B9-4EE7-947E-6ADF40E94CB6}" type="parTrans" cxnId="{2FB76D73-BCCF-4F73-A4FB-6BCBF55B57B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D69C0287-E78B-4EBD-8D10-9ADAEE715E62}" type="sibTrans" cxnId="{2FB76D73-BCCF-4F73-A4FB-6BCBF55B57B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8A7ED77-3388-46E1-8392-F42FD133676B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How is the Mid-Autumn Festival celebrated?</a:t>
          </a:r>
          <a:endParaRPr lang="en-US" dirty="0">
            <a:solidFill>
              <a:srgbClr val="FFFF00"/>
            </a:solidFill>
          </a:endParaRPr>
        </a:p>
      </dgm:t>
    </dgm:pt>
    <dgm:pt modelId="{0823FA2D-E5BD-471D-8F25-ACC99FFD8B96}" type="parTrans" cxnId="{19A3F613-5D44-4D1F-90AC-29F6D4237A8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D3161BF-1CE1-407C-9364-8CBB6AD52B72}" type="sibTrans" cxnId="{19A3F613-5D44-4D1F-90AC-29F6D4237A8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4033F0C9-1223-4C58-A39F-009D778806C8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Where can I donate extra moon cakes and recycle the packaging?</a:t>
          </a:r>
          <a:endParaRPr lang="en-US" dirty="0">
            <a:solidFill>
              <a:srgbClr val="FFFF00"/>
            </a:solidFill>
          </a:endParaRPr>
        </a:p>
      </dgm:t>
    </dgm:pt>
    <dgm:pt modelId="{2DE76228-C190-4C64-802A-B4D19345A42D}" type="parTrans" cxnId="{0D2FD71D-B0D1-402C-B82A-53F9291FAA6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253C73A0-CD2E-4085-8E4B-D0DC279764DD}" type="sibTrans" cxnId="{0D2FD71D-B0D1-402C-B82A-53F9291FAA6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67CA60D2-E1E3-4171-AFE5-27E617E697C1}" type="pres">
      <dgm:prSet presAssocID="{CECFE701-59C4-408D-B57F-7EC22DD9C0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A2AB7CC-8AB1-4467-A805-D2B904B48013}" type="pres">
      <dgm:prSet presAssocID="{CECFE701-59C4-408D-B57F-7EC22DD9C0ED}" presName="Name1" presStyleCnt="0"/>
      <dgm:spPr/>
    </dgm:pt>
    <dgm:pt modelId="{52801341-CC7B-424E-A9FD-47439820A6D8}" type="pres">
      <dgm:prSet presAssocID="{CECFE701-59C4-408D-B57F-7EC22DD9C0ED}" presName="cycle" presStyleCnt="0"/>
      <dgm:spPr/>
    </dgm:pt>
    <dgm:pt modelId="{AD5DEBBE-25D5-490F-A22E-B8E341AB445C}" type="pres">
      <dgm:prSet presAssocID="{CECFE701-59C4-408D-B57F-7EC22DD9C0ED}" presName="srcNode" presStyleLbl="node1" presStyleIdx="0" presStyleCnt="4"/>
      <dgm:spPr/>
    </dgm:pt>
    <dgm:pt modelId="{F74E1F63-8610-4FFA-A455-C2887962AC48}" type="pres">
      <dgm:prSet presAssocID="{CECFE701-59C4-408D-B57F-7EC22DD9C0ED}" presName="conn" presStyleLbl="parChTrans1D2" presStyleIdx="0" presStyleCnt="1"/>
      <dgm:spPr/>
      <dgm:t>
        <a:bodyPr/>
        <a:lstStyle/>
        <a:p>
          <a:endParaRPr lang="en-US"/>
        </a:p>
      </dgm:t>
    </dgm:pt>
    <dgm:pt modelId="{BA4201A4-E843-4C04-9791-EF120C0927D1}" type="pres">
      <dgm:prSet presAssocID="{CECFE701-59C4-408D-B57F-7EC22DD9C0ED}" presName="extraNode" presStyleLbl="node1" presStyleIdx="0" presStyleCnt="4"/>
      <dgm:spPr/>
    </dgm:pt>
    <dgm:pt modelId="{E2DD47E5-EF5E-4648-8046-32CBB7CC3600}" type="pres">
      <dgm:prSet presAssocID="{CECFE701-59C4-408D-B57F-7EC22DD9C0ED}" presName="dstNode" presStyleLbl="node1" presStyleIdx="0" presStyleCnt="4"/>
      <dgm:spPr/>
    </dgm:pt>
    <dgm:pt modelId="{A226E02E-12F4-48DB-9E04-B16AF8F70292}" type="pres">
      <dgm:prSet presAssocID="{EE7E2B38-EB82-4232-9762-84E730B9CE7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93A72-6534-4EB8-B00B-D25A0888FE74}" type="pres">
      <dgm:prSet presAssocID="{EE7E2B38-EB82-4232-9762-84E730B9CE7F}" presName="accent_1" presStyleCnt="0"/>
      <dgm:spPr/>
    </dgm:pt>
    <dgm:pt modelId="{419BEC42-E2CE-4DFF-948B-A0644E276820}" type="pres">
      <dgm:prSet presAssocID="{EE7E2B38-EB82-4232-9762-84E730B9CE7F}" presName="accentRepeatNode" presStyleLbl="solidFgAcc1" presStyleIdx="0" presStyleCnt="4"/>
      <dgm:spPr/>
    </dgm:pt>
    <dgm:pt modelId="{BC55FC1C-5CBF-4546-9278-FFD33EBBA77A}" type="pres">
      <dgm:prSet presAssocID="{1D1469D3-C83B-4341-96F7-C9B1AF3C99A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11B08-49CA-45DE-8310-C44FB9650FA6}" type="pres">
      <dgm:prSet presAssocID="{1D1469D3-C83B-4341-96F7-C9B1AF3C99A3}" presName="accent_2" presStyleCnt="0"/>
      <dgm:spPr/>
    </dgm:pt>
    <dgm:pt modelId="{4C557796-3A88-4C8E-A117-02DA87E8B635}" type="pres">
      <dgm:prSet presAssocID="{1D1469D3-C83B-4341-96F7-C9B1AF3C99A3}" presName="accentRepeatNode" presStyleLbl="solidFgAcc1" presStyleIdx="1" presStyleCnt="4"/>
      <dgm:spPr/>
    </dgm:pt>
    <dgm:pt modelId="{1FED3E47-6B65-467F-A018-E05FF1DABCBE}" type="pres">
      <dgm:prSet presAssocID="{78A7ED77-3388-46E1-8392-F42FD133676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3EA7C-3E16-4546-A573-C44516B67E1E}" type="pres">
      <dgm:prSet presAssocID="{78A7ED77-3388-46E1-8392-F42FD133676B}" presName="accent_3" presStyleCnt="0"/>
      <dgm:spPr/>
    </dgm:pt>
    <dgm:pt modelId="{2A83501E-ECE1-45FD-BDF5-06BC4722BD52}" type="pres">
      <dgm:prSet presAssocID="{78A7ED77-3388-46E1-8392-F42FD133676B}" presName="accentRepeatNode" presStyleLbl="solidFgAcc1" presStyleIdx="2" presStyleCnt="4"/>
      <dgm:spPr/>
    </dgm:pt>
    <dgm:pt modelId="{0CAD3577-E00A-4012-8B1E-AB0F51867D9D}" type="pres">
      <dgm:prSet presAssocID="{4033F0C9-1223-4C58-A39F-009D778806C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E9BBD-63C1-48F6-A9E0-21C304B9CC5B}" type="pres">
      <dgm:prSet presAssocID="{4033F0C9-1223-4C58-A39F-009D778806C8}" presName="accent_4" presStyleCnt="0"/>
      <dgm:spPr/>
    </dgm:pt>
    <dgm:pt modelId="{F553F08D-1772-48EF-95BA-9E0597A1359C}" type="pres">
      <dgm:prSet presAssocID="{4033F0C9-1223-4C58-A39F-009D778806C8}" presName="accentRepeatNode" presStyleLbl="solidFgAcc1" presStyleIdx="3" presStyleCnt="4"/>
      <dgm:spPr/>
    </dgm:pt>
  </dgm:ptLst>
  <dgm:cxnLst>
    <dgm:cxn modelId="{39303D33-5ADA-4AE1-8F2D-A51D5C3E7DAE}" type="presOf" srcId="{1747C809-ABB9-4352-AA37-F1CFA7353867}" destId="{F74E1F63-8610-4FFA-A455-C2887962AC48}" srcOrd="0" destOrd="0" presId="urn:microsoft.com/office/officeart/2008/layout/VerticalCurvedList"/>
    <dgm:cxn modelId="{4A8DCBBF-BA6C-44CD-9FB9-5D95B899D6ED}" type="presOf" srcId="{78A7ED77-3388-46E1-8392-F42FD133676B}" destId="{1FED3E47-6B65-467F-A018-E05FF1DABCBE}" srcOrd="0" destOrd="0" presId="urn:microsoft.com/office/officeart/2008/layout/VerticalCurvedList"/>
    <dgm:cxn modelId="{D7D459A6-6EA8-4914-A6FB-63FAE1A4B845}" type="presOf" srcId="{EE7E2B38-EB82-4232-9762-84E730B9CE7F}" destId="{A226E02E-12F4-48DB-9E04-B16AF8F70292}" srcOrd="0" destOrd="0" presId="urn:microsoft.com/office/officeart/2008/layout/VerticalCurvedList"/>
    <dgm:cxn modelId="{E6378335-5B42-4B43-88DD-6678D91498A7}" type="presOf" srcId="{4033F0C9-1223-4C58-A39F-009D778806C8}" destId="{0CAD3577-E00A-4012-8B1E-AB0F51867D9D}" srcOrd="0" destOrd="0" presId="urn:microsoft.com/office/officeart/2008/layout/VerticalCurvedList"/>
    <dgm:cxn modelId="{19A3F613-5D44-4D1F-90AC-29F6D4237A82}" srcId="{CECFE701-59C4-408D-B57F-7EC22DD9C0ED}" destId="{78A7ED77-3388-46E1-8392-F42FD133676B}" srcOrd="2" destOrd="0" parTransId="{0823FA2D-E5BD-471D-8F25-ACC99FFD8B96}" sibTransId="{AD3161BF-1CE1-407C-9364-8CBB6AD52B72}"/>
    <dgm:cxn modelId="{F29D7EA5-BEFC-4ECE-B547-27B3B8A6BAAD}" srcId="{CECFE701-59C4-408D-B57F-7EC22DD9C0ED}" destId="{EE7E2B38-EB82-4232-9762-84E730B9CE7F}" srcOrd="0" destOrd="0" parTransId="{21E0EB3B-5C05-420D-A704-909D9764B1AF}" sibTransId="{1747C809-ABB9-4352-AA37-F1CFA7353867}"/>
    <dgm:cxn modelId="{0D2FD71D-B0D1-402C-B82A-53F9291FAA68}" srcId="{CECFE701-59C4-408D-B57F-7EC22DD9C0ED}" destId="{4033F0C9-1223-4C58-A39F-009D778806C8}" srcOrd="3" destOrd="0" parTransId="{2DE76228-C190-4C64-802A-B4D19345A42D}" sibTransId="{253C73A0-CD2E-4085-8E4B-D0DC279764DD}"/>
    <dgm:cxn modelId="{75A39CED-BA24-4A59-B668-7C13B5BDF2FB}" type="presOf" srcId="{CECFE701-59C4-408D-B57F-7EC22DD9C0ED}" destId="{67CA60D2-E1E3-4171-AFE5-27E617E697C1}" srcOrd="0" destOrd="0" presId="urn:microsoft.com/office/officeart/2008/layout/VerticalCurvedList"/>
    <dgm:cxn modelId="{BAF2DD2F-FE14-478F-846B-57E1C55F0BB7}" type="presOf" srcId="{1D1469D3-C83B-4341-96F7-C9B1AF3C99A3}" destId="{BC55FC1C-5CBF-4546-9278-FFD33EBBA77A}" srcOrd="0" destOrd="0" presId="urn:microsoft.com/office/officeart/2008/layout/VerticalCurvedList"/>
    <dgm:cxn modelId="{2FB76D73-BCCF-4F73-A4FB-6BCBF55B57B8}" srcId="{CECFE701-59C4-408D-B57F-7EC22DD9C0ED}" destId="{1D1469D3-C83B-4341-96F7-C9B1AF3C99A3}" srcOrd="1" destOrd="0" parTransId="{49949CAE-13B9-4EE7-947E-6ADF40E94CB6}" sibTransId="{D69C0287-E78B-4EBD-8D10-9ADAEE715E62}"/>
    <dgm:cxn modelId="{0F6DBF0E-BD13-4D44-8304-1354D1799136}" type="presParOf" srcId="{67CA60D2-E1E3-4171-AFE5-27E617E697C1}" destId="{2A2AB7CC-8AB1-4467-A805-D2B904B48013}" srcOrd="0" destOrd="0" presId="urn:microsoft.com/office/officeart/2008/layout/VerticalCurvedList"/>
    <dgm:cxn modelId="{84B9F18D-A56F-45E2-A4E5-23F7B6EC84AF}" type="presParOf" srcId="{2A2AB7CC-8AB1-4467-A805-D2B904B48013}" destId="{52801341-CC7B-424E-A9FD-47439820A6D8}" srcOrd="0" destOrd="0" presId="urn:microsoft.com/office/officeart/2008/layout/VerticalCurvedList"/>
    <dgm:cxn modelId="{1BFD4F56-DC57-4C93-A52A-24EC6B2FF978}" type="presParOf" srcId="{52801341-CC7B-424E-A9FD-47439820A6D8}" destId="{AD5DEBBE-25D5-490F-A22E-B8E341AB445C}" srcOrd="0" destOrd="0" presId="urn:microsoft.com/office/officeart/2008/layout/VerticalCurvedList"/>
    <dgm:cxn modelId="{FC62A74F-E186-4EA0-A4F9-084DF5A56A7A}" type="presParOf" srcId="{52801341-CC7B-424E-A9FD-47439820A6D8}" destId="{F74E1F63-8610-4FFA-A455-C2887962AC48}" srcOrd="1" destOrd="0" presId="urn:microsoft.com/office/officeart/2008/layout/VerticalCurvedList"/>
    <dgm:cxn modelId="{3B3BDBB5-DD90-4BBF-BFE5-D56915C4AC9D}" type="presParOf" srcId="{52801341-CC7B-424E-A9FD-47439820A6D8}" destId="{BA4201A4-E843-4C04-9791-EF120C0927D1}" srcOrd="2" destOrd="0" presId="urn:microsoft.com/office/officeart/2008/layout/VerticalCurvedList"/>
    <dgm:cxn modelId="{AF1936EC-853E-4FD7-BF56-57BCA0649807}" type="presParOf" srcId="{52801341-CC7B-424E-A9FD-47439820A6D8}" destId="{E2DD47E5-EF5E-4648-8046-32CBB7CC3600}" srcOrd="3" destOrd="0" presId="urn:microsoft.com/office/officeart/2008/layout/VerticalCurvedList"/>
    <dgm:cxn modelId="{5D13D279-8A6D-4AD1-B703-6CBA900C2BCE}" type="presParOf" srcId="{2A2AB7CC-8AB1-4467-A805-D2B904B48013}" destId="{A226E02E-12F4-48DB-9E04-B16AF8F70292}" srcOrd="1" destOrd="0" presId="urn:microsoft.com/office/officeart/2008/layout/VerticalCurvedList"/>
    <dgm:cxn modelId="{83F8AEC4-03BD-4626-950F-EABB701CC9FA}" type="presParOf" srcId="{2A2AB7CC-8AB1-4467-A805-D2B904B48013}" destId="{C8193A72-6534-4EB8-B00B-D25A0888FE74}" srcOrd="2" destOrd="0" presId="urn:microsoft.com/office/officeart/2008/layout/VerticalCurvedList"/>
    <dgm:cxn modelId="{90CAAEFB-3CB0-47DE-BA58-9E0478B9E933}" type="presParOf" srcId="{C8193A72-6534-4EB8-B00B-D25A0888FE74}" destId="{419BEC42-E2CE-4DFF-948B-A0644E276820}" srcOrd="0" destOrd="0" presId="urn:microsoft.com/office/officeart/2008/layout/VerticalCurvedList"/>
    <dgm:cxn modelId="{06A69684-0BCF-4299-A2DD-B1ECC23328F7}" type="presParOf" srcId="{2A2AB7CC-8AB1-4467-A805-D2B904B48013}" destId="{BC55FC1C-5CBF-4546-9278-FFD33EBBA77A}" srcOrd="3" destOrd="0" presId="urn:microsoft.com/office/officeart/2008/layout/VerticalCurvedList"/>
    <dgm:cxn modelId="{548DF788-F2D4-415D-9526-DA4A802802D6}" type="presParOf" srcId="{2A2AB7CC-8AB1-4467-A805-D2B904B48013}" destId="{AF011B08-49CA-45DE-8310-C44FB9650FA6}" srcOrd="4" destOrd="0" presId="urn:microsoft.com/office/officeart/2008/layout/VerticalCurvedList"/>
    <dgm:cxn modelId="{FDE9D208-DBFC-41D6-903A-D9BE3AC4A4DA}" type="presParOf" srcId="{AF011B08-49CA-45DE-8310-C44FB9650FA6}" destId="{4C557796-3A88-4C8E-A117-02DA87E8B635}" srcOrd="0" destOrd="0" presId="urn:microsoft.com/office/officeart/2008/layout/VerticalCurvedList"/>
    <dgm:cxn modelId="{7BCE1B00-909F-4AD1-8E5A-AF71D65F13D7}" type="presParOf" srcId="{2A2AB7CC-8AB1-4467-A805-D2B904B48013}" destId="{1FED3E47-6B65-467F-A018-E05FF1DABCBE}" srcOrd="5" destOrd="0" presId="urn:microsoft.com/office/officeart/2008/layout/VerticalCurvedList"/>
    <dgm:cxn modelId="{94FBC20E-0F56-4C99-9BD4-ACD0F7F82E69}" type="presParOf" srcId="{2A2AB7CC-8AB1-4467-A805-D2B904B48013}" destId="{00F3EA7C-3E16-4546-A573-C44516B67E1E}" srcOrd="6" destOrd="0" presId="urn:microsoft.com/office/officeart/2008/layout/VerticalCurvedList"/>
    <dgm:cxn modelId="{2DCB5528-60E5-4DA1-B4F0-6EACE6A42A80}" type="presParOf" srcId="{00F3EA7C-3E16-4546-A573-C44516B67E1E}" destId="{2A83501E-ECE1-45FD-BDF5-06BC4722BD52}" srcOrd="0" destOrd="0" presId="urn:microsoft.com/office/officeart/2008/layout/VerticalCurvedList"/>
    <dgm:cxn modelId="{B90E02F2-741F-4881-87CD-D39E71A73230}" type="presParOf" srcId="{2A2AB7CC-8AB1-4467-A805-D2B904B48013}" destId="{0CAD3577-E00A-4012-8B1E-AB0F51867D9D}" srcOrd="7" destOrd="0" presId="urn:microsoft.com/office/officeart/2008/layout/VerticalCurvedList"/>
    <dgm:cxn modelId="{3EBD4FF2-8C43-4D9E-B1E7-E12A8A841C21}" type="presParOf" srcId="{2A2AB7CC-8AB1-4467-A805-D2B904B48013}" destId="{DBDE9BBD-63C1-48F6-A9E0-21C304B9CC5B}" srcOrd="8" destOrd="0" presId="urn:microsoft.com/office/officeart/2008/layout/VerticalCurvedList"/>
    <dgm:cxn modelId="{4B3E3F1E-1906-44E6-8DE1-29CBF7FA24FF}" type="presParOf" srcId="{DBDE9BBD-63C1-48F6-A9E0-21C304B9CC5B}" destId="{F553F08D-1772-48EF-95BA-9E0597A135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6DC143-0EBD-4648-8F36-DE5D58409CCE}" type="doc">
      <dgm:prSet loTypeId="urn:microsoft.com/office/officeart/2005/8/layout/cycle4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45167-DF87-4E2A-8CED-D0646A839DC9}">
      <dgm:prSet phldrT="[Text]"/>
      <dgm:spPr/>
      <dgm:t>
        <a:bodyPr/>
        <a:lstStyle/>
        <a:p>
          <a:endParaRPr lang="en-US" dirty="0"/>
        </a:p>
      </dgm:t>
    </dgm:pt>
    <dgm:pt modelId="{DF9E13B5-C56F-4FF7-A557-AD8996153214}" type="parTrans" cxnId="{120F994C-3973-4629-8BCA-7F1277FA20A4}">
      <dgm:prSet/>
      <dgm:spPr/>
      <dgm:t>
        <a:bodyPr/>
        <a:lstStyle/>
        <a:p>
          <a:endParaRPr lang="en-US"/>
        </a:p>
      </dgm:t>
    </dgm:pt>
    <dgm:pt modelId="{A057D045-ED0B-4E10-9A39-16F82E096350}" type="sibTrans" cxnId="{120F994C-3973-4629-8BCA-7F1277FA20A4}">
      <dgm:prSet/>
      <dgm:spPr/>
      <dgm:t>
        <a:bodyPr/>
        <a:lstStyle/>
        <a:p>
          <a:endParaRPr lang="en-US"/>
        </a:p>
      </dgm:t>
    </dgm:pt>
    <dgm:pt modelId="{6AC297C5-98BA-4E4C-8D14-D1B7741050CE}">
      <dgm:prSet phldrT="[Text]"/>
      <dgm:spPr/>
      <dgm:t>
        <a:bodyPr/>
        <a:lstStyle/>
        <a:p>
          <a:endParaRPr lang="en-US" dirty="0"/>
        </a:p>
      </dgm:t>
    </dgm:pt>
    <dgm:pt modelId="{F1343C44-CC91-4087-9F0E-0D75AB9D2F15}" type="parTrans" cxnId="{09F4CF8B-EA90-4A40-AE0E-7492C377FF90}">
      <dgm:prSet/>
      <dgm:spPr/>
      <dgm:t>
        <a:bodyPr/>
        <a:lstStyle/>
        <a:p>
          <a:endParaRPr lang="en-US"/>
        </a:p>
      </dgm:t>
    </dgm:pt>
    <dgm:pt modelId="{9E693046-3AEC-4F6B-8FFF-CF9B1CAC9CB0}" type="sibTrans" cxnId="{09F4CF8B-EA90-4A40-AE0E-7492C377FF90}">
      <dgm:prSet/>
      <dgm:spPr/>
      <dgm:t>
        <a:bodyPr/>
        <a:lstStyle/>
        <a:p>
          <a:endParaRPr lang="en-US"/>
        </a:p>
      </dgm:t>
    </dgm:pt>
    <dgm:pt modelId="{AC7714AA-2951-4CD8-8208-E38005064EDF}">
      <dgm:prSet phldrT="[Text]"/>
      <dgm:spPr/>
      <dgm:t>
        <a:bodyPr/>
        <a:lstStyle/>
        <a:p>
          <a:endParaRPr lang="en-US" dirty="0"/>
        </a:p>
      </dgm:t>
    </dgm:pt>
    <dgm:pt modelId="{E525144B-1C5C-4245-AE50-56B46569D2B2}" type="parTrans" cxnId="{C88A5252-C197-4E3F-BD83-6474320334D4}">
      <dgm:prSet/>
      <dgm:spPr/>
      <dgm:t>
        <a:bodyPr/>
        <a:lstStyle/>
        <a:p>
          <a:endParaRPr lang="en-US"/>
        </a:p>
      </dgm:t>
    </dgm:pt>
    <dgm:pt modelId="{DFC74F04-BB19-4012-A122-3CC05BDCDFD5}" type="sibTrans" cxnId="{C88A5252-C197-4E3F-BD83-6474320334D4}">
      <dgm:prSet/>
      <dgm:spPr/>
      <dgm:t>
        <a:bodyPr/>
        <a:lstStyle/>
        <a:p>
          <a:endParaRPr lang="en-US"/>
        </a:p>
      </dgm:t>
    </dgm:pt>
    <dgm:pt modelId="{D87888D8-2B1C-41A1-837A-65DAAC4B22B4}">
      <dgm:prSet phldrT="[Text]"/>
      <dgm:spPr/>
      <dgm:t>
        <a:bodyPr/>
        <a:lstStyle/>
        <a:p>
          <a:endParaRPr lang="en-US" dirty="0"/>
        </a:p>
      </dgm:t>
    </dgm:pt>
    <dgm:pt modelId="{F255F188-D15A-4E8C-9890-4F605FDE285A}" type="parTrans" cxnId="{7616B30B-B7C7-4360-BD58-489C74DCC481}">
      <dgm:prSet/>
      <dgm:spPr/>
      <dgm:t>
        <a:bodyPr/>
        <a:lstStyle/>
        <a:p>
          <a:endParaRPr lang="en-US"/>
        </a:p>
      </dgm:t>
    </dgm:pt>
    <dgm:pt modelId="{291904FC-93B3-4246-865C-4C7F91E1FDB8}" type="sibTrans" cxnId="{7616B30B-B7C7-4360-BD58-489C74DCC481}">
      <dgm:prSet/>
      <dgm:spPr/>
      <dgm:t>
        <a:bodyPr/>
        <a:lstStyle/>
        <a:p>
          <a:endParaRPr lang="en-US"/>
        </a:p>
      </dgm:t>
    </dgm:pt>
    <dgm:pt modelId="{5D40882C-7E06-46D4-B147-46F5BB05A00D}" type="pres">
      <dgm:prSet presAssocID="{E66DC143-0EBD-4648-8F36-DE5D58409CC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FA54F2-1CE0-4FED-BDC3-BADE5F7D3106}" type="pres">
      <dgm:prSet presAssocID="{E66DC143-0EBD-4648-8F36-DE5D58409CCE}" presName="children" presStyleCnt="0"/>
      <dgm:spPr/>
    </dgm:pt>
    <dgm:pt modelId="{DCA18F35-6355-4C25-9F2E-F16F8559EAAB}" type="pres">
      <dgm:prSet presAssocID="{E66DC143-0EBD-4648-8F36-DE5D58409CCE}" presName="childPlaceholder" presStyleCnt="0"/>
      <dgm:spPr/>
    </dgm:pt>
    <dgm:pt modelId="{2F750511-2A31-4D20-B403-A11AA3BBA5CB}" type="pres">
      <dgm:prSet presAssocID="{E66DC143-0EBD-4648-8F36-DE5D58409CCE}" presName="circle" presStyleCnt="0"/>
      <dgm:spPr/>
    </dgm:pt>
    <dgm:pt modelId="{08784466-BD48-4DD7-9D4F-32C916B9B470}" type="pres">
      <dgm:prSet presAssocID="{E66DC143-0EBD-4648-8F36-DE5D58409CC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FC51D-ED10-473B-B1BF-EE4B34BF4D46}" type="pres">
      <dgm:prSet presAssocID="{E66DC143-0EBD-4648-8F36-DE5D58409CC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EFD8D-9558-49B8-86C3-4D27E054BF23}" type="pres">
      <dgm:prSet presAssocID="{E66DC143-0EBD-4648-8F36-DE5D58409CC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D8E47-3F64-4161-8469-0D0DB520AF1C}" type="pres">
      <dgm:prSet presAssocID="{E66DC143-0EBD-4648-8F36-DE5D58409CC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E850B-7714-45FC-8769-601071020890}" type="pres">
      <dgm:prSet presAssocID="{E66DC143-0EBD-4648-8F36-DE5D58409CCE}" presName="quadrantPlaceholder" presStyleCnt="0"/>
      <dgm:spPr/>
    </dgm:pt>
    <dgm:pt modelId="{946E79A1-F694-401E-AA8C-04D019949142}" type="pres">
      <dgm:prSet presAssocID="{E66DC143-0EBD-4648-8F36-DE5D58409CCE}" presName="center1" presStyleLbl="fgShp" presStyleIdx="0" presStyleCnt="2"/>
      <dgm:spPr/>
    </dgm:pt>
    <dgm:pt modelId="{95C7F9A9-A330-46B1-AE2A-BF809372A2CB}" type="pres">
      <dgm:prSet presAssocID="{E66DC143-0EBD-4648-8F36-DE5D58409CCE}" presName="center2" presStyleLbl="fgShp" presStyleIdx="1" presStyleCnt="2"/>
      <dgm:spPr/>
    </dgm:pt>
  </dgm:ptLst>
  <dgm:cxnLst>
    <dgm:cxn modelId="{7616B30B-B7C7-4360-BD58-489C74DCC481}" srcId="{E66DC143-0EBD-4648-8F36-DE5D58409CCE}" destId="{D87888D8-2B1C-41A1-837A-65DAAC4B22B4}" srcOrd="3" destOrd="0" parTransId="{F255F188-D15A-4E8C-9890-4F605FDE285A}" sibTransId="{291904FC-93B3-4246-865C-4C7F91E1FDB8}"/>
    <dgm:cxn modelId="{4189FA89-A7EC-44D7-B1FA-EBE534C480ED}" type="presOf" srcId="{BB845167-DF87-4E2A-8CED-D0646A839DC9}" destId="{08784466-BD48-4DD7-9D4F-32C916B9B470}" srcOrd="0" destOrd="0" presId="urn:microsoft.com/office/officeart/2005/8/layout/cycle4"/>
    <dgm:cxn modelId="{FBD912C6-1001-4B3E-833F-D9D4191B97E3}" type="presOf" srcId="{D87888D8-2B1C-41A1-837A-65DAAC4B22B4}" destId="{151D8E47-3F64-4161-8469-0D0DB520AF1C}" srcOrd="0" destOrd="0" presId="urn:microsoft.com/office/officeart/2005/8/layout/cycle4"/>
    <dgm:cxn modelId="{E94D9A9F-A52F-4885-9FDD-40BD36D4FD76}" type="presOf" srcId="{6AC297C5-98BA-4E4C-8D14-D1B7741050CE}" destId="{D0BFC51D-ED10-473B-B1BF-EE4B34BF4D46}" srcOrd="0" destOrd="0" presId="urn:microsoft.com/office/officeart/2005/8/layout/cycle4"/>
    <dgm:cxn modelId="{837A8CD5-FB53-4E40-85C9-1A1B144A2352}" type="presOf" srcId="{E66DC143-0EBD-4648-8F36-DE5D58409CCE}" destId="{5D40882C-7E06-46D4-B147-46F5BB05A00D}" srcOrd="0" destOrd="0" presId="urn:microsoft.com/office/officeart/2005/8/layout/cycle4"/>
    <dgm:cxn modelId="{79B2CCD7-CB37-471E-985D-899616FBEEE0}" type="presOf" srcId="{AC7714AA-2951-4CD8-8208-E38005064EDF}" destId="{09EEFD8D-9558-49B8-86C3-4D27E054BF23}" srcOrd="0" destOrd="0" presId="urn:microsoft.com/office/officeart/2005/8/layout/cycle4"/>
    <dgm:cxn modelId="{09F4CF8B-EA90-4A40-AE0E-7492C377FF90}" srcId="{E66DC143-0EBD-4648-8F36-DE5D58409CCE}" destId="{6AC297C5-98BA-4E4C-8D14-D1B7741050CE}" srcOrd="1" destOrd="0" parTransId="{F1343C44-CC91-4087-9F0E-0D75AB9D2F15}" sibTransId="{9E693046-3AEC-4F6B-8FFF-CF9B1CAC9CB0}"/>
    <dgm:cxn modelId="{120F994C-3973-4629-8BCA-7F1277FA20A4}" srcId="{E66DC143-0EBD-4648-8F36-DE5D58409CCE}" destId="{BB845167-DF87-4E2A-8CED-D0646A839DC9}" srcOrd="0" destOrd="0" parTransId="{DF9E13B5-C56F-4FF7-A557-AD8996153214}" sibTransId="{A057D045-ED0B-4E10-9A39-16F82E096350}"/>
    <dgm:cxn modelId="{C88A5252-C197-4E3F-BD83-6474320334D4}" srcId="{E66DC143-0EBD-4648-8F36-DE5D58409CCE}" destId="{AC7714AA-2951-4CD8-8208-E38005064EDF}" srcOrd="2" destOrd="0" parTransId="{E525144B-1C5C-4245-AE50-56B46569D2B2}" sibTransId="{DFC74F04-BB19-4012-A122-3CC05BDCDFD5}"/>
    <dgm:cxn modelId="{8754426C-E414-4228-83A4-F4972421DDB7}" type="presParOf" srcId="{5D40882C-7E06-46D4-B147-46F5BB05A00D}" destId="{B7FA54F2-1CE0-4FED-BDC3-BADE5F7D3106}" srcOrd="0" destOrd="0" presId="urn:microsoft.com/office/officeart/2005/8/layout/cycle4"/>
    <dgm:cxn modelId="{3B7FB203-B57F-4467-8155-EAA7D65BDD37}" type="presParOf" srcId="{B7FA54F2-1CE0-4FED-BDC3-BADE5F7D3106}" destId="{DCA18F35-6355-4C25-9F2E-F16F8559EAAB}" srcOrd="0" destOrd="0" presId="urn:microsoft.com/office/officeart/2005/8/layout/cycle4"/>
    <dgm:cxn modelId="{8E93062F-B5EF-43A5-8CC7-8EC72810124D}" type="presParOf" srcId="{5D40882C-7E06-46D4-B147-46F5BB05A00D}" destId="{2F750511-2A31-4D20-B403-A11AA3BBA5CB}" srcOrd="1" destOrd="0" presId="urn:microsoft.com/office/officeart/2005/8/layout/cycle4"/>
    <dgm:cxn modelId="{60714CD3-771E-463D-B6B7-139443EBD567}" type="presParOf" srcId="{2F750511-2A31-4D20-B403-A11AA3BBA5CB}" destId="{08784466-BD48-4DD7-9D4F-32C916B9B470}" srcOrd="0" destOrd="0" presId="urn:microsoft.com/office/officeart/2005/8/layout/cycle4"/>
    <dgm:cxn modelId="{BA3E8007-0FDD-4944-A96B-6E53A695B3F5}" type="presParOf" srcId="{2F750511-2A31-4D20-B403-A11AA3BBA5CB}" destId="{D0BFC51D-ED10-473B-B1BF-EE4B34BF4D46}" srcOrd="1" destOrd="0" presId="urn:microsoft.com/office/officeart/2005/8/layout/cycle4"/>
    <dgm:cxn modelId="{3C6D35F2-5D0E-44FF-993B-DAA4AEC97808}" type="presParOf" srcId="{2F750511-2A31-4D20-B403-A11AA3BBA5CB}" destId="{09EEFD8D-9558-49B8-86C3-4D27E054BF23}" srcOrd="2" destOrd="0" presId="urn:microsoft.com/office/officeart/2005/8/layout/cycle4"/>
    <dgm:cxn modelId="{EEC066EF-A069-4F13-BF2B-BEE2BF127FD2}" type="presParOf" srcId="{2F750511-2A31-4D20-B403-A11AA3BBA5CB}" destId="{151D8E47-3F64-4161-8469-0D0DB520AF1C}" srcOrd="3" destOrd="0" presId="urn:microsoft.com/office/officeart/2005/8/layout/cycle4"/>
    <dgm:cxn modelId="{75D61889-7E0C-4A94-B1A9-5AAD14FED7C3}" type="presParOf" srcId="{2F750511-2A31-4D20-B403-A11AA3BBA5CB}" destId="{585E850B-7714-45FC-8769-601071020890}" srcOrd="4" destOrd="0" presId="urn:microsoft.com/office/officeart/2005/8/layout/cycle4"/>
    <dgm:cxn modelId="{1465D0ED-87B5-4A41-9B7B-6719430392CC}" type="presParOf" srcId="{5D40882C-7E06-46D4-B147-46F5BB05A00D}" destId="{946E79A1-F694-401E-AA8C-04D019949142}" srcOrd="2" destOrd="0" presId="urn:microsoft.com/office/officeart/2005/8/layout/cycle4"/>
    <dgm:cxn modelId="{312263D5-2327-42BC-974F-7D2F1730BC2E}" type="presParOf" srcId="{5D40882C-7E06-46D4-B147-46F5BB05A00D}" destId="{95C7F9A9-A330-46B1-AE2A-BF809372A2C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852606-23B2-47FD-9C1E-CCB5A8C425D9}" type="doc">
      <dgm:prSet loTypeId="urn:microsoft.com/office/officeart/2005/8/layout/cycle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AFD6DD1C-CB56-4B49-821D-B6A8B3736AF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altLang="zh-TW" b="1">
              <a:solidFill>
                <a:schemeClr val="accent2">
                  <a:lumMod val="75000"/>
                </a:schemeClr>
              </a:solidFill>
            </a:rPr>
            <a:t>Setting</a:t>
          </a:r>
          <a:endParaRPr lang="zh-TW" altLang="en-US" b="1">
            <a:solidFill>
              <a:schemeClr val="accent2">
                <a:lumMod val="75000"/>
              </a:schemeClr>
            </a:solidFill>
          </a:endParaRPr>
        </a:p>
      </dgm:t>
    </dgm:pt>
    <dgm:pt modelId="{106C2CA3-DB84-46AD-8982-F094581413B1}" type="parTrans" cxnId="{DBFFBEA7-ABBC-4930-911E-E8D1C8067A0B}">
      <dgm:prSet/>
      <dgm:spPr/>
      <dgm:t>
        <a:bodyPr/>
        <a:lstStyle/>
        <a:p>
          <a:endParaRPr lang="zh-TW" altLang="en-US"/>
        </a:p>
      </dgm:t>
    </dgm:pt>
    <dgm:pt modelId="{EA2295D8-D352-4640-930A-0A14434E15C1}" type="sibTrans" cxnId="{DBFFBEA7-ABBC-4930-911E-E8D1C8067A0B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2FE1CC7A-DA94-441F-8669-A54A913AD60A}">
      <dgm:prSet phldrT="[文字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chemeClr val="accent6">
                  <a:lumMod val="75000"/>
                </a:schemeClr>
              </a:solidFill>
            </a:rPr>
            <a:t>Key Events</a:t>
          </a:r>
          <a:endParaRPr lang="zh-TW" alt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1BD1E330-3D60-4A96-8C9A-27382367F455}" type="parTrans" cxnId="{E1F21ED6-3063-484F-892B-0849E13DF6C1}">
      <dgm:prSet/>
      <dgm:spPr/>
      <dgm:t>
        <a:bodyPr/>
        <a:lstStyle/>
        <a:p>
          <a:endParaRPr lang="zh-TW" altLang="en-US"/>
        </a:p>
      </dgm:t>
    </dgm:pt>
    <dgm:pt modelId="{08381E23-E757-49DA-A7A6-B9C7302F19B2}" type="sibTrans" cxnId="{E1F21ED6-3063-484F-892B-0849E13DF6C1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677028CB-D370-4BDB-8820-4BB24C93859F}">
      <dgm:prSet phldrT="[文字]"/>
      <dgm:spPr>
        <a:solidFill>
          <a:srgbClr val="CCCCFF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altLang="zh-TW" b="1" dirty="0" smtClean="0">
              <a:solidFill>
                <a:srgbClr val="7030A0"/>
              </a:solidFill>
            </a:rPr>
            <a:t>Ending</a:t>
          </a:r>
          <a:endParaRPr lang="zh-TW" altLang="en-US" b="1" dirty="0">
            <a:solidFill>
              <a:srgbClr val="7030A0"/>
            </a:solidFill>
          </a:endParaRPr>
        </a:p>
      </dgm:t>
    </dgm:pt>
    <dgm:pt modelId="{38A0C3DC-B763-45D2-919D-E8DDB4BC514C}" type="parTrans" cxnId="{F4556AFE-73A2-4B4E-BD52-1F0FE232B0E7}">
      <dgm:prSet/>
      <dgm:spPr/>
      <dgm:t>
        <a:bodyPr/>
        <a:lstStyle/>
        <a:p>
          <a:endParaRPr lang="zh-TW" altLang="en-US"/>
        </a:p>
      </dgm:t>
    </dgm:pt>
    <dgm:pt modelId="{BC9C0B27-7F6B-4609-91F1-04D6BFE95B33}" type="sibTrans" cxnId="{F4556AFE-73A2-4B4E-BD52-1F0FE232B0E7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7769F450-7A8A-46EB-94BB-A87ED8E7B457}">
      <dgm:prSet phldrT="[文字]"/>
      <dgm:spPr>
        <a:solidFill>
          <a:srgbClr val="FFCCCC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altLang="zh-TW" b="1">
              <a:solidFill>
                <a:srgbClr val="C00000"/>
              </a:solidFill>
            </a:rPr>
            <a:t>Characters</a:t>
          </a:r>
          <a:endParaRPr lang="zh-TW" altLang="en-US" b="1">
            <a:solidFill>
              <a:srgbClr val="C00000"/>
            </a:solidFill>
          </a:endParaRPr>
        </a:p>
      </dgm:t>
    </dgm:pt>
    <dgm:pt modelId="{F9733413-E1D4-47B9-90D9-2A15AB51541A}" type="parTrans" cxnId="{3A43DA34-97C8-4861-B300-F7808AADC66B}">
      <dgm:prSet/>
      <dgm:spPr/>
      <dgm:t>
        <a:bodyPr/>
        <a:lstStyle/>
        <a:p>
          <a:endParaRPr lang="zh-TW" altLang="en-US"/>
        </a:p>
      </dgm:t>
    </dgm:pt>
    <dgm:pt modelId="{B93666C6-9487-4DD9-A905-7BF570BDADD8}" type="sibTrans" cxnId="{3A43DA34-97C8-4861-B300-F7808AADC66B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792FC4BA-B732-43D0-A60F-249E41C4F157}" type="pres">
      <dgm:prSet presAssocID="{3F852606-23B2-47FD-9C1E-CCB5A8C425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1614FB-AAD4-4657-8F21-F8AF022FA898}" type="pres">
      <dgm:prSet presAssocID="{AFD6DD1C-CB56-4B49-821D-B6A8B3736AF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9EF03B-69AB-4B0C-9CED-BED33D9BD582}" type="pres">
      <dgm:prSet presAssocID="{AFD6DD1C-CB56-4B49-821D-B6A8B3736AFF}" presName="spNode" presStyleCnt="0"/>
      <dgm:spPr/>
    </dgm:pt>
    <dgm:pt modelId="{0714B3EA-F572-4B77-BC2D-E2139C856A31}" type="pres">
      <dgm:prSet presAssocID="{EA2295D8-D352-4640-930A-0A14434E15C1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F14BD850-21AE-4DF4-9426-75AF568BFDD8}" type="pres">
      <dgm:prSet presAssocID="{2FE1CC7A-DA94-441F-8669-A54A913AD6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7DAF9C-50B9-464B-A891-A45861311C37}" type="pres">
      <dgm:prSet presAssocID="{2FE1CC7A-DA94-441F-8669-A54A913AD60A}" presName="spNode" presStyleCnt="0"/>
      <dgm:spPr/>
    </dgm:pt>
    <dgm:pt modelId="{62EFE7E3-60F0-4748-85CD-E62C54A765EA}" type="pres">
      <dgm:prSet presAssocID="{08381E23-E757-49DA-A7A6-B9C7302F19B2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EFDE2C1A-0F38-42B6-B406-F32848FF7058}" type="pres">
      <dgm:prSet presAssocID="{677028CB-D370-4BDB-8820-4BB24C9385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87B493-D124-4AF7-8F74-EA8DFD57FFAE}" type="pres">
      <dgm:prSet presAssocID="{677028CB-D370-4BDB-8820-4BB24C93859F}" presName="spNode" presStyleCnt="0"/>
      <dgm:spPr/>
    </dgm:pt>
    <dgm:pt modelId="{4CE8CFC8-99A9-4DAD-9264-1CCD2258BF8B}" type="pres">
      <dgm:prSet presAssocID="{BC9C0B27-7F6B-4609-91F1-04D6BFE95B33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157E631E-380D-4E83-85BF-91E47A32EB62}" type="pres">
      <dgm:prSet presAssocID="{7769F450-7A8A-46EB-94BB-A87ED8E7B4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A3413E-4938-4EF0-B739-4282314DDC35}" type="pres">
      <dgm:prSet presAssocID="{7769F450-7A8A-46EB-94BB-A87ED8E7B457}" presName="spNode" presStyleCnt="0"/>
      <dgm:spPr/>
    </dgm:pt>
    <dgm:pt modelId="{5DA968AD-1F7B-4574-8F60-EB490DC2EF33}" type="pres">
      <dgm:prSet presAssocID="{B93666C6-9487-4DD9-A905-7BF570BDADD8}" presName="sibTrans" presStyleLbl="sibTrans1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DBFFBEA7-ABBC-4930-911E-E8D1C8067A0B}" srcId="{3F852606-23B2-47FD-9C1E-CCB5A8C425D9}" destId="{AFD6DD1C-CB56-4B49-821D-B6A8B3736AFF}" srcOrd="0" destOrd="0" parTransId="{106C2CA3-DB84-46AD-8982-F094581413B1}" sibTransId="{EA2295D8-D352-4640-930A-0A14434E15C1}"/>
    <dgm:cxn modelId="{223878A3-2A53-435F-BFCC-B514B311464F}" type="presOf" srcId="{EA2295D8-D352-4640-930A-0A14434E15C1}" destId="{0714B3EA-F572-4B77-BC2D-E2139C856A31}" srcOrd="0" destOrd="0" presId="urn:microsoft.com/office/officeart/2005/8/layout/cycle6"/>
    <dgm:cxn modelId="{E1F21ED6-3063-484F-892B-0849E13DF6C1}" srcId="{3F852606-23B2-47FD-9C1E-CCB5A8C425D9}" destId="{2FE1CC7A-DA94-441F-8669-A54A913AD60A}" srcOrd="1" destOrd="0" parTransId="{1BD1E330-3D60-4A96-8C9A-27382367F455}" sibTransId="{08381E23-E757-49DA-A7A6-B9C7302F19B2}"/>
    <dgm:cxn modelId="{3180DDF7-C543-413D-8951-344993B86456}" type="presOf" srcId="{7769F450-7A8A-46EB-94BB-A87ED8E7B457}" destId="{157E631E-380D-4E83-85BF-91E47A32EB62}" srcOrd="0" destOrd="0" presId="urn:microsoft.com/office/officeart/2005/8/layout/cycle6"/>
    <dgm:cxn modelId="{598728E2-AFC0-4A2D-AF35-D7B61F451F85}" type="presOf" srcId="{AFD6DD1C-CB56-4B49-821D-B6A8B3736AFF}" destId="{A61614FB-AAD4-4657-8F21-F8AF022FA898}" srcOrd="0" destOrd="0" presId="urn:microsoft.com/office/officeart/2005/8/layout/cycle6"/>
    <dgm:cxn modelId="{0E0DA975-9993-475A-818A-8AE147B40BFC}" type="presOf" srcId="{3F852606-23B2-47FD-9C1E-CCB5A8C425D9}" destId="{792FC4BA-B732-43D0-A60F-249E41C4F157}" srcOrd="0" destOrd="0" presId="urn:microsoft.com/office/officeart/2005/8/layout/cycle6"/>
    <dgm:cxn modelId="{FE21C09A-15D5-470D-9E9C-C1DA238CAB13}" type="presOf" srcId="{2FE1CC7A-DA94-441F-8669-A54A913AD60A}" destId="{F14BD850-21AE-4DF4-9426-75AF568BFDD8}" srcOrd="0" destOrd="0" presId="urn:microsoft.com/office/officeart/2005/8/layout/cycle6"/>
    <dgm:cxn modelId="{F4556AFE-73A2-4B4E-BD52-1F0FE232B0E7}" srcId="{3F852606-23B2-47FD-9C1E-CCB5A8C425D9}" destId="{677028CB-D370-4BDB-8820-4BB24C93859F}" srcOrd="2" destOrd="0" parTransId="{38A0C3DC-B763-45D2-919D-E8DDB4BC514C}" sibTransId="{BC9C0B27-7F6B-4609-91F1-04D6BFE95B33}"/>
    <dgm:cxn modelId="{0CB662BB-18FD-4A03-9ED4-1F99563BEF20}" type="presOf" srcId="{677028CB-D370-4BDB-8820-4BB24C93859F}" destId="{EFDE2C1A-0F38-42B6-B406-F32848FF7058}" srcOrd="0" destOrd="0" presId="urn:microsoft.com/office/officeart/2005/8/layout/cycle6"/>
    <dgm:cxn modelId="{3A43DA34-97C8-4861-B300-F7808AADC66B}" srcId="{3F852606-23B2-47FD-9C1E-CCB5A8C425D9}" destId="{7769F450-7A8A-46EB-94BB-A87ED8E7B457}" srcOrd="3" destOrd="0" parTransId="{F9733413-E1D4-47B9-90D9-2A15AB51541A}" sibTransId="{B93666C6-9487-4DD9-A905-7BF570BDADD8}"/>
    <dgm:cxn modelId="{18068824-9E6B-4DE8-95DD-A584285845B7}" type="presOf" srcId="{BC9C0B27-7F6B-4609-91F1-04D6BFE95B33}" destId="{4CE8CFC8-99A9-4DAD-9264-1CCD2258BF8B}" srcOrd="0" destOrd="0" presId="urn:microsoft.com/office/officeart/2005/8/layout/cycle6"/>
    <dgm:cxn modelId="{F5A35F77-404C-4921-A577-FA7205724E83}" type="presOf" srcId="{08381E23-E757-49DA-A7A6-B9C7302F19B2}" destId="{62EFE7E3-60F0-4748-85CD-E62C54A765EA}" srcOrd="0" destOrd="0" presId="urn:microsoft.com/office/officeart/2005/8/layout/cycle6"/>
    <dgm:cxn modelId="{3E1F5497-7FF8-4186-B94D-0F39DE7B0964}" type="presOf" srcId="{B93666C6-9487-4DD9-A905-7BF570BDADD8}" destId="{5DA968AD-1F7B-4574-8F60-EB490DC2EF33}" srcOrd="0" destOrd="0" presId="urn:microsoft.com/office/officeart/2005/8/layout/cycle6"/>
    <dgm:cxn modelId="{7487567F-DAE3-461C-BE8A-46AFE888D0F4}" type="presParOf" srcId="{792FC4BA-B732-43D0-A60F-249E41C4F157}" destId="{A61614FB-AAD4-4657-8F21-F8AF022FA898}" srcOrd="0" destOrd="0" presId="urn:microsoft.com/office/officeart/2005/8/layout/cycle6"/>
    <dgm:cxn modelId="{BBE13FF5-600E-42ED-85F6-3BA21A41EF58}" type="presParOf" srcId="{792FC4BA-B732-43D0-A60F-249E41C4F157}" destId="{489EF03B-69AB-4B0C-9CED-BED33D9BD582}" srcOrd="1" destOrd="0" presId="urn:microsoft.com/office/officeart/2005/8/layout/cycle6"/>
    <dgm:cxn modelId="{ECC5AD47-650B-4551-BFB7-C47E32068380}" type="presParOf" srcId="{792FC4BA-B732-43D0-A60F-249E41C4F157}" destId="{0714B3EA-F572-4B77-BC2D-E2139C856A31}" srcOrd="2" destOrd="0" presId="urn:microsoft.com/office/officeart/2005/8/layout/cycle6"/>
    <dgm:cxn modelId="{2554CFA5-4F54-44A9-8E24-3398C3CCFB1B}" type="presParOf" srcId="{792FC4BA-B732-43D0-A60F-249E41C4F157}" destId="{F14BD850-21AE-4DF4-9426-75AF568BFDD8}" srcOrd="3" destOrd="0" presId="urn:microsoft.com/office/officeart/2005/8/layout/cycle6"/>
    <dgm:cxn modelId="{5D2BDD80-04E7-4E19-AF69-0545BFEFC7B1}" type="presParOf" srcId="{792FC4BA-B732-43D0-A60F-249E41C4F157}" destId="{A97DAF9C-50B9-464B-A891-A45861311C37}" srcOrd="4" destOrd="0" presId="urn:microsoft.com/office/officeart/2005/8/layout/cycle6"/>
    <dgm:cxn modelId="{2AFFB55E-03AE-4020-AA97-33905B395524}" type="presParOf" srcId="{792FC4BA-B732-43D0-A60F-249E41C4F157}" destId="{62EFE7E3-60F0-4748-85CD-E62C54A765EA}" srcOrd="5" destOrd="0" presId="urn:microsoft.com/office/officeart/2005/8/layout/cycle6"/>
    <dgm:cxn modelId="{A12B3AD2-0EC7-4B23-A312-C15356B3708E}" type="presParOf" srcId="{792FC4BA-B732-43D0-A60F-249E41C4F157}" destId="{EFDE2C1A-0F38-42B6-B406-F32848FF7058}" srcOrd="6" destOrd="0" presId="urn:microsoft.com/office/officeart/2005/8/layout/cycle6"/>
    <dgm:cxn modelId="{A29E8276-8C6C-4D36-A8D8-99BA75519E42}" type="presParOf" srcId="{792FC4BA-B732-43D0-A60F-249E41C4F157}" destId="{C087B493-D124-4AF7-8F74-EA8DFD57FFAE}" srcOrd="7" destOrd="0" presId="urn:microsoft.com/office/officeart/2005/8/layout/cycle6"/>
    <dgm:cxn modelId="{DA6E01E1-EDB2-42F4-88E0-2408008599A5}" type="presParOf" srcId="{792FC4BA-B732-43D0-A60F-249E41C4F157}" destId="{4CE8CFC8-99A9-4DAD-9264-1CCD2258BF8B}" srcOrd="8" destOrd="0" presId="urn:microsoft.com/office/officeart/2005/8/layout/cycle6"/>
    <dgm:cxn modelId="{E34E6ADD-F50A-4F2E-93B2-F62FC1B35F85}" type="presParOf" srcId="{792FC4BA-B732-43D0-A60F-249E41C4F157}" destId="{157E631E-380D-4E83-85BF-91E47A32EB62}" srcOrd="9" destOrd="0" presId="urn:microsoft.com/office/officeart/2005/8/layout/cycle6"/>
    <dgm:cxn modelId="{2F8B2F22-CE1A-4E6F-B479-19DCCB6DD4AE}" type="presParOf" srcId="{792FC4BA-B732-43D0-A60F-249E41C4F157}" destId="{28A3413E-4938-4EF0-B739-4282314DDC35}" srcOrd="10" destOrd="0" presId="urn:microsoft.com/office/officeart/2005/8/layout/cycle6"/>
    <dgm:cxn modelId="{AAF6F15E-5E98-4831-85F9-1C83D54F1D33}" type="presParOf" srcId="{792FC4BA-B732-43D0-A60F-249E41C4F157}" destId="{5DA968AD-1F7B-4574-8F60-EB490DC2EF3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BA6E71-555B-4082-A5DB-B4BB0B18F53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AB9795A-9607-4816-896B-2C425EDB3B16}">
      <dgm:prSet phldrT="[Text]" custT="1"/>
      <dgm:spPr/>
      <dgm:t>
        <a:bodyPr/>
        <a:lstStyle/>
        <a:p>
          <a:pPr algn="l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dirty="0"/>
        </a:p>
      </dgm:t>
    </dgm:pt>
    <dgm:pt modelId="{206E072A-61BE-4913-95A9-A2DBDC49C1FC}" type="parTrans" cxnId="{F519F5B4-1D85-4FA4-AFC2-5823AAD5D9C2}">
      <dgm:prSet/>
      <dgm:spPr/>
      <dgm:t>
        <a:bodyPr/>
        <a:lstStyle/>
        <a:p>
          <a:endParaRPr lang="en-US"/>
        </a:p>
      </dgm:t>
    </dgm:pt>
    <dgm:pt modelId="{EE2C85F7-0125-45BA-B329-36907EF01117}" type="sibTrans" cxnId="{F519F5B4-1D85-4FA4-AFC2-5823AAD5D9C2}">
      <dgm:prSet/>
      <dgm:spPr/>
      <dgm:t>
        <a:bodyPr/>
        <a:lstStyle/>
        <a:p>
          <a:endParaRPr lang="en-US"/>
        </a:p>
      </dgm:t>
    </dgm:pt>
    <dgm:pt modelId="{2B72C2FA-55F3-4267-B61F-4EC126D37B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A334A7-F968-418B-A266-5A91A022C6A5}" type="parTrans" cxnId="{92298CE5-AC2B-4BED-8F60-55E02D70E7FD}">
      <dgm:prSet/>
      <dgm:spPr/>
      <dgm:t>
        <a:bodyPr/>
        <a:lstStyle/>
        <a:p>
          <a:endParaRPr lang="en-US"/>
        </a:p>
      </dgm:t>
    </dgm:pt>
    <dgm:pt modelId="{CA43C223-35E5-4CE9-8948-D6960B0EB5D1}" type="sibTrans" cxnId="{92298CE5-AC2B-4BED-8F60-55E02D70E7FD}">
      <dgm:prSet/>
      <dgm:spPr/>
      <dgm:t>
        <a:bodyPr/>
        <a:lstStyle/>
        <a:p>
          <a:endParaRPr lang="en-US"/>
        </a:p>
      </dgm:t>
    </dgm:pt>
    <dgm:pt modelId="{B933C43B-B622-45CC-9018-73286DEC193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FCB5D35-DFA2-4FBD-8B8B-6E11C3115DFD}" type="parTrans" cxnId="{C5E26D74-8ED0-4C19-96F4-E58A5ACF0694}">
      <dgm:prSet/>
      <dgm:spPr/>
      <dgm:t>
        <a:bodyPr/>
        <a:lstStyle/>
        <a:p>
          <a:endParaRPr lang="en-US"/>
        </a:p>
      </dgm:t>
    </dgm:pt>
    <dgm:pt modelId="{F27F513A-8549-4873-AF80-9069666511CB}" type="sibTrans" cxnId="{C5E26D74-8ED0-4C19-96F4-E58A5ACF0694}">
      <dgm:prSet/>
      <dgm:spPr/>
      <dgm:t>
        <a:bodyPr/>
        <a:lstStyle/>
        <a:p>
          <a:endParaRPr lang="en-US"/>
        </a:p>
      </dgm:t>
    </dgm:pt>
    <dgm:pt modelId="{A8DDC70E-6DC3-4DA3-85E6-4DCD728CB104}" type="pres">
      <dgm:prSet presAssocID="{5ABA6E71-555B-4082-A5DB-B4BB0B18F533}" presName="Name0" presStyleCnt="0">
        <dgm:presLayoutVars>
          <dgm:dir/>
          <dgm:resizeHandles val="exact"/>
        </dgm:presLayoutVars>
      </dgm:prSet>
      <dgm:spPr/>
    </dgm:pt>
    <dgm:pt modelId="{686308AC-8FE3-4D59-BE5B-DE98DEAFA6D5}" type="pres">
      <dgm:prSet presAssocID="{5ABA6E71-555B-4082-A5DB-B4BB0B18F533}" presName="fgShape" presStyleLbl="fgShp" presStyleIdx="0" presStyleCnt="1"/>
      <dgm:spPr>
        <a:noFill/>
        <a:ln>
          <a:noFill/>
        </a:ln>
      </dgm:spPr>
    </dgm:pt>
    <dgm:pt modelId="{D2DE216A-C602-43AA-8812-B812058F64E4}" type="pres">
      <dgm:prSet presAssocID="{5ABA6E71-555B-4082-A5DB-B4BB0B18F533}" presName="linComp" presStyleCnt="0"/>
      <dgm:spPr/>
    </dgm:pt>
    <dgm:pt modelId="{53238BF8-0628-41DE-BC44-75983D983CE3}" type="pres">
      <dgm:prSet presAssocID="{3AB9795A-9607-4816-896B-2C425EDB3B16}" presName="compNode" presStyleCnt="0"/>
      <dgm:spPr/>
    </dgm:pt>
    <dgm:pt modelId="{9778B5B7-793A-4E5F-9E67-B273CDD9F671}" type="pres">
      <dgm:prSet presAssocID="{3AB9795A-9607-4816-896B-2C425EDB3B16}" presName="bkgdShape" presStyleLbl="node1" presStyleIdx="0" presStyleCnt="3" custLinFactNeighborX="-13614" custLinFactNeighborY="37870"/>
      <dgm:spPr/>
      <dgm:t>
        <a:bodyPr/>
        <a:lstStyle/>
        <a:p>
          <a:endParaRPr lang="en-US"/>
        </a:p>
      </dgm:t>
    </dgm:pt>
    <dgm:pt modelId="{0B7F61C9-02C8-45DE-9B53-AF94C94D1D26}" type="pres">
      <dgm:prSet presAssocID="{3AB9795A-9607-4816-896B-2C425EDB3B1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EB2A5-EA04-4236-A6F0-F78984FC3837}" type="pres">
      <dgm:prSet presAssocID="{3AB9795A-9607-4816-896B-2C425EDB3B16}" presName="invisiNode" presStyleLbl="node1" presStyleIdx="0" presStyleCnt="3"/>
      <dgm:spPr/>
    </dgm:pt>
    <dgm:pt modelId="{1C1B559D-E80D-4606-ACEE-A1F342D0FDBD}" type="pres">
      <dgm:prSet presAssocID="{3AB9795A-9607-4816-896B-2C425EDB3B1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A884F9F4-F4AB-4AC0-9004-8320430707A5}" type="pres">
      <dgm:prSet presAssocID="{EE2C85F7-0125-45BA-B329-36907EF011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2451BC-9BB2-4470-82FD-6E0C688371CE}" type="pres">
      <dgm:prSet presAssocID="{2B72C2FA-55F3-4267-B61F-4EC126D37B73}" presName="compNode" presStyleCnt="0"/>
      <dgm:spPr/>
    </dgm:pt>
    <dgm:pt modelId="{A9C9F066-6121-4C60-8D86-B00BEB852E86}" type="pres">
      <dgm:prSet presAssocID="{2B72C2FA-55F3-4267-B61F-4EC126D37B73}" presName="bkgdShape" presStyleLbl="node1" presStyleIdx="1" presStyleCnt="3"/>
      <dgm:spPr/>
      <dgm:t>
        <a:bodyPr/>
        <a:lstStyle/>
        <a:p>
          <a:endParaRPr lang="en-US"/>
        </a:p>
      </dgm:t>
    </dgm:pt>
    <dgm:pt modelId="{780E37AF-09EC-4164-BAB4-FEDD9250C90B}" type="pres">
      <dgm:prSet presAssocID="{2B72C2FA-55F3-4267-B61F-4EC126D37B7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FC5F9-6DA2-4855-A460-E855784EBC7F}" type="pres">
      <dgm:prSet presAssocID="{2B72C2FA-55F3-4267-B61F-4EC126D37B73}" presName="invisiNode" presStyleLbl="node1" presStyleIdx="1" presStyleCnt="3"/>
      <dgm:spPr/>
    </dgm:pt>
    <dgm:pt modelId="{69951575-5A37-4198-8471-BA1734728820}" type="pres">
      <dgm:prSet presAssocID="{2B72C2FA-55F3-4267-B61F-4EC126D37B7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2303B134-5294-43BE-A68A-9AB4B34B57D4}" type="pres">
      <dgm:prSet presAssocID="{CA43C223-35E5-4CE9-8948-D6960B0EB5D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33CFA5-7712-4770-B070-D347892DF368}" type="pres">
      <dgm:prSet presAssocID="{B933C43B-B622-45CC-9018-73286DEC193C}" presName="compNode" presStyleCnt="0"/>
      <dgm:spPr/>
    </dgm:pt>
    <dgm:pt modelId="{6AC56E3C-6431-4D96-8330-288B422772E2}" type="pres">
      <dgm:prSet presAssocID="{B933C43B-B622-45CC-9018-73286DEC193C}" presName="bkgdShape" presStyleLbl="node1" presStyleIdx="2" presStyleCnt="3"/>
      <dgm:spPr/>
      <dgm:t>
        <a:bodyPr/>
        <a:lstStyle/>
        <a:p>
          <a:endParaRPr lang="en-US"/>
        </a:p>
      </dgm:t>
    </dgm:pt>
    <dgm:pt modelId="{5775B9DC-3274-468C-A268-718D401C1D17}" type="pres">
      <dgm:prSet presAssocID="{B933C43B-B622-45CC-9018-73286DEC193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A9BCC-FFC2-47EF-8D64-6EA6173B9F68}" type="pres">
      <dgm:prSet presAssocID="{B933C43B-B622-45CC-9018-73286DEC193C}" presName="invisiNode" presStyleLbl="node1" presStyleIdx="2" presStyleCnt="3"/>
      <dgm:spPr/>
    </dgm:pt>
    <dgm:pt modelId="{27047AC6-FE48-405F-82C6-804AF1DD7125}" type="pres">
      <dgm:prSet presAssocID="{B933C43B-B622-45CC-9018-73286DEC193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</dgm:ptLst>
  <dgm:cxnLst>
    <dgm:cxn modelId="{C5E26D74-8ED0-4C19-96F4-E58A5ACF0694}" srcId="{5ABA6E71-555B-4082-A5DB-B4BB0B18F533}" destId="{B933C43B-B622-45CC-9018-73286DEC193C}" srcOrd="2" destOrd="0" parTransId="{5FCB5D35-DFA2-4FBD-8B8B-6E11C3115DFD}" sibTransId="{F27F513A-8549-4873-AF80-9069666511CB}"/>
    <dgm:cxn modelId="{B71759E2-4866-4157-ADC7-3DE5D332444A}" type="presOf" srcId="{EE2C85F7-0125-45BA-B329-36907EF01117}" destId="{A884F9F4-F4AB-4AC0-9004-8320430707A5}" srcOrd="0" destOrd="0" presId="urn:microsoft.com/office/officeart/2005/8/layout/hList7"/>
    <dgm:cxn modelId="{A37E7811-9517-4B01-AC7E-6763A7086ECF}" type="presOf" srcId="{5ABA6E71-555B-4082-A5DB-B4BB0B18F533}" destId="{A8DDC70E-6DC3-4DA3-85E6-4DCD728CB104}" srcOrd="0" destOrd="0" presId="urn:microsoft.com/office/officeart/2005/8/layout/hList7"/>
    <dgm:cxn modelId="{6420ECA4-468A-41EE-8BE4-BC1007156C5E}" type="presOf" srcId="{B933C43B-B622-45CC-9018-73286DEC193C}" destId="{5775B9DC-3274-468C-A268-718D401C1D17}" srcOrd="1" destOrd="0" presId="urn:microsoft.com/office/officeart/2005/8/layout/hList7"/>
    <dgm:cxn modelId="{6890CC9E-9245-497D-B7F0-A395B3B7879A}" type="presOf" srcId="{B933C43B-B622-45CC-9018-73286DEC193C}" destId="{6AC56E3C-6431-4D96-8330-288B422772E2}" srcOrd="0" destOrd="0" presId="urn:microsoft.com/office/officeart/2005/8/layout/hList7"/>
    <dgm:cxn modelId="{62E07E98-A300-471F-8EE9-1B5FDF7593A9}" type="presOf" srcId="{3AB9795A-9607-4816-896B-2C425EDB3B16}" destId="{9778B5B7-793A-4E5F-9E67-B273CDD9F671}" srcOrd="0" destOrd="0" presId="urn:microsoft.com/office/officeart/2005/8/layout/hList7"/>
    <dgm:cxn modelId="{C4C9AF66-E3CD-4EEB-9CC6-CF80B48A49D0}" type="presOf" srcId="{2B72C2FA-55F3-4267-B61F-4EC126D37B73}" destId="{780E37AF-09EC-4164-BAB4-FEDD9250C90B}" srcOrd="1" destOrd="0" presId="urn:microsoft.com/office/officeart/2005/8/layout/hList7"/>
    <dgm:cxn modelId="{92298CE5-AC2B-4BED-8F60-55E02D70E7FD}" srcId="{5ABA6E71-555B-4082-A5DB-B4BB0B18F533}" destId="{2B72C2FA-55F3-4267-B61F-4EC126D37B73}" srcOrd="1" destOrd="0" parTransId="{46A334A7-F968-418B-A266-5A91A022C6A5}" sibTransId="{CA43C223-35E5-4CE9-8948-D6960B0EB5D1}"/>
    <dgm:cxn modelId="{F519F5B4-1D85-4FA4-AFC2-5823AAD5D9C2}" srcId="{5ABA6E71-555B-4082-A5DB-B4BB0B18F533}" destId="{3AB9795A-9607-4816-896B-2C425EDB3B16}" srcOrd="0" destOrd="0" parTransId="{206E072A-61BE-4913-95A9-A2DBDC49C1FC}" sibTransId="{EE2C85F7-0125-45BA-B329-36907EF01117}"/>
    <dgm:cxn modelId="{F93FBC20-34B0-4257-8233-6BB06C53EDA4}" type="presOf" srcId="{CA43C223-35E5-4CE9-8948-D6960B0EB5D1}" destId="{2303B134-5294-43BE-A68A-9AB4B34B57D4}" srcOrd="0" destOrd="0" presId="urn:microsoft.com/office/officeart/2005/8/layout/hList7"/>
    <dgm:cxn modelId="{4CE5B8D8-DC35-428C-9D20-534CC59E125F}" type="presOf" srcId="{2B72C2FA-55F3-4267-B61F-4EC126D37B73}" destId="{A9C9F066-6121-4C60-8D86-B00BEB852E86}" srcOrd="0" destOrd="0" presId="urn:microsoft.com/office/officeart/2005/8/layout/hList7"/>
    <dgm:cxn modelId="{6A3093FC-CEF2-40D4-BE78-2D2D930B3EF4}" type="presOf" srcId="{3AB9795A-9607-4816-896B-2C425EDB3B16}" destId="{0B7F61C9-02C8-45DE-9B53-AF94C94D1D26}" srcOrd="1" destOrd="0" presId="urn:microsoft.com/office/officeart/2005/8/layout/hList7"/>
    <dgm:cxn modelId="{278B45DF-656C-42C6-8272-BF3EBD2E6E61}" type="presParOf" srcId="{A8DDC70E-6DC3-4DA3-85E6-4DCD728CB104}" destId="{686308AC-8FE3-4D59-BE5B-DE98DEAFA6D5}" srcOrd="0" destOrd="0" presId="urn:microsoft.com/office/officeart/2005/8/layout/hList7"/>
    <dgm:cxn modelId="{684805B2-589F-4420-892E-247BE440E15D}" type="presParOf" srcId="{A8DDC70E-6DC3-4DA3-85E6-4DCD728CB104}" destId="{D2DE216A-C602-43AA-8812-B812058F64E4}" srcOrd="1" destOrd="0" presId="urn:microsoft.com/office/officeart/2005/8/layout/hList7"/>
    <dgm:cxn modelId="{99A5B9F5-73FE-4F5C-9DE9-61C7BC0B2F14}" type="presParOf" srcId="{D2DE216A-C602-43AA-8812-B812058F64E4}" destId="{53238BF8-0628-41DE-BC44-75983D983CE3}" srcOrd="0" destOrd="0" presId="urn:microsoft.com/office/officeart/2005/8/layout/hList7"/>
    <dgm:cxn modelId="{584F62E4-4FB5-4C67-9716-7190FDB43EF1}" type="presParOf" srcId="{53238BF8-0628-41DE-BC44-75983D983CE3}" destId="{9778B5B7-793A-4E5F-9E67-B273CDD9F671}" srcOrd="0" destOrd="0" presId="urn:microsoft.com/office/officeart/2005/8/layout/hList7"/>
    <dgm:cxn modelId="{A894FE45-1B3A-4E9D-BA49-C82CF72B7F08}" type="presParOf" srcId="{53238BF8-0628-41DE-BC44-75983D983CE3}" destId="{0B7F61C9-02C8-45DE-9B53-AF94C94D1D26}" srcOrd="1" destOrd="0" presId="urn:microsoft.com/office/officeart/2005/8/layout/hList7"/>
    <dgm:cxn modelId="{653492C6-2B44-47BA-88E2-CA02F56524C5}" type="presParOf" srcId="{53238BF8-0628-41DE-BC44-75983D983CE3}" destId="{6AAEB2A5-EA04-4236-A6F0-F78984FC3837}" srcOrd="2" destOrd="0" presId="urn:microsoft.com/office/officeart/2005/8/layout/hList7"/>
    <dgm:cxn modelId="{B64DD232-7DAB-461A-A720-53F741C759B8}" type="presParOf" srcId="{53238BF8-0628-41DE-BC44-75983D983CE3}" destId="{1C1B559D-E80D-4606-ACEE-A1F342D0FDBD}" srcOrd="3" destOrd="0" presId="urn:microsoft.com/office/officeart/2005/8/layout/hList7"/>
    <dgm:cxn modelId="{79C51B7A-EB7A-43E7-86AF-B422817F0995}" type="presParOf" srcId="{D2DE216A-C602-43AA-8812-B812058F64E4}" destId="{A884F9F4-F4AB-4AC0-9004-8320430707A5}" srcOrd="1" destOrd="0" presId="urn:microsoft.com/office/officeart/2005/8/layout/hList7"/>
    <dgm:cxn modelId="{7D7C2082-F48E-4977-99B3-94A37CC61E9E}" type="presParOf" srcId="{D2DE216A-C602-43AA-8812-B812058F64E4}" destId="{D72451BC-9BB2-4470-82FD-6E0C688371CE}" srcOrd="2" destOrd="0" presId="urn:microsoft.com/office/officeart/2005/8/layout/hList7"/>
    <dgm:cxn modelId="{928EFE68-87C0-422F-8811-8AF6F85157D5}" type="presParOf" srcId="{D72451BC-9BB2-4470-82FD-6E0C688371CE}" destId="{A9C9F066-6121-4C60-8D86-B00BEB852E86}" srcOrd="0" destOrd="0" presId="urn:microsoft.com/office/officeart/2005/8/layout/hList7"/>
    <dgm:cxn modelId="{C6AFF2CF-0B1C-4ECB-B328-A3CBCCCA9473}" type="presParOf" srcId="{D72451BC-9BB2-4470-82FD-6E0C688371CE}" destId="{780E37AF-09EC-4164-BAB4-FEDD9250C90B}" srcOrd="1" destOrd="0" presId="urn:microsoft.com/office/officeart/2005/8/layout/hList7"/>
    <dgm:cxn modelId="{6C27B0E7-EC7E-4FAA-B1E3-474E42585392}" type="presParOf" srcId="{D72451BC-9BB2-4470-82FD-6E0C688371CE}" destId="{B7CFC5F9-6DA2-4855-A460-E855784EBC7F}" srcOrd="2" destOrd="0" presId="urn:microsoft.com/office/officeart/2005/8/layout/hList7"/>
    <dgm:cxn modelId="{6BCFBDBA-7087-47D6-AC1B-9F9BE74993A9}" type="presParOf" srcId="{D72451BC-9BB2-4470-82FD-6E0C688371CE}" destId="{69951575-5A37-4198-8471-BA1734728820}" srcOrd="3" destOrd="0" presId="urn:microsoft.com/office/officeart/2005/8/layout/hList7"/>
    <dgm:cxn modelId="{36D7072A-528B-41D9-AF24-35F4D21D7B42}" type="presParOf" srcId="{D2DE216A-C602-43AA-8812-B812058F64E4}" destId="{2303B134-5294-43BE-A68A-9AB4B34B57D4}" srcOrd="3" destOrd="0" presId="urn:microsoft.com/office/officeart/2005/8/layout/hList7"/>
    <dgm:cxn modelId="{EB905CED-3C87-45D3-A63C-BE53679C8375}" type="presParOf" srcId="{D2DE216A-C602-43AA-8812-B812058F64E4}" destId="{6C33CFA5-7712-4770-B070-D347892DF368}" srcOrd="4" destOrd="0" presId="urn:microsoft.com/office/officeart/2005/8/layout/hList7"/>
    <dgm:cxn modelId="{4D55911F-A773-4F89-8916-368C7C64ABDD}" type="presParOf" srcId="{6C33CFA5-7712-4770-B070-D347892DF368}" destId="{6AC56E3C-6431-4D96-8330-288B422772E2}" srcOrd="0" destOrd="0" presId="urn:microsoft.com/office/officeart/2005/8/layout/hList7"/>
    <dgm:cxn modelId="{2988FA0D-CED7-449E-B4E0-75AC90BA19FB}" type="presParOf" srcId="{6C33CFA5-7712-4770-B070-D347892DF368}" destId="{5775B9DC-3274-468C-A268-718D401C1D17}" srcOrd="1" destOrd="0" presId="urn:microsoft.com/office/officeart/2005/8/layout/hList7"/>
    <dgm:cxn modelId="{35FC3317-AC19-44C5-A4E5-41926D8CE7A6}" type="presParOf" srcId="{6C33CFA5-7712-4770-B070-D347892DF368}" destId="{E25A9BCC-FFC2-47EF-8D64-6EA6173B9F68}" srcOrd="2" destOrd="0" presId="urn:microsoft.com/office/officeart/2005/8/layout/hList7"/>
    <dgm:cxn modelId="{C2BDD22A-0EDD-4EE8-B6F9-7502A679870C}" type="presParOf" srcId="{6C33CFA5-7712-4770-B070-D347892DF368}" destId="{27047AC6-FE48-405F-82C6-804AF1DD712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E95CE1-1244-41ED-BA51-49771BC3C2A7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483CFC-31E8-4978-9156-317EB16D498C}">
      <dgm:prSet phldrT="[Text]" phldr="1"/>
      <dgm:spPr>
        <a:noFill/>
      </dgm:spPr>
      <dgm:t>
        <a:bodyPr/>
        <a:lstStyle/>
        <a:p>
          <a:endParaRPr lang="en-US"/>
        </a:p>
      </dgm:t>
    </dgm:pt>
    <dgm:pt modelId="{324F44B9-DEDD-4717-8ACB-433CB2A8AFAE}" type="parTrans" cxnId="{BBC18E83-3FD8-4527-BB18-C8057666E3A1}">
      <dgm:prSet/>
      <dgm:spPr/>
      <dgm:t>
        <a:bodyPr/>
        <a:lstStyle/>
        <a:p>
          <a:endParaRPr lang="en-US"/>
        </a:p>
      </dgm:t>
    </dgm:pt>
    <dgm:pt modelId="{3A04F0EE-F208-4B35-9600-01E044D1D019}" type="sibTrans" cxnId="{BBC18E83-3FD8-4527-BB18-C8057666E3A1}">
      <dgm:prSet/>
      <dgm:spPr/>
      <dgm:t>
        <a:bodyPr/>
        <a:lstStyle/>
        <a:p>
          <a:endParaRPr lang="en-US"/>
        </a:p>
      </dgm:t>
    </dgm:pt>
    <dgm:pt modelId="{30ED024F-EDC6-4CA3-BBF8-9451B63A744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What do you want to know?</a:t>
          </a:r>
          <a:endParaRPr lang="en-US" dirty="0"/>
        </a:p>
      </dgm:t>
    </dgm:pt>
    <dgm:pt modelId="{F2C0D7FB-071D-43A8-A5DD-2C274F1DB721}" type="parTrans" cxnId="{93F4FFF0-646D-4116-AF7C-5D6BA0745C60}">
      <dgm:prSet/>
      <dgm:spPr/>
      <dgm:t>
        <a:bodyPr/>
        <a:lstStyle/>
        <a:p>
          <a:endParaRPr lang="en-US"/>
        </a:p>
      </dgm:t>
    </dgm:pt>
    <dgm:pt modelId="{BC022CAD-B645-448B-B815-B1D2890D5763}" type="sibTrans" cxnId="{93F4FFF0-646D-4116-AF7C-5D6BA0745C60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A5C42E36-A86D-4B77-80CD-D4BDED2169C6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What have you learnt?</a:t>
          </a:r>
          <a:endParaRPr lang="en-US" dirty="0"/>
        </a:p>
      </dgm:t>
    </dgm:pt>
    <dgm:pt modelId="{34126AF8-A914-44C5-A867-DAC38C8D1C70}" type="parTrans" cxnId="{657F2789-FF3F-4E3A-8A96-7C8AF8A96EBC}">
      <dgm:prSet/>
      <dgm:spPr/>
      <dgm:t>
        <a:bodyPr/>
        <a:lstStyle/>
        <a:p>
          <a:endParaRPr lang="en-US"/>
        </a:p>
      </dgm:t>
    </dgm:pt>
    <dgm:pt modelId="{83801A66-CAB9-4BC5-B402-002E0B96AFAE}" type="sibTrans" cxnId="{657F2789-FF3F-4E3A-8A96-7C8AF8A96EBC}">
      <dgm:prSet/>
      <dgm:spPr/>
      <dgm:t>
        <a:bodyPr/>
        <a:lstStyle/>
        <a:p>
          <a:endParaRPr lang="en-US"/>
        </a:p>
      </dgm:t>
    </dgm:pt>
    <dgm:pt modelId="{EDD71387-B12B-4701-AEA1-284A9BC6A85A}">
      <dgm:prSet phldrT="[Text]"/>
      <dgm:spPr>
        <a:noFill/>
      </dgm:spPr>
      <dgm:t>
        <a:bodyPr/>
        <a:lstStyle/>
        <a:p>
          <a:r>
            <a:rPr lang="en-US" dirty="0" smtClean="0"/>
            <a:t>What do you know?</a:t>
          </a:r>
          <a:endParaRPr lang="en-US" dirty="0"/>
        </a:p>
      </dgm:t>
    </dgm:pt>
    <dgm:pt modelId="{8B5125B5-98DC-4C9F-B5B5-36AE5E2865BA}" type="sibTrans" cxnId="{5AA3BDE8-B9E7-4383-9665-F1A3A687DDA7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D4F2EBAD-A14B-4FCA-A494-D657845B4527}" type="parTrans" cxnId="{5AA3BDE8-B9E7-4383-9665-F1A3A687DDA7}">
      <dgm:prSet/>
      <dgm:spPr/>
      <dgm:t>
        <a:bodyPr/>
        <a:lstStyle/>
        <a:p>
          <a:endParaRPr lang="en-US"/>
        </a:p>
      </dgm:t>
    </dgm:pt>
    <dgm:pt modelId="{C7012178-AC46-43C0-984F-F73669CF5D58}" type="pres">
      <dgm:prSet presAssocID="{56E95CE1-1244-41ED-BA51-49771BC3C2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9CB51-8518-4B27-9FD1-D5586DF20B76}" type="pres">
      <dgm:prSet presAssocID="{14483CFC-31E8-4978-9156-317EB16D498C}" presName="centerShape" presStyleLbl="node0" presStyleIdx="0" presStyleCnt="1"/>
      <dgm:spPr/>
      <dgm:t>
        <a:bodyPr/>
        <a:lstStyle/>
        <a:p>
          <a:endParaRPr lang="en-US"/>
        </a:p>
      </dgm:t>
    </dgm:pt>
    <dgm:pt modelId="{2A1F51DA-E4CF-47FF-B0CA-3FA693BCEE9D}" type="pres">
      <dgm:prSet presAssocID="{EDD71387-B12B-4701-AEA1-284A9BC6A8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F41F0-8377-4060-9C73-4860A1BBEA2A}" type="pres">
      <dgm:prSet presAssocID="{EDD71387-B12B-4701-AEA1-284A9BC6A85A}" presName="dummy" presStyleCnt="0"/>
      <dgm:spPr/>
    </dgm:pt>
    <dgm:pt modelId="{6DFDFD2D-598E-461E-81BC-75111C1AA494}" type="pres">
      <dgm:prSet presAssocID="{8B5125B5-98DC-4C9F-B5B5-36AE5E2865B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00176BA-C23B-4FC2-B39E-24ED4CB62380}" type="pres">
      <dgm:prSet presAssocID="{30ED024F-EDC6-4CA3-BBF8-9451B63A74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FDEE-A6BF-433E-B956-CC800BF42CB5}" type="pres">
      <dgm:prSet presAssocID="{30ED024F-EDC6-4CA3-BBF8-9451B63A7442}" presName="dummy" presStyleCnt="0"/>
      <dgm:spPr/>
    </dgm:pt>
    <dgm:pt modelId="{8CC293FD-E3D5-452B-9FCB-185DC2D84C7C}" type="pres">
      <dgm:prSet presAssocID="{BC022CAD-B645-448B-B815-B1D2890D576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B825034-EAA4-401F-AD31-2E2F9F1CCDE9}" type="pres">
      <dgm:prSet presAssocID="{A5C42E36-A86D-4B77-80CD-D4BDED2169C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6A9C3-A5B5-4AAA-80B7-00317F5C17FD}" type="pres">
      <dgm:prSet presAssocID="{A5C42E36-A86D-4B77-80CD-D4BDED2169C6}" presName="dummy" presStyleCnt="0"/>
      <dgm:spPr/>
    </dgm:pt>
    <dgm:pt modelId="{8CE00165-54A5-41FC-B8FB-703473F5661F}" type="pres">
      <dgm:prSet presAssocID="{83801A66-CAB9-4BC5-B402-002E0B96AFAE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331E6CF-169D-48F4-A228-1B5E0370DCBA}" type="presOf" srcId="{A5C42E36-A86D-4B77-80CD-D4BDED2169C6}" destId="{6B825034-EAA4-401F-AD31-2E2F9F1CCDE9}" srcOrd="0" destOrd="0" presId="urn:microsoft.com/office/officeart/2005/8/layout/radial6"/>
    <dgm:cxn modelId="{DACD73E1-D22C-4866-B1ED-EE5722CE5F79}" type="presOf" srcId="{BC022CAD-B645-448B-B815-B1D2890D5763}" destId="{8CC293FD-E3D5-452B-9FCB-185DC2D84C7C}" srcOrd="0" destOrd="0" presId="urn:microsoft.com/office/officeart/2005/8/layout/radial6"/>
    <dgm:cxn modelId="{5AA3BDE8-B9E7-4383-9665-F1A3A687DDA7}" srcId="{14483CFC-31E8-4978-9156-317EB16D498C}" destId="{EDD71387-B12B-4701-AEA1-284A9BC6A85A}" srcOrd="0" destOrd="0" parTransId="{D4F2EBAD-A14B-4FCA-A494-D657845B4527}" sibTransId="{8B5125B5-98DC-4C9F-B5B5-36AE5E2865BA}"/>
    <dgm:cxn modelId="{93F4FFF0-646D-4116-AF7C-5D6BA0745C60}" srcId="{14483CFC-31E8-4978-9156-317EB16D498C}" destId="{30ED024F-EDC6-4CA3-BBF8-9451B63A7442}" srcOrd="1" destOrd="0" parTransId="{F2C0D7FB-071D-43A8-A5DD-2C274F1DB721}" sibTransId="{BC022CAD-B645-448B-B815-B1D2890D5763}"/>
    <dgm:cxn modelId="{143C98E0-CA7E-4BD4-8F32-722A68CA4A89}" type="presOf" srcId="{EDD71387-B12B-4701-AEA1-284A9BC6A85A}" destId="{2A1F51DA-E4CF-47FF-B0CA-3FA693BCEE9D}" srcOrd="0" destOrd="0" presId="urn:microsoft.com/office/officeart/2005/8/layout/radial6"/>
    <dgm:cxn modelId="{657F2789-FF3F-4E3A-8A96-7C8AF8A96EBC}" srcId="{14483CFC-31E8-4978-9156-317EB16D498C}" destId="{A5C42E36-A86D-4B77-80CD-D4BDED2169C6}" srcOrd="2" destOrd="0" parTransId="{34126AF8-A914-44C5-A867-DAC38C8D1C70}" sibTransId="{83801A66-CAB9-4BC5-B402-002E0B96AFAE}"/>
    <dgm:cxn modelId="{1693DDD8-E000-4BC6-B093-825E947260D1}" type="presOf" srcId="{83801A66-CAB9-4BC5-B402-002E0B96AFAE}" destId="{8CE00165-54A5-41FC-B8FB-703473F5661F}" srcOrd="0" destOrd="0" presId="urn:microsoft.com/office/officeart/2005/8/layout/radial6"/>
    <dgm:cxn modelId="{BBC18E83-3FD8-4527-BB18-C8057666E3A1}" srcId="{56E95CE1-1244-41ED-BA51-49771BC3C2A7}" destId="{14483CFC-31E8-4978-9156-317EB16D498C}" srcOrd="0" destOrd="0" parTransId="{324F44B9-DEDD-4717-8ACB-433CB2A8AFAE}" sibTransId="{3A04F0EE-F208-4B35-9600-01E044D1D019}"/>
    <dgm:cxn modelId="{E754FB3D-4D0C-426D-8AA5-6B2BC080D397}" type="presOf" srcId="{56E95CE1-1244-41ED-BA51-49771BC3C2A7}" destId="{C7012178-AC46-43C0-984F-F73669CF5D58}" srcOrd="0" destOrd="0" presId="urn:microsoft.com/office/officeart/2005/8/layout/radial6"/>
    <dgm:cxn modelId="{8853ABFD-3CF0-42DA-A153-236EEAEB8A25}" type="presOf" srcId="{8B5125B5-98DC-4C9F-B5B5-36AE5E2865BA}" destId="{6DFDFD2D-598E-461E-81BC-75111C1AA494}" srcOrd="0" destOrd="0" presId="urn:microsoft.com/office/officeart/2005/8/layout/radial6"/>
    <dgm:cxn modelId="{0F1013A7-1C80-47DA-9E0E-B12A18A79366}" type="presOf" srcId="{14483CFC-31E8-4978-9156-317EB16D498C}" destId="{EED9CB51-8518-4B27-9FD1-D5586DF20B76}" srcOrd="0" destOrd="0" presId="urn:microsoft.com/office/officeart/2005/8/layout/radial6"/>
    <dgm:cxn modelId="{D757169F-1DCF-4F17-ACD6-4B013F549759}" type="presOf" srcId="{30ED024F-EDC6-4CA3-BBF8-9451B63A7442}" destId="{D00176BA-C23B-4FC2-B39E-24ED4CB62380}" srcOrd="0" destOrd="0" presId="urn:microsoft.com/office/officeart/2005/8/layout/radial6"/>
    <dgm:cxn modelId="{74CED85B-630C-4CFC-A2AC-43AB48B96FAD}" type="presParOf" srcId="{C7012178-AC46-43C0-984F-F73669CF5D58}" destId="{EED9CB51-8518-4B27-9FD1-D5586DF20B76}" srcOrd="0" destOrd="0" presId="urn:microsoft.com/office/officeart/2005/8/layout/radial6"/>
    <dgm:cxn modelId="{607AF0AE-8E43-4AFF-82D8-7C661449280F}" type="presParOf" srcId="{C7012178-AC46-43C0-984F-F73669CF5D58}" destId="{2A1F51DA-E4CF-47FF-B0CA-3FA693BCEE9D}" srcOrd="1" destOrd="0" presId="urn:microsoft.com/office/officeart/2005/8/layout/radial6"/>
    <dgm:cxn modelId="{1550829C-1D16-4C50-BB2E-C49A71366E3D}" type="presParOf" srcId="{C7012178-AC46-43C0-984F-F73669CF5D58}" destId="{B9EF41F0-8377-4060-9C73-4860A1BBEA2A}" srcOrd="2" destOrd="0" presId="urn:microsoft.com/office/officeart/2005/8/layout/radial6"/>
    <dgm:cxn modelId="{2891496C-AF1A-4CF4-9508-496321268D29}" type="presParOf" srcId="{C7012178-AC46-43C0-984F-F73669CF5D58}" destId="{6DFDFD2D-598E-461E-81BC-75111C1AA494}" srcOrd="3" destOrd="0" presId="urn:microsoft.com/office/officeart/2005/8/layout/radial6"/>
    <dgm:cxn modelId="{22EB91F5-7477-4B3F-AEA9-0F85FFAA0C68}" type="presParOf" srcId="{C7012178-AC46-43C0-984F-F73669CF5D58}" destId="{D00176BA-C23B-4FC2-B39E-24ED4CB62380}" srcOrd="4" destOrd="0" presId="urn:microsoft.com/office/officeart/2005/8/layout/radial6"/>
    <dgm:cxn modelId="{22728C10-4CC1-40AE-9D3A-5CAC55D55AB1}" type="presParOf" srcId="{C7012178-AC46-43C0-984F-F73669CF5D58}" destId="{C6BCFDEE-A6BF-433E-B956-CC800BF42CB5}" srcOrd="5" destOrd="0" presId="urn:microsoft.com/office/officeart/2005/8/layout/radial6"/>
    <dgm:cxn modelId="{98480509-4FEE-495F-8FE8-4C3B494593A6}" type="presParOf" srcId="{C7012178-AC46-43C0-984F-F73669CF5D58}" destId="{8CC293FD-E3D5-452B-9FCB-185DC2D84C7C}" srcOrd="6" destOrd="0" presId="urn:microsoft.com/office/officeart/2005/8/layout/radial6"/>
    <dgm:cxn modelId="{93F65360-65AD-414E-A2F4-685E65A1BCFD}" type="presParOf" srcId="{C7012178-AC46-43C0-984F-F73669CF5D58}" destId="{6B825034-EAA4-401F-AD31-2E2F9F1CCDE9}" srcOrd="7" destOrd="0" presId="urn:microsoft.com/office/officeart/2005/8/layout/radial6"/>
    <dgm:cxn modelId="{1B2E3025-DEC8-4170-8F9C-9E5E4CC83131}" type="presParOf" srcId="{C7012178-AC46-43C0-984F-F73669CF5D58}" destId="{86F6A9C3-A5B5-4AAA-80B7-00317F5C17FD}" srcOrd="8" destOrd="0" presId="urn:microsoft.com/office/officeart/2005/8/layout/radial6"/>
    <dgm:cxn modelId="{E361CFAE-42E2-458A-BBBF-5ABC6072F9CF}" type="presParOf" srcId="{C7012178-AC46-43C0-984F-F73669CF5D58}" destId="{8CE00165-54A5-41FC-B8FB-703473F5661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56594-645B-4193-A27D-F94DD858BE05}">
      <dsp:nvSpPr>
        <dsp:cNvPr id="0" name=""/>
        <dsp:cNvSpPr/>
      </dsp:nvSpPr>
      <dsp:spPr>
        <a:xfrm>
          <a:off x="1886841" y="446782"/>
          <a:ext cx="4691217" cy="469121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4232450" y="1144880"/>
        <a:ext cx="1647510" cy="3295021"/>
      </dsp:txXfrm>
    </dsp:sp>
    <dsp:sp modelId="{126D91BB-CC9A-40EC-8A92-E2C7A166FADD}">
      <dsp:nvSpPr>
        <dsp:cNvPr id="0" name=""/>
        <dsp:cNvSpPr/>
      </dsp:nvSpPr>
      <dsp:spPr>
        <a:xfrm>
          <a:off x="1775145" y="446782"/>
          <a:ext cx="4691217" cy="46912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445319" y="1144880"/>
        <a:ext cx="1647510" cy="3295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F30DC-98BA-4B16-A205-617C86600984}">
      <dsp:nvSpPr>
        <dsp:cNvPr id="0" name=""/>
        <dsp:cNvSpPr/>
      </dsp:nvSpPr>
      <dsp:spPr>
        <a:xfrm rot="5400000">
          <a:off x="-278857" y="311474"/>
          <a:ext cx="1859050" cy="1301335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Pre-viewing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683285"/>
        <a:ext cx="1301335" cy="557715"/>
      </dsp:txXfrm>
    </dsp:sp>
    <dsp:sp modelId="{E0F877F2-EA53-4DAF-B360-9960742FB8EC}">
      <dsp:nvSpPr>
        <dsp:cNvPr id="0" name=""/>
        <dsp:cNvSpPr/>
      </dsp:nvSpPr>
      <dsp:spPr>
        <a:xfrm rot="5400000">
          <a:off x="3800879" y="-2466926"/>
          <a:ext cx="1208382" cy="6207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Find out how much students know about the Mid-Autumn Festival. 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1335" y="91606"/>
        <a:ext cx="6148482" cy="1090406"/>
      </dsp:txXfrm>
    </dsp:sp>
    <dsp:sp modelId="{80F3C215-C83C-44B0-AAC3-D40A5D61EB20}">
      <dsp:nvSpPr>
        <dsp:cNvPr id="0" name=""/>
        <dsp:cNvSpPr/>
      </dsp:nvSpPr>
      <dsp:spPr>
        <a:xfrm rot="5400000">
          <a:off x="-278857" y="1995972"/>
          <a:ext cx="1859050" cy="1301335"/>
        </a:xfrm>
        <a:prstGeom prst="chevron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While-viewing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367783"/>
        <a:ext cx="1301335" cy="557715"/>
      </dsp:txXfrm>
    </dsp:sp>
    <dsp:sp modelId="{39570A93-CE8B-4863-8FBF-7CC6D68A3D78}">
      <dsp:nvSpPr>
        <dsp:cNvPr id="0" name=""/>
        <dsp:cNvSpPr/>
      </dsp:nvSpPr>
      <dsp:spPr>
        <a:xfrm rot="5400000">
          <a:off x="3800879" y="-782428"/>
          <a:ext cx="1208382" cy="6207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Play the video.</a:t>
          </a:r>
          <a:endParaRPr lang="en-US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Engage students in finding out the traditions, the legend and how the festival is celebrated nowadays.</a:t>
          </a:r>
          <a:endParaRPr lang="en-US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1335" y="1776104"/>
        <a:ext cx="6148482" cy="1090406"/>
      </dsp:txXfrm>
    </dsp:sp>
    <dsp:sp modelId="{B8216B23-72BC-4FD0-9BEE-A9E9D0680232}">
      <dsp:nvSpPr>
        <dsp:cNvPr id="0" name=""/>
        <dsp:cNvSpPr/>
      </dsp:nvSpPr>
      <dsp:spPr>
        <a:xfrm rot="5400000">
          <a:off x="-273391" y="3967009"/>
          <a:ext cx="1859050" cy="1301335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Post -viewing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67" y="4338820"/>
        <a:ext cx="1301335" cy="557715"/>
      </dsp:txXfrm>
    </dsp:sp>
    <dsp:sp modelId="{97ED3362-31B4-4118-9827-65168530B8A0}">
      <dsp:nvSpPr>
        <dsp:cNvPr id="0" name=""/>
        <dsp:cNvSpPr/>
      </dsp:nvSpPr>
      <dsp:spPr>
        <a:xfrm rot="5400000">
          <a:off x="3388983" y="1318809"/>
          <a:ext cx="2032173" cy="6207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6213" lvl="1" indent="-176213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Use an article on the Mid-Autumn Festival as a follow-up to reinforce students’ understanding of the festival and their role in waste reduction and recycling in festive celebrations.</a:t>
          </a:r>
          <a:endParaRPr lang="en-US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6213" lvl="1" indent="-176213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Guide students to develop the language knowledge and skills through integrating information and ideas from the video and the article on the Mid-Autumn Festival. </a:t>
          </a:r>
          <a:endParaRPr lang="en-US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1335" y="3505661"/>
        <a:ext cx="6108267" cy="1833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00165-54A5-41FC-B8FB-703473F5661F}">
      <dsp:nvSpPr>
        <dsp:cNvPr id="0" name=""/>
        <dsp:cNvSpPr/>
      </dsp:nvSpPr>
      <dsp:spPr>
        <a:xfrm>
          <a:off x="1656253" y="632203"/>
          <a:ext cx="4222460" cy="4222460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293FD-E3D5-452B-9FCB-185DC2D84C7C}">
      <dsp:nvSpPr>
        <dsp:cNvPr id="0" name=""/>
        <dsp:cNvSpPr/>
      </dsp:nvSpPr>
      <dsp:spPr>
        <a:xfrm>
          <a:off x="1656253" y="632203"/>
          <a:ext cx="4222460" cy="4222460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DFD2D-598E-461E-81BC-75111C1AA494}">
      <dsp:nvSpPr>
        <dsp:cNvPr id="0" name=""/>
        <dsp:cNvSpPr/>
      </dsp:nvSpPr>
      <dsp:spPr>
        <a:xfrm>
          <a:off x="1656253" y="632203"/>
          <a:ext cx="4222460" cy="4222460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9CB51-8518-4B27-9FD1-D5586DF20B76}">
      <dsp:nvSpPr>
        <dsp:cNvPr id="0" name=""/>
        <dsp:cNvSpPr/>
      </dsp:nvSpPr>
      <dsp:spPr>
        <a:xfrm>
          <a:off x="2796179" y="1772129"/>
          <a:ext cx="1942608" cy="1942608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>
        <a:off x="3080667" y="2056617"/>
        <a:ext cx="1373632" cy="1373632"/>
      </dsp:txXfrm>
    </dsp:sp>
    <dsp:sp modelId="{2A1F51DA-E4CF-47FF-B0CA-3FA693BCEE9D}">
      <dsp:nvSpPr>
        <dsp:cNvPr id="0" name=""/>
        <dsp:cNvSpPr/>
      </dsp:nvSpPr>
      <dsp:spPr>
        <a:xfrm>
          <a:off x="3087570" y="1244"/>
          <a:ext cx="1359826" cy="1359826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do you know?</a:t>
          </a:r>
          <a:endParaRPr lang="en-US" sz="1900" kern="1200" dirty="0"/>
        </a:p>
      </dsp:txBody>
      <dsp:txXfrm>
        <a:off x="3286712" y="200386"/>
        <a:ext cx="961542" cy="961542"/>
      </dsp:txXfrm>
    </dsp:sp>
    <dsp:sp modelId="{D00176BA-C23B-4FC2-B39E-24ED4CB62380}">
      <dsp:nvSpPr>
        <dsp:cNvPr id="0" name=""/>
        <dsp:cNvSpPr/>
      </dsp:nvSpPr>
      <dsp:spPr>
        <a:xfrm>
          <a:off x="4873554" y="3094659"/>
          <a:ext cx="1359826" cy="1359826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do you want to know?</a:t>
          </a:r>
          <a:endParaRPr lang="en-US" sz="1900" kern="1200" dirty="0"/>
        </a:p>
      </dsp:txBody>
      <dsp:txXfrm>
        <a:off x="5072696" y="3293801"/>
        <a:ext cx="961542" cy="961542"/>
      </dsp:txXfrm>
    </dsp:sp>
    <dsp:sp modelId="{6B825034-EAA4-401F-AD31-2E2F9F1CCDE9}">
      <dsp:nvSpPr>
        <dsp:cNvPr id="0" name=""/>
        <dsp:cNvSpPr/>
      </dsp:nvSpPr>
      <dsp:spPr>
        <a:xfrm>
          <a:off x="1301586" y="3094659"/>
          <a:ext cx="1359826" cy="1359826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have you learnt?</a:t>
          </a:r>
          <a:endParaRPr lang="en-US" sz="1900" kern="1200" dirty="0"/>
        </a:p>
      </dsp:txBody>
      <dsp:txXfrm>
        <a:off x="1500728" y="3293801"/>
        <a:ext cx="961542" cy="961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E1F63-8610-4FFA-A455-C2887962AC48}">
      <dsp:nvSpPr>
        <dsp:cNvPr id="0" name=""/>
        <dsp:cNvSpPr/>
      </dsp:nvSpPr>
      <dsp:spPr>
        <a:xfrm>
          <a:off x="-5397636" y="-826530"/>
          <a:ext cx="6427078" cy="6427078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6E02E-12F4-48DB-9E04-B16AF8F70292}">
      <dsp:nvSpPr>
        <dsp:cNvPr id="0" name=""/>
        <dsp:cNvSpPr/>
      </dsp:nvSpPr>
      <dsp:spPr>
        <a:xfrm>
          <a:off x="538944" y="367026"/>
          <a:ext cx="7161703" cy="734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95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00"/>
              </a:solidFill>
            </a:rPr>
            <a:t>What is the Mid-Autumn Festival? </a:t>
          </a:r>
          <a:endParaRPr lang="en-US" sz="2200" kern="1200" dirty="0">
            <a:solidFill>
              <a:srgbClr val="FFFF00"/>
            </a:solidFill>
          </a:endParaRPr>
        </a:p>
      </dsp:txBody>
      <dsp:txXfrm>
        <a:off x="538944" y="367026"/>
        <a:ext cx="7161703" cy="734434"/>
      </dsp:txXfrm>
    </dsp:sp>
    <dsp:sp modelId="{419BEC42-E2CE-4DFF-948B-A0644E276820}">
      <dsp:nvSpPr>
        <dsp:cNvPr id="0" name=""/>
        <dsp:cNvSpPr/>
      </dsp:nvSpPr>
      <dsp:spPr>
        <a:xfrm>
          <a:off x="79923" y="275222"/>
          <a:ext cx="918043" cy="918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5FC1C-5CBF-4546-9278-FFD33EBBA77A}">
      <dsp:nvSpPr>
        <dsp:cNvPr id="0" name=""/>
        <dsp:cNvSpPr/>
      </dsp:nvSpPr>
      <dsp:spPr>
        <a:xfrm>
          <a:off x="960013" y="1468869"/>
          <a:ext cx="6740635" cy="734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95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00"/>
              </a:solidFill>
            </a:rPr>
            <a:t>The myths and history of the Mid-Autumn Festival</a:t>
          </a:r>
        </a:p>
      </dsp:txBody>
      <dsp:txXfrm>
        <a:off x="960013" y="1468869"/>
        <a:ext cx="6740635" cy="734434"/>
      </dsp:txXfrm>
    </dsp:sp>
    <dsp:sp modelId="{4C557796-3A88-4C8E-A117-02DA87E8B635}">
      <dsp:nvSpPr>
        <dsp:cNvPr id="0" name=""/>
        <dsp:cNvSpPr/>
      </dsp:nvSpPr>
      <dsp:spPr>
        <a:xfrm>
          <a:off x="500991" y="1377065"/>
          <a:ext cx="918043" cy="918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D3E47-6B65-467F-A018-E05FF1DABCBE}">
      <dsp:nvSpPr>
        <dsp:cNvPr id="0" name=""/>
        <dsp:cNvSpPr/>
      </dsp:nvSpPr>
      <dsp:spPr>
        <a:xfrm>
          <a:off x="960013" y="2570712"/>
          <a:ext cx="6740635" cy="734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95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00"/>
              </a:solidFill>
            </a:rPr>
            <a:t>How is the Mid-Autumn Festival celebrated?</a:t>
          </a:r>
          <a:endParaRPr lang="en-US" sz="2200" kern="1200" dirty="0">
            <a:solidFill>
              <a:srgbClr val="FFFF00"/>
            </a:solidFill>
          </a:endParaRPr>
        </a:p>
      </dsp:txBody>
      <dsp:txXfrm>
        <a:off x="960013" y="2570712"/>
        <a:ext cx="6740635" cy="734434"/>
      </dsp:txXfrm>
    </dsp:sp>
    <dsp:sp modelId="{2A83501E-ECE1-45FD-BDF5-06BC4722BD52}">
      <dsp:nvSpPr>
        <dsp:cNvPr id="0" name=""/>
        <dsp:cNvSpPr/>
      </dsp:nvSpPr>
      <dsp:spPr>
        <a:xfrm>
          <a:off x="500991" y="2478908"/>
          <a:ext cx="918043" cy="918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D3577-E00A-4012-8B1E-AB0F51867D9D}">
      <dsp:nvSpPr>
        <dsp:cNvPr id="0" name=""/>
        <dsp:cNvSpPr/>
      </dsp:nvSpPr>
      <dsp:spPr>
        <a:xfrm>
          <a:off x="538944" y="3672555"/>
          <a:ext cx="7161703" cy="734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95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00"/>
              </a:solidFill>
            </a:rPr>
            <a:t>Where can I donate extra moon cakes and recycle the packaging?</a:t>
          </a:r>
          <a:endParaRPr lang="en-US" sz="2200" kern="1200" dirty="0">
            <a:solidFill>
              <a:srgbClr val="FFFF00"/>
            </a:solidFill>
          </a:endParaRPr>
        </a:p>
      </dsp:txBody>
      <dsp:txXfrm>
        <a:off x="538944" y="3672555"/>
        <a:ext cx="7161703" cy="734434"/>
      </dsp:txXfrm>
    </dsp:sp>
    <dsp:sp modelId="{F553F08D-1772-48EF-95BA-9E0597A1359C}">
      <dsp:nvSpPr>
        <dsp:cNvPr id="0" name=""/>
        <dsp:cNvSpPr/>
      </dsp:nvSpPr>
      <dsp:spPr>
        <a:xfrm>
          <a:off x="79923" y="3580751"/>
          <a:ext cx="918043" cy="918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84466-BD48-4DD7-9D4F-32C916B9B470}">
      <dsp:nvSpPr>
        <dsp:cNvPr id="0" name=""/>
        <dsp:cNvSpPr/>
      </dsp:nvSpPr>
      <dsp:spPr>
        <a:xfrm>
          <a:off x="794009" y="535690"/>
          <a:ext cx="1660898" cy="166089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280475" y="1022156"/>
        <a:ext cx="1174432" cy="1174432"/>
      </dsp:txXfrm>
    </dsp:sp>
    <dsp:sp modelId="{D0BFC51D-ED10-473B-B1BF-EE4B34BF4D46}">
      <dsp:nvSpPr>
        <dsp:cNvPr id="0" name=""/>
        <dsp:cNvSpPr/>
      </dsp:nvSpPr>
      <dsp:spPr>
        <a:xfrm rot="5400000">
          <a:off x="2531623" y="535690"/>
          <a:ext cx="1660898" cy="166089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 rot="-5400000">
        <a:off x="2531623" y="1022156"/>
        <a:ext cx="1174432" cy="1174432"/>
      </dsp:txXfrm>
    </dsp:sp>
    <dsp:sp modelId="{09EEFD8D-9558-49B8-86C3-4D27E054BF23}">
      <dsp:nvSpPr>
        <dsp:cNvPr id="0" name=""/>
        <dsp:cNvSpPr/>
      </dsp:nvSpPr>
      <dsp:spPr>
        <a:xfrm rot="10800000">
          <a:off x="2531623" y="2273304"/>
          <a:ext cx="1660898" cy="166089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 rot="10800000">
        <a:off x="2531623" y="2273304"/>
        <a:ext cx="1174432" cy="1174432"/>
      </dsp:txXfrm>
    </dsp:sp>
    <dsp:sp modelId="{151D8E47-3F64-4161-8469-0D0DB520AF1C}">
      <dsp:nvSpPr>
        <dsp:cNvPr id="0" name=""/>
        <dsp:cNvSpPr/>
      </dsp:nvSpPr>
      <dsp:spPr>
        <a:xfrm rot="16200000">
          <a:off x="794009" y="2273304"/>
          <a:ext cx="1660898" cy="166089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 rot="5400000">
        <a:off x="1280475" y="2273304"/>
        <a:ext cx="1174432" cy="1174432"/>
      </dsp:txXfrm>
    </dsp:sp>
    <dsp:sp modelId="{946E79A1-F694-401E-AA8C-04D019949142}">
      <dsp:nvSpPr>
        <dsp:cNvPr id="0" name=""/>
        <dsp:cNvSpPr/>
      </dsp:nvSpPr>
      <dsp:spPr>
        <a:xfrm>
          <a:off x="2206539" y="1889725"/>
          <a:ext cx="573451" cy="498653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5C7F9A9-A330-46B1-AE2A-BF809372A2CB}">
      <dsp:nvSpPr>
        <dsp:cNvPr id="0" name=""/>
        <dsp:cNvSpPr/>
      </dsp:nvSpPr>
      <dsp:spPr>
        <a:xfrm rot="10800000">
          <a:off x="2206539" y="2081515"/>
          <a:ext cx="573451" cy="498653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614FB-AAD4-4657-8F21-F8AF022FA898}">
      <dsp:nvSpPr>
        <dsp:cNvPr id="0" name=""/>
        <dsp:cNvSpPr/>
      </dsp:nvSpPr>
      <dsp:spPr>
        <a:xfrm>
          <a:off x="1724125" y="1528"/>
          <a:ext cx="966890" cy="62847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>
              <a:solidFill>
                <a:schemeClr val="accent2">
                  <a:lumMod val="75000"/>
                </a:schemeClr>
              </a:solidFill>
            </a:rPr>
            <a:t>Setting</a:t>
          </a:r>
          <a:endParaRPr lang="zh-TW" altLang="en-US" sz="14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1754805" y="32208"/>
        <a:ext cx="905530" cy="567118"/>
      </dsp:txXfrm>
    </dsp:sp>
    <dsp:sp modelId="{0714B3EA-F572-4B77-BC2D-E2139C856A31}">
      <dsp:nvSpPr>
        <dsp:cNvPr id="0" name=""/>
        <dsp:cNvSpPr/>
      </dsp:nvSpPr>
      <dsp:spPr>
        <a:xfrm>
          <a:off x="1169615" y="315767"/>
          <a:ext cx="2075909" cy="2075909"/>
        </a:xfrm>
        <a:custGeom>
          <a:avLst/>
          <a:gdLst/>
          <a:ahLst/>
          <a:cxnLst/>
          <a:rect l="0" t="0" r="0" b="0"/>
          <a:pathLst>
            <a:path>
              <a:moveTo>
                <a:pt x="1528358" y="123157"/>
              </a:moveTo>
              <a:arcTo wR="1037954" hR="1037954" stAng="17891691" swAng="2624844"/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F14BD850-21AE-4DF4-9426-75AF568BFDD8}">
      <dsp:nvSpPr>
        <dsp:cNvPr id="0" name=""/>
        <dsp:cNvSpPr/>
      </dsp:nvSpPr>
      <dsp:spPr>
        <a:xfrm>
          <a:off x="2762080" y="1039482"/>
          <a:ext cx="966890" cy="62847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accent6">
                  <a:lumMod val="75000"/>
                </a:schemeClr>
              </a:solidFill>
            </a:rPr>
            <a:t>Key Events</a:t>
          </a:r>
          <a:endParaRPr lang="zh-TW" altLang="en-US" sz="1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792760" y="1070162"/>
        <a:ext cx="905530" cy="567118"/>
      </dsp:txXfrm>
    </dsp:sp>
    <dsp:sp modelId="{62EFE7E3-60F0-4748-85CD-E62C54A765EA}">
      <dsp:nvSpPr>
        <dsp:cNvPr id="0" name=""/>
        <dsp:cNvSpPr/>
      </dsp:nvSpPr>
      <dsp:spPr>
        <a:xfrm>
          <a:off x="1169615" y="315767"/>
          <a:ext cx="2075909" cy="2075909"/>
        </a:xfrm>
        <a:custGeom>
          <a:avLst/>
          <a:gdLst/>
          <a:ahLst/>
          <a:cxnLst/>
          <a:rect l="0" t="0" r="0" b="0"/>
          <a:pathLst>
            <a:path>
              <a:moveTo>
                <a:pt x="2024784" y="1359695"/>
              </a:moveTo>
              <a:arcTo wR="1037954" hR="1037954" stAng="1083465" swAng="2624844"/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EFDE2C1A-0F38-42B6-B406-F32848FF7058}">
      <dsp:nvSpPr>
        <dsp:cNvPr id="0" name=""/>
        <dsp:cNvSpPr/>
      </dsp:nvSpPr>
      <dsp:spPr>
        <a:xfrm>
          <a:off x="1724125" y="2077437"/>
          <a:ext cx="966890" cy="628478"/>
        </a:xfrm>
        <a:prstGeom prst="roundRect">
          <a:avLst/>
        </a:prstGeom>
        <a:solidFill>
          <a:srgbClr val="CCCCFF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rgbClr val="7030A0"/>
              </a:solidFill>
            </a:rPr>
            <a:t>Ending</a:t>
          </a:r>
          <a:endParaRPr lang="zh-TW" altLang="en-US" sz="1400" b="1" kern="1200" dirty="0">
            <a:solidFill>
              <a:srgbClr val="7030A0"/>
            </a:solidFill>
          </a:endParaRPr>
        </a:p>
      </dsp:txBody>
      <dsp:txXfrm>
        <a:off x="1754805" y="2108117"/>
        <a:ext cx="905530" cy="567118"/>
      </dsp:txXfrm>
    </dsp:sp>
    <dsp:sp modelId="{4CE8CFC8-99A9-4DAD-9264-1CCD2258BF8B}">
      <dsp:nvSpPr>
        <dsp:cNvPr id="0" name=""/>
        <dsp:cNvSpPr/>
      </dsp:nvSpPr>
      <dsp:spPr>
        <a:xfrm>
          <a:off x="1169615" y="315767"/>
          <a:ext cx="2075909" cy="2075909"/>
        </a:xfrm>
        <a:custGeom>
          <a:avLst/>
          <a:gdLst/>
          <a:ahLst/>
          <a:cxnLst/>
          <a:rect l="0" t="0" r="0" b="0"/>
          <a:pathLst>
            <a:path>
              <a:moveTo>
                <a:pt x="547550" y="1952751"/>
              </a:moveTo>
              <a:arcTo wR="1037954" hR="1037954" stAng="7091691" swAng="2624844"/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157E631E-380D-4E83-85BF-91E47A32EB62}">
      <dsp:nvSpPr>
        <dsp:cNvPr id="0" name=""/>
        <dsp:cNvSpPr/>
      </dsp:nvSpPr>
      <dsp:spPr>
        <a:xfrm>
          <a:off x="686170" y="1039482"/>
          <a:ext cx="966890" cy="628478"/>
        </a:xfrm>
        <a:prstGeom prst="roundRect">
          <a:avLst/>
        </a:prstGeom>
        <a:solidFill>
          <a:srgbClr val="FFCCC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>
              <a:solidFill>
                <a:srgbClr val="C00000"/>
              </a:solidFill>
            </a:rPr>
            <a:t>Characters</a:t>
          </a:r>
          <a:endParaRPr lang="zh-TW" altLang="en-US" sz="1400" b="1" kern="1200">
            <a:solidFill>
              <a:srgbClr val="C00000"/>
            </a:solidFill>
          </a:endParaRPr>
        </a:p>
      </dsp:txBody>
      <dsp:txXfrm>
        <a:off x="716850" y="1070162"/>
        <a:ext cx="905530" cy="567118"/>
      </dsp:txXfrm>
    </dsp:sp>
    <dsp:sp modelId="{5DA968AD-1F7B-4574-8F60-EB490DC2EF33}">
      <dsp:nvSpPr>
        <dsp:cNvPr id="0" name=""/>
        <dsp:cNvSpPr/>
      </dsp:nvSpPr>
      <dsp:spPr>
        <a:xfrm>
          <a:off x="1169615" y="315767"/>
          <a:ext cx="2075909" cy="2075909"/>
        </a:xfrm>
        <a:custGeom>
          <a:avLst/>
          <a:gdLst/>
          <a:ahLst/>
          <a:cxnLst/>
          <a:rect l="0" t="0" r="0" b="0"/>
          <a:pathLst>
            <a:path>
              <a:moveTo>
                <a:pt x="51124" y="716214"/>
              </a:moveTo>
              <a:arcTo wR="1037954" hR="1037954" stAng="11883465" swAng="2624844"/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8B5B7-793A-4E5F-9E67-B273CDD9F671}">
      <dsp:nvSpPr>
        <dsp:cNvPr id="0" name=""/>
        <dsp:cNvSpPr/>
      </dsp:nvSpPr>
      <dsp:spPr>
        <a:xfrm>
          <a:off x="0" y="0"/>
          <a:ext cx="1902221" cy="473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kern="1200" dirty="0"/>
        </a:p>
      </dsp:txBody>
      <dsp:txXfrm>
        <a:off x="0" y="1894309"/>
        <a:ext cx="1902221" cy="1894309"/>
      </dsp:txXfrm>
    </dsp:sp>
    <dsp:sp modelId="{1C1B559D-E80D-4606-ACEE-A1F342D0FDBD}">
      <dsp:nvSpPr>
        <dsp:cNvPr id="0" name=""/>
        <dsp:cNvSpPr/>
      </dsp:nvSpPr>
      <dsp:spPr>
        <a:xfrm>
          <a:off x="163827" y="284146"/>
          <a:ext cx="1577012" cy="15770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9F066-6121-4C60-8D86-B00BEB852E86}">
      <dsp:nvSpPr>
        <dsp:cNvPr id="0" name=""/>
        <dsp:cNvSpPr/>
      </dsp:nvSpPr>
      <dsp:spPr>
        <a:xfrm>
          <a:off x="1960510" y="0"/>
          <a:ext cx="1902221" cy="473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960510" y="1894309"/>
        <a:ext cx="1902221" cy="1894309"/>
      </dsp:txXfrm>
    </dsp:sp>
    <dsp:sp modelId="{69951575-5A37-4198-8471-BA1734728820}">
      <dsp:nvSpPr>
        <dsp:cNvPr id="0" name=""/>
        <dsp:cNvSpPr/>
      </dsp:nvSpPr>
      <dsp:spPr>
        <a:xfrm>
          <a:off x="2123114" y="284146"/>
          <a:ext cx="1577012" cy="15770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56E3C-6431-4D96-8330-288B422772E2}">
      <dsp:nvSpPr>
        <dsp:cNvPr id="0" name=""/>
        <dsp:cNvSpPr/>
      </dsp:nvSpPr>
      <dsp:spPr>
        <a:xfrm>
          <a:off x="3919798" y="0"/>
          <a:ext cx="1902221" cy="473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919798" y="1894309"/>
        <a:ext cx="1902221" cy="1894309"/>
      </dsp:txXfrm>
    </dsp:sp>
    <dsp:sp modelId="{27047AC6-FE48-405F-82C6-804AF1DD7125}">
      <dsp:nvSpPr>
        <dsp:cNvPr id="0" name=""/>
        <dsp:cNvSpPr/>
      </dsp:nvSpPr>
      <dsp:spPr>
        <a:xfrm>
          <a:off x="4082402" y="284146"/>
          <a:ext cx="1577012" cy="157701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308AC-8FE3-4D59-BE5B-DE98DEAFA6D5}">
      <dsp:nvSpPr>
        <dsp:cNvPr id="0" name=""/>
        <dsp:cNvSpPr/>
      </dsp:nvSpPr>
      <dsp:spPr>
        <a:xfrm>
          <a:off x="232929" y="3788618"/>
          <a:ext cx="5357382" cy="710365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00165-54A5-41FC-B8FB-703473F5661F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293FD-E3D5-452B-9FCB-185DC2D84C7C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DFD2D-598E-461E-81BC-75111C1AA494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9CB51-8518-4B27-9FD1-D5586DF20B76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/>
        </a:p>
      </dsp:txBody>
      <dsp:txXfrm>
        <a:off x="3338563" y="2172886"/>
        <a:ext cx="1450873" cy="1450873"/>
      </dsp:txXfrm>
    </dsp:sp>
    <dsp:sp modelId="{2A1F51DA-E4CF-47FF-B0CA-3FA693BCEE9D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do you know?</a:t>
          </a:r>
          <a:endParaRPr lang="en-US" sz="2000" kern="1200" dirty="0"/>
        </a:p>
      </dsp:txBody>
      <dsp:txXfrm>
        <a:off x="3556194" y="211966"/>
        <a:ext cx="1015610" cy="1015610"/>
      </dsp:txXfrm>
    </dsp:sp>
    <dsp:sp modelId="{D00176BA-C23B-4FC2-B39E-24ED4CB62380}">
      <dsp:nvSpPr>
        <dsp:cNvPr id="0" name=""/>
        <dsp:cNvSpPr/>
      </dsp:nvSpPr>
      <dsp:spPr>
        <a:xfrm>
          <a:off x="5232535" y="3269453"/>
          <a:ext cx="1436290" cy="1436290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do you want to know?</a:t>
          </a:r>
          <a:endParaRPr lang="en-US" sz="2000" kern="1200" dirty="0"/>
        </a:p>
      </dsp:txBody>
      <dsp:txXfrm>
        <a:off x="5442875" y="3479793"/>
        <a:ext cx="1015610" cy="1015610"/>
      </dsp:txXfrm>
    </dsp:sp>
    <dsp:sp modelId="{6B825034-EAA4-401F-AD31-2E2F9F1CCDE9}">
      <dsp:nvSpPr>
        <dsp:cNvPr id="0" name=""/>
        <dsp:cNvSpPr/>
      </dsp:nvSpPr>
      <dsp:spPr>
        <a:xfrm>
          <a:off x="1459173" y="3269453"/>
          <a:ext cx="1436290" cy="1436290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have you learnt?</a:t>
          </a:r>
          <a:endParaRPr lang="en-US" sz="2000" kern="1200" dirty="0"/>
        </a:p>
      </dsp:txBody>
      <dsp:txXfrm>
        <a:off x="1669513" y="3479793"/>
        <a:ext cx="1015610" cy="101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F57C2-42CC-4143-9A52-6AC8C8A2301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3B93D-869F-4D41-9660-F607C673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7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D5213-A4CD-49A0-82CD-C20B740613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9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7190-0A4C-4F03-832A-79049EEF9624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7DB4-072A-4AE3-B5AE-E1CBDE504C63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9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42D-29E6-4318-897F-0B80E957D125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6F8-65B4-4A1B-B55D-C578A8ECA36D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0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DEB5-4AC1-4C02-8A8C-C85C5C7A79E0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040-7665-4069-BA6D-5D88CF273C81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8FD-8F0F-429C-AD6F-7E74BCDB9509}" type="datetime1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5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58A8-953F-4CF2-ADF1-9DE61FBA553B}" type="datetime1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0ABE-C758-4F5E-9BE7-E5D79DB67106}" type="datetime1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A2D3-A538-4115-938D-6E3953D08275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CB4A-B857-4E73-A18E-B9B0FB914EC8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7514-C024-4C89-BDB8-FE15C0D2B143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5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hyperlink" Target="https://chinacurrent.com/story/23958/the-legend-of-moon-cakes-mid-autumn-festival-tasmin-little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hinacurrent.com/story/23958/the-legend-of-moon-cakes-mid-autumn-festival-tasmin-litt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hyperlink" Target="https://www.edb.gov.hk/attachment/en/curriculum-development/kla/eng-edu/references-resource%20NE/YP_Mid-autumn%20Festival_NSE_pdf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s://www.edb.gov.hk/attachment/en/curriculum-development/kla/eng-edu/references-resources/NE/YP_Mid-autumn%20Festival_NSE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/>
          <p:nvPr/>
        </p:nvSpPr>
        <p:spPr>
          <a:xfrm>
            <a:off x="557066" y="1723360"/>
            <a:ext cx="11375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GB" altLang="zh-HK" sz="32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Implementing National Security Education</a:t>
            </a:r>
          </a:p>
          <a:p>
            <a:pPr algn="ctr" defTabSz="457189">
              <a:defRPr/>
            </a:pPr>
            <a:r>
              <a:rPr lang="en-GB" altLang="zh-HK" sz="32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in the Junior Secondary English Language Curriculum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7113" y="4051940"/>
            <a:ext cx="894449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Topic: Chinese  Festival – Mid-Autumn Festival</a:t>
            </a:r>
            <a:endParaRPr lang="en-US" sz="2800" dirty="0"/>
          </a:p>
        </p:txBody>
      </p:sp>
      <p:sp>
        <p:nvSpPr>
          <p:cNvPr id="7" name="文字方塊 1"/>
          <p:cNvSpPr txBox="1"/>
          <p:nvPr/>
        </p:nvSpPr>
        <p:spPr>
          <a:xfrm>
            <a:off x="557066" y="3452357"/>
            <a:ext cx="1137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GB" altLang="zh-HK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An Example of Learning </a:t>
            </a:r>
            <a:r>
              <a:rPr lang="en-GB" altLang="zh-HK" sz="2800" b="1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and Teaching </a:t>
            </a:r>
            <a:r>
              <a:rPr lang="en-GB" altLang="zh-HK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Activities </a:t>
            </a:r>
            <a:endParaRPr lang="zh-HK" altLang="en-US" sz="2800" b="1" dirty="0">
              <a:solidFill>
                <a:srgbClr val="00206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897190" y="227737"/>
            <a:ext cx="8899147" cy="1434406"/>
            <a:chOff x="4851848" y="665956"/>
            <a:chExt cx="5954982" cy="1434406"/>
          </a:xfrm>
        </p:grpSpPr>
        <p:sp>
          <p:nvSpPr>
            <p:cNvPr id="46" name="Round Same Side Corner Rectangle 45"/>
            <p:cNvSpPr/>
            <p:nvPr/>
          </p:nvSpPr>
          <p:spPr>
            <a:xfrm rot="5400000">
              <a:off x="7634756" y="-1174625"/>
              <a:ext cx="923212" cy="4819788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8" name="Round Same Side Corner Rectangle 4"/>
            <p:cNvSpPr txBox="1"/>
            <p:nvPr/>
          </p:nvSpPr>
          <p:spPr>
            <a:xfrm>
              <a:off x="5686467" y="665956"/>
              <a:ext cx="5120363" cy="1183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0" lvl="1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Guide students to identify the use of </a:t>
              </a:r>
            </a:p>
            <a:p>
              <a:pPr marL="284163" lvl="1" indent="-284163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simple present tense to present facts about the festival; and</a:t>
              </a:r>
            </a:p>
            <a:p>
              <a:pPr marL="284163" lvl="1" indent="-284163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simple past tense to talk about past events/events of a story.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Pentagon 52"/>
            <p:cNvSpPr/>
            <p:nvPr/>
          </p:nvSpPr>
          <p:spPr>
            <a:xfrm rot="5400000">
              <a:off x="4607069" y="1018439"/>
              <a:ext cx="1326702" cy="837143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hevron 4"/>
            <p:cNvSpPr txBox="1"/>
            <p:nvPr/>
          </p:nvSpPr>
          <p:spPr>
            <a:xfrm>
              <a:off x="4851848" y="1152120"/>
              <a:ext cx="86261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74489" y="2000579"/>
            <a:ext cx="3269271" cy="3716651"/>
            <a:chOff x="9074349" y="1727623"/>
            <a:chExt cx="3269271" cy="3716651"/>
          </a:xfrm>
        </p:grpSpPr>
        <p:sp>
          <p:nvSpPr>
            <p:cNvPr id="19" name="Right Arrow 18"/>
            <p:cNvSpPr/>
            <p:nvPr/>
          </p:nvSpPr>
          <p:spPr>
            <a:xfrm flipH="1">
              <a:off x="9074349" y="1727623"/>
              <a:ext cx="2998639" cy="3680359"/>
            </a:xfrm>
            <a:prstGeom prst="rightArrow">
              <a:avLst>
                <a:gd name="adj1" fmla="val 57979"/>
                <a:gd name="adj2" fmla="val 2430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622106" y="4859499"/>
              <a:ext cx="27215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An Article on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</a:p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Mid-Autumn Festival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93313" y="2167287"/>
            <a:ext cx="4315397" cy="3922853"/>
            <a:chOff x="-573785" y="1733548"/>
            <a:chExt cx="4315397" cy="3922853"/>
          </a:xfrm>
        </p:grpSpPr>
        <p:sp>
          <p:nvSpPr>
            <p:cNvPr id="16" name="Right Arrow 15"/>
            <p:cNvSpPr/>
            <p:nvPr/>
          </p:nvSpPr>
          <p:spPr>
            <a:xfrm>
              <a:off x="196147" y="1733548"/>
              <a:ext cx="2888054" cy="3449508"/>
            </a:xfrm>
            <a:prstGeom prst="rightArrow">
              <a:avLst>
                <a:gd name="adj1" fmla="val 57979"/>
                <a:gd name="adj2" fmla="val 2160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573785" y="4794627"/>
              <a:ext cx="431539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 Video on </a:t>
              </a: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“The Legend of Moon Cakes – </a:t>
              </a:r>
            </a:p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Mid-Autumn Festival”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60585" y="1878547"/>
            <a:ext cx="5900499" cy="4735773"/>
            <a:chOff x="3167654" y="1727623"/>
            <a:chExt cx="5900499" cy="473577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054447065"/>
                </p:ext>
              </p:extLst>
            </p:nvPr>
          </p:nvGraphicFramePr>
          <p:xfrm>
            <a:off x="3167654" y="1727623"/>
            <a:ext cx="5823242" cy="47357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3233879" y="3736727"/>
              <a:ext cx="181129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To describe the traditions of the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festival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18965" y="3726175"/>
              <a:ext cx="19817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 talk about the history of the festival/events of the legend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36355" y="3740566"/>
              <a:ext cx="19317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To describe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how people celebrate the festival nowadays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78067" y="5171794"/>
              <a:ext cx="1403105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Simple present tense</a:t>
              </a:r>
              <a:endParaRPr lang="en-US" sz="2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8378" y="5154761"/>
              <a:ext cx="1403106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Simple past tense</a:t>
              </a:r>
              <a:endParaRPr lang="en-US" sz="2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58690" y="5124293"/>
              <a:ext cx="1403105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Simple present tense</a:t>
              </a:r>
              <a:endParaRPr lang="en-US" sz="2200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773741" y="1397338"/>
            <a:ext cx="277825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Focuses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39719" y="2960518"/>
            <a:ext cx="2375046" cy="1916251"/>
            <a:chOff x="372606" y="1637752"/>
            <a:chExt cx="3712767" cy="3215088"/>
          </a:xfrm>
        </p:grpSpPr>
        <p:pic>
          <p:nvPicPr>
            <p:cNvPr id="49" name="Picture 4" descr="16,636 Video Clipart Stock Photos, Pictures &amp;amp; Royalty-Free Images - iStock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24428" r="19880" b="23865"/>
            <a:stretch/>
          </p:blipFill>
          <p:spPr bwMode="auto">
            <a:xfrm>
              <a:off x="372606" y="1637752"/>
              <a:ext cx="3712767" cy="321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8"/>
            <a:srcRect l="8781" t="10346" r="3157" b="20405"/>
            <a:stretch/>
          </p:blipFill>
          <p:spPr>
            <a:xfrm>
              <a:off x="545779" y="2476841"/>
              <a:ext cx="3381037" cy="1495566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2246" y="2915359"/>
            <a:ext cx="2297572" cy="18558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5856" y="46266"/>
            <a:ext cx="8773686" cy="1434406"/>
            <a:chOff x="4851848" y="665956"/>
            <a:chExt cx="5871028" cy="1434406"/>
          </a:xfrm>
        </p:grpSpPr>
        <p:sp>
          <p:nvSpPr>
            <p:cNvPr id="7" name="Round Same Side Corner Rectangle 6"/>
            <p:cNvSpPr/>
            <p:nvPr/>
          </p:nvSpPr>
          <p:spPr>
            <a:xfrm rot="5400000">
              <a:off x="7743066" y="-1282934"/>
              <a:ext cx="923212" cy="5036409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Round Same Side Corner Rectangle 4"/>
            <p:cNvSpPr txBox="1"/>
            <p:nvPr/>
          </p:nvSpPr>
          <p:spPr>
            <a:xfrm>
              <a:off x="5686468" y="665956"/>
              <a:ext cx="4926731" cy="1183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0" lvl="1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Building on students’ understanding of the Mid-Autumn Festival, engage students in reflecting on their learning experiences and explore the cultural features of other traditional Chinese festivals.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 rot="5400000">
              <a:off x="4607069" y="1018439"/>
              <a:ext cx="1326702" cy="837143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hevron 4"/>
            <p:cNvSpPr txBox="1"/>
            <p:nvPr/>
          </p:nvSpPr>
          <p:spPr>
            <a:xfrm>
              <a:off x="4851848" y="1152120"/>
              <a:ext cx="86261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61201" y="1575825"/>
            <a:ext cx="3315709" cy="2345688"/>
            <a:chOff x="893981" y="2040601"/>
            <a:chExt cx="3315709" cy="23456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3981" y="2040601"/>
              <a:ext cx="3315709" cy="234568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629525" y="2613280"/>
              <a:ext cx="216330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</a:rPr>
                <a:t>What do you enjoy most about the </a:t>
              </a:r>
              <a:r>
                <a:rPr lang="en-US" dirty="0" smtClean="0">
                  <a:latin typeface="Arial Rounded MT Bold" panose="020F0704030504030204" pitchFamily="34" charset="0"/>
                </a:rPr>
                <a:t>Mid-Autumn </a:t>
              </a:r>
              <a:r>
                <a:rPr lang="en-US" dirty="0">
                  <a:latin typeface="Arial Rounded MT Bold" panose="020F0704030504030204" pitchFamily="34" charset="0"/>
                </a:rPr>
                <a:t>Festival?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669" y="-172918"/>
            <a:ext cx="4095558" cy="3603675"/>
            <a:chOff x="7077117" y="713901"/>
            <a:chExt cx="4095558" cy="36036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2065" y="713901"/>
              <a:ext cx="3990610" cy="360367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077117" y="1540078"/>
              <a:ext cx="359877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2865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333333"/>
                  </a:solidFill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Do you think </a:t>
              </a:r>
              <a:endParaRPr lang="en-US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新細明體" panose="02020500000000000000" pitchFamily="18" charset="-120"/>
              </a:endParaRPr>
            </a:p>
            <a:p>
              <a:pPr marL="62865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333333"/>
                  </a:solidFill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it </a:t>
              </a:r>
              <a:r>
                <a:rPr lang="en-US" dirty="0">
                  <a:solidFill>
                    <a:srgbClr val="333333"/>
                  </a:solidFill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is important to preserve traditional Chinese festivals in </a:t>
              </a:r>
              <a:endParaRPr lang="en-US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新細明體" panose="02020500000000000000" pitchFamily="18" charset="-120"/>
              </a:endParaRPr>
            </a:p>
            <a:p>
              <a:pPr marL="801688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333333"/>
                  </a:solidFill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Hong </a:t>
              </a:r>
              <a:r>
                <a:rPr lang="en-US" dirty="0">
                  <a:solidFill>
                    <a:srgbClr val="333333"/>
                  </a:solidFill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Kong? </a:t>
              </a:r>
              <a:endParaRPr lang="en-US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新細明體" panose="02020500000000000000" pitchFamily="18" charset="-120"/>
              </a:endParaRPr>
            </a:p>
            <a:p>
              <a:pPr marL="801688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333333"/>
                  </a:solidFill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Why </a:t>
              </a:r>
              <a:r>
                <a:rPr lang="en-US" dirty="0">
                  <a:solidFill>
                    <a:srgbClr val="333333"/>
                  </a:solidFill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or why not?</a:t>
              </a:r>
              <a:endParaRPr lang="en-US" sz="1400" dirty="0">
                <a:latin typeface="Arial Rounded MT Bold" panose="020F070403050403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255785" y="4653535"/>
            <a:ext cx="3252158" cy="2366519"/>
            <a:chOff x="2199737" y="3533949"/>
            <a:chExt cx="3252158" cy="236651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99737" y="3533949"/>
              <a:ext cx="3252158" cy="236651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378109" y="3913213"/>
              <a:ext cx="268208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2865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Do festivals bring people from different cultures together?</a:t>
              </a:r>
              <a:endParaRPr lang="en-US" sz="1400" dirty="0">
                <a:latin typeface="Arial Rounded MT Bold" panose="020F070403050403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61894" y="3129466"/>
            <a:ext cx="5357319" cy="2929350"/>
            <a:chOff x="562698" y="1789257"/>
            <a:chExt cx="5357319" cy="292935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2698" y="1789257"/>
              <a:ext cx="5357319" cy="292935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36815" y="2464698"/>
              <a:ext cx="341954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</a:rPr>
                <a:t>Can you suggest a school activity to strengthen students’ understanding of the history and meaning of the Mid-Autumn Festival? 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84279" y="2735121"/>
            <a:ext cx="5524775" cy="4405195"/>
            <a:chOff x="6803184" y="133675"/>
            <a:chExt cx="4916846" cy="387862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803184" y="133675"/>
              <a:ext cx="4916846" cy="387862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151168" y="1322093"/>
              <a:ext cx="3711138" cy="1544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2865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333333"/>
                  </a:solidFill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Understanding the impact of the waste created from extra moon cakes and packaging, what can we do to protect our country’s ecological balance while celebrating the festival?  </a:t>
              </a:r>
              <a:endParaRPr lang="en-US" sz="1400" dirty="0">
                <a:latin typeface="Arial Rounded MT Bold" panose="020F070403050403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84904" y="819151"/>
            <a:ext cx="4121761" cy="2766148"/>
            <a:chOff x="6635306" y="3764049"/>
            <a:chExt cx="4121761" cy="276614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35306" y="3764049"/>
              <a:ext cx="4121761" cy="2766148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7448300" y="4444535"/>
              <a:ext cx="255590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333333"/>
                  </a:solidFill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How can </a:t>
              </a:r>
              <a:r>
                <a:rPr lang="en-US" dirty="0" smtClean="0">
                  <a:solidFill>
                    <a:srgbClr val="333333"/>
                  </a:solidFill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we help </a:t>
              </a:r>
              <a:r>
                <a:rPr lang="en-US" dirty="0">
                  <a:solidFill>
                    <a:srgbClr val="333333"/>
                  </a:solidFill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preserve traditional </a:t>
              </a:r>
              <a:r>
                <a:rPr lang="en-US" dirty="0" smtClean="0">
                  <a:solidFill>
                    <a:srgbClr val="333333"/>
                  </a:solidFill>
                  <a:latin typeface="Arial Rounded MT Bold" panose="020F0704030504030204" pitchFamily="34" charset="0"/>
                  <a:ea typeface="新細明體" panose="02020500000000000000" pitchFamily="18" charset="-120"/>
                </a:rPr>
                <a:t>Chinese festivals to safeguard cultural security?</a:t>
              </a:r>
              <a:endParaRPr lang="en-US" dirty="0">
                <a:solidFill>
                  <a:srgbClr val="333333"/>
                </a:solidFill>
                <a:latin typeface="Arial Rounded MT Bold" panose="020F0704030504030204" pitchFamily="34" charset="0"/>
                <a:ea typeface="新細明體" panose="02020500000000000000" pitchFamily="18" charset="-120"/>
              </a:endParaRPr>
            </a:p>
            <a:p>
              <a:pPr algn="ctr"/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2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2"/>
          <p:cNvSpPr txBox="1"/>
          <p:nvPr/>
        </p:nvSpPr>
        <p:spPr>
          <a:xfrm>
            <a:off x="368993" y="311822"/>
            <a:ext cx="4588863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GB" altLang="zh-HK" sz="2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Extended Learning Activities</a:t>
            </a:r>
            <a:endParaRPr lang="zh-HK" altLang="en-US" sz="2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368" y="1160245"/>
            <a:ext cx="11592165" cy="5085609"/>
            <a:chOff x="129884" y="955707"/>
            <a:chExt cx="11592165" cy="5085609"/>
          </a:xfrm>
        </p:grpSpPr>
        <p:grpSp>
          <p:nvGrpSpPr>
            <p:cNvPr id="27" name="Group 26"/>
            <p:cNvGrpSpPr/>
            <p:nvPr/>
          </p:nvGrpSpPr>
          <p:grpSpPr>
            <a:xfrm>
              <a:off x="1419508" y="1098992"/>
              <a:ext cx="7404967" cy="1403155"/>
              <a:chOff x="1219199" y="2980266"/>
              <a:chExt cx="6908800" cy="236698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219199" y="2980266"/>
                <a:ext cx="6908800" cy="199157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ed Rectangle 4"/>
              <p:cNvSpPr txBox="1"/>
              <p:nvPr/>
            </p:nvSpPr>
            <p:spPr>
              <a:xfrm>
                <a:off x="1290617" y="3051684"/>
                <a:ext cx="3961803" cy="22955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5740" tIns="205740" rIns="205740" bIns="205740" numCol="1" spcCol="1270" anchor="ctr" anchorCtr="0">
                <a:noAutofit/>
              </a:bodyPr>
              <a:lstStyle/>
              <a:p>
                <a:pPr lvl="0" algn="l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400" kern="1200" dirty="0" smtClean="0"/>
                  <a:t> </a:t>
                </a:r>
                <a:endParaRPr lang="en-US" sz="5400" kern="1200" dirty="0"/>
              </a:p>
            </p:txBody>
          </p:sp>
        </p:grpSp>
        <p:sp>
          <p:nvSpPr>
            <p:cNvPr id="29" name="橢圓 6"/>
            <p:cNvSpPr/>
            <p:nvPr/>
          </p:nvSpPr>
          <p:spPr bwMode="auto">
            <a:xfrm>
              <a:off x="5951785" y="1716903"/>
              <a:ext cx="3196896" cy="406073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lat" dir="t"/>
            </a:scene3d>
            <a:sp3d/>
          </p:spPr>
          <p:txBody>
            <a:bodyPr lIns="0" tIns="0" rIns="0" bIns="0" spcCol="1270" anchor="ctr"/>
            <a:lstStyle/>
            <a:p>
              <a:pPr algn="ctr" defTabSz="2166884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zh-TW" sz="4875" kern="0" dirty="0">
                  <a:solidFill>
                    <a:prstClr val="black"/>
                  </a:solidFill>
                  <a:latin typeface="Calibri"/>
                  <a:ea typeface="新細明體" panose="02020500000000000000" pitchFamily="18" charset="-120"/>
                </a:rPr>
                <a:t> </a:t>
              </a:r>
              <a:endParaRPr kumimoji="1" lang="zh-TW" altLang="en-US" sz="4875" kern="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81469" y="1235249"/>
              <a:ext cx="697415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Arrange a museum tour to the Hong Kong Heritage Museum and/or the Hong Kong Museum of History to provide opportunities for students to explore more on Chinese traditional festivals.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84" y="955707"/>
              <a:ext cx="1467184" cy="146718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925054" y="2441893"/>
              <a:ext cx="7899120" cy="2015889"/>
              <a:chOff x="976010" y="3793066"/>
              <a:chExt cx="6908800" cy="16256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976010" y="3793066"/>
                <a:ext cx="6908800" cy="16256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ounded Rectangle 4"/>
              <p:cNvSpPr txBox="1"/>
              <p:nvPr/>
            </p:nvSpPr>
            <p:spPr>
              <a:xfrm>
                <a:off x="1023622" y="3840678"/>
                <a:ext cx="5147335" cy="15303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9550" tIns="209550" rIns="209550" bIns="209550" numCol="1" spcCol="1270" anchor="ctr" anchorCtr="0">
                <a:noAutofit/>
              </a:bodyPr>
              <a:lstStyle/>
              <a:p>
                <a:pPr lvl="0" algn="l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500" kern="12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729897" y="2067900"/>
              <a:ext cx="925730" cy="693360"/>
              <a:chOff x="5323839" y="1916853"/>
              <a:chExt cx="1584960" cy="1584960"/>
            </a:xfrm>
          </p:grpSpPr>
          <p:sp>
            <p:nvSpPr>
              <p:cNvPr id="24" name="Down Arrow 23"/>
              <p:cNvSpPr/>
              <p:nvPr/>
            </p:nvSpPr>
            <p:spPr>
              <a:xfrm>
                <a:off x="5323839" y="1916853"/>
                <a:ext cx="1584960" cy="1584960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chemeClr val="accent5">
                  <a:lumMod val="75000"/>
                  <a:alpha val="90000"/>
                </a:schemeClr>
              </a:solidFill>
            </p:spPr>
            <p:style>
              <a:ln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Down Arrow 4"/>
              <p:cNvSpPr txBox="1"/>
              <p:nvPr/>
            </p:nvSpPr>
            <p:spPr>
              <a:xfrm>
                <a:off x="5680455" y="1916853"/>
                <a:ext cx="871728" cy="11926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/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2808987" y="4620069"/>
              <a:ext cx="7907139" cy="14212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087532" y="2567079"/>
              <a:ext cx="916834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 students in identifying a Chinese festival and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collect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from the museum tour; and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write an article on the festival including the following details: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traditions and history/origin of the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festival;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is celebrated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nowadays; and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their role in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recycling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waste reduction in festive celebrations. 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814" y="1837817"/>
              <a:ext cx="1392382" cy="13923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279" y="3947231"/>
              <a:ext cx="1365662" cy="136566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211" y="4749741"/>
              <a:ext cx="1270838" cy="1270838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684033" y="4231031"/>
              <a:ext cx="925730" cy="693360"/>
              <a:chOff x="5323839" y="1916853"/>
              <a:chExt cx="1584960" cy="1584960"/>
            </a:xfrm>
          </p:grpSpPr>
          <p:sp>
            <p:nvSpPr>
              <p:cNvPr id="36" name="Down Arrow 35"/>
              <p:cNvSpPr/>
              <p:nvPr/>
            </p:nvSpPr>
            <p:spPr>
              <a:xfrm>
                <a:off x="5323839" y="1916853"/>
                <a:ext cx="1584960" cy="1584960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chemeClr val="accent5">
                  <a:lumMod val="75000"/>
                  <a:alpha val="90000"/>
                </a:schemeClr>
              </a:solidFill>
            </p:spPr>
            <p:style>
              <a:ln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Down Arrow 4"/>
              <p:cNvSpPr txBox="1"/>
              <p:nvPr/>
            </p:nvSpPr>
            <p:spPr>
              <a:xfrm>
                <a:off x="5680455" y="1916853"/>
                <a:ext cx="871728" cy="11926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915683" y="4935448"/>
              <a:ext cx="753552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Invite students to present highlights of their work and present them to the class. They may include photos, video clips or presentation slides in their presentation. 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88F22CFC-707A-4AB9-8C58-07A5C8F1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306" y="435129"/>
            <a:ext cx="5711286" cy="1320800"/>
          </a:xfrm>
        </p:spPr>
        <p:txBody>
          <a:bodyPr>
            <a:normAutofit/>
          </a:bodyPr>
          <a:lstStyle/>
          <a:p>
            <a:r>
              <a:rPr lang="en-US" altLang="zh-TW" sz="3600">
                <a:solidFill>
                  <a:schemeClr val="tx1"/>
                </a:solidFill>
              </a:rPr>
              <a:t>About</a:t>
            </a:r>
            <a:r>
              <a:rPr lang="en-US" altLang="zh-TW" sz="3600"/>
              <a:t> </a:t>
            </a:r>
            <a:r>
              <a:rPr lang="en-US" altLang="zh-TW" sz="3600" smtClean="0">
                <a:solidFill>
                  <a:schemeClr val="accent6">
                    <a:lumMod val="75000"/>
                  </a:schemeClr>
                </a:solidFill>
              </a:rPr>
              <a:t>Mid-Autumn 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Festival</a:t>
            </a:r>
            <a:r>
              <a:rPr lang="en-US" altLang="zh-TW" sz="3600" dirty="0" smtClean="0">
                <a:solidFill>
                  <a:schemeClr val="tx1"/>
                </a:solidFill>
              </a:rPr>
              <a:t>…</a:t>
            </a:r>
            <a:endParaRPr lang="zh-HK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822878" y="1235215"/>
            <a:ext cx="5244937" cy="5268796"/>
          </a:xfrm>
          <a:prstGeom prst="borderCallout2">
            <a:avLst>
              <a:gd name="adj1" fmla="val 3051"/>
              <a:gd name="adj2" fmla="val 101443"/>
              <a:gd name="adj3" fmla="val 3023"/>
              <a:gd name="adj4" fmla="val 107862"/>
              <a:gd name="adj5" fmla="val 64146"/>
              <a:gd name="adj6" fmla="val 1198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964127" y="1439333"/>
            <a:ext cx="8128000" cy="5418667"/>
            <a:chOff x="-970395" y="1133734"/>
            <a:chExt cx="8128000" cy="5418667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2255471975"/>
                </p:ext>
              </p:extLst>
            </p:nvPr>
          </p:nvGraphicFramePr>
          <p:xfrm>
            <a:off x="-970395" y="113373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2" name="Group 11"/>
            <p:cNvGrpSpPr/>
            <p:nvPr/>
          </p:nvGrpSpPr>
          <p:grpSpPr>
            <a:xfrm>
              <a:off x="2375460" y="1133734"/>
              <a:ext cx="1436290" cy="1436290"/>
              <a:chOff x="3345854" y="1626"/>
              <a:chExt cx="1436290" cy="143629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45854" y="1626"/>
                <a:ext cx="1436290" cy="143629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Oval 4"/>
              <p:cNvSpPr txBox="1"/>
              <p:nvPr/>
            </p:nvSpPr>
            <p:spPr>
              <a:xfrm>
                <a:off x="3556194" y="211966"/>
                <a:ext cx="1015610" cy="10156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What do you </a:t>
                </a:r>
                <a:r>
                  <a:rPr lang="en-US" sz="3200" b="1" kern="1200" dirty="0" smtClean="0">
                    <a:solidFill>
                      <a:schemeClr val="accent5"/>
                    </a:solidFill>
                  </a:rPr>
                  <a:t>k</a:t>
                </a:r>
                <a:r>
                  <a:rPr lang="en-US" sz="2000" kern="1200" dirty="0" smtClean="0"/>
                  <a:t>now?</a:t>
                </a:r>
                <a:endParaRPr lang="en-US" sz="2000" kern="12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53506" y="4398978"/>
              <a:ext cx="1436290" cy="1436290"/>
              <a:chOff x="5232535" y="3269453"/>
              <a:chExt cx="1436290" cy="143629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232535" y="3269453"/>
                <a:ext cx="1436290" cy="143629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676672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Oval 4"/>
              <p:cNvSpPr txBox="1"/>
              <p:nvPr/>
            </p:nvSpPr>
            <p:spPr>
              <a:xfrm>
                <a:off x="5442875" y="3479793"/>
                <a:ext cx="1015610" cy="10156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What do you </a:t>
                </a:r>
                <a:r>
                  <a:rPr lang="en-US" sz="3200" b="1" dirty="0">
                    <a:solidFill>
                      <a:schemeClr val="accent5"/>
                    </a:solidFill>
                  </a:rPr>
                  <a:t>w</a:t>
                </a:r>
                <a:r>
                  <a:rPr lang="en-US" sz="2000" kern="1200" dirty="0" smtClean="0"/>
                  <a:t>ant to know?</a:t>
                </a:r>
                <a:endParaRPr lang="en-US" sz="2000" kern="1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84784" y="4398978"/>
              <a:ext cx="1436290" cy="1436290"/>
              <a:chOff x="1459173" y="3269453"/>
              <a:chExt cx="1436290" cy="143629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459173" y="3269453"/>
                <a:ext cx="1436290" cy="143629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Oval 4"/>
              <p:cNvSpPr txBox="1"/>
              <p:nvPr/>
            </p:nvSpPr>
            <p:spPr>
              <a:xfrm>
                <a:off x="1761537" y="3488015"/>
                <a:ext cx="926333" cy="10156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What have you </a:t>
                </a:r>
                <a:r>
                  <a:rPr lang="en-US" sz="3200" b="1" dirty="0">
                    <a:solidFill>
                      <a:schemeClr val="accent5"/>
                    </a:solidFill>
                  </a:rPr>
                  <a:t>l</a:t>
                </a:r>
                <a:r>
                  <a:rPr lang="en-US" sz="2000" kern="1200" dirty="0" smtClean="0"/>
                  <a:t>earnt?</a:t>
                </a:r>
                <a:endParaRPr lang="en-US" sz="2000" kern="1200" dirty="0"/>
              </a:p>
            </p:txBody>
          </p:sp>
        </p:grpSp>
        <p:pic>
          <p:nvPicPr>
            <p:cNvPr id="10" name="圖片 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E6B91E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43968" y="4869725"/>
              <a:ext cx="492118" cy="51124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37598" y="406852"/>
            <a:ext cx="6055497" cy="1265226"/>
            <a:chOff x="5296120" y="1065157"/>
            <a:chExt cx="6055497" cy="1265226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8535961" y="-858190"/>
              <a:ext cx="859201" cy="4772110"/>
            </a:xfrm>
            <a:prstGeom prst="round2Same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Round Same Side Corner Rectangle 4"/>
            <p:cNvSpPr txBox="1"/>
            <p:nvPr/>
          </p:nvSpPr>
          <p:spPr>
            <a:xfrm>
              <a:off x="6292979" y="1065157"/>
              <a:ext cx="5030624" cy="925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4163" lvl="1" indent="-284163" algn="just" defTabSz="8001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Ask students to reflect on their learning experiences and write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down what they have learnt from this unit. </a:t>
              </a:r>
              <a:endParaRPr lang="en-US" b="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Pentagon 25"/>
            <p:cNvSpPr/>
            <p:nvPr/>
          </p:nvSpPr>
          <p:spPr>
            <a:xfrm rot="5400000">
              <a:off x="5358263" y="1109140"/>
              <a:ext cx="1236949" cy="1205537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evron 4"/>
            <p:cNvSpPr txBox="1"/>
            <p:nvPr/>
          </p:nvSpPr>
          <p:spPr>
            <a:xfrm>
              <a:off x="5296120" y="1361225"/>
              <a:ext cx="128923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43541" y="2870515"/>
            <a:ext cx="2956542" cy="2949132"/>
            <a:chOff x="6330167" y="-2504524"/>
            <a:chExt cx="2956542" cy="294913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7" b="43590"/>
            <a:stretch/>
          </p:blipFill>
          <p:spPr>
            <a:xfrm>
              <a:off x="6330167" y="-2504524"/>
              <a:ext cx="2956542" cy="29491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526" y="-1652730"/>
              <a:ext cx="1855824" cy="1579812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0544" y="1935631"/>
            <a:ext cx="7431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concepts related to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/ ecological security,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9128" y="2387643"/>
            <a:ext cx="6934995" cy="2369776"/>
            <a:chOff x="758986" y="2819878"/>
            <a:chExt cx="6934995" cy="2227107"/>
          </a:xfrm>
        </p:grpSpPr>
        <p:sp>
          <p:nvSpPr>
            <p:cNvPr id="52" name="Rounded Rectangle 51"/>
            <p:cNvSpPr/>
            <p:nvPr/>
          </p:nvSpPr>
          <p:spPr>
            <a:xfrm>
              <a:off x="758986" y="2819878"/>
              <a:ext cx="6824183" cy="1237163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8987" y="2877631"/>
              <a:ext cx="6934994" cy="2169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history and culture of traditional Chinese festivals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learning activities to strengthen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traditional Chinese culture to enhance cultural strength and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competitiveness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waste reduction and recycling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60544" y="1502605"/>
            <a:ext cx="28358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Objectives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60544" y="4766187"/>
            <a:ext cx="6916966" cy="1866118"/>
            <a:chOff x="763442" y="4909179"/>
            <a:chExt cx="6916966" cy="1866117"/>
          </a:xfrm>
        </p:grpSpPr>
        <p:sp>
          <p:nvSpPr>
            <p:cNvPr id="19" name="Rounded Rectangle 18"/>
            <p:cNvSpPr/>
            <p:nvPr/>
          </p:nvSpPr>
          <p:spPr>
            <a:xfrm>
              <a:off x="763442" y="4909179"/>
              <a:ext cx="6916966" cy="1845577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6680" y="5020971"/>
              <a:ext cx="6644693" cy="1754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listening, speaking, reading/viewing and writing skills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text structures (i.e. a video, an article,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story elements)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enses:</a:t>
              </a:r>
            </a:p>
            <a:p>
              <a:pPr marL="571500" lvl="1" indent="-280988">
                <a:buFont typeface="Wingdings" panose="05000000000000000000" pitchFamily="2" charset="2"/>
                <a:buChar char="Ø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use of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simple present tense to present facts; and </a:t>
              </a:r>
            </a:p>
            <a:p>
              <a:pPr marL="571500" lvl="1" indent="-280988">
                <a:buFont typeface="Wingdings" panose="05000000000000000000" pitchFamily="2" charset="2"/>
                <a:buChar char="Ø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use of the simple past tense to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talk about past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events / events of a story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3386"/>
              </p:ext>
            </p:extLst>
          </p:nvPr>
        </p:nvGraphicFramePr>
        <p:xfrm>
          <a:off x="260544" y="365565"/>
          <a:ext cx="10735284" cy="9242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8898">
                  <a:extLst>
                    <a:ext uri="{9D8B030D-6E8A-4147-A177-3AD203B41FA5}">
                      <a16:colId xmlns:a16="http://schemas.microsoft.com/office/drawing/2014/main" val="2242500780"/>
                    </a:ext>
                  </a:extLst>
                </a:gridCol>
                <a:gridCol w="5512083">
                  <a:extLst>
                    <a:ext uri="{9D8B030D-6E8A-4147-A177-3AD203B41FA5}">
                      <a16:colId xmlns:a16="http://schemas.microsoft.com/office/drawing/2014/main" val="1916337937"/>
                    </a:ext>
                  </a:extLst>
                </a:gridCol>
                <a:gridCol w="2554303">
                  <a:extLst>
                    <a:ext uri="{9D8B030D-6E8A-4147-A177-3AD203B41FA5}">
                      <a16:colId xmlns:a16="http://schemas.microsoft.com/office/drawing/2014/main" val="193616843"/>
                    </a:ext>
                  </a:extLst>
                </a:gridCol>
              </a:tblGrid>
              <a:tr h="313437">
                <a:tc>
                  <a:txBody>
                    <a:bodyPr/>
                    <a:lstStyle/>
                    <a:p>
                      <a:r>
                        <a:rPr kumimoji="0" lang="en-GB" altLang="zh-TW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</a:t>
                      </a:r>
                      <a:endParaRPr lang="en-US" sz="1900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zh-TW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</a:t>
                      </a:r>
                      <a:endParaRPr lang="en-US" sz="19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zh-TW" sz="19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9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27475"/>
                  </a:ext>
                </a:extLst>
              </a:tr>
              <a:tr h="543291">
                <a:tc>
                  <a:txBody>
                    <a:bodyPr/>
                    <a:lstStyle/>
                    <a:p>
                      <a:r>
                        <a:rPr lang="en-GB" altLang="zh-TW" sz="19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Cultures of the World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Customs, Clothing and Food of Different Places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zh-TW" sz="1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 Festival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5343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10392" y="3852405"/>
            <a:ext cx="277825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Objectives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2799" y="4342642"/>
            <a:ext cx="5770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language knowledge and skills, e.g.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55839" y="1171418"/>
            <a:ext cx="8353205" cy="5584783"/>
            <a:chOff x="5345553" y="1216105"/>
            <a:chExt cx="8353205" cy="558478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635510587"/>
                </p:ext>
              </p:extLst>
            </p:nvPr>
          </p:nvGraphicFramePr>
          <p:xfrm>
            <a:off x="5345553" y="1216105"/>
            <a:ext cx="8353205" cy="55847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9868155" y="4890412"/>
              <a:ext cx="15970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altLang="zh-TW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Security </a:t>
              </a:r>
            </a:p>
            <a:p>
              <a:pPr algn="ctr"/>
              <a:r>
                <a:rPr lang="en-GB" altLang="zh-TW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641284" y="4890412"/>
              <a:ext cx="15430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zh-TW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English Language</a:t>
              </a:r>
            </a:p>
            <a:p>
              <a:pPr algn="ctr"/>
              <a:r>
                <a:rPr lang="en-GB" altLang="zh-TW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rved Down Arrow 6"/>
            <p:cNvSpPr/>
            <p:nvPr/>
          </p:nvSpPr>
          <p:spPr>
            <a:xfrm>
              <a:off x="8763551" y="2015697"/>
              <a:ext cx="1580763" cy="389514"/>
            </a:xfrm>
            <a:prstGeom prst="curvedDownArrow">
              <a:avLst>
                <a:gd name="adj1" fmla="val 25000"/>
                <a:gd name="adj2" fmla="val 115921"/>
                <a:gd name="adj3" fmla="val 25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Curved Down Arrow 46"/>
            <p:cNvSpPr/>
            <p:nvPr/>
          </p:nvSpPr>
          <p:spPr>
            <a:xfrm flipH="1" flipV="1">
              <a:off x="8714208" y="5727353"/>
              <a:ext cx="1450103" cy="394910"/>
            </a:xfrm>
            <a:prstGeom prst="curvedDownArrow">
              <a:avLst>
                <a:gd name="adj1" fmla="val 25000"/>
                <a:gd name="adj2" fmla="val 114574"/>
                <a:gd name="adj3" fmla="val 25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t="1" b="730"/>
            <a:stretch/>
          </p:blipFill>
          <p:spPr>
            <a:xfrm>
              <a:off x="10793670" y="3878175"/>
              <a:ext cx="907226" cy="88999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241291" y="3415168"/>
              <a:ext cx="950211" cy="889991"/>
              <a:chOff x="2422600" y="293450"/>
              <a:chExt cx="1031781" cy="100895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422600" y="293450"/>
                <a:ext cx="1031781" cy="1008955"/>
              </a:xfrm>
              <a:prstGeom prst="ellipse">
                <a:avLst/>
              </a:prstGeom>
              <a:solidFill>
                <a:schemeClr val="bg1"/>
              </a:solidFill>
              <a:ln w="25400" cmpd="dbl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2924" y="476241"/>
                <a:ext cx="757412" cy="612411"/>
              </a:xfrm>
              <a:prstGeom prst="rect">
                <a:avLst/>
              </a:prstGeom>
            </p:spPr>
          </p:pic>
        </p:grpSp>
        <p:pic>
          <p:nvPicPr>
            <p:cNvPr id="29" name="圖片 2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664B8B"/>
                </a:clrFrom>
                <a:clrTo>
                  <a:srgbClr val="664B8B">
                    <a:alpha val="0"/>
                  </a:srgbClr>
                </a:clrTo>
              </a:clrChange>
            </a:blip>
            <a:srcRect l="72969" t="31407" r="12943" b="43869"/>
            <a:stretch/>
          </p:blipFill>
          <p:spPr>
            <a:xfrm>
              <a:off x="10722801" y="2886106"/>
              <a:ext cx="976117" cy="963602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8226203" y="2580531"/>
              <a:ext cx="2602580" cy="2559266"/>
              <a:chOff x="6330167" y="-2504524"/>
              <a:chExt cx="2956542" cy="294913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77" b="43590"/>
              <a:stretch/>
            </p:blipFill>
            <p:spPr>
              <a:xfrm>
                <a:off x="6330167" y="-2504524"/>
                <a:ext cx="2956542" cy="294913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0526" y="-1652730"/>
                <a:ext cx="1855824" cy="1579812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9024658" y="4801864"/>
              <a:ext cx="1139653" cy="651075"/>
              <a:chOff x="9045730" y="1236983"/>
              <a:chExt cx="1183852" cy="76231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9045731" y="1236983"/>
                <a:ext cx="1058592" cy="76231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9045730" y="1242538"/>
                <a:ext cx="1183852" cy="756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TW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Chinese Festival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5720500"/>
              </p:ext>
            </p:extLst>
          </p:nvPr>
        </p:nvGraphicFramePr>
        <p:xfrm>
          <a:off x="4266099" y="376328"/>
          <a:ext cx="7508806" cy="570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345318" y="6447496"/>
            <a:ext cx="8725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libri" panose="020F0502020204030204" pitchFamily="34" charset="0"/>
                <a:ea typeface="新細明體" panose="02020500000000000000" pitchFamily="18" charset="-120"/>
                <a:hlinkClick r:id="rId7"/>
              </a:rPr>
              <a:t>https://</a:t>
            </a:r>
            <a:r>
              <a:rPr lang="en-US" sz="1400" u="sng" dirty="0" smtClean="0">
                <a:latin typeface="Calibri" panose="020F0502020204030204" pitchFamily="34" charset="0"/>
                <a:ea typeface="新細明體" panose="02020500000000000000" pitchFamily="18" charset="-120"/>
                <a:hlinkClick r:id="rId7"/>
              </a:rPr>
              <a:t>chinacurrent.com/story/23958/the-legend-of-moon-cakes-mid-autumn-festival-tasmin-little</a:t>
            </a:r>
            <a:endParaRPr lang="en-US" sz="1400" u="sng" dirty="0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4533" y="1050097"/>
            <a:ext cx="4192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Video on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Legend of Moon Cakes –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Mid-Autumn Festival”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159" y="2154047"/>
            <a:ext cx="3712767" cy="3215088"/>
            <a:chOff x="372606" y="1637752"/>
            <a:chExt cx="3712767" cy="3215088"/>
          </a:xfrm>
        </p:grpSpPr>
        <p:pic>
          <p:nvPicPr>
            <p:cNvPr id="1028" name="Picture 4" descr="16,636 Video Clipart Stock Photos, Pictures &amp;amp; Royalty-Free Images - iStock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24428" r="19880" b="23865"/>
            <a:stretch/>
          </p:blipFill>
          <p:spPr bwMode="auto">
            <a:xfrm>
              <a:off x="372606" y="1637752"/>
              <a:ext cx="3712767" cy="321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/>
            <a:srcRect l="8781" t="10346" r="3157" b="20405"/>
            <a:stretch/>
          </p:blipFill>
          <p:spPr>
            <a:xfrm>
              <a:off x="545779" y="2476841"/>
              <a:ext cx="3381037" cy="149556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36381" y="6447496"/>
            <a:ext cx="2124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i="1" dirty="0" smtClean="0"/>
              <a:t>The China Current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88F22CFC-707A-4AB9-8C58-07A5C8F1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21" y="225604"/>
            <a:ext cx="5812879" cy="1320800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About</a:t>
            </a:r>
            <a:r>
              <a:rPr lang="en-US" altLang="zh-TW" sz="3600" dirty="0"/>
              <a:t> 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Mid- Autumn Festival</a:t>
            </a:r>
            <a:r>
              <a:rPr lang="en-US" altLang="zh-TW" sz="3600" dirty="0" smtClean="0">
                <a:solidFill>
                  <a:schemeClr val="tx1"/>
                </a:solidFill>
              </a:rPr>
              <a:t>…</a:t>
            </a:r>
            <a:endParaRPr lang="zh-HK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8779574" y="1592284"/>
            <a:ext cx="3162364" cy="5044771"/>
          </a:xfrm>
          <a:prstGeom prst="borderCallout2">
            <a:avLst>
              <a:gd name="adj1" fmla="val 49497"/>
              <a:gd name="adj2" fmla="val -1522"/>
              <a:gd name="adj3" fmla="val 49667"/>
              <a:gd name="adj4" fmla="val -12707"/>
              <a:gd name="adj5" fmla="val 72940"/>
              <a:gd name="adj6" fmla="val -176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44716" y="1592285"/>
            <a:ext cx="7534968" cy="5128673"/>
            <a:chOff x="-970395" y="1133734"/>
            <a:chExt cx="8128000" cy="5418667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1304215784"/>
                </p:ext>
              </p:extLst>
            </p:nvPr>
          </p:nvGraphicFramePr>
          <p:xfrm>
            <a:off x="-970395" y="113373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2" name="Group 11"/>
            <p:cNvGrpSpPr/>
            <p:nvPr/>
          </p:nvGrpSpPr>
          <p:grpSpPr>
            <a:xfrm>
              <a:off x="2375460" y="1133734"/>
              <a:ext cx="1436290" cy="1436290"/>
              <a:chOff x="3345854" y="1626"/>
              <a:chExt cx="1436290" cy="143629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45854" y="1626"/>
                <a:ext cx="1436290" cy="143629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Oval 4"/>
              <p:cNvSpPr txBox="1"/>
              <p:nvPr/>
            </p:nvSpPr>
            <p:spPr>
              <a:xfrm>
                <a:off x="3556194" y="211966"/>
                <a:ext cx="1015610" cy="10156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What do you </a:t>
                </a:r>
                <a:r>
                  <a:rPr lang="en-US" sz="3200" b="1" kern="1200" dirty="0" smtClean="0">
                    <a:solidFill>
                      <a:schemeClr val="accent5"/>
                    </a:solidFill>
                  </a:rPr>
                  <a:t>k</a:t>
                </a:r>
                <a:r>
                  <a:rPr lang="en-US" sz="2000" kern="1200" dirty="0" smtClean="0"/>
                  <a:t>now?</a:t>
                </a:r>
                <a:endParaRPr lang="en-US" sz="2000" kern="12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53506" y="4398978"/>
              <a:ext cx="1436290" cy="1436290"/>
              <a:chOff x="5232535" y="3269453"/>
              <a:chExt cx="1436290" cy="143629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232535" y="3269453"/>
                <a:ext cx="1436290" cy="143629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676672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Oval 4"/>
              <p:cNvSpPr txBox="1"/>
              <p:nvPr/>
            </p:nvSpPr>
            <p:spPr>
              <a:xfrm>
                <a:off x="5442875" y="3479793"/>
                <a:ext cx="1015610" cy="10156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/>
                  <a:t>What do you </a:t>
                </a:r>
                <a:r>
                  <a:rPr lang="en-US" sz="2800" b="1" dirty="0">
                    <a:solidFill>
                      <a:schemeClr val="accent5"/>
                    </a:solidFill>
                  </a:rPr>
                  <a:t>w</a:t>
                </a:r>
                <a:r>
                  <a:rPr lang="en-US" kern="1200" dirty="0" smtClean="0"/>
                  <a:t>ant to know?</a:t>
                </a:r>
                <a:endParaRPr lang="en-US" kern="1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84784" y="4398978"/>
              <a:ext cx="1436290" cy="1436290"/>
              <a:chOff x="1459173" y="3269453"/>
              <a:chExt cx="1436290" cy="143629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459173" y="3269453"/>
                <a:ext cx="1436290" cy="143629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Oval 4"/>
              <p:cNvSpPr txBox="1"/>
              <p:nvPr/>
            </p:nvSpPr>
            <p:spPr>
              <a:xfrm>
                <a:off x="1669513" y="3479793"/>
                <a:ext cx="1015610" cy="10156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What have you </a:t>
                </a:r>
                <a:r>
                  <a:rPr lang="en-US" sz="2400" b="1" dirty="0">
                    <a:solidFill>
                      <a:schemeClr val="accent5"/>
                    </a:solidFill>
                  </a:rPr>
                  <a:t>l</a:t>
                </a:r>
                <a:r>
                  <a:rPr lang="en-US" sz="1600" kern="1200" dirty="0" smtClean="0"/>
                  <a:t>earnt?</a:t>
                </a:r>
                <a:endParaRPr lang="en-US" sz="1600" kern="1200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886441" y="343921"/>
            <a:ext cx="6055497" cy="1236949"/>
            <a:chOff x="5296120" y="1093434"/>
            <a:chExt cx="6055497" cy="1236949"/>
          </a:xfrm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8535961" y="-858190"/>
              <a:ext cx="859201" cy="4772110"/>
            </a:xfrm>
            <a:prstGeom prst="round2Same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Round Same Side Corner Rectangle 4"/>
            <p:cNvSpPr txBox="1"/>
            <p:nvPr/>
          </p:nvSpPr>
          <p:spPr>
            <a:xfrm>
              <a:off x="6289891" y="1098262"/>
              <a:ext cx="5030624" cy="925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4163" lvl="1" indent="-284163" algn="just" defTabSz="8001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Find out how much students know about the Mid-Autumn Festival. </a:t>
              </a:r>
            </a:p>
          </p:txBody>
        </p:sp>
        <p:sp>
          <p:nvSpPr>
            <p:cNvPr id="27" name="Pentagon 26"/>
            <p:cNvSpPr/>
            <p:nvPr/>
          </p:nvSpPr>
          <p:spPr>
            <a:xfrm rot="5400000">
              <a:off x="5358263" y="1109140"/>
              <a:ext cx="1236949" cy="1205537"/>
            </a:xfrm>
            <a:prstGeom prst="homePlate">
              <a:avLst>
                <a:gd name="adj" fmla="val 3139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hevron 4"/>
            <p:cNvSpPr txBox="1"/>
            <p:nvPr/>
          </p:nvSpPr>
          <p:spPr>
            <a:xfrm>
              <a:off x="5296120" y="1361225"/>
              <a:ext cx="128923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33928" y="2951708"/>
            <a:ext cx="2956542" cy="2949132"/>
            <a:chOff x="6330167" y="-2504524"/>
            <a:chExt cx="2956542" cy="294913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7" b="43590"/>
            <a:stretch/>
          </p:blipFill>
          <p:spPr>
            <a:xfrm>
              <a:off x="6330167" y="-2504524"/>
              <a:ext cx="2956542" cy="29491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526" y="-1652730"/>
              <a:ext cx="1855824" cy="1579812"/>
            </a:xfrm>
            <a:prstGeom prst="rect">
              <a:avLst/>
            </a:prstGeom>
          </p:spPr>
        </p:pic>
      </p:grpSp>
      <p:sp>
        <p:nvSpPr>
          <p:cNvPr id="32" name="Line Callout 2 31"/>
          <p:cNvSpPr/>
          <p:nvPr/>
        </p:nvSpPr>
        <p:spPr>
          <a:xfrm flipH="1">
            <a:off x="360219" y="1592284"/>
            <a:ext cx="3153317" cy="4960870"/>
          </a:xfrm>
          <a:prstGeom prst="borderCallout2">
            <a:avLst>
              <a:gd name="adj1" fmla="val 19114"/>
              <a:gd name="adj2" fmla="val -4380"/>
              <a:gd name="adj3" fmla="val 19751"/>
              <a:gd name="adj4" fmla="val -17867"/>
              <a:gd name="adj5" fmla="val 6734"/>
              <a:gd name="adj6" fmla="val -636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1800" y="161394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779574" y="165849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2)</a:t>
            </a:r>
            <a:endParaRPr lang="en-US" dirty="0"/>
          </a:p>
        </p:txBody>
      </p:sp>
      <p:pic>
        <p:nvPicPr>
          <p:cNvPr id="33" name="圖片 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E6B91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977916" y="5003874"/>
            <a:ext cx="492118" cy="511240"/>
          </a:xfrm>
          <a:prstGeom prst="rect">
            <a:avLst/>
          </a:prstGeom>
        </p:spPr>
      </p:pic>
      <p:pic>
        <p:nvPicPr>
          <p:cNvPr id="35" name="圖片 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E6B91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40063" y="1923081"/>
            <a:ext cx="492118" cy="5112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8442" y="6413856"/>
            <a:ext cx="9172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libri" panose="020F0502020204030204" pitchFamily="34" charset="0"/>
                <a:ea typeface="新細明體" panose="02020500000000000000" pitchFamily="18" charset="-120"/>
                <a:hlinkClick r:id="rId2"/>
              </a:rPr>
              <a:t>https://</a:t>
            </a:r>
            <a:r>
              <a:rPr lang="en-US" sz="1400" u="sng" dirty="0" smtClean="0">
                <a:latin typeface="Calibri" panose="020F0502020204030204" pitchFamily="34" charset="0"/>
                <a:ea typeface="新細明體" panose="02020500000000000000" pitchFamily="18" charset="-120"/>
                <a:hlinkClick r:id="rId2"/>
              </a:rPr>
              <a:t>chinacurrent.com/story/23958/the-legend-of-moon-cakes-mid-autumn-festival-tasmin-little</a:t>
            </a:r>
            <a:endParaRPr lang="en-US" sz="1400" u="sng" dirty="0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844" y="508424"/>
            <a:ext cx="4315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Video on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Legend of Moon Cakes –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Mid-Autumn Festival”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411" y="6413857"/>
            <a:ext cx="2124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i="1" dirty="0" smtClean="0"/>
              <a:t>The China Current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372113" y="420777"/>
            <a:ext cx="7402957" cy="1238998"/>
            <a:chOff x="4441607" y="771608"/>
            <a:chExt cx="6784164" cy="1238998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8026518" y="-1566393"/>
              <a:ext cx="859201" cy="553930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Round Same Side Corner Rectangle 4"/>
            <p:cNvSpPr txBox="1"/>
            <p:nvPr/>
          </p:nvSpPr>
          <p:spPr>
            <a:xfrm>
              <a:off x="5686467" y="771608"/>
              <a:ext cx="5245613" cy="894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4163" lvl="1" indent="-284163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Play the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video.</a:t>
              </a:r>
            </a:p>
            <a:p>
              <a:pPr marL="284163" lvl="1" indent="-284163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Engage students in finding out the traditions, the legend and how the festival is celebrated nowadays.</a:t>
              </a:r>
            </a:p>
          </p:txBody>
        </p:sp>
        <p:sp>
          <p:nvSpPr>
            <p:cNvPr id="23" name="Pentagon 22"/>
            <p:cNvSpPr/>
            <p:nvPr/>
          </p:nvSpPr>
          <p:spPr>
            <a:xfrm rot="5400000">
              <a:off x="4467748" y="789363"/>
              <a:ext cx="1236949" cy="1205537"/>
            </a:xfrm>
            <a:prstGeom prst="homePlate">
              <a:avLst>
                <a:gd name="adj" fmla="val 3139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evron 4"/>
            <p:cNvSpPr txBox="1"/>
            <p:nvPr/>
          </p:nvSpPr>
          <p:spPr>
            <a:xfrm>
              <a:off x="4441607" y="1073737"/>
              <a:ext cx="128923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While-viewing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9322" y="1834335"/>
            <a:ext cx="3712767" cy="3215088"/>
            <a:chOff x="372606" y="1741269"/>
            <a:chExt cx="3712767" cy="3215088"/>
          </a:xfrm>
        </p:grpSpPr>
        <p:pic>
          <p:nvPicPr>
            <p:cNvPr id="1028" name="Picture 4" descr="16,636 Video Clipart Stock Photos, Pictures &amp;amp; Royalty-Free Images - iStock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24428" r="19880" b="23865"/>
            <a:stretch/>
          </p:blipFill>
          <p:spPr bwMode="auto">
            <a:xfrm>
              <a:off x="372606" y="1741269"/>
              <a:ext cx="3712767" cy="321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924786" y="2272973"/>
              <a:ext cx="2667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Video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Time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: 00:00 – 01:21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/>
            <a:srcRect l="9576" t="10191" r="10272" b="12358"/>
            <a:stretch/>
          </p:blipFill>
          <p:spPr>
            <a:xfrm>
              <a:off x="582406" y="2595324"/>
              <a:ext cx="3299783" cy="179361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291064" y="1840093"/>
            <a:ext cx="3712767" cy="3215088"/>
            <a:chOff x="372606" y="1741269"/>
            <a:chExt cx="3712767" cy="3215088"/>
          </a:xfrm>
        </p:grpSpPr>
        <p:pic>
          <p:nvPicPr>
            <p:cNvPr id="33" name="Picture 4" descr="16,636 Video Clipart Stock Photos, Pictures &amp;amp; Royalty-Free Images - iStock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24428" r="19880" b="23865"/>
            <a:stretch/>
          </p:blipFill>
          <p:spPr bwMode="auto">
            <a:xfrm>
              <a:off x="372606" y="1741269"/>
              <a:ext cx="3712767" cy="321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924786" y="2272973"/>
              <a:ext cx="2667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Video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Time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: 01:22 – 04:25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/>
            <a:srcRect b="6357"/>
            <a:stretch/>
          </p:blipFill>
          <p:spPr>
            <a:xfrm>
              <a:off x="586035" y="2586195"/>
              <a:ext cx="3296153" cy="1777257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8158754" y="1834335"/>
            <a:ext cx="3712767" cy="3215088"/>
            <a:chOff x="372606" y="1741269"/>
            <a:chExt cx="3712767" cy="3215088"/>
          </a:xfrm>
        </p:grpSpPr>
        <p:pic>
          <p:nvPicPr>
            <p:cNvPr id="48" name="Picture 4" descr="16,636 Video Clipart Stock Photos, Pictures &amp;amp; Royalty-Free Images - iStock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24428" r="19880" b="23865"/>
            <a:stretch/>
          </p:blipFill>
          <p:spPr bwMode="auto">
            <a:xfrm>
              <a:off x="372606" y="1741269"/>
              <a:ext cx="3712767" cy="321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/>
            <p:cNvSpPr/>
            <p:nvPr/>
          </p:nvSpPr>
          <p:spPr>
            <a:xfrm>
              <a:off x="924786" y="2272973"/>
              <a:ext cx="2667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Video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Time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: 04:26 – 06:15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66" y="2577051"/>
              <a:ext cx="3323069" cy="1888163"/>
            </a:xfrm>
            <a:prstGeom prst="rect">
              <a:avLst/>
            </a:prstGeom>
          </p:spPr>
        </p:pic>
      </p:grpSp>
      <p:sp>
        <p:nvSpPr>
          <p:cNvPr id="6" name="Right Arrow 5"/>
          <p:cNvSpPr/>
          <p:nvPr/>
        </p:nvSpPr>
        <p:spPr>
          <a:xfrm>
            <a:off x="4061562" y="2978183"/>
            <a:ext cx="621102" cy="888520"/>
          </a:xfrm>
          <a:prstGeom prst="rightArrow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7925967" y="2987343"/>
            <a:ext cx="621102" cy="888520"/>
          </a:xfrm>
          <a:prstGeom prst="rightArrow">
            <a:avLst>
              <a:gd name="adj1" fmla="val 50000"/>
              <a:gd name="adj2" fmla="val 52778"/>
            </a:avLst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064" y="5234957"/>
            <a:ext cx="37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1" indent="-284163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legend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Mid-Autumn Festival about?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83709" y="5234957"/>
            <a:ext cx="3724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1" indent="-284163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people celebrate the Mid-Autumn Festival nowadays?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7411" y="5234957"/>
            <a:ext cx="37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1" indent="-284163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traditions of the Mid-Autumn Festival?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1652"/>
            <a:ext cx="4165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 Article 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Mid-autumn Festival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032841" y="253208"/>
            <a:ext cx="7814088" cy="1521001"/>
            <a:chOff x="4440346" y="771608"/>
            <a:chExt cx="7160930" cy="1521001"/>
          </a:xfrm>
        </p:grpSpPr>
        <p:sp>
          <p:nvSpPr>
            <p:cNvPr id="46" name="Round Same Side Corner Rectangle 45"/>
            <p:cNvSpPr/>
            <p:nvPr/>
          </p:nvSpPr>
          <p:spPr>
            <a:xfrm rot="5400000">
              <a:off x="8088537" y="-1628409"/>
              <a:ext cx="1110670" cy="5914808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8" name="Round Same Side Corner Rectangle 4"/>
            <p:cNvSpPr txBox="1"/>
            <p:nvPr/>
          </p:nvSpPr>
          <p:spPr>
            <a:xfrm>
              <a:off x="5686467" y="771608"/>
              <a:ext cx="5753097" cy="1238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4163" lvl="1" indent="-284163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Use the article “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All about Mid-autumn Festival: holiday’s history, how to celebrate, where to donate and recycle 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moon cakes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in Hong Kong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” as a follow-up to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reinforce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students’ understanding of the festival. </a:t>
              </a:r>
            </a:p>
          </p:txBody>
        </p:sp>
        <p:sp>
          <p:nvSpPr>
            <p:cNvPr id="53" name="Pentagon 52"/>
            <p:cNvSpPr/>
            <p:nvPr/>
          </p:nvSpPr>
          <p:spPr>
            <a:xfrm rot="5400000">
              <a:off x="4326747" y="930365"/>
              <a:ext cx="1518951" cy="1205537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hevron 4"/>
            <p:cNvSpPr txBox="1"/>
            <p:nvPr/>
          </p:nvSpPr>
          <p:spPr>
            <a:xfrm>
              <a:off x="4440346" y="1266555"/>
              <a:ext cx="128923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60066" y="6139947"/>
            <a:ext cx="215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/>
              <a:t>Source (Text of the article)</a:t>
            </a:r>
            <a:endParaRPr lang="en-US" sz="1400" u="sng" dirty="0"/>
          </a:p>
        </p:txBody>
      </p:sp>
      <p:sp>
        <p:nvSpPr>
          <p:cNvPr id="8" name="Rectangle 7"/>
          <p:cNvSpPr/>
          <p:nvPr/>
        </p:nvSpPr>
        <p:spPr>
          <a:xfrm>
            <a:off x="360066" y="6364482"/>
            <a:ext cx="11609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Kwok, Teresa. </a:t>
            </a:r>
            <a:r>
              <a:rPr lang="en-US" sz="1400" dirty="0"/>
              <a:t>(</a:t>
            </a:r>
            <a:r>
              <a:rPr lang="en-US" sz="1400" dirty="0" smtClean="0"/>
              <a:t>2022, September 9</a:t>
            </a:r>
            <a:r>
              <a:rPr lang="en-US" sz="1400" dirty="0"/>
              <a:t>). All about Mid-autumn Festival: holiday’s history, how to celebrate, where to donate and recycle </a:t>
            </a:r>
            <a:r>
              <a:rPr lang="en-US" sz="1400" dirty="0" smtClean="0"/>
              <a:t>moon cakes </a:t>
            </a:r>
            <a:r>
              <a:rPr lang="en-US" sz="1400" dirty="0"/>
              <a:t>in Hong Kong. Young Post. Retrieved from: https://</a:t>
            </a:r>
            <a:r>
              <a:rPr lang="en-US" sz="1400" dirty="0" smtClean="0"/>
              <a:t>yp.scmp.com.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972942" y="1516098"/>
            <a:ext cx="3518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 smtClean="0"/>
              <a:t>Organisation</a:t>
            </a:r>
            <a:r>
              <a:rPr lang="en-US" sz="2400" b="1" u="sng" dirty="0" smtClean="0"/>
              <a:t> of the Article</a:t>
            </a:r>
            <a:endParaRPr lang="en-US" sz="2000" b="1" u="sng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02038" y="1673707"/>
            <a:ext cx="7767049" cy="4774017"/>
            <a:chOff x="4079880" y="1776660"/>
            <a:chExt cx="7767049" cy="4774017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3794466203"/>
                </p:ext>
              </p:extLst>
            </p:nvPr>
          </p:nvGraphicFramePr>
          <p:xfrm>
            <a:off x="4079880" y="1776660"/>
            <a:ext cx="7767049" cy="47740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4165975" y="2332033"/>
              <a:ext cx="965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Paragraph </a:t>
              </a:r>
            </a:p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62004" y="3440604"/>
              <a:ext cx="995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Paragraphs</a:t>
              </a:r>
            </a:p>
            <a:p>
              <a:pPr algn="ctr"/>
              <a:r>
                <a:rPr lang="en-US" sz="1400" dirty="0" smtClean="0"/>
                <a:t>3-5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45195" y="4537468"/>
              <a:ext cx="10359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Paragraphs </a:t>
              </a:r>
            </a:p>
            <a:p>
              <a:pPr algn="ctr"/>
              <a:r>
                <a:rPr lang="en-US" sz="1400" dirty="0" smtClean="0"/>
                <a:t>6-9</a:t>
              </a:r>
              <a:endParaRPr lang="en-US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85858" y="5646039"/>
              <a:ext cx="965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Paragraph </a:t>
              </a:r>
            </a:p>
            <a:p>
              <a:pPr algn="ctr"/>
              <a:r>
                <a:rPr lang="en-US" sz="1400" dirty="0" smtClean="0"/>
                <a:t>10</a:t>
              </a:r>
              <a:endParaRPr lang="en-US" sz="1400" dirty="0"/>
            </a:p>
          </p:txBody>
        </p:sp>
      </p:grpSp>
      <p:pic>
        <p:nvPicPr>
          <p:cNvPr id="7" name="Picture 6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879" y="1046683"/>
            <a:ext cx="3387215" cy="45536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85150"/>
            <a:ext cx="27432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01D8345E-4E1F-46C7-9F87-24FCA86018EC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7969" y="5737458"/>
            <a:ext cx="380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Please click </a:t>
            </a:r>
            <a:r>
              <a:rPr lang="en-US" i="1" dirty="0" smtClean="0">
                <a:hlinkClick r:id="rId9"/>
              </a:rPr>
              <a:t>here</a:t>
            </a:r>
            <a:r>
              <a:rPr lang="en-US" i="1" dirty="0" smtClean="0"/>
              <a:t> to download the text.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279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272011" y="1375371"/>
            <a:ext cx="8161543" cy="4469894"/>
            <a:chOff x="4547784" y="1553452"/>
            <a:chExt cx="10590079" cy="4788707"/>
          </a:xfrm>
        </p:grpSpPr>
        <p:sp>
          <p:nvSpPr>
            <p:cNvPr id="25" name="Rounded Rectangle 24"/>
            <p:cNvSpPr/>
            <p:nvPr/>
          </p:nvSpPr>
          <p:spPr>
            <a:xfrm>
              <a:off x="4578013" y="4275808"/>
              <a:ext cx="2623479" cy="20049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25"/>
            <p:cNvSpPr/>
            <p:nvPr/>
          </p:nvSpPr>
          <p:spPr>
            <a:xfrm>
              <a:off x="4547784" y="1597877"/>
              <a:ext cx="2623479" cy="20049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26"/>
            <p:cNvSpPr/>
            <p:nvPr/>
          </p:nvSpPr>
          <p:spPr>
            <a:xfrm>
              <a:off x="9379968" y="4269222"/>
              <a:ext cx="2623479" cy="20049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27"/>
            <p:cNvSpPr/>
            <p:nvPr/>
          </p:nvSpPr>
          <p:spPr>
            <a:xfrm>
              <a:off x="9283098" y="1587737"/>
              <a:ext cx="2623479" cy="20049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29" name="Diagram 28"/>
            <p:cNvGraphicFramePr/>
            <p:nvPr>
              <p:extLst>
                <p:ext uri="{D42A27DB-BD31-4B8C-83A1-F6EECF244321}">
                  <p14:modId xmlns:p14="http://schemas.microsoft.com/office/powerpoint/2010/main" val="1457081700"/>
                </p:ext>
              </p:extLst>
            </p:nvPr>
          </p:nvGraphicFramePr>
          <p:xfrm>
            <a:off x="5048944" y="1553452"/>
            <a:ext cx="6470316" cy="47887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1" name="Rounded Rectangle 4"/>
            <p:cNvSpPr txBox="1"/>
            <p:nvPr/>
          </p:nvSpPr>
          <p:spPr>
            <a:xfrm>
              <a:off x="13549253" y="2881135"/>
              <a:ext cx="1588610" cy="1081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t" anchorCtr="0">
              <a:noAutofit/>
            </a:bodyPr>
            <a:lstStyle/>
            <a:p>
              <a:pPr marL="0" lvl="1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300" kern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22551" y="1672167"/>
              <a:ext cx="372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1)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498940" y="1654920"/>
              <a:ext cx="372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2)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53765" y="4336819"/>
              <a:ext cx="372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4)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463136" y="4324179"/>
              <a:ext cx="372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3)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297160" y="4689871"/>
              <a:ext cx="1906494" cy="626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Reasons for celebrations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15051" y="4674520"/>
              <a:ext cx="1223451" cy="362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Activities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33646" y="2545667"/>
              <a:ext cx="748048" cy="362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Date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593456" y="2543046"/>
              <a:ext cx="998812" cy="362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solidFill>
                    <a:schemeClr val="bg1"/>
                  </a:solidFill>
                </a:rPr>
                <a:t>Origins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22940" y="334600"/>
            <a:ext cx="11423989" cy="1111571"/>
            <a:chOff x="4851848" y="771609"/>
            <a:chExt cx="7644514" cy="1111571"/>
          </a:xfrm>
        </p:grpSpPr>
        <p:sp>
          <p:nvSpPr>
            <p:cNvPr id="46" name="Round Same Side Corner Rectangle 45"/>
            <p:cNvSpPr/>
            <p:nvPr/>
          </p:nvSpPr>
          <p:spPr>
            <a:xfrm rot="5400000">
              <a:off x="8711678" y="-2251550"/>
              <a:ext cx="759474" cy="6809894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8" name="Round Same Side Corner Rectangle 4"/>
            <p:cNvSpPr txBox="1"/>
            <p:nvPr/>
          </p:nvSpPr>
          <p:spPr>
            <a:xfrm>
              <a:off x="5686467" y="771609"/>
              <a:ext cx="6809895" cy="761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4163" lvl="1" indent="-284163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Guide students to develop the language knowledge and skills through integrating information and ideas from the video and the article on the Mid-Autumn Festival.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Pentagon 52"/>
            <p:cNvSpPr/>
            <p:nvPr/>
          </p:nvSpPr>
          <p:spPr>
            <a:xfrm rot="5400000">
              <a:off x="4715660" y="909848"/>
              <a:ext cx="1109520" cy="837143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hevron 4"/>
            <p:cNvSpPr txBox="1"/>
            <p:nvPr/>
          </p:nvSpPr>
          <p:spPr>
            <a:xfrm>
              <a:off x="4851848" y="1016942"/>
              <a:ext cx="86261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flipH="1">
            <a:off x="9074349" y="1727623"/>
            <a:ext cx="2998639" cy="3680359"/>
          </a:xfrm>
          <a:prstGeom prst="rightArrow">
            <a:avLst>
              <a:gd name="adj1" fmla="val 57979"/>
              <a:gd name="adj2" fmla="val 2430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96147" y="1733548"/>
            <a:ext cx="2888054" cy="3449508"/>
          </a:xfrm>
          <a:prstGeom prst="rightArrow">
            <a:avLst>
              <a:gd name="adj1" fmla="val 57979"/>
              <a:gd name="adj2" fmla="val 2160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22106" y="4859499"/>
            <a:ext cx="2721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 Article on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Mid-Autumn Festival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573785" y="4794627"/>
            <a:ext cx="43153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Video on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Legend of Moon Cakes –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Mid-Autumn Festival”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36995" y="3070591"/>
            <a:ext cx="1923985" cy="994358"/>
            <a:chOff x="5136995" y="3070591"/>
            <a:chExt cx="1923985" cy="994358"/>
          </a:xfrm>
        </p:grpSpPr>
        <p:sp>
          <p:nvSpPr>
            <p:cNvPr id="9" name="Rounded Rectangle 8"/>
            <p:cNvSpPr/>
            <p:nvPr/>
          </p:nvSpPr>
          <p:spPr>
            <a:xfrm>
              <a:off x="5238618" y="3070591"/>
              <a:ext cx="1787857" cy="9943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36995" y="3104574"/>
              <a:ext cx="19239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What is the Mid-Autumn </a:t>
              </a:r>
              <a:r>
                <a:rPr lang="en-US" dirty="0"/>
                <a:t>F</a:t>
              </a:r>
              <a:r>
                <a:rPr lang="en-US" dirty="0" smtClean="0"/>
                <a:t>estival about?</a:t>
              </a:r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045" y="2557080"/>
            <a:ext cx="2348532" cy="1854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594" y="2634675"/>
            <a:ext cx="2297572" cy="18558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22940" y="334600"/>
            <a:ext cx="11423989" cy="1111571"/>
            <a:chOff x="4851848" y="771609"/>
            <a:chExt cx="7644514" cy="1111571"/>
          </a:xfrm>
        </p:grpSpPr>
        <p:sp>
          <p:nvSpPr>
            <p:cNvPr id="46" name="Round Same Side Corner Rectangle 45"/>
            <p:cNvSpPr/>
            <p:nvPr/>
          </p:nvSpPr>
          <p:spPr>
            <a:xfrm rot="5400000">
              <a:off x="8711678" y="-2251550"/>
              <a:ext cx="759474" cy="6809894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8" name="Round Same Side Corner Rectangle 4"/>
            <p:cNvSpPr txBox="1"/>
            <p:nvPr/>
          </p:nvSpPr>
          <p:spPr>
            <a:xfrm>
              <a:off x="5686467" y="771609"/>
              <a:ext cx="6809895" cy="761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4163" lvl="1" indent="-284163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Guide students to develop the language knowledge and skills through integrating information and ideas from the video and the article on the Mid-Autumn Festival.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Pentagon 52"/>
            <p:cNvSpPr/>
            <p:nvPr/>
          </p:nvSpPr>
          <p:spPr>
            <a:xfrm rot="5400000">
              <a:off x="4715660" y="909848"/>
              <a:ext cx="1109520" cy="837143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hevron 4"/>
            <p:cNvSpPr txBox="1"/>
            <p:nvPr/>
          </p:nvSpPr>
          <p:spPr>
            <a:xfrm>
              <a:off x="4851848" y="1016942"/>
              <a:ext cx="86261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flipH="1">
            <a:off x="9074349" y="1727623"/>
            <a:ext cx="2998639" cy="3680359"/>
          </a:xfrm>
          <a:prstGeom prst="rightArrow">
            <a:avLst>
              <a:gd name="adj1" fmla="val 57979"/>
              <a:gd name="adj2" fmla="val 2430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96147" y="1733548"/>
            <a:ext cx="2888054" cy="3449508"/>
          </a:xfrm>
          <a:prstGeom prst="rightArrow">
            <a:avLst>
              <a:gd name="adj1" fmla="val 57979"/>
              <a:gd name="adj2" fmla="val 2160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22106" y="4859499"/>
            <a:ext cx="2721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 Article on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Mid-Autumn Festival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573785" y="4794627"/>
            <a:ext cx="43153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Video on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Legend of Moon Cakes –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Mid-Autumn Festival”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016416" y="1817027"/>
            <a:ext cx="6193958" cy="3767625"/>
            <a:chOff x="5496348" y="1895660"/>
            <a:chExt cx="7399277" cy="4272464"/>
          </a:xfrm>
        </p:grpSpPr>
        <p:graphicFrame>
          <p:nvGraphicFramePr>
            <p:cNvPr id="41" name="資料庫圖表 40"/>
            <p:cNvGraphicFramePr/>
            <p:nvPr>
              <p:extLst>
                <p:ext uri="{D42A27DB-BD31-4B8C-83A1-F6EECF244321}">
                  <p14:modId xmlns:p14="http://schemas.microsoft.com/office/powerpoint/2010/main" val="4069586891"/>
                </p:ext>
              </p:extLst>
            </p:nvPr>
          </p:nvGraphicFramePr>
          <p:xfrm>
            <a:off x="6481074" y="2495442"/>
            <a:ext cx="5274310" cy="30702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2" name="文字方塊 41"/>
            <p:cNvSpPr txBox="1">
              <a:spLocks noChangeArrowheads="1"/>
            </p:cNvSpPr>
            <p:nvPr/>
          </p:nvSpPr>
          <p:spPr bwMode="auto">
            <a:xfrm>
              <a:off x="8290237" y="3620980"/>
              <a:ext cx="1684373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Story Elements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直線圖說文字 1 42"/>
            <p:cNvSpPr>
              <a:spLocks/>
            </p:cNvSpPr>
            <p:nvPr/>
          </p:nvSpPr>
          <p:spPr bwMode="auto">
            <a:xfrm>
              <a:off x="10428037" y="1895660"/>
              <a:ext cx="2467587" cy="1533525"/>
            </a:xfrm>
            <a:prstGeom prst="borderCallout1">
              <a:avLst>
                <a:gd name="adj1" fmla="val 8380"/>
                <a:gd name="adj2" fmla="val -1213"/>
                <a:gd name="adj3" fmla="val 39912"/>
                <a:gd name="adj4" fmla="val -28778"/>
              </a:avLst>
            </a:prstGeom>
            <a:solidFill>
              <a:srgbClr val="FFFFFF"/>
            </a:solidFill>
            <a:ln w="12700">
              <a:solidFill>
                <a:srgbClr val="C4591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(2)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dirty="0"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直線圖說文字 1 43"/>
            <p:cNvSpPr>
              <a:spLocks/>
            </p:cNvSpPr>
            <p:nvPr/>
          </p:nvSpPr>
          <p:spPr bwMode="auto">
            <a:xfrm>
              <a:off x="10428037" y="4548221"/>
              <a:ext cx="2467588" cy="1619250"/>
            </a:xfrm>
            <a:prstGeom prst="borderCallout1">
              <a:avLst>
                <a:gd name="adj1" fmla="val 1051"/>
                <a:gd name="adj2" fmla="val -403"/>
                <a:gd name="adj3" fmla="val -9111"/>
                <a:gd name="adj4" fmla="val 13438"/>
              </a:avLst>
            </a:prstGeom>
            <a:noFill/>
            <a:ln w="12700">
              <a:solidFill>
                <a:srgbClr val="53813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(3)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dirty="0"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直線圖說文字 1 45"/>
            <p:cNvSpPr>
              <a:spLocks/>
            </p:cNvSpPr>
            <p:nvPr/>
          </p:nvSpPr>
          <p:spPr bwMode="auto">
            <a:xfrm flipH="1">
              <a:off x="5496348" y="1959262"/>
              <a:ext cx="2271423" cy="1533525"/>
            </a:xfrm>
            <a:prstGeom prst="borderCallout1">
              <a:avLst>
                <a:gd name="adj1" fmla="val 79537"/>
                <a:gd name="adj2" fmla="val 444"/>
                <a:gd name="adj3" fmla="val 108417"/>
                <a:gd name="adj4" fmla="val -9921"/>
              </a:avLst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(1)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直線圖說文字 1 46"/>
            <p:cNvSpPr>
              <a:spLocks/>
            </p:cNvSpPr>
            <p:nvPr/>
          </p:nvSpPr>
          <p:spPr bwMode="auto">
            <a:xfrm flipH="1">
              <a:off x="5545260" y="4488549"/>
              <a:ext cx="2271422" cy="1679575"/>
            </a:xfrm>
            <a:prstGeom prst="borderCallout1">
              <a:avLst>
                <a:gd name="adj1" fmla="val 70713"/>
                <a:gd name="adj2" fmla="val 676"/>
                <a:gd name="adj3" fmla="val 50174"/>
                <a:gd name="adj4" fmla="val -29400"/>
              </a:avLst>
            </a:prstGeom>
            <a:noFill/>
            <a:ln w="127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(4)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55571" y="1363597"/>
            <a:ext cx="5609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The </a:t>
            </a:r>
            <a:r>
              <a:rPr lang="en-US" b="1" u="sng" dirty="0"/>
              <a:t>story about the legend of </a:t>
            </a:r>
            <a:r>
              <a:rPr lang="en-US" b="1" u="sng" dirty="0" smtClean="0"/>
              <a:t>the Mid-Autumn </a:t>
            </a:r>
            <a:r>
              <a:rPr lang="en-US" b="1" u="sng" dirty="0"/>
              <a:t>Festival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557" y="2513794"/>
            <a:ext cx="2364071" cy="19133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594" y="2634675"/>
            <a:ext cx="2297572" cy="18558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22940" y="334600"/>
            <a:ext cx="11423989" cy="1111571"/>
            <a:chOff x="4851848" y="771609"/>
            <a:chExt cx="7644514" cy="1111571"/>
          </a:xfrm>
        </p:grpSpPr>
        <p:sp>
          <p:nvSpPr>
            <p:cNvPr id="46" name="Round Same Side Corner Rectangle 45"/>
            <p:cNvSpPr/>
            <p:nvPr/>
          </p:nvSpPr>
          <p:spPr>
            <a:xfrm rot="5400000">
              <a:off x="8711678" y="-2251550"/>
              <a:ext cx="759474" cy="6809894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8" name="Round Same Side Corner Rectangle 4"/>
            <p:cNvSpPr txBox="1"/>
            <p:nvPr/>
          </p:nvSpPr>
          <p:spPr>
            <a:xfrm>
              <a:off x="5686467" y="771609"/>
              <a:ext cx="6809895" cy="761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4163" lvl="1" indent="-284163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Guide students to develop the language knowledge and skills through integrating information and ideas from the video and the article on the Mid-Autumn Festival.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Pentagon 52"/>
            <p:cNvSpPr/>
            <p:nvPr/>
          </p:nvSpPr>
          <p:spPr>
            <a:xfrm rot="5400000">
              <a:off x="4715660" y="909848"/>
              <a:ext cx="1109520" cy="837143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hevron 4"/>
            <p:cNvSpPr txBox="1"/>
            <p:nvPr/>
          </p:nvSpPr>
          <p:spPr>
            <a:xfrm>
              <a:off x="4851848" y="1016942"/>
              <a:ext cx="86261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flipH="1">
            <a:off x="9074349" y="1932343"/>
            <a:ext cx="2998639" cy="3680359"/>
          </a:xfrm>
          <a:prstGeom prst="rightArrow">
            <a:avLst>
              <a:gd name="adj1" fmla="val 57979"/>
              <a:gd name="adj2" fmla="val 2430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50947" y="5172993"/>
            <a:ext cx="2721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 Article on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Mid-Autumn Festival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703715" y="5272434"/>
            <a:ext cx="43153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Video on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Legend of Moon Cakes –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Mid-Autumn Festival”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441" y="2086031"/>
            <a:ext cx="2888054" cy="3449508"/>
            <a:chOff x="196147" y="1733548"/>
            <a:chExt cx="2888054" cy="3449508"/>
          </a:xfrm>
        </p:grpSpPr>
        <p:sp>
          <p:nvSpPr>
            <p:cNvPr id="16" name="Right Arrow 15"/>
            <p:cNvSpPr/>
            <p:nvPr/>
          </p:nvSpPr>
          <p:spPr>
            <a:xfrm>
              <a:off x="196147" y="1733548"/>
              <a:ext cx="2888054" cy="3449508"/>
            </a:xfrm>
            <a:prstGeom prst="rightArrow">
              <a:avLst>
                <a:gd name="adj1" fmla="val 57979"/>
                <a:gd name="adj2" fmla="val 2160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906" y="2493998"/>
              <a:ext cx="2424682" cy="189731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783320" y="1256050"/>
            <a:ext cx="6250085" cy="5344775"/>
            <a:chOff x="2824264" y="1250076"/>
            <a:chExt cx="6250085" cy="5344775"/>
          </a:xfrm>
        </p:grpSpPr>
        <p:sp>
          <p:nvSpPr>
            <p:cNvPr id="8" name="Rounded Rectangle 7"/>
            <p:cNvSpPr/>
            <p:nvPr/>
          </p:nvSpPr>
          <p:spPr>
            <a:xfrm>
              <a:off x="3652626" y="1250076"/>
              <a:ext cx="5421723" cy="242930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598447" y="3880359"/>
              <a:ext cx="5475902" cy="27144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264" y="1430201"/>
              <a:ext cx="1279550" cy="12573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319" y="3833329"/>
              <a:ext cx="1724495" cy="14675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177196" y="1312617"/>
              <a:ext cx="44821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1775" indent="-231775"/>
              <a:r>
                <a:rPr lang="en-US" sz="1600" dirty="0" smtClean="0"/>
                <a:t>1) </a:t>
              </a:r>
              <a:r>
                <a:rPr lang="en-US" sz="1600" dirty="0"/>
                <a:t>How do people celebrate the festival nowadays?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08112" y="3940648"/>
              <a:ext cx="46662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1775" indent="-231775"/>
              <a:r>
                <a:rPr lang="en-US" sz="1600" dirty="0"/>
                <a:t>2) Where can I donate extra </a:t>
              </a:r>
              <a:r>
                <a:rPr lang="en-US" sz="1600" dirty="0" smtClean="0"/>
                <a:t>moon cakes </a:t>
              </a:r>
              <a:r>
                <a:rPr lang="en-US" sz="1600" dirty="0"/>
                <a:t>and recycle the packaging?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0947" y="2864986"/>
            <a:ext cx="2297572" cy="18558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1844" y="6354272"/>
            <a:ext cx="50709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https://www.wastereduction.gov.hk/en/assistancewizard/participate_waste_red.htm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41844" y="6192855"/>
            <a:ext cx="52132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 smtClean="0"/>
              <a:t>Let’s explore: Waste Reduction </a:t>
            </a:r>
            <a:r>
              <a:rPr lang="en-US" sz="1100" u="sng" dirty="0" err="1" smtClean="0"/>
              <a:t>Programmes</a:t>
            </a:r>
            <a:r>
              <a:rPr lang="en-US" sz="1100" u="sng" dirty="0" smtClean="0"/>
              <a:t> </a:t>
            </a:r>
            <a:r>
              <a:rPr lang="en-US" sz="1100" u="sng" dirty="0"/>
              <a:t>(by </a:t>
            </a:r>
            <a:r>
              <a:rPr lang="en-US" sz="1100" u="sng" dirty="0" smtClean="0"/>
              <a:t>Environmental </a:t>
            </a:r>
            <a:r>
              <a:rPr lang="en-US" sz="1100" u="sng" dirty="0"/>
              <a:t>Protection Department </a:t>
            </a:r>
            <a:r>
              <a:rPr lang="en-US" sz="1100" u="sng" dirty="0" smtClean="0"/>
              <a:t>)</a:t>
            </a:r>
            <a:endParaRPr lang="en-US" sz="1100" u="sng" dirty="0"/>
          </a:p>
        </p:txBody>
      </p:sp>
      <p:pic>
        <p:nvPicPr>
          <p:cNvPr id="27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1304" y="6116887"/>
            <a:ext cx="354419" cy="36819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1989</TotalTime>
  <Words>1205</Words>
  <Application>Microsoft Office PowerPoint</Application>
  <PresentationFormat>Widescreen</PresentationFormat>
  <Paragraphs>209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新細明體</vt:lpstr>
      <vt:lpstr>Arial</vt:lpstr>
      <vt:lpstr>Arial Rounded MT Bold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About Mid- Autumn Festival…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Mid-Autumn Festival…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HUNG, Ka-yui Iris</dc:creator>
  <cp:lastModifiedBy>HUNG, Ka-yui Iris</cp:lastModifiedBy>
  <cp:revision>163</cp:revision>
  <cp:lastPrinted>2022-10-14T04:28:39Z</cp:lastPrinted>
  <dcterms:created xsi:type="dcterms:W3CDTF">2022-10-11T03:52:37Z</dcterms:created>
  <dcterms:modified xsi:type="dcterms:W3CDTF">2022-11-14T09:19:21Z</dcterms:modified>
</cp:coreProperties>
</file>