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en/curriculum-development/kla/eng-edu/references-resources/Text%20Types/Student%20Self-Access%20Learning%20Materials_NR_ans.docx" TargetMode="External"/><Relationship Id="rId2" Type="http://schemas.openxmlformats.org/officeDocument/2006/relationships/hyperlink" Target="https://www.edb.gov.hk/attachment/en/curriculum-development/kla/eng-edu/references-resources/Text%20Types/Student%20Self-Access%20Learning%20Materials_NR.docx" TargetMode="External"/><Relationship Id="rId1" Type="http://schemas.openxmlformats.org/officeDocument/2006/relationships/hyperlink" Target="https://www.hkedcity.net/etv/resource/814240652" TargetMode="External"/><Relationship Id="rId5" Type="http://schemas.openxmlformats.org/officeDocument/2006/relationships/hyperlink" Target="https://www.hkedcity.net/etv/resource/1324387742" TargetMode="External"/><Relationship Id="rId4" Type="http://schemas.openxmlformats.org/officeDocument/2006/relationships/hyperlink" Target="https://www.hkedcity.net/etv/resource/318864703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en/curriculum-development/kla/eng-edu/references-resources/Text%20Types/Student%20Self-Access%20Learning%20Materials_NR_ans.docx" TargetMode="External"/><Relationship Id="rId2" Type="http://schemas.openxmlformats.org/officeDocument/2006/relationships/hyperlink" Target="https://www.edb.gov.hk/attachment/en/curriculum-development/kla/eng-edu/references-resources/Text%20Types/Student%20Self-Access%20Learning%20Materials_NR.docx" TargetMode="External"/><Relationship Id="rId1" Type="http://schemas.openxmlformats.org/officeDocument/2006/relationships/hyperlink" Target="https://www.hkedcity.net/etv/resource/814240652" TargetMode="External"/><Relationship Id="rId5" Type="http://schemas.openxmlformats.org/officeDocument/2006/relationships/hyperlink" Target="https://www.hkedcity.net/etv/resource/1324387742" TargetMode="External"/><Relationship Id="rId4" Type="http://schemas.openxmlformats.org/officeDocument/2006/relationships/hyperlink" Target="https://www.hkedcity.net/etv/resource/31886470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E7DB5-A168-46D6-9B4C-E344D703F8F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AF951A6-741B-4E44-A4C7-722772C65486}">
      <dgm:prSet phldrT="[文字]"/>
      <dgm:spPr/>
      <dgm:t>
        <a:bodyPr/>
        <a:lstStyle/>
        <a:p>
          <a:r>
            <a:rPr lang="en-US" altLang="en-US" dirty="0" smtClean="0"/>
            <a:t>To learn about the stylistic features and </a:t>
          </a:r>
          <a:r>
            <a:rPr lang="en-US" altLang="en-US" dirty="0" err="1" smtClean="0"/>
            <a:t>organisation</a:t>
          </a:r>
          <a:r>
            <a:rPr lang="en-US" altLang="en-US" dirty="0" smtClean="0"/>
            <a:t> </a:t>
          </a:r>
          <a:r>
            <a:rPr lang="en-US" altLang="en-US" dirty="0" smtClean="0"/>
            <a:t>of </a:t>
          </a:r>
          <a:r>
            <a:rPr lang="en-US" altLang="en-US" dirty="0" smtClean="0"/>
            <a:t>news reports </a:t>
          </a:r>
          <a:r>
            <a:rPr lang="en-US" altLang="en-US" dirty="0" smtClean="0"/>
            <a:t>and </a:t>
          </a:r>
          <a:r>
            <a:rPr lang="en-US" altLang="en-US" dirty="0" smtClean="0"/>
            <a:t>editorials</a:t>
          </a:r>
          <a:endParaRPr lang="zh-TW" altLang="en-US" dirty="0"/>
        </a:p>
      </dgm:t>
    </dgm:pt>
    <dgm:pt modelId="{10C11E33-8254-4D1B-8B08-ADEC1AC03F88}" type="parTrans" cxnId="{96C42D90-BC0F-4839-A8D9-240873776169}">
      <dgm:prSet/>
      <dgm:spPr/>
      <dgm:t>
        <a:bodyPr/>
        <a:lstStyle/>
        <a:p>
          <a:endParaRPr lang="zh-TW" altLang="en-US"/>
        </a:p>
      </dgm:t>
    </dgm:pt>
    <dgm:pt modelId="{0C0913E4-400E-461C-B523-B31B08AEFF66}" type="sibTrans" cxnId="{96C42D90-BC0F-4839-A8D9-240873776169}">
      <dgm:prSet/>
      <dgm:spPr/>
      <dgm:t>
        <a:bodyPr/>
        <a:lstStyle/>
        <a:p>
          <a:endParaRPr lang="zh-TW" altLang="en-US"/>
        </a:p>
      </dgm:t>
    </dgm:pt>
    <dgm:pt modelId="{8CECF663-6A0F-4FEC-B308-3684F407BEBD}">
      <dgm:prSet phldrT="[文字]"/>
      <dgm:spPr/>
      <dgm:t>
        <a:bodyPr/>
        <a:lstStyle/>
        <a:p>
          <a:r>
            <a:rPr lang="en-US" altLang="en-US" dirty="0" smtClean="0"/>
            <a:t>To develop an interest in journalistic writing</a:t>
          </a:r>
          <a:endParaRPr lang="zh-TW" altLang="en-US" dirty="0"/>
        </a:p>
      </dgm:t>
    </dgm:pt>
    <dgm:pt modelId="{D5D50487-B4B1-4DCA-BA57-F968038A1DDE}" type="parTrans" cxnId="{43DC0E22-C492-42F9-8080-F2592443BF90}">
      <dgm:prSet/>
      <dgm:spPr/>
      <dgm:t>
        <a:bodyPr/>
        <a:lstStyle/>
        <a:p>
          <a:endParaRPr lang="zh-TW" altLang="en-US"/>
        </a:p>
      </dgm:t>
    </dgm:pt>
    <dgm:pt modelId="{4AD4E964-A621-46EF-A561-30B557E0DC4E}" type="sibTrans" cxnId="{43DC0E22-C492-42F9-8080-F2592443BF90}">
      <dgm:prSet/>
      <dgm:spPr/>
      <dgm:t>
        <a:bodyPr/>
        <a:lstStyle/>
        <a:p>
          <a:endParaRPr lang="zh-TW" altLang="en-US"/>
        </a:p>
      </dgm:t>
    </dgm:pt>
    <dgm:pt modelId="{29E0F9DB-83F5-4AA7-AC5A-EE66AC5D093C}">
      <dgm:prSet phldrT="[文字]"/>
      <dgm:spPr/>
      <dgm:t>
        <a:bodyPr/>
        <a:lstStyle/>
        <a:p>
          <a:r>
            <a:rPr lang="en-US" altLang="en-US" dirty="0" smtClean="0"/>
            <a:t>To learn more about </a:t>
          </a:r>
          <a:r>
            <a:rPr lang="en-GB" dirty="0" smtClean="0"/>
            <a:t>the importance of marine conservation</a:t>
          </a:r>
          <a:endParaRPr lang="zh-TW" altLang="en-US" dirty="0"/>
        </a:p>
      </dgm:t>
    </dgm:pt>
    <dgm:pt modelId="{766606A4-3BFC-4A93-8E8F-A2483DEF64EA}" type="parTrans" cxnId="{89B87C3F-3F58-429E-8611-A30365977C47}">
      <dgm:prSet/>
      <dgm:spPr/>
      <dgm:t>
        <a:bodyPr/>
        <a:lstStyle/>
        <a:p>
          <a:endParaRPr lang="zh-TW" altLang="en-US"/>
        </a:p>
      </dgm:t>
    </dgm:pt>
    <dgm:pt modelId="{6CD06191-7AEC-4403-BAF6-A70587576DC4}" type="sibTrans" cxnId="{89B87C3F-3F58-429E-8611-A30365977C47}">
      <dgm:prSet/>
      <dgm:spPr/>
      <dgm:t>
        <a:bodyPr/>
        <a:lstStyle/>
        <a:p>
          <a:endParaRPr lang="zh-TW" altLang="en-US"/>
        </a:p>
      </dgm:t>
    </dgm:pt>
    <dgm:pt modelId="{81B56AE3-2EAC-4BFB-AB8E-D519D7F5DB2D}" type="pres">
      <dgm:prSet presAssocID="{F76E7DB5-A168-46D6-9B4C-E344D703F8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E0A58EA-80D2-4AA2-B560-76FBCFC0361D}" type="pres">
      <dgm:prSet presAssocID="{F76E7DB5-A168-46D6-9B4C-E344D703F8FC}" presName="Name1" presStyleCnt="0"/>
      <dgm:spPr/>
    </dgm:pt>
    <dgm:pt modelId="{72770D58-2C76-4DD9-B3E4-73AD65C27BC0}" type="pres">
      <dgm:prSet presAssocID="{F76E7DB5-A168-46D6-9B4C-E344D703F8FC}" presName="cycle" presStyleCnt="0"/>
      <dgm:spPr/>
    </dgm:pt>
    <dgm:pt modelId="{2080444F-413D-4354-A824-3D41569DB139}" type="pres">
      <dgm:prSet presAssocID="{F76E7DB5-A168-46D6-9B4C-E344D703F8FC}" presName="srcNode" presStyleLbl="node1" presStyleIdx="0" presStyleCnt="3"/>
      <dgm:spPr/>
    </dgm:pt>
    <dgm:pt modelId="{42D8009F-8346-4B83-B5A4-6E05F15C7F07}" type="pres">
      <dgm:prSet presAssocID="{F76E7DB5-A168-46D6-9B4C-E344D703F8FC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913733C3-6F91-4C96-8124-3A793655325F}" type="pres">
      <dgm:prSet presAssocID="{F76E7DB5-A168-46D6-9B4C-E344D703F8FC}" presName="extraNode" presStyleLbl="node1" presStyleIdx="0" presStyleCnt="3"/>
      <dgm:spPr/>
    </dgm:pt>
    <dgm:pt modelId="{101BB5B6-9C5B-4992-9F34-76A2C033FCF5}" type="pres">
      <dgm:prSet presAssocID="{F76E7DB5-A168-46D6-9B4C-E344D703F8FC}" presName="dstNode" presStyleLbl="node1" presStyleIdx="0" presStyleCnt="3"/>
      <dgm:spPr/>
    </dgm:pt>
    <dgm:pt modelId="{F0D62941-1D23-492B-9172-2B64BBD3B835}" type="pres">
      <dgm:prSet presAssocID="{7AF951A6-741B-4E44-A4C7-722772C6548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2BCBB2-A543-4042-AE9E-5CFC5096281E}" type="pres">
      <dgm:prSet presAssocID="{7AF951A6-741B-4E44-A4C7-722772C65486}" presName="accent_1" presStyleCnt="0"/>
      <dgm:spPr/>
    </dgm:pt>
    <dgm:pt modelId="{3D80A94D-BF77-48DE-913D-6C8E8DCB691D}" type="pres">
      <dgm:prSet presAssocID="{7AF951A6-741B-4E44-A4C7-722772C65486}" presName="accentRepeatNode" presStyleLbl="solidFgAcc1" presStyleIdx="0" presStyleCnt="3"/>
      <dgm:spPr/>
    </dgm:pt>
    <dgm:pt modelId="{E981CD68-C2D3-4D24-B421-267CC6316437}" type="pres">
      <dgm:prSet presAssocID="{8CECF663-6A0F-4FEC-B308-3684F407BEB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076DA-36AD-4F2A-A5B5-17A236294CB0}" type="pres">
      <dgm:prSet presAssocID="{8CECF663-6A0F-4FEC-B308-3684F407BEBD}" presName="accent_2" presStyleCnt="0"/>
      <dgm:spPr/>
    </dgm:pt>
    <dgm:pt modelId="{8E3DBFEC-A7F8-4859-98C1-D9FFC4B3473F}" type="pres">
      <dgm:prSet presAssocID="{8CECF663-6A0F-4FEC-B308-3684F407BEBD}" presName="accentRepeatNode" presStyleLbl="solidFgAcc1" presStyleIdx="1" presStyleCnt="3"/>
      <dgm:spPr/>
    </dgm:pt>
    <dgm:pt modelId="{54A63D28-70D2-4D7A-9ED4-5454DFEA3DF2}" type="pres">
      <dgm:prSet presAssocID="{29E0F9DB-83F5-4AA7-AC5A-EE66AC5D093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2902D3-C21E-4433-8257-5B8FC6D22B0C}" type="pres">
      <dgm:prSet presAssocID="{29E0F9DB-83F5-4AA7-AC5A-EE66AC5D093C}" presName="accent_3" presStyleCnt="0"/>
      <dgm:spPr/>
    </dgm:pt>
    <dgm:pt modelId="{9C6F6B73-92D8-46F5-91B3-F5985173C13C}" type="pres">
      <dgm:prSet presAssocID="{29E0F9DB-83F5-4AA7-AC5A-EE66AC5D093C}" presName="accentRepeatNode" presStyleLbl="solidFgAcc1" presStyleIdx="2" presStyleCnt="3"/>
      <dgm:spPr/>
    </dgm:pt>
  </dgm:ptLst>
  <dgm:cxnLst>
    <dgm:cxn modelId="{43DC0E22-C492-42F9-8080-F2592443BF90}" srcId="{F76E7DB5-A168-46D6-9B4C-E344D703F8FC}" destId="{8CECF663-6A0F-4FEC-B308-3684F407BEBD}" srcOrd="1" destOrd="0" parTransId="{D5D50487-B4B1-4DCA-BA57-F968038A1DDE}" sibTransId="{4AD4E964-A621-46EF-A561-30B557E0DC4E}"/>
    <dgm:cxn modelId="{93BAC035-88C3-40B9-831E-503D1F307AEC}" type="presOf" srcId="{8CECF663-6A0F-4FEC-B308-3684F407BEBD}" destId="{E981CD68-C2D3-4D24-B421-267CC6316437}" srcOrd="0" destOrd="0" presId="urn:microsoft.com/office/officeart/2008/layout/VerticalCurvedList"/>
    <dgm:cxn modelId="{89B87C3F-3F58-429E-8611-A30365977C47}" srcId="{F76E7DB5-A168-46D6-9B4C-E344D703F8FC}" destId="{29E0F9DB-83F5-4AA7-AC5A-EE66AC5D093C}" srcOrd="2" destOrd="0" parTransId="{766606A4-3BFC-4A93-8E8F-A2483DEF64EA}" sibTransId="{6CD06191-7AEC-4403-BAF6-A70587576DC4}"/>
    <dgm:cxn modelId="{6D581062-041D-452D-B48E-FE93C72F5F52}" type="presOf" srcId="{0C0913E4-400E-461C-B523-B31B08AEFF66}" destId="{42D8009F-8346-4B83-B5A4-6E05F15C7F07}" srcOrd="0" destOrd="0" presId="urn:microsoft.com/office/officeart/2008/layout/VerticalCurvedList"/>
    <dgm:cxn modelId="{338FFA62-2BF4-4894-8136-D61C9A62302B}" type="presOf" srcId="{7AF951A6-741B-4E44-A4C7-722772C65486}" destId="{F0D62941-1D23-492B-9172-2B64BBD3B835}" srcOrd="0" destOrd="0" presId="urn:microsoft.com/office/officeart/2008/layout/VerticalCurvedList"/>
    <dgm:cxn modelId="{96C42D90-BC0F-4839-A8D9-240873776169}" srcId="{F76E7DB5-A168-46D6-9B4C-E344D703F8FC}" destId="{7AF951A6-741B-4E44-A4C7-722772C65486}" srcOrd="0" destOrd="0" parTransId="{10C11E33-8254-4D1B-8B08-ADEC1AC03F88}" sibTransId="{0C0913E4-400E-461C-B523-B31B08AEFF66}"/>
    <dgm:cxn modelId="{A7BB26B0-1E98-4185-ACB9-D6CA4B118B81}" type="presOf" srcId="{29E0F9DB-83F5-4AA7-AC5A-EE66AC5D093C}" destId="{54A63D28-70D2-4D7A-9ED4-5454DFEA3DF2}" srcOrd="0" destOrd="0" presId="urn:microsoft.com/office/officeart/2008/layout/VerticalCurvedList"/>
    <dgm:cxn modelId="{1CD954CC-DBDF-46A3-943A-D01B659FF2D1}" type="presOf" srcId="{F76E7DB5-A168-46D6-9B4C-E344D703F8FC}" destId="{81B56AE3-2EAC-4BFB-AB8E-D519D7F5DB2D}" srcOrd="0" destOrd="0" presId="urn:microsoft.com/office/officeart/2008/layout/VerticalCurvedList"/>
    <dgm:cxn modelId="{111BE274-12E3-49C6-9E48-F48643F67C3C}" type="presParOf" srcId="{81B56AE3-2EAC-4BFB-AB8E-D519D7F5DB2D}" destId="{4E0A58EA-80D2-4AA2-B560-76FBCFC0361D}" srcOrd="0" destOrd="0" presId="urn:microsoft.com/office/officeart/2008/layout/VerticalCurvedList"/>
    <dgm:cxn modelId="{1A10FF7B-9A07-48A6-A683-E587BAAEA913}" type="presParOf" srcId="{4E0A58EA-80D2-4AA2-B560-76FBCFC0361D}" destId="{72770D58-2C76-4DD9-B3E4-73AD65C27BC0}" srcOrd="0" destOrd="0" presId="urn:microsoft.com/office/officeart/2008/layout/VerticalCurvedList"/>
    <dgm:cxn modelId="{B8EF1C99-48C3-47B1-8807-12674A10ABA0}" type="presParOf" srcId="{72770D58-2C76-4DD9-B3E4-73AD65C27BC0}" destId="{2080444F-413D-4354-A824-3D41569DB139}" srcOrd="0" destOrd="0" presId="urn:microsoft.com/office/officeart/2008/layout/VerticalCurvedList"/>
    <dgm:cxn modelId="{893DA427-5C01-4A09-B503-662F8524276D}" type="presParOf" srcId="{72770D58-2C76-4DD9-B3E4-73AD65C27BC0}" destId="{42D8009F-8346-4B83-B5A4-6E05F15C7F07}" srcOrd="1" destOrd="0" presId="urn:microsoft.com/office/officeart/2008/layout/VerticalCurvedList"/>
    <dgm:cxn modelId="{6C52EB4B-1B73-4373-80CE-AC2515CD1A98}" type="presParOf" srcId="{72770D58-2C76-4DD9-B3E4-73AD65C27BC0}" destId="{913733C3-6F91-4C96-8124-3A793655325F}" srcOrd="2" destOrd="0" presId="urn:microsoft.com/office/officeart/2008/layout/VerticalCurvedList"/>
    <dgm:cxn modelId="{FBCCE78E-CAB9-40F6-AC53-50711EE0C5DD}" type="presParOf" srcId="{72770D58-2C76-4DD9-B3E4-73AD65C27BC0}" destId="{101BB5B6-9C5B-4992-9F34-76A2C033FCF5}" srcOrd="3" destOrd="0" presId="urn:microsoft.com/office/officeart/2008/layout/VerticalCurvedList"/>
    <dgm:cxn modelId="{24CF9B7D-21FF-4CBF-8062-AE9B957445E3}" type="presParOf" srcId="{4E0A58EA-80D2-4AA2-B560-76FBCFC0361D}" destId="{F0D62941-1D23-492B-9172-2B64BBD3B835}" srcOrd="1" destOrd="0" presId="urn:microsoft.com/office/officeart/2008/layout/VerticalCurvedList"/>
    <dgm:cxn modelId="{CEAD78C1-7917-4C95-94D5-3E0139915613}" type="presParOf" srcId="{4E0A58EA-80D2-4AA2-B560-76FBCFC0361D}" destId="{8A2BCBB2-A543-4042-AE9E-5CFC5096281E}" srcOrd="2" destOrd="0" presId="urn:microsoft.com/office/officeart/2008/layout/VerticalCurvedList"/>
    <dgm:cxn modelId="{B638D6E8-6E23-4231-954D-1D33637F974A}" type="presParOf" srcId="{8A2BCBB2-A543-4042-AE9E-5CFC5096281E}" destId="{3D80A94D-BF77-48DE-913D-6C8E8DCB691D}" srcOrd="0" destOrd="0" presId="urn:microsoft.com/office/officeart/2008/layout/VerticalCurvedList"/>
    <dgm:cxn modelId="{E8D792FA-D1D3-47E5-9349-4558268CDCC2}" type="presParOf" srcId="{4E0A58EA-80D2-4AA2-B560-76FBCFC0361D}" destId="{E981CD68-C2D3-4D24-B421-267CC6316437}" srcOrd="3" destOrd="0" presId="urn:microsoft.com/office/officeart/2008/layout/VerticalCurvedList"/>
    <dgm:cxn modelId="{06E63AF7-8488-4A94-8B5F-86008CEF211A}" type="presParOf" srcId="{4E0A58EA-80D2-4AA2-B560-76FBCFC0361D}" destId="{AD2076DA-36AD-4F2A-A5B5-17A236294CB0}" srcOrd="4" destOrd="0" presId="urn:microsoft.com/office/officeart/2008/layout/VerticalCurvedList"/>
    <dgm:cxn modelId="{F59AFD4C-1041-4912-A7AD-1F5891726B5E}" type="presParOf" srcId="{AD2076DA-36AD-4F2A-A5B5-17A236294CB0}" destId="{8E3DBFEC-A7F8-4859-98C1-D9FFC4B3473F}" srcOrd="0" destOrd="0" presId="urn:microsoft.com/office/officeart/2008/layout/VerticalCurvedList"/>
    <dgm:cxn modelId="{724B1ECB-F5ED-4039-BB7F-950024CCD865}" type="presParOf" srcId="{4E0A58EA-80D2-4AA2-B560-76FBCFC0361D}" destId="{54A63D28-70D2-4D7A-9ED4-5454DFEA3DF2}" srcOrd="5" destOrd="0" presId="urn:microsoft.com/office/officeart/2008/layout/VerticalCurvedList"/>
    <dgm:cxn modelId="{62F91503-8A0D-4291-9243-D0D42195DE97}" type="presParOf" srcId="{4E0A58EA-80D2-4AA2-B560-76FBCFC0361D}" destId="{E02902D3-C21E-4433-8257-5B8FC6D22B0C}" srcOrd="6" destOrd="0" presId="urn:microsoft.com/office/officeart/2008/layout/VerticalCurvedList"/>
    <dgm:cxn modelId="{9C2F7F17-46F4-4F38-8ECC-DFB326FF5C18}" type="presParOf" srcId="{E02902D3-C21E-4433-8257-5B8FC6D22B0C}" destId="{9C6F6B73-92D8-46F5-91B3-F5985173C1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FAB71-39E9-48EA-AA1C-C26CB1DEC665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719026-01EB-440E-9C80-33244D2EBE4F}">
      <dgm:prSet phldrT="[文字]" custT="1"/>
      <dgm:spPr/>
      <dgm:t>
        <a:bodyPr/>
        <a:lstStyle/>
        <a:p>
          <a:r>
            <a:rPr lang="en-US" altLang="zh-TW" sz="4000" dirty="0" smtClean="0"/>
            <a:t> </a:t>
          </a:r>
          <a:endParaRPr lang="zh-TW" altLang="en-US" sz="4000" dirty="0"/>
        </a:p>
      </dgm:t>
    </dgm:pt>
    <dgm:pt modelId="{B44ABD84-BC18-433A-8CDF-B1FF8F1FEE52}" type="parTrans" cxnId="{2A1CBF10-F5C9-4BF5-AF64-7EC507530602}">
      <dgm:prSet/>
      <dgm:spPr/>
      <dgm:t>
        <a:bodyPr/>
        <a:lstStyle/>
        <a:p>
          <a:endParaRPr lang="zh-TW" altLang="en-US" sz="3200"/>
        </a:p>
      </dgm:t>
    </dgm:pt>
    <dgm:pt modelId="{F004F1AE-434E-4893-A642-41FD52EAB05C}" type="sibTrans" cxnId="{2A1CBF10-F5C9-4BF5-AF64-7EC507530602}">
      <dgm:prSet/>
      <dgm:spPr/>
      <dgm:t>
        <a:bodyPr/>
        <a:lstStyle/>
        <a:p>
          <a:endParaRPr lang="zh-TW" altLang="en-US" sz="3200"/>
        </a:p>
      </dgm:t>
    </dgm:pt>
    <dgm:pt modelId="{5B6CFE6C-4413-4ABE-8988-F2B5CE7F31A0}">
      <dgm:prSet phldrT="[文字]" custT="1"/>
      <dgm:spPr/>
      <dgm:t>
        <a:bodyPr/>
        <a:lstStyle/>
        <a:p>
          <a:r>
            <a:rPr lang="en-US" altLang="zh-TW" sz="2800" dirty="0" smtClean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1"/>
            </a:rPr>
            <a:t>The ETV </a:t>
          </a:r>
          <a:r>
            <a:rPr lang="en-US" altLang="zh-TW" sz="2800" dirty="0" err="1" smtClean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1"/>
            </a:rPr>
            <a:t>Programme</a:t>
          </a:r>
          <a:endParaRPr lang="zh-TW" altLang="en-US" sz="2800" dirty="0">
            <a:solidFill>
              <a:schemeClr val="accent5">
                <a:lumMod val="75000"/>
              </a:schemeClr>
            </a:solidFill>
          </a:endParaRPr>
        </a:p>
      </dgm:t>
    </dgm:pt>
    <dgm:pt modelId="{DFB31677-9A5E-4BE2-9528-402EAF2265C7}" type="parTrans" cxnId="{5F0BE3EB-7E34-494F-A313-4607DD4D566D}">
      <dgm:prSet/>
      <dgm:spPr/>
      <dgm:t>
        <a:bodyPr/>
        <a:lstStyle/>
        <a:p>
          <a:endParaRPr lang="zh-TW" altLang="en-US" sz="3200"/>
        </a:p>
      </dgm:t>
    </dgm:pt>
    <dgm:pt modelId="{A832BE30-24E0-418F-8C9D-A135F70CE5E6}" type="sibTrans" cxnId="{5F0BE3EB-7E34-494F-A313-4607DD4D566D}">
      <dgm:prSet/>
      <dgm:spPr/>
      <dgm:t>
        <a:bodyPr/>
        <a:lstStyle/>
        <a:p>
          <a:endParaRPr lang="zh-TW" altLang="en-US" sz="3200"/>
        </a:p>
      </dgm:t>
    </dgm:pt>
    <dgm:pt modelId="{B3D9A00F-CB93-4289-BECC-0B9BC626A5B6}">
      <dgm:prSet phldrT="[文字]" custT="1"/>
      <dgm:spPr/>
      <dgm:t>
        <a:bodyPr/>
        <a:lstStyle/>
        <a:p>
          <a:r>
            <a:rPr lang="en-US" altLang="zh-TW" sz="4000" dirty="0" smtClean="0"/>
            <a:t> </a:t>
          </a:r>
          <a:endParaRPr lang="zh-TW" altLang="en-US" sz="4000" dirty="0"/>
        </a:p>
      </dgm:t>
    </dgm:pt>
    <dgm:pt modelId="{3A5B7C10-5ED6-4155-8695-52127D6B60C7}" type="parTrans" cxnId="{830B3CE7-6861-4E80-AD59-431C765F0F8A}">
      <dgm:prSet/>
      <dgm:spPr/>
      <dgm:t>
        <a:bodyPr/>
        <a:lstStyle/>
        <a:p>
          <a:endParaRPr lang="zh-TW" altLang="en-US" sz="3200"/>
        </a:p>
      </dgm:t>
    </dgm:pt>
    <dgm:pt modelId="{8384F7C4-9ACD-4BED-B42C-E1CE5DBE6937}" type="sibTrans" cxnId="{830B3CE7-6861-4E80-AD59-431C765F0F8A}">
      <dgm:prSet/>
      <dgm:spPr/>
      <dgm:t>
        <a:bodyPr/>
        <a:lstStyle/>
        <a:p>
          <a:endParaRPr lang="zh-TW" altLang="en-US" sz="3200"/>
        </a:p>
      </dgm:t>
    </dgm:pt>
    <dgm:pt modelId="{8BE7A4AE-6E2B-4800-9040-6594D1460FB0}">
      <dgm:prSet phldrT="[文字]" custT="1"/>
      <dgm:spPr/>
      <dgm:t>
        <a:bodyPr/>
        <a:lstStyle/>
        <a:p>
          <a:r>
            <a:rPr lang="en-US" altLang="zh-TW" sz="2800" dirty="0" smtClean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2"/>
            </a:rPr>
            <a:t>Activity Sheets</a:t>
          </a:r>
          <a:endParaRPr lang="zh-TW" altLang="en-US" sz="2800" dirty="0">
            <a:solidFill>
              <a:schemeClr val="accent5">
                <a:lumMod val="75000"/>
              </a:schemeClr>
            </a:solidFill>
          </a:endParaRPr>
        </a:p>
      </dgm:t>
    </dgm:pt>
    <dgm:pt modelId="{B8F6DB4E-2F40-4FA3-A16F-C7583F2016F1}" type="parTrans" cxnId="{7047548B-CD4C-44A9-B8FE-81C2EA203A3A}">
      <dgm:prSet/>
      <dgm:spPr/>
      <dgm:t>
        <a:bodyPr/>
        <a:lstStyle/>
        <a:p>
          <a:endParaRPr lang="zh-TW" altLang="en-US" sz="3200"/>
        </a:p>
      </dgm:t>
    </dgm:pt>
    <dgm:pt modelId="{B0A33919-0D04-446E-BF49-086737B130D9}" type="sibTrans" cxnId="{7047548B-CD4C-44A9-B8FE-81C2EA203A3A}">
      <dgm:prSet/>
      <dgm:spPr/>
      <dgm:t>
        <a:bodyPr/>
        <a:lstStyle/>
        <a:p>
          <a:endParaRPr lang="zh-TW" altLang="en-US" sz="3200"/>
        </a:p>
      </dgm:t>
    </dgm:pt>
    <dgm:pt modelId="{05AB20C9-FCED-4055-8A96-7E18FC218599}">
      <dgm:prSet phldrT="[文字]" custT="1"/>
      <dgm:spPr/>
      <dgm:t>
        <a:bodyPr/>
        <a:lstStyle/>
        <a:p>
          <a:r>
            <a:rPr lang="en-US" altLang="zh-TW" sz="4000" dirty="0" smtClean="0"/>
            <a:t> </a:t>
          </a:r>
          <a:endParaRPr lang="zh-TW" altLang="en-US" sz="4000" dirty="0"/>
        </a:p>
      </dgm:t>
    </dgm:pt>
    <dgm:pt modelId="{70C9D29E-E5A4-4B30-AD74-1267BBC31555}" type="parTrans" cxnId="{2363A697-AF00-4DAC-8970-BD3B56BB6578}">
      <dgm:prSet/>
      <dgm:spPr/>
      <dgm:t>
        <a:bodyPr/>
        <a:lstStyle/>
        <a:p>
          <a:endParaRPr lang="zh-TW" altLang="en-US" sz="3200"/>
        </a:p>
      </dgm:t>
    </dgm:pt>
    <dgm:pt modelId="{3F7C994E-29A9-42D7-936F-487BD96CA0A5}" type="sibTrans" cxnId="{2363A697-AF00-4DAC-8970-BD3B56BB6578}">
      <dgm:prSet/>
      <dgm:spPr/>
      <dgm:t>
        <a:bodyPr/>
        <a:lstStyle/>
        <a:p>
          <a:endParaRPr lang="zh-TW" altLang="en-US" sz="3200"/>
        </a:p>
      </dgm:t>
    </dgm:pt>
    <dgm:pt modelId="{DF61E39E-26FE-4307-9AB1-3AD5A361FFB5}">
      <dgm:prSet phldrT="[文字]" custT="1"/>
      <dgm:spPr/>
      <dgm:t>
        <a:bodyPr/>
        <a:lstStyle/>
        <a:p>
          <a:r>
            <a:rPr lang="en-US" altLang="zh-TW" sz="2800" dirty="0" smtClean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3"/>
            </a:rPr>
            <a:t>Suggested Answers</a:t>
          </a:r>
          <a:endParaRPr lang="zh-TW" altLang="en-US" sz="2800" dirty="0">
            <a:solidFill>
              <a:schemeClr val="accent5">
                <a:lumMod val="75000"/>
              </a:schemeClr>
            </a:solidFill>
          </a:endParaRPr>
        </a:p>
      </dgm:t>
    </dgm:pt>
    <dgm:pt modelId="{DEEEA63D-5C24-41F5-8E45-C7A0B13C15D8}" type="parTrans" cxnId="{49C58E5A-904A-4098-A368-2F132822D562}">
      <dgm:prSet/>
      <dgm:spPr/>
      <dgm:t>
        <a:bodyPr/>
        <a:lstStyle/>
        <a:p>
          <a:endParaRPr lang="zh-TW" altLang="en-US" sz="3200"/>
        </a:p>
      </dgm:t>
    </dgm:pt>
    <dgm:pt modelId="{B9E6F908-6A12-4292-8F09-E1D33BE7B3E8}" type="sibTrans" cxnId="{49C58E5A-904A-4098-A368-2F132822D562}">
      <dgm:prSet/>
      <dgm:spPr/>
      <dgm:t>
        <a:bodyPr/>
        <a:lstStyle/>
        <a:p>
          <a:endParaRPr lang="zh-TW" altLang="en-US" sz="3200"/>
        </a:p>
      </dgm:t>
    </dgm:pt>
    <dgm:pt modelId="{A3B692F9-5B70-45C7-A42A-6C5E8ED9C861}">
      <dgm:prSet phldrT="[文字]" custT="1"/>
      <dgm:spPr/>
      <dgm:t>
        <a:bodyPr/>
        <a:lstStyle/>
        <a:p>
          <a:endParaRPr lang="zh-TW" altLang="en-US" sz="4000" dirty="0"/>
        </a:p>
      </dgm:t>
    </dgm:pt>
    <dgm:pt modelId="{DD5E3723-7F8E-4E63-9290-BE7285C493E8}" type="parTrans" cxnId="{E48F6AED-C7EC-425F-AC74-8B891AD07419}">
      <dgm:prSet/>
      <dgm:spPr/>
      <dgm:t>
        <a:bodyPr/>
        <a:lstStyle/>
        <a:p>
          <a:endParaRPr lang="zh-TW" altLang="en-US" sz="3200"/>
        </a:p>
      </dgm:t>
    </dgm:pt>
    <dgm:pt modelId="{0216C07B-2004-4736-BB70-9B570CB929D6}" type="sibTrans" cxnId="{E48F6AED-C7EC-425F-AC74-8B891AD07419}">
      <dgm:prSet/>
      <dgm:spPr/>
      <dgm:t>
        <a:bodyPr/>
        <a:lstStyle/>
        <a:p>
          <a:endParaRPr lang="zh-TW" altLang="en-US" sz="3200"/>
        </a:p>
      </dgm:t>
    </dgm:pt>
    <dgm:pt modelId="{B836668E-0DC8-41B2-A692-BBF3D5631F85}">
      <dgm:prSet phldrT="[文字]" custT="1"/>
      <dgm:spPr/>
      <dgm:t>
        <a:bodyPr/>
        <a:lstStyle/>
        <a:p>
          <a:pPr>
            <a:spcBef>
              <a:spcPts val="300"/>
            </a:spcBef>
          </a:pPr>
          <a:r>
            <a:rPr lang="en-US" altLang="zh-TW" sz="2800" dirty="0" smtClean="0">
              <a:solidFill>
                <a:schemeClr val="accent5">
                  <a:lumMod val="75000"/>
                </a:schemeClr>
              </a:solidFill>
            </a:rPr>
            <a:t>Related </a:t>
          </a:r>
          <a:r>
            <a:rPr lang="en-US" altLang="zh-TW" sz="2800" dirty="0" err="1" smtClean="0">
              <a:solidFill>
                <a:schemeClr val="accent5">
                  <a:lumMod val="75000"/>
                </a:schemeClr>
              </a:solidFill>
            </a:rPr>
            <a:t>Programmes</a:t>
          </a:r>
          <a:endParaRPr lang="zh-TW" altLang="en-US" sz="2800" dirty="0">
            <a:solidFill>
              <a:schemeClr val="accent5">
                <a:lumMod val="75000"/>
              </a:schemeClr>
            </a:solidFill>
          </a:endParaRPr>
        </a:p>
      </dgm:t>
    </dgm:pt>
    <dgm:pt modelId="{CE748766-5CAB-44F0-85AF-C971DB0349D2}" type="parTrans" cxnId="{E09BCAE5-A69E-48C7-860A-0EE1BCDF3764}">
      <dgm:prSet/>
      <dgm:spPr/>
      <dgm:t>
        <a:bodyPr/>
        <a:lstStyle/>
        <a:p>
          <a:endParaRPr lang="zh-TW" altLang="en-US" sz="3200"/>
        </a:p>
      </dgm:t>
    </dgm:pt>
    <dgm:pt modelId="{BBDF1E8B-8596-46F9-B5B6-61E475108BC7}" type="sibTrans" cxnId="{E09BCAE5-A69E-48C7-860A-0EE1BCDF3764}">
      <dgm:prSet/>
      <dgm:spPr/>
      <dgm:t>
        <a:bodyPr/>
        <a:lstStyle/>
        <a:p>
          <a:endParaRPr lang="zh-TW" altLang="en-US" sz="3200"/>
        </a:p>
      </dgm:t>
    </dgm:pt>
    <dgm:pt modelId="{40A66684-0CF6-424E-9292-C2DD32811C2A}">
      <dgm:prSet phldrT="[文字]"/>
      <dgm:spPr/>
      <dgm:t>
        <a:bodyPr/>
        <a:lstStyle/>
        <a:p>
          <a:pPr>
            <a:spcBef>
              <a:spcPct val="0"/>
            </a:spcBef>
          </a:pPr>
          <a:r>
            <a:rPr lang="en-US" altLang="en-US" sz="1800" dirty="0" smtClean="0">
              <a:hlinkClick xmlns:r="http://schemas.openxmlformats.org/officeDocument/2006/relationships" r:id="rId4"/>
            </a:rPr>
            <a:t>Persuasive Writing</a:t>
          </a:r>
          <a:endParaRPr lang="zh-TW" altLang="en-US" sz="1800" dirty="0"/>
        </a:p>
      </dgm:t>
    </dgm:pt>
    <dgm:pt modelId="{00CBB636-319B-4D39-A6D6-0A41DC04B457}" type="parTrans" cxnId="{31832E60-636C-4F2E-9DE7-FDA598E8BC68}">
      <dgm:prSet/>
      <dgm:spPr/>
      <dgm:t>
        <a:bodyPr/>
        <a:lstStyle/>
        <a:p>
          <a:endParaRPr lang="zh-TW" altLang="en-US" sz="3200"/>
        </a:p>
      </dgm:t>
    </dgm:pt>
    <dgm:pt modelId="{103D4608-7CD5-476B-BE8B-8AC28316E631}" type="sibTrans" cxnId="{31832E60-636C-4F2E-9DE7-FDA598E8BC68}">
      <dgm:prSet/>
      <dgm:spPr/>
      <dgm:t>
        <a:bodyPr/>
        <a:lstStyle/>
        <a:p>
          <a:endParaRPr lang="zh-TW" altLang="en-US" sz="3200"/>
        </a:p>
      </dgm:t>
    </dgm:pt>
    <dgm:pt modelId="{5C75C857-62A7-405D-89EC-2D4EB53879F3}">
      <dgm:prSet phldrT="[文字]" custT="1"/>
      <dgm:spPr/>
      <dgm:t>
        <a:bodyPr/>
        <a:lstStyle/>
        <a:p>
          <a:pPr>
            <a:spcBef>
              <a:spcPct val="0"/>
            </a:spcBef>
          </a:pPr>
          <a:r>
            <a:rPr lang="en-US" altLang="en-US" sz="1800" dirty="0" smtClean="0">
              <a:hlinkClick xmlns:r="http://schemas.openxmlformats.org/officeDocument/2006/relationships" r:id="rId5"/>
            </a:rPr>
            <a:t>Feature Article</a:t>
          </a:r>
          <a:endParaRPr lang="zh-TW" altLang="en-US" sz="1800" dirty="0"/>
        </a:p>
      </dgm:t>
    </dgm:pt>
    <dgm:pt modelId="{66B4EBFB-D1B0-48C1-A6B4-C37965F0CB42}" type="parTrans" cxnId="{C92C6E45-A283-450F-B974-5C3448D31C0A}">
      <dgm:prSet/>
      <dgm:spPr/>
      <dgm:t>
        <a:bodyPr/>
        <a:lstStyle/>
        <a:p>
          <a:endParaRPr lang="zh-TW" altLang="en-US" sz="3200"/>
        </a:p>
      </dgm:t>
    </dgm:pt>
    <dgm:pt modelId="{D1D500BB-8779-41AD-8B2B-21C0A904FB01}" type="sibTrans" cxnId="{C92C6E45-A283-450F-B974-5C3448D31C0A}">
      <dgm:prSet/>
      <dgm:spPr/>
      <dgm:t>
        <a:bodyPr/>
        <a:lstStyle/>
        <a:p>
          <a:endParaRPr lang="zh-TW" altLang="en-US" sz="3200"/>
        </a:p>
      </dgm:t>
    </dgm:pt>
    <dgm:pt modelId="{B4085B15-5D9E-4F93-9E7A-49644D20F57F}" type="pres">
      <dgm:prSet presAssocID="{492FAB71-39E9-48EA-AA1C-C26CB1DEC6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6FD346-44D5-4FAB-A258-E4F91ED5F152}" type="pres">
      <dgm:prSet presAssocID="{AB719026-01EB-440E-9C80-33244D2EBE4F}" presName="composite" presStyleCnt="0"/>
      <dgm:spPr/>
    </dgm:pt>
    <dgm:pt modelId="{32803ED4-19CE-4EEA-B931-B4D22312AB1F}" type="pres">
      <dgm:prSet presAssocID="{AB719026-01EB-440E-9C80-33244D2EBE4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869B07-6F61-4F83-BBA8-12510A2B6AB0}" type="pres">
      <dgm:prSet presAssocID="{AB719026-01EB-440E-9C80-33244D2EBE4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BA676A-6EF9-4A83-8764-934492CC989A}" type="pres">
      <dgm:prSet presAssocID="{F004F1AE-434E-4893-A642-41FD52EAB05C}" presName="sp" presStyleCnt="0"/>
      <dgm:spPr/>
    </dgm:pt>
    <dgm:pt modelId="{D64A25F5-2EB1-4CB8-A413-7908628906BC}" type="pres">
      <dgm:prSet presAssocID="{B3D9A00F-CB93-4289-BECC-0B9BC626A5B6}" presName="composite" presStyleCnt="0"/>
      <dgm:spPr/>
    </dgm:pt>
    <dgm:pt modelId="{59747363-1892-4287-83D7-A99792D6D2C7}" type="pres">
      <dgm:prSet presAssocID="{B3D9A00F-CB93-4289-BECC-0B9BC626A5B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14976F-DB4F-4D3F-8BFA-B4F49D85EDE4}" type="pres">
      <dgm:prSet presAssocID="{B3D9A00F-CB93-4289-BECC-0B9BC626A5B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416C40-3505-4EE1-AB3B-2D59FCA0DC1C}" type="pres">
      <dgm:prSet presAssocID="{8384F7C4-9ACD-4BED-B42C-E1CE5DBE6937}" presName="sp" presStyleCnt="0"/>
      <dgm:spPr/>
    </dgm:pt>
    <dgm:pt modelId="{BE121874-1354-4830-AFEA-125A14E966F4}" type="pres">
      <dgm:prSet presAssocID="{05AB20C9-FCED-4055-8A96-7E18FC218599}" presName="composite" presStyleCnt="0"/>
      <dgm:spPr/>
    </dgm:pt>
    <dgm:pt modelId="{DA0F6EDB-1929-488F-91A4-2534DFB1D547}" type="pres">
      <dgm:prSet presAssocID="{05AB20C9-FCED-4055-8A96-7E18FC21859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82CE40-8A96-4393-B40E-EC12BA00FB69}" type="pres">
      <dgm:prSet presAssocID="{05AB20C9-FCED-4055-8A96-7E18FC21859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4A74CD-9569-4145-8871-06F255598202}" type="pres">
      <dgm:prSet presAssocID="{3F7C994E-29A9-42D7-936F-487BD96CA0A5}" presName="sp" presStyleCnt="0"/>
      <dgm:spPr/>
    </dgm:pt>
    <dgm:pt modelId="{2923F162-3B8A-42C1-94A1-141846DE838A}" type="pres">
      <dgm:prSet presAssocID="{A3B692F9-5B70-45C7-A42A-6C5E8ED9C861}" presName="composite" presStyleCnt="0"/>
      <dgm:spPr/>
    </dgm:pt>
    <dgm:pt modelId="{F87C646D-2052-4C95-9794-F80A4224A4FF}" type="pres">
      <dgm:prSet presAssocID="{A3B692F9-5B70-45C7-A42A-6C5E8ED9C86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27FADA-BE59-40EA-8383-F7F32AE814F7}" type="pres">
      <dgm:prSet presAssocID="{A3B692F9-5B70-45C7-A42A-6C5E8ED9C86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F0BE3EB-7E34-494F-A313-4607DD4D566D}" srcId="{AB719026-01EB-440E-9C80-33244D2EBE4F}" destId="{5B6CFE6C-4413-4ABE-8988-F2B5CE7F31A0}" srcOrd="0" destOrd="0" parTransId="{DFB31677-9A5E-4BE2-9528-402EAF2265C7}" sibTransId="{A832BE30-24E0-418F-8C9D-A135F70CE5E6}"/>
    <dgm:cxn modelId="{E8D7C60C-F832-4D8F-BD17-E60FFEA6F83A}" type="presOf" srcId="{492FAB71-39E9-48EA-AA1C-C26CB1DEC665}" destId="{B4085B15-5D9E-4F93-9E7A-49644D20F57F}" srcOrd="0" destOrd="0" presId="urn:microsoft.com/office/officeart/2005/8/layout/chevron2"/>
    <dgm:cxn modelId="{830B3CE7-6861-4E80-AD59-431C765F0F8A}" srcId="{492FAB71-39E9-48EA-AA1C-C26CB1DEC665}" destId="{B3D9A00F-CB93-4289-BECC-0B9BC626A5B6}" srcOrd="1" destOrd="0" parTransId="{3A5B7C10-5ED6-4155-8695-52127D6B60C7}" sibTransId="{8384F7C4-9ACD-4BED-B42C-E1CE5DBE6937}"/>
    <dgm:cxn modelId="{C92C6E45-A283-450F-B974-5C3448D31C0A}" srcId="{B836668E-0DC8-41B2-A692-BBF3D5631F85}" destId="{5C75C857-62A7-405D-89EC-2D4EB53879F3}" srcOrd="1" destOrd="0" parTransId="{66B4EBFB-D1B0-48C1-A6B4-C37965F0CB42}" sibTransId="{D1D500BB-8779-41AD-8B2B-21C0A904FB01}"/>
    <dgm:cxn modelId="{31832E60-636C-4F2E-9DE7-FDA598E8BC68}" srcId="{B836668E-0DC8-41B2-A692-BBF3D5631F85}" destId="{40A66684-0CF6-424E-9292-C2DD32811C2A}" srcOrd="0" destOrd="0" parTransId="{00CBB636-319B-4D39-A6D6-0A41DC04B457}" sibTransId="{103D4608-7CD5-476B-BE8B-8AC28316E631}"/>
    <dgm:cxn modelId="{400A26C9-1817-47D8-9B58-83BB7132B950}" type="presOf" srcId="{DF61E39E-26FE-4307-9AB1-3AD5A361FFB5}" destId="{9B82CE40-8A96-4393-B40E-EC12BA00FB69}" srcOrd="0" destOrd="0" presId="urn:microsoft.com/office/officeart/2005/8/layout/chevron2"/>
    <dgm:cxn modelId="{7047548B-CD4C-44A9-B8FE-81C2EA203A3A}" srcId="{B3D9A00F-CB93-4289-BECC-0B9BC626A5B6}" destId="{8BE7A4AE-6E2B-4800-9040-6594D1460FB0}" srcOrd="0" destOrd="0" parTransId="{B8F6DB4E-2F40-4FA3-A16F-C7583F2016F1}" sibTransId="{B0A33919-0D04-446E-BF49-086737B130D9}"/>
    <dgm:cxn modelId="{756A4AE0-9845-4517-B2E9-9BFB122C8CB2}" type="presOf" srcId="{B3D9A00F-CB93-4289-BECC-0B9BC626A5B6}" destId="{59747363-1892-4287-83D7-A99792D6D2C7}" srcOrd="0" destOrd="0" presId="urn:microsoft.com/office/officeart/2005/8/layout/chevron2"/>
    <dgm:cxn modelId="{845147E6-0012-4ED3-9D6B-288C85CE7C5E}" type="presOf" srcId="{5B6CFE6C-4413-4ABE-8988-F2B5CE7F31A0}" destId="{2B869B07-6F61-4F83-BBA8-12510A2B6AB0}" srcOrd="0" destOrd="0" presId="urn:microsoft.com/office/officeart/2005/8/layout/chevron2"/>
    <dgm:cxn modelId="{DEBC9CA9-78CB-4B04-A6C8-A5FD3AEE3A16}" type="presOf" srcId="{AB719026-01EB-440E-9C80-33244D2EBE4F}" destId="{32803ED4-19CE-4EEA-B931-B4D22312AB1F}" srcOrd="0" destOrd="0" presId="urn:microsoft.com/office/officeart/2005/8/layout/chevron2"/>
    <dgm:cxn modelId="{2363A697-AF00-4DAC-8970-BD3B56BB6578}" srcId="{492FAB71-39E9-48EA-AA1C-C26CB1DEC665}" destId="{05AB20C9-FCED-4055-8A96-7E18FC218599}" srcOrd="2" destOrd="0" parTransId="{70C9D29E-E5A4-4B30-AD74-1267BBC31555}" sibTransId="{3F7C994E-29A9-42D7-936F-487BD96CA0A5}"/>
    <dgm:cxn modelId="{49C58E5A-904A-4098-A368-2F132822D562}" srcId="{05AB20C9-FCED-4055-8A96-7E18FC218599}" destId="{DF61E39E-26FE-4307-9AB1-3AD5A361FFB5}" srcOrd="0" destOrd="0" parTransId="{DEEEA63D-5C24-41F5-8E45-C7A0B13C15D8}" sibTransId="{B9E6F908-6A12-4292-8F09-E1D33BE7B3E8}"/>
    <dgm:cxn modelId="{89AEC5EF-DE47-4D5E-A668-41E7FB30D250}" type="presOf" srcId="{A3B692F9-5B70-45C7-A42A-6C5E8ED9C861}" destId="{F87C646D-2052-4C95-9794-F80A4224A4FF}" srcOrd="0" destOrd="0" presId="urn:microsoft.com/office/officeart/2005/8/layout/chevron2"/>
    <dgm:cxn modelId="{D17DF1E0-783F-4534-AC6F-74E820185EAC}" type="presOf" srcId="{5C75C857-62A7-405D-89EC-2D4EB53879F3}" destId="{5F27FADA-BE59-40EA-8383-F7F32AE814F7}" srcOrd="0" destOrd="2" presId="urn:microsoft.com/office/officeart/2005/8/layout/chevron2"/>
    <dgm:cxn modelId="{B37F4A11-17A7-480A-9B42-47A690134A6D}" type="presOf" srcId="{05AB20C9-FCED-4055-8A96-7E18FC218599}" destId="{DA0F6EDB-1929-488F-91A4-2534DFB1D547}" srcOrd="0" destOrd="0" presId="urn:microsoft.com/office/officeart/2005/8/layout/chevron2"/>
    <dgm:cxn modelId="{28F3AC60-8E4D-46AA-9C2C-FDC8AE147D86}" type="presOf" srcId="{8BE7A4AE-6E2B-4800-9040-6594D1460FB0}" destId="{4B14976F-DB4F-4D3F-8BFA-B4F49D85EDE4}" srcOrd="0" destOrd="0" presId="urn:microsoft.com/office/officeart/2005/8/layout/chevron2"/>
    <dgm:cxn modelId="{EA82CCB3-DDCA-46C6-A121-F9751EC3DDC2}" type="presOf" srcId="{B836668E-0DC8-41B2-A692-BBF3D5631F85}" destId="{5F27FADA-BE59-40EA-8383-F7F32AE814F7}" srcOrd="0" destOrd="0" presId="urn:microsoft.com/office/officeart/2005/8/layout/chevron2"/>
    <dgm:cxn modelId="{E09BCAE5-A69E-48C7-860A-0EE1BCDF3764}" srcId="{A3B692F9-5B70-45C7-A42A-6C5E8ED9C861}" destId="{B836668E-0DC8-41B2-A692-BBF3D5631F85}" srcOrd="0" destOrd="0" parTransId="{CE748766-5CAB-44F0-85AF-C971DB0349D2}" sibTransId="{BBDF1E8B-8596-46F9-B5B6-61E475108BC7}"/>
    <dgm:cxn modelId="{87CE0FEE-4E02-4CD4-AB8E-B3100A7C0C86}" type="presOf" srcId="{40A66684-0CF6-424E-9292-C2DD32811C2A}" destId="{5F27FADA-BE59-40EA-8383-F7F32AE814F7}" srcOrd="0" destOrd="1" presId="urn:microsoft.com/office/officeart/2005/8/layout/chevron2"/>
    <dgm:cxn modelId="{E48F6AED-C7EC-425F-AC74-8B891AD07419}" srcId="{492FAB71-39E9-48EA-AA1C-C26CB1DEC665}" destId="{A3B692F9-5B70-45C7-A42A-6C5E8ED9C861}" srcOrd="3" destOrd="0" parTransId="{DD5E3723-7F8E-4E63-9290-BE7285C493E8}" sibTransId="{0216C07B-2004-4736-BB70-9B570CB929D6}"/>
    <dgm:cxn modelId="{2A1CBF10-F5C9-4BF5-AF64-7EC507530602}" srcId="{492FAB71-39E9-48EA-AA1C-C26CB1DEC665}" destId="{AB719026-01EB-440E-9C80-33244D2EBE4F}" srcOrd="0" destOrd="0" parTransId="{B44ABD84-BC18-433A-8CDF-B1FF8F1FEE52}" sibTransId="{F004F1AE-434E-4893-A642-41FD52EAB05C}"/>
    <dgm:cxn modelId="{0FFB7F3E-0200-4F43-BF5E-D60B1DC64883}" type="presParOf" srcId="{B4085B15-5D9E-4F93-9E7A-49644D20F57F}" destId="{8C6FD346-44D5-4FAB-A258-E4F91ED5F152}" srcOrd="0" destOrd="0" presId="urn:microsoft.com/office/officeart/2005/8/layout/chevron2"/>
    <dgm:cxn modelId="{AEFAABE3-0739-4FAC-988A-990C5EE7668D}" type="presParOf" srcId="{8C6FD346-44D5-4FAB-A258-E4F91ED5F152}" destId="{32803ED4-19CE-4EEA-B931-B4D22312AB1F}" srcOrd="0" destOrd="0" presId="urn:microsoft.com/office/officeart/2005/8/layout/chevron2"/>
    <dgm:cxn modelId="{D3050D0B-B144-4644-87A9-E5B7F2733C9C}" type="presParOf" srcId="{8C6FD346-44D5-4FAB-A258-E4F91ED5F152}" destId="{2B869B07-6F61-4F83-BBA8-12510A2B6AB0}" srcOrd="1" destOrd="0" presId="urn:microsoft.com/office/officeart/2005/8/layout/chevron2"/>
    <dgm:cxn modelId="{8A3658EB-40C6-49BC-BCCC-1AD296A05F44}" type="presParOf" srcId="{B4085B15-5D9E-4F93-9E7A-49644D20F57F}" destId="{E6BA676A-6EF9-4A83-8764-934492CC989A}" srcOrd="1" destOrd="0" presId="urn:microsoft.com/office/officeart/2005/8/layout/chevron2"/>
    <dgm:cxn modelId="{438DEF83-D2F1-4DA1-B088-98AB8814F4EB}" type="presParOf" srcId="{B4085B15-5D9E-4F93-9E7A-49644D20F57F}" destId="{D64A25F5-2EB1-4CB8-A413-7908628906BC}" srcOrd="2" destOrd="0" presId="urn:microsoft.com/office/officeart/2005/8/layout/chevron2"/>
    <dgm:cxn modelId="{790548B2-8906-4910-9762-74CBF880B4FE}" type="presParOf" srcId="{D64A25F5-2EB1-4CB8-A413-7908628906BC}" destId="{59747363-1892-4287-83D7-A99792D6D2C7}" srcOrd="0" destOrd="0" presId="urn:microsoft.com/office/officeart/2005/8/layout/chevron2"/>
    <dgm:cxn modelId="{177ADDFC-3627-41A2-BD79-0DEF27BE9561}" type="presParOf" srcId="{D64A25F5-2EB1-4CB8-A413-7908628906BC}" destId="{4B14976F-DB4F-4D3F-8BFA-B4F49D85EDE4}" srcOrd="1" destOrd="0" presId="urn:microsoft.com/office/officeart/2005/8/layout/chevron2"/>
    <dgm:cxn modelId="{6CD2613F-E748-4623-9C2F-339CCC0A8D14}" type="presParOf" srcId="{B4085B15-5D9E-4F93-9E7A-49644D20F57F}" destId="{D7416C40-3505-4EE1-AB3B-2D59FCA0DC1C}" srcOrd="3" destOrd="0" presId="urn:microsoft.com/office/officeart/2005/8/layout/chevron2"/>
    <dgm:cxn modelId="{A5A066E7-2A24-46D3-872F-690B536D730E}" type="presParOf" srcId="{B4085B15-5D9E-4F93-9E7A-49644D20F57F}" destId="{BE121874-1354-4830-AFEA-125A14E966F4}" srcOrd="4" destOrd="0" presId="urn:microsoft.com/office/officeart/2005/8/layout/chevron2"/>
    <dgm:cxn modelId="{A94E54C8-80AD-493E-807D-9686823A083B}" type="presParOf" srcId="{BE121874-1354-4830-AFEA-125A14E966F4}" destId="{DA0F6EDB-1929-488F-91A4-2534DFB1D547}" srcOrd="0" destOrd="0" presId="urn:microsoft.com/office/officeart/2005/8/layout/chevron2"/>
    <dgm:cxn modelId="{9AB19D80-00A3-4A37-87A2-32C979E649A0}" type="presParOf" srcId="{BE121874-1354-4830-AFEA-125A14E966F4}" destId="{9B82CE40-8A96-4393-B40E-EC12BA00FB69}" srcOrd="1" destOrd="0" presId="urn:microsoft.com/office/officeart/2005/8/layout/chevron2"/>
    <dgm:cxn modelId="{380D87C1-402D-477A-AADC-6E3463318E96}" type="presParOf" srcId="{B4085B15-5D9E-4F93-9E7A-49644D20F57F}" destId="{174A74CD-9569-4145-8871-06F255598202}" srcOrd="5" destOrd="0" presId="urn:microsoft.com/office/officeart/2005/8/layout/chevron2"/>
    <dgm:cxn modelId="{8876C2A4-7026-4DF3-A13C-F6EFBE5D25DA}" type="presParOf" srcId="{B4085B15-5D9E-4F93-9E7A-49644D20F57F}" destId="{2923F162-3B8A-42C1-94A1-141846DE838A}" srcOrd="6" destOrd="0" presId="urn:microsoft.com/office/officeart/2005/8/layout/chevron2"/>
    <dgm:cxn modelId="{6AEB8077-4E48-408F-8E2B-E228A842EF5A}" type="presParOf" srcId="{2923F162-3B8A-42C1-94A1-141846DE838A}" destId="{F87C646D-2052-4C95-9794-F80A4224A4FF}" srcOrd="0" destOrd="0" presId="urn:microsoft.com/office/officeart/2005/8/layout/chevron2"/>
    <dgm:cxn modelId="{3A4556DB-0E61-40E8-BFF6-F748E6785244}" type="presParOf" srcId="{2923F162-3B8A-42C1-94A1-141846DE838A}" destId="{5F27FADA-BE59-40EA-8383-F7F32AE814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8009F-8346-4B83-B5A4-6E05F15C7F07}">
      <dsp:nvSpPr>
        <dsp:cNvPr id="0" name=""/>
        <dsp:cNvSpPr/>
      </dsp:nvSpPr>
      <dsp:spPr>
        <a:xfrm>
          <a:off x="-5621535" y="-860708"/>
          <a:ext cx="6694142" cy="6694142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62941-1D23-492B-9172-2B64BBD3B835}">
      <dsp:nvSpPr>
        <dsp:cNvPr id="0" name=""/>
        <dsp:cNvSpPr/>
      </dsp:nvSpPr>
      <dsp:spPr>
        <a:xfrm>
          <a:off x="690214" y="497272"/>
          <a:ext cx="6375344" cy="994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942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dirty="0" smtClean="0"/>
            <a:t>To learn about the stylistic features and </a:t>
          </a:r>
          <a:r>
            <a:rPr lang="en-US" altLang="en-US" sz="2500" kern="1200" dirty="0" err="1" smtClean="0"/>
            <a:t>organisation</a:t>
          </a:r>
          <a:r>
            <a:rPr lang="en-US" altLang="en-US" sz="2500" kern="1200" dirty="0" smtClean="0"/>
            <a:t> </a:t>
          </a:r>
          <a:r>
            <a:rPr lang="en-US" altLang="en-US" sz="2500" kern="1200" dirty="0" smtClean="0"/>
            <a:t>of </a:t>
          </a:r>
          <a:r>
            <a:rPr lang="en-US" altLang="en-US" sz="2500" kern="1200" dirty="0" smtClean="0"/>
            <a:t>news reports </a:t>
          </a:r>
          <a:r>
            <a:rPr lang="en-US" altLang="en-US" sz="2500" kern="1200" dirty="0" smtClean="0"/>
            <a:t>and </a:t>
          </a:r>
          <a:r>
            <a:rPr lang="en-US" altLang="en-US" sz="2500" kern="1200" dirty="0" smtClean="0"/>
            <a:t>editorials</a:t>
          </a:r>
          <a:endParaRPr lang="zh-TW" altLang="en-US" sz="2500" kern="1200" dirty="0"/>
        </a:p>
      </dsp:txBody>
      <dsp:txXfrm>
        <a:off x="690214" y="497272"/>
        <a:ext cx="6375344" cy="994545"/>
      </dsp:txXfrm>
    </dsp:sp>
    <dsp:sp modelId="{3D80A94D-BF77-48DE-913D-6C8E8DCB691D}">
      <dsp:nvSpPr>
        <dsp:cNvPr id="0" name=""/>
        <dsp:cNvSpPr/>
      </dsp:nvSpPr>
      <dsp:spPr>
        <a:xfrm>
          <a:off x="68623" y="372954"/>
          <a:ext cx="1243181" cy="1243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81CD68-C2D3-4D24-B421-267CC6316437}">
      <dsp:nvSpPr>
        <dsp:cNvPr id="0" name=""/>
        <dsp:cNvSpPr/>
      </dsp:nvSpPr>
      <dsp:spPr>
        <a:xfrm>
          <a:off x="1051731" y="1989090"/>
          <a:ext cx="6013827" cy="994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942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dirty="0" smtClean="0"/>
            <a:t>To develop an interest in journalistic writing</a:t>
          </a:r>
          <a:endParaRPr lang="zh-TW" altLang="en-US" sz="2500" kern="1200" dirty="0"/>
        </a:p>
      </dsp:txBody>
      <dsp:txXfrm>
        <a:off x="1051731" y="1989090"/>
        <a:ext cx="6013827" cy="994545"/>
      </dsp:txXfrm>
    </dsp:sp>
    <dsp:sp modelId="{8E3DBFEC-A7F8-4859-98C1-D9FFC4B3473F}">
      <dsp:nvSpPr>
        <dsp:cNvPr id="0" name=""/>
        <dsp:cNvSpPr/>
      </dsp:nvSpPr>
      <dsp:spPr>
        <a:xfrm>
          <a:off x="430140" y="1864771"/>
          <a:ext cx="1243181" cy="1243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A63D28-70D2-4D7A-9ED4-5454DFEA3DF2}">
      <dsp:nvSpPr>
        <dsp:cNvPr id="0" name=""/>
        <dsp:cNvSpPr/>
      </dsp:nvSpPr>
      <dsp:spPr>
        <a:xfrm>
          <a:off x="690214" y="3480907"/>
          <a:ext cx="6375344" cy="994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942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dirty="0" smtClean="0"/>
            <a:t>To learn more about </a:t>
          </a:r>
          <a:r>
            <a:rPr lang="en-GB" sz="2500" kern="1200" dirty="0" smtClean="0"/>
            <a:t>the importance of marine conservation</a:t>
          </a:r>
          <a:endParaRPr lang="zh-TW" altLang="en-US" sz="2500" kern="1200" dirty="0"/>
        </a:p>
      </dsp:txBody>
      <dsp:txXfrm>
        <a:off x="690214" y="3480907"/>
        <a:ext cx="6375344" cy="994545"/>
      </dsp:txXfrm>
    </dsp:sp>
    <dsp:sp modelId="{9C6F6B73-92D8-46F5-91B3-F5985173C13C}">
      <dsp:nvSpPr>
        <dsp:cNvPr id="0" name=""/>
        <dsp:cNvSpPr/>
      </dsp:nvSpPr>
      <dsp:spPr>
        <a:xfrm>
          <a:off x="68623" y="3356589"/>
          <a:ext cx="1243181" cy="1243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03ED4-19CE-4EEA-B931-B4D22312AB1F}">
      <dsp:nvSpPr>
        <dsp:cNvPr id="0" name=""/>
        <dsp:cNvSpPr/>
      </dsp:nvSpPr>
      <dsp:spPr>
        <a:xfrm rot="5400000">
          <a:off x="-219295" y="226429"/>
          <a:ext cx="1461970" cy="10233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 smtClean="0"/>
            <a:t> </a:t>
          </a:r>
          <a:endParaRPr lang="zh-TW" altLang="en-US" sz="4000" kern="1200" dirty="0"/>
        </a:p>
      </dsp:txBody>
      <dsp:txXfrm rot="-5400000">
        <a:off x="1" y="518824"/>
        <a:ext cx="1023379" cy="438591"/>
      </dsp:txXfrm>
    </dsp:sp>
    <dsp:sp modelId="{2B869B07-6F61-4F83-BBA8-12510A2B6AB0}">
      <dsp:nvSpPr>
        <dsp:cNvPr id="0" name=""/>
        <dsp:cNvSpPr/>
      </dsp:nvSpPr>
      <dsp:spPr>
        <a:xfrm rot="5400000">
          <a:off x="2863793" y="-1833280"/>
          <a:ext cx="950780" cy="4631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1"/>
            </a:rPr>
            <a:t>The ETV </a:t>
          </a:r>
          <a:r>
            <a:rPr lang="en-US" altLang="zh-TW" sz="2800" kern="1200" dirty="0" err="1" smtClean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1"/>
            </a:rPr>
            <a:t>Programme</a:t>
          </a:r>
          <a:endParaRPr lang="zh-TW" altLang="en-US" sz="2800" kern="1200" dirty="0">
            <a:solidFill>
              <a:schemeClr val="accent5">
                <a:lumMod val="75000"/>
              </a:schemeClr>
            </a:solidFill>
          </a:endParaRPr>
        </a:p>
      </dsp:txBody>
      <dsp:txXfrm rot="-5400000">
        <a:off x="1023379" y="53547"/>
        <a:ext cx="4585196" cy="857954"/>
      </dsp:txXfrm>
    </dsp:sp>
    <dsp:sp modelId="{59747363-1892-4287-83D7-A99792D6D2C7}">
      <dsp:nvSpPr>
        <dsp:cNvPr id="0" name=""/>
        <dsp:cNvSpPr/>
      </dsp:nvSpPr>
      <dsp:spPr>
        <a:xfrm rot="5400000">
          <a:off x="-219295" y="1544158"/>
          <a:ext cx="1461970" cy="10233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 smtClean="0"/>
            <a:t> </a:t>
          </a:r>
          <a:endParaRPr lang="zh-TW" altLang="en-US" sz="4000" kern="1200" dirty="0"/>
        </a:p>
      </dsp:txBody>
      <dsp:txXfrm rot="-5400000">
        <a:off x="1" y="1836553"/>
        <a:ext cx="1023379" cy="438591"/>
      </dsp:txXfrm>
    </dsp:sp>
    <dsp:sp modelId="{4B14976F-DB4F-4D3F-8BFA-B4F49D85EDE4}">
      <dsp:nvSpPr>
        <dsp:cNvPr id="0" name=""/>
        <dsp:cNvSpPr/>
      </dsp:nvSpPr>
      <dsp:spPr>
        <a:xfrm rot="5400000">
          <a:off x="2864043" y="-515801"/>
          <a:ext cx="950281" cy="4631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2"/>
            </a:rPr>
            <a:t>Activity Sheets</a:t>
          </a:r>
          <a:endParaRPr lang="zh-TW" altLang="en-US" sz="2800" kern="1200" dirty="0">
            <a:solidFill>
              <a:schemeClr val="accent5">
                <a:lumMod val="75000"/>
              </a:schemeClr>
            </a:solidFill>
          </a:endParaRPr>
        </a:p>
      </dsp:txBody>
      <dsp:txXfrm rot="-5400000">
        <a:off x="1023380" y="1371251"/>
        <a:ext cx="4585220" cy="857503"/>
      </dsp:txXfrm>
    </dsp:sp>
    <dsp:sp modelId="{DA0F6EDB-1929-488F-91A4-2534DFB1D547}">
      <dsp:nvSpPr>
        <dsp:cNvPr id="0" name=""/>
        <dsp:cNvSpPr/>
      </dsp:nvSpPr>
      <dsp:spPr>
        <a:xfrm rot="5400000">
          <a:off x="-219295" y="2861887"/>
          <a:ext cx="1461970" cy="10233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 smtClean="0"/>
            <a:t> </a:t>
          </a:r>
          <a:endParaRPr lang="zh-TW" altLang="en-US" sz="4000" kern="1200" dirty="0"/>
        </a:p>
      </dsp:txBody>
      <dsp:txXfrm rot="-5400000">
        <a:off x="1" y="3154282"/>
        <a:ext cx="1023379" cy="438591"/>
      </dsp:txXfrm>
    </dsp:sp>
    <dsp:sp modelId="{9B82CE40-8A96-4393-B40E-EC12BA00FB69}">
      <dsp:nvSpPr>
        <dsp:cNvPr id="0" name=""/>
        <dsp:cNvSpPr/>
      </dsp:nvSpPr>
      <dsp:spPr>
        <a:xfrm rot="5400000">
          <a:off x="2864043" y="801928"/>
          <a:ext cx="950281" cy="4631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3"/>
            </a:rPr>
            <a:t>Suggested Answers</a:t>
          </a:r>
          <a:endParaRPr lang="zh-TW" altLang="en-US" sz="2800" kern="1200" dirty="0">
            <a:solidFill>
              <a:schemeClr val="accent5">
                <a:lumMod val="75000"/>
              </a:schemeClr>
            </a:solidFill>
          </a:endParaRPr>
        </a:p>
      </dsp:txBody>
      <dsp:txXfrm rot="-5400000">
        <a:off x="1023380" y="2688981"/>
        <a:ext cx="4585220" cy="857503"/>
      </dsp:txXfrm>
    </dsp:sp>
    <dsp:sp modelId="{F87C646D-2052-4C95-9794-F80A4224A4FF}">
      <dsp:nvSpPr>
        <dsp:cNvPr id="0" name=""/>
        <dsp:cNvSpPr/>
      </dsp:nvSpPr>
      <dsp:spPr>
        <a:xfrm rot="5400000">
          <a:off x="-219295" y="4179617"/>
          <a:ext cx="1461970" cy="10233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000" kern="1200" dirty="0"/>
        </a:p>
      </dsp:txBody>
      <dsp:txXfrm rot="-5400000">
        <a:off x="1" y="4472012"/>
        <a:ext cx="1023379" cy="438591"/>
      </dsp:txXfrm>
    </dsp:sp>
    <dsp:sp modelId="{5F27FADA-BE59-40EA-8383-F7F32AE814F7}">
      <dsp:nvSpPr>
        <dsp:cNvPr id="0" name=""/>
        <dsp:cNvSpPr/>
      </dsp:nvSpPr>
      <dsp:spPr>
        <a:xfrm rot="5400000">
          <a:off x="2864043" y="2119657"/>
          <a:ext cx="950281" cy="4631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>
              <a:solidFill>
                <a:schemeClr val="accent5">
                  <a:lumMod val="75000"/>
                </a:schemeClr>
              </a:solidFill>
            </a:rPr>
            <a:t>Related </a:t>
          </a:r>
          <a:r>
            <a:rPr lang="en-US" altLang="zh-TW" sz="2800" kern="1200" dirty="0" err="1" smtClean="0">
              <a:solidFill>
                <a:schemeClr val="accent5">
                  <a:lumMod val="75000"/>
                </a:schemeClr>
              </a:solidFill>
            </a:rPr>
            <a:t>Programmes</a:t>
          </a:r>
          <a:endParaRPr lang="zh-TW" altLang="en-US" sz="2800" kern="1200" dirty="0">
            <a:solidFill>
              <a:schemeClr val="accent5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smtClean="0">
              <a:hlinkClick xmlns:r="http://schemas.openxmlformats.org/officeDocument/2006/relationships" r:id="rId4"/>
            </a:rPr>
            <a:t>Persuasive Writing</a:t>
          </a:r>
          <a:endParaRPr lang="zh-TW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smtClean="0">
              <a:hlinkClick xmlns:r="http://schemas.openxmlformats.org/officeDocument/2006/relationships" r:id="rId5"/>
            </a:rPr>
            <a:t>Feature Article</a:t>
          </a:r>
          <a:endParaRPr lang="zh-TW" altLang="en-US" sz="1800" kern="1200" dirty="0"/>
        </a:p>
      </dsp:txBody>
      <dsp:txXfrm rot="-5400000">
        <a:off x="1023380" y="4006710"/>
        <a:ext cx="4585220" cy="857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2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0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0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8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2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5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9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0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6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4782-87CC-4855-98DE-8EE2FB3173E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0458B-D6A3-4356-B35B-3ADCCC41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52122" y="2080911"/>
            <a:ext cx="6270867" cy="183740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Exploring Text Types at the Secondary Level (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III)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</a:p>
          <a:p>
            <a:pPr algn="l"/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News 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Report and Editorial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3" y="1197226"/>
            <a:ext cx="2761517" cy="88368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53" y="2080911"/>
            <a:ext cx="5244030" cy="2952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10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14355160"/>
              </p:ext>
            </p:extLst>
          </p:nvPr>
        </p:nvGraphicFramePr>
        <p:xfrm>
          <a:off x="4252687" y="1507253"/>
          <a:ext cx="7134182" cy="497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 9"/>
          <p:cNvSpPr/>
          <p:nvPr/>
        </p:nvSpPr>
        <p:spPr>
          <a:xfrm>
            <a:off x="530296" y="4184533"/>
            <a:ext cx="35493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chemeClr val="accent5">
                    <a:lumMod val="75000"/>
                  </a:schemeClr>
                </a:solidFill>
              </a:rPr>
              <a:t>Module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Study, School Life and Work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u="sng" dirty="0">
                <a:solidFill>
                  <a:schemeClr val="accent5">
                    <a:lumMod val="75000"/>
                  </a:schemeClr>
                </a:solidFill>
              </a:rPr>
              <a:t>Unit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Media and Communication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11" name="矩形 10"/>
          <p:cNvSpPr/>
          <p:nvPr/>
        </p:nvSpPr>
        <p:spPr>
          <a:xfrm>
            <a:off x="265036" y="257633"/>
            <a:ext cx="4778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Learning Objectives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296" y="2216724"/>
            <a:ext cx="3476925" cy="1866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50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80664" y="3661449"/>
            <a:ext cx="68570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/>
            </a:r>
            <a:br>
              <a:rPr lang="en-US" dirty="0"/>
            </a:br>
            <a:r>
              <a:rPr lang="en-US" dirty="0"/>
              <a:t>This </a:t>
            </a:r>
            <a:r>
              <a:rPr lang="en-US" dirty="0" err="1"/>
              <a:t>programme</a:t>
            </a:r>
            <a:r>
              <a:rPr lang="en-US" dirty="0"/>
              <a:t> features the process of Charlotte, a teenaged girl, working as a summer intern in a newspaper publishing house, learning how to write an online newspaper article for a news documentary </a:t>
            </a:r>
            <a:r>
              <a:rPr lang="en-US" dirty="0" err="1"/>
              <a:t>programme</a:t>
            </a:r>
            <a:r>
              <a:rPr lang="en-US" dirty="0"/>
              <a:t>. Thanks to the support of a senior reporter, she has learnt how to do research on a current issue and the stylistic features and tone of a news report and editorial. More importantly, she has also learnt the importance of having good </a:t>
            </a:r>
            <a:r>
              <a:rPr lang="en-US" dirty="0" err="1"/>
              <a:t>organisational</a:t>
            </a:r>
            <a:r>
              <a:rPr lang="en-US" dirty="0"/>
              <a:t>, co-operative and communication skills.</a:t>
            </a:r>
          </a:p>
        </p:txBody>
      </p:sp>
      <p:sp>
        <p:nvSpPr>
          <p:cNvPr id="7" name="矩形 6"/>
          <p:cNvSpPr/>
          <p:nvPr/>
        </p:nvSpPr>
        <p:spPr>
          <a:xfrm>
            <a:off x="522691" y="2532130"/>
            <a:ext cx="361723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Programme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Outline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42" y="494550"/>
            <a:ext cx="6775294" cy="3348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89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1579" y="1808704"/>
            <a:ext cx="557665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Suggested Activities</a:t>
            </a:r>
            <a:endParaRPr lang="en-U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877306288"/>
              </p:ext>
            </p:extLst>
          </p:nvPr>
        </p:nvGraphicFramePr>
        <p:xfrm>
          <a:off x="5739841" y="974691"/>
          <a:ext cx="5654989" cy="542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049" y="2691442"/>
            <a:ext cx="4880500" cy="2645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07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172</Words>
  <Application>Microsoft Office PowerPoint</Application>
  <PresentationFormat>寬螢幕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Television (ETV) Programme Series</dc:title>
  <dc:creator>HUNG, Ka-yui Iris</dc:creator>
  <cp:lastModifiedBy>SHEL, Siu-lun</cp:lastModifiedBy>
  <cp:revision>20</cp:revision>
  <dcterms:created xsi:type="dcterms:W3CDTF">2020-04-28T03:29:26Z</dcterms:created>
  <dcterms:modified xsi:type="dcterms:W3CDTF">2020-04-29T03:19:07Z</dcterms:modified>
</cp:coreProperties>
</file>