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5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315" r:id="rId13"/>
    <p:sldId id="265" r:id="rId14"/>
    <p:sldId id="301" r:id="rId15"/>
    <p:sldId id="266" r:id="rId16"/>
    <p:sldId id="267" r:id="rId17"/>
    <p:sldId id="314" r:id="rId18"/>
    <p:sldId id="269" r:id="rId19"/>
    <p:sldId id="270" r:id="rId20"/>
    <p:sldId id="295" r:id="rId21"/>
    <p:sldId id="296" r:id="rId22"/>
    <p:sldId id="297" r:id="rId23"/>
    <p:sldId id="298" r:id="rId24"/>
    <p:sldId id="299" r:id="rId25"/>
    <p:sldId id="302" r:id="rId26"/>
    <p:sldId id="274" r:id="rId27"/>
    <p:sldId id="275" r:id="rId28"/>
    <p:sldId id="276" r:id="rId29"/>
    <p:sldId id="277" r:id="rId30"/>
    <p:sldId id="278" r:id="rId31"/>
    <p:sldId id="279" r:id="rId32"/>
    <p:sldId id="303" r:id="rId33"/>
    <p:sldId id="304" r:id="rId34"/>
    <p:sldId id="305" r:id="rId35"/>
    <p:sldId id="306" r:id="rId36"/>
    <p:sldId id="307" r:id="rId37"/>
    <p:sldId id="281" r:id="rId38"/>
    <p:sldId id="282" r:id="rId39"/>
    <p:sldId id="283" r:id="rId40"/>
    <p:sldId id="284" r:id="rId41"/>
    <p:sldId id="285" r:id="rId42"/>
    <p:sldId id="308" r:id="rId43"/>
    <p:sldId id="309" r:id="rId44"/>
    <p:sldId id="310" r:id="rId45"/>
    <p:sldId id="311" r:id="rId46"/>
    <p:sldId id="312" r:id="rId47"/>
    <p:sldId id="288" r:id="rId48"/>
    <p:sldId id="289" r:id="rId49"/>
    <p:sldId id="290" r:id="rId50"/>
    <p:sldId id="313" r:id="rId51"/>
    <p:sldId id="318" r:id="rId52"/>
    <p:sldId id="291" r:id="rId53"/>
    <p:sldId id="317" r:id="rId54"/>
  </p:sldIdLst>
  <p:sldSz cx="9144000" cy="5143500" type="screen16x9"/>
  <p:notesSz cx="6858000" cy="9144000"/>
  <p:embeddedFontLst>
    <p:embeddedFont>
      <p:font typeface="DM Sans" panose="02020500000000000000" charset="0"/>
      <p:regular r:id="rId56"/>
      <p:bold r:id="rId57"/>
      <p:italic r:id="rId58"/>
      <p:boldItalic r:id="rId59"/>
    </p:embeddedFont>
    <p:embeddedFont>
      <p:font typeface="Space Mono" panose="02020500000000000000" charset="0"/>
      <p:regular r:id="rId60"/>
      <p:bold r:id="rId61"/>
      <p:italic r:id="rId62"/>
      <p:boldItalic r:id="rId63"/>
    </p:embeddedFont>
    <p:embeddedFont>
      <p:font typeface="SimSun" panose="02010600030101010101" pitchFamily="2" charset="-122"/>
      <p:regular r:id="rId64"/>
    </p:embeddedFont>
    <p:embeddedFont>
      <p:font typeface="Roboto" panose="02020500000000000000" charset="0"/>
      <p:regular r:id="rId65"/>
      <p:bold r:id="rId66"/>
      <p:italic r:id="rId67"/>
      <p:boldItalic r:id="rId68"/>
    </p:embeddedFont>
    <p:embeddedFont>
      <p:font typeface="Spinnaker" panose="02020500000000000000" charset="0"/>
      <p:regular r:id="rId69"/>
    </p:embeddedFont>
    <p:embeddedFont>
      <p:font typeface="Bebas Neue" panose="02020500000000000000" charset="0"/>
      <p:regular r:id="rId70"/>
    </p:embeddedFont>
    <p:embeddedFont>
      <p:font typeface="Mandali" panose="02020500000000000000" charset="0"/>
      <p:regular r:id="rId71"/>
    </p:embeddedFont>
    <p:embeddedFont>
      <p:font typeface="Raleway" panose="02020500000000000000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, Wai-leung Rex" initials="NWR" lastIdx="8" clrIdx="0">
    <p:extLst>
      <p:ext uri="{19B8F6BF-5375-455C-9EA6-DF929625EA0E}">
        <p15:presenceInfo xmlns:p15="http://schemas.microsoft.com/office/powerpoint/2012/main" userId="S-1-5-21-2637006528-1015924553-1750768987-79527" providerId="AD"/>
      </p:ext>
    </p:extLst>
  </p:cmAuthor>
  <p:cmAuthor id="2" name="CDO(TE)11" initials="WFW" lastIdx="7" clrIdx="1">
    <p:extLst>
      <p:ext uri="{19B8F6BF-5375-455C-9EA6-DF929625EA0E}">
        <p15:presenceInfo xmlns:p15="http://schemas.microsoft.com/office/powerpoint/2012/main" userId="CDO(TE)11" providerId="None"/>
      </p:ext>
    </p:extLst>
  </p:cmAuthor>
  <p:cmAuthor id="3" name="YU, Wai Mui Christina [SSC]" initials="YWMC[" lastIdx="1" clrIdx="2">
    <p:extLst>
      <p:ext uri="{19B8F6BF-5375-455C-9EA6-DF929625EA0E}">
        <p15:presenceInfo xmlns:p15="http://schemas.microsoft.com/office/powerpoint/2012/main" userId="S-1-5-21-362188173-1902112676-2242252349-8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90964-26D3-4CDC-B685-320B631436EF}" v="1362" dt="2023-02-17T07:42:43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8" autoAdjust="0"/>
  </p:normalViewPr>
  <p:slideViewPr>
    <p:cSldViewPr snapToGrid="0">
      <p:cViewPr varScale="1">
        <p:scale>
          <a:sx n="76" d="100"/>
          <a:sy n="76" d="100"/>
        </p:scale>
        <p:origin x="9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6.fntdata"/><Relationship Id="rId82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7.fntdata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NG, VIENNA 11291721" userId="30ae937a-bfbf-4a5a-96cc-bc2bf792c8d3" providerId="ADAL" clId="{14290964-26D3-4CDC-B685-320B631436EF}"/>
    <pc:docChg chg="undo custSel addSld delSld modSld sldOrd">
      <pc:chgData name="YUNG, VIENNA 11291721" userId="30ae937a-bfbf-4a5a-96cc-bc2bf792c8d3" providerId="ADAL" clId="{14290964-26D3-4CDC-B685-320B631436EF}" dt="2023-02-17T07:44:08.322" v="3865" actId="404"/>
      <pc:docMkLst>
        <pc:docMk/>
      </pc:docMkLst>
      <pc:sldChg chg="delSp mod delAnim">
        <pc:chgData name="YUNG, VIENNA 11291721" userId="30ae937a-bfbf-4a5a-96cc-bc2bf792c8d3" providerId="ADAL" clId="{14290964-26D3-4CDC-B685-320B631436EF}" dt="2023-02-17T07:11:42.664" v="3749" actId="478"/>
        <pc:sldMkLst>
          <pc:docMk/>
          <pc:sldMk cId="0" sldId="262"/>
        </pc:sldMkLst>
        <pc:picChg chg="del">
          <ac:chgData name="YUNG, VIENNA 11291721" userId="30ae937a-bfbf-4a5a-96cc-bc2bf792c8d3" providerId="ADAL" clId="{14290964-26D3-4CDC-B685-320B631436EF}" dt="2023-02-17T07:11:41.189" v="3748" actId="478"/>
          <ac:picMkLst>
            <pc:docMk/>
            <pc:sldMk cId="0" sldId="262"/>
            <ac:picMk id="5" creationId="{F6517D3F-9930-A39A-DA7A-F565FF488E48}"/>
          </ac:picMkLst>
        </pc:picChg>
        <pc:picChg chg="del">
          <ac:chgData name="YUNG, VIENNA 11291721" userId="30ae937a-bfbf-4a5a-96cc-bc2bf792c8d3" providerId="ADAL" clId="{14290964-26D3-4CDC-B685-320B631436EF}" dt="2023-02-17T07:11:42.664" v="3749" actId="478"/>
          <ac:picMkLst>
            <pc:docMk/>
            <pc:sldMk cId="0" sldId="262"/>
            <ac:picMk id="6" creationId="{D6FA68B0-71C5-FE08-9DAE-B296A874E125}"/>
          </ac:picMkLst>
        </pc:picChg>
        <pc:picChg chg="del">
          <ac:chgData name="YUNG, VIENNA 11291721" userId="30ae937a-bfbf-4a5a-96cc-bc2bf792c8d3" providerId="ADAL" clId="{14290964-26D3-4CDC-B685-320B631436EF}" dt="2023-02-17T07:11:39.773" v="3747" actId="478"/>
          <ac:picMkLst>
            <pc:docMk/>
            <pc:sldMk cId="0" sldId="262"/>
            <ac:picMk id="8" creationId="{3C6E039C-EFEA-592A-0426-1768971D8083}"/>
          </ac:picMkLst>
        </pc:picChg>
        <pc:picChg chg="del">
          <ac:chgData name="YUNG, VIENNA 11291721" userId="30ae937a-bfbf-4a5a-96cc-bc2bf792c8d3" providerId="ADAL" clId="{14290964-26D3-4CDC-B685-320B631436EF}" dt="2023-02-17T07:11:37.342" v="3746" actId="478"/>
          <ac:picMkLst>
            <pc:docMk/>
            <pc:sldMk cId="0" sldId="262"/>
            <ac:picMk id="467" creationId="{00000000-0000-0000-0000-000000000000}"/>
          </ac:picMkLst>
        </pc:picChg>
      </pc:sldChg>
      <pc:sldChg chg="modSp mod">
        <pc:chgData name="YUNG, VIENNA 11291721" userId="30ae937a-bfbf-4a5a-96cc-bc2bf792c8d3" providerId="ADAL" clId="{14290964-26D3-4CDC-B685-320B631436EF}" dt="2023-02-16T16:56:01.173" v="132" actId="404"/>
        <pc:sldMkLst>
          <pc:docMk/>
          <pc:sldMk cId="0" sldId="267"/>
        </pc:sldMkLst>
        <pc:spChg chg="mod">
          <ac:chgData name="YUNG, VIENNA 11291721" userId="30ae937a-bfbf-4a5a-96cc-bc2bf792c8d3" providerId="ADAL" clId="{14290964-26D3-4CDC-B685-320B631436EF}" dt="2023-02-16T16:56:01.173" v="132" actId="404"/>
          <ac:spMkLst>
            <pc:docMk/>
            <pc:sldMk cId="0" sldId="267"/>
            <ac:spMk id="505" creationId="{00000000-0000-0000-0000-000000000000}"/>
          </ac:spMkLst>
        </pc:spChg>
      </pc:sldChg>
      <pc:sldChg chg="addSp delSp modSp mod">
        <pc:chgData name="YUNG, VIENNA 11291721" userId="30ae937a-bfbf-4a5a-96cc-bc2bf792c8d3" providerId="ADAL" clId="{14290964-26D3-4CDC-B685-320B631436EF}" dt="2023-02-17T07:12:59.561" v="3759" actId="1076"/>
        <pc:sldMkLst>
          <pc:docMk/>
          <pc:sldMk cId="0" sldId="271"/>
        </pc:sldMkLst>
        <pc:picChg chg="add mod modCrop">
          <ac:chgData name="YUNG, VIENNA 11291721" userId="30ae937a-bfbf-4a5a-96cc-bc2bf792c8d3" providerId="ADAL" clId="{14290964-26D3-4CDC-B685-320B631436EF}" dt="2023-02-17T07:12:59.561" v="3759" actId="1076"/>
          <ac:picMkLst>
            <pc:docMk/>
            <pc:sldMk cId="0" sldId="271"/>
            <ac:picMk id="3" creationId="{8D8E2145-3094-1275-9113-57E8BCE13647}"/>
          </ac:picMkLst>
        </pc:picChg>
        <pc:picChg chg="del">
          <ac:chgData name="YUNG, VIENNA 11291721" userId="30ae937a-bfbf-4a5a-96cc-bc2bf792c8d3" providerId="ADAL" clId="{14290964-26D3-4CDC-B685-320B631436EF}" dt="2023-02-17T07:12:03.950" v="3750" actId="478"/>
          <ac:picMkLst>
            <pc:docMk/>
            <pc:sldMk cId="0" sldId="271"/>
            <ac:picMk id="538" creationId="{00000000-0000-0000-0000-000000000000}"/>
          </ac:picMkLst>
        </pc:picChg>
      </pc:sldChg>
      <pc:sldChg chg="addSp delSp modSp mod modAnim">
        <pc:chgData name="YUNG, VIENNA 11291721" userId="30ae937a-bfbf-4a5a-96cc-bc2bf792c8d3" providerId="ADAL" clId="{14290964-26D3-4CDC-B685-320B631436EF}" dt="2023-02-16T17:56:45.110" v="770" actId="14100"/>
        <pc:sldMkLst>
          <pc:docMk/>
          <pc:sldMk cId="0" sldId="276"/>
        </pc:sldMkLst>
        <pc:spChg chg="add mod">
          <ac:chgData name="YUNG, VIENNA 11291721" userId="30ae937a-bfbf-4a5a-96cc-bc2bf792c8d3" providerId="ADAL" clId="{14290964-26D3-4CDC-B685-320B631436EF}" dt="2023-02-16T17:56:45.110" v="770" actId="14100"/>
          <ac:spMkLst>
            <pc:docMk/>
            <pc:sldMk cId="0" sldId="276"/>
            <ac:spMk id="2" creationId="{519C4B50-EEB1-F97E-E0CD-9CEAC16E0314}"/>
          </ac:spMkLst>
        </pc:spChg>
        <pc:spChg chg="add mod">
          <ac:chgData name="YUNG, VIENNA 11291721" userId="30ae937a-bfbf-4a5a-96cc-bc2bf792c8d3" providerId="ADAL" clId="{14290964-26D3-4CDC-B685-320B631436EF}" dt="2023-02-16T17:56:37.796" v="769" actId="1076"/>
          <ac:spMkLst>
            <pc:docMk/>
            <pc:sldMk cId="0" sldId="276"/>
            <ac:spMk id="3" creationId="{D5899C2D-BEB5-7FE8-03FB-479D811F7E2D}"/>
          </ac:spMkLst>
        </pc:spChg>
        <pc:spChg chg="mod">
          <ac:chgData name="YUNG, VIENNA 11291721" userId="30ae937a-bfbf-4a5a-96cc-bc2bf792c8d3" providerId="ADAL" clId="{14290964-26D3-4CDC-B685-320B631436EF}" dt="2023-02-16T17:37:58.090" v="419" actId="20577"/>
          <ac:spMkLst>
            <pc:docMk/>
            <pc:sldMk cId="0" sldId="276"/>
            <ac:spMk id="571" creationId="{00000000-0000-0000-0000-000000000000}"/>
          </ac:spMkLst>
        </pc:spChg>
        <pc:picChg chg="del">
          <ac:chgData name="YUNG, VIENNA 11291721" userId="30ae937a-bfbf-4a5a-96cc-bc2bf792c8d3" providerId="ADAL" clId="{14290964-26D3-4CDC-B685-320B631436EF}" dt="2023-02-16T17:03:23.993" v="137" actId="478"/>
          <ac:picMkLst>
            <pc:docMk/>
            <pc:sldMk cId="0" sldId="276"/>
            <ac:picMk id="572" creationId="{00000000-0000-0000-0000-000000000000}"/>
          </ac:picMkLst>
        </pc:picChg>
      </pc:sldChg>
      <pc:sldChg chg="modSp mod">
        <pc:chgData name="YUNG, VIENNA 11291721" userId="30ae937a-bfbf-4a5a-96cc-bc2bf792c8d3" providerId="ADAL" clId="{14290964-26D3-4CDC-B685-320B631436EF}" dt="2023-02-16T17:25:48.082" v="235" actId="20577"/>
        <pc:sldMkLst>
          <pc:docMk/>
          <pc:sldMk cId="0" sldId="277"/>
        </pc:sldMkLst>
        <pc:spChg chg="mod">
          <ac:chgData name="YUNG, VIENNA 11291721" userId="30ae937a-bfbf-4a5a-96cc-bc2bf792c8d3" providerId="ADAL" clId="{14290964-26D3-4CDC-B685-320B631436EF}" dt="2023-02-16T17:25:48.082" v="235" actId="20577"/>
          <ac:spMkLst>
            <pc:docMk/>
            <pc:sldMk cId="0" sldId="277"/>
            <ac:spMk id="578" creationId="{00000000-0000-0000-0000-000000000000}"/>
          </ac:spMkLst>
        </pc:spChg>
        <pc:picChg chg="mod">
          <ac:chgData name="YUNG, VIENNA 11291721" userId="30ae937a-bfbf-4a5a-96cc-bc2bf792c8d3" providerId="ADAL" clId="{14290964-26D3-4CDC-B685-320B631436EF}" dt="2023-02-16T17:25:24.625" v="224" actId="1076"/>
          <ac:picMkLst>
            <pc:docMk/>
            <pc:sldMk cId="0" sldId="277"/>
            <ac:picMk id="579" creationId="{00000000-0000-0000-0000-000000000000}"/>
          </ac:picMkLst>
        </pc:picChg>
      </pc:sldChg>
      <pc:sldChg chg="addSp delSp modSp mod">
        <pc:chgData name="YUNG, VIENNA 11291721" userId="30ae937a-bfbf-4a5a-96cc-bc2bf792c8d3" providerId="ADAL" clId="{14290964-26D3-4CDC-B685-320B631436EF}" dt="2023-02-17T07:17:05.890" v="3789" actId="14100"/>
        <pc:sldMkLst>
          <pc:docMk/>
          <pc:sldMk cId="0" sldId="278"/>
        </pc:sldMkLst>
        <pc:spChg chg="add del mod">
          <ac:chgData name="YUNG, VIENNA 11291721" userId="30ae937a-bfbf-4a5a-96cc-bc2bf792c8d3" providerId="ADAL" clId="{14290964-26D3-4CDC-B685-320B631436EF}" dt="2023-02-17T07:10:15.033" v="3744" actId="478"/>
          <ac:spMkLst>
            <pc:docMk/>
            <pc:sldMk cId="0" sldId="278"/>
            <ac:spMk id="9" creationId="{A5F8771F-47B4-2687-B5F7-E7CAC05C9057}"/>
          </ac:spMkLst>
        </pc:spChg>
        <pc:spChg chg="add del mod">
          <ac:chgData name="YUNG, VIENNA 11291721" userId="30ae937a-bfbf-4a5a-96cc-bc2bf792c8d3" providerId="ADAL" clId="{14290964-26D3-4CDC-B685-320B631436EF}" dt="2023-02-17T07:10:18.957" v="3745" actId="478"/>
          <ac:spMkLst>
            <pc:docMk/>
            <pc:sldMk cId="0" sldId="278"/>
            <ac:spMk id="14" creationId="{13024247-EF78-F3AE-D999-27C63D5D72D7}"/>
          </ac:spMkLst>
        </pc:spChg>
        <pc:spChg chg="mod">
          <ac:chgData name="YUNG, VIENNA 11291721" userId="30ae937a-bfbf-4a5a-96cc-bc2bf792c8d3" providerId="ADAL" clId="{14290964-26D3-4CDC-B685-320B631436EF}" dt="2023-02-17T07:14:15.701" v="3763" actId="1076"/>
          <ac:spMkLst>
            <pc:docMk/>
            <pc:sldMk cId="0" sldId="278"/>
            <ac:spMk id="585" creationId="{00000000-0000-0000-0000-000000000000}"/>
          </ac:spMkLst>
        </pc:spChg>
        <pc:picChg chg="mod">
          <ac:chgData name="YUNG, VIENNA 11291721" userId="30ae937a-bfbf-4a5a-96cc-bc2bf792c8d3" providerId="ADAL" clId="{14290964-26D3-4CDC-B685-320B631436EF}" dt="2023-02-17T07:16:57.010" v="3788" actId="1076"/>
          <ac:picMkLst>
            <pc:docMk/>
            <pc:sldMk cId="0" sldId="278"/>
            <ac:picMk id="586" creationId="{00000000-0000-0000-0000-000000000000}"/>
          </ac:picMkLst>
        </pc:picChg>
        <pc:cxnChg chg="add del mod">
          <ac:chgData name="YUNG, VIENNA 11291721" userId="30ae937a-bfbf-4a5a-96cc-bc2bf792c8d3" providerId="ADAL" clId="{14290964-26D3-4CDC-B685-320B631436EF}" dt="2023-02-17T07:16:26.111" v="3779" actId="478"/>
          <ac:cxnSpMkLst>
            <pc:docMk/>
            <pc:sldMk cId="0" sldId="278"/>
            <ac:cxnSpMk id="3" creationId="{2EB6CABB-F41A-61F1-41EA-EBA60FFA9A3A}"/>
          </ac:cxnSpMkLst>
        </pc:cxnChg>
        <pc:cxnChg chg="add del mod">
          <ac:chgData name="YUNG, VIENNA 11291721" userId="30ae937a-bfbf-4a5a-96cc-bc2bf792c8d3" providerId="ADAL" clId="{14290964-26D3-4CDC-B685-320B631436EF}" dt="2023-02-17T07:16:38.750" v="3785" actId="478"/>
          <ac:cxnSpMkLst>
            <pc:docMk/>
            <pc:sldMk cId="0" sldId="278"/>
            <ac:cxnSpMk id="5" creationId="{5F26F90A-BFA1-2C94-BE48-B3AAC97C9B83}"/>
          </ac:cxnSpMkLst>
        </pc:cxnChg>
        <pc:cxnChg chg="add del mod">
          <ac:chgData name="YUNG, VIENNA 11291721" userId="30ae937a-bfbf-4a5a-96cc-bc2bf792c8d3" providerId="ADAL" clId="{14290964-26D3-4CDC-B685-320B631436EF}" dt="2023-02-17T07:16:36.806" v="3784" actId="478"/>
          <ac:cxnSpMkLst>
            <pc:docMk/>
            <pc:sldMk cId="0" sldId="278"/>
            <ac:cxnSpMk id="7" creationId="{26D16510-157A-88EA-31A4-B1D6979A3A80}"/>
          </ac:cxnSpMkLst>
        </pc:cxnChg>
        <pc:cxnChg chg="add del mod">
          <ac:chgData name="YUNG, VIENNA 11291721" userId="30ae937a-bfbf-4a5a-96cc-bc2bf792c8d3" providerId="ADAL" clId="{14290964-26D3-4CDC-B685-320B631436EF}" dt="2023-02-17T07:17:05.890" v="3789" actId="14100"/>
          <ac:cxnSpMkLst>
            <pc:docMk/>
            <pc:sldMk cId="0" sldId="278"/>
            <ac:cxnSpMk id="10" creationId="{72FFCA45-2053-99D2-4D53-5CD0263FB50B}"/>
          </ac:cxnSpMkLst>
        </pc:cxnChg>
        <pc:cxnChg chg="add del mod">
          <ac:chgData name="YUNG, VIENNA 11291721" userId="30ae937a-bfbf-4a5a-96cc-bc2bf792c8d3" providerId="ADAL" clId="{14290964-26D3-4CDC-B685-320B631436EF}" dt="2023-02-17T07:16:46.868" v="3786" actId="478"/>
          <ac:cxnSpMkLst>
            <pc:docMk/>
            <pc:sldMk cId="0" sldId="278"/>
            <ac:cxnSpMk id="12" creationId="{12B2F1E8-9F27-AE2D-2F0A-AB1C20D95EB0}"/>
          </ac:cxnSpMkLst>
        </pc:cxnChg>
      </pc:sldChg>
      <pc:sldChg chg="del">
        <pc:chgData name="YUNG, VIENNA 11291721" userId="30ae937a-bfbf-4a5a-96cc-bc2bf792c8d3" providerId="ADAL" clId="{14290964-26D3-4CDC-B685-320B631436EF}" dt="2023-02-16T18:43:12.721" v="1792" actId="2696"/>
        <pc:sldMkLst>
          <pc:docMk/>
          <pc:sldMk cId="0" sldId="280"/>
        </pc:sldMkLst>
      </pc:sldChg>
      <pc:sldChg chg="addSp modSp mod modAnim">
        <pc:chgData name="YUNG, VIENNA 11291721" userId="30ae937a-bfbf-4a5a-96cc-bc2bf792c8d3" providerId="ADAL" clId="{14290964-26D3-4CDC-B685-320B631436EF}" dt="2023-02-17T07:18:44.118" v="3793" actId="20577"/>
        <pc:sldMkLst>
          <pc:docMk/>
          <pc:sldMk cId="0" sldId="283"/>
        </pc:sldMkLst>
        <pc:spChg chg="add mod">
          <ac:chgData name="YUNG, VIENNA 11291721" userId="30ae937a-bfbf-4a5a-96cc-bc2bf792c8d3" providerId="ADAL" clId="{14290964-26D3-4CDC-B685-320B631436EF}" dt="2023-02-17T07:18:44.118" v="3793" actId="20577"/>
          <ac:spMkLst>
            <pc:docMk/>
            <pc:sldMk cId="0" sldId="283"/>
            <ac:spMk id="3" creationId="{6FCC01CF-0686-0AA6-AEBF-B1694AF3FBDA}"/>
          </ac:spMkLst>
        </pc:spChg>
        <pc:spChg chg="mod">
          <ac:chgData name="YUNG, VIENNA 11291721" userId="30ae937a-bfbf-4a5a-96cc-bc2bf792c8d3" providerId="ADAL" clId="{14290964-26D3-4CDC-B685-320B631436EF}" dt="2023-02-16T18:59:39.220" v="1820" actId="20577"/>
          <ac:spMkLst>
            <pc:docMk/>
            <pc:sldMk cId="0" sldId="283"/>
            <ac:spMk id="618" creationId="{00000000-0000-0000-0000-000000000000}"/>
          </ac:spMkLst>
        </pc:spChg>
      </pc:sldChg>
      <pc:sldChg chg="modSp mod">
        <pc:chgData name="YUNG, VIENNA 11291721" userId="30ae937a-bfbf-4a5a-96cc-bc2bf792c8d3" providerId="ADAL" clId="{14290964-26D3-4CDC-B685-320B631436EF}" dt="2023-02-17T07:44:08.322" v="3865" actId="404"/>
        <pc:sldMkLst>
          <pc:docMk/>
          <pc:sldMk cId="0" sldId="284"/>
        </pc:sldMkLst>
        <pc:spChg chg="mod">
          <ac:chgData name="YUNG, VIENNA 11291721" userId="30ae937a-bfbf-4a5a-96cc-bc2bf792c8d3" providerId="ADAL" clId="{14290964-26D3-4CDC-B685-320B631436EF}" dt="2023-02-17T07:44:08.322" v="3865" actId="404"/>
          <ac:spMkLst>
            <pc:docMk/>
            <pc:sldMk cId="0" sldId="284"/>
            <ac:spMk id="624" creationId="{00000000-0000-0000-0000-000000000000}"/>
          </ac:spMkLst>
        </pc:spChg>
      </pc:sldChg>
      <pc:sldChg chg="del">
        <pc:chgData name="YUNG, VIENNA 11291721" userId="30ae937a-bfbf-4a5a-96cc-bc2bf792c8d3" providerId="ADAL" clId="{14290964-26D3-4CDC-B685-320B631436EF}" dt="2023-02-16T19:45:31.466" v="2913" actId="47"/>
        <pc:sldMkLst>
          <pc:docMk/>
          <pc:sldMk cId="0" sldId="286"/>
        </pc:sldMkLst>
      </pc:sldChg>
      <pc:sldChg chg="del ord modNotes">
        <pc:chgData name="YUNG, VIENNA 11291721" userId="30ae937a-bfbf-4a5a-96cc-bc2bf792c8d3" providerId="ADAL" clId="{14290964-26D3-4CDC-B685-320B631436EF}" dt="2023-02-16T19:53:37.190" v="3067" actId="47"/>
        <pc:sldMkLst>
          <pc:docMk/>
          <pc:sldMk cId="0" sldId="287"/>
        </pc:sldMkLst>
      </pc:sldChg>
      <pc:sldChg chg="modSp mod">
        <pc:chgData name="YUNG, VIENNA 11291721" userId="30ae937a-bfbf-4a5a-96cc-bc2bf792c8d3" providerId="ADAL" clId="{14290964-26D3-4CDC-B685-320B631436EF}" dt="2023-02-17T01:57:21.575" v="3740" actId="20577"/>
        <pc:sldMkLst>
          <pc:docMk/>
          <pc:sldMk cId="0" sldId="288"/>
        </pc:sldMkLst>
        <pc:spChg chg="mod">
          <ac:chgData name="YUNG, VIENNA 11291721" userId="30ae937a-bfbf-4a5a-96cc-bc2bf792c8d3" providerId="ADAL" clId="{14290964-26D3-4CDC-B685-320B631436EF}" dt="2023-02-17T01:57:21.575" v="3740" actId="20577"/>
          <ac:spMkLst>
            <pc:docMk/>
            <pc:sldMk cId="0" sldId="288"/>
            <ac:spMk id="648" creationId="{00000000-0000-0000-0000-000000000000}"/>
          </ac:spMkLst>
        </pc:spChg>
      </pc:sldChg>
      <pc:sldChg chg="modSp mod">
        <pc:chgData name="YUNG, VIENNA 11291721" userId="30ae937a-bfbf-4a5a-96cc-bc2bf792c8d3" providerId="ADAL" clId="{14290964-26D3-4CDC-B685-320B631436EF}" dt="2023-02-16T20:55:56.867" v="3730" actId="20577"/>
        <pc:sldMkLst>
          <pc:docMk/>
          <pc:sldMk cId="0" sldId="290"/>
        </pc:sldMkLst>
        <pc:spChg chg="mod">
          <ac:chgData name="YUNG, VIENNA 11291721" userId="30ae937a-bfbf-4a5a-96cc-bc2bf792c8d3" providerId="ADAL" clId="{14290964-26D3-4CDC-B685-320B631436EF}" dt="2023-02-16T20:55:56.867" v="3730" actId="20577"/>
          <ac:spMkLst>
            <pc:docMk/>
            <pc:sldMk cId="0" sldId="290"/>
            <ac:spMk id="660" creationId="{00000000-0000-0000-0000-000000000000}"/>
          </ac:spMkLst>
        </pc:spChg>
      </pc:sldChg>
      <pc:sldChg chg="modSp mod">
        <pc:chgData name="YUNG, VIENNA 11291721" userId="30ae937a-bfbf-4a5a-96cc-bc2bf792c8d3" providerId="ADAL" clId="{14290964-26D3-4CDC-B685-320B631436EF}" dt="2023-02-17T07:13:27.435" v="3762" actId="1076"/>
        <pc:sldMkLst>
          <pc:docMk/>
          <pc:sldMk cId="2024416927" sldId="299"/>
        </pc:sldMkLst>
        <pc:spChg chg="mod">
          <ac:chgData name="YUNG, VIENNA 11291721" userId="30ae937a-bfbf-4a5a-96cc-bc2bf792c8d3" providerId="ADAL" clId="{14290964-26D3-4CDC-B685-320B631436EF}" dt="2023-02-17T07:13:27.435" v="3762" actId="1076"/>
          <ac:spMkLst>
            <pc:docMk/>
            <pc:sldMk cId="2024416927" sldId="299"/>
            <ac:spMk id="11" creationId="{5333DD93-E2F5-4A7E-39CB-3CA4FDE7E3FB}"/>
          </ac:spMkLst>
        </pc:spChg>
      </pc:sldChg>
      <pc:sldChg chg="addSp modSp add mod ord">
        <pc:chgData name="YUNG, VIENNA 11291721" userId="30ae937a-bfbf-4a5a-96cc-bc2bf792c8d3" providerId="ADAL" clId="{14290964-26D3-4CDC-B685-320B631436EF}" dt="2023-02-16T18:45:22.372" v="1796" actId="207"/>
        <pc:sldMkLst>
          <pc:docMk/>
          <pc:sldMk cId="3600358593" sldId="303"/>
        </pc:sldMkLst>
        <pc:spChg chg="mod">
          <ac:chgData name="YUNG, VIENNA 11291721" userId="30ae937a-bfbf-4a5a-96cc-bc2bf792c8d3" providerId="ADAL" clId="{14290964-26D3-4CDC-B685-320B631436EF}" dt="2023-02-16T17:32:07.922" v="332" actId="20577"/>
          <ac:spMkLst>
            <pc:docMk/>
            <pc:sldMk cId="3600358593" sldId="303"/>
            <ac:spMk id="2" creationId="{7A5059D7-C0E5-8E2B-ED61-6E067CB8FD96}"/>
          </ac:spMkLst>
        </pc:spChg>
        <pc:spChg chg="mod">
          <ac:chgData name="YUNG, VIENNA 11291721" userId="30ae937a-bfbf-4a5a-96cc-bc2bf792c8d3" providerId="ADAL" clId="{14290964-26D3-4CDC-B685-320B631436EF}" dt="2023-02-16T18:45:22.372" v="1796" actId="207"/>
          <ac:spMkLst>
            <pc:docMk/>
            <pc:sldMk cId="3600358593" sldId="303"/>
            <ac:spMk id="9" creationId="{ED24C225-E1C4-9902-E5F0-A26CC15408BD}"/>
          </ac:spMkLst>
        </pc:spChg>
        <pc:spChg chg="mod">
          <ac:chgData name="YUNG, VIENNA 11291721" userId="30ae937a-bfbf-4a5a-96cc-bc2bf792c8d3" providerId="ADAL" clId="{14290964-26D3-4CDC-B685-320B631436EF}" dt="2023-02-16T17:53:48.410" v="749" actId="1076"/>
          <ac:spMkLst>
            <pc:docMk/>
            <pc:sldMk cId="3600358593" sldId="303"/>
            <ac:spMk id="11" creationId="{5333DD93-E2F5-4A7E-39CB-3CA4FDE7E3FB}"/>
          </ac:spMkLst>
        </pc:spChg>
        <pc:picChg chg="add mod ord modCrop">
          <ac:chgData name="YUNG, VIENNA 11291721" userId="30ae937a-bfbf-4a5a-96cc-bc2bf792c8d3" providerId="ADAL" clId="{14290964-26D3-4CDC-B685-320B631436EF}" dt="2023-02-16T17:54:00.629" v="751" actId="1076"/>
          <ac:picMkLst>
            <pc:docMk/>
            <pc:sldMk cId="3600358593" sldId="303"/>
            <ac:picMk id="4" creationId="{53643D0D-2974-FFF9-A982-86E8499E1060}"/>
          </ac:picMkLst>
        </pc:picChg>
      </pc:sldChg>
      <pc:sldChg chg="addSp delSp modSp add mod addAnim delAnim modAnim">
        <pc:chgData name="YUNG, VIENNA 11291721" userId="30ae937a-bfbf-4a5a-96cc-bc2bf792c8d3" providerId="ADAL" clId="{14290964-26D3-4CDC-B685-320B631436EF}" dt="2023-02-16T18:32:32.433" v="1543" actId="20577"/>
        <pc:sldMkLst>
          <pc:docMk/>
          <pc:sldMk cId="1067938608" sldId="304"/>
        </pc:sldMkLst>
        <pc:spChg chg="add del mod">
          <ac:chgData name="YUNG, VIENNA 11291721" userId="30ae937a-bfbf-4a5a-96cc-bc2bf792c8d3" providerId="ADAL" clId="{14290964-26D3-4CDC-B685-320B631436EF}" dt="2023-02-16T18:31:36.051" v="1537" actId="1076"/>
          <ac:spMkLst>
            <pc:docMk/>
            <pc:sldMk cId="1067938608" sldId="304"/>
            <ac:spMk id="3" creationId="{E3D295F0-C237-21D9-9F49-61F90339CF8B}"/>
          </ac:spMkLst>
        </pc:spChg>
        <pc:spChg chg="mod">
          <ac:chgData name="YUNG, VIENNA 11291721" userId="30ae937a-bfbf-4a5a-96cc-bc2bf792c8d3" providerId="ADAL" clId="{14290964-26D3-4CDC-B685-320B631436EF}" dt="2023-02-16T18:32:32.433" v="1543" actId="20577"/>
          <ac:spMkLst>
            <pc:docMk/>
            <pc:sldMk cId="1067938608" sldId="304"/>
            <ac:spMk id="9" creationId="{ED24C225-E1C4-9902-E5F0-A26CC15408BD}"/>
          </ac:spMkLst>
        </pc:spChg>
        <pc:spChg chg="mod">
          <ac:chgData name="YUNG, VIENNA 11291721" userId="30ae937a-bfbf-4a5a-96cc-bc2bf792c8d3" providerId="ADAL" clId="{14290964-26D3-4CDC-B685-320B631436EF}" dt="2023-02-16T18:31:31.109" v="1536" actId="14100"/>
          <ac:spMkLst>
            <pc:docMk/>
            <pc:sldMk cId="1067938608" sldId="304"/>
            <ac:spMk id="11" creationId="{5333DD93-E2F5-4A7E-39CB-3CA4FDE7E3FB}"/>
          </ac:spMkLst>
        </pc:spChg>
        <pc:picChg chg="del mod">
          <ac:chgData name="YUNG, VIENNA 11291721" userId="30ae937a-bfbf-4a5a-96cc-bc2bf792c8d3" providerId="ADAL" clId="{14290964-26D3-4CDC-B685-320B631436EF}" dt="2023-02-16T17:56:11.112" v="768" actId="478"/>
          <ac:picMkLst>
            <pc:docMk/>
            <pc:sldMk cId="1067938608" sldId="304"/>
            <ac:picMk id="4" creationId="{53643D0D-2974-FFF9-A982-86E8499E1060}"/>
          </ac:picMkLst>
        </pc:picChg>
      </pc:sldChg>
      <pc:sldChg chg="addSp delSp modSp add mod delAnim">
        <pc:chgData name="YUNG, VIENNA 11291721" userId="30ae937a-bfbf-4a5a-96cc-bc2bf792c8d3" providerId="ADAL" clId="{14290964-26D3-4CDC-B685-320B631436EF}" dt="2023-02-16T18:42:15.667" v="1791" actId="20577"/>
        <pc:sldMkLst>
          <pc:docMk/>
          <pc:sldMk cId="3241109414" sldId="305"/>
        </pc:sldMkLst>
        <pc:spChg chg="del">
          <ac:chgData name="YUNG, VIENNA 11291721" userId="30ae937a-bfbf-4a5a-96cc-bc2bf792c8d3" providerId="ADAL" clId="{14290964-26D3-4CDC-B685-320B631436EF}" dt="2023-02-16T18:12:40.304" v="1070" actId="478"/>
          <ac:spMkLst>
            <pc:docMk/>
            <pc:sldMk cId="3241109414" sldId="305"/>
            <ac:spMk id="3" creationId="{E3D295F0-C237-21D9-9F49-61F90339CF8B}"/>
          </ac:spMkLst>
        </pc:spChg>
        <pc:spChg chg="add mod">
          <ac:chgData name="YUNG, VIENNA 11291721" userId="30ae937a-bfbf-4a5a-96cc-bc2bf792c8d3" providerId="ADAL" clId="{14290964-26D3-4CDC-B685-320B631436EF}" dt="2023-02-16T18:42:15.667" v="1791" actId="20577"/>
          <ac:spMkLst>
            <pc:docMk/>
            <pc:sldMk cId="3241109414" sldId="305"/>
            <ac:spMk id="6" creationId="{70CB8D05-E006-DBAC-68B4-121F88FEC0D9}"/>
          </ac:spMkLst>
        </pc:spChg>
        <pc:spChg chg="mod">
          <ac:chgData name="YUNG, VIENNA 11291721" userId="30ae937a-bfbf-4a5a-96cc-bc2bf792c8d3" providerId="ADAL" clId="{14290964-26D3-4CDC-B685-320B631436EF}" dt="2023-02-16T18:34:09.804" v="1613" actId="404"/>
          <ac:spMkLst>
            <pc:docMk/>
            <pc:sldMk cId="3241109414" sldId="305"/>
            <ac:spMk id="9" creationId="{ED24C225-E1C4-9902-E5F0-A26CC15408BD}"/>
          </ac:spMkLst>
        </pc:spChg>
        <pc:spChg chg="del mod">
          <ac:chgData name="YUNG, VIENNA 11291721" userId="30ae937a-bfbf-4a5a-96cc-bc2bf792c8d3" providerId="ADAL" clId="{14290964-26D3-4CDC-B685-320B631436EF}" dt="2023-02-16T18:41:00.985" v="1759" actId="478"/>
          <ac:spMkLst>
            <pc:docMk/>
            <pc:sldMk cId="3241109414" sldId="305"/>
            <ac:spMk id="11" creationId="{5333DD93-E2F5-4A7E-39CB-3CA4FDE7E3FB}"/>
          </ac:spMkLst>
        </pc:spChg>
        <pc:picChg chg="add mod modCrop">
          <ac:chgData name="YUNG, VIENNA 11291721" userId="30ae937a-bfbf-4a5a-96cc-bc2bf792c8d3" providerId="ADAL" clId="{14290964-26D3-4CDC-B685-320B631436EF}" dt="2023-02-16T18:41:47.563" v="1768" actId="732"/>
          <ac:picMkLst>
            <pc:docMk/>
            <pc:sldMk cId="3241109414" sldId="305"/>
            <ac:picMk id="5" creationId="{D9F52A99-B87F-79F3-850B-F7E95377AB4C}"/>
          </ac:picMkLst>
        </pc:picChg>
      </pc:sldChg>
      <pc:sldChg chg="addSp modSp add mod modAnim">
        <pc:chgData name="YUNG, VIENNA 11291721" userId="30ae937a-bfbf-4a5a-96cc-bc2bf792c8d3" providerId="ADAL" clId="{14290964-26D3-4CDC-B685-320B631436EF}" dt="2023-02-16T18:47:40.834" v="1798" actId="20577"/>
        <pc:sldMkLst>
          <pc:docMk/>
          <pc:sldMk cId="4273725578" sldId="306"/>
        </pc:sldMkLst>
        <pc:spChg chg="add mod">
          <ac:chgData name="YUNG, VIENNA 11291721" userId="30ae937a-bfbf-4a5a-96cc-bc2bf792c8d3" providerId="ADAL" clId="{14290964-26D3-4CDC-B685-320B631436EF}" dt="2023-02-16T18:16:44.976" v="1193" actId="1076"/>
          <ac:spMkLst>
            <pc:docMk/>
            <pc:sldMk cId="4273725578" sldId="306"/>
            <ac:spMk id="3" creationId="{FC7D807F-AD40-FE5F-5E4E-3630FB93BA95}"/>
          </ac:spMkLst>
        </pc:spChg>
        <pc:spChg chg="mod">
          <ac:chgData name="YUNG, VIENNA 11291721" userId="30ae937a-bfbf-4a5a-96cc-bc2bf792c8d3" providerId="ADAL" clId="{14290964-26D3-4CDC-B685-320B631436EF}" dt="2023-02-16T18:47:40.834" v="1798" actId="20577"/>
          <ac:spMkLst>
            <pc:docMk/>
            <pc:sldMk cId="4273725578" sldId="306"/>
            <ac:spMk id="9" creationId="{ED24C225-E1C4-9902-E5F0-A26CC15408BD}"/>
          </ac:spMkLst>
        </pc:spChg>
        <pc:spChg chg="mod">
          <ac:chgData name="YUNG, VIENNA 11291721" userId="30ae937a-bfbf-4a5a-96cc-bc2bf792c8d3" providerId="ADAL" clId="{14290964-26D3-4CDC-B685-320B631436EF}" dt="2023-02-16T18:32:11.133" v="1538" actId="113"/>
          <ac:spMkLst>
            <pc:docMk/>
            <pc:sldMk cId="4273725578" sldId="306"/>
            <ac:spMk id="11" creationId="{5333DD93-E2F5-4A7E-39CB-3CA4FDE7E3FB}"/>
          </ac:spMkLst>
        </pc:spChg>
      </pc:sldChg>
      <pc:sldChg chg="addSp delSp modSp add mod delAnim">
        <pc:chgData name="YUNG, VIENNA 11291721" userId="30ae937a-bfbf-4a5a-96cc-bc2bf792c8d3" providerId="ADAL" clId="{14290964-26D3-4CDC-B685-320B631436EF}" dt="2023-02-17T07:43:56.414" v="3864" actId="20577"/>
        <pc:sldMkLst>
          <pc:docMk/>
          <pc:sldMk cId="4140534" sldId="307"/>
        </pc:sldMkLst>
        <pc:spChg chg="del mod">
          <ac:chgData name="YUNG, VIENNA 11291721" userId="30ae937a-bfbf-4a5a-96cc-bc2bf792c8d3" providerId="ADAL" clId="{14290964-26D3-4CDC-B685-320B631436EF}" dt="2023-02-17T07:42:21.605" v="3794" actId="478"/>
          <ac:spMkLst>
            <pc:docMk/>
            <pc:sldMk cId="4140534" sldId="307"/>
            <ac:spMk id="3" creationId="{FC7D807F-AD40-FE5F-5E4E-3630FB93BA95}"/>
          </ac:spMkLst>
        </pc:spChg>
        <pc:spChg chg="add mod">
          <ac:chgData name="YUNG, VIENNA 11291721" userId="30ae937a-bfbf-4a5a-96cc-bc2bf792c8d3" providerId="ADAL" clId="{14290964-26D3-4CDC-B685-320B631436EF}" dt="2023-02-17T07:43:56.414" v="3864" actId="20577"/>
          <ac:spMkLst>
            <pc:docMk/>
            <pc:sldMk cId="4140534" sldId="307"/>
            <ac:spMk id="6" creationId="{5D09118B-8F19-6F75-5696-24BFC695D80A}"/>
          </ac:spMkLst>
        </pc:spChg>
        <pc:spChg chg="mod">
          <ac:chgData name="YUNG, VIENNA 11291721" userId="30ae937a-bfbf-4a5a-96cc-bc2bf792c8d3" providerId="ADAL" clId="{14290964-26D3-4CDC-B685-320B631436EF}" dt="2023-02-17T07:17:26.104" v="3790" actId="1076"/>
          <ac:spMkLst>
            <pc:docMk/>
            <pc:sldMk cId="4140534" sldId="307"/>
            <ac:spMk id="9" creationId="{ED24C225-E1C4-9902-E5F0-A26CC15408BD}"/>
          </ac:spMkLst>
        </pc:spChg>
        <pc:spChg chg="del mod">
          <ac:chgData name="YUNG, VIENNA 11291721" userId="30ae937a-bfbf-4a5a-96cc-bc2bf792c8d3" providerId="ADAL" clId="{14290964-26D3-4CDC-B685-320B631436EF}" dt="2023-02-17T07:42:23.384" v="3795" actId="478"/>
          <ac:spMkLst>
            <pc:docMk/>
            <pc:sldMk cId="4140534" sldId="307"/>
            <ac:spMk id="11" creationId="{5333DD93-E2F5-4A7E-39CB-3CA4FDE7E3FB}"/>
          </ac:spMkLst>
        </pc:spChg>
        <pc:picChg chg="add mod">
          <ac:chgData name="YUNG, VIENNA 11291721" userId="30ae937a-bfbf-4a5a-96cc-bc2bf792c8d3" providerId="ADAL" clId="{14290964-26D3-4CDC-B685-320B631436EF}" dt="2023-02-17T07:43:39.194" v="3854" actId="1076"/>
          <ac:picMkLst>
            <pc:docMk/>
            <pc:sldMk cId="4140534" sldId="307"/>
            <ac:picMk id="5" creationId="{D02C352E-DF5C-4C04-0DBC-9126F7F3529A}"/>
          </ac:picMkLst>
        </pc:picChg>
      </pc:sldChg>
      <pc:sldChg chg="addSp delSp modSp add mod modAnim">
        <pc:chgData name="YUNG, VIENNA 11291721" userId="30ae937a-bfbf-4a5a-96cc-bc2bf792c8d3" providerId="ADAL" clId="{14290964-26D3-4CDC-B685-320B631436EF}" dt="2023-02-16T20:20:21.708" v="3497" actId="20577"/>
        <pc:sldMkLst>
          <pc:docMk/>
          <pc:sldMk cId="1772889514" sldId="308"/>
        </pc:sldMkLst>
        <pc:spChg chg="add mod">
          <ac:chgData name="YUNG, VIENNA 11291721" userId="30ae937a-bfbf-4a5a-96cc-bc2bf792c8d3" providerId="ADAL" clId="{14290964-26D3-4CDC-B685-320B631436EF}" dt="2023-02-16T20:01:41.927" v="3307" actId="1076"/>
          <ac:spMkLst>
            <pc:docMk/>
            <pc:sldMk cId="1772889514" sldId="308"/>
            <ac:spMk id="3" creationId="{272589A9-42EE-5FCF-C2B4-A8FA5D5B9CD8}"/>
          </ac:spMkLst>
        </pc:spChg>
        <pc:spChg chg="add mod">
          <ac:chgData name="YUNG, VIENNA 11291721" userId="30ae937a-bfbf-4a5a-96cc-bc2bf792c8d3" providerId="ADAL" clId="{14290964-26D3-4CDC-B685-320B631436EF}" dt="2023-02-16T20:02:35.483" v="3325" actId="403"/>
          <ac:spMkLst>
            <pc:docMk/>
            <pc:sldMk cId="1772889514" sldId="308"/>
            <ac:spMk id="4" creationId="{6BE82CF0-0151-D78F-9896-078E13D91737}"/>
          </ac:spMkLst>
        </pc:spChg>
        <pc:spChg chg="add mod">
          <ac:chgData name="YUNG, VIENNA 11291721" userId="30ae937a-bfbf-4a5a-96cc-bc2bf792c8d3" providerId="ADAL" clId="{14290964-26D3-4CDC-B685-320B631436EF}" dt="2023-02-16T20:20:21.708" v="3497" actId="20577"/>
          <ac:spMkLst>
            <pc:docMk/>
            <pc:sldMk cId="1772889514" sldId="308"/>
            <ac:spMk id="5" creationId="{CD5FF395-F2C7-68B6-0C5F-861B628FE36C}"/>
          </ac:spMkLst>
        </pc:spChg>
        <pc:picChg chg="add mod">
          <ac:chgData name="YUNG, VIENNA 11291721" userId="30ae937a-bfbf-4a5a-96cc-bc2bf792c8d3" providerId="ADAL" clId="{14290964-26D3-4CDC-B685-320B631436EF}" dt="2023-02-16T19:16:44.618" v="2132" actId="1076"/>
          <ac:picMkLst>
            <pc:docMk/>
            <pc:sldMk cId="1772889514" sldId="308"/>
            <ac:picMk id="2" creationId="{82397E21-68B8-9DEA-2A74-D5BE97130BDF}"/>
          </ac:picMkLst>
        </pc:picChg>
        <pc:picChg chg="del">
          <ac:chgData name="YUNG, VIENNA 11291721" userId="30ae937a-bfbf-4a5a-96cc-bc2bf792c8d3" providerId="ADAL" clId="{14290964-26D3-4CDC-B685-320B631436EF}" dt="2023-02-16T19:07:46.697" v="1854" actId="478"/>
          <ac:picMkLst>
            <pc:docMk/>
            <pc:sldMk cId="1772889514" sldId="308"/>
            <ac:picMk id="630" creationId="{00000000-0000-0000-0000-000000000000}"/>
          </ac:picMkLst>
        </pc:picChg>
      </pc:sldChg>
      <pc:sldChg chg="addSp delSp modSp add mod ord">
        <pc:chgData name="YUNG, VIENNA 11291721" userId="30ae937a-bfbf-4a5a-96cc-bc2bf792c8d3" providerId="ADAL" clId="{14290964-26D3-4CDC-B685-320B631436EF}" dt="2023-02-16T20:06:17.233" v="3479" actId="115"/>
        <pc:sldMkLst>
          <pc:docMk/>
          <pc:sldMk cId="2458022358" sldId="309"/>
        </pc:sldMkLst>
        <pc:spChg chg="mod">
          <ac:chgData name="YUNG, VIENNA 11291721" userId="30ae937a-bfbf-4a5a-96cc-bc2bf792c8d3" providerId="ADAL" clId="{14290964-26D3-4CDC-B685-320B631436EF}" dt="2023-02-16T19:17:04.112" v="2143" actId="20577"/>
          <ac:spMkLst>
            <pc:docMk/>
            <pc:sldMk cId="2458022358" sldId="309"/>
            <ac:spMk id="2" creationId="{7A5059D7-C0E5-8E2B-ED61-6E067CB8FD96}"/>
          </ac:spMkLst>
        </pc:spChg>
        <pc:spChg chg="mod">
          <ac:chgData name="YUNG, VIENNA 11291721" userId="30ae937a-bfbf-4a5a-96cc-bc2bf792c8d3" providerId="ADAL" clId="{14290964-26D3-4CDC-B685-320B631436EF}" dt="2023-02-16T19:22:56.110" v="2300" actId="207"/>
          <ac:spMkLst>
            <pc:docMk/>
            <pc:sldMk cId="2458022358" sldId="309"/>
            <ac:spMk id="3" creationId="{E3D295F0-C237-21D9-9F49-61F90339CF8B}"/>
          </ac:spMkLst>
        </pc:spChg>
        <pc:spChg chg="mod">
          <ac:chgData name="YUNG, VIENNA 11291721" userId="30ae937a-bfbf-4a5a-96cc-bc2bf792c8d3" providerId="ADAL" clId="{14290964-26D3-4CDC-B685-320B631436EF}" dt="2023-02-16T20:06:17.233" v="3479" actId="115"/>
          <ac:spMkLst>
            <pc:docMk/>
            <pc:sldMk cId="2458022358" sldId="309"/>
            <ac:spMk id="9" creationId="{ED24C225-E1C4-9902-E5F0-A26CC15408BD}"/>
          </ac:spMkLst>
        </pc:spChg>
        <pc:spChg chg="del">
          <ac:chgData name="YUNG, VIENNA 11291721" userId="30ae937a-bfbf-4a5a-96cc-bc2bf792c8d3" providerId="ADAL" clId="{14290964-26D3-4CDC-B685-320B631436EF}" dt="2023-02-16T19:20:53.992" v="2280" actId="478"/>
          <ac:spMkLst>
            <pc:docMk/>
            <pc:sldMk cId="2458022358" sldId="309"/>
            <ac:spMk id="11" creationId="{5333DD93-E2F5-4A7E-39CB-3CA4FDE7E3FB}"/>
          </ac:spMkLst>
        </pc:spChg>
        <pc:graphicFrameChg chg="add del mod">
          <ac:chgData name="YUNG, VIENNA 11291721" userId="30ae937a-bfbf-4a5a-96cc-bc2bf792c8d3" providerId="ADAL" clId="{14290964-26D3-4CDC-B685-320B631436EF}" dt="2023-02-16T19:19:36.825" v="2160"/>
          <ac:graphicFrameMkLst>
            <pc:docMk/>
            <pc:sldMk cId="2458022358" sldId="309"/>
            <ac:graphicFrameMk id="4" creationId="{DDD7C2E8-3C60-A810-7DE7-35519FF4672C}"/>
          </ac:graphicFrameMkLst>
        </pc:graphicFrameChg>
        <pc:graphicFrameChg chg="add del mod modGraphic">
          <ac:chgData name="YUNG, VIENNA 11291721" userId="30ae937a-bfbf-4a5a-96cc-bc2bf792c8d3" providerId="ADAL" clId="{14290964-26D3-4CDC-B685-320B631436EF}" dt="2023-02-16T19:20:45.294" v="2279" actId="478"/>
          <ac:graphicFrameMkLst>
            <pc:docMk/>
            <pc:sldMk cId="2458022358" sldId="309"/>
            <ac:graphicFrameMk id="5" creationId="{F4EC8F02-9E7F-0AB3-B2D4-0C631B7CE012}"/>
          </ac:graphicFrameMkLst>
        </pc:graphicFrameChg>
      </pc:sldChg>
      <pc:sldChg chg="modSp add mod modAnim">
        <pc:chgData name="YUNG, VIENNA 11291721" userId="30ae937a-bfbf-4a5a-96cc-bc2bf792c8d3" providerId="ADAL" clId="{14290964-26D3-4CDC-B685-320B631436EF}" dt="2023-02-16T19:55:22.341" v="3116" actId="20577"/>
        <pc:sldMkLst>
          <pc:docMk/>
          <pc:sldMk cId="2895726804" sldId="310"/>
        </pc:sldMkLst>
        <pc:spChg chg="mod">
          <ac:chgData name="YUNG, VIENNA 11291721" userId="30ae937a-bfbf-4a5a-96cc-bc2bf792c8d3" providerId="ADAL" clId="{14290964-26D3-4CDC-B685-320B631436EF}" dt="2023-02-16T19:55:22.341" v="3116" actId="20577"/>
          <ac:spMkLst>
            <pc:docMk/>
            <pc:sldMk cId="2895726804" sldId="310"/>
            <ac:spMk id="3" creationId="{E3D295F0-C237-21D9-9F49-61F90339CF8B}"/>
          </ac:spMkLst>
        </pc:spChg>
        <pc:spChg chg="mod">
          <ac:chgData name="YUNG, VIENNA 11291721" userId="30ae937a-bfbf-4a5a-96cc-bc2bf792c8d3" providerId="ADAL" clId="{14290964-26D3-4CDC-B685-320B631436EF}" dt="2023-02-16T19:34:13.574" v="2573" actId="207"/>
          <ac:spMkLst>
            <pc:docMk/>
            <pc:sldMk cId="2895726804" sldId="310"/>
            <ac:spMk id="9" creationId="{ED24C225-E1C4-9902-E5F0-A26CC15408BD}"/>
          </ac:spMkLst>
        </pc:spChg>
      </pc:sldChg>
      <pc:sldChg chg="modSp add mod">
        <pc:chgData name="YUNG, VIENNA 11291721" userId="30ae937a-bfbf-4a5a-96cc-bc2bf792c8d3" providerId="ADAL" clId="{14290964-26D3-4CDC-B685-320B631436EF}" dt="2023-02-17T07:08:57.976" v="3741" actId="15"/>
        <pc:sldMkLst>
          <pc:docMk/>
          <pc:sldMk cId="1513934921" sldId="311"/>
        </pc:sldMkLst>
        <pc:spChg chg="mod">
          <ac:chgData name="YUNG, VIENNA 11291721" userId="30ae937a-bfbf-4a5a-96cc-bc2bf792c8d3" providerId="ADAL" clId="{14290964-26D3-4CDC-B685-320B631436EF}" dt="2023-02-16T19:43:47.477" v="2911" actId="20577"/>
          <ac:spMkLst>
            <pc:docMk/>
            <pc:sldMk cId="1513934921" sldId="311"/>
            <ac:spMk id="3" creationId="{E3D295F0-C237-21D9-9F49-61F90339CF8B}"/>
          </ac:spMkLst>
        </pc:spChg>
        <pc:spChg chg="mod">
          <ac:chgData name="YUNG, VIENNA 11291721" userId="30ae937a-bfbf-4a5a-96cc-bc2bf792c8d3" providerId="ADAL" clId="{14290964-26D3-4CDC-B685-320B631436EF}" dt="2023-02-17T07:08:57.976" v="3741" actId="15"/>
          <ac:spMkLst>
            <pc:docMk/>
            <pc:sldMk cId="1513934921" sldId="311"/>
            <ac:spMk id="9" creationId="{ED24C225-E1C4-9902-E5F0-A26CC15408BD}"/>
          </ac:spMkLst>
        </pc:spChg>
      </pc:sldChg>
      <pc:sldChg chg="addSp delSp modSp add mod delAnim modAnim">
        <pc:chgData name="YUNG, VIENNA 11291721" userId="30ae937a-bfbf-4a5a-96cc-bc2bf792c8d3" providerId="ADAL" clId="{14290964-26D3-4CDC-B685-320B631436EF}" dt="2023-02-16T20:12:45.599" v="3488" actId="20577"/>
        <pc:sldMkLst>
          <pc:docMk/>
          <pc:sldMk cId="1902509525" sldId="312"/>
        </pc:sldMkLst>
        <pc:spChg chg="del mod">
          <ac:chgData name="YUNG, VIENNA 11291721" userId="30ae937a-bfbf-4a5a-96cc-bc2bf792c8d3" providerId="ADAL" clId="{14290964-26D3-4CDC-B685-320B631436EF}" dt="2023-02-16T19:52:53.105" v="3056" actId="478"/>
          <ac:spMkLst>
            <pc:docMk/>
            <pc:sldMk cId="1902509525" sldId="312"/>
            <ac:spMk id="3" creationId="{E3D295F0-C237-21D9-9F49-61F90339CF8B}"/>
          </ac:spMkLst>
        </pc:spChg>
        <pc:spChg chg="add mod">
          <ac:chgData name="YUNG, VIENNA 11291721" userId="30ae937a-bfbf-4a5a-96cc-bc2bf792c8d3" providerId="ADAL" clId="{14290964-26D3-4CDC-B685-320B631436EF}" dt="2023-02-16T19:52:19.869" v="3047" actId="1076"/>
          <ac:spMkLst>
            <pc:docMk/>
            <pc:sldMk cId="1902509525" sldId="312"/>
            <ac:spMk id="6" creationId="{8FA8B51B-3024-7E6B-3263-55BEDAE507DF}"/>
          </ac:spMkLst>
        </pc:spChg>
        <pc:spChg chg="add mod">
          <ac:chgData name="YUNG, VIENNA 11291721" userId="30ae937a-bfbf-4a5a-96cc-bc2bf792c8d3" providerId="ADAL" clId="{14290964-26D3-4CDC-B685-320B631436EF}" dt="2023-02-16T20:12:45.599" v="3488" actId="20577"/>
          <ac:spMkLst>
            <pc:docMk/>
            <pc:sldMk cId="1902509525" sldId="312"/>
            <ac:spMk id="7" creationId="{F6029F6F-EB4B-DF5F-5CDA-D087AC58CB12}"/>
          </ac:spMkLst>
        </pc:spChg>
        <pc:spChg chg="mod">
          <ac:chgData name="YUNG, VIENNA 11291721" userId="30ae937a-bfbf-4a5a-96cc-bc2bf792c8d3" providerId="ADAL" clId="{14290964-26D3-4CDC-B685-320B631436EF}" dt="2023-02-16T19:36:06.096" v="2580" actId="1076"/>
          <ac:spMkLst>
            <pc:docMk/>
            <pc:sldMk cId="1902509525" sldId="312"/>
            <ac:spMk id="9" creationId="{ED24C225-E1C4-9902-E5F0-A26CC15408BD}"/>
          </ac:spMkLst>
        </pc:spChg>
        <pc:picChg chg="add mod modCrop">
          <ac:chgData name="YUNG, VIENNA 11291721" userId="30ae937a-bfbf-4a5a-96cc-bc2bf792c8d3" providerId="ADAL" clId="{14290964-26D3-4CDC-B685-320B631436EF}" dt="2023-02-16T19:52:12.087" v="3046" actId="1076"/>
          <ac:picMkLst>
            <pc:docMk/>
            <pc:sldMk cId="1902509525" sldId="312"/>
            <ac:picMk id="5" creationId="{8D4FFE16-0C21-7E8E-7B3F-9F4BACC7732B}"/>
          </ac:picMkLst>
        </pc:picChg>
      </pc:sldChg>
      <pc:sldChg chg="modSp add mod ord">
        <pc:chgData name="YUNG, VIENNA 11291721" userId="30ae937a-bfbf-4a5a-96cc-bc2bf792c8d3" providerId="ADAL" clId="{14290964-26D3-4CDC-B685-320B631436EF}" dt="2023-02-16T20:28:14.332" v="3683" actId="20577"/>
        <pc:sldMkLst>
          <pc:docMk/>
          <pc:sldMk cId="3589792473" sldId="313"/>
        </pc:sldMkLst>
        <pc:spChg chg="mod">
          <ac:chgData name="YUNG, VIENNA 11291721" userId="30ae937a-bfbf-4a5a-96cc-bc2bf792c8d3" providerId="ADAL" clId="{14290964-26D3-4CDC-B685-320B631436EF}" dt="2023-02-16T20:28:14.332" v="3683" actId="20577"/>
          <ac:spMkLst>
            <pc:docMk/>
            <pc:sldMk cId="3589792473" sldId="313"/>
            <ac:spMk id="6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cc39a7f96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cc39a7f96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cc39a7f9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cc39a7f96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49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cc39a7f9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cc39a7f96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cc383f8cb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cc383f8cb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cc383f8cbe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cc383f8cbe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cc383f8cbe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cc383f8cbe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cc383f8cbe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cc383f8cbe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cc383f8cbe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cc383f8cbe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cc383f8cbe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cc383f8cbe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cc383f8cbe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cc383f8cbe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70c8aa450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70c8aa450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cc383f8cbe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cc383f8cbe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cc383f8cbe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cc383f8cbe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cc383f8cbe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cc383f8cbe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c79c0b2e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c79c0b2ea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cc383f8c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cc383f8c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cc383f8cbe_0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cc383f8cbe_0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cc383f8cbe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cc383f8cbe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cc383f8cb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cc383f8cb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cc383f8cb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cc383f8cb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054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c79c0b2e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c79c0b2e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70c8aa450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70c8aa450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cc383f8cbe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cc383f8cbe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cc383f8cbe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cc383f8cbe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cc383f8cbe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cc383f8cbe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c79c0b2e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c79c0b2e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727fc0f3e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727fc0f3e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cc383f8cbe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cc383f8cbe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cc383f8cbe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cc383f8cbe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cc383f8cbe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cc383f8cbe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cc383f8cbe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cc383f8cbe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cc383f8cbe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cc383f8cbe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64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 userDrawn="1"/>
        </p:nvGrpSpPr>
        <p:grpSpPr>
          <a:xfrm>
            <a:off x="-1343400" y="-1442525"/>
            <a:ext cx="12563875" cy="7484975"/>
            <a:chOff x="-1343400" y="-1442525"/>
            <a:chExt cx="12563875" cy="748497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343400" y="-1442525"/>
              <a:ext cx="12563875" cy="7484975"/>
              <a:chOff x="-1343400" y="-1442525"/>
              <a:chExt cx="12563875" cy="7484975"/>
            </a:xfrm>
          </p:grpSpPr>
          <p:sp>
            <p:nvSpPr>
              <p:cNvPr id="11" name="Google Shape;11;p2"/>
              <p:cNvSpPr/>
              <p:nvPr/>
            </p:nvSpPr>
            <p:spPr>
              <a:xfrm rot="5400000">
                <a:off x="987349" y="3024590"/>
                <a:ext cx="1507140" cy="3693660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10800000" flipH="1">
                <a:off x="-1343400" y="2828906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595150" y="539500"/>
                <a:ext cx="2286175" cy="550295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" name="Google Shape;14;p2"/>
              <p:cNvSpPr/>
              <p:nvPr/>
            </p:nvSpPr>
            <p:spPr>
              <a:xfrm>
                <a:off x="3837875" y="676475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0800000" flipH="1">
                <a:off x="6141300" y="-1442525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18" name="Google Shape;18;p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018025" y="996700"/>
            <a:ext cx="58653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018025" y="3030600"/>
            <a:ext cx="58653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andali"/>
                <a:ea typeface="Mandali"/>
                <a:cs typeface="Mandali"/>
                <a:sym typeface="Mandal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1"/>
          <p:cNvGrpSpPr/>
          <p:nvPr/>
        </p:nvGrpSpPr>
        <p:grpSpPr>
          <a:xfrm>
            <a:off x="-1241314" y="-1178648"/>
            <a:ext cx="12681632" cy="7011223"/>
            <a:chOff x="-1241314" y="-1178648"/>
            <a:chExt cx="12681632" cy="7011223"/>
          </a:xfrm>
        </p:grpSpPr>
        <p:grpSp>
          <p:nvGrpSpPr>
            <p:cNvPr id="136" name="Google Shape;136;p11"/>
            <p:cNvGrpSpPr/>
            <p:nvPr/>
          </p:nvGrpSpPr>
          <p:grpSpPr>
            <a:xfrm flipH="1">
              <a:off x="-1241314" y="-1178648"/>
              <a:ext cx="12681632" cy="7011223"/>
              <a:chOff x="-2040622" y="-1178648"/>
              <a:chExt cx="12681632" cy="7011223"/>
            </a:xfrm>
          </p:grpSpPr>
          <p:sp>
            <p:nvSpPr>
              <p:cNvPr id="137" name="Google Shape;137;p11"/>
              <p:cNvSpPr/>
              <p:nvPr/>
            </p:nvSpPr>
            <p:spPr>
              <a:xfrm rot="-5400000">
                <a:off x="6475980" y="-571400"/>
                <a:ext cx="3241700" cy="2698000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" name="Google Shape;138;p11"/>
              <p:cNvGrpSpPr/>
              <p:nvPr/>
            </p:nvGrpSpPr>
            <p:grpSpPr>
              <a:xfrm>
                <a:off x="-159250" y="-108756"/>
                <a:ext cx="3580675" cy="5844088"/>
                <a:chOff x="-159250" y="-108756"/>
                <a:chExt cx="3580675" cy="5844088"/>
              </a:xfrm>
            </p:grpSpPr>
            <p:sp>
              <p:nvSpPr>
                <p:cNvPr id="139" name="Google Shape;139;p11"/>
                <p:cNvSpPr/>
                <p:nvPr/>
              </p:nvSpPr>
              <p:spPr>
                <a:xfrm rot="10800000" flipH="1">
                  <a:off x="-121600" y="2482406"/>
                  <a:ext cx="1611350" cy="325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4" h="130117" extrusionOk="0">
                      <a:moveTo>
                        <a:pt x="64454" y="0"/>
                      </a:moveTo>
                      <a:lnTo>
                        <a:pt x="0" y="0"/>
                      </a:lnTo>
                      <a:lnTo>
                        <a:pt x="0" y="130117"/>
                      </a:lnTo>
                      <a:cubicBezTo>
                        <a:pt x="24251" y="88648"/>
                        <a:pt x="24420" y="20875"/>
                        <a:pt x="644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11"/>
                <p:cNvSpPr/>
                <p:nvPr/>
              </p:nvSpPr>
              <p:spPr>
                <a:xfrm>
                  <a:off x="-159250" y="-108756"/>
                  <a:ext cx="3580675" cy="24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27" h="96442" extrusionOk="0">
                      <a:moveTo>
                        <a:pt x="143227" y="0"/>
                      </a:moveTo>
                      <a:lnTo>
                        <a:pt x="0" y="0"/>
                      </a:lnTo>
                      <a:lnTo>
                        <a:pt x="0" y="96441"/>
                      </a:lnTo>
                      <a:cubicBezTo>
                        <a:pt x="30834" y="50584"/>
                        <a:pt x="41131" y="5571"/>
                        <a:pt x="77873" y="8778"/>
                      </a:cubicBezTo>
                      <a:cubicBezTo>
                        <a:pt x="111436" y="11704"/>
                        <a:pt x="132452" y="5121"/>
                        <a:pt x="143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1" name="Google Shape;141;p11"/>
              <p:cNvSpPr/>
              <p:nvPr/>
            </p:nvSpPr>
            <p:spPr>
              <a:xfrm>
                <a:off x="5676913" y="1436725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 rot="2700000">
                <a:off x="-429853" y="-707275"/>
                <a:ext cx="2286153" cy="550289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" name="Google Shape;143;p11"/>
              <p:cNvSpPr/>
              <p:nvPr/>
            </p:nvSpPr>
            <p:spPr>
              <a:xfrm rot="-549993">
                <a:off x="5646721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44" name="Google Shape;144;p11"/>
            <p:cNvGrpSpPr/>
            <p:nvPr/>
          </p:nvGrpSpPr>
          <p:grpSpPr>
            <a:xfrm>
              <a:off x="271342" y="4308580"/>
              <a:ext cx="883759" cy="600001"/>
              <a:chOff x="-3966800" y="-2580100"/>
              <a:chExt cx="1127675" cy="765600"/>
            </a:xfrm>
          </p:grpSpPr>
          <p:cxnSp>
            <p:nvCxnSpPr>
              <p:cNvPr id="145" name="Google Shape;145;p11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11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11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8" name="Google Shape;148;p11"/>
            <p:cNvGrpSpPr/>
            <p:nvPr/>
          </p:nvGrpSpPr>
          <p:grpSpPr>
            <a:xfrm>
              <a:off x="195142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149" name="Google Shape;149;p11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11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11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2" name="Google Shape;152;p11"/>
          <p:cNvSpPr txBox="1">
            <a:spLocks noGrp="1"/>
          </p:cNvSpPr>
          <p:nvPr>
            <p:ph type="title" hasCustomPrompt="1"/>
          </p:nvPr>
        </p:nvSpPr>
        <p:spPr>
          <a:xfrm>
            <a:off x="1784088" y="1383450"/>
            <a:ext cx="55758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1784113" y="3357150"/>
            <a:ext cx="55758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3"/>
          <p:cNvGrpSpPr/>
          <p:nvPr/>
        </p:nvGrpSpPr>
        <p:grpSpPr>
          <a:xfrm>
            <a:off x="-1665150" y="-290950"/>
            <a:ext cx="12102225" cy="5961100"/>
            <a:chOff x="-1665150" y="-290950"/>
            <a:chExt cx="12102225" cy="5961100"/>
          </a:xfrm>
        </p:grpSpPr>
        <p:grpSp>
          <p:nvGrpSpPr>
            <p:cNvPr id="157" name="Google Shape;157;p13"/>
            <p:cNvGrpSpPr/>
            <p:nvPr/>
          </p:nvGrpSpPr>
          <p:grpSpPr>
            <a:xfrm>
              <a:off x="-1665150" y="-290950"/>
              <a:ext cx="12102225" cy="5961100"/>
              <a:chOff x="-1665150" y="-290950"/>
              <a:chExt cx="12102225" cy="5961100"/>
            </a:xfrm>
          </p:grpSpPr>
          <p:grpSp>
            <p:nvGrpSpPr>
              <p:cNvPr id="158" name="Google Shape;158;p13"/>
              <p:cNvGrpSpPr/>
              <p:nvPr/>
            </p:nvGrpSpPr>
            <p:grpSpPr>
              <a:xfrm>
                <a:off x="-1665150" y="2304450"/>
                <a:ext cx="4756725" cy="3365700"/>
                <a:chOff x="-1665150" y="2304450"/>
                <a:chExt cx="4756725" cy="3365700"/>
              </a:xfrm>
            </p:grpSpPr>
            <p:sp>
              <p:nvSpPr>
                <p:cNvPr id="159" name="Google Shape;159;p13"/>
                <p:cNvSpPr/>
                <p:nvPr/>
              </p:nvSpPr>
              <p:spPr>
                <a:xfrm flipH="1">
                  <a:off x="-133661" y="4459676"/>
                  <a:ext cx="1934537" cy="784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65" h="60263" extrusionOk="0">
                      <a:moveTo>
                        <a:pt x="142664" y="60262"/>
                      </a:moveTo>
                      <a:lnTo>
                        <a:pt x="142664" y="1"/>
                      </a:lnTo>
                      <a:cubicBezTo>
                        <a:pt x="118976" y="39613"/>
                        <a:pt x="31678" y="15334"/>
                        <a:pt x="0" y="602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>
                  <a:off x="-1665150" y="2304450"/>
                  <a:ext cx="4756725" cy="33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9" h="134628" extrusionOk="0">
                      <a:moveTo>
                        <a:pt x="0" y="0"/>
                      </a:moveTo>
                      <a:cubicBezTo>
                        <a:pt x="2239" y="5010"/>
                        <a:pt x="2932" y="21958"/>
                        <a:pt x="13431" y="30059"/>
                      </a:cubicBezTo>
                      <a:cubicBezTo>
                        <a:pt x="23931" y="38160"/>
                        <a:pt x="47701" y="34643"/>
                        <a:pt x="62997" y="48607"/>
                      </a:cubicBezTo>
                      <a:cubicBezTo>
                        <a:pt x="78293" y="62571"/>
                        <a:pt x="83996" y="99505"/>
                        <a:pt x="105208" y="113842"/>
                      </a:cubicBezTo>
                      <a:cubicBezTo>
                        <a:pt x="126420" y="128179"/>
                        <a:pt x="176092" y="131164"/>
                        <a:pt x="190269" y="13462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61" name="Google Shape;161;p13"/>
              <p:cNvGrpSpPr/>
              <p:nvPr/>
            </p:nvGrpSpPr>
            <p:grpSpPr>
              <a:xfrm>
                <a:off x="5605150" y="-290950"/>
                <a:ext cx="4831925" cy="5709350"/>
                <a:chOff x="5605150" y="-290950"/>
                <a:chExt cx="4831925" cy="5709350"/>
              </a:xfrm>
            </p:grpSpPr>
            <p:sp>
              <p:nvSpPr>
                <p:cNvPr id="162" name="Google Shape;162;p13"/>
                <p:cNvSpPr/>
                <p:nvPr/>
              </p:nvSpPr>
              <p:spPr>
                <a:xfrm>
                  <a:off x="6424498" y="1996850"/>
                  <a:ext cx="4012576" cy="333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68" h="107920" extrusionOk="0">
                      <a:moveTo>
                        <a:pt x="1" y="107919"/>
                      </a:moveTo>
                      <a:lnTo>
                        <a:pt x="129667" y="107919"/>
                      </a:lnTo>
                      <a:lnTo>
                        <a:pt x="129667" y="0"/>
                      </a:lnTo>
                      <a:cubicBezTo>
                        <a:pt x="99874" y="49487"/>
                        <a:pt x="22198" y="63131"/>
                        <a:pt x="1" y="1079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3"/>
                <p:cNvSpPr/>
                <p:nvPr/>
              </p:nvSpPr>
              <p:spPr>
                <a:xfrm flipH="1">
                  <a:off x="5605150" y="-290950"/>
                  <a:ext cx="4831925" cy="33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77" h="133578" extrusionOk="0">
                      <a:moveTo>
                        <a:pt x="0" y="0"/>
                      </a:moveTo>
                      <a:lnTo>
                        <a:pt x="0" y="133577"/>
                      </a:lnTo>
                      <a:cubicBezTo>
                        <a:pt x="28331" y="127191"/>
                        <a:pt x="62822" y="123421"/>
                        <a:pt x="81024" y="92840"/>
                      </a:cubicBezTo>
                      <a:cubicBezTo>
                        <a:pt x="108454" y="46758"/>
                        <a:pt x="106007" y="21100"/>
                        <a:pt x="154874" y="18990"/>
                      </a:cubicBezTo>
                      <a:cubicBezTo>
                        <a:pt x="179406" y="17921"/>
                        <a:pt x="189394" y="8806"/>
                        <a:pt x="193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3"/>
                <p:cNvSpPr/>
                <p:nvPr/>
              </p:nvSpPr>
              <p:spPr>
                <a:xfrm flipH="1">
                  <a:off x="7175624" y="-84550"/>
                  <a:ext cx="2286175" cy="550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7" h="220118" extrusionOk="0">
                      <a:moveTo>
                        <a:pt x="0" y="0"/>
                      </a:moveTo>
                      <a:cubicBezTo>
                        <a:pt x="6876" y="6922"/>
                        <a:pt x="35024" y="21088"/>
                        <a:pt x="41258" y="41533"/>
                      </a:cubicBezTo>
                      <a:cubicBezTo>
                        <a:pt x="47493" y="61979"/>
                        <a:pt x="30347" y="101093"/>
                        <a:pt x="37407" y="122673"/>
                      </a:cubicBezTo>
                      <a:cubicBezTo>
                        <a:pt x="44467" y="144253"/>
                        <a:pt x="74609" y="154773"/>
                        <a:pt x="83616" y="171014"/>
                      </a:cubicBezTo>
                      <a:cubicBezTo>
                        <a:pt x="92623" y="187255"/>
                        <a:pt x="90142" y="211934"/>
                        <a:pt x="91447" y="22011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65" name="Google Shape;165;p13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166" name="Google Shape;166;p1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1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1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9" name="Google Shape;169;p13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170" name="Google Shape;170;p1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1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1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1024800" y="23093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"/>
          </p:nvPr>
        </p:nvSpPr>
        <p:spPr>
          <a:xfrm>
            <a:off x="4172925" y="23093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3"/>
          </p:nvPr>
        </p:nvSpPr>
        <p:spPr>
          <a:xfrm>
            <a:off x="1024800" y="38951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4"/>
          </p:nvPr>
        </p:nvSpPr>
        <p:spPr>
          <a:xfrm>
            <a:off x="4172925" y="38951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5" hasCustomPrompt="1"/>
          </p:nvPr>
        </p:nvSpPr>
        <p:spPr>
          <a:xfrm>
            <a:off x="1024800" y="1460975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6" hasCustomPrompt="1"/>
          </p:nvPr>
        </p:nvSpPr>
        <p:spPr>
          <a:xfrm>
            <a:off x="1024800" y="3046788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7" hasCustomPrompt="1"/>
          </p:nvPr>
        </p:nvSpPr>
        <p:spPr>
          <a:xfrm>
            <a:off x="4172927" y="1460975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8" hasCustomPrompt="1"/>
          </p:nvPr>
        </p:nvSpPr>
        <p:spPr>
          <a:xfrm>
            <a:off x="4172927" y="3046788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9"/>
          </p:nvPr>
        </p:nvSpPr>
        <p:spPr>
          <a:xfrm>
            <a:off x="1024800" y="197557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3"/>
          </p:nvPr>
        </p:nvSpPr>
        <p:spPr>
          <a:xfrm>
            <a:off x="4172927" y="197557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14"/>
          </p:nvPr>
        </p:nvSpPr>
        <p:spPr>
          <a:xfrm>
            <a:off x="1024800" y="356145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5"/>
          </p:nvPr>
        </p:nvSpPr>
        <p:spPr>
          <a:xfrm>
            <a:off x="4172927" y="356145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4"/>
          <p:cNvGrpSpPr/>
          <p:nvPr/>
        </p:nvGrpSpPr>
        <p:grpSpPr>
          <a:xfrm>
            <a:off x="-1901713" y="-2013025"/>
            <a:ext cx="12274806" cy="10233025"/>
            <a:chOff x="-1901713" y="-2013025"/>
            <a:chExt cx="12274806" cy="10233025"/>
          </a:xfrm>
        </p:grpSpPr>
        <p:grpSp>
          <p:nvGrpSpPr>
            <p:cNvPr id="188" name="Google Shape;188;p14"/>
            <p:cNvGrpSpPr/>
            <p:nvPr/>
          </p:nvGrpSpPr>
          <p:grpSpPr>
            <a:xfrm>
              <a:off x="-1901713" y="-2013025"/>
              <a:ext cx="11201838" cy="10233025"/>
              <a:chOff x="-1901713" y="-2013025"/>
              <a:chExt cx="11201838" cy="10233025"/>
            </a:xfrm>
          </p:grpSpPr>
          <p:sp>
            <p:nvSpPr>
              <p:cNvPr id="189" name="Google Shape;189;p14"/>
              <p:cNvSpPr/>
              <p:nvPr/>
            </p:nvSpPr>
            <p:spPr>
              <a:xfrm>
                <a:off x="-315950" y="-618575"/>
                <a:ext cx="1611350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4"/>
              <p:cNvSpPr/>
              <p:nvPr/>
            </p:nvSpPr>
            <p:spPr>
              <a:xfrm>
                <a:off x="2706338" y="442972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4"/>
              <p:cNvSpPr/>
              <p:nvPr/>
            </p:nvSpPr>
            <p:spPr>
              <a:xfrm flipH="1">
                <a:off x="4468200" y="-2013025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2" name="Google Shape;192;p14"/>
              <p:cNvGrpSpPr/>
              <p:nvPr/>
            </p:nvGrpSpPr>
            <p:grpSpPr>
              <a:xfrm>
                <a:off x="7988895" y="239505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193" name="Google Shape;193;p14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14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14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6" name="Google Shape;196;p14"/>
              <p:cNvSpPr/>
              <p:nvPr/>
            </p:nvSpPr>
            <p:spPr>
              <a:xfrm rot="3110315">
                <a:off x="-175041" y="-952129"/>
                <a:ext cx="2286253" cy="550313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7" name="Google Shape;197;p14"/>
            <p:cNvSpPr/>
            <p:nvPr/>
          </p:nvSpPr>
          <p:spPr>
            <a:xfrm rot="4615608">
              <a:off x="5817436" y="2046982"/>
              <a:ext cx="4756814" cy="3365763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8" name="Google Shape;198;p14"/>
          <p:cNvSpPr txBox="1">
            <a:spLocks noGrp="1"/>
          </p:cNvSpPr>
          <p:nvPr>
            <p:ph type="subTitle" idx="1"/>
          </p:nvPr>
        </p:nvSpPr>
        <p:spPr>
          <a:xfrm>
            <a:off x="1094563" y="1760125"/>
            <a:ext cx="69549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1094538" y="3256175"/>
            <a:ext cx="69549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5"/>
          <p:cNvGrpSpPr/>
          <p:nvPr/>
        </p:nvGrpSpPr>
        <p:grpSpPr>
          <a:xfrm>
            <a:off x="-1114800" y="-1968754"/>
            <a:ext cx="12236825" cy="7898544"/>
            <a:chOff x="-1114800" y="-1968754"/>
            <a:chExt cx="12236825" cy="7898544"/>
          </a:xfrm>
        </p:grpSpPr>
        <p:sp>
          <p:nvSpPr>
            <p:cNvPr id="202" name="Google Shape;202;p15"/>
            <p:cNvSpPr/>
            <p:nvPr/>
          </p:nvSpPr>
          <p:spPr>
            <a:xfrm rot="5400000">
              <a:off x="987349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rot="10800000" flipH="1">
              <a:off x="-1114800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 rot="-3190281">
              <a:off x="7091536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5" name="Google Shape;205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6"/>
          <p:cNvGrpSpPr/>
          <p:nvPr/>
        </p:nvGrpSpPr>
        <p:grpSpPr>
          <a:xfrm>
            <a:off x="-1876800" y="-1968754"/>
            <a:ext cx="12236825" cy="7898544"/>
            <a:chOff x="-1876800" y="-1968754"/>
            <a:chExt cx="12236825" cy="7898544"/>
          </a:xfrm>
        </p:grpSpPr>
        <p:sp>
          <p:nvSpPr>
            <p:cNvPr id="208" name="Google Shape;208;p16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 rot="3190281" flipH="1">
              <a:off x="-132395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2" name="Google Shape;212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876800" y="-1968754"/>
            <a:ext cx="12236825" cy="7898544"/>
            <a:chOff x="-1876800" y="-1968754"/>
            <a:chExt cx="12236825" cy="7898544"/>
          </a:xfrm>
        </p:grpSpPr>
        <p:sp>
          <p:nvSpPr>
            <p:cNvPr id="215" name="Google Shape;215;p17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 rot="3190281" flipH="1">
              <a:off x="-132395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8"/>
          <p:cNvGrpSpPr/>
          <p:nvPr/>
        </p:nvGrpSpPr>
        <p:grpSpPr>
          <a:xfrm flipH="1">
            <a:off x="-2345420" y="-1586931"/>
            <a:ext cx="12858695" cy="7257081"/>
            <a:chOff x="-1665150" y="-1586931"/>
            <a:chExt cx="12858695" cy="7257081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-1665150" y="2304450"/>
              <a:ext cx="4756725" cy="3365700"/>
              <a:chOff x="-1665150" y="2304450"/>
              <a:chExt cx="4756725" cy="3365700"/>
            </a:xfrm>
          </p:grpSpPr>
          <p:sp>
            <p:nvSpPr>
              <p:cNvPr id="223" name="Google Shape;223;p18"/>
              <p:cNvSpPr/>
              <p:nvPr/>
            </p:nvSpPr>
            <p:spPr>
              <a:xfrm flipH="1">
                <a:off x="-133661" y="4459676"/>
                <a:ext cx="1934537" cy="784022"/>
              </a:xfrm>
              <a:custGeom>
                <a:avLst/>
                <a:gdLst/>
                <a:ahLst/>
                <a:cxnLst/>
                <a:rect l="l" t="t" r="r" b="b"/>
                <a:pathLst>
                  <a:path w="142665" h="60263" extrusionOk="0">
                    <a:moveTo>
                      <a:pt x="142664" y="60262"/>
                    </a:moveTo>
                    <a:lnTo>
                      <a:pt x="142664" y="1"/>
                    </a:lnTo>
                    <a:cubicBezTo>
                      <a:pt x="118976" y="39613"/>
                      <a:pt x="31678" y="15334"/>
                      <a:pt x="0" y="60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-1665150" y="23044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25" name="Google Shape;225;p18"/>
            <p:cNvGrpSpPr/>
            <p:nvPr/>
          </p:nvGrpSpPr>
          <p:grpSpPr>
            <a:xfrm>
              <a:off x="5605148" y="-1586931"/>
              <a:ext cx="5588397" cy="6923365"/>
              <a:chOff x="5605148" y="-1586931"/>
              <a:chExt cx="5588397" cy="6923365"/>
            </a:xfrm>
          </p:grpSpPr>
          <p:sp>
            <p:nvSpPr>
              <p:cNvPr id="226" name="Google Shape;226;p18"/>
              <p:cNvSpPr/>
              <p:nvPr/>
            </p:nvSpPr>
            <p:spPr>
              <a:xfrm>
                <a:off x="7048673" y="1996850"/>
                <a:ext cx="4012576" cy="3339584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605150" y="-290950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 rot="-2827896" flipH="1">
                <a:off x="7256287" y="-1628740"/>
                <a:ext cx="2286118" cy="5502814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 idx="2" hasCustomPrompt="1"/>
          </p:nvPr>
        </p:nvSpPr>
        <p:spPr>
          <a:xfrm>
            <a:off x="1418188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3" hasCustomPrompt="1"/>
          </p:nvPr>
        </p:nvSpPr>
        <p:spPr>
          <a:xfrm>
            <a:off x="4013100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8"/>
          <p:cNvSpPr txBox="1">
            <a:spLocks noGrp="1"/>
          </p:cNvSpPr>
          <p:nvPr>
            <p:ph type="title" idx="4" hasCustomPrompt="1"/>
          </p:nvPr>
        </p:nvSpPr>
        <p:spPr>
          <a:xfrm>
            <a:off x="6608013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8"/>
          <p:cNvSpPr txBox="1">
            <a:spLocks noGrp="1"/>
          </p:cNvSpPr>
          <p:nvPr>
            <p:ph type="subTitle" idx="1"/>
          </p:nvPr>
        </p:nvSpPr>
        <p:spPr>
          <a:xfrm>
            <a:off x="831688" y="3716965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ubTitle" idx="5"/>
          </p:nvPr>
        </p:nvSpPr>
        <p:spPr>
          <a:xfrm>
            <a:off x="3426600" y="3716987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6"/>
          </p:nvPr>
        </p:nvSpPr>
        <p:spPr>
          <a:xfrm>
            <a:off x="6021513" y="3716965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subTitle" idx="7"/>
          </p:nvPr>
        </p:nvSpPr>
        <p:spPr>
          <a:xfrm>
            <a:off x="831688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8"/>
          </p:nvPr>
        </p:nvSpPr>
        <p:spPr>
          <a:xfrm>
            <a:off x="3426600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ubTitle" idx="9"/>
          </p:nvPr>
        </p:nvSpPr>
        <p:spPr>
          <a:xfrm>
            <a:off x="6021513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9"/>
          <p:cNvGrpSpPr/>
          <p:nvPr/>
        </p:nvGrpSpPr>
        <p:grpSpPr>
          <a:xfrm rot="10800000">
            <a:off x="-2419588" y="-1955297"/>
            <a:ext cx="12443150" cy="8117960"/>
            <a:chOff x="-704800" y="-1677934"/>
            <a:chExt cx="12443150" cy="8117960"/>
          </a:xfrm>
        </p:grpSpPr>
        <p:grpSp>
          <p:nvGrpSpPr>
            <p:cNvPr id="241" name="Google Shape;241;p19"/>
            <p:cNvGrpSpPr/>
            <p:nvPr/>
          </p:nvGrpSpPr>
          <p:grpSpPr>
            <a:xfrm>
              <a:off x="-704800" y="-1677934"/>
              <a:ext cx="2962036" cy="7455208"/>
              <a:chOff x="-704800" y="-1677934"/>
              <a:chExt cx="2962036" cy="7455208"/>
            </a:xfrm>
          </p:grpSpPr>
          <p:sp>
            <p:nvSpPr>
              <p:cNvPr id="242" name="Google Shape;242;p19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 rot="-434621">
                <a:off x="-366963" y="151692"/>
                <a:ext cx="2286362" cy="550340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45" name="Google Shape;245;p19"/>
            <p:cNvGrpSpPr/>
            <p:nvPr/>
          </p:nvGrpSpPr>
          <p:grpSpPr>
            <a:xfrm>
              <a:off x="5145975" y="-1438300"/>
              <a:ext cx="6592375" cy="7878326"/>
              <a:chOff x="5145975" y="-1438300"/>
              <a:chExt cx="6592375" cy="7878326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5145975" y="1258638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 rot="10800000" flipH="1">
                <a:off x="5977738" y="-1438300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5743850" y="-143830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1"/>
          </p:nvPr>
        </p:nvSpPr>
        <p:spPr>
          <a:xfrm>
            <a:off x="2099375" y="3952025"/>
            <a:ext cx="4945200" cy="5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51" name="Google Shape;251;p19"/>
          <p:cNvGrpSpPr/>
          <p:nvPr/>
        </p:nvGrpSpPr>
        <p:grpSpPr>
          <a:xfrm>
            <a:off x="271345" y="4308580"/>
            <a:ext cx="883759" cy="600001"/>
            <a:chOff x="-3966800" y="-2580100"/>
            <a:chExt cx="1127675" cy="765600"/>
          </a:xfrm>
        </p:grpSpPr>
        <p:cxnSp>
          <p:nvCxnSpPr>
            <p:cNvPr id="252" name="Google Shape;252;p19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9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9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0"/>
          <p:cNvGrpSpPr/>
          <p:nvPr/>
        </p:nvGrpSpPr>
        <p:grpSpPr>
          <a:xfrm>
            <a:off x="-1241314" y="-1178648"/>
            <a:ext cx="5231995" cy="4080365"/>
            <a:chOff x="-1241314" y="-1178648"/>
            <a:chExt cx="5231995" cy="4080365"/>
          </a:xfrm>
        </p:grpSpPr>
        <p:sp>
          <p:nvSpPr>
            <p:cNvPr id="257" name="Google Shape;257;p20"/>
            <p:cNvSpPr/>
            <p:nvPr/>
          </p:nvSpPr>
          <p:spPr>
            <a:xfrm rot="5400000" flipH="1">
              <a:off x="-470384" y="-266600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 rot="549993" flipH="1">
              <a:off x="-1003608" y="-821265"/>
              <a:ext cx="4756583" cy="3365600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59" name="Google Shape;259;p20"/>
            <p:cNvCxnSpPr/>
            <p:nvPr/>
          </p:nvCxnSpPr>
          <p:spPr>
            <a:xfrm>
              <a:off x="331114" y="239505"/>
              <a:ext cx="600000" cy="600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0"/>
            <p:cNvCxnSpPr/>
            <p:nvPr/>
          </p:nvCxnSpPr>
          <p:spPr>
            <a:xfrm>
              <a:off x="670985" y="335547"/>
              <a:ext cx="408000" cy="40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0"/>
            <p:cNvCxnSpPr/>
            <p:nvPr/>
          </p:nvCxnSpPr>
          <p:spPr>
            <a:xfrm>
              <a:off x="195142" y="335547"/>
              <a:ext cx="408000" cy="40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713225" y="2213027"/>
            <a:ext cx="4592700" cy="17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ubTitle" idx="1"/>
          </p:nvPr>
        </p:nvSpPr>
        <p:spPr>
          <a:xfrm>
            <a:off x="713277" y="3816776"/>
            <a:ext cx="45927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2040622" y="-843250"/>
            <a:ext cx="12642739" cy="8720487"/>
            <a:chOff x="-2040622" y="-843250"/>
            <a:chExt cx="12642739" cy="8720487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-2040622" y="-843250"/>
              <a:ext cx="12642739" cy="8720487"/>
              <a:chOff x="-2040622" y="-843250"/>
              <a:chExt cx="12642739" cy="8720487"/>
            </a:xfrm>
          </p:grpSpPr>
          <p:sp>
            <p:nvSpPr>
              <p:cNvPr id="30" name="Google Shape;30;p3"/>
              <p:cNvSpPr/>
              <p:nvPr/>
            </p:nvSpPr>
            <p:spPr>
              <a:xfrm rot="-5400000">
                <a:off x="6475980" y="-571400"/>
                <a:ext cx="3241700" cy="2698000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" name="Google Shape;31;p3"/>
              <p:cNvGrpSpPr/>
              <p:nvPr/>
            </p:nvGrpSpPr>
            <p:grpSpPr>
              <a:xfrm>
                <a:off x="-426400" y="-108756"/>
                <a:ext cx="3847825" cy="5844088"/>
                <a:chOff x="-426400" y="-108756"/>
                <a:chExt cx="3847825" cy="5844088"/>
              </a:xfrm>
            </p:grpSpPr>
            <p:sp>
              <p:nvSpPr>
                <p:cNvPr id="32" name="Google Shape;32;p3"/>
                <p:cNvSpPr/>
                <p:nvPr/>
              </p:nvSpPr>
              <p:spPr>
                <a:xfrm rot="10800000" flipH="1">
                  <a:off x="-426400" y="2482406"/>
                  <a:ext cx="1611350" cy="325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4" h="130117" extrusionOk="0">
                      <a:moveTo>
                        <a:pt x="64454" y="0"/>
                      </a:moveTo>
                      <a:lnTo>
                        <a:pt x="0" y="0"/>
                      </a:lnTo>
                      <a:lnTo>
                        <a:pt x="0" y="130117"/>
                      </a:lnTo>
                      <a:cubicBezTo>
                        <a:pt x="24251" y="88648"/>
                        <a:pt x="24420" y="20875"/>
                        <a:pt x="644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3"/>
                <p:cNvSpPr/>
                <p:nvPr/>
              </p:nvSpPr>
              <p:spPr>
                <a:xfrm>
                  <a:off x="-159250" y="-108756"/>
                  <a:ext cx="3580675" cy="24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27" h="96442" extrusionOk="0">
                      <a:moveTo>
                        <a:pt x="143227" y="0"/>
                      </a:moveTo>
                      <a:lnTo>
                        <a:pt x="0" y="0"/>
                      </a:lnTo>
                      <a:lnTo>
                        <a:pt x="0" y="96441"/>
                      </a:lnTo>
                      <a:cubicBezTo>
                        <a:pt x="30834" y="50584"/>
                        <a:pt x="41131" y="5571"/>
                        <a:pt x="77873" y="8778"/>
                      </a:cubicBezTo>
                      <a:cubicBezTo>
                        <a:pt x="111436" y="11704"/>
                        <a:pt x="132452" y="5121"/>
                        <a:pt x="1432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" name="Google Shape;34;p3"/>
              <p:cNvSpPr/>
              <p:nvPr/>
            </p:nvSpPr>
            <p:spPr>
              <a:xfrm>
                <a:off x="5676913" y="1436725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 rot="2700000">
                <a:off x="-429853" y="-707275"/>
                <a:ext cx="2286153" cy="550289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" name="Google Shape;36;p3"/>
              <p:cNvSpPr/>
              <p:nvPr/>
            </p:nvSpPr>
            <p:spPr>
              <a:xfrm rot="4615608">
                <a:off x="6046461" y="3496932"/>
                <a:ext cx="4756814" cy="3365763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88895" y="4308580"/>
              <a:ext cx="883759" cy="600001"/>
              <a:chOff x="-3966800" y="-2580100"/>
              <a:chExt cx="1127675" cy="765600"/>
            </a:xfrm>
          </p:grpSpPr>
          <p:cxnSp>
            <p:nvCxnSpPr>
              <p:cNvPr id="38" name="Google Shape;38;p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" name="Google Shape;41;p3"/>
            <p:cNvGrpSpPr/>
            <p:nvPr/>
          </p:nvGrpSpPr>
          <p:grpSpPr>
            <a:xfrm>
              <a:off x="8141295" y="391905"/>
              <a:ext cx="883759" cy="600001"/>
              <a:chOff x="-3966800" y="-2580100"/>
              <a:chExt cx="1127675" cy="765600"/>
            </a:xfrm>
          </p:grpSpPr>
          <p:cxnSp>
            <p:nvCxnSpPr>
              <p:cNvPr id="42" name="Google Shape;42;p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" name="Google Shape;45;p3"/>
          <p:cNvSpPr txBox="1">
            <a:spLocks noGrp="1"/>
          </p:cNvSpPr>
          <p:nvPr>
            <p:ph type="ctrTitle"/>
          </p:nvPr>
        </p:nvSpPr>
        <p:spPr>
          <a:xfrm>
            <a:off x="2254800" y="2706450"/>
            <a:ext cx="46344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2254800" y="3442650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andali"/>
                <a:ea typeface="Mandali"/>
                <a:cs typeface="Mandali"/>
                <a:sym typeface="Mand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3891150" y="1316850"/>
            <a:ext cx="13617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1"/>
          <p:cNvGrpSpPr/>
          <p:nvPr/>
        </p:nvGrpSpPr>
        <p:grpSpPr>
          <a:xfrm rot="10800000">
            <a:off x="-2419588" y="-1955297"/>
            <a:ext cx="12824150" cy="8117960"/>
            <a:chOff x="-1085800" y="-1677934"/>
            <a:chExt cx="12824150" cy="8117960"/>
          </a:xfrm>
        </p:grpSpPr>
        <p:grpSp>
          <p:nvGrpSpPr>
            <p:cNvPr id="266" name="Google Shape;266;p21"/>
            <p:cNvGrpSpPr/>
            <p:nvPr/>
          </p:nvGrpSpPr>
          <p:grpSpPr>
            <a:xfrm>
              <a:off x="-487659" y="-1677934"/>
              <a:ext cx="10607234" cy="7445834"/>
              <a:chOff x="-487659" y="-1677934"/>
              <a:chExt cx="10607234" cy="7445834"/>
            </a:xfrm>
          </p:grpSpPr>
          <p:sp>
            <p:nvSpPr>
              <p:cNvPr id="267" name="Google Shape;267;p21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rot="434621" flipH="1">
                <a:off x="7495376" y="-708"/>
                <a:ext cx="2286362" cy="550340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70" name="Google Shape;270;p21"/>
            <p:cNvGrpSpPr/>
            <p:nvPr/>
          </p:nvGrpSpPr>
          <p:grpSpPr>
            <a:xfrm>
              <a:off x="-1085800" y="-1590700"/>
              <a:ext cx="12824150" cy="8030726"/>
              <a:chOff x="-1085800" y="-1590700"/>
              <a:chExt cx="12824150" cy="8030726"/>
            </a:xfrm>
          </p:grpSpPr>
          <p:sp>
            <p:nvSpPr>
              <p:cNvPr id="271" name="Google Shape;271;p21"/>
              <p:cNvSpPr/>
              <p:nvPr/>
            </p:nvSpPr>
            <p:spPr>
              <a:xfrm>
                <a:off x="5145975" y="1258638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rot="10800000" flipH="1">
                <a:off x="5977738" y="-1438300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-1085800" y="-159070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74" name="Google Shape;274;p21"/>
          <p:cNvSpPr txBox="1">
            <a:spLocks noGrp="1"/>
          </p:cNvSpPr>
          <p:nvPr>
            <p:ph type="body" idx="1"/>
          </p:nvPr>
        </p:nvSpPr>
        <p:spPr>
          <a:xfrm>
            <a:off x="1914400" y="1602200"/>
            <a:ext cx="6509700" cy="24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1914400" y="445025"/>
            <a:ext cx="65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CUSTOM_3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 userDrawn="1"/>
        </p:nvGrpSpPr>
        <p:grpSpPr>
          <a:xfrm>
            <a:off x="-127067" y="-1061060"/>
            <a:ext cx="12085315" cy="7045983"/>
            <a:chOff x="-127067" y="-1061060"/>
            <a:chExt cx="12085315" cy="7045983"/>
          </a:xfrm>
        </p:grpSpPr>
        <p:sp>
          <p:nvSpPr>
            <p:cNvPr id="278" name="Google Shape;278;p22"/>
            <p:cNvSpPr/>
            <p:nvPr/>
          </p:nvSpPr>
          <p:spPr>
            <a:xfrm flipH="1">
              <a:off x="-127067" y="-1061060"/>
              <a:ext cx="1507140" cy="2318635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22"/>
            <p:cNvGrpSpPr/>
            <p:nvPr/>
          </p:nvGrpSpPr>
          <p:grpSpPr>
            <a:xfrm>
              <a:off x="5758075" y="-579587"/>
              <a:ext cx="6200173" cy="6564510"/>
              <a:chOff x="5758075" y="-579587"/>
              <a:chExt cx="6200173" cy="6564510"/>
            </a:xfrm>
          </p:grpSpPr>
          <p:sp>
            <p:nvSpPr>
              <p:cNvPr id="280" name="Google Shape;280;p22"/>
              <p:cNvSpPr/>
              <p:nvPr/>
            </p:nvSpPr>
            <p:spPr>
              <a:xfrm rot="-1799996">
                <a:off x="8372067" y="-393309"/>
                <a:ext cx="1185357" cy="1643094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2"/>
              <p:cNvSpPr/>
              <p:nvPr/>
            </p:nvSpPr>
            <p:spPr>
              <a:xfrm rot="8827893" flipH="1">
                <a:off x="6669069" y="1093017"/>
                <a:ext cx="4756619" cy="3365625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2" name="Google Shape;282;p22"/>
              <p:cNvSpPr/>
              <p:nvPr/>
            </p:nvSpPr>
            <p:spPr>
              <a:xfrm rot="10800000">
                <a:off x="5758075" y="2182698"/>
                <a:ext cx="4130700" cy="3802225"/>
              </a:xfrm>
              <a:custGeom>
                <a:avLst/>
                <a:gdLst/>
                <a:ahLst/>
                <a:cxnLst/>
                <a:rect l="l" t="t" r="r" b="b"/>
                <a:pathLst>
                  <a:path w="165228" h="152089" extrusionOk="0">
                    <a:moveTo>
                      <a:pt x="0" y="0"/>
                    </a:moveTo>
                    <a:lnTo>
                      <a:pt x="0" y="152089"/>
                    </a:lnTo>
                    <a:cubicBezTo>
                      <a:pt x="55367" y="111014"/>
                      <a:pt x="37727" y="14686"/>
                      <a:pt x="80687" y="27768"/>
                    </a:cubicBezTo>
                    <a:cubicBezTo>
                      <a:pt x="123224" y="40709"/>
                      <a:pt x="154959" y="29878"/>
                      <a:pt x="165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22"/>
            <p:cNvGrpSpPr/>
            <p:nvPr/>
          </p:nvGrpSpPr>
          <p:grpSpPr>
            <a:xfrm>
              <a:off x="27134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284" name="Google Shape;284;p2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2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2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7" name="Google Shape;287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subTitle" idx="1"/>
          </p:nvPr>
        </p:nvSpPr>
        <p:spPr>
          <a:xfrm>
            <a:off x="3015000" y="1505788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2"/>
          </p:nvPr>
        </p:nvSpPr>
        <p:spPr>
          <a:xfrm>
            <a:off x="3015000" y="1798313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subTitle" idx="3"/>
          </p:nvPr>
        </p:nvSpPr>
        <p:spPr>
          <a:xfrm>
            <a:off x="3015000" y="2906856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subTitle" idx="4"/>
          </p:nvPr>
        </p:nvSpPr>
        <p:spPr>
          <a:xfrm>
            <a:off x="3015000" y="4015400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subTitle" idx="5"/>
          </p:nvPr>
        </p:nvSpPr>
        <p:spPr>
          <a:xfrm>
            <a:off x="3015000" y="2614330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ubTitle" idx="6"/>
          </p:nvPr>
        </p:nvSpPr>
        <p:spPr>
          <a:xfrm>
            <a:off x="3015000" y="3722873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3"/>
          <p:cNvGrpSpPr/>
          <p:nvPr/>
        </p:nvGrpSpPr>
        <p:grpSpPr>
          <a:xfrm>
            <a:off x="-1413735" y="-1329850"/>
            <a:ext cx="11615385" cy="8636425"/>
            <a:chOff x="-1413735" y="-1329850"/>
            <a:chExt cx="11615385" cy="8636425"/>
          </a:xfrm>
        </p:grpSpPr>
        <p:sp>
          <p:nvSpPr>
            <p:cNvPr id="296" name="Google Shape;296;p23"/>
            <p:cNvSpPr/>
            <p:nvPr/>
          </p:nvSpPr>
          <p:spPr>
            <a:xfrm flipH="1">
              <a:off x="-1254108" y="3616985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 rot="8999956">
              <a:off x="-1276015" y="-58139"/>
              <a:ext cx="3566547" cy="1506542"/>
            </a:xfrm>
            <a:custGeom>
              <a:avLst/>
              <a:gdLst/>
              <a:ahLst/>
              <a:cxnLst/>
              <a:rect l="l" t="t" r="r" b="b"/>
              <a:pathLst>
                <a:path w="142665" h="60263" extrusionOk="0">
                  <a:moveTo>
                    <a:pt x="142664" y="60262"/>
                  </a:moveTo>
                  <a:lnTo>
                    <a:pt x="142664" y="1"/>
                  </a:lnTo>
                  <a:cubicBezTo>
                    <a:pt x="118976" y="39613"/>
                    <a:pt x="31678" y="15334"/>
                    <a:pt x="0" y="60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 rot="10800000">
              <a:off x="-361690" y="-1329850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 rot="10800000">
              <a:off x="5369725" y="3967125"/>
              <a:ext cx="4831925" cy="333945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23"/>
            <p:cNvGrpSpPr/>
            <p:nvPr/>
          </p:nvGrpSpPr>
          <p:grpSpPr>
            <a:xfrm rot="10800000">
              <a:off x="151088" y="4415804"/>
              <a:ext cx="883759" cy="600001"/>
              <a:chOff x="-4089094" y="-2437424"/>
              <a:chExt cx="1127675" cy="765600"/>
            </a:xfrm>
          </p:grpSpPr>
          <p:cxnSp>
            <p:nvCxnSpPr>
              <p:cNvPr id="301" name="Google Shape;301;p23"/>
              <p:cNvCxnSpPr/>
              <p:nvPr/>
            </p:nvCxnSpPr>
            <p:spPr>
              <a:xfrm>
                <a:off x="-3915594" y="-2437424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23"/>
              <p:cNvCxnSpPr/>
              <p:nvPr/>
            </p:nvCxnSpPr>
            <p:spPr>
              <a:xfrm>
                <a:off x="-3481919" y="-2314874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23"/>
              <p:cNvCxnSpPr/>
              <p:nvPr/>
            </p:nvCxnSpPr>
            <p:spPr>
              <a:xfrm>
                <a:off x="-4089094" y="-2314874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4" name="Google Shape;304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820175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subTitle" idx="2"/>
          </p:nvPr>
        </p:nvSpPr>
        <p:spPr>
          <a:xfrm>
            <a:off x="820175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3"/>
          <p:cNvSpPr txBox="1">
            <a:spLocks noGrp="1"/>
          </p:cNvSpPr>
          <p:nvPr>
            <p:ph type="subTitle" idx="3"/>
          </p:nvPr>
        </p:nvSpPr>
        <p:spPr>
          <a:xfrm>
            <a:off x="3409200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4"/>
          </p:nvPr>
        </p:nvSpPr>
        <p:spPr>
          <a:xfrm>
            <a:off x="5991375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3"/>
          <p:cNvSpPr txBox="1">
            <a:spLocks noGrp="1"/>
          </p:cNvSpPr>
          <p:nvPr>
            <p:ph type="subTitle" idx="5"/>
          </p:nvPr>
        </p:nvSpPr>
        <p:spPr>
          <a:xfrm>
            <a:off x="3409200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3"/>
          <p:cNvSpPr txBox="1">
            <a:spLocks noGrp="1"/>
          </p:cNvSpPr>
          <p:nvPr>
            <p:ph type="subTitle" idx="6"/>
          </p:nvPr>
        </p:nvSpPr>
        <p:spPr>
          <a:xfrm>
            <a:off x="5991375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3"/>
          <p:cNvSpPr/>
          <p:nvPr/>
        </p:nvSpPr>
        <p:spPr>
          <a:xfrm>
            <a:off x="6463750" y="-1156200"/>
            <a:ext cx="4756725" cy="3365700"/>
          </a:xfrm>
          <a:custGeom>
            <a:avLst/>
            <a:gdLst/>
            <a:ahLst/>
            <a:cxnLst/>
            <a:rect l="l" t="t" r="r" b="b"/>
            <a:pathLst>
              <a:path w="190269" h="134628" extrusionOk="0">
                <a:moveTo>
                  <a:pt x="0" y="0"/>
                </a:moveTo>
                <a:cubicBezTo>
                  <a:pt x="2239" y="5010"/>
                  <a:pt x="2932" y="21958"/>
                  <a:pt x="13431" y="30059"/>
                </a:cubicBezTo>
                <a:cubicBezTo>
                  <a:pt x="23931" y="38160"/>
                  <a:pt x="47701" y="34643"/>
                  <a:pt x="62997" y="48607"/>
                </a:cubicBezTo>
                <a:cubicBezTo>
                  <a:pt x="78293" y="62571"/>
                  <a:pt x="83996" y="99505"/>
                  <a:pt x="105208" y="113842"/>
                </a:cubicBezTo>
                <a:cubicBezTo>
                  <a:pt x="126420" y="128179"/>
                  <a:pt x="176092" y="131164"/>
                  <a:pt x="190269" y="13462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4"/>
          <p:cNvGrpSpPr/>
          <p:nvPr/>
        </p:nvGrpSpPr>
        <p:grpSpPr>
          <a:xfrm>
            <a:off x="-1121350" y="-2168050"/>
            <a:ext cx="11551600" cy="9319425"/>
            <a:chOff x="-1121350" y="-2168050"/>
            <a:chExt cx="11551600" cy="9319425"/>
          </a:xfrm>
        </p:grpSpPr>
        <p:sp>
          <p:nvSpPr>
            <p:cNvPr id="314" name="Google Shape;314;p24"/>
            <p:cNvSpPr/>
            <p:nvPr/>
          </p:nvSpPr>
          <p:spPr>
            <a:xfrm rot="10800000" flipH="1">
              <a:off x="6141300" y="-1442525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5646775" y="4299725"/>
              <a:ext cx="3566625" cy="1506575"/>
            </a:xfrm>
            <a:custGeom>
              <a:avLst/>
              <a:gdLst/>
              <a:ahLst/>
              <a:cxnLst/>
              <a:rect l="l" t="t" r="r" b="b"/>
              <a:pathLst>
                <a:path w="142665" h="60263" extrusionOk="0">
                  <a:moveTo>
                    <a:pt x="142664" y="60262"/>
                  </a:moveTo>
                  <a:lnTo>
                    <a:pt x="142664" y="1"/>
                  </a:lnTo>
                  <a:cubicBezTo>
                    <a:pt x="118976" y="39613"/>
                    <a:pt x="31678" y="15334"/>
                    <a:pt x="0" y="60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5971690" y="4227575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-1121350" y="-2168050"/>
              <a:ext cx="4831925" cy="333945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24"/>
            <p:cNvGrpSpPr/>
            <p:nvPr/>
          </p:nvGrpSpPr>
          <p:grpSpPr>
            <a:xfrm>
              <a:off x="8141295" y="391905"/>
              <a:ext cx="883759" cy="600001"/>
              <a:chOff x="-3966800" y="-2580100"/>
              <a:chExt cx="1127675" cy="765600"/>
            </a:xfrm>
          </p:grpSpPr>
          <p:cxnSp>
            <p:nvCxnSpPr>
              <p:cNvPr id="319" name="Google Shape;319;p24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24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4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22" name="Google Shape;322;p24"/>
            <p:cNvSpPr/>
            <p:nvPr/>
          </p:nvSpPr>
          <p:spPr>
            <a:xfrm>
              <a:off x="-291200" y="1256325"/>
              <a:ext cx="2286175" cy="550295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3" name="Google Shape;323;p24"/>
            <p:cNvSpPr/>
            <p:nvPr/>
          </p:nvSpPr>
          <p:spPr>
            <a:xfrm flipH="1">
              <a:off x="7440088" y="1648425"/>
              <a:ext cx="2286175" cy="550295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subTitle" idx="1"/>
          </p:nvPr>
        </p:nvSpPr>
        <p:spPr>
          <a:xfrm>
            <a:off x="1676250" y="1648413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subTitle" idx="2"/>
          </p:nvPr>
        </p:nvSpPr>
        <p:spPr>
          <a:xfrm>
            <a:off x="1676250" y="2077563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3"/>
          </p:nvPr>
        </p:nvSpPr>
        <p:spPr>
          <a:xfrm>
            <a:off x="4981452" y="2077563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subTitle" idx="4"/>
          </p:nvPr>
        </p:nvSpPr>
        <p:spPr>
          <a:xfrm>
            <a:off x="1676250" y="3467488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5"/>
          </p:nvPr>
        </p:nvSpPr>
        <p:spPr>
          <a:xfrm>
            <a:off x="4981452" y="3467488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subTitle" idx="6"/>
          </p:nvPr>
        </p:nvSpPr>
        <p:spPr>
          <a:xfrm>
            <a:off x="1676250" y="3038338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subTitle" idx="7"/>
          </p:nvPr>
        </p:nvSpPr>
        <p:spPr>
          <a:xfrm>
            <a:off x="4981450" y="1648413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subTitle" idx="8"/>
          </p:nvPr>
        </p:nvSpPr>
        <p:spPr>
          <a:xfrm>
            <a:off x="4981450" y="3038338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25"/>
          <p:cNvGrpSpPr/>
          <p:nvPr/>
        </p:nvGrpSpPr>
        <p:grpSpPr>
          <a:xfrm rot="10800000" flipH="1">
            <a:off x="-1851212" y="-920322"/>
            <a:ext cx="12236825" cy="8584344"/>
            <a:chOff x="-1876800" y="-2654554"/>
            <a:chExt cx="12236825" cy="8584344"/>
          </a:xfrm>
        </p:grpSpPr>
        <p:sp>
          <p:nvSpPr>
            <p:cNvPr id="335" name="Google Shape;335;p25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 rot="3190281" flipH="1">
              <a:off x="-132395" y="-28417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39" name="Google Shape;339;p25"/>
          <p:cNvSpPr txBox="1">
            <a:spLocks noGrp="1"/>
          </p:cNvSpPr>
          <p:nvPr>
            <p:ph type="subTitle" idx="1"/>
          </p:nvPr>
        </p:nvSpPr>
        <p:spPr>
          <a:xfrm>
            <a:off x="1824900" y="1825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2"/>
          </p:nvPr>
        </p:nvSpPr>
        <p:spPr>
          <a:xfrm>
            <a:off x="5257800" y="1825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3"/>
          </p:nvPr>
        </p:nvSpPr>
        <p:spPr>
          <a:xfrm>
            <a:off x="5257800" y="2929425"/>
            <a:ext cx="20571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4"/>
          </p:nvPr>
        </p:nvSpPr>
        <p:spPr>
          <a:xfrm>
            <a:off x="1824900" y="2929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subTitle" idx="5"/>
          </p:nvPr>
        </p:nvSpPr>
        <p:spPr>
          <a:xfrm>
            <a:off x="1824900" y="4033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6"/>
          </p:nvPr>
        </p:nvSpPr>
        <p:spPr>
          <a:xfrm>
            <a:off x="5257800" y="4033425"/>
            <a:ext cx="20571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subTitle" idx="7"/>
          </p:nvPr>
        </p:nvSpPr>
        <p:spPr>
          <a:xfrm>
            <a:off x="1824900" y="1520848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subTitle" idx="8"/>
          </p:nvPr>
        </p:nvSpPr>
        <p:spPr>
          <a:xfrm>
            <a:off x="5257800" y="1520848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7" name="Google Shape;347;p25"/>
          <p:cNvSpPr txBox="1">
            <a:spLocks noGrp="1"/>
          </p:cNvSpPr>
          <p:nvPr>
            <p:ph type="subTitle" idx="9"/>
          </p:nvPr>
        </p:nvSpPr>
        <p:spPr>
          <a:xfrm>
            <a:off x="5257800" y="2627273"/>
            <a:ext cx="20571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subTitle" idx="13"/>
          </p:nvPr>
        </p:nvSpPr>
        <p:spPr>
          <a:xfrm>
            <a:off x="1824900" y="2627273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9" name="Google Shape;349;p25"/>
          <p:cNvSpPr txBox="1">
            <a:spLocks noGrp="1"/>
          </p:cNvSpPr>
          <p:nvPr>
            <p:ph type="subTitle" idx="14"/>
          </p:nvPr>
        </p:nvSpPr>
        <p:spPr>
          <a:xfrm>
            <a:off x="1824900" y="3733699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50" name="Google Shape;350;p25"/>
          <p:cNvSpPr txBox="1">
            <a:spLocks noGrp="1"/>
          </p:cNvSpPr>
          <p:nvPr>
            <p:ph type="subTitle" idx="15"/>
          </p:nvPr>
        </p:nvSpPr>
        <p:spPr>
          <a:xfrm>
            <a:off x="5257800" y="3733699"/>
            <a:ext cx="20571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51" name="Google Shape;351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25"/>
          <p:cNvSpPr/>
          <p:nvPr/>
        </p:nvSpPr>
        <p:spPr>
          <a:xfrm rot="8230091">
            <a:off x="6732172" y="-2019902"/>
            <a:ext cx="2286011" cy="5502556"/>
          </a:xfrm>
          <a:custGeom>
            <a:avLst/>
            <a:gdLst/>
            <a:ahLst/>
            <a:cxnLst/>
            <a:rect l="l" t="t" r="r" b="b"/>
            <a:pathLst>
              <a:path w="91447" h="220118" extrusionOk="0">
                <a:moveTo>
                  <a:pt x="0" y="0"/>
                </a:moveTo>
                <a:cubicBezTo>
                  <a:pt x="6876" y="6922"/>
                  <a:pt x="35024" y="21088"/>
                  <a:pt x="41258" y="41533"/>
                </a:cubicBezTo>
                <a:cubicBezTo>
                  <a:pt x="47493" y="61979"/>
                  <a:pt x="30347" y="101093"/>
                  <a:pt x="37407" y="122673"/>
                </a:cubicBezTo>
                <a:cubicBezTo>
                  <a:pt x="44467" y="144253"/>
                  <a:pt x="74609" y="154773"/>
                  <a:pt x="83616" y="171014"/>
                </a:cubicBezTo>
                <a:cubicBezTo>
                  <a:pt x="92623" y="187255"/>
                  <a:pt x="90142" y="211934"/>
                  <a:pt x="91447" y="22011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6"/>
          <p:cNvGrpSpPr/>
          <p:nvPr/>
        </p:nvGrpSpPr>
        <p:grpSpPr>
          <a:xfrm>
            <a:off x="-2582962" y="-1308950"/>
            <a:ext cx="14596466" cy="8467200"/>
            <a:chOff x="-2582962" y="-1308950"/>
            <a:chExt cx="14596466" cy="8467200"/>
          </a:xfrm>
        </p:grpSpPr>
        <p:sp>
          <p:nvSpPr>
            <p:cNvPr id="355" name="Google Shape;355;p26"/>
            <p:cNvSpPr/>
            <p:nvPr/>
          </p:nvSpPr>
          <p:spPr>
            <a:xfrm>
              <a:off x="7440225" y="246920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 rot="9900040" flipH="1">
              <a:off x="6902431" y="2114094"/>
              <a:ext cx="4756583" cy="3365599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57" name="Google Shape;357;p26"/>
            <p:cNvGrpSpPr/>
            <p:nvPr/>
          </p:nvGrpSpPr>
          <p:grpSpPr>
            <a:xfrm>
              <a:off x="-2582962" y="-1308950"/>
              <a:ext cx="8775600" cy="8467200"/>
              <a:chOff x="-2582962" y="-1308950"/>
              <a:chExt cx="8775600" cy="8467200"/>
            </a:xfrm>
          </p:grpSpPr>
          <p:sp>
            <p:nvSpPr>
              <p:cNvPr id="358" name="Google Shape;358;p26"/>
              <p:cNvSpPr/>
              <p:nvPr/>
            </p:nvSpPr>
            <p:spPr>
              <a:xfrm flipH="1">
                <a:off x="-401137" y="336797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6"/>
              <p:cNvSpPr/>
              <p:nvPr/>
            </p:nvSpPr>
            <p:spPr>
              <a:xfrm rot="10800000">
                <a:off x="-2582962" y="-1308950"/>
                <a:ext cx="65923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6"/>
              <p:cNvSpPr/>
              <p:nvPr/>
            </p:nvSpPr>
            <p:spPr>
              <a:xfrm flipH="1">
                <a:off x="-1018150" y="1403500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6"/>
              <p:cNvSpPr/>
              <p:nvPr/>
            </p:nvSpPr>
            <p:spPr>
              <a:xfrm rot="549993" flipH="1">
                <a:off x="-1003608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62" name="Google Shape;362;p26"/>
              <p:cNvGrpSpPr/>
              <p:nvPr/>
            </p:nvGrpSpPr>
            <p:grpSpPr>
              <a:xfrm>
                <a:off x="271342" y="4308580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363" name="Google Shape;363;p26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26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26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366" name="Google Shape;366;p26"/>
          <p:cNvSpPr txBox="1">
            <a:spLocks noGrp="1"/>
          </p:cNvSpPr>
          <p:nvPr>
            <p:ph type="ctrTitle"/>
          </p:nvPr>
        </p:nvSpPr>
        <p:spPr>
          <a:xfrm>
            <a:off x="4051375" y="535000"/>
            <a:ext cx="4379400" cy="10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subTitle" idx="1"/>
          </p:nvPr>
        </p:nvSpPr>
        <p:spPr>
          <a:xfrm>
            <a:off x="4618075" y="1403500"/>
            <a:ext cx="3812700" cy="15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8" name="Google Shape;368;p26"/>
          <p:cNvSpPr txBox="1"/>
          <p:nvPr/>
        </p:nvSpPr>
        <p:spPr>
          <a:xfrm>
            <a:off x="4349875" y="3868250"/>
            <a:ext cx="40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27"/>
          <p:cNvGrpSpPr/>
          <p:nvPr/>
        </p:nvGrpSpPr>
        <p:grpSpPr>
          <a:xfrm>
            <a:off x="-2582962" y="-1308950"/>
            <a:ext cx="14596466" cy="8467200"/>
            <a:chOff x="-2582962" y="-1308950"/>
            <a:chExt cx="14596466" cy="8467200"/>
          </a:xfrm>
        </p:grpSpPr>
        <p:sp>
          <p:nvSpPr>
            <p:cNvPr id="371" name="Google Shape;371;p27"/>
            <p:cNvSpPr/>
            <p:nvPr/>
          </p:nvSpPr>
          <p:spPr>
            <a:xfrm>
              <a:off x="7440225" y="246920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rot="9900040" flipH="1">
              <a:off x="6902431" y="2114094"/>
              <a:ext cx="4756583" cy="3365599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73" name="Google Shape;373;p27"/>
            <p:cNvGrpSpPr/>
            <p:nvPr/>
          </p:nvGrpSpPr>
          <p:grpSpPr>
            <a:xfrm>
              <a:off x="-2582962" y="-1308950"/>
              <a:ext cx="8775600" cy="8467200"/>
              <a:chOff x="-2582962" y="-1308950"/>
              <a:chExt cx="8775600" cy="8467200"/>
            </a:xfrm>
          </p:grpSpPr>
          <p:sp>
            <p:nvSpPr>
              <p:cNvPr id="374" name="Google Shape;374;p27"/>
              <p:cNvSpPr/>
              <p:nvPr/>
            </p:nvSpPr>
            <p:spPr>
              <a:xfrm flipH="1">
                <a:off x="-401137" y="336797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 rot="10800000">
                <a:off x="-2582962" y="-1308950"/>
                <a:ext cx="65923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 flipH="1">
                <a:off x="-1018150" y="1403500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 rot="549993" flipH="1">
                <a:off x="-1003608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78" name="Google Shape;378;p27"/>
              <p:cNvGrpSpPr/>
              <p:nvPr/>
            </p:nvGrpSpPr>
            <p:grpSpPr>
              <a:xfrm>
                <a:off x="271342" y="4308580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379" name="Google Shape;379;p27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0" name="Google Shape;380;p27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1" name="Google Shape;381;p27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8"/>
          <p:cNvGrpSpPr/>
          <p:nvPr/>
        </p:nvGrpSpPr>
        <p:grpSpPr>
          <a:xfrm>
            <a:off x="-1665150" y="-290950"/>
            <a:ext cx="12102225" cy="5961100"/>
            <a:chOff x="-1665150" y="-290950"/>
            <a:chExt cx="12102225" cy="5961100"/>
          </a:xfrm>
        </p:grpSpPr>
        <p:grpSp>
          <p:nvGrpSpPr>
            <p:cNvPr id="384" name="Google Shape;384;p28"/>
            <p:cNvGrpSpPr/>
            <p:nvPr/>
          </p:nvGrpSpPr>
          <p:grpSpPr>
            <a:xfrm>
              <a:off x="-1665150" y="-290950"/>
              <a:ext cx="12102225" cy="5961100"/>
              <a:chOff x="-1665150" y="-290950"/>
              <a:chExt cx="12102225" cy="5961100"/>
            </a:xfrm>
          </p:grpSpPr>
          <p:grpSp>
            <p:nvGrpSpPr>
              <p:cNvPr id="385" name="Google Shape;385;p28"/>
              <p:cNvGrpSpPr/>
              <p:nvPr/>
            </p:nvGrpSpPr>
            <p:grpSpPr>
              <a:xfrm>
                <a:off x="-1665150" y="2304450"/>
                <a:ext cx="4756725" cy="3365700"/>
                <a:chOff x="-1665150" y="2304450"/>
                <a:chExt cx="4756725" cy="3365700"/>
              </a:xfrm>
            </p:grpSpPr>
            <p:sp>
              <p:nvSpPr>
                <p:cNvPr id="386" name="Google Shape;386;p28"/>
                <p:cNvSpPr/>
                <p:nvPr/>
              </p:nvSpPr>
              <p:spPr>
                <a:xfrm flipH="1">
                  <a:off x="-133661" y="4459676"/>
                  <a:ext cx="1934537" cy="784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65" h="60263" extrusionOk="0">
                      <a:moveTo>
                        <a:pt x="142664" y="60262"/>
                      </a:moveTo>
                      <a:lnTo>
                        <a:pt x="142664" y="1"/>
                      </a:lnTo>
                      <a:cubicBezTo>
                        <a:pt x="118976" y="39613"/>
                        <a:pt x="31678" y="15334"/>
                        <a:pt x="0" y="602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8"/>
                <p:cNvSpPr/>
                <p:nvPr/>
              </p:nvSpPr>
              <p:spPr>
                <a:xfrm>
                  <a:off x="-1665150" y="2304450"/>
                  <a:ext cx="4756725" cy="33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9" h="134628" extrusionOk="0">
                      <a:moveTo>
                        <a:pt x="0" y="0"/>
                      </a:moveTo>
                      <a:cubicBezTo>
                        <a:pt x="2239" y="5010"/>
                        <a:pt x="2932" y="21958"/>
                        <a:pt x="13431" y="30059"/>
                      </a:cubicBezTo>
                      <a:cubicBezTo>
                        <a:pt x="23931" y="38160"/>
                        <a:pt x="47701" y="34643"/>
                        <a:pt x="62997" y="48607"/>
                      </a:cubicBezTo>
                      <a:cubicBezTo>
                        <a:pt x="78293" y="62571"/>
                        <a:pt x="83996" y="99505"/>
                        <a:pt x="105208" y="113842"/>
                      </a:cubicBezTo>
                      <a:cubicBezTo>
                        <a:pt x="126420" y="128179"/>
                        <a:pt x="176092" y="131164"/>
                        <a:pt x="190269" y="13462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88" name="Google Shape;388;p28"/>
              <p:cNvGrpSpPr/>
              <p:nvPr/>
            </p:nvGrpSpPr>
            <p:grpSpPr>
              <a:xfrm>
                <a:off x="5605150" y="-290950"/>
                <a:ext cx="4831925" cy="5709350"/>
                <a:chOff x="5605150" y="-290950"/>
                <a:chExt cx="4831925" cy="5709350"/>
              </a:xfrm>
            </p:grpSpPr>
            <p:sp>
              <p:nvSpPr>
                <p:cNvPr id="389" name="Google Shape;389;p28"/>
                <p:cNvSpPr/>
                <p:nvPr/>
              </p:nvSpPr>
              <p:spPr>
                <a:xfrm>
                  <a:off x="6424498" y="1996850"/>
                  <a:ext cx="4012576" cy="333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68" h="107920" extrusionOk="0">
                      <a:moveTo>
                        <a:pt x="1" y="107919"/>
                      </a:moveTo>
                      <a:lnTo>
                        <a:pt x="129667" y="107919"/>
                      </a:lnTo>
                      <a:lnTo>
                        <a:pt x="129667" y="0"/>
                      </a:lnTo>
                      <a:cubicBezTo>
                        <a:pt x="99874" y="49487"/>
                        <a:pt x="22198" y="63131"/>
                        <a:pt x="1" y="1079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8"/>
                <p:cNvSpPr/>
                <p:nvPr/>
              </p:nvSpPr>
              <p:spPr>
                <a:xfrm flipH="1">
                  <a:off x="5605150" y="-290950"/>
                  <a:ext cx="4831925" cy="33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77" h="133578" extrusionOk="0">
                      <a:moveTo>
                        <a:pt x="0" y="0"/>
                      </a:moveTo>
                      <a:lnTo>
                        <a:pt x="0" y="133577"/>
                      </a:lnTo>
                      <a:cubicBezTo>
                        <a:pt x="28331" y="127191"/>
                        <a:pt x="62822" y="123421"/>
                        <a:pt x="81024" y="92840"/>
                      </a:cubicBezTo>
                      <a:cubicBezTo>
                        <a:pt x="108454" y="46758"/>
                        <a:pt x="106007" y="21100"/>
                        <a:pt x="154874" y="18990"/>
                      </a:cubicBezTo>
                      <a:cubicBezTo>
                        <a:pt x="179406" y="17921"/>
                        <a:pt x="189394" y="8806"/>
                        <a:pt x="193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8"/>
                <p:cNvSpPr/>
                <p:nvPr/>
              </p:nvSpPr>
              <p:spPr>
                <a:xfrm flipH="1">
                  <a:off x="7175624" y="-84550"/>
                  <a:ext cx="2286175" cy="550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7" h="220118" extrusionOk="0">
                      <a:moveTo>
                        <a:pt x="0" y="0"/>
                      </a:moveTo>
                      <a:cubicBezTo>
                        <a:pt x="6876" y="6922"/>
                        <a:pt x="35024" y="21088"/>
                        <a:pt x="41258" y="41533"/>
                      </a:cubicBezTo>
                      <a:cubicBezTo>
                        <a:pt x="47493" y="61979"/>
                        <a:pt x="30347" y="101093"/>
                        <a:pt x="37407" y="122673"/>
                      </a:cubicBezTo>
                      <a:cubicBezTo>
                        <a:pt x="44467" y="144253"/>
                        <a:pt x="74609" y="154773"/>
                        <a:pt x="83616" y="171014"/>
                      </a:cubicBezTo>
                      <a:cubicBezTo>
                        <a:pt x="92623" y="187255"/>
                        <a:pt x="90142" y="211934"/>
                        <a:pt x="91447" y="22011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28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393" name="Google Shape;393;p2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2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2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6" name="Google Shape;396;p28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397" name="Google Shape;397;p2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2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2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2651550" y="1246325"/>
            <a:ext cx="3840900" cy="12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-1901737" y="-2013025"/>
            <a:ext cx="12055393" cy="10233025"/>
            <a:chOff x="-1901737" y="-2013025"/>
            <a:chExt cx="12055393" cy="10233025"/>
          </a:xfrm>
        </p:grpSpPr>
        <p:grpSp>
          <p:nvGrpSpPr>
            <p:cNvPr id="53" name="Google Shape;53;p5"/>
            <p:cNvGrpSpPr/>
            <p:nvPr/>
          </p:nvGrpSpPr>
          <p:grpSpPr>
            <a:xfrm>
              <a:off x="-828758" y="-2013025"/>
              <a:ext cx="10982413" cy="10233025"/>
              <a:chOff x="-828758" y="-2013025"/>
              <a:chExt cx="10982413" cy="10233025"/>
            </a:xfrm>
          </p:grpSpPr>
          <p:sp>
            <p:nvSpPr>
              <p:cNvPr id="54" name="Google Shape;54;p5"/>
              <p:cNvSpPr/>
              <p:nvPr/>
            </p:nvSpPr>
            <p:spPr>
              <a:xfrm rot="10800000">
                <a:off x="7759796" y="2340355"/>
                <a:ext cx="1611350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 flipH="1">
                <a:off x="-828758" y="442972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 flipH="1">
                <a:off x="4468200" y="-2013025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" name="Google Shape;57;p5"/>
              <p:cNvGrpSpPr/>
              <p:nvPr/>
            </p:nvGrpSpPr>
            <p:grpSpPr>
              <a:xfrm>
                <a:off x="7988895" y="239505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58" name="Google Shape;58;p5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" name="Google Shape;59;p5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Google Shape;60;p5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1" name="Google Shape;61;p5"/>
              <p:cNvSpPr/>
              <p:nvPr/>
            </p:nvSpPr>
            <p:spPr>
              <a:xfrm rot="8866230">
                <a:off x="6576294" y="-1700651"/>
                <a:ext cx="2286124" cy="5502828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62" name="Google Shape;62;p5"/>
            <p:cNvSpPr/>
            <p:nvPr/>
          </p:nvSpPr>
          <p:spPr>
            <a:xfrm rot="-4615608" flipH="1">
              <a:off x="-2102895" y="2046982"/>
              <a:ext cx="4756814" cy="3365763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1290763" y="3455950"/>
            <a:ext cx="29076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000" b="1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2"/>
          </p:nvPr>
        </p:nvSpPr>
        <p:spPr>
          <a:xfrm>
            <a:off x="4945638" y="3455950"/>
            <a:ext cx="29076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000" b="1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1290763" y="3964700"/>
            <a:ext cx="2907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4945638" y="3964700"/>
            <a:ext cx="2907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6"/>
          <p:cNvGrpSpPr/>
          <p:nvPr/>
        </p:nvGrpSpPr>
        <p:grpSpPr>
          <a:xfrm>
            <a:off x="-2110966" y="-579587"/>
            <a:ext cx="11999749" cy="6564510"/>
            <a:chOff x="-2110966" y="-579587"/>
            <a:chExt cx="11999749" cy="6564510"/>
          </a:xfrm>
        </p:grpSpPr>
        <p:sp>
          <p:nvSpPr>
            <p:cNvPr id="70" name="Google Shape;70;p6"/>
            <p:cNvSpPr/>
            <p:nvPr/>
          </p:nvSpPr>
          <p:spPr>
            <a:xfrm rot="1972107">
              <a:off x="-1578406" y="1224244"/>
              <a:ext cx="4756619" cy="3365625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1" name="Google Shape;71;p6"/>
            <p:cNvGrpSpPr/>
            <p:nvPr/>
          </p:nvGrpSpPr>
          <p:grpSpPr>
            <a:xfrm>
              <a:off x="5758075" y="-579587"/>
              <a:ext cx="4130708" cy="6564510"/>
              <a:chOff x="5758075" y="-579587"/>
              <a:chExt cx="4130708" cy="6564510"/>
            </a:xfrm>
          </p:grpSpPr>
          <p:sp>
            <p:nvSpPr>
              <p:cNvPr id="72" name="Google Shape;72;p6"/>
              <p:cNvSpPr/>
              <p:nvPr/>
            </p:nvSpPr>
            <p:spPr>
              <a:xfrm flipH="1">
                <a:off x="5758075" y="-579587"/>
                <a:ext cx="4130700" cy="3802225"/>
              </a:xfrm>
              <a:custGeom>
                <a:avLst/>
                <a:gdLst/>
                <a:ahLst/>
                <a:cxnLst/>
                <a:rect l="l" t="t" r="r" b="b"/>
                <a:pathLst>
                  <a:path w="165228" h="152089" extrusionOk="0">
                    <a:moveTo>
                      <a:pt x="0" y="0"/>
                    </a:moveTo>
                    <a:lnTo>
                      <a:pt x="0" y="152089"/>
                    </a:lnTo>
                    <a:cubicBezTo>
                      <a:pt x="55367" y="111014"/>
                      <a:pt x="37727" y="14686"/>
                      <a:pt x="80687" y="27768"/>
                    </a:cubicBezTo>
                    <a:cubicBezTo>
                      <a:pt x="123224" y="40709"/>
                      <a:pt x="154959" y="29878"/>
                      <a:pt x="165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 rot="-9000004" flipH="1">
                <a:off x="8372067" y="4155551"/>
                <a:ext cx="1185357" cy="1643094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7"/>
          <p:cNvGrpSpPr/>
          <p:nvPr/>
        </p:nvGrpSpPr>
        <p:grpSpPr>
          <a:xfrm>
            <a:off x="-595150" y="-257250"/>
            <a:ext cx="13188775" cy="8656100"/>
            <a:chOff x="-595150" y="-257250"/>
            <a:chExt cx="13188775" cy="8656100"/>
          </a:xfrm>
        </p:grpSpPr>
        <p:sp>
          <p:nvSpPr>
            <p:cNvPr id="77" name="Google Shape;77;p7"/>
            <p:cNvSpPr/>
            <p:nvPr/>
          </p:nvSpPr>
          <p:spPr>
            <a:xfrm>
              <a:off x="5444338" y="2074700"/>
              <a:ext cx="4696175" cy="4395850"/>
            </a:xfrm>
            <a:custGeom>
              <a:avLst/>
              <a:gdLst/>
              <a:ahLst/>
              <a:cxnLst/>
              <a:rect l="l" t="t" r="r" b="b"/>
              <a:pathLst>
                <a:path w="187847" h="175834" extrusionOk="0">
                  <a:moveTo>
                    <a:pt x="79900" y="109720"/>
                  </a:moveTo>
                  <a:cubicBezTo>
                    <a:pt x="30666" y="118216"/>
                    <a:pt x="15840" y="151526"/>
                    <a:pt x="1" y="175833"/>
                  </a:cubicBezTo>
                  <a:lnTo>
                    <a:pt x="173302" y="175833"/>
                  </a:lnTo>
                  <a:lnTo>
                    <a:pt x="173302" y="0"/>
                  </a:lnTo>
                  <a:lnTo>
                    <a:pt x="156000" y="0"/>
                  </a:lnTo>
                  <a:cubicBezTo>
                    <a:pt x="187847" y="68224"/>
                    <a:pt x="154453" y="96835"/>
                    <a:pt x="79900" y="109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 flipH="1">
              <a:off x="-76212" y="4608575"/>
              <a:ext cx="6593775" cy="3790275"/>
            </a:xfrm>
            <a:custGeom>
              <a:avLst/>
              <a:gdLst/>
              <a:ahLst/>
              <a:cxnLst/>
              <a:rect l="l" t="t" r="r" b="b"/>
              <a:pathLst>
                <a:path w="263751" h="151611" extrusionOk="0">
                  <a:moveTo>
                    <a:pt x="263750" y="11170"/>
                  </a:moveTo>
                  <a:cubicBezTo>
                    <a:pt x="248080" y="3545"/>
                    <a:pt x="225404" y="1"/>
                    <a:pt x="193557" y="9988"/>
                  </a:cubicBezTo>
                  <a:cubicBezTo>
                    <a:pt x="126600" y="31003"/>
                    <a:pt x="88592" y="151611"/>
                    <a:pt x="0" y="113828"/>
                  </a:cubicBezTo>
                  <a:lnTo>
                    <a:pt x="0" y="149613"/>
                  </a:lnTo>
                  <a:lnTo>
                    <a:pt x="263750" y="1496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353950" y="360855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 rot="10800000" flipH="1">
              <a:off x="6001250" y="-76200"/>
              <a:ext cx="6592375" cy="4395850"/>
            </a:xfrm>
            <a:custGeom>
              <a:avLst/>
              <a:gdLst/>
              <a:ahLst/>
              <a:cxnLst/>
              <a:rect l="l" t="t" r="r" b="b"/>
              <a:pathLst>
                <a:path w="263695" h="175834" extrusionOk="0">
                  <a:moveTo>
                    <a:pt x="109102" y="110058"/>
                  </a:moveTo>
                  <a:cubicBezTo>
                    <a:pt x="74132" y="175130"/>
                    <a:pt x="2223" y="175833"/>
                    <a:pt x="1" y="175833"/>
                  </a:cubicBezTo>
                  <a:lnTo>
                    <a:pt x="263694" y="175833"/>
                  </a:lnTo>
                  <a:lnTo>
                    <a:pt x="263694" y="0"/>
                  </a:lnTo>
                  <a:lnTo>
                    <a:pt x="229006" y="0"/>
                  </a:lnTo>
                  <a:cubicBezTo>
                    <a:pt x="256070" y="110423"/>
                    <a:pt x="143706" y="45661"/>
                    <a:pt x="109102" y="110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1;p7"/>
            <p:cNvGrpSpPr/>
            <p:nvPr/>
          </p:nvGrpSpPr>
          <p:grpSpPr>
            <a:xfrm>
              <a:off x="-595150" y="-257250"/>
              <a:ext cx="11815625" cy="6299700"/>
              <a:chOff x="-595150" y="-257250"/>
              <a:chExt cx="11815625" cy="6299700"/>
            </a:xfrm>
          </p:grpSpPr>
          <p:sp>
            <p:nvSpPr>
              <p:cNvPr id="82" name="Google Shape;82;p7"/>
              <p:cNvSpPr/>
              <p:nvPr/>
            </p:nvSpPr>
            <p:spPr>
              <a:xfrm>
                <a:off x="-595150" y="539500"/>
                <a:ext cx="2286175" cy="550295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3" name="Google Shape;83;p7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1395550" y="1602200"/>
            <a:ext cx="4048800" cy="26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480925" y="-1164855"/>
            <a:ext cx="12672282" cy="8039446"/>
            <a:chOff x="-1480925" y="-1164855"/>
            <a:chExt cx="12672282" cy="8039446"/>
          </a:xfrm>
        </p:grpSpPr>
        <p:sp>
          <p:nvSpPr>
            <p:cNvPr id="88" name="Google Shape;88;p8"/>
            <p:cNvSpPr/>
            <p:nvPr/>
          </p:nvSpPr>
          <p:spPr>
            <a:xfrm flipH="1">
              <a:off x="-1480925" y="2356627"/>
              <a:ext cx="4388289" cy="4081534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10800000" flipH="1">
              <a:off x="5600713" y="-843250"/>
              <a:ext cx="4696175" cy="4395850"/>
            </a:xfrm>
            <a:custGeom>
              <a:avLst/>
              <a:gdLst/>
              <a:ahLst/>
              <a:cxnLst/>
              <a:rect l="l" t="t" r="r" b="b"/>
              <a:pathLst>
                <a:path w="187847" h="175834" extrusionOk="0">
                  <a:moveTo>
                    <a:pt x="79900" y="109720"/>
                  </a:moveTo>
                  <a:cubicBezTo>
                    <a:pt x="30666" y="118216"/>
                    <a:pt x="15840" y="151526"/>
                    <a:pt x="1" y="175833"/>
                  </a:cubicBezTo>
                  <a:lnTo>
                    <a:pt x="173302" y="175833"/>
                  </a:lnTo>
                  <a:lnTo>
                    <a:pt x="173302" y="0"/>
                  </a:lnTo>
                  <a:lnTo>
                    <a:pt x="156000" y="0"/>
                  </a:lnTo>
                  <a:cubicBezTo>
                    <a:pt x="187847" y="68224"/>
                    <a:pt x="154453" y="96835"/>
                    <a:pt x="79900" y="109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8"/>
            <p:cNvGrpSpPr/>
            <p:nvPr/>
          </p:nvGrpSpPr>
          <p:grpSpPr>
            <a:xfrm>
              <a:off x="-279750" y="-843256"/>
              <a:ext cx="9647350" cy="6354156"/>
              <a:chOff x="-279750" y="-843256"/>
              <a:chExt cx="9647350" cy="6354156"/>
            </a:xfrm>
          </p:grpSpPr>
          <p:sp>
            <p:nvSpPr>
              <p:cNvPr id="91" name="Google Shape;91;p8"/>
              <p:cNvSpPr/>
              <p:nvPr/>
            </p:nvSpPr>
            <p:spPr>
              <a:xfrm rot="5400000" flipH="1">
                <a:off x="5571616" y="1714916"/>
                <a:ext cx="4339043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8"/>
              <p:cNvSpPr/>
              <p:nvPr/>
            </p:nvSpPr>
            <p:spPr>
              <a:xfrm>
                <a:off x="-279750" y="-843256"/>
                <a:ext cx="3580675" cy="2411050"/>
              </a:xfrm>
              <a:custGeom>
                <a:avLst/>
                <a:gdLst/>
                <a:ahLst/>
                <a:cxnLst/>
                <a:rect l="l" t="t" r="r" b="b"/>
                <a:pathLst>
                  <a:path w="143227" h="96442" extrusionOk="0">
                    <a:moveTo>
                      <a:pt x="143227" y="0"/>
                    </a:moveTo>
                    <a:lnTo>
                      <a:pt x="0" y="0"/>
                    </a:lnTo>
                    <a:lnTo>
                      <a:pt x="0" y="96441"/>
                    </a:lnTo>
                    <a:cubicBezTo>
                      <a:pt x="30834" y="50584"/>
                      <a:pt x="41131" y="5571"/>
                      <a:pt x="77873" y="8778"/>
                    </a:cubicBezTo>
                    <a:cubicBezTo>
                      <a:pt x="111436" y="11704"/>
                      <a:pt x="132452" y="5121"/>
                      <a:pt x="143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8"/>
            <p:cNvSpPr/>
            <p:nvPr/>
          </p:nvSpPr>
          <p:spPr>
            <a:xfrm rot="-1231472">
              <a:off x="-254139" y="1145658"/>
              <a:ext cx="2286121" cy="550282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4" name="Google Shape;94;p8"/>
            <p:cNvSpPr/>
            <p:nvPr/>
          </p:nvSpPr>
          <p:spPr>
            <a:xfrm rot="997806">
              <a:off x="6052347" y="-554559"/>
              <a:ext cx="4756862" cy="3365797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5" name="Google Shape;95;p8"/>
            <p:cNvGrpSpPr/>
            <p:nvPr/>
          </p:nvGrpSpPr>
          <p:grpSpPr>
            <a:xfrm>
              <a:off x="7988895" y="3911730"/>
              <a:ext cx="883759" cy="600001"/>
              <a:chOff x="-3966800" y="-2580100"/>
              <a:chExt cx="1127675" cy="765600"/>
            </a:xfrm>
          </p:grpSpPr>
          <p:cxnSp>
            <p:nvCxnSpPr>
              <p:cNvPr id="96" name="Google Shape;96;p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" name="Google Shape;99;p8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100" name="Google Shape;100;p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1737475" y="1535100"/>
            <a:ext cx="5669100" cy="20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9"/>
          <p:cNvGrpSpPr/>
          <p:nvPr/>
        </p:nvGrpSpPr>
        <p:grpSpPr>
          <a:xfrm>
            <a:off x="-1901713" y="-1677934"/>
            <a:ext cx="13122188" cy="7840598"/>
            <a:chOff x="-1901713" y="-1677934"/>
            <a:chExt cx="13122188" cy="7840598"/>
          </a:xfrm>
        </p:grpSpPr>
        <p:grpSp>
          <p:nvGrpSpPr>
            <p:cNvPr id="106" name="Google Shape;106;p9"/>
            <p:cNvGrpSpPr/>
            <p:nvPr/>
          </p:nvGrpSpPr>
          <p:grpSpPr>
            <a:xfrm>
              <a:off x="-1901713" y="-1677934"/>
              <a:ext cx="5739597" cy="7445834"/>
              <a:chOff x="-1901713" y="-1677934"/>
              <a:chExt cx="5739597" cy="7445834"/>
            </a:xfrm>
          </p:grpSpPr>
          <p:sp>
            <p:nvSpPr>
              <p:cNvPr id="107" name="Google Shape;107;p9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9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 rot="3110315">
                <a:off x="-175041" y="-952129"/>
                <a:ext cx="2286253" cy="550313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0" name="Google Shape;110;p9"/>
            <p:cNvGrpSpPr/>
            <p:nvPr/>
          </p:nvGrpSpPr>
          <p:grpSpPr>
            <a:xfrm>
              <a:off x="4371275" y="-1442525"/>
              <a:ext cx="6849200" cy="7605188"/>
              <a:chOff x="4371275" y="-1442525"/>
              <a:chExt cx="6849200" cy="7605188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4371275" y="981275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 rot="10800000" flipH="1">
                <a:off x="6141300" y="-1442525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144550" y="1766850"/>
            <a:ext cx="4854900" cy="7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144550" y="2426850"/>
            <a:ext cx="4854900" cy="11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7988894" y="4308581"/>
            <a:ext cx="883759" cy="600001"/>
            <a:chOff x="-3966800" y="-2580100"/>
            <a:chExt cx="1127675" cy="765600"/>
          </a:xfrm>
        </p:grpSpPr>
        <p:cxnSp>
          <p:nvCxnSpPr>
            <p:cNvPr id="117" name="Google Shape;117;p9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120;p9"/>
          <p:cNvGrpSpPr/>
          <p:nvPr/>
        </p:nvGrpSpPr>
        <p:grpSpPr>
          <a:xfrm>
            <a:off x="7988895" y="239505"/>
            <a:ext cx="883759" cy="600001"/>
            <a:chOff x="-3966800" y="-2580100"/>
            <a:chExt cx="1127675" cy="765600"/>
          </a:xfrm>
        </p:grpSpPr>
        <p:cxnSp>
          <p:nvCxnSpPr>
            <p:cNvPr id="121" name="Google Shape;121;p9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-815557" y="-579587"/>
            <a:ext cx="12542520" cy="7580876"/>
            <a:chOff x="-815557" y="-579587"/>
            <a:chExt cx="12542520" cy="7580876"/>
          </a:xfrm>
        </p:grpSpPr>
        <p:grpSp>
          <p:nvGrpSpPr>
            <p:cNvPr id="126" name="Google Shape;126;p10"/>
            <p:cNvGrpSpPr/>
            <p:nvPr/>
          </p:nvGrpSpPr>
          <p:grpSpPr>
            <a:xfrm flipH="1">
              <a:off x="-815557" y="-579587"/>
              <a:ext cx="11555588" cy="7184120"/>
              <a:chOff x="-1666812" y="-579587"/>
              <a:chExt cx="11555588" cy="7184120"/>
            </a:xfrm>
          </p:grpSpPr>
          <p:sp>
            <p:nvSpPr>
              <p:cNvPr id="127" name="Google Shape;127;p10"/>
              <p:cNvSpPr/>
              <p:nvPr/>
            </p:nvSpPr>
            <p:spPr>
              <a:xfrm rot="-9985509">
                <a:off x="-1338285" y="2727862"/>
                <a:ext cx="4756411" cy="3365478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28" name="Google Shape;128;p10"/>
              <p:cNvGrpSpPr/>
              <p:nvPr/>
            </p:nvGrpSpPr>
            <p:grpSpPr>
              <a:xfrm>
                <a:off x="5758075" y="-579587"/>
                <a:ext cx="4130700" cy="6548510"/>
                <a:chOff x="5758075" y="-579587"/>
                <a:chExt cx="4130700" cy="6548510"/>
              </a:xfrm>
            </p:grpSpPr>
            <p:sp>
              <p:nvSpPr>
                <p:cNvPr id="129" name="Google Shape;129;p10"/>
                <p:cNvSpPr/>
                <p:nvPr/>
              </p:nvSpPr>
              <p:spPr>
                <a:xfrm flipH="1">
                  <a:off x="5758075" y="-579587"/>
                  <a:ext cx="4130700" cy="38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28" h="152089" extrusionOk="0">
                      <a:moveTo>
                        <a:pt x="0" y="0"/>
                      </a:moveTo>
                      <a:lnTo>
                        <a:pt x="0" y="152089"/>
                      </a:lnTo>
                      <a:cubicBezTo>
                        <a:pt x="55367" y="111014"/>
                        <a:pt x="37727" y="14686"/>
                        <a:pt x="80687" y="27768"/>
                      </a:cubicBezTo>
                      <a:cubicBezTo>
                        <a:pt x="123224" y="40709"/>
                        <a:pt x="154959" y="29878"/>
                        <a:pt x="1652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0"/>
                <p:cNvSpPr/>
                <p:nvPr/>
              </p:nvSpPr>
              <p:spPr>
                <a:xfrm rot="-9000004" flipH="1">
                  <a:off x="7988117" y="4139551"/>
                  <a:ext cx="1185357" cy="1643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6" h="15270" extrusionOk="0">
                      <a:moveTo>
                        <a:pt x="477" y="8231"/>
                      </a:moveTo>
                      <a:cubicBezTo>
                        <a:pt x="0" y="11256"/>
                        <a:pt x="2035" y="14702"/>
                        <a:pt x="5078" y="15050"/>
                      </a:cubicBezTo>
                      <a:cubicBezTo>
                        <a:pt x="6856" y="15270"/>
                        <a:pt x="8634" y="14482"/>
                        <a:pt x="10375" y="14115"/>
                      </a:cubicBezTo>
                      <a:lnTo>
                        <a:pt x="10375" y="1"/>
                      </a:lnTo>
                      <a:cubicBezTo>
                        <a:pt x="8909" y="294"/>
                        <a:pt x="7479" y="771"/>
                        <a:pt x="6122" y="1412"/>
                      </a:cubicBezTo>
                      <a:cubicBezTo>
                        <a:pt x="3355" y="2750"/>
                        <a:pt x="953" y="5188"/>
                        <a:pt x="477" y="8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1" name="Google Shape;131;p10"/>
            <p:cNvSpPr/>
            <p:nvPr/>
          </p:nvSpPr>
          <p:spPr>
            <a:xfrm>
              <a:off x="5134588" y="1819900"/>
              <a:ext cx="6592375" cy="5181388"/>
            </a:xfrm>
            <a:custGeom>
              <a:avLst/>
              <a:gdLst/>
              <a:ahLst/>
              <a:cxnLst/>
              <a:rect l="l" t="t" r="r" b="b"/>
              <a:pathLst>
                <a:path w="263695" h="175834" extrusionOk="0">
                  <a:moveTo>
                    <a:pt x="109102" y="110058"/>
                  </a:moveTo>
                  <a:cubicBezTo>
                    <a:pt x="74132" y="175130"/>
                    <a:pt x="2223" y="175833"/>
                    <a:pt x="1" y="175833"/>
                  </a:cubicBezTo>
                  <a:lnTo>
                    <a:pt x="263694" y="175833"/>
                  </a:lnTo>
                  <a:lnTo>
                    <a:pt x="263694" y="0"/>
                  </a:lnTo>
                  <a:lnTo>
                    <a:pt x="229006" y="0"/>
                  </a:lnTo>
                  <a:cubicBezTo>
                    <a:pt x="256070" y="110423"/>
                    <a:pt x="143706" y="45661"/>
                    <a:pt x="109102" y="110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1572600" y="768100"/>
            <a:ext cx="5998800" cy="105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</a:lstStyle>
          <a:p>
            <a:endParaRPr/>
          </a:p>
        </p:txBody>
      </p:sp>
      <p:sp>
        <p:nvSpPr>
          <p:cNvPr id="133" name="Google Shape;133;p10"/>
          <p:cNvSpPr/>
          <p:nvPr/>
        </p:nvSpPr>
        <p:spPr>
          <a:xfrm rot="-1972107" flipH="1">
            <a:off x="-2247895" y="-279556"/>
            <a:ext cx="4756619" cy="3365625"/>
          </a:xfrm>
          <a:custGeom>
            <a:avLst/>
            <a:gdLst/>
            <a:ahLst/>
            <a:cxnLst/>
            <a:rect l="l" t="t" r="r" b="b"/>
            <a:pathLst>
              <a:path w="190269" h="134628" extrusionOk="0">
                <a:moveTo>
                  <a:pt x="0" y="0"/>
                </a:moveTo>
                <a:cubicBezTo>
                  <a:pt x="2239" y="5010"/>
                  <a:pt x="2932" y="21958"/>
                  <a:pt x="13431" y="30059"/>
                </a:cubicBezTo>
                <a:cubicBezTo>
                  <a:pt x="23931" y="38160"/>
                  <a:pt x="47701" y="34643"/>
                  <a:pt x="62997" y="48607"/>
                </a:cubicBezTo>
                <a:cubicBezTo>
                  <a:pt x="78293" y="62571"/>
                  <a:pt x="83996" y="99505"/>
                  <a:pt x="105208" y="113842"/>
                </a:cubicBezTo>
                <a:cubicBezTo>
                  <a:pt x="126420" y="128179"/>
                  <a:pt x="176092" y="131164"/>
                  <a:pt x="190269" y="13462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017725"/>
            <a:ext cx="7717500" cy="3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taihing.com/?route=home#home-banner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moebius.asia/Documents/company/reports/listedco/listconews/sehk/2022/0923/2022092300825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df2MNjoTL38?feature=oembed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ihing.com/?route=home#home-banner" TargetMode="External"/><Relationship Id="rId2" Type="http://schemas.openxmlformats.org/officeDocument/2006/relationships/hyperlink" Target="https://moebius.asia/Documents/company/reports/listedco/listconews/sehk/2022/0923/202209230082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/>
          <p:cNvSpPr txBox="1">
            <a:spLocks noGrp="1"/>
          </p:cNvSpPr>
          <p:nvPr>
            <p:ph type="ctrTitle"/>
          </p:nvPr>
        </p:nvSpPr>
        <p:spPr>
          <a:xfrm>
            <a:off x="1018025" y="996700"/>
            <a:ext cx="58653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Business Functions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Lesson 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5" name="Google Shape;405;p29"/>
          <p:cNvSpPr txBox="1">
            <a:spLocks noGrp="1"/>
          </p:cNvSpPr>
          <p:nvPr>
            <p:ph type="subTitle" idx="1"/>
          </p:nvPr>
        </p:nvSpPr>
        <p:spPr>
          <a:xfrm>
            <a:off x="1018025" y="3030600"/>
            <a:ext cx="58653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 4 Accounting Strand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>
            <a:spLocks noGrp="1"/>
          </p:cNvSpPr>
          <p:nvPr>
            <p:ph type="ctrTitle"/>
          </p:nvPr>
        </p:nvSpPr>
        <p:spPr>
          <a:xfrm>
            <a:off x="1915350" y="2119025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Part 1: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9" name="Google Shape;489;p38"/>
          <p:cNvSpPr txBox="1">
            <a:spLocks noGrp="1"/>
          </p:cNvSpPr>
          <p:nvPr>
            <p:ph type="subTitle" idx="1"/>
          </p:nvPr>
        </p:nvSpPr>
        <p:spPr>
          <a:xfrm>
            <a:off x="2254800" y="2855225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Human Resources Management</a:t>
            </a:r>
            <a:endParaRPr sz="3000" b="1"/>
          </a:p>
        </p:txBody>
      </p:sp>
      <p:sp>
        <p:nvSpPr>
          <p:cNvPr id="490" name="Google Shape;490;p38"/>
          <p:cNvSpPr txBox="1">
            <a:spLocks noGrp="1"/>
          </p:cNvSpPr>
          <p:nvPr>
            <p:ph type="title" idx="2"/>
          </p:nvPr>
        </p:nvSpPr>
        <p:spPr>
          <a:xfrm>
            <a:off x="3811050" y="915700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Part 1: Human Resources Management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96" name="Google Shape;496;p39"/>
          <p:cNvSpPr txBox="1">
            <a:spLocks noGrp="1"/>
          </p:cNvSpPr>
          <p:nvPr>
            <p:ph type="body" idx="4294967295"/>
          </p:nvPr>
        </p:nvSpPr>
        <p:spPr>
          <a:xfrm>
            <a:off x="713225" y="1266658"/>
            <a:ext cx="7717500" cy="2505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zh-HK" sz="2400" b="1" u="sng" dirty="0" smtClean="0"/>
              <a:t>Revision </a:t>
            </a:r>
            <a:r>
              <a:rPr lang="en-US" altLang="zh-HK" sz="2400" b="1" u="sng" dirty="0"/>
              <a:t>and Warm-Up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altLang="zh-HK" sz="2000" b="1" dirty="0"/>
              <a:t>Do you remember anything about </a:t>
            </a:r>
            <a:r>
              <a:rPr lang="en-US" altLang="zh-HK" sz="2000" b="1" dirty="0" err="1"/>
              <a:t>departmentalisation</a:t>
            </a:r>
            <a:r>
              <a:rPr lang="en-US" altLang="zh-HK" sz="2000" b="1" dirty="0"/>
              <a:t>? </a:t>
            </a:r>
          </a:p>
          <a:p>
            <a:pPr marL="558800" lvl="1" indent="0">
              <a:buSzPts val="2000"/>
              <a:buNone/>
            </a:pPr>
            <a:r>
              <a:rPr lang="en-US" altLang="zh-HK" sz="2000" b="1" dirty="0"/>
              <a:t>(Tips: We’ve learned that in Management Functions - </a:t>
            </a:r>
            <a:r>
              <a:rPr lang="en-US" altLang="zh-HK" sz="2000" b="1" dirty="0" err="1"/>
              <a:t>Organising</a:t>
            </a:r>
            <a:r>
              <a:rPr lang="en-US" altLang="zh-HK" sz="2000" b="1" dirty="0"/>
              <a:t>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-US" altLang="zh-HK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-US" altLang="zh-HK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-US" altLang="zh-HK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-US" altLang="zh-HK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altLang="zh-HK" sz="2000" b="1" dirty="0"/>
              <a:t>If there is a human resources department in a company, which type of </a:t>
            </a:r>
            <a:r>
              <a:rPr lang="en-US" altLang="zh-HK" sz="2000" b="1" dirty="0" err="1" smtClean="0"/>
              <a:t>departmentalisation</a:t>
            </a:r>
            <a:r>
              <a:rPr lang="en-US" altLang="zh-HK" sz="2000" b="1" dirty="0" smtClean="0"/>
              <a:t> does </a:t>
            </a:r>
            <a:r>
              <a:rPr lang="en-US" altLang="zh-HK" sz="2000" b="1" dirty="0"/>
              <a:t>the company follow?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B82A6-4F95-4F42-9DB2-E6A3E55A7E7B}"/>
              </a:ext>
            </a:extLst>
          </p:cNvPr>
          <p:cNvSpPr txBox="1"/>
          <p:nvPr/>
        </p:nvSpPr>
        <p:spPr>
          <a:xfrm>
            <a:off x="1285003" y="2702865"/>
            <a:ext cx="714572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HK" sz="2000" dirty="0" err="1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Departmentalisation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 by </a:t>
            </a:r>
            <a:r>
              <a:rPr lang="en-US" altLang="zh-HK" sz="2000" dirty="0" smtClean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function/product/location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Grouping jobs involving same or similar activities together into a department. </a:t>
            </a:r>
            <a:endParaRPr lang="zh-TW" altLang="zh-HK" sz="20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8618E-F535-0D5E-9EB3-F5EAAF7CA8C7}"/>
              </a:ext>
            </a:extLst>
          </p:cNvPr>
          <p:cNvSpPr txBox="1"/>
          <p:nvPr/>
        </p:nvSpPr>
        <p:spPr>
          <a:xfrm>
            <a:off x="1285003" y="4475337"/>
            <a:ext cx="714572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By </a:t>
            </a:r>
            <a:r>
              <a:rPr lang="en-US" altLang="zh-HK" sz="2000" dirty="0" smtClean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function.</a:t>
            </a:r>
            <a:endParaRPr lang="zh-TW" altLang="zh-HK" sz="20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Part 1: Human Resources Management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96" name="Google Shape;496;p39"/>
          <p:cNvSpPr txBox="1">
            <a:spLocks noGrp="1"/>
          </p:cNvSpPr>
          <p:nvPr>
            <p:ph type="body" idx="4294967295"/>
          </p:nvPr>
        </p:nvSpPr>
        <p:spPr>
          <a:xfrm>
            <a:off x="713225" y="1266659"/>
            <a:ext cx="77175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200" b="1" dirty="0"/>
              <a:t>3. Do you know how a business hires employees?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" sz="2200" b="1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" sz="2200" b="1" dirty="0"/>
          </a:p>
          <a:p>
            <a:pPr marL="88900" lvl="0" indent="0" algn="l" rtl="0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lang="en" sz="2200" b="1" dirty="0"/>
          </a:p>
          <a:p>
            <a:pPr marL="88900" lvl="0" indent="0" algn="l" rtl="0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" sz="2200" b="1" dirty="0"/>
              <a:t>4. What are the concerns of the job applicants?</a:t>
            </a: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pic>
        <p:nvPicPr>
          <p:cNvPr id="497" name="Google Shape;4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834" y="3925957"/>
            <a:ext cx="1439123" cy="111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9"/>
          <p:cNvPicPr preferRelativeResize="0"/>
          <p:nvPr/>
        </p:nvPicPr>
        <p:blipFill rotWithShape="1">
          <a:blip r:embed="rId4">
            <a:alphaModFix/>
          </a:blip>
          <a:srcRect t="7532" b="7455"/>
          <a:stretch/>
        </p:blipFill>
        <p:spPr>
          <a:xfrm rot="-7">
            <a:off x="7670958" y="2235971"/>
            <a:ext cx="1369091" cy="1233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19739-2C97-271E-1B95-C63AE3BB02CF}"/>
              </a:ext>
            </a:extLst>
          </p:cNvPr>
          <p:cNvSpPr txBox="1"/>
          <p:nvPr/>
        </p:nvSpPr>
        <p:spPr>
          <a:xfrm>
            <a:off x="999114" y="1771531"/>
            <a:ext cx="714572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A business can hire </a:t>
            </a:r>
            <a:r>
              <a:rPr lang="en-US" altLang="zh-HK" sz="2000" dirty="0" smtClean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employees 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by posting job openings on </a:t>
            </a:r>
            <a:r>
              <a:rPr lang="en-US" altLang="zh-HK" sz="2000" dirty="0" smtClean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its 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website, </a:t>
            </a:r>
            <a:r>
              <a:rPr lang="en-US" altLang="zh-HK" sz="2000" dirty="0" smtClean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newspapers, 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job hunting </a:t>
            </a:r>
            <a:r>
              <a:rPr lang="en-US" altLang="zh-HK" sz="2000" dirty="0" smtClean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websites.</a:t>
            </a:r>
            <a:endParaRPr lang="zh-TW" altLang="zh-HK" sz="20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A5BA3-F235-218E-30DE-EC14A749D5E5}"/>
              </a:ext>
            </a:extLst>
          </p:cNvPr>
          <p:cNvSpPr txBox="1"/>
          <p:nvPr/>
        </p:nvSpPr>
        <p:spPr>
          <a:xfrm>
            <a:off x="999114" y="3256606"/>
            <a:ext cx="7145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They may </a:t>
            </a:r>
            <a:r>
              <a:rPr lang="en-GB" altLang="zh-HK" sz="1800" dirty="0" smtClean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be concerned </a:t>
            </a:r>
            <a:r>
              <a:rPr lang="en-GB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whether they are qualified for the job description, whether the company provides an equitable salary, benefits, training, fair promotion opportunities…</a:t>
            </a:r>
            <a:endParaRPr lang="zh-TW" altLang="zh-HK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0"/>
          <p:cNvSpPr txBox="1">
            <a:spLocks noGrp="1"/>
          </p:cNvSpPr>
          <p:nvPr>
            <p:ph type="title"/>
          </p:nvPr>
        </p:nvSpPr>
        <p:spPr>
          <a:xfrm>
            <a:off x="713225" y="32911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Part 1: Human Resources Management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505" name="Google Shape;505;p40"/>
          <p:cNvSpPr txBox="1">
            <a:spLocks noGrp="1"/>
          </p:cNvSpPr>
          <p:nvPr>
            <p:ph type="body" idx="4294967295"/>
          </p:nvPr>
        </p:nvSpPr>
        <p:spPr>
          <a:xfrm>
            <a:off x="713225" y="1017725"/>
            <a:ext cx="7717500" cy="3969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HRM is the process of </a:t>
            </a:r>
          </a:p>
          <a:p>
            <a:pPr marL="342900" indent="-342900"/>
            <a:r>
              <a:rPr lang="en-US" sz="1800" b="1" dirty="0">
                <a:solidFill>
                  <a:srgbClr val="FF0000"/>
                </a:solidFill>
              </a:rPr>
              <a:t>acquiring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training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appraising</a:t>
            </a:r>
            <a:r>
              <a:rPr lang="en-US" sz="1800" b="1" dirty="0"/>
              <a:t> and </a:t>
            </a:r>
            <a:r>
              <a:rPr lang="en-US" sz="1800" b="1" dirty="0">
                <a:solidFill>
                  <a:srgbClr val="FF0000"/>
                </a:solidFill>
              </a:rPr>
              <a:t>compensating</a:t>
            </a:r>
            <a:r>
              <a:rPr lang="en-US" sz="1800" b="1" dirty="0"/>
              <a:t> employees, </a:t>
            </a:r>
          </a:p>
          <a:p>
            <a:pPr marL="342900" indent="-342900"/>
            <a:r>
              <a:rPr lang="en-US" sz="1800" b="1" dirty="0"/>
              <a:t>dealing with matters concerning employee relations and employees’ well-being.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Key functions of human resources management:</a:t>
            </a:r>
            <a:endParaRPr sz="1800" b="1" dirty="0"/>
          </a:p>
          <a:p>
            <a:pPr marL="631825" indent="-450850">
              <a:spcBef>
                <a:spcPts val="600"/>
              </a:spcBef>
              <a:buNone/>
            </a:pPr>
            <a:r>
              <a:rPr lang="en" sz="1800" b="1" dirty="0"/>
              <a:t>-	Human resources planning</a:t>
            </a:r>
            <a:endParaRPr sz="1800" b="1" dirty="0"/>
          </a:p>
          <a:p>
            <a:pPr marL="631825" indent="-450850">
              <a:spcBef>
                <a:spcPts val="600"/>
              </a:spcBef>
              <a:buNone/>
            </a:pPr>
            <a:r>
              <a:rPr lang="en" sz="1800" b="1" dirty="0"/>
              <a:t>-	Recruitment and selection</a:t>
            </a:r>
            <a:endParaRPr sz="1800" b="1" dirty="0"/>
          </a:p>
          <a:p>
            <a:pPr marL="631825" indent="-450850">
              <a:spcBef>
                <a:spcPts val="600"/>
              </a:spcBef>
              <a:buNone/>
            </a:pPr>
            <a:r>
              <a:rPr lang="en" sz="1800" b="1" dirty="0" smtClean="0"/>
              <a:t>-	Training </a:t>
            </a:r>
            <a:r>
              <a:rPr lang="en" sz="1800" b="1" dirty="0"/>
              <a:t>and </a:t>
            </a:r>
            <a:r>
              <a:rPr lang="en" sz="1800" b="1" dirty="0" smtClean="0"/>
              <a:t>development</a:t>
            </a:r>
            <a:endParaRPr sz="1800" b="1" dirty="0"/>
          </a:p>
          <a:p>
            <a:pPr marL="631825" indent="-450850">
              <a:spcBef>
                <a:spcPts val="600"/>
              </a:spcBef>
              <a:buFontTx/>
              <a:buChar char="-"/>
            </a:pPr>
            <a:r>
              <a:rPr lang="en" sz="1800" b="1" dirty="0" smtClean="0"/>
              <a:t>Performance appraisal</a:t>
            </a:r>
          </a:p>
          <a:p>
            <a:pPr marL="631825" indent="-450850">
              <a:spcBef>
                <a:spcPts val="600"/>
              </a:spcBef>
              <a:buFontTx/>
              <a:buChar char="-"/>
            </a:pPr>
            <a:r>
              <a:rPr lang="en" altLang="zh-HK" sz="1800" b="1" dirty="0" smtClean="0"/>
              <a:t>Compensation and benefits management</a:t>
            </a:r>
          </a:p>
          <a:p>
            <a:pPr marL="631825" indent="-450850">
              <a:spcBef>
                <a:spcPts val="600"/>
              </a:spcBef>
              <a:buFontTx/>
              <a:buChar char="-"/>
            </a:pPr>
            <a:r>
              <a:rPr lang="en-US" altLang="zh-HK" sz="1800" b="1" dirty="0" smtClean="0"/>
              <a:t>Enhancing employee relations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n" altLang="zh-HK" sz="18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Part 1: Human Resources Management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11" name="Google Shape;511;p41"/>
          <p:cNvSpPr txBox="1">
            <a:spLocks noGrp="1"/>
          </p:cNvSpPr>
          <p:nvPr>
            <p:ph type="body" idx="4294967295"/>
          </p:nvPr>
        </p:nvSpPr>
        <p:spPr>
          <a:xfrm>
            <a:off x="713225" y="1056300"/>
            <a:ext cx="77175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Let’s explore the recruitment information extracted from Tai Hing’s website.</a:t>
            </a: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C3DBD-21A1-F661-507A-8EB42B8FF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" t="10794" r="3303" b="11904"/>
          <a:stretch/>
        </p:blipFill>
        <p:spPr>
          <a:xfrm>
            <a:off x="89807" y="1767600"/>
            <a:ext cx="5519057" cy="2579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3A41BC-B02F-F5A2-FE88-10CE0453DB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" t="11429" r="2858" b="7538"/>
          <a:stretch/>
        </p:blipFill>
        <p:spPr>
          <a:xfrm>
            <a:off x="5027709" y="1453450"/>
            <a:ext cx="3984171" cy="1922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AC7C0D-8CB8-9B38-6BA0-4171F099B4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1" t="27260" r="6072" b="16825"/>
          <a:stretch/>
        </p:blipFill>
        <p:spPr>
          <a:xfrm>
            <a:off x="4331178" y="3506283"/>
            <a:ext cx="4353571" cy="1539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970A4-8205-47AE-97BD-E764EE245E8A}"/>
              </a:ext>
            </a:extLst>
          </p:cNvPr>
          <p:cNvSpPr txBox="1"/>
          <p:nvPr/>
        </p:nvSpPr>
        <p:spPr>
          <a:xfrm>
            <a:off x="1928917" y="1767600"/>
            <a:ext cx="1067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Extract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1507E-2741-487B-80A8-FD0C39D7A934}"/>
              </a:ext>
            </a:extLst>
          </p:cNvPr>
          <p:cNvSpPr txBox="1"/>
          <p:nvPr/>
        </p:nvSpPr>
        <p:spPr>
          <a:xfrm>
            <a:off x="6948677" y="3287204"/>
            <a:ext cx="1007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Extract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F82B5-FC5C-4EAF-813B-6372E4100FFD}"/>
              </a:ext>
            </a:extLst>
          </p:cNvPr>
          <p:cNvSpPr txBox="1"/>
          <p:nvPr/>
        </p:nvSpPr>
        <p:spPr>
          <a:xfrm>
            <a:off x="-14716" y="4511742"/>
            <a:ext cx="4955177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Tai </a:t>
            </a:r>
            <a:r>
              <a:rPr lang="en-GB" sz="11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Hing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Group Holdings Limited (2022, March 16). </a:t>
            </a:r>
            <a:r>
              <a:rPr lang="en-GB" sz="11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Tai </a:t>
            </a:r>
            <a:r>
              <a:rPr lang="en-GB" sz="1100" i="1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Hing</a:t>
            </a:r>
            <a:r>
              <a:rPr lang="en-GB" sz="11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 Official Website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. </a:t>
            </a:r>
            <a:r>
              <a:rPr lang="en-GB" sz="1100" u="sng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6"/>
              </a:rPr>
              <a:t>https://www.taihing.com/?route=home#home-banner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Mandali"/>
                <a:ea typeface="Mandali"/>
                <a:cs typeface="Mandali"/>
                <a:sym typeface="Mandali"/>
              </a:rPr>
              <a:t>Group </a:t>
            </a:r>
            <a:r>
              <a:rPr lang="en-US" sz="2700" dirty="0">
                <a:latin typeface="Mandali"/>
                <a:ea typeface="Mandali"/>
                <a:cs typeface="Mandali"/>
                <a:sym typeface="Mandali"/>
              </a:rPr>
              <a:t>Discussion</a:t>
            </a:r>
            <a:r>
              <a:rPr lang="en" sz="2700" dirty="0">
                <a:latin typeface="Mandali"/>
                <a:ea typeface="Mandali"/>
                <a:cs typeface="Mandali"/>
                <a:sym typeface="Mandali"/>
              </a:rPr>
              <a:t>: </a:t>
            </a:r>
            <a:r>
              <a:rPr lang="en" sz="2700" dirty="0"/>
              <a:t>Human Resources Management of Tai Hing Group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524" name="Google Shape;524;p42"/>
          <p:cNvSpPr txBox="1">
            <a:spLocks noGrp="1"/>
          </p:cNvSpPr>
          <p:nvPr>
            <p:ph type="body" idx="4294967295"/>
          </p:nvPr>
        </p:nvSpPr>
        <p:spPr>
          <a:xfrm>
            <a:off x="713225" y="1638775"/>
            <a:ext cx="7717500" cy="30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Instructions: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 dirty="0"/>
              <a:t>Divide into groups </a:t>
            </a:r>
            <a:r>
              <a:rPr lang="en" sz="2200" b="1" dirty="0" smtClean="0"/>
              <a:t>of </a:t>
            </a:r>
            <a:r>
              <a:rPr lang="en" sz="2200" b="1" dirty="0"/>
              <a:t>4-5 students </a:t>
            </a:r>
            <a:r>
              <a:rPr lang="en" sz="2200" b="1" dirty="0" smtClean="0"/>
              <a:t>each</a:t>
            </a: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 dirty="0"/>
              <a:t>Read the extract </a:t>
            </a:r>
            <a:r>
              <a:rPr lang="en" sz="2200" b="1" dirty="0" smtClean="0"/>
              <a:t>from </a:t>
            </a:r>
            <a:r>
              <a:rPr lang="en" sz="2200" b="1" dirty="0"/>
              <a:t>Tai Hing’s website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 dirty="0"/>
              <a:t>Answer the questions </a:t>
            </a:r>
            <a:r>
              <a:rPr lang="en-US" altLang="zh-HK" sz="2200" b="1" dirty="0"/>
              <a:t>in 8 minutes</a:t>
            </a: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 dirty="0"/>
              <a:t>Share the discussion results on the online post-it board</a:t>
            </a: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pic>
        <p:nvPicPr>
          <p:cNvPr id="525" name="Google Shape;5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738" y="1211695"/>
            <a:ext cx="2753974" cy="15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3"/>
          <p:cNvSpPr txBox="1">
            <a:spLocks noGrp="1"/>
          </p:cNvSpPr>
          <p:nvPr>
            <p:ph type="title"/>
          </p:nvPr>
        </p:nvSpPr>
        <p:spPr>
          <a:xfrm>
            <a:off x="1156533" y="31200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Mandali"/>
                <a:ea typeface="Mandali"/>
                <a:cs typeface="Mandali"/>
                <a:sym typeface="Mandali"/>
              </a:rPr>
              <a:t>Group Discussion: </a:t>
            </a:r>
            <a:r>
              <a:rPr lang="en" sz="2700" dirty="0"/>
              <a:t>Human Resources Management of Tai Hing Group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531" name="Google Shape;531;p43"/>
          <p:cNvSpPr txBox="1">
            <a:spLocks noGrp="1"/>
          </p:cNvSpPr>
          <p:nvPr>
            <p:ph type="body" idx="4294967295"/>
          </p:nvPr>
        </p:nvSpPr>
        <p:spPr>
          <a:xfrm>
            <a:off x="734046" y="1336755"/>
            <a:ext cx="8234590" cy="3331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1800" b="1" dirty="0"/>
              <a:t>What kind of HRM </a:t>
            </a:r>
            <a:r>
              <a:rPr lang="en" sz="1800" b="1" dirty="0" smtClean="0"/>
              <a:t>activities </a:t>
            </a:r>
            <a:r>
              <a:rPr lang="en" sz="1800" b="1" dirty="0"/>
              <a:t>can you identify from Extract A?</a:t>
            </a:r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1800" b="1" dirty="0"/>
              <a:t>Why do</a:t>
            </a:r>
            <a:r>
              <a:rPr lang="en-US" sz="1800" b="1" dirty="0"/>
              <a:t>es</a:t>
            </a:r>
            <a:r>
              <a:rPr lang="en" sz="1800" b="1" dirty="0"/>
              <a:t> the HRM of Tai Hing carry out the </a:t>
            </a:r>
            <a:r>
              <a:rPr lang="en" altLang="zh-HK" sz="1800" b="1" dirty="0" smtClean="0"/>
              <a:t>activities </a:t>
            </a:r>
            <a:r>
              <a:rPr lang="en" altLang="zh-HK" sz="1800" b="1" dirty="0"/>
              <a:t>in Extract A?</a:t>
            </a:r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altLang="zh-HK" sz="1800" b="1" dirty="0"/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altLang="zh-HK" sz="1800" b="1" dirty="0"/>
              <a:t>What kind of HRM </a:t>
            </a:r>
            <a:r>
              <a:rPr lang="en" altLang="zh-HK" sz="1800" b="1" dirty="0" smtClean="0"/>
              <a:t>activities </a:t>
            </a:r>
            <a:r>
              <a:rPr lang="en" altLang="zh-HK" sz="1800" b="1" dirty="0"/>
              <a:t>can you identify from Extract B?</a:t>
            </a:r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altLang="zh-HK" sz="1800" b="1" dirty="0"/>
          </a:p>
          <a:p>
            <a:pPr marL="558800" lvl="0" indent="-457200">
              <a:buSzPts val="2000"/>
              <a:buAutoNum type="arabicPeriod"/>
            </a:pPr>
            <a:r>
              <a:rPr lang="en" altLang="zh-HK" sz="1800" b="1" dirty="0" smtClean="0"/>
              <a:t>What will happen </a:t>
            </a:r>
            <a:r>
              <a:rPr lang="en" altLang="zh-HK" sz="1800" b="1" dirty="0"/>
              <a:t>if a company has no HRM </a:t>
            </a:r>
            <a:r>
              <a:rPr lang="en" altLang="zh-HK" sz="1800" b="1" dirty="0" smtClean="0"/>
              <a:t>activities </a:t>
            </a:r>
            <a:r>
              <a:rPr lang="en" altLang="zh-HK" sz="1800" b="1" dirty="0"/>
              <a:t>mentioned in Extract B?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altLang="zh-HK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altLang="zh-HK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zh-HK" altLang="en-US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5E6EF-F863-AE87-03F1-E3FC9A5D3979}"/>
              </a:ext>
            </a:extLst>
          </p:cNvPr>
          <p:cNvSpPr txBox="1"/>
          <p:nvPr/>
        </p:nvSpPr>
        <p:spPr>
          <a:xfrm>
            <a:off x="1285003" y="3460464"/>
            <a:ext cx="7263004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sz="16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Human resources planning, </a:t>
            </a: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compensation and benefits management 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71387-9958-D435-1933-8361ADDBDEF5}"/>
              </a:ext>
            </a:extLst>
          </p:cNvPr>
          <p:cNvSpPr txBox="1"/>
          <p:nvPr/>
        </p:nvSpPr>
        <p:spPr>
          <a:xfrm>
            <a:off x="1285003" y="1842733"/>
            <a:ext cx="7145722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sz="16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Training and development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492D0-6F29-E995-A69A-7357DFA34ADF}"/>
              </a:ext>
            </a:extLst>
          </p:cNvPr>
          <p:cNvSpPr txBox="1"/>
          <p:nvPr/>
        </p:nvSpPr>
        <p:spPr>
          <a:xfrm>
            <a:off x="1285003" y="2632893"/>
            <a:ext cx="7145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To improve the skills and performance of employees, help newcomers to adapt to the new environment   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8D80C-00CC-75F2-EB6E-72159C598338}"/>
              </a:ext>
            </a:extLst>
          </p:cNvPr>
          <p:cNvSpPr txBox="1"/>
          <p:nvPr/>
        </p:nvSpPr>
        <p:spPr>
          <a:xfrm>
            <a:off x="1285003" y="4338509"/>
            <a:ext cx="705889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sz="16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No human resources planning:</a:t>
            </a: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 </a:t>
            </a:r>
            <a:r>
              <a:rPr lang="en-US" altLang="zh-TW" sz="16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do not know what position should be filled</a:t>
            </a:r>
          </a:p>
          <a:p>
            <a:pPr lvl="0">
              <a:lnSpc>
                <a:spcPct val="115000"/>
              </a:lnSpc>
            </a:pP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No compensation and benefits management: cannot retain talents 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D0D6-A719-FE34-8094-13A84EC8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49616"/>
            <a:ext cx="7717500" cy="572700"/>
          </a:xfrm>
        </p:spPr>
        <p:txBody>
          <a:bodyPr/>
          <a:lstStyle/>
          <a:p>
            <a:r>
              <a:rPr lang="en-US" altLang="zh-HK" sz="2800" dirty="0"/>
              <a:t>Key functions of human resources management</a:t>
            </a:r>
            <a:endParaRPr lang="zh-HK" alt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6587D3-E7C7-EC7E-CE96-8280D3CA238C}"/>
              </a:ext>
            </a:extLst>
          </p:cNvPr>
          <p:cNvSpPr txBox="1"/>
          <p:nvPr/>
        </p:nvSpPr>
        <p:spPr>
          <a:xfrm>
            <a:off x="0" y="1366754"/>
            <a:ext cx="3721694" cy="3241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400" u="sng" dirty="0">
                <a:latin typeface="Mandali" panose="02020500000000000000" charset="0"/>
                <a:cs typeface="Mandali" panose="02020500000000000000" charset="0"/>
              </a:rPr>
              <a:t>Human Resources Planning -</a:t>
            </a:r>
            <a:endParaRPr lang="en-US" altLang="zh-HK" sz="24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forecast the number and types of employees the company needs in order to achieve its objectives</a:t>
            </a: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Decide what positions the company needs to fill and how they </a:t>
            </a:r>
            <a:r>
              <a:rPr lang="en-US" altLang="zh-HK" sz="2000" dirty="0" smtClean="0">
                <a:latin typeface="Mandali" panose="02020500000000000000" charset="0"/>
                <a:cs typeface="Mandali" panose="02020500000000000000" charset="0"/>
              </a:rPr>
              <a:t>would be filled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273480-7C7C-ED1B-F571-166365B49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" t="11429" r="2858" b="7538"/>
          <a:stretch/>
        </p:blipFill>
        <p:spPr>
          <a:xfrm>
            <a:off x="3721694" y="1331130"/>
            <a:ext cx="5372075" cy="259214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BDCB078-2534-1848-6B93-136B21820737}"/>
              </a:ext>
            </a:extLst>
          </p:cNvPr>
          <p:cNvSpPr/>
          <p:nvPr/>
        </p:nvSpPr>
        <p:spPr>
          <a:xfrm>
            <a:off x="5698672" y="4029411"/>
            <a:ext cx="3035718" cy="942639"/>
          </a:xfrm>
          <a:prstGeom prst="wedgeRoundRectCallout">
            <a:avLst>
              <a:gd name="adj1" fmla="val -33045"/>
              <a:gd name="adj2" fmla="val -81029"/>
              <a:gd name="adj3" fmla="val 16667"/>
            </a:avLst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HRM decides what positions Tai Hing needs to fill and how many workers they would like to recruit</a:t>
            </a:r>
            <a:endParaRPr lang="zh-HK" altLang="en-US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D0D6-A719-FE34-8094-13A84EC8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58156"/>
            <a:ext cx="7717500" cy="572700"/>
          </a:xfrm>
        </p:spPr>
        <p:txBody>
          <a:bodyPr/>
          <a:lstStyle/>
          <a:p>
            <a:r>
              <a:rPr lang="en-US" altLang="zh-HK" sz="2800" dirty="0"/>
              <a:t>Key functions of human resources management</a:t>
            </a:r>
            <a:endParaRPr lang="zh-HK" altLang="en-US" sz="2800" dirty="0"/>
          </a:p>
        </p:txBody>
      </p:sp>
      <p:pic>
        <p:nvPicPr>
          <p:cNvPr id="9" name="Google Shape;512;p41">
            <a:extLst>
              <a:ext uri="{FF2B5EF4-FFF2-40B4-BE49-F238E27FC236}">
                <a16:creationId xmlns:a16="http://schemas.microsoft.com/office/drawing/2014/main" id="{F18587DA-9C1F-FB7B-B3F1-182FC5EC78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5794"/>
          <a:stretch/>
        </p:blipFill>
        <p:spPr>
          <a:xfrm>
            <a:off x="278776" y="1223798"/>
            <a:ext cx="4372589" cy="379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13;p41">
            <a:extLst>
              <a:ext uri="{FF2B5EF4-FFF2-40B4-BE49-F238E27FC236}">
                <a16:creationId xmlns:a16="http://schemas.microsoft.com/office/drawing/2014/main" id="{2ADCC2C6-2B20-A07C-2EDF-5B1205EF2062}"/>
              </a:ext>
            </a:extLst>
          </p:cNvPr>
          <p:cNvSpPr txBox="1"/>
          <p:nvPr/>
        </p:nvSpPr>
        <p:spPr>
          <a:xfrm>
            <a:off x="1189502" y="1855932"/>
            <a:ext cx="17952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rPr>
              <a:t>General duties</a:t>
            </a:r>
            <a:endParaRPr sz="1200" b="1" dirty="0">
              <a:solidFill>
                <a:schemeClr val="dk2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1" name="Google Shape;514;p41">
            <a:extLst>
              <a:ext uri="{FF2B5EF4-FFF2-40B4-BE49-F238E27FC236}">
                <a16:creationId xmlns:a16="http://schemas.microsoft.com/office/drawing/2014/main" id="{7BAFF7FD-EB77-DF14-BDFD-038A691C6F31}"/>
              </a:ext>
            </a:extLst>
          </p:cNvPr>
          <p:cNvSpPr txBox="1"/>
          <p:nvPr/>
        </p:nvSpPr>
        <p:spPr>
          <a:xfrm>
            <a:off x="1542476" y="2424935"/>
            <a:ext cx="17952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rPr>
              <a:t>Location</a:t>
            </a:r>
            <a:endParaRPr sz="1200" b="1" dirty="0">
              <a:solidFill>
                <a:schemeClr val="dk2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2" name="Google Shape;515;p41">
            <a:extLst>
              <a:ext uri="{FF2B5EF4-FFF2-40B4-BE49-F238E27FC236}">
                <a16:creationId xmlns:a16="http://schemas.microsoft.com/office/drawing/2014/main" id="{28A1B6C0-EB8B-E2A4-5289-D3DCCA3CAF2E}"/>
              </a:ext>
            </a:extLst>
          </p:cNvPr>
          <p:cNvSpPr txBox="1"/>
          <p:nvPr/>
        </p:nvSpPr>
        <p:spPr>
          <a:xfrm>
            <a:off x="1460833" y="3007013"/>
            <a:ext cx="2789175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rPr>
              <a:t>Qualifications / Experience</a:t>
            </a:r>
            <a:endParaRPr sz="1200" b="1">
              <a:solidFill>
                <a:schemeClr val="dk2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3" name="Google Shape;516;p41">
            <a:extLst>
              <a:ext uri="{FF2B5EF4-FFF2-40B4-BE49-F238E27FC236}">
                <a16:creationId xmlns:a16="http://schemas.microsoft.com/office/drawing/2014/main" id="{5B674F70-C4CB-2705-DC64-607FCB6CF722}"/>
              </a:ext>
            </a:extLst>
          </p:cNvPr>
          <p:cNvSpPr txBox="1"/>
          <p:nvPr/>
        </p:nvSpPr>
        <p:spPr>
          <a:xfrm>
            <a:off x="1368478" y="3614596"/>
            <a:ext cx="3734186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rPr>
              <a:t>Compensation &amp; Remuneration</a:t>
            </a:r>
            <a:endParaRPr sz="1200" b="1" dirty="0">
              <a:solidFill>
                <a:schemeClr val="dk2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4" name="Google Shape;517;p41">
            <a:extLst>
              <a:ext uri="{FF2B5EF4-FFF2-40B4-BE49-F238E27FC236}">
                <a16:creationId xmlns:a16="http://schemas.microsoft.com/office/drawing/2014/main" id="{AD362293-281C-A01F-357B-A814FE9F4425}"/>
              </a:ext>
            </a:extLst>
          </p:cNvPr>
          <p:cNvSpPr txBox="1"/>
          <p:nvPr/>
        </p:nvSpPr>
        <p:spPr>
          <a:xfrm>
            <a:off x="1620412" y="4270371"/>
            <a:ext cx="2789175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rPr>
              <a:t>Application</a:t>
            </a:r>
            <a:endParaRPr sz="1200" b="1" dirty="0">
              <a:solidFill>
                <a:schemeClr val="dk2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6587D3-E7C7-EC7E-CE96-8280D3CA238C}"/>
              </a:ext>
            </a:extLst>
          </p:cNvPr>
          <p:cNvSpPr txBox="1"/>
          <p:nvPr/>
        </p:nvSpPr>
        <p:spPr>
          <a:xfrm>
            <a:off x="4756297" y="1193321"/>
            <a:ext cx="4298055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400" u="sng" dirty="0">
                <a:latin typeface="Mandali" panose="02020500000000000000" charset="0"/>
                <a:cs typeface="Mandali" panose="02020500000000000000" charset="0"/>
              </a:rPr>
              <a:t>Recruitment &amp; selection -</a:t>
            </a:r>
            <a:endParaRPr lang="en-US" altLang="zh-HK" sz="2400" dirty="0">
              <a:latin typeface="Mandali" panose="02020500000000000000" charset="0"/>
              <a:cs typeface="Mandali" panose="02020500000000000000" charset="0"/>
            </a:endParaRPr>
          </a:p>
          <a:p>
            <a:pPr marL="101600" lvl="0" algn="l" rtl="0"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Recruit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, 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select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 and 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employ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 capable applicants for the company’s vacancies.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81DC3B6-0D25-83E0-010B-5AB12ED247BD}"/>
              </a:ext>
            </a:extLst>
          </p:cNvPr>
          <p:cNvSpPr/>
          <p:nvPr/>
        </p:nvSpPr>
        <p:spPr>
          <a:xfrm>
            <a:off x="4929817" y="3189928"/>
            <a:ext cx="3028965" cy="1508547"/>
          </a:xfrm>
          <a:prstGeom prst="wedgeRoundRectCallout">
            <a:avLst>
              <a:gd name="adj1" fmla="val -70428"/>
              <a:gd name="adj2" fmla="val -33258"/>
              <a:gd name="adj3" fmla="val 16667"/>
            </a:avLst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Tai Hing states the job requirements on their job openings to </a:t>
            </a:r>
            <a:r>
              <a:rPr lang="en-US" altLang="zh-HK" dirty="0" smtClean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identify and attract </a:t>
            </a:r>
            <a:r>
              <a:rPr lang="en-US" altLang="zh-HK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capable applicants for each job and select the most appropriate candidates.</a:t>
            </a:r>
            <a:endParaRPr lang="zh-HK" altLang="en-US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2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D0D6-A719-FE34-8094-13A84EC8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49616"/>
            <a:ext cx="7717500" cy="572700"/>
          </a:xfrm>
        </p:spPr>
        <p:txBody>
          <a:bodyPr/>
          <a:lstStyle/>
          <a:p>
            <a:r>
              <a:rPr lang="en-US" altLang="zh-HK" sz="2800" dirty="0"/>
              <a:t>Key functions of human resources management</a:t>
            </a:r>
            <a:endParaRPr lang="zh-HK" alt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6587D3-E7C7-EC7E-CE96-8280D3CA238C}"/>
              </a:ext>
            </a:extLst>
          </p:cNvPr>
          <p:cNvSpPr txBox="1"/>
          <p:nvPr/>
        </p:nvSpPr>
        <p:spPr>
          <a:xfrm>
            <a:off x="195942" y="1661244"/>
            <a:ext cx="4573282" cy="182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400" u="sng" dirty="0">
                <a:latin typeface="Mandali" panose="02020500000000000000" charset="0"/>
                <a:cs typeface="Mandali" panose="02020500000000000000" charset="0"/>
              </a:rPr>
              <a:t>Training and Development - </a:t>
            </a:r>
            <a:endParaRPr lang="en-US" altLang="zh-HK" sz="24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Design training and development </a:t>
            </a:r>
            <a:r>
              <a:rPr lang="en-US" altLang="zh-HK" sz="2000" dirty="0" err="1">
                <a:latin typeface="Mandali" panose="02020500000000000000" charset="0"/>
                <a:cs typeface="Mandali" panose="02020500000000000000" charset="0"/>
              </a:rPr>
              <a:t>programmes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 for employees to improve their skills and competencies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24B1C25-419E-279F-4CDA-4FDBF3595E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1" t="29512" r="7623" b="11904"/>
          <a:stretch/>
        </p:blipFill>
        <p:spPr bwMode="auto">
          <a:xfrm>
            <a:off x="4980215" y="1247550"/>
            <a:ext cx="3967843" cy="3039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BDCB078-2534-1848-6B93-136B21820737}"/>
              </a:ext>
            </a:extLst>
          </p:cNvPr>
          <p:cNvSpPr/>
          <p:nvPr/>
        </p:nvSpPr>
        <p:spPr>
          <a:xfrm>
            <a:off x="1805006" y="3878037"/>
            <a:ext cx="3035718" cy="1075064"/>
          </a:xfrm>
          <a:prstGeom prst="wedgeRoundRectCallout">
            <a:avLst>
              <a:gd name="adj1" fmla="val 60546"/>
              <a:gd name="adj2" fmla="val -41339"/>
              <a:gd name="adj3" fmla="val 16667"/>
            </a:avLst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Tai Hing HRM provides different courses and training for employees to improve their skills and performance  </a:t>
            </a:r>
            <a:endParaRPr lang="zh-HK" altLang="en-US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9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</a:t>
            </a:r>
            <a:r>
              <a:rPr lang="en">
                <a:solidFill>
                  <a:schemeClr val="dk1"/>
                </a:solidFill>
              </a:rPr>
              <a:t>CONTENTS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902781" y="3080265"/>
            <a:ext cx="15345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30"/>
          <p:cNvGrpSpPr/>
          <p:nvPr/>
        </p:nvGrpSpPr>
        <p:grpSpPr>
          <a:xfrm>
            <a:off x="851208" y="2800855"/>
            <a:ext cx="92400" cy="411825"/>
            <a:chOff x="845575" y="2563700"/>
            <a:chExt cx="92400" cy="411825"/>
          </a:xfrm>
        </p:grpSpPr>
        <p:cxnSp>
          <p:nvCxnSpPr>
            <p:cNvPr id="413" name="Google Shape;413;p3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4" name="Google Shape;414;p3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30"/>
          <p:cNvSpPr txBox="1"/>
          <p:nvPr/>
        </p:nvSpPr>
        <p:spPr>
          <a:xfrm>
            <a:off x="793320" y="1851975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Introduction to New Topic: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Key Business Functions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30"/>
          <p:cNvSpPr/>
          <p:nvPr/>
        </p:nvSpPr>
        <p:spPr>
          <a:xfrm>
            <a:off x="2437281" y="3080265"/>
            <a:ext cx="1534500" cy="133500"/>
          </a:xfrm>
          <a:prstGeom prst="rect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0"/>
          <p:cNvSpPr txBox="1"/>
          <p:nvPr/>
        </p:nvSpPr>
        <p:spPr>
          <a:xfrm>
            <a:off x="2323952" y="3492711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Teaching Part 1: Human resources management</a:t>
            </a: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8" name="Google Shape;418;p30"/>
          <p:cNvGrpSpPr/>
          <p:nvPr/>
        </p:nvGrpSpPr>
        <p:grpSpPr>
          <a:xfrm rot="10800000">
            <a:off x="2395183" y="3080258"/>
            <a:ext cx="92400" cy="411825"/>
            <a:chOff x="2070100" y="2563700"/>
            <a:chExt cx="92400" cy="411825"/>
          </a:xfrm>
        </p:grpSpPr>
        <p:cxnSp>
          <p:nvCxnSpPr>
            <p:cNvPr id="419" name="Google Shape;419;p30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0" name="Google Shape;420;p30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30"/>
          <p:cNvSpPr/>
          <p:nvPr/>
        </p:nvSpPr>
        <p:spPr>
          <a:xfrm>
            <a:off x="3971778" y="3080265"/>
            <a:ext cx="15345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" name="Google Shape;422;p30"/>
          <p:cNvGrpSpPr/>
          <p:nvPr/>
        </p:nvGrpSpPr>
        <p:grpSpPr>
          <a:xfrm>
            <a:off x="3924544" y="2800855"/>
            <a:ext cx="92400" cy="411825"/>
            <a:chOff x="845575" y="2563700"/>
            <a:chExt cx="92400" cy="411825"/>
          </a:xfrm>
        </p:grpSpPr>
        <p:cxnSp>
          <p:nvCxnSpPr>
            <p:cNvPr id="423" name="Google Shape;423;p3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4" name="Google Shape;424;p3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30"/>
          <p:cNvSpPr txBox="1"/>
          <p:nvPr/>
        </p:nvSpPr>
        <p:spPr>
          <a:xfrm>
            <a:off x="3866522" y="2135825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Teaching Part 2: Financial management</a:t>
            </a: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30"/>
          <p:cNvSpPr/>
          <p:nvPr/>
        </p:nvSpPr>
        <p:spPr>
          <a:xfrm>
            <a:off x="5506276" y="3080265"/>
            <a:ext cx="1534500" cy="133500"/>
          </a:xfrm>
          <a:prstGeom prst="rect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30"/>
          <p:cNvGrpSpPr/>
          <p:nvPr/>
        </p:nvGrpSpPr>
        <p:grpSpPr>
          <a:xfrm rot="10800000">
            <a:off x="5455515" y="3080258"/>
            <a:ext cx="92400" cy="411825"/>
            <a:chOff x="2070100" y="2563700"/>
            <a:chExt cx="92400" cy="411825"/>
          </a:xfrm>
        </p:grpSpPr>
        <p:cxnSp>
          <p:nvCxnSpPr>
            <p:cNvPr id="428" name="Google Shape;428;p30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9" name="Google Shape;429;p30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0"/>
          <p:cNvSpPr txBox="1"/>
          <p:nvPr/>
        </p:nvSpPr>
        <p:spPr>
          <a:xfrm>
            <a:off x="5370448" y="3492711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Teaching Part 3: Operations management</a:t>
            </a:r>
            <a:endParaRPr sz="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30"/>
          <p:cNvSpPr/>
          <p:nvPr/>
        </p:nvSpPr>
        <p:spPr>
          <a:xfrm>
            <a:off x="7040783" y="3080265"/>
            <a:ext cx="21057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30"/>
          <p:cNvGrpSpPr/>
          <p:nvPr/>
        </p:nvGrpSpPr>
        <p:grpSpPr>
          <a:xfrm>
            <a:off x="6994658" y="2800855"/>
            <a:ext cx="92400" cy="411825"/>
            <a:chOff x="845575" y="2563700"/>
            <a:chExt cx="92400" cy="411825"/>
          </a:xfrm>
        </p:grpSpPr>
        <p:cxnSp>
          <p:nvCxnSpPr>
            <p:cNvPr id="433" name="Google Shape;433;p3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4" name="Google Shape;434;p3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30"/>
          <p:cNvSpPr txBox="1"/>
          <p:nvPr/>
        </p:nvSpPr>
        <p:spPr>
          <a:xfrm>
            <a:off x="6939724" y="2370250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Debriefing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human resources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326570" y="1620423"/>
            <a:ext cx="3967843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000" u="sng" dirty="0">
                <a:latin typeface="Mandali" panose="02020500000000000000" charset="0"/>
                <a:cs typeface="Mandali" panose="02020500000000000000" charset="0"/>
              </a:rPr>
              <a:t>Performance appraisal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Evaluate employees’ performance by designing a performance appraisal system</a:t>
            </a: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Employee’s performance is evaluated by comparison with </a:t>
            </a:r>
            <a:r>
              <a:rPr lang="en-US" altLang="zh-HK" sz="1800" dirty="0" smtClean="0">
                <a:latin typeface="Mandali" panose="02020500000000000000" charset="0"/>
                <a:cs typeface="Mandali" panose="02020500000000000000" charset="0"/>
              </a:rPr>
              <a:t>standards 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and feedback is given to employees. This can help improve employees’ work performance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759779" y="2144697"/>
            <a:ext cx="3347357" cy="1717010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Tai Hing established “Top-notch Training Program” and “Qualifications Framework” to evaluate employees’ performance through objective standards</a:t>
            </a:r>
          </a:p>
        </p:txBody>
      </p:sp>
    </p:spTree>
    <p:extLst>
      <p:ext uri="{BB962C8B-B14F-4D97-AF65-F5344CB8AC3E}">
        <p14:creationId xmlns:p14="http://schemas.microsoft.com/office/powerpoint/2010/main" val="2286456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human resources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16379" y="2031141"/>
            <a:ext cx="3967843" cy="219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400" u="sng" dirty="0">
                <a:latin typeface="Mandali" panose="02020500000000000000" charset="0"/>
                <a:cs typeface="Mandali" panose="02020500000000000000" charset="0"/>
              </a:rPr>
              <a:t>Compensation and benefits management -</a:t>
            </a: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Design a 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fair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 and 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competitive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 compensation system which can motivate, attract and retain competent employees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759780" y="2031141"/>
            <a:ext cx="3347357" cy="1886498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altLang="zh-HK" sz="16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Tai Hing provides employees a rewarding career with competitive salary, discretionary bonus, special leave package (birthday leave, marriage leave, family leave) and insurance.</a:t>
            </a:r>
          </a:p>
        </p:txBody>
      </p:sp>
    </p:spTree>
    <p:extLst>
      <p:ext uri="{BB962C8B-B14F-4D97-AF65-F5344CB8AC3E}">
        <p14:creationId xmlns:p14="http://schemas.microsoft.com/office/powerpoint/2010/main" val="202441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human resources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696405"/>
            <a:ext cx="3967843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000" u="sng" dirty="0">
                <a:latin typeface="Mandali" panose="02020500000000000000" charset="0"/>
                <a:cs typeface="Mandali" panose="02020500000000000000" charset="0"/>
              </a:rPr>
              <a:t>Enhancing employee relations -</a:t>
            </a: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 smtClean="0">
                <a:latin typeface="Mandali" panose="02020500000000000000" charset="0"/>
                <a:cs typeface="Mandali" panose="02020500000000000000" charset="0"/>
              </a:rPr>
              <a:t>Establish good relationships with employees by holding different kinds of activities for staff</a:t>
            </a:r>
            <a:endParaRPr lang="en-US" altLang="zh-HK" sz="18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With good employee relations, employees will be more </a:t>
            </a: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committed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 to their work and to the company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661806" y="1787979"/>
            <a:ext cx="3347357" cy="2739046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Tai Hing Group has arranged a wide range of activities and measures to promote close cooperation and effective communication among employees and increase their sense of belonging and productivity. </a:t>
            </a:r>
          </a:p>
          <a:p>
            <a:endParaRPr lang="en-US" altLang="zh-HK" dirty="0">
              <a:solidFill>
                <a:sysClr val="windowText" lastClr="000000"/>
              </a:solidFill>
              <a:latin typeface="Mandali" panose="02020500000000000000" charset="0"/>
              <a:cs typeface="Mandali" panose="02020500000000000000" charset="0"/>
            </a:endParaRPr>
          </a:p>
          <a:p>
            <a:r>
              <a:rPr lang="en-US" altLang="zh-HK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e.g. Employees can report their comments to their supervisors, managers or human resources department. </a:t>
            </a:r>
          </a:p>
        </p:txBody>
      </p:sp>
    </p:spTree>
    <p:extLst>
      <p:ext uri="{BB962C8B-B14F-4D97-AF65-F5344CB8AC3E}">
        <p14:creationId xmlns:p14="http://schemas.microsoft.com/office/powerpoint/2010/main" val="105894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Let’s think: Compare and contrast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556" name="Google Shape;556;p47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1081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SzPts val="2000"/>
              <a:buNone/>
            </a:pPr>
            <a:r>
              <a:rPr lang="en-US" sz="2400" b="1" dirty="0"/>
              <a:t>Are there any differences between small and large businesses in HRM function? </a:t>
            </a:r>
            <a:endParaRPr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5CAF6-9669-D7B2-FF00-5906C8E4D484}"/>
              </a:ext>
            </a:extLst>
          </p:cNvPr>
          <p:cNvSpPr txBox="1"/>
          <p:nvPr/>
        </p:nvSpPr>
        <p:spPr>
          <a:xfrm>
            <a:off x="906631" y="2571750"/>
            <a:ext cx="7609840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Both would have similar HRM functions but the scale and content may be very different, </a:t>
            </a:r>
            <a:r>
              <a:rPr lang="en-US" altLang="zh-TW" sz="1600" dirty="0" smtClean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e.g. </a:t>
            </a: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small businesses may have a very simple recruitment process and fewer benefit schemes for the employees, but  large businesses  may  have more complex recruitment processes and  benefit schemes for the employees.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8"/>
          <p:cNvSpPr txBox="1">
            <a:spLocks noGrp="1"/>
          </p:cNvSpPr>
          <p:nvPr>
            <p:ph type="ctrTitle"/>
          </p:nvPr>
        </p:nvSpPr>
        <p:spPr>
          <a:xfrm>
            <a:off x="1915350" y="2119025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Part 2: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4" name="Google Shape;564;p48"/>
          <p:cNvSpPr txBox="1">
            <a:spLocks noGrp="1"/>
          </p:cNvSpPr>
          <p:nvPr>
            <p:ph type="subTitle" idx="1"/>
          </p:nvPr>
        </p:nvSpPr>
        <p:spPr>
          <a:xfrm>
            <a:off x="2254800" y="2855225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Financial Management</a:t>
            </a:r>
            <a:endParaRPr sz="3000" b="1"/>
          </a:p>
        </p:txBody>
      </p:sp>
      <p:sp>
        <p:nvSpPr>
          <p:cNvPr id="565" name="Google Shape;565;p48"/>
          <p:cNvSpPr txBox="1">
            <a:spLocks noGrp="1"/>
          </p:cNvSpPr>
          <p:nvPr>
            <p:ph type="title" idx="2"/>
          </p:nvPr>
        </p:nvSpPr>
        <p:spPr>
          <a:xfrm>
            <a:off x="3811050" y="915700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Part 2: Financial Management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71" name="Google Shape;571;p49"/>
          <p:cNvSpPr txBox="1">
            <a:spLocks noGrp="1"/>
          </p:cNvSpPr>
          <p:nvPr>
            <p:ph type="body" idx="4294967295"/>
          </p:nvPr>
        </p:nvSpPr>
        <p:spPr>
          <a:xfrm>
            <a:off x="486802" y="1268103"/>
            <a:ext cx="8657198" cy="3430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1800" b="1" dirty="0"/>
              <a:t>Businesses generally try to </a:t>
            </a:r>
            <a:r>
              <a:rPr lang="en-US" sz="1800" b="1" dirty="0">
                <a:solidFill>
                  <a:srgbClr val="00B0F0"/>
                </a:solidFill>
              </a:rPr>
              <a:t>manage and keep cash flow </a:t>
            </a:r>
            <a:r>
              <a:rPr lang="en-US" sz="1800" b="1" dirty="0"/>
              <a:t>for business running. That means a business needs sufficient money to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meet current and short-term debt </a:t>
            </a:r>
            <a:r>
              <a:rPr lang="en-US" sz="1800" b="1" dirty="0"/>
              <a:t>so as to continue its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daily operation</a:t>
            </a:r>
            <a:r>
              <a:rPr lang="en-US" sz="1800" b="1" dirty="0"/>
              <a:t>. That is known as </a:t>
            </a:r>
            <a:r>
              <a:rPr lang="en-US" sz="1800" b="1" dirty="0">
                <a:solidFill>
                  <a:srgbClr val="FF0000"/>
                </a:solidFill>
              </a:rPr>
              <a:t>working capital</a:t>
            </a:r>
            <a:r>
              <a:rPr lang="en-US" sz="1800" b="1" dirty="0"/>
              <a:t>.</a:t>
            </a:r>
            <a:endParaRPr lang="en" sz="18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" sz="2000" b="1" dirty="0"/>
          </a:p>
          <a:p>
            <a:pPr marL="431800" lvl="0" indent="-3429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" sz="1800" b="1" dirty="0"/>
              <a:t>As the financial manager, what would you do if the company's working capital was insufficient to support daily operation?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" sz="1800" b="1" dirty="0"/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" sz="1800" b="1" dirty="0"/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" sz="1800" b="1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800" b="1" dirty="0" smtClean="0"/>
              <a:t>2.  What </a:t>
            </a:r>
            <a:r>
              <a:rPr lang="en" sz="1800" b="1" dirty="0"/>
              <a:t>happen if the company has a poor financial management?</a:t>
            </a: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C4B50-EEB1-F97E-E0CD-9CEAC16E0314}"/>
              </a:ext>
            </a:extLst>
          </p:cNvPr>
          <p:cNvSpPr txBox="1"/>
          <p:nvPr/>
        </p:nvSpPr>
        <p:spPr>
          <a:xfrm>
            <a:off x="1008145" y="3118905"/>
            <a:ext cx="822960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sz="16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To find more source of financing</a:t>
            </a: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: borrow money from banks, find new investors</a:t>
            </a:r>
          </a:p>
          <a:p>
            <a:pPr lvl="0">
              <a:lnSpc>
                <a:spcPct val="115000"/>
              </a:lnSpc>
            </a:pP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Exercise financial control: cut cost, layoff staff, reduce expenses, increase sales 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99C2D-BEB5-7FE8-03FB-479D811F7E2D}"/>
              </a:ext>
            </a:extLst>
          </p:cNvPr>
          <p:cNvSpPr txBox="1"/>
          <p:nvPr/>
        </p:nvSpPr>
        <p:spPr>
          <a:xfrm>
            <a:off x="1045049" y="4232057"/>
            <a:ext cx="7540704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The company may </a:t>
            </a:r>
            <a:r>
              <a:rPr lang="en-US" altLang="zh-TW" sz="1600" dirty="0" smtClean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face liquidation risk 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Part 2: Financial Management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78" name="Google Shape;578;p50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Financial management is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1" dirty="0"/>
              <a:t>t</a:t>
            </a:r>
            <a:r>
              <a:rPr lang="en-US" sz="1800" b="1" dirty="0" smtClean="0"/>
              <a:t>he </a:t>
            </a:r>
            <a:r>
              <a:rPr lang="en-US" sz="1800" b="1" dirty="0"/>
              <a:t>management of the </a:t>
            </a:r>
            <a:r>
              <a:rPr lang="en-US" sz="1800" b="1" dirty="0">
                <a:solidFill>
                  <a:srgbClr val="FF0000"/>
                </a:solidFill>
              </a:rPr>
              <a:t>financial resources </a:t>
            </a:r>
            <a:r>
              <a:rPr lang="en-US" sz="1800" b="1" dirty="0"/>
              <a:t>and </a:t>
            </a:r>
            <a:r>
              <a:rPr lang="en-US" sz="1800" b="1" dirty="0">
                <a:solidFill>
                  <a:srgbClr val="FF0000"/>
                </a:solidFill>
              </a:rPr>
              <a:t>financial obligations </a:t>
            </a:r>
            <a:r>
              <a:rPr lang="en-US" sz="1800" b="1" dirty="0"/>
              <a:t>of a company in order to achieve the company’s goals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1" dirty="0" smtClean="0"/>
              <a:t>aiming </a:t>
            </a:r>
            <a:r>
              <a:rPr lang="en-US" sz="1800" b="1" dirty="0"/>
              <a:t>to </a:t>
            </a:r>
            <a:r>
              <a:rPr lang="en-US" sz="1800" b="1" dirty="0" err="1" smtClean="0"/>
              <a:t>maximise</a:t>
            </a:r>
            <a:r>
              <a:rPr lang="en-US" sz="1800" b="1" dirty="0" smtClean="0"/>
              <a:t> </a:t>
            </a:r>
            <a:r>
              <a:rPr lang="en-US" sz="1800" b="1" dirty="0"/>
              <a:t>a company’s net worth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Key Functions of financial management:</a:t>
            </a:r>
            <a:endParaRPr sz="1800" b="1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en-US" sz="1800" b="1" dirty="0"/>
              <a:t>Financial analysis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en-US" sz="1800" b="1" dirty="0"/>
              <a:t>Financial planning and budgeting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en-US" sz="1800" b="1" dirty="0"/>
              <a:t>Making investment decisions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en-US" sz="1800" b="1" dirty="0"/>
              <a:t>Making financing decisions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en-US" sz="1800" b="1" dirty="0"/>
              <a:t>Making working capital decisions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b="1" dirty="0"/>
          </a:p>
        </p:txBody>
      </p:sp>
      <p:pic>
        <p:nvPicPr>
          <p:cNvPr id="579" name="Google Shape;5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346" y="3171754"/>
            <a:ext cx="3117379" cy="1526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Financial Management of Tai Hing Group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585" name="Google Shape;585;p51"/>
          <p:cNvSpPr txBox="1">
            <a:spLocks noGrp="1"/>
          </p:cNvSpPr>
          <p:nvPr>
            <p:ph type="body" idx="4294967295"/>
          </p:nvPr>
        </p:nvSpPr>
        <p:spPr>
          <a:xfrm>
            <a:off x="778540" y="1115785"/>
            <a:ext cx="7717500" cy="30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Read the extract of the 2022 Interim Report </a:t>
            </a:r>
            <a:r>
              <a:rPr lang="en" sz="1800" b="1" dirty="0" smtClean="0"/>
              <a:t>of Tai Hing Group to </a:t>
            </a:r>
            <a:r>
              <a:rPr lang="en" sz="1800" b="1" dirty="0"/>
              <a:t>explore the financial management of the Tai Hing Group. 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pic>
        <p:nvPicPr>
          <p:cNvPr id="586" name="Google Shape;586;p51"/>
          <p:cNvPicPr preferRelativeResize="0"/>
          <p:nvPr/>
        </p:nvPicPr>
        <p:blipFill rotWithShape="1">
          <a:blip r:embed="rId3">
            <a:alphaModFix/>
          </a:blip>
          <a:srcRect b="61194"/>
          <a:stretch/>
        </p:blipFill>
        <p:spPr>
          <a:xfrm>
            <a:off x="647960" y="2173914"/>
            <a:ext cx="8365460" cy="2304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B6CABB-F41A-61F1-41EA-EBA60FFA9A3A}"/>
              </a:ext>
            </a:extLst>
          </p:cNvPr>
          <p:cNvCxnSpPr>
            <a:cxnSpLocks/>
          </p:cNvCxnSpPr>
          <p:nvPr/>
        </p:nvCxnSpPr>
        <p:spPr>
          <a:xfrm>
            <a:off x="1102178" y="3077936"/>
            <a:ext cx="16736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FFCA45-2053-99D2-4D53-5CD0263FB50B}"/>
              </a:ext>
            </a:extLst>
          </p:cNvPr>
          <p:cNvCxnSpPr>
            <a:cxnSpLocks/>
          </p:cNvCxnSpPr>
          <p:nvPr/>
        </p:nvCxnSpPr>
        <p:spPr>
          <a:xfrm>
            <a:off x="3260271" y="4027714"/>
            <a:ext cx="2201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AFC9522-177F-41B3-8FAD-9C23FB280033}"/>
              </a:ext>
            </a:extLst>
          </p:cNvPr>
          <p:cNvSpPr txBox="1"/>
          <p:nvPr/>
        </p:nvSpPr>
        <p:spPr>
          <a:xfrm>
            <a:off x="647960" y="4507764"/>
            <a:ext cx="8621534" cy="55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Times New Roman" panose="02020603050405020304" pitchFamily="18" charset="0"/>
                <a:ea typeface="新細明體" panose="02020500000000000000" pitchFamily="18" charset="-120"/>
              </a:rPr>
              <a:t>Tai Hing Group Holdings Limited (2022, March 16). </a:t>
            </a:r>
            <a:r>
              <a:rPr lang="en-GB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2022 Interim Report. </a:t>
            </a:r>
            <a:endParaRPr lang="en-US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GB" u="sng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https://moebius.asia/Documents/company/reports/listedco/listconews/sehk/2022/0923/2022092300825.pdf</a:t>
            </a:r>
            <a:r>
              <a:rPr lang="en-GB" dirty="0">
                <a:latin typeface="Times New Roman" panose="02020603050405020304" pitchFamily="18" charset="0"/>
                <a:ea typeface="新細明體" panose="02020500000000000000" pitchFamily="18" charset="-12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endParaRPr lang="en-US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2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20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Questions:</a:t>
            </a:r>
            <a:endParaRPr sz="2200" b="1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 dirty="0"/>
              <a:t>What are the major sources of funds for Tai Hing Group?</a:t>
            </a: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endParaRPr lang="en" sz="2200" b="1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endParaRPr sz="2200" b="1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 dirty="0"/>
              <a:t>What is the use of funds raised from listing </a:t>
            </a:r>
            <a:r>
              <a:rPr lang="en-US" sz="2200" b="1" dirty="0"/>
              <a:t>for long-term use</a:t>
            </a:r>
            <a:r>
              <a:rPr lang="en" sz="2200" b="1" dirty="0"/>
              <a:t>? </a:t>
            </a:r>
            <a:endParaRPr sz="22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592" name="Google Shape;592;p5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Financial Management of Tai Hing Group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6839A-12B8-86DA-4DDA-FED64F5C7E5D}"/>
              </a:ext>
            </a:extLst>
          </p:cNvPr>
          <p:cNvSpPr txBox="1"/>
          <p:nvPr/>
        </p:nvSpPr>
        <p:spPr>
          <a:xfrm>
            <a:off x="1082540" y="2748737"/>
            <a:ext cx="6978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indent="0">
              <a:spcBef>
                <a:spcPts val="1000"/>
              </a:spcBef>
              <a:buSzPts val="2200"/>
              <a:buNone/>
            </a:pPr>
            <a:r>
              <a:rPr lang="en-US" altLang="zh-HK" sz="1800" b="1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Internally generated cash flows, bank borrowings and funds raised from listing.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89E0D-E0D5-173E-215F-21748E086C73}"/>
              </a:ext>
            </a:extLst>
          </p:cNvPr>
          <p:cNvSpPr txBox="1"/>
          <p:nvPr/>
        </p:nvSpPr>
        <p:spPr>
          <a:xfrm>
            <a:off x="1038997" y="4465005"/>
            <a:ext cx="5134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indent="0">
              <a:spcBef>
                <a:spcPts val="1000"/>
              </a:spcBef>
              <a:buSzPts val="2200"/>
              <a:buNone/>
            </a:pPr>
            <a:r>
              <a:rPr lang="en-US" altLang="zh-HK" sz="1800" b="1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Implementing the future expansion plan.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643D0D-2974-FFF9-A982-86E8499E1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0" t="19787" r="15000" b="8652"/>
          <a:stretch/>
        </p:blipFill>
        <p:spPr>
          <a:xfrm>
            <a:off x="4996608" y="1735129"/>
            <a:ext cx="4082078" cy="2390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financial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696405"/>
            <a:ext cx="3967843" cy="2595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000" u="sng" dirty="0">
                <a:latin typeface="Mandali" panose="02020500000000000000" charset="0"/>
                <a:cs typeface="Mandali" panose="02020500000000000000" charset="0"/>
              </a:rPr>
              <a:t>Financial analysis</a:t>
            </a: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Assess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 the company’s </a:t>
            </a: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business performance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 in terms of profitability, liquidity, solvency and management efficiency using accounting ratios</a:t>
            </a:r>
          </a:p>
          <a:p>
            <a:pPr marL="4445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Identify the company’s </a:t>
            </a: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strengths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 and </a:t>
            </a: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problems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3698424" y="3314194"/>
            <a:ext cx="3251016" cy="1645032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Tai </a:t>
            </a:r>
            <a:r>
              <a:rPr lang="en-US" altLang="zh-HK" dirty="0" err="1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Hing</a:t>
            </a:r>
            <a:r>
              <a:rPr lang="en-US" altLang="zh-HK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 </a:t>
            </a:r>
            <a:r>
              <a:rPr lang="en-US" altLang="zh-HK" dirty="0" smtClean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Group</a:t>
            </a:r>
            <a:r>
              <a:rPr lang="en-GB" altLang="zh-HK" dirty="0" smtClean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 presented </a:t>
            </a:r>
            <a:r>
              <a:rPr lang="en-US" altLang="zh-HK" dirty="0" smtClean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financial </a:t>
            </a:r>
            <a:r>
              <a:rPr lang="en-US" altLang="zh-HK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analysis in their financial reports. They </a:t>
            </a:r>
            <a:r>
              <a:rPr lang="en-US" altLang="zh-HK" dirty="0" smtClean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included </a:t>
            </a:r>
            <a:r>
              <a:rPr lang="en-US" altLang="zh-HK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the revenue, costs, financial resources in the reports. The Group </a:t>
            </a:r>
            <a:r>
              <a:rPr lang="en-US" altLang="zh-HK" dirty="0" smtClean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compared </a:t>
            </a:r>
            <a:r>
              <a:rPr lang="en-US" altLang="zh-HK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the business performance with the previous year as well as with the industry. </a:t>
            </a:r>
          </a:p>
        </p:txBody>
      </p:sp>
    </p:spTree>
    <p:extLst>
      <p:ext uri="{BB962C8B-B14F-4D97-AF65-F5344CB8AC3E}">
        <p14:creationId xmlns:p14="http://schemas.microsoft.com/office/powerpoint/2010/main" val="360035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"/>
          <p:cNvSpPr txBox="1">
            <a:spLocks noGrp="1"/>
          </p:cNvSpPr>
          <p:nvPr>
            <p:ph type="ctrTitle"/>
          </p:nvPr>
        </p:nvSpPr>
        <p:spPr>
          <a:xfrm>
            <a:off x="2254800" y="2706450"/>
            <a:ext cx="46344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New Topic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1" name="Google Shape;441;p31"/>
          <p:cNvSpPr txBox="1">
            <a:spLocks noGrp="1"/>
          </p:cNvSpPr>
          <p:nvPr>
            <p:ph type="subTitle" idx="1"/>
          </p:nvPr>
        </p:nvSpPr>
        <p:spPr>
          <a:xfrm>
            <a:off x="2254800" y="3442650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Key Business Functions</a:t>
            </a:r>
            <a:endParaRPr sz="3000" b="1"/>
          </a:p>
        </p:txBody>
      </p:sp>
      <p:sp>
        <p:nvSpPr>
          <p:cNvPr id="442" name="Google Shape;442;p31"/>
          <p:cNvSpPr txBox="1">
            <a:spLocks noGrp="1"/>
          </p:cNvSpPr>
          <p:nvPr>
            <p:ph type="title" idx="2"/>
          </p:nvPr>
        </p:nvSpPr>
        <p:spPr>
          <a:xfrm>
            <a:off x="3891150" y="915700"/>
            <a:ext cx="13617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financial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696405"/>
            <a:ext cx="3967843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000" u="sng" dirty="0">
                <a:latin typeface="Mandali" panose="02020500000000000000" charset="0"/>
                <a:cs typeface="Mandali" panose="02020500000000000000" charset="0"/>
              </a:rPr>
              <a:t>Financial planning and budgeting</a:t>
            </a: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Forecast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 the company’s financial needs and </a:t>
            </a:r>
            <a:r>
              <a:rPr lang="en-US" altLang="zh-HK" sz="1800" dirty="0" smtClean="0">
                <a:latin typeface="Mandali" panose="02020500000000000000" charset="0"/>
                <a:cs typeface="Mandali" panose="02020500000000000000" charset="0"/>
              </a:rPr>
              <a:t>develop 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budgets to meet those needs </a:t>
            </a: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A </a:t>
            </a: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budget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 is a forecast of future income and expenses </a:t>
            </a: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Help a company plan its financial resources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988381" y="1969923"/>
            <a:ext cx="3004455" cy="985548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6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What budgets does Tai Hing Group need to forecast?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95F0-C237-21D9-9F49-61F90339CF8B}"/>
              </a:ext>
            </a:extLst>
          </p:cNvPr>
          <p:cNvSpPr txBox="1"/>
          <p:nvPr/>
        </p:nvSpPr>
        <p:spPr>
          <a:xfrm>
            <a:off x="4988381" y="3097209"/>
            <a:ext cx="338817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Wages expenses, </a:t>
            </a:r>
            <a:r>
              <a:rPr lang="en-US" altLang="zh-TW" sz="1600" dirty="0" smtClean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sales, revenues, </a:t>
            </a: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cost of raw materials...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financial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696405"/>
            <a:ext cx="3967843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800" u="sng" dirty="0">
                <a:latin typeface="Mandali" panose="02020500000000000000" charset="0"/>
                <a:cs typeface="Mandali" panose="02020500000000000000" charset="0"/>
              </a:rPr>
              <a:t>Making investment decisions</a:t>
            </a:r>
            <a:endParaRPr lang="en-US" altLang="zh-HK" sz="18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 smtClean="0">
                <a:latin typeface="Mandali" panose="02020500000000000000" charset="0"/>
                <a:cs typeface="Mandali" panose="02020500000000000000" charset="0"/>
              </a:rPr>
              <a:t>Identify 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good investment projects in order to </a:t>
            </a:r>
            <a:r>
              <a:rPr lang="en-US" altLang="zh-HK" sz="1800" dirty="0" err="1">
                <a:latin typeface="Mandali" panose="02020500000000000000" charset="0"/>
                <a:cs typeface="Mandali" panose="02020500000000000000" charset="0"/>
              </a:rPr>
              <a:t>maximise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 the company’s net worth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The finance department may use different appraisal </a:t>
            </a:r>
            <a:r>
              <a:rPr lang="en-US" altLang="zh-HK" sz="1800" dirty="0" smtClean="0">
                <a:latin typeface="Mandali" panose="02020500000000000000" charset="0"/>
                <a:cs typeface="Mandali" panose="02020500000000000000" charset="0"/>
              </a:rPr>
              <a:t>methods </a:t>
            </a:r>
            <a:r>
              <a:rPr lang="en-US" altLang="zh-CN" sz="1800" dirty="0" smtClean="0">
                <a:latin typeface="Mandali" panose="02020500000000000000" charset="0"/>
                <a:cs typeface="Mandali" panose="02020500000000000000" charset="0"/>
              </a:rPr>
              <a:t>(</a:t>
            </a:r>
            <a:r>
              <a:rPr lang="en-GB" altLang="zh-CN" sz="1800" dirty="0" smtClean="0">
                <a:latin typeface="Mandali" panose="02020500000000000000" charset="0"/>
                <a:cs typeface="Mandali" panose="02020500000000000000" charset="0"/>
              </a:rPr>
              <a:t>e.g. net present value)</a:t>
            </a:r>
            <a:r>
              <a:rPr lang="en-US" altLang="zh-HK" sz="1800" dirty="0" smtClean="0">
                <a:latin typeface="Mandali" panose="02020500000000000000" charset="0"/>
                <a:cs typeface="Mandali" panose="02020500000000000000" charset="0"/>
              </a:rPr>
              <a:t> 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to assess whether an investment is worthwhile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endParaRPr lang="en-US" altLang="zh-HK" sz="1800" u="sng" dirty="0">
              <a:latin typeface="Mandali" panose="02020500000000000000" charset="0"/>
              <a:cs typeface="Mandali" panose="0202050000000000000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52A99-B87F-79F3-850B-F7E95377A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1"/>
          <a:stretch/>
        </p:blipFill>
        <p:spPr>
          <a:xfrm>
            <a:off x="4340791" y="2093469"/>
            <a:ext cx="4688910" cy="95656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CB8D05-E006-DBAC-68B4-121F88FEC0D9}"/>
              </a:ext>
            </a:extLst>
          </p:cNvPr>
          <p:cNvSpPr/>
          <p:nvPr/>
        </p:nvSpPr>
        <p:spPr>
          <a:xfrm>
            <a:off x="5255190" y="3250467"/>
            <a:ext cx="2590688" cy="1061357"/>
          </a:xfrm>
          <a:prstGeom prst="wedgeRoundRectCallout">
            <a:avLst>
              <a:gd name="adj1" fmla="val -32178"/>
              <a:gd name="adj2" fmla="val -76731"/>
              <a:gd name="adj3" fmla="val 16667"/>
            </a:avLst>
          </a:prstGeom>
          <a:solidFill>
            <a:srgbClr val="B0EE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ysClr val="windowText" lastClr="000000"/>
                </a:solidFill>
              </a:rPr>
              <a:t>e.g. Tai Hing Group invests by purchasing items of property, plant and equipment</a:t>
            </a:r>
          </a:p>
        </p:txBody>
      </p:sp>
    </p:spTree>
    <p:extLst>
      <p:ext uri="{BB962C8B-B14F-4D97-AF65-F5344CB8AC3E}">
        <p14:creationId xmlns:p14="http://schemas.microsoft.com/office/powerpoint/2010/main" val="3241109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financial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604132" y="1619458"/>
            <a:ext cx="3967843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800" u="sng" dirty="0">
                <a:latin typeface="Mandali" panose="02020500000000000000" charset="0"/>
                <a:cs typeface="Mandali" panose="02020500000000000000" charset="0"/>
              </a:rPr>
              <a:t>Making financing decisions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Determine the sources of financing and </a:t>
            </a:r>
            <a:r>
              <a:rPr lang="en-US" altLang="zh-HK" sz="1800" dirty="0" smtClean="0">
                <a:latin typeface="Mandali" panose="02020500000000000000" charset="0"/>
                <a:cs typeface="Mandali" panose="02020500000000000000" charset="0"/>
              </a:rPr>
              <a:t>raise 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funds for the company to make investments, and to support its operations and expansion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Common sources of financing include issuing stocks and bonds, obtaining bank loans and using retained profits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endParaRPr lang="en-US" altLang="zh-HK" sz="1800" u="sng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980217" y="2000250"/>
            <a:ext cx="3004455" cy="846756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6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What are the major sources of financing of Tai Hing?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D807F-AD40-FE5F-5E4E-3630FB93BA95}"/>
              </a:ext>
            </a:extLst>
          </p:cNvPr>
          <p:cNvSpPr txBox="1"/>
          <p:nvPr/>
        </p:nvSpPr>
        <p:spPr>
          <a:xfrm>
            <a:off x="4906738" y="3003856"/>
            <a:ext cx="3280495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Internally generated cash flows, bank borrowings and funds raised from listing. 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financial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159632" y="1453574"/>
            <a:ext cx="5237868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800" u="sng" dirty="0">
                <a:latin typeface="Mandali" panose="02020500000000000000" charset="0"/>
                <a:cs typeface="Mandali" panose="02020500000000000000" charset="0"/>
              </a:rPr>
              <a:t>Making working capital decisions</a:t>
            </a: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Management of the short-term assets and the short-term liabilities to ensure a business has sufficient capital to support its daily operations </a:t>
            </a: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This involves managing the company’s current assets and current liabilities, including cash, </a:t>
            </a:r>
            <a:r>
              <a:rPr lang="en-GB" altLang="zh-HK" sz="1800" dirty="0" smtClean="0">
                <a:latin typeface="Mandali" panose="02020500000000000000" charset="0"/>
                <a:cs typeface="Mandali" panose="02020500000000000000" charset="0"/>
              </a:rPr>
              <a:t>trade</a:t>
            </a:r>
            <a:r>
              <a:rPr lang="en-US" altLang="zh-HK" sz="1800" dirty="0" smtClean="0">
                <a:latin typeface="Mandali" panose="02020500000000000000" charset="0"/>
                <a:cs typeface="Mandali" panose="02020500000000000000" charset="0"/>
              </a:rPr>
              <a:t> receivables, trade payables 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and inventory. </a:t>
            </a:r>
            <a:endParaRPr lang="en-US" altLang="zh-HK" sz="1800" dirty="0" smtClean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 smtClean="0">
                <a:latin typeface="Mandali" panose="02020500000000000000" charset="0"/>
                <a:cs typeface="Mandali" panose="02020500000000000000" charset="0"/>
              </a:rPr>
              <a:t>Proper </a:t>
            </a: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working capital management can help the company maintain its liquidity.</a:t>
            </a:r>
            <a:endParaRPr lang="en-US" altLang="zh-HK" sz="1800" dirty="0" smtClean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endParaRPr lang="en-US" altLang="zh-HK" sz="1800" u="sng" dirty="0">
              <a:latin typeface="Mandali" panose="02020500000000000000" charset="0"/>
              <a:cs typeface="Mandali" panose="0202050000000000000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C352E-DF5C-4C04-0DBC-9126F7F35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747" y="1453574"/>
            <a:ext cx="2629035" cy="255918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D09118B-8F19-6F75-5696-24BFC695D80A}"/>
              </a:ext>
            </a:extLst>
          </p:cNvPr>
          <p:cNvSpPr/>
          <p:nvPr/>
        </p:nvSpPr>
        <p:spPr>
          <a:xfrm>
            <a:off x="6327320" y="4287333"/>
            <a:ext cx="2424794" cy="650335"/>
          </a:xfrm>
          <a:prstGeom prst="wedgeRoundRectCallout">
            <a:avLst>
              <a:gd name="adj1" fmla="val -36839"/>
              <a:gd name="adj2" fmla="val -85014"/>
              <a:gd name="adj3" fmla="val 16667"/>
            </a:avLst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Current assets and current liabilities of Tai Hing Group</a:t>
            </a:r>
            <a:endParaRPr lang="zh-HK" altLang="en-US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4"/>
          <p:cNvSpPr txBox="1">
            <a:spLocks noGrp="1"/>
          </p:cNvSpPr>
          <p:nvPr>
            <p:ph type="title"/>
          </p:nvPr>
        </p:nvSpPr>
        <p:spPr>
          <a:xfrm>
            <a:off x="750875" y="35175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 smtClean="0"/>
              <a:t>Case Study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604" name="Google Shape;604;p54"/>
          <p:cNvSpPr txBox="1">
            <a:spLocks noGrp="1"/>
          </p:cNvSpPr>
          <p:nvPr>
            <p:ph type="body" idx="4294967295"/>
          </p:nvPr>
        </p:nvSpPr>
        <p:spPr>
          <a:xfrm>
            <a:off x="713224" y="2209790"/>
            <a:ext cx="7717500" cy="2773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2438" lvl="0" indent="-4524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/>
              <a:t>1.  Can </a:t>
            </a:r>
            <a:r>
              <a:rPr lang="en-US" sz="2200" b="1" dirty="0"/>
              <a:t>you suggest some ways to help a business to obtain additional </a:t>
            </a:r>
            <a:r>
              <a:rPr lang="en-US" sz="2200" b="1" dirty="0" smtClean="0"/>
              <a:t>funds </a:t>
            </a:r>
            <a:r>
              <a:rPr lang="en-US" sz="2200" b="1" dirty="0"/>
              <a:t>for further development?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/>
          </a:p>
          <a:p>
            <a:pPr marL="444500" lvl="0" indent="-444500">
              <a:buNone/>
            </a:pPr>
            <a:r>
              <a:rPr lang="en-US" sz="2200" b="1" dirty="0" smtClean="0"/>
              <a:t>2.  Suggest </a:t>
            </a:r>
            <a:r>
              <a:rPr lang="en-US" sz="2200" b="1" dirty="0"/>
              <a:t>ways for </a:t>
            </a:r>
            <a:r>
              <a:rPr lang="en-US" sz="2200" b="1" dirty="0" err="1"/>
              <a:t>Mr</a:t>
            </a:r>
            <a:r>
              <a:rPr lang="en-US" sz="2200" b="1" dirty="0"/>
              <a:t> Chan to improve his financial planning.</a:t>
            </a:r>
            <a:endParaRPr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957F1-A699-C4A1-63C0-EEEA37F381F0}"/>
              </a:ext>
            </a:extLst>
          </p:cNvPr>
          <p:cNvSpPr txBox="1"/>
          <p:nvPr/>
        </p:nvSpPr>
        <p:spPr>
          <a:xfrm>
            <a:off x="1103869" y="2937104"/>
            <a:ext cx="7011513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sz="1800" dirty="0" smtClean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Borrow </a:t>
            </a:r>
            <a:r>
              <a:rPr lang="en-US" altLang="zh-TW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money from banks, find new investors, raise fund from the listing...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8F34F-75AB-A3DD-CAC0-53E6284CA373}"/>
              </a:ext>
            </a:extLst>
          </p:cNvPr>
          <p:cNvSpPr txBox="1"/>
          <p:nvPr/>
        </p:nvSpPr>
        <p:spPr>
          <a:xfrm>
            <a:off x="1103868" y="4254204"/>
            <a:ext cx="693621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TW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Better budgeting and planning, including the short-term and long-term planning.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39775" y="877360"/>
            <a:ext cx="7898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2000" dirty="0"/>
              <a:t>Mr. Ho is an ice cream shop owner whose business would be greatly dropped by the low season in winter and would have insufficient cash flow every winter. Hence, Mr. Ho </a:t>
            </a:r>
            <a:r>
              <a:rPr lang="en-GB" altLang="zh-HK" sz="2000" dirty="0" smtClean="0"/>
              <a:t>wants</a:t>
            </a:r>
            <a:r>
              <a:rPr lang="en-US" altLang="zh-HK" sz="2000" dirty="0"/>
              <a:t> to invest an additional $100,000 to boost the business.</a:t>
            </a:r>
            <a:endParaRPr lang="zh-HK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5"/>
          <p:cNvSpPr txBox="1">
            <a:spLocks noGrp="1"/>
          </p:cNvSpPr>
          <p:nvPr>
            <p:ph type="ctrTitle"/>
          </p:nvPr>
        </p:nvSpPr>
        <p:spPr>
          <a:xfrm>
            <a:off x="1915350" y="2119025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Part 3: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11" name="Google Shape;611;p55"/>
          <p:cNvSpPr txBox="1">
            <a:spLocks noGrp="1"/>
          </p:cNvSpPr>
          <p:nvPr>
            <p:ph type="subTitle" idx="1"/>
          </p:nvPr>
        </p:nvSpPr>
        <p:spPr>
          <a:xfrm>
            <a:off x="2254800" y="2855225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Operations Management</a:t>
            </a:r>
            <a:endParaRPr sz="3000" b="1"/>
          </a:p>
        </p:txBody>
      </p:sp>
      <p:sp>
        <p:nvSpPr>
          <p:cNvPr id="612" name="Google Shape;612;p55"/>
          <p:cNvSpPr txBox="1">
            <a:spLocks noGrp="1"/>
          </p:cNvSpPr>
          <p:nvPr>
            <p:ph type="title" idx="2"/>
          </p:nvPr>
        </p:nvSpPr>
        <p:spPr>
          <a:xfrm>
            <a:off x="3811050" y="915700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Part 3: Operations Management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618" name="Google Shape;618;p56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355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1. When you go to some chain </a:t>
            </a:r>
            <a:r>
              <a:rPr lang="en" sz="2200" b="1" dirty="0" smtClean="0"/>
              <a:t>restaurants, </a:t>
            </a:r>
            <a:r>
              <a:rPr lang="en" sz="2200" b="1" dirty="0"/>
              <a:t>do you think that the taste of food is similar even you go to different stores? Why and how?</a:t>
            </a: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C01CF-0686-0AA6-AEBF-B1694AF3FBDA}"/>
              </a:ext>
            </a:extLst>
          </p:cNvPr>
          <p:cNvSpPr txBox="1"/>
          <p:nvPr/>
        </p:nvSpPr>
        <p:spPr>
          <a:xfrm>
            <a:off x="1120523" y="2720464"/>
            <a:ext cx="6902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HK" sz="20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Yes, the taste is similar. </a:t>
            </a:r>
          </a:p>
          <a:p>
            <a:r>
              <a:rPr lang="en-GB" altLang="zh-HK" sz="20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T</a:t>
            </a:r>
            <a:r>
              <a:rPr lang="en-GB" altLang="zh-HK" sz="2000" dirty="0">
                <a:solidFill>
                  <a:srgbClr val="FF0000"/>
                </a:solidFill>
                <a:effectLst/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he restaurants </a:t>
            </a:r>
            <a:r>
              <a:rPr lang="en-GB" altLang="zh-HK" sz="2000" dirty="0" smtClean="0">
                <a:solidFill>
                  <a:srgbClr val="FF0000"/>
                </a:solidFill>
                <a:effectLst/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would like to standardise </a:t>
            </a:r>
            <a:r>
              <a:rPr lang="en-GB" altLang="zh-HK" sz="2000" dirty="0">
                <a:solidFill>
                  <a:srgbClr val="FF0000"/>
                </a:solidFill>
                <a:effectLst/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their products and ensure the food quality. They can produce their standardised food in the factory. </a:t>
            </a:r>
            <a:endParaRPr lang="zh-HK" altLang="en-US" sz="20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Part 3: Operations Management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624" name="Google Shape;624;p57"/>
          <p:cNvSpPr txBox="1">
            <a:spLocks noGrp="1"/>
          </p:cNvSpPr>
          <p:nvPr>
            <p:ph type="body" idx="4294967295"/>
          </p:nvPr>
        </p:nvSpPr>
        <p:spPr>
          <a:xfrm>
            <a:off x="713225" y="1367399"/>
            <a:ext cx="7717500" cy="2143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Operations management refers to the management of operating systems and processes that transform </a:t>
            </a:r>
            <a:r>
              <a:rPr lang="en-US" sz="2000" b="1" dirty="0">
                <a:solidFill>
                  <a:srgbClr val="FF0000"/>
                </a:solidFill>
              </a:rPr>
              <a:t>inputs</a:t>
            </a:r>
            <a:r>
              <a:rPr lang="en-US" sz="2000" b="1" dirty="0"/>
              <a:t> into </a:t>
            </a:r>
            <a:r>
              <a:rPr lang="en-US" sz="2000" b="1" dirty="0">
                <a:solidFill>
                  <a:srgbClr val="FF0000"/>
                </a:solidFill>
              </a:rPr>
              <a:t>outputs</a:t>
            </a:r>
            <a:r>
              <a:rPr lang="en-US" sz="2000" b="1" dirty="0"/>
              <a:t>.</a:t>
            </a:r>
            <a:endParaRPr lang="en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Key Functions of operations management:</a:t>
            </a:r>
            <a:endParaRPr sz="2000" b="1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" sz="2000" b="1" dirty="0"/>
              <a:t>Designing efficient and effective production processes</a:t>
            </a:r>
            <a:endParaRPr sz="20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000" b="1" dirty="0"/>
              <a:t>Inventory management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000" b="1" dirty="0"/>
              <a:t>Quality assurance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000" b="1" dirty="0"/>
              <a:t>Logistics and distribution management</a:t>
            </a: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Operations Management of Tai Hing Group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630" name="Google Shape;63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3" y="1499000"/>
            <a:ext cx="9025175" cy="335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Operations Management of Tai Hing Group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" name="Online Media 1" title="香港傳奇 - 太興飲食集團 (燒味篇)">
            <a:hlinkClick r:id="" action="ppaction://media"/>
            <a:extLst>
              <a:ext uri="{FF2B5EF4-FFF2-40B4-BE49-F238E27FC236}">
                <a16:creationId xmlns:a16="http://schemas.microsoft.com/office/drawing/2014/main" id="{82397E21-68B8-9DEA-2A74-D5BE97130B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0234" y="1616529"/>
            <a:ext cx="4887297" cy="2816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2589A9-42EE-5FCF-C2B4-A8FA5D5B9CD8}"/>
              </a:ext>
            </a:extLst>
          </p:cNvPr>
          <p:cNvSpPr txBox="1"/>
          <p:nvPr/>
        </p:nvSpPr>
        <p:spPr>
          <a:xfrm>
            <a:off x="96819" y="1183442"/>
            <a:ext cx="4162245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Watch the video and answer the questions.</a:t>
            </a:r>
          </a:p>
          <a:p>
            <a:pPr marL="444500" lvl="0" indent="-342900">
              <a:spcBef>
                <a:spcPts val="1000"/>
              </a:spcBef>
              <a:buSzPts val="2000"/>
              <a:buAutoNum type="arabicPeriod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How does Tai Hing restaurants meet the food safety standard and assure the quality of their Siu Mei?</a:t>
            </a:r>
          </a:p>
          <a:p>
            <a:pPr marL="444500" lvl="0" indent="-342900">
              <a:spcBef>
                <a:spcPts val="1000"/>
              </a:spcBef>
              <a:buSzPts val="2000"/>
              <a:buAutoNum type="arabicPeriod"/>
            </a:pPr>
            <a:endParaRPr lang="en-US" altLang="zh-HK" sz="18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AutoNum type="arabicPeriod"/>
            </a:pPr>
            <a:endParaRPr lang="en-US" altLang="zh-HK" sz="18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AutoNum type="arabicPeriod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How does the pork and seasoning be processed?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82CF0-0151-D78F-9896-078E13D91737}"/>
              </a:ext>
            </a:extLst>
          </p:cNvPr>
          <p:cNvSpPr txBox="1"/>
          <p:nvPr/>
        </p:nvSpPr>
        <p:spPr>
          <a:xfrm>
            <a:off x="498022" y="3024867"/>
            <a:ext cx="365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The quantity in producing Siu Mei is according to the sales of the branch to ensure the food safety.</a:t>
            </a:r>
            <a:endParaRPr lang="zh-HK" altLang="en-US" sz="16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FF395-F2C7-68B6-0C5F-861B628FE36C}"/>
              </a:ext>
            </a:extLst>
          </p:cNvPr>
          <p:cNvSpPr txBox="1"/>
          <p:nvPr/>
        </p:nvSpPr>
        <p:spPr>
          <a:xfrm>
            <a:off x="498022" y="4462517"/>
            <a:ext cx="498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The standard portion of the pork and seasoning are prepared and packed in the food factory.</a:t>
            </a:r>
            <a:endParaRPr lang="zh-HK" altLang="en-US" sz="16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Introduction to New Topic: </a:t>
            </a:r>
            <a:r>
              <a:rPr lang="en" sz="2400">
                <a:solidFill>
                  <a:schemeClr val="dk1"/>
                </a:solidFill>
              </a:rPr>
              <a:t>Key Business Functions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48" name="Google Shape;448;p32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29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 dirty="0"/>
              <a:t>Do you want to start a business and become a proprietor? Why?</a:t>
            </a:r>
            <a:endParaRPr sz="2200" b="1" dirty="0"/>
          </a:p>
          <a:p>
            <a:pPr lvl="0" indent="-368300">
              <a:spcBef>
                <a:spcPts val="1000"/>
              </a:spcBef>
              <a:buSzPts val="2200"/>
              <a:buAutoNum type="arabicPeriod"/>
            </a:pPr>
            <a:r>
              <a:rPr lang="en" sz="2200" b="1" dirty="0"/>
              <a:t>To make money, you need to manage your business well. So how would you run your business?</a:t>
            </a:r>
            <a:r>
              <a:rPr lang="en-US" sz="2200" b="1" dirty="0"/>
              <a:t> What are the expected daily work in your business?</a:t>
            </a:r>
          </a:p>
          <a:p>
            <a:pPr lvl="0" indent="-368300">
              <a:spcBef>
                <a:spcPts val="1000"/>
              </a:spcBef>
              <a:buSzPts val="2200"/>
              <a:buAutoNum type="arabicPeriod"/>
            </a:pPr>
            <a:r>
              <a:rPr lang="en-US" sz="2200" b="1" dirty="0"/>
              <a:t>If I ask you to classify </a:t>
            </a:r>
            <a:r>
              <a:rPr lang="en-US" sz="2200" b="1" dirty="0" smtClean="0"/>
              <a:t>this </a:t>
            </a:r>
            <a:r>
              <a:rPr lang="en-US" sz="2200" b="1" dirty="0"/>
              <a:t>daily business work into the following categories, how would you classify them?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A5945-9E68-8741-6CA1-95E60B5E3A86}"/>
              </a:ext>
            </a:extLst>
          </p:cNvPr>
          <p:cNvSpPr txBox="1"/>
          <p:nvPr/>
        </p:nvSpPr>
        <p:spPr>
          <a:xfrm>
            <a:off x="1201886" y="4126934"/>
            <a:ext cx="8225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indent="0">
              <a:spcBef>
                <a:spcPts val="1000"/>
              </a:spcBef>
              <a:buSzPts val="2200"/>
              <a:buNone/>
            </a:pP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People, money, goods, promotion, data, potential loss</a:t>
            </a:r>
            <a:endParaRPr lang="en" altLang="zh-HK" sz="20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operations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593374"/>
            <a:ext cx="430258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000" u="sng" dirty="0">
                <a:latin typeface="Mandali" panose="02020500000000000000" charset="0"/>
                <a:cs typeface="Mandali" panose="02020500000000000000" charset="0"/>
              </a:rPr>
              <a:t>Designing efficient and effective production processes</a:t>
            </a:r>
          </a:p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Steps:</a:t>
            </a: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Plan for capacity</a:t>
            </a: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Choose a facility location</a:t>
            </a: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Design the workflow</a:t>
            </a: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Design jobs</a:t>
            </a: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en-US" altLang="zh-HK" sz="2000" dirty="0" smtClean="0">
                <a:latin typeface="Mandali" panose="02020500000000000000" charset="0"/>
                <a:cs typeface="Mandali" panose="02020500000000000000" charset="0"/>
              </a:rPr>
              <a:t> </a:t>
            </a:r>
            <a:r>
              <a:rPr lang="en-US" altLang="zh-CN" sz="2000" dirty="0" smtClean="0">
                <a:latin typeface="Mandali" panose="02020500000000000000" charset="0"/>
                <a:cs typeface="Mandali" panose="02020500000000000000" charset="0"/>
              </a:rPr>
              <a:t>Design </a:t>
            </a:r>
            <a:r>
              <a:rPr lang="en-GB" altLang="zh-CN" sz="2000" dirty="0" smtClean="0">
                <a:latin typeface="Mandali" panose="02020500000000000000" charset="0"/>
                <a:cs typeface="Mandali" panose="02020500000000000000" charset="0"/>
              </a:rPr>
              <a:t>a facility layout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95F0-C237-21D9-9F49-61F90339CF8B}"/>
              </a:ext>
            </a:extLst>
          </p:cNvPr>
          <p:cNvSpPr txBox="1"/>
          <p:nvPr/>
        </p:nvSpPr>
        <p:spPr>
          <a:xfrm>
            <a:off x="4702631" y="1752317"/>
            <a:ext cx="3388177" cy="3212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e.g. Tai Hing established a food factory in </a:t>
            </a:r>
            <a:r>
              <a:rPr lang="en-US" altLang="zh-HK" sz="1600" dirty="0" err="1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Fo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 Tan 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to support their expansion in Hong Kong </a:t>
            </a: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600" dirty="0" err="1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Centralises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 the food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ingredients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 and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supplies purchasing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,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food processing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,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quality control 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of raw materials, semi-processed or processed food ingredients, as well as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packaging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,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warehousing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 and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distribution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 functions</a:t>
            </a:r>
          </a:p>
          <a:p>
            <a:pPr>
              <a:lnSpc>
                <a:spcPct val="115000"/>
              </a:lnSpc>
            </a:pP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operations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696405"/>
            <a:ext cx="3967843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2000" u="sng" dirty="0">
                <a:latin typeface="Mandali" panose="02020500000000000000" charset="0"/>
                <a:cs typeface="Mandali" panose="02020500000000000000" charset="0"/>
              </a:rPr>
              <a:t>Inventory management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Keep track of 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the company’s inventory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Make sure that all inventory is in 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good condition 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and available whenever the company needs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95F0-C237-21D9-9F49-61F90339CF8B}"/>
              </a:ext>
            </a:extLst>
          </p:cNvPr>
          <p:cNvSpPr txBox="1"/>
          <p:nvPr/>
        </p:nvSpPr>
        <p:spPr>
          <a:xfrm>
            <a:off x="4702631" y="1752317"/>
            <a:ext cx="3388177" cy="313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e.g. Operations department of Tai Hing needs to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keep track of the quantity of each product at its branches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altLang="zh-TW" sz="1600" dirty="0">
              <a:solidFill>
                <a:schemeClr val="tx1"/>
              </a:solidFill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arrange delivery of ingredients (e.g. pre-chopped pork and pre-mixed seasoning) to the branches in time to avoid </a:t>
            </a:r>
            <a:r>
              <a:rPr lang="en-US" altLang="zh-TW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running out of stock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operations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342871" y="1619494"/>
            <a:ext cx="4229104" cy="319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600" u="sng" dirty="0">
                <a:latin typeface="Mandali" panose="02020500000000000000" charset="0"/>
                <a:cs typeface="Mandali" panose="02020500000000000000" charset="0"/>
              </a:rPr>
              <a:t>Quality assurance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600" dirty="0">
                <a:latin typeface="Mandali" panose="02020500000000000000" charset="0"/>
                <a:cs typeface="Mandali" panose="02020500000000000000" charset="0"/>
              </a:rPr>
              <a:t>Ensure that the company’s goods and services are of high quality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600" dirty="0">
                <a:latin typeface="Mandali" panose="02020500000000000000" charset="0"/>
                <a:cs typeface="Mandali" panose="02020500000000000000" charset="0"/>
              </a:rPr>
              <a:t>It may do so by...</a:t>
            </a:r>
          </a:p>
          <a:p>
            <a:pPr marL="444500" lvl="3" indent="-342900">
              <a:spcBef>
                <a:spcPts val="1000"/>
              </a:spcBef>
              <a:buSzPts val="2000"/>
              <a:buFont typeface="Wingdings" panose="05000000000000000000" pitchFamily="2" charset="2"/>
              <a:buChar char="ü"/>
            </a:pPr>
            <a:r>
              <a:rPr lang="en-US" altLang="zh-HK" sz="1600" dirty="0">
                <a:latin typeface="Mandali" panose="02020500000000000000" charset="0"/>
                <a:cs typeface="Mandali" panose="02020500000000000000" charset="0"/>
              </a:rPr>
              <a:t>imposing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quality control regulations </a:t>
            </a:r>
            <a:r>
              <a:rPr lang="en-US" altLang="zh-HK" sz="1600" dirty="0">
                <a:latin typeface="Mandali" panose="02020500000000000000" charset="0"/>
                <a:cs typeface="Mandali" panose="02020500000000000000" charset="0"/>
              </a:rPr>
              <a:t>for employees to follow</a:t>
            </a:r>
          </a:p>
          <a:p>
            <a:pPr marL="387350" lvl="1" indent="-285750">
              <a:spcBef>
                <a:spcPts val="1000"/>
              </a:spcBef>
              <a:buSzPts val="2000"/>
              <a:buFont typeface="Wingdings" panose="05000000000000000000" pitchFamily="2" charset="2"/>
              <a:buChar char="ü"/>
            </a:pPr>
            <a:r>
              <a:rPr lang="en-US" altLang="zh-HK" sz="1600" dirty="0">
                <a:latin typeface="Mandali" panose="02020500000000000000" charset="0"/>
                <a:cs typeface="Mandali" panose="02020500000000000000" charset="0"/>
              </a:rPr>
              <a:t>inspecting products, tools and equipment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regularly</a:t>
            </a:r>
            <a:r>
              <a:rPr lang="en-US" altLang="zh-HK" sz="1600" dirty="0">
                <a:latin typeface="Mandali" panose="02020500000000000000" charset="0"/>
                <a:cs typeface="Mandali" panose="02020500000000000000" charset="0"/>
              </a:rPr>
              <a:t>; and</a:t>
            </a:r>
          </a:p>
          <a:p>
            <a:pPr marL="387350" lvl="1" indent="-285750">
              <a:spcBef>
                <a:spcPts val="1000"/>
              </a:spcBef>
              <a:buSzPts val="2000"/>
              <a:buFont typeface="Wingdings" panose="05000000000000000000" pitchFamily="2" charset="2"/>
              <a:buChar char="ü"/>
            </a:pPr>
            <a:r>
              <a:rPr lang="en-US" altLang="zh-HK" sz="1600" dirty="0">
                <a:latin typeface="Mandali" panose="02020500000000000000" charset="0"/>
                <a:cs typeface="Mandali" panose="02020500000000000000" charset="0"/>
              </a:rPr>
              <a:t>acquiring quality raw materials from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suppliers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95F0-C237-21D9-9F49-61F90339CF8B}"/>
              </a:ext>
            </a:extLst>
          </p:cNvPr>
          <p:cNvSpPr txBox="1"/>
          <p:nvPr/>
        </p:nvSpPr>
        <p:spPr>
          <a:xfrm>
            <a:off x="4767948" y="1875974"/>
            <a:ext cx="3589300" cy="26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e.g. Tai Hing Group applies the 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food safety and quality management principles</a:t>
            </a: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 with quality standards issued by the ISO in the Food Factories quality control system</a:t>
            </a:r>
          </a:p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Tai Hing invented machines in mixing the ingredients and roasting the Siu Mei. Every branch is using same pork, seasoning, cooking time and method to ensure the quality.</a:t>
            </a:r>
          </a:p>
        </p:txBody>
      </p:sp>
    </p:spTree>
    <p:extLst>
      <p:ext uri="{BB962C8B-B14F-4D97-AF65-F5344CB8AC3E}">
        <p14:creationId xmlns:p14="http://schemas.microsoft.com/office/powerpoint/2010/main" val="15139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200" dirty="0"/>
              <a:t>Key functions of operations management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342870" y="2134090"/>
            <a:ext cx="4351593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en-US" altLang="zh-HK" sz="1800" u="sng" dirty="0">
                <a:latin typeface="Mandali" panose="02020500000000000000" charset="0"/>
                <a:cs typeface="Mandali" panose="02020500000000000000" charset="0"/>
              </a:rPr>
              <a:t>Logistics and distribution management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altLang="zh-HK" sz="1800" dirty="0">
                <a:latin typeface="Mandali" panose="02020500000000000000" charset="0"/>
                <a:cs typeface="Mandali" panose="02020500000000000000" charset="0"/>
              </a:rPr>
              <a:t>Ensure that the goods are packaged securely for transportation and delivered to customers within a reasonable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FFE16-0C21-7E8E-7B3F-9F4BACC77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75" b="10476"/>
          <a:stretch/>
        </p:blipFill>
        <p:spPr>
          <a:xfrm>
            <a:off x="4955722" y="2733635"/>
            <a:ext cx="3984171" cy="22766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FA8B51B-3024-7E6B-3263-55BEDAE507DF}"/>
              </a:ext>
            </a:extLst>
          </p:cNvPr>
          <p:cNvSpPr/>
          <p:nvPr/>
        </p:nvSpPr>
        <p:spPr>
          <a:xfrm>
            <a:off x="4792435" y="3178194"/>
            <a:ext cx="1665514" cy="1893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6029F6F-EB4B-DF5F-5CDA-D087AC58CB12}"/>
              </a:ext>
            </a:extLst>
          </p:cNvPr>
          <p:cNvSpPr/>
          <p:nvPr/>
        </p:nvSpPr>
        <p:spPr>
          <a:xfrm>
            <a:off x="5712390" y="1510393"/>
            <a:ext cx="2590688" cy="1061357"/>
          </a:xfrm>
          <a:prstGeom prst="wedgeRoundRectCallout">
            <a:avLst>
              <a:gd name="adj1" fmla="val -42262"/>
              <a:gd name="adj2" fmla="val 107116"/>
              <a:gd name="adj3" fmla="val 16667"/>
            </a:avLst>
          </a:prstGeom>
          <a:solidFill>
            <a:srgbClr val="B0EE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4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e.g. The pre-mixed Siu Mei seasoning are well-packed in boxes and being delivered to different branches</a:t>
            </a:r>
            <a:endParaRPr lang="en-US" altLang="zh-HK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09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Let’s think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648" name="Google Shape;648;p61"/>
          <p:cNvSpPr txBox="1">
            <a:spLocks noGrp="1"/>
          </p:cNvSpPr>
          <p:nvPr>
            <p:ph type="body" idx="4294967295"/>
          </p:nvPr>
        </p:nvSpPr>
        <p:spPr>
          <a:xfrm>
            <a:off x="713225" y="1271239"/>
            <a:ext cx="7717500" cy="3623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SzPts val="2400"/>
              <a:buNone/>
            </a:pPr>
            <a:r>
              <a:rPr lang="en-US" sz="2400" b="1" dirty="0" smtClean="0"/>
              <a:t>Explain the following operations management functions using one concrete example. Take o</a:t>
            </a:r>
            <a:r>
              <a:rPr lang="en-US" altLang="zh-CN" sz="2400" b="1" dirty="0" smtClean="0"/>
              <a:t>ne familiar brand name to conduct </a:t>
            </a:r>
            <a:r>
              <a:rPr lang="en-US" altLang="zh-CN" sz="2400" b="1" dirty="0"/>
              <a:t>a</a:t>
            </a:r>
            <a:r>
              <a:rPr lang="en-US" altLang="zh-CN" sz="2400" b="1" dirty="0" smtClean="0"/>
              <a:t> case study.</a:t>
            </a:r>
            <a:r>
              <a:rPr lang="en-US" sz="2400" b="1" dirty="0" smtClean="0"/>
              <a:t>  </a:t>
            </a:r>
            <a:endParaRPr lang="en-US" sz="2400" b="1"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400" b="1" dirty="0"/>
          </a:p>
          <a:p>
            <a:pPr marL="76200" lvl="0" indent="0">
              <a:buSzPts val="2400"/>
              <a:buNone/>
            </a:pPr>
            <a:r>
              <a:rPr lang="en-US" sz="2400" b="1" dirty="0">
                <a:solidFill>
                  <a:srgbClr val="FF0000"/>
                </a:solidFill>
              </a:rPr>
              <a:t>Production processes </a:t>
            </a:r>
          </a:p>
          <a:p>
            <a:pPr marL="76200" lvl="0" indent="0">
              <a:buSzPts val="2400"/>
              <a:buNone/>
            </a:pPr>
            <a:r>
              <a:rPr lang="en-US" sz="2400" b="1" dirty="0">
                <a:solidFill>
                  <a:srgbClr val="FF0000"/>
                </a:solidFill>
              </a:rPr>
              <a:t>Inventory management</a:t>
            </a:r>
          </a:p>
          <a:p>
            <a:pPr marL="76200" lvl="0" indent="0">
              <a:buSzPts val="2400"/>
              <a:buNone/>
            </a:pPr>
            <a:r>
              <a:rPr lang="en-US" sz="2400" b="1" dirty="0">
                <a:solidFill>
                  <a:srgbClr val="FF0000"/>
                </a:solidFill>
              </a:rPr>
              <a:t>Quality assurance</a:t>
            </a:r>
          </a:p>
          <a:p>
            <a:pPr marL="76200" lvl="0" indent="0">
              <a:buSzPts val="2400"/>
              <a:buNone/>
            </a:pPr>
            <a:r>
              <a:rPr lang="en-US" sz="2400" b="1" dirty="0">
                <a:solidFill>
                  <a:srgbClr val="FF0000"/>
                </a:solidFill>
              </a:rPr>
              <a:t>Logistics and distribution management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2"/>
          <p:cNvSpPr txBox="1">
            <a:spLocks noGrp="1"/>
          </p:cNvSpPr>
          <p:nvPr>
            <p:ph type="ctrTitle"/>
          </p:nvPr>
        </p:nvSpPr>
        <p:spPr>
          <a:xfrm>
            <a:off x="1915350" y="2805313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4" name="Google Shape;654;p62"/>
          <p:cNvSpPr txBox="1">
            <a:spLocks noGrp="1"/>
          </p:cNvSpPr>
          <p:nvPr>
            <p:ph type="title" idx="2"/>
          </p:nvPr>
        </p:nvSpPr>
        <p:spPr>
          <a:xfrm>
            <a:off x="3811050" y="1601988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Test your knowledge! 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660" name="Google Shape;660;p63"/>
          <p:cNvSpPr txBox="1">
            <a:spLocks noGrp="1"/>
          </p:cNvSpPr>
          <p:nvPr>
            <p:ph type="body" idx="4294967295"/>
          </p:nvPr>
        </p:nvSpPr>
        <p:spPr>
          <a:xfrm>
            <a:off x="713224" y="1166825"/>
            <a:ext cx="7901857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Questions: </a:t>
            </a:r>
            <a:endParaRPr sz="2200" b="1" dirty="0"/>
          </a:p>
          <a:p>
            <a:pPr marL="546100" lvl="0" indent="-4572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1" dirty="0"/>
              <a:t>Only large companies need financial management. (True/False)</a:t>
            </a:r>
          </a:p>
          <a:p>
            <a:pPr marL="546100" lvl="0" indent="-4572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endParaRPr lang="en-US" sz="2200" b="1" dirty="0"/>
          </a:p>
          <a:p>
            <a:pPr marL="546100" lvl="0" indent="-4572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endParaRPr lang="en-US" sz="2200" b="1" dirty="0"/>
          </a:p>
          <a:p>
            <a:pPr marL="546100" lvl="0" indent="-4572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1" dirty="0"/>
              <a:t>Operations management is responsible for </a:t>
            </a:r>
            <a:r>
              <a:rPr lang="en-US" sz="2200" b="1" dirty="0" err="1"/>
              <a:t>organising</a:t>
            </a:r>
            <a:r>
              <a:rPr lang="en-US" sz="2200" b="1" dirty="0"/>
              <a:t> annual dinners for employees. (True/False)</a:t>
            </a:r>
            <a:endParaRPr sz="2200" b="1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CF6DC-A3CE-73C1-441B-99D39B96C07D}"/>
              </a:ext>
            </a:extLst>
          </p:cNvPr>
          <p:cNvSpPr txBox="1"/>
          <p:nvPr/>
        </p:nvSpPr>
        <p:spPr>
          <a:xfrm>
            <a:off x="1215116" y="2463958"/>
            <a:ext cx="690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Small businesses also need to plan the acquisition and use of funds to achieve its business goals and </a:t>
            </a:r>
            <a:r>
              <a:rPr lang="en-US" altLang="zh-HK" sz="1800" dirty="0" err="1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maximise</a:t>
            </a: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 its value.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C2C08-8C30-BBEA-76D0-97F8650FB22F}"/>
              </a:ext>
            </a:extLst>
          </p:cNvPr>
          <p:cNvSpPr txBox="1"/>
          <p:nvPr/>
        </p:nvSpPr>
        <p:spPr>
          <a:xfrm>
            <a:off x="1215116" y="4145551"/>
            <a:ext cx="690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Human resources management is responsible for </a:t>
            </a:r>
            <a:r>
              <a:rPr lang="en-US" altLang="zh-HK" sz="1800" dirty="0" err="1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organising</a:t>
            </a: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 annual dinners as it aims to enhance employee relations.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8C35D9-16CF-0CDB-59B3-3B20C524825C}"/>
              </a:ext>
            </a:extLst>
          </p:cNvPr>
          <p:cNvSpPr/>
          <p:nvPr/>
        </p:nvSpPr>
        <p:spPr>
          <a:xfrm>
            <a:off x="2007476" y="2028497"/>
            <a:ext cx="840827" cy="347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DB16DF-18D8-241E-692B-11414148354C}"/>
              </a:ext>
            </a:extLst>
          </p:cNvPr>
          <p:cNvSpPr/>
          <p:nvPr/>
        </p:nvSpPr>
        <p:spPr>
          <a:xfrm>
            <a:off x="5870028" y="3723346"/>
            <a:ext cx="840827" cy="347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Test your knowledge! 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660" name="Google Shape;660;p63"/>
          <p:cNvSpPr txBox="1">
            <a:spLocks noGrp="1"/>
          </p:cNvSpPr>
          <p:nvPr>
            <p:ph type="body" idx="429496729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HK" sz="1800" b="1" dirty="0"/>
              <a:t>Try to match the key business functions with their corresponding key functions.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HK" sz="1800" b="1" dirty="0"/>
              <a:t>1. Human resources management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HK" sz="1800" b="1" dirty="0"/>
              <a:t>2. Financial management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HK" sz="1800" b="1" dirty="0"/>
              <a:t>3. Operations management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altLang="zh-HK" sz="18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HK" sz="1800" b="1" dirty="0"/>
              <a:t>A. Develop the budget of wages expenses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HK" sz="1800" b="1" dirty="0"/>
              <a:t>B. Interview job applicants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HK" sz="1800" b="1" dirty="0"/>
              <a:t>C. Design jobs in production process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zh-HK" altLang="en-US" sz="1800" b="1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3589792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3166" y="1293319"/>
            <a:ext cx="7795634" cy="1602281"/>
          </a:xfrm>
        </p:spPr>
        <p:txBody>
          <a:bodyPr/>
          <a:lstStyle/>
          <a:p>
            <a:pPr marL="271463" indent="0"/>
            <a:r>
              <a:rPr lang="en-US" altLang="zh-HK" sz="2400" b="0" dirty="0"/>
              <a:t>If you are a retail store manager who found </a:t>
            </a:r>
            <a:r>
              <a:rPr lang="en-US" altLang="zh-HK" sz="2400" b="0" dirty="0" smtClean="0"/>
              <a:t>out the </a:t>
            </a:r>
            <a:r>
              <a:rPr lang="en-US" altLang="zh-HK" sz="2400" b="0" dirty="0"/>
              <a:t>following reasons for making a loss in your store in the recent few months, what follow-up actions will you take with the company</a:t>
            </a:r>
            <a:r>
              <a:rPr lang="en-US" altLang="zh-HK" sz="2400" b="0" dirty="0" smtClean="0"/>
              <a:t>?</a:t>
            </a:r>
            <a:endParaRPr lang="en-US" altLang="zh-HK" sz="2400" b="0" dirty="0"/>
          </a:p>
        </p:txBody>
      </p:sp>
      <p:sp>
        <p:nvSpPr>
          <p:cNvPr id="9" name="Google Shape;659;p63"/>
          <p:cNvSpPr txBox="1">
            <a:spLocks noGrp="1"/>
          </p:cNvSpPr>
          <p:nvPr>
            <p:ph type="title"/>
          </p:nvPr>
        </p:nvSpPr>
        <p:spPr>
          <a:xfrm>
            <a:off x="677333" y="428091"/>
            <a:ext cx="77533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Test your knowledge! 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3166" y="3052661"/>
            <a:ext cx="726237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728663" indent="-457200"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en-GB" altLang="zh-HK" sz="2400" dirty="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rPr>
              <a:t>two sale persons keep underperforming in selling products</a:t>
            </a:r>
            <a:endParaRPr lang="zh-TW" altLang="zh-HK" sz="2400" dirty="0">
              <a:solidFill>
                <a:schemeClr val="dk1"/>
              </a:solidFill>
              <a:latin typeface="Spinnaker"/>
              <a:ea typeface="Spinnaker"/>
              <a:cs typeface="Spinnaker"/>
              <a:sym typeface="Spinnaker"/>
            </a:endParaRPr>
          </a:p>
          <a:p>
            <a:pPr marL="728663" indent="-457200"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en-GB" altLang="zh-HK" sz="2400" dirty="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rPr>
              <a:t>the most popular product constantly keeps out of stock</a:t>
            </a:r>
            <a:endParaRPr lang="zh-HK" altLang="en-US" sz="2400" dirty="0">
              <a:solidFill>
                <a:schemeClr val="dk1"/>
              </a:solidFill>
              <a:latin typeface="Spinnaker"/>
              <a:ea typeface="Spinnaker"/>
              <a:cs typeface="Spinnaker"/>
              <a:sym typeface="Spinnaker"/>
            </a:endParaRPr>
          </a:p>
        </p:txBody>
      </p:sp>
    </p:spTree>
    <p:extLst>
      <p:ext uri="{BB962C8B-B14F-4D97-AF65-F5344CB8AC3E}">
        <p14:creationId xmlns:p14="http://schemas.microsoft.com/office/powerpoint/2010/main" val="2234900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Conclusion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666" name="Google Shape;666;p64"/>
          <p:cNvSpPr txBox="1">
            <a:spLocks noGrp="1"/>
          </p:cNvSpPr>
          <p:nvPr>
            <p:ph type="body" idx="429496729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Key points of the lesson:</a:t>
            </a:r>
            <a:endParaRPr sz="2400" b="1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endParaRPr lang="en" sz="2400" b="1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 b="1" dirty="0"/>
              <a:t>The six business functions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" sz="2400" b="1" dirty="0"/>
              <a:t>Functions and importance of human resources, financial and operations management</a:t>
            </a:r>
            <a:endParaRPr sz="2400" b="1" dirty="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-"/>
            </a:pPr>
            <a:r>
              <a:rPr lang="en" sz="2400" b="1" dirty="0"/>
              <a:t>Examples of how the Tai Hing Group adopt human resources, financial and operations management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Introduction to New Topic: </a:t>
            </a:r>
            <a:r>
              <a:rPr lang="en" sz="2400" dirty="0">
                <a:solidFill>
                  <a:schemeClr val="dk1"/>
                </a:solidFill>
              </a:rPr>
              <a:t>Key Business Functions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454" name="Google Shape;454;p33"/>
          <p:cNvSpPr txBox="1">
            <a:spLocks noGrp="1"/>
          </p:cNvSpPr>
          <p:nvPr>
            <p:ph type="body" idx="4294967295"/>
          </p:nvPr>
        </p:nvSpPr>
        <p:spPr>
          <a:xfrm>
            <a:off x="122464" y="1514357"/>
            <a:ext cx="4212772" cy="2973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715963">
              <a:buNone/>
            </a:pPr>
            <a:r>
              <a:rPr lang="en" sz="2000" b="1" u="sng" dirty="0"/>
              <a:t>Six Key Business Functions</a:t>
            </a:r>
            <a:r>
              <a:rPr lang="en" sz="2000" b="1" dirty="0"/>
              <a:t>:</a:t>
            </a:r>
            <a:endParaRPr sz="2000" b="1" dirty="0"/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en" sz="2000" b="1" dirty="0"/>
              <a:t>Human Resources Management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76200" lvl="0" indent="0" algn="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000" b="1" dirty="0"/>
              <a:t>Financial Management  ●</a:t>
            </a:r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en" sz="2000" b="1" dirty="0"/>
              <a:t>Operations Management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en" sz="2000" b="1" dirty="0"/>
              <a:t>Marketing Management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en" sz="2000" b="1" dirty="0"/>
              <a:t>Information Management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en" sz="2000" b="1" dirty="0"/>
              <a:t>Risk Management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  <p:sp>
        <p:nvSpPr>
          <p:cNvPr id="2" name="Google Shape;454;p33">
            <a:extLst>
              <a:ext uri="{FF2B5EF4-FFF2-40B4-BE49-F238E27FC236}">
                <a16:creationId xmlns:a16="http://schemas.microsoft.com/office/drawing/2014/main" id="{34E326AE-D1DF-8E76-03DB-ED0D74D3BF54}"/>
              </a:ext>
            </a:extLst>
          </p:cNvPr>
          <p:cNvSpPr txBox="1">
            <a:spLocks/>
          </p:cNvSpPr>
          <p:nvPr/>
        </p:nvSpPr>
        <p:spPr>
          <a:xfrm>
            <a:off x="5058899" y="1381007"/>
            <a:ext cx="4781339" cy="29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pPr indent="0">
              <a:spcBef>
                <a:spcPts val="1000"/>
              </a:spcBef>
              <a:buFont typeface="Mandali"/>
              <a:buNone/>
            </a:pPr>
            <a:r>
              <a:rPr lang="en-US" sz="2000" b="1" u="sng" dirty="0"/>
              <a:t>Responsible areas</a:t>
            </a:r>
            <a:r>
              <a:rPr lang="en-US" sz="2000" b="1" dirty="0"/>
              <a:t>: </a:t>
            </a:r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en-US" altLang="zh-HK" sz="2000" b="1" dirty="0"/>
              <a:t>People  </a:t>
            </a:r>
            <a:endParaRPr lang="en-US" sz="2000" b="1" dirty="0"/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en-US" altLang="zh-HK" sz="2000" b="1" dirty="0"/>
              <a:t>Money</a:t>
            </a:r>
            <a:endParaRPr lang="en-US" sz="2000" b="1" dirty="0"/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en-US" altLang="zh-HK" sz="2000" b="1" dirty="0"/>
              <a:t>Goods</a:t>
            </a:r>
            <a:endParaRPr lang="en-US" sz="2000" b="1" dirty="0"/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en-US" altLang="zh-HK" sz="2000" b="1" dirty="0"/>
              <a:t>Promotion</a:t>
            </a:r>
            <a:endParaRPr lang="en-US" sz="2000" b="1" dirty="0"/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en-US" altLang="zh-HK" sz="2000" b="1" dirty="0"/>
              <a:t>Data </a:t>
            </a:r>
            <a:r>
              <a:rPr lang="en-US" sz="2000" b="1" dirty="0"/>
              <a:t> </a:t>
            </a:r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en-US" altLang="zh-HK" sz="2000" b="1" dirty="0"/>
              <a:t>Potential loss</a:t>
            </a:r>
            <a:endParaRPr lang="en-US" sz="20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3AA29-234C-423C-8B1A-1A6F7E10201A}"/>
              </a:ext>
            </a:extLst>
          </p:cNvPr>
          <p:cNvSpPr/>
          <p:nvPr/>
        </p:nvSpPr>
        <p:spPr>
          <a:xfrm>
            <a:off x="1166158" y="1825326"/>
            <a:ext cx="6811684" cy="260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1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References: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Chan, R. &amp; Pak, C.K. (2022). </a:t>
            </a:r>
            <a:r>
              <a:rPr lang="en-US" sz="11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NSS BAFS Business Management 2</a:t>
            </a:r>
            <a:r>
              <a:rPr 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(Elective Part) (3</a:t>
            </a:r>
            <a:r>
              <a:rPr lang="en-US" sz="1100" baseline="30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rd</a:t>
            </a:r>
            <a:r>
              <a:rPr 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Ed.). Pearson. 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Ho, K.W.P., </a:t>
            </a:r>
            <a:r>
              <a:rPr lang="en-US" sz="11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Tsui</a:t>
            </a:r>
            <a:r>
              <a:rPr 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S.C.L. (2014). </a:t>
            </a:r>
            <a:r>
              <a:rPr lang="en-US" sz="11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BAFS in the New World 1: Business Environment &amp; Introduction to Management </a:t>
            </a:r>
            <a:r>
              <a:rPr 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(2</a:t>
            </a:r>
            <a:r>
              <a:rPr lang="en-US" sz="1100" baseline="30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nd</a:t>
            </a:r>
            <a:r>
              <a:rPr 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Ed.). Hong Kong: Pilot Publishing Company Ltd.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So, R., Kwok, R. &amp; Yip, K. (2019). </a:t>
            </a:r>
            <a:r>
              <a:rPr lang="en-US" sz="11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New Horizon Business, Accounting and Financial Studies: Business Environment and Introduction to Management</a:t>
            </a:r>
            <a:r>
              <a:rPr 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. Hong Kong Educational Publishing Company.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Ho, K.W.P., </a:t>
            </a:r>
            <a:r>
              <a:rPr lang="en-GB" sz="11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Tsui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, S.C.L. (2014). BAFS in the New World 1: Business Environment &amp; Introduction to Management (2</a:t>
            </a:r>
            <a:r>
              <a:rPr lang="en-GB" sz="1100" baseline="30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nd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Ed.). Hong Kong: Pilot Publishing Company Ltd. 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Tai Hing Group Holdings Limited (2023, March 16). </a:t>
            </a:r>
            <a:r>
              <a:rPr lang="en-GB" sz="11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2022 Interim Report.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sz="1100" u="sng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https://moebius.asia/Documents/company/reports/listedco/listconews/sehk/2022/0923/2022092300825.pdf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. 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Tai Hing Group Holdings Limited (2023, March 16). </a:t>
            </a:r>
            <a:r>
              <a:rPr lang="en-GB" sz="11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Tai Hing Official Website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. </a:t>
            </a:r>
            <a:r>
              <a:rPr lang="en-GB" sz="1100" u="sng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https://www.taihing.com/?route=home#home-banner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15000"/>
              </a:lnSpc>
            </a:pPr>
            <a:r>
              <a:rPr lang="en-GB" sz="1100" dirty="0">
                <a:latin typeface="Arial" panose="020B0604020202020204" pitchFamily="34" charset="0"/>
                <a:ea typeface="SimSun" panose="02010600030101010101" pitchFamily="2" charset="-122"/>
              </a:rPr>
              <a:t> 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27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Lesson Objectives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60" name="Google Shape;460;p34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29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/>
              <a:t>Identify the roles and importance of the key business functions: human resources, financial, operations management</a:t>
            </a:r>
            <a:endParaRPr sz="1800" b="1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Background of Tai Hing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3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6100" lvl="0" indent="-457200">
              <a:buSzPts val="2200"/>
              <a:buFont typeface="+mj-lt"/>
              <a:buAutoNum type="arabicPeriod"/>
            </a:pPr>
            <a:r>
              <a:rPr lang="en-US" sz="2200" b="1" dirty="0" smtClean="0"/>
              <a:t>What </a:t>
            </a:r>
            <a:r>
              <a:rPr lang="en-US" sz="2200" b="1" dirty="0"/>
              <a:t>kinds of information have you found on Tai Hing’s website?</a:t>
            </a:r>
          </a:p>
          <a:p>
            <a:pPr marL="88900" lvl="0" indent="0">
              <a:buSzPts val="2200"/>
              <a:buNone/>
            </a:pPr>
            <a:endParaRPr lang="en-US" sz="2200" b="1" dirty="0"/>
          </a:p>
          <a:p>
            <a:pPr marL="88900" lvl="0" indent="0">
              <a:buSzPts val="2200"/>
              <a:buNone/>
            </a:pPr>
            <a:endParaRPr lang="en-US" sz="2200" b="1" dirty="0"/>
          </a:p>
          <a:p>
            <a:pPr marL="88900" lvl="0" indent="0">
              <a:buSzPts val="2200"/>
              <a:buNone/>
            </a:pPr>
            <a:endParaRPr lang="en-US" sz="2200" b="1" dirty="0"/>
          </a:p>
          <a:p>
            <a:pPr marL="88900" lvl="0" indent="0">
              <a:buSzPts val="2200"/>
              <a:buNone/>
            </a:pPr>
            <a:endParaRPr lang="en-US" sz="2200" b="1" dirty="0"/>
          </a:p>
          <a:p>
            <a:pPr marL="88900" lvl="0" indent="0">
              <a:buSzPts val="2200"/>
              <a:buNone/>
            </a:pPr>
            <a:r>
              <a:rPr lang="en-US" sz="2200" b="1" dirty="0"/>
              <a:t>2. How many brands and restaurants does Tai </a:t>
            </a:r>
            <a:r>
              <a:rPr lang="en-US" sz="2200" b="1" dirty="0" err="1"/>
              <a:t>Hing</a:t>
            </a:r>
            <a:r>
              <a:rPr lang="en-US" sz="2200" b="1" dirty="0"/>
              <a:t> </a:t>
            </a:r>
            <a:r>
              <a:rPr lang="en-US" sz="2200" b="1" dirty="0" smtClean="0"/>
              <a:t>ha</a:t>
            </a:r>
            <a:r>
              <a:rPr lang="en-GB" sz="2200" b="1" dirty="0" err="1" smtClean="0"/>
              <a:t>ve</a:t>
            </a:r>
            <a:r>
              <a:rPr lang="en-US" sz="2200" b="1" dirty="0" smtClean="0"/>
              <a:t>?  </a:t>
            </a:r>
            <a:endParaRPr lang="en-US" sz="2200" b="1" dirty="0"/>
          </a:p>
          <a:p>
            <a:pPr marL="88900" lvl="0" indent="0">
              <a:buSzPts val="2200"/>
              <a:buNone/>
            </a:pPr>
            <a:endParaRPr lang="en-US" sz="2200" b="1" dirty="0"/>
          </a:p>
          <a:p>
            <a:pPr marL="88900" lvl="0" indent="0">
              <a:buSzPts val="2200"/>
              <a:buNone/>
            </a:pPr>
            <a:endParaRPr sz="22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F960A-65EF-3603-BA14-43BA7AB0949D}"/>
              </a:ext>
            </a:extLst>
          </p:cNvPr>
          <p:cNvSpPr txBox="1"/>
          <p:nvPr/>
        </p:nvSpPr>
        <p:spPr>
          <a:xfrm>
            <a:off x="1191375" y="2207035"/>
            <a:ext cx="8225281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zh-HK" sz="18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Food Production &amp; Distribution, Career, Vacancies, Investor relations, Financial Report,  Latest News, Leadership, …</a:t>
            </a:r>
            <a:endParaRPr lang="zh-TW" altLang="zh-HK" sz="18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2B656-C6C2-6F1D-F3B4-F31BDEC18A97}"/>
              </a:ext>
            </a:extLst>
          </p:cNvPr>
          <p:cNvSpPr txBox="1"/>
          <p:nvPr/>
        </p:nvSpPr>
        <p:spPr>
          <a:xfrm>
            <a:off x="1294845" y="3979432"/>
            <a:ext cx="6798646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altLang="zh-HK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Tai Hing Group has 19 brands and over 200 restaurants, </a:t>
            </a:r>
          </a:p>
          <a:p>
            <a:pPr lvl="0">
              <a:lnSpc>
                <a:spcPct val="115000"/>
              </a:lnSpc>
            </a:pPr>
            <a:r>
              <a:rPr lang="en-GB" altLang="zh-HK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e.g. </a:t>
            </a:r>
            <a:r>
              <a:rPr lang="en-GB" altLang="zh-HK" sz="1800" u="none" strike="noStrike" dirty="0" err="1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Teawood</a:t>
            </a:r>
            <a:r>
              <a:rPr lang="en-GB" altLang="zh-HK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, Men Wah Bing Teng, </a:t>
            </a:r>
            <a:r>
              <a:rPr lang="en-GB" altLang="zh-HK" sz="1800" u="none" strike="noStrike" dirty="0" err="1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Phở</a:t>
            </a:r>
            <a:r>
              <a:rPr lang="en-GB" altLang="zh-HK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 Lê...</a:t>
            </a:r>
            <a:endParaRPr lang="zh-TW" altLang="zh-HK" sz="18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Background of Tai Hing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73" name="Google Shape;473;p36"/>
          <p:cNvSpPr txBox="1">
            <a:spLocks noGrp="1"/>
          </p:cNvSpPr>
          <p:nvPr>
            <p:ph type="body" idx="4294967295"/>
          </p:nvPr>
        </p:nvSpPr>
        <p:spPr>
          <a:xfrm>
            <a:off x="444137" y="1146443"/>
            <a:ext cx="8699863" cy="814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buSzPct val="95000"/>
              <a:buFont typeface="+mj-lt"/>
              <a:buAutoNum type="arabicPeriod" startAt="3"/>
            </a:pPr>
            <a:r>
              <a:rPr lang="en-US" sz="2000" b="1" dirty="0" smtClean="0"/>
              <a:t>Tai </a:t>
            </a:r>
            <a:r>
              <a:rPr lang="en-US" sz="2000" b="1" dirty="0"/>
              <a:t>Hing Group has a large-scale business of 19 brands and over 200 restaurants. </a:t>
            </a:r>
            <a:r>
              <a:rPr lang="en-US" sz="2000" b="1" dirty="0" smtClean="0"/>
              <a:t>Do you know how it manages </a:t>
            </a:r>
            <a:r>
              <a:rPr lang="en-US" sz="2000" b="1" dirty="0"/>
              <a:t>the six business functions based on its website information? </a:t>
            </a:r>
          </a:p>
          <a:p>
            <a:pPr marL="0" lvl="0" indent="0">
              <a:buNone/>
            </a:pPr>
            <a:endParaRPr lang="en-US" sz="2000" b="1" dirty="0"/>
          </a:p>
          <a:p>
            <a:pPr marL="0" lvl="0" indent="0">
              <a:buNone/>
            </a:pPr>
            <a:endParaRPr sz="20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53CB7-F8D0-E8A4-6DF2-2535C6647EFC}"/>
              </a:ext>
            </a:extLst>
          </p:cNvPr>
          <p:cNvSpPr txBox="1"/>
          <p:nvPr/>
        </p:nvSpPr>
        <p:spPr>
          <a:xfrm>
            <a:off x="518432" y="2233614"/>
            <a:ext cx="4016828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human resources management – </a:t>
            </a:r>
            <a:endParaRPr lang="zh-TW" altLang="zh-HK" sz="1800" dirty="0"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financial management – </a:t>
            </a:r>
            <a:endParaRPr lang="zh-TW" altLang="zh-HK" sz="1800" dirty="0"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operations management – </a:t>
            </a:r>
            <a:endParaRPr lang="zh-TW" altLang="zh-HK" sz="1800" dirty="0"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marketing management – </a:t>
            </a:r>
            <a:endParaRPr lang="zh-TW" altLang="zh-HK" sz="1800" dirty="0"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information management –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risk management – </a:t>
            </a:r>
            <a:endParaRPr lang="zh-HK" altLang="en-US" sz="18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BE3A8-5FC0-CCF0-EBAC-7B2DC302794B}"/>
              </a:ext>
            </a:extLst>
          </p:cNvPr>
          <p:cNvSpPr txBox="1"/>
          <p:nvPr/>
        </p:nvSpPr>
        <p:spPr>
          <a:xfrm>
            <a:off x="4339444" y="2276264"/>
            <a:ext cx="2435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HK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Career, Vacancies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6919C-B969-C242-3825-435068900977}"/>
              </a:ext>
            </a:extLst>
          </p:cNvPr>
          <p:cNvSpPr txBox="1"/>
          <p:nvPr/>
        </p:nvSpPr>
        <p:spPr>
          <a:xfrm>
            <a:off x="3501458" y="2591324"/>
            <a:ext cx="513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HK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Financial Report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FFE6B7-4050-E6E5-875D-B4BF7C50ABBC}"/>
              </a:ext>
            </a:extLst>
          </p:cNvPr>
          <p:cNvSpPr txBox="1"/>
          <p:nvPr/>
        </p:nvSpPr>
        <p:spPr>
          <a:xfrm>
            <a:off x="3743324" y="2906383"/>
            <a:ext cx="513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HK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Food Production &amp; Distribution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A25CE-0950-8DDA-5D3A-052A05C57F08}"/>
              </a:ext>
            </a:extLst>
          </p:cNvPr>
          <p:cNvSpPr txBox="1"/>
          <p:nvPr/>
        </p:nvSpPr>
        <p:spPr>
          <a:xfrm>
            <a:off x="3743324" y="3191054"/>
            <a:ext cx="513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HK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Markets &amp; Brands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EA7F78-DF4E-3B79-D353-403DB008F036}"/>
              </a:ext>
            </a:extLst>
          </p:cNvPr>
          <p:cNvSpPr txBox="1"/>
          <p:nvPr/>
        </p:nvSpPr>
        <p:spPr>
          <a:xfrm>
            <a:off x="3840276" y="3472066"/>
            <a:ext cx="5135336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altLang="zh-HK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Latest News</a:t>
            </a:r>
            <a:endParaRPr lang="en-US" altLang="zh-HK" sz="1800" dirty="0">
              <a:solidFill>
                <a:srgbClr val="FF0000"/>
              </a:solidFill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71B3D-6E8B-95B9-BDA1-F287B5B14A2D}"/>
              </a:ext>
            </a:extLst>
          </p:cNvPr>
          <p:cNvSpPr txBox="1"/>
          <p:nvPr/>
        </p:nvSpPr>
        <p:spPr>
          <a:xfrm>
            <a:off x="2989721" y="3850974"/>
            <a:ext cx="513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HK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Investor relations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title"/>
          </p:nvPr>
        </p:nvSpPr>
        <p:spPr>
          <a:xfrm>
            <a:off x="713250" y="209894"/>
            <a:ext cx="7717500" cy="469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An Overview</a:t>
            </a:r>
            <a:r>
              <a:rPr lang="en" sz="2400" dirty="0"/>
              <a:t>: </a:t>
            </a:r>
            <a:r>
              <a:rPr lang="en" sz="2400" dirty="0">
                <a:solidFill>
                  <a:schemeClr val="dk1"/>
                </a:solidFill>
              </a:rPr>
              <a:t>Key Business Functions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454" name="Google Shape;454;p33"/>
          <p:cNvSpPr txBox="1">
            <a:spLocks noGrp="1"/>
          </p:cNvSpPr>
          <p:nvPr>
            <p:ph type="body" idx="4294967295"/>
          </p:nvPr>
        </p:nvSpPr>
        <p:spPr>
          <a:xfrm>
            <a:off x="187568" y="567545"/>
            <a:ext cx="8717441" cy="3367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en" sz="1800" b="1" dirty="0">
                <a:solidFill>
                  <a:srgbClr val="FF0000"/>
                </a:solidFill>
              </a:rPr>
              <a:t>Human Resources Management  </a:t>
            </a:r>
            <a:r>
              <a:rPr lang="en" sz="1800" b="1" dirty="0"/>
              <a:t>- </a:t>
            </a:r>
            <a:r>
              <a:rPr lang="en-US" altLang="zh-HK" sz="1800" b="1" dirty="0"/>
              <a:t>acquiring, training, appraising and compensating employees, and dealing with employees’ relations and well-being</a:t>
            </a:r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en" sz="1800" b="1" dirty="0">
                <a:solidFill>
                  <a:srgbClr val="FF0000"/>
                </a:solidFill>
              </a:rPr>
              <a:t>Financial Management  </a:t>
            </a:r>
            <a:r>
              <a:rPr lang="en" sz="1800" b="1" dirty="0"/>
              <a:t>- </a:t>
            </a:r>
            <a:r>
              <a:rPr lang="en-US" sz="1800" b="1" dirty="0"/>
              <a:t>managing financial resources and financial obligations of a company to achieve the company’s goals</a:t>
            </a:r>
            <a:endParaRPr lang="en" sz="1800" b="1" dirty="0"/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en" sz="1800" b="1" dirty="0">
                <a:solidFill>
                  <a:srgbClr val="FF0000"/>
                </a:solidFill>
              </a:rPr>
              <a:t>Operations Management </a:t>
            </a:r>
            <a:r>
              <a:rPr lang="en" sz="1800" b="1" dirty="0"/>
              <a:t>– </a:t>
            </a:r>
            <a:r>
              <a:rPr lang="en-US" sz="1800" b="1" dirty="0"/>
              <a:t>managing operating systems and processes that transform inputs into outputs</a:t>
            </a:r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en" sz="1800" b="1" dirty="0">
                <a:solidFill>
                  <a:srgbClr val="FF0000"/>
                </a:solidFill>
              </a:rPr>
              <a:t>Marketing Management </a:t>
            </a:r>
            <a:r>
              <a:rPr lang="en" sz="1800" b="1" dirty="0"/>
              <a:t>– </a:t>
            </a:r>
            <a:r>
              <a:rPr lang="en-US" sz="1800" b="1" dirty="0"/>
              <a:t>identifying customers’ needs and executing marketing strategies</a:t>
            </a:r>
            <a:endParaRPr sz="1800" b="1" dirty="0"/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en" sz="1800" b="1" dirty="0">
                <a:solidFill>
                  <a:srgbClr val="FF0000"/>
                </a:solidFill>
              </a:rPr>
              <a:t>Information Management </a:t>
            </a:r>
            <a:r>
              <a:rPr lang="en" sz="1800" b="1" dirty="0"/>
              <a:t>- </a:t>
            </a:r>
            <a:r>
              <a:rPr lang="en-GB" sz="1800" b="1" dirty="0"/>
              <a:t>gathering, processing, storing and distributing information to support a company’s operations and decision-making.</a:t>
            </a:r>
            <a:endParaRPr sz="1800" b="1" dirty="0"/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en" sz="1800" b="1" dirty="0">
                <a:solidFill>
                  <a:srgbClr val="FF0000"/>
                </a:solidFill>
              </a:rPr>
              <a:t>Risk Management </a:t>
            </a:r>
            <a:r>
              <a:rPr lang="en" sz="1800" b="1" dirty="0"/>
              <a:t>-  </a:t>
            </a:r>
            <a:r>
              <a:rPr lang="en-US" sz="1800" b="1" dirty="0"/>
              <a:t>identifying and assessing a company’s exposure to various types of risk and developing measures to </a:t>
            </a:r>
            <a:r>
              <a:rPr lang="en-US" sz="1800" b="1" dirty="0" err="1"/>
              <a:t>minimise</a:t>
            </a:r>
            <a:r>
              <a:rPr lang="en-US" sz="1800" b="1" dirty="0"/>
              <a:t> losses </a:t>
            </a:r>
            <a:endParaRPr sz="18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568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Indian Palette Aesthetic Agency by Slidesgo">
  <a:themeElements>
    <a:clrScheme name="Simple Light">
      <a:dk1>
        <a:srgbClr val="3D405B"/>
      </a:dk1>
      <a:lt1>
        <a:srgbClr val="F4F1DE"/>
      </a:lt1>
      <a:dk2>
        <a:srgbClr val="E07A5F"/>
      </a:dk2>
      <a:lt2>
        <a:srgbClr val="81B29A"/>
      </a:lt2>
      <a:accent1>
        <a:srgbClr val="F2CC8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21258EF013F40A0294BDA209D6882" ma:contentTypeVersion="9" ma:contentTypeDescription="Create a new document." ma:contentTypeScope="" ma:versionID="106e26422ab8f8860942262331e65a96">
  <xsd:schema xmlns:xsd="http://www.w3.org/2001/XMLSchema" xmlns:xs="http://www.w3.org/2001/XMLSchema" xmlns:p="http://schemas.microsoft.com/office/2006/metadata/properties" xmlns:ns3="29d36c9b-7b71-4dcd-9d5c-f584dcd28e9c" xmlns:ns4="248543e5-5ac0-400c-b938-e8e5d7320002" targetNamespace="http://schemas.microsoft.com/office/2006/metadata/properties" ma:root="true" ma:fieldsID="cace79d3e8af9106bfb107d80975eae8" ns3:_="" ns4:_="">
    <xsd:import namespace="29d36c9b-7b71-4dcd-9d5c-f584dcd28e9c"/>
    <xsd:import namespace="248543e5-5ac0-400c-b938-e8e5d73200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36c9b-7b71-4dcd-9d5c-f584dcd28e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543e5-5ac0-400c-b938-e8e5d7320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d36c9b-7b71-4dcd-9d5c-f584dcd28e9c" xsi:nil="true"/>
  </documentManagement>
</p:properties>
</file>

<file path=customXml/itemProps1.xml><?xml version="1.0" encoding="utf-8"?>
<ds:datastoreItem xmlns:ds="http://schemas.openxmlformats.org/officeDocument/2006/customXml" ds:itemID="{21F77358-A7BA-4E67-B441-117A3D01D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36c9b-7b71-4dcd-9d5c-f584dcd28e9c"/>
    <ds:schemaRef ds:uri="248543e5-5ac0-400c-b938-e8e5d7320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91B004-C857-414C-95EA-15635B5A7F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2341D4-46C2-462D-94A5-367B8F8796E4}">
  <ds:schemaRefs>
    <ds:schemaRef ds:uri="29d36c9b-7b71-4dcd-9d5c-f584dcd28e9c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48543e5-5ac0-400c-b938-e8e5d732000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4448</TotalTime>
  <Words>2947</Words>
  <Application>Microsoft Office PowerPoint</Application>
  <PresentationFormat>如螢幕大小 (16:9)</PresentationFormat>
  <Paragraphs>359</Paragraphs>
  <Slides>50</Slides>
  <Notes>33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3" baseType="lpstr">
      <vt:lpstr>Arial</vt:lpstr>
      <vt:lpstr>新細明體</vt:lpstr>
      <vt:lpstr>DM Sans</vt:lpstr>
      <vt:lpstr>Space Mono</vt:lpstr>
      <vt:lpstr>SimSun</vt:lpstr>
      <vt:lpstr>Roboto</vt:lpstr>
      <vt:lpstr>Spinnaker</vt:lpstr>
      <vt:lpstr>Bebas Neue</vt:lpstr>
      <vt:lpstr>Wingdings</vt:lpstr>
      <vt:lpstr>Mandali</vt:lpstr>
      <vt:lpstr>Raleway</vt:lpstr>
      <vt:lpstr>Times New Roman</vt:lpstr>
      <vt:lpstr>Minimalist Indian Palette Aesthetic Agency by Slidesgo</vt:lpstr>
      <vt:lpstr>Key Business Functions Lesson 1</vt:lpstr>
      <vt:lpstr>TABLE OF CONTENTS</vt:lpstr>
      <vt:lpstr>Introduction to New Topic</vt:lpstr>
      <vt:lpstr>Introduction to New Topic: Key Business Functions</vt:lpstr>
      <vt:lpstr>Introduction to New Topic: Key Business Functions</vt:lpstr>
      <vt:lpstr>Lesson Objectives</vt:lpstr>
      <vt:lpstr>Background of Tai Hing</vt:lpstr>
      <vt:lpstr>Background of Tai Hing</vt:lpstr>
      <vt:lpstr>An Overview: Key Business Functions</vt:lpstr>
      <vt:lpstr>Teaching Part 1: </vt:lpstr>
      <vt:lpstr>Part 1: Human Resources Management</vt:lpstr>
      <vt:lpstr>Part 1: Human Resources Management</vt:lpstr>
      <vt:lpstr>Part 1: Human Resources Management</vt:lpstr>
      <vt:lpstr>Part 1: Human Resources Management</vt:lpstr>
      <vt:lpstr>Group Discussion: Human Resources Management of Tai Hing Group</vt:lpstr>
      <vt:lpstr>Group Discussion: Human Resources Management of Tai Hing Group</vt:lpstr>
      <vt:lpstr>Key functions of human resources management</vt:lpstr>
      <vt:lpstr>Key functions of human resources management</vt:lpstr>
      <vt:lpstr>Key functions of human resources management</vt:lpstr>
      <vt:lpstr>Key functions of human resources management</vt:lpstr>
      <vt:lpstr>Key functions of human resources management</vt:lpstr>
      <vt:lpstr>Key functions of human resources management</vt:lpstr>
      <vt:lpstr>Let’s think: Compare and contrast</vt:lpstr>
      <vt:lpstr>Teaching Part 2: </vt:lpstr>
      <vt:lpstr>Part 2: Financial Management</vt:lpstr>
      <vt:lpstr>Part 2: Financial Management</vt:lpstr>
      <vt:lpstr>Financial Management of Tai Hing Group</vt:lpstr>
      <vt:lpstr>Financial Management of Tai Hing Group</vt:lpstr>
      <vt:lpstr>Key functions of financial management</vt:lpstr>
      <vt:lpstr>Key functions of financial management</vt:lpstr>
      <vt:lpstr>Key functions of financial management</vt:lpstr>
      <vt:lpstr>Key functions of financial management</vt:lpstr>
      <vt:lpstr>Key functions of financial management</vt:lpstr>
      <vt:lpstr>Case Study</vt:lpstr>
      <vt:lpstr>Teaching Part 3: </vt:lpstr>
      <vt:lpstr>Part 3: Operations Management</vt:lpstr>
      <vt:lpstr>Part 3: Operations Management</vt:lpstr>
      <vt:lpstr>Operations Management of Tai Hing Group</vt:lpstr>
      <vt:lpstr>Operations Management of Tai Hing Group</vt:lpstr>
      <vt:lpstr>Key functions of operations management</vt:lpstr>
      <vt:lpstr>Key functions of operations management</vt:lpstr>
      <vt:lpstr>Key functions of operations management</vt:lpstr>
      <vt:lpstr>Key functions of operations management</vt:lpstr>
      <vt:lpstr>Let’s think</vt:lpstr>
      <vt:lpstr>Conclusion </vt:lpstr>
      <vt:lpstr>Test your knowledge! </vt:lpstr>
      <vt:lpstr>Test your knowledge! </vt:lpstr>
      <vt:lpstr>Test your knowledge! </vt:lpstr>
      <vt:lpstr>Conclusion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Business Functions Lesson 1</dc:title>
  <dc:creator>WONG, Fung-shan Winky</dc:creator>
  <cp:lastModifiedBy>CDO(TE)11</cp:lastModifiedBy>
  <cp:revision>84</cp:revision>
  <dcterms:modified xsi:type="dcterms:W3CDTF">2024-01-11T03:07:26Z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0x0101008A721258EF013F40A0294BDA209D6882</vt:lpwstr>
  </property>
</Properties>
</file>