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4"/>
    <p:sldMasterId id="2147483703" r:id="rId5"/>
  </p:sldMasterIdLst>
  <p:notesMasterIdLst>
    <p:notesMasterId r:id="rId51"/>
  </p:notesMasterIdLst>
  <p:handoutMasterIdLst>
    <p:handoutMasterId r:id="rId52"/>
  </p:handoutMasterIdLst>
  <p:sldIdLst>
    <p:sldId id="256" r:id="rId6"/>
    <p:sldId id="257" r:id="rId7"/>
    <p:sldId id="258" r:id="rId8"/>
    <p:sldId id="259" r:id="rId9"/>
    <p:sldId id="260" r:id="rId10"/>
    <p:sldId id="261" r:id="rId11"/>
    <p:sldId id="262" r:id="rId12"/>
    <p:sldId id="263" r:id="rId13"/>
    <p:sldId id="264" r:id="rId14"/>
    <p:sldId id="294" r:id="rId15"/>
    <p:sldId id="297" r:id="rId16"/>
    <p:sldId id="295" r:id="rId17"/>
    <p:sldId id="265" r:id="rId18"/>
    <p:sldId id="266" r:id="rId19"/>
    <p:sldId id="302" r:id="rId20"/>
    <p:sldId id="267" r:id="rId21"/>
    <p:sldId id="296" r:id="rId22"/>
    <p:sldId id="268" r:id="rId23"/>
    <p:sldId id="298" r:id="rId24"/>
    <p:sldId id="270" r:id="rId25"/>
    <p:sldId id="269" r:id="rId26"/>
    <p:sldId id="274" r:id="rId27"/>
    <p:sldId id="273" r:id="rId28"/>
    <p:sldId id="299" r:id="rId29"/>
    <p:sldId id="275" r:id="rId30"/>
    <p:sldId id="276" r:id="rId31"/>
    <p:sldId id="277" r:id="rId32"/>
    <p:sldId id="279" r:id="rId33"/>
    <p:sldId id="300" r:id="rId34"/>
    <p:sldId id="281" r:id="rId35"/>
    <p:sldId id="301" r:id="rId36"/>
    <p:sldId id="280" r:id="rId37"/>
    <p:sldId id="282" r:id="rId38"/>
    <p:sldId id="283" r:id="rId39"/>
    <p:sldId id="306" r:id="rId40"/>
    <p:sldId id="284" r:id="rId41"/>
    <p:sldId id="285" r:id="rId42"/>
    <p:sldId id="286" r:id="rId43"/>
    <p:sldId id="287" r:id="rId44"/>
    <p:sldId id="288" r:id="rId45"/>
    <p:sldId id="289" r:id="rId46"/>
    <p:sldId id="290" r:id="rId47"/>
    <p:sldId id="291" r:id="rId48"/>
    <p:sldId id="292" r:id="rId49"/>
    <p:sldId id="304" r:id="rId50"/>
  </p:sldIdLst>
  <p:sldSz cx="9144000" cy="5143500" type="screen16x9"/>
  <p:notesSz cx="6858000" cy="9144000"/>
  <p:embeddedFontLst>
    <p:embeddedFont>
      <p:font typeface="Roboto" panose="02020500000000000000" charset="0"/>
      <p:regular r:id="rId53"/>
      <p:bold r:id="rId54"/>
      <p:italic r:id="rId55"/>
      <p:boldItalic r:id="rId56"/>
    </p:embeddedFont>
    <p:embeddedFont>
      <p:font typeface="SimSun" panose="02010600030101010101" pitchFamily="2" charset="-122"/>
      <p:regular r:id="rId57"/>
    </p:embeddedFont>
    <p:embeddedFont>
      <p:font typeface="DM Sans" panose="02020500000000000000" charset="0"/>
      <p:regular r:id="rId58"/>
      <p:bold r:id="rId59"/>
      <p:italic r:id="rId60"/>
      <p:boldItalic r:id="rId61"/>
    </p:embeddedFont>
    <p:embeddedFont>
      <p:font typeface="Bebas Neue" panose="02020500000000000000" charset="0"/>
      <p:regular r:id="rId62"/>
    </p:embeddedFont>
    <p:embeddedFont>
      <p:font typeface="Spinnaker" panose="02020500000000000000" charset="0"/>
      <p:regular r:id="rId63"/>
    </p:embeddedFont>
    <p:embeddedFont>
      <p:font typeface="Space Mono" panose="02020500000000000000" charset="0"/>
      <p:regular r:id="rId64"/>
      <p:bold r:id="rId65"/>
      <p:italic r:id="rId66"/>
      <p:boldItalic r:id="rId67"/>
    </p:embeddedFont>
    <p:embeddedFont>
      <p:font typeface="Raleway" panose="02020500000000000000" charset="0"/>
      <p:regular r:id="rId68"/>
      <p:bold r:id="rId69"/>
      <p:italic r:id="rId70"/>
      <p:boldItalic r:id="rId71"/>
    </p:embeddedFont>
    <p:embeddedFont>
      <p:font typeface="Mandali" panose="02020500000000000000"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 Wai-leung Rex" initials="NWR" lastIdx="25" clrIdx="0">
    <p:extLst>
      <p:ext uri="{19B8F6BF-5375-455C-9EA6-DF929625EA0E}">
        <p15:presenceInfo xmlns:p15="http://schemas.microsoft.com/office/powerpoint/2012/main" userId="S-1-5-21-2637006528-1015924553-1750768987-79527" providerId="AD"/>
      </p:ext>
    </p:extLst>
  </p:cmAuthor>
  <p:cmAuthor id="2" name="YU, Wai Mui Christina [SSC]" initials="YWMC[" lastIdx="7" clrIdx="1">
    <p:extLst>
      <p:ext uri="{19B8F6BF-5375-455C-9EA6-DF929625EA0E}">
        <p15:presenceInfo xmlns:p15="http://schemas.microsoft.com/office/powerpoint/2012/main" userId="S-1-5-21-362188173-1902112676-2242252349-8421" providerId="AD"/>
      </p:ext>
    </p:extLst>
  </p:cmAuthor>
  <p:cmAuthor id="3" name="CDO(TE)11" initials="WFW" lastIdx="9" clrIdx="2">
    <p:extLst>
      <p:ext uri="{19B8F6BF-5375-455C-9EA6-DF929625EA0E}">
        <p15:presenceInfo xmlns:p15="http://schemas.microsoft.com/office/powerpoint/2012/main" userId="CDO(TE)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0F0FD-CCD8-40D7-B5DC-6BF4A4304A85}" v="1" dt="2023-02-19T08:19:14.972"/>
  </p1510:revLst>
</p1510:revInfo>
</file>

<file path=ppt/tableStyles.xml><?xml version="1.0" encoding="utf-8"?>
<a:tblStyleLst xmlns:a="http://schemas.openxmlformats.org/drawingml/2006/main" def="{83890496-CECB-47FA-8646-50BA2E98B586}">
  <a:tblStyle styleId="{83890496-CECB-47FA-8646-50BA2E98B5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1" autoAdjust="0"/>
  </p:normalViewPr>
  <p:slideViewPr>
    <p:cSldViewPr snapToGrid="0">
      <p:cViewPr varScale="1">
        <p:scale>
          <a:sx n="76" d="100"/>
          <a:sy n="76" d="100"/>
        </p:scale>
        <p:origin x="-330" y="1026"/>
      </p:cViewPr>
      <p:guideLst/>
    </p:cSldViewPr>
  </p:slideViewPr>
  <p:notesTextViewPr>
    <p:cViewPr>
      <p:scale>
        <a:sx n="1" d="1"/>
        <a:sy n="1" d="1"/>
      </p:scale>
      <p:origin x="0" y="0"/>
    </p:cViewPr>
  </p:notesTextViewPr>
  <p:sorterViewPr>
    <p:cViewPr>
      <p:scale>
        <a:sx n="106" d="100"/>
        <a:sy n="106" d="100"/>
      </p:scale>
      <p:origin x="0" y="-12720"/>
    </p:cViewPr>
  </p:sorterViewPr>
  <p:notesViewPr>
    <p:cSldViewPr snapToGrid="0">
      <p:cViewPr varScale="1">
        <p:scale>
          <a:sx n="82" d="100"/>
          <a:sy n="82" d="100"/>
        </p:scale>
        <p:origin x="106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presProps" Target="presProp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72"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NG, VIENNA 11291721" userId="30ae937a-bfbf-4a5a-96cc-bc2bf792c8d3" providerId="ADAL" clId="{2150F0FD-CCD8-40D7-B5DC-6BF4A4304A85}"/>
    <pc:docChg chg="undo custSel modSld">
      <pc:chgData name="YUNG, VIENNA 11291721" userId="30ae937a-bfbf-4a5a-96cc-bc2bf792c8d3" providerId="ADAL" clId="{2150F0FD-CCD8-40D7-B5DC-6BF4A4304A85}" dt="2023-02-19T08:20:15.473" v="188" actId="20577"/>
      <pc:docMkLst>
        <pc:docMk/>
      </pc:docMkLst>
      <pc:sldChg chg="modSp mod">
        <pc:chgData name="YUNG, VIENNA 11291721" userId="30ae937a-bfbf-4a5a-96cc-bc2bf792c8d3" providerId="ADAL" clId="{2150F0FD-CCD8-40D7-B5DC-6BF4A4304A85}" dt="2023-02-19T08:14:35.240" v="98" actId="20577"/>
        <pc:sldMkLst>
          <pc:docMk/>
          <pc:sldMk cId="0" sldId="265"/>
        </pc:sldMkLst>
        <pc:graphicFrameChg chg="modGraphic">
          <ac:chgData name="YUNG, VIENNA 11291721" userId="30ae937a-bfbf-4a5a-96cc-bc2bf792c8d3" providerId="ADAL" clId="{2150F0FD-CCD8-40D7-B5DC-6BF4A4304A85}" dt="2023-02-19T08:14:35.240" v="98" actId="20577"/>
          <ac:graphicFrameMkLst>
            <pc:docMk/>
            <pc:sldMk cId="0" sldId="265"/>
            <ac:graphicFrameMk id="886" creationId="{00000000-0000-0000-0000-000000000000}"/>
          </ac:graphicFrameMkLst>
        </pc:graphicFrameChg>
      </pc:sldChg>
      <pc:sldChg chg="modSp mod">
        <pc:chgData name="YUNG, VIENNA 11291721" userId="30ae937a-bfbf-4a5a-96cc-bc2bf792c8d3" providerId="ADAL" clId="{2150F0FD-CCD8-40D7-B5DC-6BF4A4304A85}" dt="2023-02-19T08:19:30.554" v="180" actId="20577"/>
        <pc:sldMkLst>
          <pc:docMk/>
          <pc:sldMk cId="0" sldId="266"/>
        </pc:sldMkLst>
        <pc:spChg chg="mod">
          <ac:chgData name="YUNG, VIENNA 11291721" userId="30ae937a-bfbf-4a5a-96cc-bc2bf792c8d3" providerId="ADAL" clId="{2150F0FD-CCD8-40D7-B5DC-6BF4A4304A85}" dt="2023-02-19T08:19:30.554" v="180" actId="20577"/>
          <ac:spMkLst>
            <pc:docMk/>
            <pc:sldMk cId="0" sldId="266"/>
            <ac:spMk id="892" creationId="{00000000-0000-0000-0000-000000000000}"/>
          </ac:spMkLst>
        </pc:spChg>
      </pc:sldChg>
      <pc:sldChg chg="modSp mod">
        <pc:chgData name="YUNG, VIENNA 11291721" userId="30ae937a-bfbf-4a5a-96cc-bc2bf792c8d3" providerId="ADAL" clId="{2150F0FD-CCD8-40D7-B5DC-6BF4A4304A85}" dt="2023-02-19T08:20:15.473" v="188" actId="20577"/>
        <pc:sldMkLst>
          <pc:docMk/>
          <pc:sldMk cId="0" sldId="267"/>
        </pc:sldMkLst>
        <pc:spChg chg="mod">
          <ac:chgData name="YUNG, VIENNA 11291721" userId="30ae937a-bfbf-4a5a-96cc-bc2bf792c8d3" providerId="ADAL" clId="{2150F0FD-CCD8-40D7-B5DC-6BF4A4304A85}" dt="2023-02-19T08:17:21.085" v="144" actId="20577"/>
          <ac:spMkLst>
            <pc:docMk/>
            <pc:sldMk cId="0" sldId="267"/>
            <ac:spMk id="899" creationId="{00000000-0000-0000-0000-000000000000}"/>
          </ac:spMkLst>
        </pc:spChg>
        <pc:graphicFrameChg chg="mod modGraphic">
          <ac:chgData name="YUNG, VIENNA 11291721" userId="30ae937a-bfbf-4a5a-96cc-bc2bf792c8d3" providerId="ADAL" clId="{2150F0FD-CCD8-40D7-B5DC-6BF4A4304A85}" dt="2023-02-19T08:20:15.473" v="188" actId="20577"/>
          <ac:graphicFrameMkLst>
            <pc:docMk/>
            <pc:sldMk cId="0" sldId="267"/>
            <ac:graphicFrameMk id="900"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E3A20-18FE-4ADC-92CD-407C2344E99B}" type="datetimeFigureOut">
              <a:rPr lang="zh-HK" altLang="en-US" smtClean="0"/>
              <a:t>27/12/2023</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5755B6-0DB3-421B-B88A-7AFB51E7EDE3}" type="slidenum">
              <a:rPr lang="zh-HK" altLang="en-US" smtClean="0"/>
              <a:t>‹#›</a:t>
            </a:fld>
            <a:endParaRPr lang="zh-HK" altLang="en-US"/>
          </a:p>
        </p:txBody>
      </p:sp>
    </p:spTree>
    <p:extLst>
      <p:ext uri="{BB962C8B-B14F-4D97-AF65-F5344CB8AC3E}">
        <p14:creationId xmlns:p14="http://schemas.microsoft.com/office/powerpoint/2010/main" val="3285951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 name="頁尾版面配置區 1"/>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5"/>
          </p:nvPr>
        </p:nvSpPr>
        <p:spPr>
          <a:xfrm>
            <a:off x="3886200" y="8671903"/>
            <a:ext cx="2971800" cy="458787"/>
          </a:xfrm>
          <a:prstGeom prst="rect">
            <a:avLst/>
          </a:prstGeom>
        </p:spPr>
        <p:txBody>
          <a:bodyPr vert="horz" lIns="91440" tIns="45720" rIns="91440" bIns="45720" rtlCol="0" anchor="b"/>
          <a:lstStyle>
            <a:lvl1pPr algn="r">
              <a:defRPr sz="1200"/>
            </a:lvl1pPr>
          </a:lstStyle>
          <a:p>
            <a:fld id="{C8A31D86-0101-4498-A6B0-173CBE4BBE48}" type="slidenum">
              <a:rPr lang="zh-HK" altLang="en-US" smtClean="0"/>
              <a:t>‹#›</a:t>
            </a:fld>
            <a:endParaRPr lang="zh-HK" altLang="en-US"/>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a:t>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c608d1800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c608d1800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10</a:t>
            </a:fld>
            <a:endParaRPr lang="zh-HK" altLang="en-US"/>
          </a:p>
        </p:txBody>
      </p:sp>
    </p:spTree>
    <p:extLst>
      <p:ext uri="{BB962C8B-B14F-4D97-AF65-F5344CB8AC3E}">
        <p14:creationId xmlns:p14="http://schemas.microsoft.com/office/powerpoint/2010/main" val="295972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c608d1800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c608d1800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11</a:t>
            </a:fld>
            <a:endParaRPr lang="zh-HK" altLang="en-US"/>
          </a:p>
        </p:txBody>
      </p:sp>
    </p:spTree>
    <p:extLst>
      <p:ext uri="{BB962C8B-B14F-4D97-AF65-F5344CB8AC3E}">
        <p14:creationId xmlns:p14="http://schemas.microsoft.com/office/powerpoint/2010/main" val="291753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c608d1800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c608d1800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12</a:t>
            </a:fld>
            <a:endParaRPr lang="zh-HK" altLang="en-US"/>
          </a:p>
        </p:txBody>
      </p:sp>
    </p:spTree>
    <p:extLst>
      <p:ext uri="{BB962C8B-B14F-4D97-AF65-F5344CB8AC3E}">
        <p14:creationId xmlns:p14="http://schemas.microsoft.com/office/powerpoint/2010/main" val="150733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c608d18007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c608d18007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13</a:t>
            </a:fld>
            <a:endParaRPr lang="zh-HK"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c608d18007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1c608d18007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14</a:t>
            </a:fld>
            <a:endParaRPr lang="zh-HK"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1c608d18007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1c608d18007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16</a:t>
            </a:fld>
            <a:endParaRPr lang="zh-HK"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c608d1800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c608d1800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17</a:t>
            </a:fld>
            <a:endParaRPr lang="zh-HK" altLang="en-US"/>
          </a:p>
        </p:txBody>
      </p:sp>
    </p:spTree>
    <p:extLst>
      <p:ext uri="{BB962C8B-B14F-4D97-AF65-F5344CB8AC3E}">
        <p14:creationId xmlns:p14="http://schemas.microsoft.com/office/powerpoint/2010/main" val="1779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c608d1800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c608d1800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18</a:t>
            </a:fld>
            <a:endParaRPr lang="zh-HK"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c608d18007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1c608d18007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19</a:t>
            </a:fld>
            <a:endParaRPr lang="zh-HK" altLang="en-US"/>
          </a:p>
        </p:txBody>
      </p:sp>
    </p:spTree>
    <p:extLst>
      <p:ext uri="{BB962C8B-B14F-4D97-AF65-F5344CB8AC3E}">
        <p14:creationId xmlns:p14="http://schemas.microsoft.com/office/powerpoint/2010/main" val="55057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c608d18007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c608d18007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20</a:t>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cc4eefb600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1cc4eefb600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a:t>
            </a:fld>
            <a:endParaRPr lang="zh-H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1c608d18007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1c608d18007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21</a:t>
            </a:fld>
            <a:endParaRPr lang="zh-HK"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c608d18007_4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c608d18007_4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22</a:t>
            </a:fld>
            <a:endParaRPr lang="zh-HK"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cbbc1b01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cbbc1b01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23</a:t>
            </a:fld>
            <a:endParaRPr lang="zh-HK"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cbbc1b01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cbbc1b01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24</a:t>
            </a:fld>
            <a:endParaRPr lang="zh-HK" altLang="en-US"/>
          </a:p>
        </p:txBody>
      </p:sp>
    </p:spTree>
    <p:extLst>
      <p:ext uri="{BB962C8B-B14F-4D97-AF65-F5344CB8AC3E}">
        <p14:creationId xmlns:p14="http://schemas.microsoft.com/office/powerpoint/2010/main" val="301544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c608d18007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c608d18007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25</a:t>
            </a:fld>
            <a:endParaRPr lang="zh-HK"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c608d18007_4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c608d18007_4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26</a:t>
            </a:fld>
            <a:endParaRPr lang="zh-HK"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1c608d18007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1c608d18007_4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27</a:t>
            </a:fld>
            <a:endParaRPr lang="zh-HK"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c608d18007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1c608d18007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28</a:t>
            </a:fld>
            <a:endParaRPr lang="zh-HK"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c608d18007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1c608d18007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29</a:t>
            </a:fld>
            <a:endParaRPr lang="zh-HK" altLang="en-US"/>
          </a:p>
        </p:txBody>
      </p:sp>
    </p:spTree>
    <p:extLst>
      <p:ext uri="{BB962C8B-B14F-4D97-AF65-F5344CB8AC3E}">
        <p14:creationId xmlns:p14="http://schemas.microsoft.com/office/powerpoint/2010/main" val="2499469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c608d18007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c608d18007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30</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cbbc1b012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cbbc1b012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a:t>
            </a:fld>
            <a:endParaRPr lang="zh-HK"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c608d18007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1c608d18007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31</a:t>
            </a:fld>
            <a:endParaRPr lang="zh-HK" altLang="en-US"/>
          </a:p>
        </p:txBody>
      </p:sp>
    </p:spTree>
    <p:extLst>
      <p:ext uri="{BB962C8B-B14F-4D97-AF65-F5344CB8AC3E}">
        <p14:creationId xmlns:p14="http://schemas.microsoft.com/office/powerpoint/2010/main" val="3476338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1c608d18007_4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1c608d18007_4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32</a:t>
            </a:fld>
            <a:endParaRPr lang="zh-HK"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c608d18007_4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c608d18007_4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33</a:t>
            </a:fld>
            <a:endParaRPr lang="zh-HK"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cbbc1b012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cbbc1b012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34</a:t>
            </a:fld>
            <a:endParaRPr lang="zh-HK"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c608d18007_4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1c608d18007_4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36</a:t>
            </a:fld>
            <a:endParaRPr lang="zh-HK"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c608d18007_4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c608d18007_4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37</a:t>
            </a:fld>
            <a:endParaRPr lang="zh-HK"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c608d18007_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1c608d18007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38</a:t>
            </a:fld>
            <a:endParaRPr lang="zh-HK"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c608d18007_4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c608d18007_4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39</a:t>
            </a:fld>
            <a:endParaRPr lang="zh-HK"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c608d18007_4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1c608d18007_4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40</a:t>
            </a:fld>
            <a:endParaRPr lang="zh-HK"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c608d18007_4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c608d18007_4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41</a:t>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c608d18007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c608d18007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a:t>
            </a:fld>
            <a:endParaRPr lang="zh-HK"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1c608d18007_4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1c608d18007_4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42</a:t>
            </a:fld>
            <a:endParaRPr lang="zh-HK"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c608d18007_4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1c608d18007_4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43</a:t>
            </a:fld>
            <a:endParaRPr lang="zh-HK"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1c608d18007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1c608d18007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44</a:t>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c608d18007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1c608d18007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5</a:t>
            </a:fld>
            <a:endParaRPr lang="zh-H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c608d1800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c608d1800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6</a:t>
            </a:fld>
            <a:endParaRPr lang="zh-HK"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c608d1800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c608d1800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7</a:t>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1c608d1800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1c608d1800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8</a:t>
            </a:fld>
            <a:endParaRPr lang="zh-HK"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c608d18007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c608d18007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投影片編號版面配置區 1"/>
          <p:cNvSpPr>
            <a:spLocks noGrp="1"/>
          </p:cNvSpPr>
          <p:nvPr>
            <p:ph type="sldNum" sz="quarter" idx="10"/>
          </p:nvPr>
        </p:nvSpPr>
        <p:spPr/>
        <p:txBody>
          <a:bodyPr/>
          <a:lstStyle/>
          <a:p>
            <a:fld id="{C8A31D86-0101-4498-A6B0-173CBE4BBE48}" type="slidenum">
              <a:rPr lang="zh-HK" altLang="en-US" smtClean="0"/>
              <a:t>9</a:t>
            </a:fld>
            <a:endParaRPr lang="zh-HK"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43400" y="-1442525"/>
            <a:ext cx="12563875" cy="7484975"/>
            <a:chOff x="-1343400" y="-1442525"/>
            <a:chExt cx="12563875" cy="7484975"/>
          </a:xfrm>
        </p:grpSpPr>
        <p:grpSp>
          <p:nvGrpSpPr>
            <p:cNvPr id="10" name="Google Shape;10;p2"/>
            <p:cNvGrpSpPr/>
            <p:nvPr/>
          </p:nvGrpSpPr>
          <p:grpSpPr>
            <a:xfrm>
              <a:off x="-1343400" y="-1442525"/>
              <a:ext cx="12563875" cy="7484975"/>
              <a:chOff x="-1343400" y="-1442525"/>
              <a:chExt cx="12563875" cy="7484975"/>
            </a:xfrm>
          </p:grpSpPr>
          <p:sp>
            <p:nvSpPr>
              <p:cNvPr id="11" name="Google Shape;11;p2"/>
              <p:cNvSpPr/>
              <p:nvPr/>
            </p:nvSpPr>
            <p:spPr>
              <a:xfrm rot="5400000">
                <a:off x="987349" y="30245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flipH="1">
                <a:off x="-1343400" y="28289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5150" y="53950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14" name="Google Shape;14;p2"/>
              <p:cNvSpPr/>
              <p:nvPr/>
            </p:nvSpPr>
            <p:spPr>
              <a:xfrm>
                <a:off x="3837875" y="676475"/>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17" name="Google Shape;17;p2"/>
            <p:cNvGrpSpPr/>
            <p:nvPr/>
          </p:nvGrpSpPr>
          <p:grpSpPr>
            <a:xfrm>
              <a:off x="7988894" y="4308581"/>
              <a:ext cx="883759" cy="600001"/>
              <a:chOff x="-3966800" y="-2580100"/>
              <a:chExt cx="1127675" cy="765600"/>
            </a:xfrm>
          </p:grpSpPr>
          <p:cxnSp>
            <p:nvCxnSpPr>
              <p:cNvPr id="18" name="Google Shape;18;p2"/>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21" name="Google Shape;21;p2"/>
            <p:cNvGrpSpPr/>
            <p:nvPr/>
          </p:nvGrpSpPr>
          <p:grpSpPr>
            <a:xfrm>
              <a:off x="7988895" y="239505"/>
              <a:ext cx="883759" cy="600001"/>
              <a:chOff x="-3966800" y="-2580100"/>
              <a:chExt cx="1127675" cy="765600"/>
            </a:xfrm>
          </p:grpSpPr>
          <p:cxnSp>
            <p:nvCxnSpPr>
              <p:cNvPr id="22" name="Google Shape;22;p2"/>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25" name="Google Shape;25;p2"/>
          <p:cNvSpPr txBox="1">
            <a:spLocks noGrp="1"/>
          </p:cNvSpPr>
          <p:nvPr>
            <p:ph type="ctrTitle"/>
          </p:nvPr>
        </p:nvSpPr>
        <p:spPr>
          <a:xfrm>
            <a:off x="1018025" y="996700"/>
            <a:ext cx="5865300" cy="1908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000" b="1">
                <a:solidFill>
                  <a:schemeClr val="dk2"/>
                </a:solidFill>
                <a:latin typeface="Spinnaker"/>
                <a:ea typeface="Spinnaker"/>
                <a:cs typeface="Spinnaker"/>
                <a:sym typeface="Spinnak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1018025" y="3030600"/>
            <a:ext cx="5865300" cy="38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Mandali"/>
                <a:ea typeface="Mandali"/>
                <a:cs typeface="Mandali"/>
                <a:sym typeface="Mandal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grpSp>
        <p:nvGrpSpPr>
          <p:cNvPr id="135" name="Google Shape;135;p11"/>
          <p:cNvGrpSpPr/>
          <p:nvPr/>
        </p:nvGrpSpPr>
        <p:grpSpPr>
          <a:xfrm>
            <a:off x="-1241314" y="-1178648"/>
            <a:ext cx="12681632" cy="7011223"/>
            <a:chOff x="-1241314" y="-1178648"/>
            <a:chExt cx="12681632" cy="7011223"/>
          </a:xfrm>
        </p:grpSpPr>
        <p:grpSp>
          <p:nvGrpSpPr>
            <p:cNvPr id="136" name="Google Shape;136;p11"/>
            <p:cNvGrpSpPr/>
            <p:nvPr/>
          </p:nvGrpSpPr>
          <p:grpSpPr>
            <a:xfrm flipH="1">
              <a:off x="-1241314" y="-1178648"/>
              <a:ext cx="12681632" cy="7011223"/>
              <a:chOff x="-2040622" y="-1178648"/>
              <a:chExt cx="12681632" cy="7011223"/>
            </a:xfrm>
          </p:grpSpPr>
          <p:sp>
            <p:nvSpPr>
              <p:cNvPr id="137" name="Google Shape;137;p11"/>
              <p:cNvSpPr/>
              <p:nvPr/>
            </p:nvSpPr>
            <p:spPr>
              <a:xfrm rot="-5400000">
                <a:off x="6475980" y="-5714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1"/>
              <p:cNvGrpSpPr/>
              <p:nvPr/>
            </p:nvGrpSpPr>
            <p:grpSpPr>
              <a:xfrm>
                <a:off x="-159250" y="-108756"/>
                <a:ext cx="3580675" cy="5844088"/>
                <a:chOff x="-159250" y="-108756"/>
                <a:chExt cx="3580675" cy="5844088"/>
              </a:xfrm>
            </p:grpSpPr>
            <p:sp>
              <p:nvSpPr>
                <p:cNvPr id="139" name="Google Shape;139;p11"/>
                <p:cNvSpPr/>
                <p:nvPr/>
              </p:nvSpPr>
              <p:spPr>
                <a:xfrm rot="10800000" flipH="1">
                  <a:off x="-121600" y="2482406"/>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159250" y="-1087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1"/>
              <p:cNvSpPr/>
              <p:nvPr/>
            </p:nvSpPr>
            <p:spPr>
              <a:xfrm>
                <a:off x="5676913" y="1436725"/>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2700000">
                <a:off x="-429853" y="-707275"/>
                <a:ext cx="2286153" cy="550289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143" name="Google Shape;143;p11"/>
              <p:cNvSpPr/>
              <p:nvPr/>
            </p:nvSpPr>
            <p:spPr>
              <a:xfrm rot="-549993">
                <a:off x="5646721"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144" name="Google Shape;144;p11"/>
            <p:cNvGrpSpPr/>
            <p:nvPr/>
          </p:nvGrpSpPr>
          <p:grpSpPr>
            <a:xfrm>
              <a:off x="271342" y="4308580"/>
              <a:ext cx="883759" cy="600001"/>
              <a:chOff x="-3966800" y="-2580100"/>
              <a:chExt cx="1127675" cy="765600"/>
            </a:xfrm>
          </p:grpSpPr>
          <p:cxnSp>
            <p:nvCxnSpPr>
              <p:cNvPr id="145" name="Google Shape;145;p1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46" name="Google Shape;146;p1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47" name="Google Shape;147;p1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148" name="Google Shape;148;p11"/>
            <p:cNvGrpSpPr/>
            <p:nvPr/>
          </p:nvGrpSpPr>
          <p:grpSpPr>
            <a:xfrm>
              <a:off x="195142" y="239505"/>
              <a:ext cx="883759" cy="600001"/>
              <a:chOff x="-3966800" y="-2580100"/>
              <a:chExt cx="1127675" cy="765600"/>
            </a:xfrm>
          </p:grpSpPr>
          <p:cxnSp>
            <p:nvCxnSpPr>
              <p:cNvPr id="149" name="Google Shape;149;p1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50" name="Google Shape;150;p1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51" name="Google Shape;151;p1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152" name="Google Shape;152;p11"/>
          <p:cNvSpPr txBox="1">
            <a:spLocks noGrp="1"/>
          </p:cNvSpPr>
          <p:nvPr>
            <p:ph type="title" hasCustomPrompt="1"/>
          </p:nvPr>
        </p:nvSpPr>
        <p:spPr>
          <a:xfrm>
            <a:off x="1784088" y="1383450"/>
            <a:ext cx="5575800" cy="1821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2100"/>
              <a:buNone/>
              <a:defRPr sz="12000"/>
            </a:lvl1pPr>
            <a:lvl2pPr lvl="1" algn="ctr" rtl="0">
              <a:spcBef>
                <a:spcPts val="0"/>
              </a:spcBef>
              <a:spcAft>
                <a:spcPts val="0"/>
              </a:spcAft>
              <a:buSzPts val="12000"/>
              <a:buFont typeface="Spinnaker"/>
              <a:buNone/>
              <a:defRPr sz="12000" b="1">
                <a:latin typeface="Spinnaker"/>
                <a:ea typeface="Spinnaker"/>
                <a:cs typeface="Spinnaker"/>
                <a:sym typeface="Spinnaker"/>
              </a:defRPr>
            </a:lvl2pPr>
            <a:lvl3pPr lvl="2" algn="ctr" rtl="0">
              <a:spcBef>
                <a:spcPts val="0"/>
              </a:spcBef>
              <a:spcAft>
                <a:spcPts val="0"/>
              </a:spcAft>
              <a:buSzPts val="12000"/>
              <a:buFont typeface="Spinnaker"/>
              <a:buNone/>
              <a:defRPr sz="12000" b="1">
                <a:latin typeface="Spinnaker"/>
                <a:ea typeface="Spinnaker"/>
                <a:cs typeface="Spinnaker"/>
                <a:sym typeface="Spinnaker"/>
              </a:defRPr>
            </a:lvl3pPr>
            <a:lvl4pPr lvl="3" algn="ctr" rtl="0">
              <a:spcBef>
                <a:spcPts val="0"/>
              </a:spcBef>
              <a:spcAft>
                <a:spcPts val="0"/>
              </a:spcAft>
              <a:buSzPts val="12000"/>
              <a:buFont typeface="Spinnaker"/>
              <a:buNone/>
              <a:defRPr sz="12000" b="1">
                <a:latin typeface="Spinnaker"/>
                <a:ea typeface="Spinnaker"/>
                <a:cs typeface="Spinnaker"/>
                <a:sym typeface="Spinnaker"/>
              </a:defRPr>
            </a:lvl4pPr>
            <a:lvl5pPr lvl="4" algn="ctr" rtl="0">
              <a:spcBef>
                <a:spcPts val="0"/>
              </a:spcBef>
              <a:spcAft>
                <a:spcPts val="0"/>
              </a:spcAft>
              <a:buSzPts val="12000"/>
              <a:buFont typeface="Spinnaker"/>
              <a:buNone/>
              <a:defRPr sz="12000" b="1">
                <a:latin typeface="Spinnaker"/>
                <a:ea typeface="Spinnaker"/>
                <a:cs typeface="Spinnaker"/>
                <a:sym typeface="Spinnaker"/>
              </a:defRPr>
            </a:lvl5pPr>
            <a:lvl6pPr lvl="5" algn="ctr" rtl="0">
              <a:spcBef>
                <a:spcPts val="0"/>
              </a:spcBef>
              <a:spcAft>
                <a:spcPts val="0"/>
              </a:spcAft>
              <a:buSzPts val="12000"/>
              <a:buFont typeface="Spinnaker"/>
              <a:buNone/>
              <a:defRPr sz="12000" b="1">
                <a:latin typeface="Spinnaker"/>
                <a:ea typeface="Spinnaker"/>
                <a:cs typeface="Spinnaker"/>
                <a:sym typeface="Spinnaker"/>
              </a:defRPr>
            </a:lvl6pPr>
            <a:lvl7pPr lvl="6" algn="ctr" rtl="0">
              <a:spcBef>
                <a:spcPts val="0"/>
              </a:spcBef>
              <a:spcAft>
                <a:spcPts val="0"/>
              </a:spcAft>
              <a:buSzPts val="12000"/>
              <a:buFont typeface="Spinnaker"/>
              <a:buNone/>
              <a:defRPr sz="12000" b="1">
                <a:latin typeface="Spinnaker"/>
                <a:ea typeface="Spinnaker"/>
                <a:cs typeface="Spinnaker"/>
                <a:sym typeface="Spinnaker"/>
              </a:defRPr>
            </a:lvl7pPr>
            <a:lvl8pPr lvl="7" algn="ctr" rtl="0">
              <a:spcBef>
                <a:spcPts val="0"/>
              </a:spcBef>
              <a:spcAft>
                <a:spcPts val="0"/>
              </a:spcAft>
              <a:buSzPts val="12000"/>
              <a:buFont typeface="Spinnaker"/>
              <a:buNone/>
              <a:defRPr sz="12000" b="1">
                <a:latin typeface="Spinnaker"/>
                <a:ea typeface="Spinnaker"/>
                <a:cs typeface="Spinnaker"/>
                <a:sym typeface="Spinnaker"/>
              </a:defRPr>
            </a:lvl8pPr>
            <a:lvl9pPr lvl="8" algn="ctr" rtl="0">
              <a:spcBef>
                <a:spcPts val="0"/>
              </a:spcBef>
              <a:spcAft>
                <a:spcPts val="0"/>
              </a:spcAft>
              <a:buSzPts val="12000"/>
              <a:buFont typeface="Spinnaker"/>
              <a:buNone/>
              <a:defRPr sz="12000" b="1">
                <a:latin typeface="Spinnaker"/>
                <a:ea typeface="Spinnaker"/>
                <a:cs typeface="Spinnaker"/>
                <a:sym typeface="Spinnaker"/>
              </a:defRPr>
            </a:lvl9pPr>
          </a:lstStyle>
          <a:p>
            <a:r>
              <a:t>xx%</a:t>
            </a:r>
          </a:p>
        </p:txBody>
      </p:sp>
      <p:sp>
        <p:nvSpPr>
          <p:cNvPr id="153" name="Google Shape;153;p11"/>
          <p:cNvSpPr txBox="1">
            <a:spLocks noGrp="1"/>
          </p:cNvSpPr>
          <p:nvPr>
            <p:ph type="subTitle" idx="1"/>
          </p:nvPr>
        </p:nvSpPr>
        <p:spPr>
          <a:xfrm>
            <a:off x="1784113" y="3357150"/>
            <a:ext cx="55758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5"/>
        <p:cNvGrpSpPr/>
        <p:nvPr/>
      </p:nvGrpSpPr>
      <p:grpSpPr>
        <a:xfrm>
          <a:off x="0" y="0"/>
          <a:ext cx="0" cy="0"/>
          <a:chOff x="0" y="0"/>
          <a:chExt cx="0" cy="0"/>
        </a:xfrm>
      </p:grpSpPr>
      <p:grpSp>
        <p:nvGrpSpPr>
          <p:cNvPr id="156" name="Google Shape;156;p13"/>
          <p:cNvGrpSpPr/>
          <p:nvPr/>
        </p:nvGrpSpPr>
        <p:grpSpPr>
          <a:xfrm>
            <a:off x="-1665150" y="-290950"/>
            <a:ext cx="12102225" cy="5961100"/>
            <a:chOff x="-1665150" y="-290950"/>
            <a:chExt cx="12102225" cy="5961100"/>
          </a:xfrm>
        </p:grpSpPr>
        <p:grpSp>
          <p:nvGrpSpPr>
            <p:cNvPr id="157" name="Google Shape;157;p13"/>
            <p:cNvGrpSpPr/>
            <p:nvPr/>
          </p:nvGrpSpPr>
          <p:grpSpPr>
            <a:xfrm>
              <a:off x="-1665150" y="-290950"/>
              <a:ext cx="12102225" cy="5961100"/>
              <a:chOff x="-1665150" y="-290950"/>
              <a:chExt cx="12102225" cy="5961100"/>
            </a:xfrm>
          </p:grpSpPr>
          <p:grpSp>
            <p:nvGrpSpPr>
              <p:cNvPr id="158" name="Google Shape;158;p13"/>
              <p:cNvGrpSpPr/>
              <p:nvPr/>
            </p:nvGrpSpPr>
            <p:grpSpPr>
              <a:xfrm>
                <a:off x="-1665150" y="2304450"/>
                <a:ext cx="4756725" cy="3365700"/>
                <a:chOff x="-1665150" y="2304450"/>
                <a:chExt cx="4756725" cy="3365700"/>
              </a:xfrm>
            </p:grpSpPr>
            <p:sp>
              <p:nvSpPr>
                <p:cNvPr id="159" name="Google Shape;159;p13"/>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161" name="Google Shape;161;p13"/>
              <p:cNvGrpSpPr/>
              <p:nvPr/>
            </p:nvGrpSpPr>
            <p:grpSpPr>
              <a:xfrm>
                <a:off x="5605150" y="-290950"/>
                <a:ext cx="4831925" cy="5709350"/>
                <a:chOff x="5605150" y="-290950"/>
                <a:chExt cx="4831925" cy="5709350"/>
              </a:xfrm>
            </p:grpSpPr>
            <p:sp>
              <p:nvSpPr>
                <p:cNvPr id="162" name="Google Shape;162;p13"/>
                <p:cNvSpPr/>
                <p:nvPr/>
              </p:nvSpPr>
              <p:spPr>
                <a:xfrm>
                  <a:off x="6424498"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flipH="1">
                  <a:off x="7175624" y="-8455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grpSp>
          <p:nvGrpSpPr>
            <p:cNvPr id="165" name="Google Shape;165;p13"/>
            <p:cNvGrpSpPr/>
            <p:nvPr/>
          </p:nvGrpSpPr>
          <p:grpSpPr>
            <a:xfrm>
              <a:off x="7988894" y="4308581"/>
              <a:ext cx="883759" cy="600001"/>
              <a:chOff x="-3966800" y="-2580100"/>
              <a:chExt cx="1127675" cy="765600"/>
            </a:xfrm>
          </p:grpSpPr>
          <p:cxnSp>
            <p:nvCxnSpPr>
              <p:cNvPr id="166" name="Google Shape;166;p13"/>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67" name="Google Shape;167;p13"/>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68" name="Google Shape;168;p13"/>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169" name="Google Shape;169;p13"/>
            <p:cNvGrpSpPr/>
            <p:nvPr/>
          </p:nvGrpSpPr>
          <p:grpSpPr>
            <a:xfrm>
              <a:off x="7988895" y="239505"/>
              <a:ext cx="883759" cy="600001"/>
              <a:chOff x="-3966800" y="-2580100"/>
              <a:chExt cx="1127675" cy="765600"/>
            </a:xfrm>
          </p:grpSpPr>
          <p:cxnSp>
            <p:nvCxnSpPr>
              <p:cNvPr id="170" name="Google Shape;170;p13"/>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71" name="Google Shape;171;p13"/>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72" name="Google Shape;172;p13"/>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173" name="Google Shape;173;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4" name="Google Shape;174;p13"/>
          <p:cNvSpPr txBox="1">
            <a:spLocks noGrp="1"/>
          </p:cNvSpPr>
          <p:nvPr>
            <p:ph type="subTitle" idx="1"/>
          </p:nvPr>
        </p:nvSpPr>
        <p:spPr>
          <a:xfrm>
            <a:off x="1024800" y="23093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2"/>
          </p:nvPr>
        </p:nvSpPr>
        <p:spPr>
          <a:xfrm>
            <a:off x="4172925" y="23093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3"/>
          <p:cNvSpPr txBox="1">
            <a:spLocks noGrp="1"/>
          </p:cNvSpPr>
          <p:nvPr>
            <p:ph type="subTitle" idx="3"/>
          </p:nvPr>
        </p:nvSpPr>
        <p:spPr>
          <a:xfrm>
            <a:off x="1024800" y="38951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4"/>
          </p:nvPr>
        </p:nvSpPr>
        <p:spPr>
          <a:xfrm>
            <a:off x="4172925" y="38951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title" idx="5" hasCustomPrompt="1"/>
          </p:nvPr>
        </p:nvSpPr>
        <p:spPr>
          <a:xfrm>
            <a:off x="1024800" y="1460975"/>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179" name="Google Shape;179;p13"/>
          <p:cNvSpPr txBox="1">
            <a:spLocks noGrp="1"/>
          </p:cNvSpPr>
          <p:nvPr>
            <p:ph type="title" idx="6" hasCustomPrompt="1"/>
          </p:nvPr>
        </p:nvSpPr>
        <p:spPr>
          <a:xfrm>
            <a:off x="1024800" y="3046788"/>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180" name="Google Shape;180;p13"/>
          <p:cNvSpPr txBox="1">
            <a:spLocks noGrp="1"/>
          </p:cNvSpPr>
          <p:nvPr>
            <p:ph type="title" idx="7" hasCustomPrompt="1"/>
          </p:nvPr>
        </p:nvSpPr>
        <p:spPr>
          <a:xfrm>
            <a:off x="4172927" y="1460975"/>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181" name="Google Shape;181;p13"/>
          <p:cNvSpPr txBox="1">
            <a:spLocks noGrp="1"/>
          </p:cNvSpPr>
          <p:nvPr>
            <p:ph type="title" idx="8" hasCustomPrompt="1"/>
          </p:nvPr>
        </p:nvSpPr>
        <p:spPr>
          <a:xfrm>
            <a:off x="4172927" y="3046788"/>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182" name="Google Shape;182;p13"/>
          <p:cNvSpPr txBox="1">
            <a:spLocks noGrp="1"/>
          </p:cNvSpPr>
          <p:nvPr>
            <p:ph type="subTitle" idx="9"/>
          </p:nvPr>
        </p:nvSpPr>
        <p:spPr>
          <a:xfrm>
            <a:off x="1024800" y="197557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183" name="Google Shape;183;p13"/>
          <p:cNvSpPr txBox="1">
            <a:spLocks noGrp="1"/>
          </p:cNvSpPr>
          <p:nvPr>
            <p:ph type="subTitle" idx="13"/>
          </p:nvPr>
        </p:nvSpPr>
        <p:spPr>
          <a:xfrm>
            <a:off x="4172927" y="197557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184" name="Google Shape;184;p13"/>
          <p:cNvSpPr txBox="1">
            <a:spLocks noGrp="1"/>
          </p:cNvSpPr>
          <p:nvPr>
            <p:ph type="subTitle" idx="14"/>
          </p:nvPr>
        </p:nvSpPr>
        <p:spPr>
          <a:xfrm>
            <a:off x="1024800" y="356145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185" name="Google Shape;185;p13"/>
          <p:cNvSpPr txBox="1">
            <a:spLocks noGrp="1"/>
          </p:cNvSpPr>
          <p:nvPr>
            <p:ph type="subTitle" idx="15"/>
          </p:nvPr>
        </p:nvSpPr>
        <p:spPr>
          <a:xfrm>
            <a:off x="4172927" y="356145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86"/>
        <p:cNvGrpSpPr/>
        <p:nvPr/>
      </p:nvGrpSpPr>
      <p:grpSpPr>
        <a:xfrm>
          <a:off x="0" y="0"/>
          <a:ext cx="0" cy="0"/>
          <a:chOff x="0" y="0"/>
          <a:chExt cx="0" cy="0"/>
        </a:xfrm>
      </p:grpSpPr>
      <p:grpSp>
        <p:nvGrpSpPr>
          <p:cNvPr id="187" name="Google Shape;187;p14"/>
          <p:cNvGrpSpPr/>
          <p:nvPr/>
        </p:nvGrpSpPr>
        <p:grpSpPr>
          <a:xfrm>
            <a:off x="-1901713" y="-2013025"/>
            <a:ext cx="12274806" cy="10233025"/>
            <a:chOff x="-1901713" y="-2013025"/>
            <a:chExt cx="12274806" cy="10233025"/>
          </a:xfrm>
        </p:grpSpPr>
        <p:grpSp>
          <p:nvGrpSpPr>
            <p:cNvPr id="188" name="Google Shape;188;p14"/>
            <p:cNvGrpSpPr/>
            <p:nvPr/>
          </p:nvGrpSpPr>
          <p:grpSpPr>
            <a:xfrm>
              <a:off x="-1901713" y="-2013025"/>
              <a:ext cx="11201838" cy="10233025"/>
              <a:chOff x="-1901713" y="-2013025"/>
              <a:chExt cx="11201838" cy="10233025"/>
            </a:xfrm>
          </p:grpSpPr>
          <p:sp>
            <p:nvSpPr>
              <p:cNvPr id="189" name="Google Shape;189;p14"/>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2706338" y="442972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flipH="1">
                <a:off x="4468200" y="-20130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4"/>
              <p:cNvGrpSpPr/>
              <p:nvPr/>
            </p:nvGrpSpPr>
            <p:grpSpPr>
              <a:xfrm>
                <a:off x="7988895" y="239505"/>
                <a:ext cx="883759" cy="600001"/>
                <a:chOff x="-3966800" y="-2580100"/>
                <a:chExt cx="1127675" cy="765600"/>
              </a:xfrm>
            </p:grpSpPr>
            <p:cxnSp>
              <p:nvCxnSpPr>
                <p:cNvPr id="193" name="Google Shape;193;p14"/>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94" name="Google Shape;194;p14"/>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95" name="Google Shape;195;p14"/>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196" name="Google Shape;196;p14"/>
              <p:cNvSpPr/>
              <p:nvPr/>
            </p:nvSpPr>
            <p:spPr>
              <a:xfrm rot="3110315">
                <a:off x="-175041" y="-952129"/>
                <a:ext cx="2286253" cy="550313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197" name="Google Shape;197;p14"/>
            <p:cNvSpPr/>
            <p:nvPr/>
          </p:nvSpPr>
          <p:spPr>
            <a:xfrm rot="4615608">
              <a:off x="5817436" y="204698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sp>
        <p:nvSpPr>
          <p:cNvPr id="198" name="Google Shape;198;p14"/>
          <p:cNvSpPr txBox="1">
            <a:spLocks noGrp="1"/>
          </p:cNvSpPr>
          <p:nvPr>
            <p:ph type="subTitle" idx="1"/>
          </p:nvPr>
        </p:nvSpPr>
        <p:spPr>
          <a:xfrm>
            <a:off x="1094563" y="1760125"/>
            <a:ext cx="6954900" cy="149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7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 name="Google Shape;199;p14"/>
          <p:cNvSpPr txBox="1">
            <a:spLocks noGrp="1"/>
          </p:cNvSpPr>
          <p:nvPr>
            <p:ph type="title"/>
          </p:nvPr>
        </p:nvSpPr>
        <p:spPr>
          <a:xfrm>
            <a:off x="1094538" y="3256175"/>
            <a:ext cx="6954900" cy="4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0"/>
        <p:cNvGrpSpPr/>
        <p:nvPr/>
      </p:nvGrpSpPr>
      <p:grpSpPr>
        <a:xfrm>
          <a:off x="0" y="0"/>
          <a:ext cx="0" cy="0"/>
          <a:chOff x="0" y="0"/>
          <a:chExt cx="0" cy="0"/>
        </a:xfrm>
      </p:grpSpPr>
      <p:grpSp>
        <p:nvGrpSpPr>
          <p:cNvPr id="201" name="Google Shape;201;p15"/>
          <p:cNvGrpSpPr/>
          <p:nvPr/>
        </p:nvGrpSpPr>
        <p:grpSpPr>
          <a:xfrm>
            <a:off x="-1114800" y="-1968754"/>
            <a:ext cx="12236825" cy="7898544"/>
            <a:chOff x="-1114800" y="-1968754"/>
            <a:chExt cx="12236825" cy="7898544"/>
          </a:xfrm>
        </p:grpSpPr>
        <p:sp>
          <p:nvSpPr>
            <p:cNvPr id="202" name="Google Shape;202;p15"/>
            <p:cNvSpPr/>
            <p:nvPr/>
          </p:nvSpPr>
          <p:spPr>
            <a:xfrm rot="5400000">
              <a:off x="987349"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rot="10800000" flipH="1">
              <a:off x="-1114800"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rot="-3190281">
              <a:off x="7091536"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205" name="Google Shape;205;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06"/>
        <p:cNvGrpSpPr/>
        <p:nvPr/>
      </p:nvGrpSpPr>
      <p:grpSpPr>
        <a:xfrm>
          <a:off x="0" y="0"/>
          <a:ext cx="0" cy="0"/>
          <a:chOff x="0" y="0"/>
          <a:chExt cx="0" cy="0"/>
        </a:xfrm>
      </p:grpSpPr>
      <p:grpSp>
        <p:nvGrpSpPr>
          <p:cNvPr id="207" name="Google Shape;207;p16"/>
          <p:cNvGrpSpPr/>
          <p:nvPr/>
        </p:nvGrpSpPr>
        <p:grpSpPr>
          <a:xfrm>
            <a:off x="-1876800" y="-1968754"/>
            <a:ext cx="12236825" cy="7898544"/>
            <a:chOff x="-1876800" y="-1968754"/>
            <a:chExt cx="12236825" cy="7898544"/>
          </a:xfrm>
        </p:grpSpPr>
        <p:sp>
          <p:nvSpPr>
            <p:cNvPr id="208" name="Google Shape;208;p16"/>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rot="3190281" flipH="1">
              <a:off x="-132395"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212" name="Google Shape;212;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13"/>
        <p:cNvGrpSpPr/>
        <p:nvPr/>
      </p:nvGrpSpPr>
      <p:grpSpPr>
        <a:xfrm>
          <a:off x="0" y="0"/>
          <a:ext cx="0" cy="0"/>
          <a:chOff x="0" y="0"/>
          <a:chExt cx="0" cy="0"/>
        </a:xfrm>
      </p:grpSpPr>
      <p:grpSp>
        <p:nvGrpSpPr>
          <p:cNvPr id="214" name="Google Shape;214;p17"/>
          <p:cNvGrpSpPr/>
          <p:nvPr/>
        </p:nvGrpSpPr>
        <p:grpSpPr>
          <a:xfrm>
            <a:off x="-1876800" y="-1968754"/>
            <a:ext cx="12236825" cy="7898544"/>
            <a:chOff x="-1876800" y="-1968754"/>
            <a:chExt cx="12236825" cy="7898544"/>
          </a:xfrm>
        </p:grpSpPr>
        <p:sp>
          <p:nvSpPr>
            <p:cNvPr id="215" name="Google Shape;215;p17"/>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rot="3190281" flipH="1">
              <a:off x="-132395"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219" name="Google Shape;219;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20"/>
        <p:cNvGrpSpPr/>
        <p:nvPr/>
      </p:nvGrpSpPr>
      <p:grpSpPr>
        <a:xfrm>
          <a:off x="0" y="0"/>
          <a:ext cx="0" cy="0"/>
          <a:chOff x="0" y="0"/>
          <a:chExt cx="0" cy="0"/>
        </a:xfrm>
      </p:grpSpPr>
      <p:grpSp>
        <p:nvGrpSpPr>
          <p:cNvPr id="221" name="Google Shape;221;p18"/>
          <p:cNvGrpSpPr/>
          <p:nvPr/>
        </p:nvGrpSpPr>
        <p:grpSpPr>
          <a:xfrm flipH="1">
            <a:off x="-2345420" y="-1586931"/>
            <a:ext cx="12858695" cy="7257081"/>
            <a:chOff x="-1665150" y="-1586931"/>
            <a:chExt cx="12858695" cy="7257081"/>
          </a:xfrm>
        </p:grpSpPr>
        <p:grpSp>
          <p:nvGrpSpPr>
            <p:cNvPr id="222" name="Google Shape;222;p18"/>
            <p:cNvGrpSpPr/>
            <p:nvPr/>
          </p:nvGrpSpPr>
          <p:grpSpPr>
            <a:xfrm>
              <a:off x="-1665150" y="2304450"/>
              <a:ext cx="4756725" cy="3365700"/>
              <a:chOff x="-1665150" y="2304450"/>
              <a:chExt cx="4756725" cy="3365700"/>
            </a:xfrm>
          </p:grpSpPr>
          <p:sp>
            <p:nvSpPr>
              <p:cNvPr id="223" name="Google Shape;223;p18"/>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225" name="Google Shape;225;p18"/>
            <p:cNvGrpSpPr/>
            <p:nvPr/>
          </p:nvGrpSpPr>
          <p:grpSpPr>
            <a:xfrm>
              <a:off x="5605148" y="-1586931"/>
              <a:ext cx="5588397" cy="6923365"/>
              <a:chOff x="5605148" y="-1586931"/>
              <a:chExt cx="5588397" cy="6923365"/>
            </a:xfrm>
          </p:grpSpPr>
          <p:sp>
            <p:nvSpPr>
              <p:cNvPr id="226" name="Google Shape;226;p18"/>
              <p:cNvSpPr/>
              <p:nvPr/>
            </p:nvSpPr>
            <p:spPr>
              <a:xfrm>
                <a:off x="7048673"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rot="-2827896" flipH="1">
                <a:off x="7256287" y="-1628740"/>
                <a:ext cx="2286118" cy="5502814"/>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sp>
        <p:nvSpPr>
          <p:cNvPr id="229" name="Google Shape;229;p1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230" name="Google Shape;230;p18"/>
          <p:cNvSpPr txBox="1">
            <a:spLocks noGrp="1"/>
          </p:cNvSpPr>
          <p:nvPr>
            <p:ph type="title" idx="2" hasCustomPrompt="1"/>
          </p:nvPr>
        </p:nvSpPr>
        <p:spPr>
          <a:xfrm>
            <a:off x="1418188"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1" name="Google Shape;231;p18"/>
          <p:cNvSpPr txBox="1">
            <a:spLocks noGrp="1"/>
          </p:cNvSpPr>
          <p:nvPr>
            <p:ph type="title" idx="3" hasCustomPrompt="1"/>
          </p:nvPr>
        </p:nvSpPr>
        <p:spPr>
          <a:xfrm>
            <a:off x="4013100"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2" name="Google Shape;232;p18"/>
          <p:cNvSpPr txBox="1">
            <a:spLocks noGrp="1"/>
          </p:cNvSpPr>
          <p:nvPr>
            <p:ph type="title" idx="4" hasCustomPrompt="1"/>
          </p:nvPr>
        </p:nvSpPr>
        <p:spPr>
          <a:xfrm>
            <a:off x="6608013"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3" name="Google Shape;233;p18"/>
          <p:cNvSpPr txBox="1">
            <a:spLocks noGrp="1"/>
          </p:cNvSpPr>
          <p:nvPr>
            <p:ph type="subTitle" idx="1"/>
          </p:nvPr>
        </p:nvSpPr>
        <p:spPr>
          <a:xfrm>
            <a:off x="831688" y="3716965"/>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8"/>
          <p:cNvSpPr txBox="1">
            <a:spLocks noGrp="1"/>
          </p:cNvSpPr>
          <p:nvPr>
            <p:ph type="subTitle" idx="5"/>
          </p:nvPr>
        </p:nvSpPr>
        <p:spPr>
          <a:xfrm>
            <a:off x="3426600" y="3716987"/>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8"/>
          <p:cNvSpPr txBox="1">
            <a:spLocks noGrp="1"/>
          </p:cNvSpPr>
          <p:nvPr>
            <p:ph type="subTitle" idx="6"/>
          </p:nvPr>
        </p:nvSpPr>
        <p:spPr>
          <a:xfrm>
            <a:off x="6021513" y="3716965"/>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8"/>
          <p:cNvSpPr txBox="1">
            <a:spLocks noGrp="1"/>
          </p:cNvSpPr>
          <p:nvPr>
            <p:ph type="subTitle" idx="7"/>
          </p:nvPr>
        </p:nvSpPr>
        <p:spPr>
          <a:xfrm>
            <a:off x="831688"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
        <p:nvSpPr>
          <p:cNvPr id="237" name="Google Shape;237;p18"/>
          <p:cNvSpPr txBox="1">
            <a:spLocks noGrp="1"/>
          </p:cNvSpPr>
          <p:nvPr>
            <p:ph type="subTitle" idx="8"/>
          </p:nvPr>
        </p:nvSpPr>
        <p:spPr>
          <a:xfrm>
            <a:off x="3426600"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
        <p:nvSpPr>
          <p:cNvPr id="238" name="Google Shape;238;p18"/>
          <p:cNvSpPr txBox="1">
            <a:spLocks noGrp="1"/>
          </p:cNvSpPr>
          <p:nvPr>
            <p:ph type="subTitle" idx="9"/>
          </p:nvPr>
        </p:nvSpPr>
        <p:spPr>
          <a:xfrm>
            <a:off x="6021513"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239"/>
        <p:cNvGrpSpPr/>
        <p:nvPr/>
      </p:nvGrpSpPr>
      <p:grpSpPr>
        <a:xfrm>
          <a:off x="0" y="0"/>
          <a:ext cx="0" cy="0"/>
          <a:chOff x="0" y="0"/>
          <a:chExt cx="0" cy="0"/>
        </a:xfrm>
      </p:grpSpPr>
      <p:grpSp>
        <p:nvGrpSpPr>
          <p:cNvPr id="240" name="Google Shape;240;p19"/>
          <p:cNvGrpSpPr/>
          <p:nvPr/>
        </p:nvGrpSpPr>
        <p:grpSpPr>
          <a:xfrm rot="10800000">
            <a:off x="-2419588" y="-1955297"/>
            <a:ext cx="12443150" cy="8117960"/>
            <a:chOff x="-704800" y="-1677934"/>
            <a:chExt cx="12443150" cy="8117960"/>
          </a:xfrm>
        </p:grpSpPr>
        <p:grpSp>
          <p:nvGrpSpPr>
            <p:cNvPr id="241" name="Google Shape;241;p19"/>
            <p:cNvGrpSpPr/>
            <p:nvPr/>
          </p:nvGrpSpPr>
          <p:grpSpPr>
            <a:xfrm>
              <a:off x="-704800" y="-1677934"/>
              <a:ext cx="2962036" cy="7455208"/>
              <a:chOff x="-704800" y="-1677934"/>
              <a:chExt cx="2962036" cy="7455208"/>
            </a:xfrm>
          </p:grpSpPr>
          <p:sp>
            <p:nvSpPr>
              <p:cNvPr id="242" name="Google Shape;242;p19"/>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rot="-434621">
                <a:off x="-366963" y="151692"/>
                <a:ext cx="2286362" cy="550340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245" name="Google Shape;245;p19"/>
            <p:cNvGrpSpPr/>
            <p:nvPr/>
          </p:nvGrpSpPr>
          <p:grpSpPr>
            <a:xfrm>
              <a:off x="5145975" y="-1438300"/>
              <a:ext cx="6592375" cy="7878326"/>
              <a:chOff x="5145975" y="-1438300"/>
              <a:chExt cx="6592375" cy="7878326"/>
            </a:xfrm>
          </p:grpSpPr>
          <p:sp>
            <p:nvSpPr>
              <p:cNvPr id="246" name="Google Shape;246;p19"/>
              <p:cNvSpPr/>
              <p:nvPr/>
            </p:nvSpPr>
            <p:spPr>
              <a:xfrm>
                <a:off x="5145975" y="1258638"/>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rot="10800000" flipH="1">
                <a:off x="5977738" y="-14383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5743850" y="-14383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249" name="Google Shape;24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0" name="Google Shape;250;p19"/>
          <p:cNvSpPr txBox="1">
            <a:spLocks noGrp="1"/>
          </p:cNvSpPr>
          <p:nvPr>
            <p:ph type="subTitle" idx="1"/>
          </p:nvPr>
        </p:nvSpPr>
        <p:spPr>
          <a:xfrm>
            <a:off x="2099375" y="3952025"/>
            <a:ext cx="4945200" cy="57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51" name="Google Shape;251;p19"/>
          <p:cNvGrpSpPr/>
          <p:nvPr/>
        </p:nvGrpSpPr>
        <p:grpSpPr>
          <a:xfrm>
            <a:off x="271345" y="4308580"/>
            <a:ext cx="883759" cy="600001"/>
            <a:chOff x="-3966800" y="-2580100"/>
            <a:chExt cx="1127675" cy="765600"/>
          </a:xfrm>
        </p:grpSpPr>
        <p:cxnSp>
          <p:nvCxnSpPr>
            <p:cNvPr id="252" name="Google Shape;252;p19"/>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253" name="Google Shape;253;p19"/>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254" name="Google Shape;254;p19"/>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255"/>
        <p:cNvGrpSpPr/>
        <p:nvPr/>
      </p:nvGrpSpPr>
      <p:grpSpPr>
        <a:xfrm>
          <a:off x="0" y="0"/>
          <a:ext cx="0" cy="0"/>
          <a:chOff x="0" y="0"/>
          <a:chExt cx="0" cy="0"/>
        </a:xfrm>
      </p:grpSpPr>
      <p:grpSp>
        <p:nvGrpSpPr>
          <p:cNvPr id="256" name="Google Shape;256;p20"/>
          <p:cNvGrpSpPr/>
          <p:nvPr/>
        </p:nvGrpSpPr>
        <p:grpSpPr>
          <a:xfrm>
            <a:off x="-1241314" y="-1178648"/>
            <a:ext cx="5231995" cy="4080365"/>
            <a:chOff x="-1241314" y="-1178648"/>
            <a:chExt cx="5231995" cy="4080365"/>
          </a:xfrm>
        </p:grpSpPr>
        <p:sp>
          <p:nvSpPr>
            <p:cNvPr id="257" name="Google Shape;257;p20"/>
            <p:cNvSpPr/>
            <p:nvPr/>
          </p:nvSpPr>
          <p:spPr>
            <a:xfrm rot="5400000" flipH="1">
              <a:off x="-470384" y="-2666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cxnSp>
          <p:nvCxnSpPr>
            <p:cNvPr id="259" name="Google Shape;259;p20"/>
            <p:cNvCxnSpPr/>
            <p:nvPr/>
          </p:nvCxnSpPr>
          <p:spPr>
            <a:xfrm>
              <a:off x="331114" y="239505"/>
              <a:ext cx="600000" cy="60000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20"/>
            <p:cNvCxnSpPr/>
            <p:nvPr/>
          </p:nvCxnSpPr>
          <p:spPr>
            <a:xfrm>
              <a:off x="670985" y="335547"/>
              <a:ext cx="408000" cy="40800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20"/>
            <p:cNvCxnSpPr/>
            <p:nvPr/>
          </p:nvCxnSpPr>
          <p:spPr>
            <a:xfrm>
              <a:off x="195142" y="335547"/>
              <a:ext cx="408000" cy="408000"/>
            </a:xfrm>
            <a:prstGeom prst="straightConnector1">
              <a:avLst/>
            </a:prstGeom>
            <a:noFill/>
            <a:ln w="9525" cap="flat" cmpd="sng">
              <a:solidFill>
                <a:schemeClr val="lt1"/>
              </a:solidFill>
              <a:prstDash val="solid"/>
              <a:round/>
              <a:headEnd type="none" w="med" len="med"/>
              <a:tailEnd type="none" w="med" len="med"/>
            </a:ln>
          </p:spPr>
        </p:cxnSp>
      </p:grpSp>
      <p:sp>
        <p:nvSpPr>
          <p:cNvPr id="262" name="Google Shape;262;p20"/>
          <p:cNvSpPr txBox="1">
            <a:spLocks noGrp="1"/>
          </p:cNvSpPr>
          <p:nvPr>
            <p:ph type="title"/>
          </p:nvPr>
        </p:nvSpPr>
        <p:spPr>
          <a:xfrm>
            <a:off x="713225" y="2213027"/>
            <a:ext cx="4592700" cy="1709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ctr" rtl="0">
              <a:spcBef>
                <a:spcPts val="0"/>
              </a:spcBef>
              <a:spcAft>
                <a:spcPts val="0"/>
              </a:spcAft>
              <a:buSzPts val="3000"/>
              <a:buFont typeface="Space Mono"/>
              <a:buNone/>
              <a:defRPr>
                <a:latin typeface="Space Mono"/>
                <a:ea typeface="Space Mono"/>
                <a:cs typeface="Space Mono"/>
                <a:sym typeface="Space Mono"/>
              </a:defRPr>
            </a:lvl2pPr>
            <a:lvl3pPr lvl="2" algn="ctr" rtl="0">
              <a:spcBef>
                <a:spcPts val="0"/>
              </a:spcBef>
              <a:spcAft>
                <a:spcPts val="0"/>
              </a:spcAft>
              <a:buSzPts val="3000"/>
              <a:buFont typeface="Space Mono"/>
              <a:buNone/>
              <a:defRPr>
                <a:latin typeface="Space Mono"/>
                <a:ea typeface="Space Mono"/>
                <a:cs typeface="Space Mono"/>
                <a:sym typeface="Space Mono"/>
              </a:defRPr>
            </a:lvl3pPr>
            <a:lvl4pPr lvl="3" algn="ctr" rtl="0">
              <a:spcBef>
                <a:spcPts val="0"/>
              </a:spcBef>
              <a:spcAft>
                <a:spcPts val="0"/>
              </a:spcAft>
              <a:buSzPts val="3000"/>
              <a:buFont typeface="Space Mono"/>
              <a:buNone/>
              <a:defRPr>
                <a:latin typeface="Space Mono"/>
                <a:ea typeface="Space Mono"/>
                <a:cs typeface="Space Mono"/>
                <a:sym typeface="Space Mono"/>
              </a:defRPr>
            </a:lvl4pPr>
            <a:lvl5pPr lvl="4" algn="ctr" rtl="0">
              <a:spcBef>
                <a:spcPts val="0"/>
              </a:spcBef>
              <a:spcAft>
                <a:spcPts val="0"/>
              </a:spcAft>
              <a:buSzPts val="3000"/>
              <a:buFont typeface="Space Mono"/>
              <a:buNone/>
              <a:defRPr>
                <a:latin typeface="Space Mono"/>
                <a:ea typeface="Space Mono"/>
                <a:cs typeface="Space Mono"/>
                <a:sym typeface="Space Mono"/>
              </a:defRPr>
            </a:lvl5pPr>
            <a:lvl6pPr lvl="5" algn="ctr" rtl="0">
              <a:spcBef>
                <a:spcPts val="0"/>
              </a:spcBef>
              <a:spcAft>
                <a:spcPts val="0"/>
              </a:spcAft>
              <a:buSzPts val="3000"/>
              <a:buFont typeface="Space Mono"/>
              <a:buNone/>
              <a:defRPr>
                <a:latin typeface="Space Mono"/>
                <a:ea typeface="Space Mono"/>
                <a:cs typeface="Space Mono"/>
                <a:sym typeface="Space Mono"/>
              </a:defRPr>
            </a:lvl6pPr>
            <a:lvl7pPr lvl="6" algn="ctr" rtl="0">
              <a:spcBef>
                <a:spcPts val="0"/>
              </a:spcBef>
              <a:spcAft>
                <a:spcPts val="0"/>
              </a:spcAft>
              <a:buSzPts val="3000"/>
              <a:buFont typeface="Space Mono"/>
              <a:buNone/>
              <a:defRPr>
                <a:latin typeface="Space Mono"/>
                <a:ea typeface="Space Mono"/>
                <a:cs typeface="Space Mono"/>
                <a:sym typeface="Space Mono"/>
              </a:defRPr>
            </a:lvl7pPr>
            <a:lvl8pPr lvl="7" algn="ctr" rtl="0">
              <a:spcBef>
                <a:spcPts val="0"/>
              </a:spcBef>
              <a:spcAft>
                <a:spcPts val="0"/>
              </a:spcAft>
              <a:buSzPts val="3000"/>
              <a:buFont typeface="Space Mono"/>
              <a:buNone/>
              <a:defRPr>
                <a:latin typeface="Space Mono"/>
                <a:ea typeface="Space Mono"/>
                <a:cs typeface="Space Mono"/>
                <a:sym typeface="Space Mono"/>
              </a:defRPr>
            </a:lvl8pPr>
            <a:lvl9pPr lvl="8" algn="ctr" rtl="0">
              <a:spcBef>
                <a:spcPts val="0"/>
              </a:spcBef>
              <a:spcAft>
                <a:spcPts val="0"/>
              </a:spcAft>
              <a:buSzPts val="3000"/>
              <a:buFont typeface="Space Mono"/>
              <a:buNone/>
              <a:defRPr>
                <a:latin typeface="Space Mono"/>
                <a:ea typeface="Space Mono"/>
                <a:cs typeface="Space Mono"/>
                <a:sym typeface="Space Mono"/>
              </a:defRPr>
            </a:lvl9pPr>
          </a:lstStyle>
          <a:p>
            <a:endParaRPr/>
          </a:p>
        </p:txBody>
      </p:sp>
      <p:sp>
        <p:nvSpPr>
          <p:cNvPr id="263" name="Google Shape;263;p20"/>
          <p:cNvSpPr txBox="1">
            <a:spLocks noGrp="1"/>
          </p:cNvSpPr>
          <p:nvPr>
            <p:ph type="subTitle" idx="1"/>
          </p:nvPr>
        </p:nvSpPr>
        <p:spPr>
          <a:xfrm>
            <a:off x="713277" y="3816776"/>
            <a:ext cx="4592700" cy="79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grpSp>
        <p:nvGrpSpPr>
          <p:cNvPr id="28" name="Google Shape;28;p3"/>
          <p:cNvGrpSpPr/>
          <p:nvPr/>
        </p:nvGrpSpPr>
        <p:grpSpPr>
          <a:xfrm>
            <a:off x="-2040622" y="-843250"/>
            <a:ext cx="12642739" cy="8720487"/>
            <a:chOff x="-2040622" y="-843250"/>
            <a:chExt cx="12642739" cy="8720487"/>
          </a:xfrm>
        </p:grpSpPr>
        <p:grpSp>
          <p:nvGrpSpPr>
            <p:cNvPr id="29" name="Google Shape;29;p3"/>
            <p:cNvGrpSpPr/>
            <p:nvPr/>
          </p:nvGrpSpPr>
          <p:grpSpPr>
            <a:xfrm>
              <a:off x="-2040622" y="-843250"/>
              <a:ext cx="12642739" cy="8720487"/>
              <a:chOff x="-2040622" y="-843250"/>
              <a:chExt cx="12642739" cy="8720487"/>
            </a:xfrm>
          </p:grpSpPr>
          <p:sp>
            <p:nvSpPr>
              <p:cNvPr id="30" name="Google Shape;30;p3"/>
              <p:cNvSpPr/>
              <p:nvPr/>
            </p:nvSpPr>
            <p:spPr>
              <a:xfrm rot="-5400000">
                <a:off x="6475980" y="-5714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3"/>
              <p:cNvGrpSpPr/>
              <p:nvPr/>
            </p:nvGrpSpPr>
            <p:grpSpPr>
              <a:xfrm>
                <a:off x="-426400" y="-108756"/>
                <a:ext cx="3847825" cy="5844088"/>
                <a:chOff x="-426400" y="-108756"/>
                <a:chExt cx="3847825" cy="5844088"/>
              </a:xfrm>
            </p:grpSpPr>
            <p:sp>
              <p:nvSpPr>
                <p:cNvPr id="32" name="Google Shape;32;p3"/>
                <p:cNvSpPr/>
                <p:nvPr/>
              </p:nvSpPr>
              <p:spPr>
                <a:xfrm rot="10800000" flipH="1">
                  <a:off x="-426400" y="2482406"/>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59250" y="-1087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a:off x="5676913" y="1436725"/>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2700000">
                <a:off x="-429853" y="-707275"/>
                <a:ext cx="2286153" cy="550289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36" name="Google Shape;36;p3"/>
              <p:cNvSpPr/>
              <p:nvPr/>
            </p:nvSpPr>
            <p:spPr>
              <a:xfrm rot="4615608">
                <a:off x="6046461" y="349693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37" name="Google Shape;37;p3"/>
            <p:cNvGrpSpPr/>
            <p:nvPr/>
          </p:nvGrpSpPr>
          <p:grpSpPr>
            <a:xfrm>
              <a:off x="7988895" y="4308580"/>
              <a:ext cx="883759" cy="600001"/>
              <a:chOff x="-3966800" y="-2580100"/>
              <a:chExt cx="1127675" cy="765600"/>
            </a:xfrm>
          </p:grpSpPr>
          <p:cxnSp>
            <p:nvCxnSpPr>
              <p:cNvPr id="38" name="Google Shape;38;p3"/>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39;p3"/>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0;p3"/>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41" name="Google Shape;41;p3"/>
            <p:cNvGrpSpPr/>
            <p:nvPr/>
          </p:nvGrpSpPr>
          <p:grpSpPr>
            <a:xfrm>
              <a:off x="8141295" y="391905"/>
              <a:ext cx="883759" cy="600001"/>
              <a:chOff x="-3966800" y="-2580100"/>
              <a:chExt cx="1127675" cy="765600"/>
            </a:xfrm>
          </p:grpSpPr>
          <p:cxnSp>
            <p:nvCxnSpPr>
              <p:cNvPr id="42" name="Google Shape;42;p3"/>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3" name="Google Shape;43;p3"/>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4" name="Google Shape;44;p3"/>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45" name="Google Shape;45;p3"/>
          <p:cNvSpPr txBox="1">
            <a:spLocks noGrp="1"/>
          </p:cNvSpPr>
          <p:nvPr>
            <p:ph type="ctrTitle"/>
          </p:nvPr>
        </p:nvSpPr>
        <p:spPr>
          <a:xfrm>
            <a:off x="2254800" y="2706450"/>
            <a:ext cx="4634400" cy="73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solidFill>
                  <a:schemeClr val="dk2"/>
                </a:solidFill>
                <a:latin typeface="Spinnaker"/>
                <a:ea typeface="Spinnaker"/>
                <a:cs typeface="Spinnaker"/>
                <a:sym typeface="Spinnake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6" name="Google Shape;46;p3"/>
          <p:cNvSpPr txBox="1">
            <a:spLocks noGrp="1"/>
          </p:cNvSpPr>
          <p:nvPr>
            <p:ph type="subTitle" idx="1"/>
          </p:nvPr>
        </p:nvSpPr>
        <p:spPr>
          <a:xfrm>
            <a:off x="2254800" y="3442650"/>
            <a:ext cx="4634400" cy="3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Mandali"/>
                <a:ea typeface="Mandali"/>
                <a:cs typeface="Mandali"/>
                <a:sym typeface="Mandal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3"/>
          <p:cNvSpPr txBox="1">
            <a:spLocks noGrp="1"/>
          </p:cNvSpPr>
          <p:nvPr>
            <p:ph type="title" idx="2" hasCustomPrompt="1"/>
          </p:nvPr>
        </p:nvSpPr>
        <p:spPr>
          <a:xfrm>
            <a:off x="3891150" y="1316850"/>
            <a:ext cx="1361700" cy="9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264"/>
        <p:cNvGrpSpPr/>
        <p:nvPr/>
      </p:nvGrpSpPr>
      <p:grpSpPr>
        <a:xfrm>
          <a:off x="0" y="0"/>
          <a:ext cx="0" cy="0"/>
          <a:chOff x="0" y="0"/>
          <a:chExt cx="0" cy="0"/>
        </a:xfrm>
      </p:grpSpPr>
      <p:grpSp>
        <p:nvGrpSpPr>
          <p:cNvPr id="265" name="Google Shape;265;p21"/>
          <p:cNvGrpSpPr/>
          <p:nvPr/>
        </p:nvGrpSpPr>
        <p:grpSpPr>
          <a:xfrm rot="10800000">
            <a:off x="-2419588" y="-1955297"/>
            <a:ext cx="12824150" cy="8117960"/>
            <a:chOff x="-1085800" y="-1677934"/>
            <a:chExt cx="12824150" cy="8117960"/>
          </a:xfrm>
        </p:grpSpPr>
        <p:grpSp>
          <p:nvGrpSpPr>
            <p:cNvPr id="266" name="Google Shape;266;p21"/>
            <p:cNvGrpSpPr/>
            <p:nvPr/>
          </p:nvGrpSpPr>
          <p:grpSpPr>
            <a:xfrm>
              <a:off x="-487659" y="-1677934"/>
              <a:ext cx="10607234" cy="7445834"/>
              <a:chOff x="-487659" y="-1677934"/>
              <a:chExt cx="10607234" cy="7445834"/>
            </a:xfrm>
          </p:grpSpPr>
          <p:sp>
            <p:nvSpPr>
              <p:cNvPr id="267" name="Google Shape;267;p21"/>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rot="434621" flipH="1">
                <a:off x="7495376" y="-708"/>
                <a:ext cx="2286362" cy="550340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270" name="Google Shape;270;p21"/>
            <p:cNvGrpSpPr/>
            <p:nvPr/>
          </p:nvGrpSpPr>
          <p:grpSpPr>
            <a:xfrm>
              <a:off x="-1085800" y="-1590700"/>
              <a:ext cx="12824150" cy="8030726"/>
              <a:chOff x="-1085800" y="-1590700"/>
              <a:chExt cx="12824150" cy="8030726"/>
            </a:xfrm>
          </p:grpSpPr>
          <p:sp>
            <p:nvSpPr>
              <p:cNvPr id="271" name="Google Shape;271;p21"/>
              <p:cNvSpPr/>
              <p:nvPr/>
            </p:nvSpPr>
            <p:spPr>
              <a:xfrm>
                <a:off x="5145975" y="1258638"/>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p:nvPr/>
            </p:nvSpPr>
            <p:spPr>
              <a:xfrm rot="10800000" flipH="1">
                <a:off x="5977738" y="-14383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p:nvPr/>
            </p:nvSpPr>
            <p:spPr>
              <a:xfrm flipH="1">
                <a:off x="-1085800" y="-15907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274" name="Google Shape;274;p21"/>
          <p:cNvSpPr txBox="1">
            <a:spLocks noGrp="1"/>
          </p:cNvSpPr>
          <p:nvPr>
            <p:ph type="body" idx="1"/>
          </p:nvPr>
        </p:nvSpPr>
        <p:spPr>
          <a:xfrm>
            <a:off x="1914400" y="1602200"/>
            <a:ext cx="6509700" cy="2408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Raleway"/>
              <a:buChar char="●"/>
              <a:defRPr/>
            </a:lvl1pPr>
            <a:lvl2pPr marL="914400" lvl="1" indent="-317500" rtl="0">
              <a:lnSpc>
                <a:spcPct val="100000"/>
              </a:lnSpc>
              <a:spcBef>
                <a:spcPts val="0"/>
              </a:spcBef>
              <a:spcAft>
                <a:spcPts val="0"/>
              </a:spcAft>
              <a:buSzPts val="1400"/>
              <a:buFont typeface="Raleway"/>
              <a:buChar char="○"/>
              <a:defRPr/>
            </a:lvl2pPr>
            <a:lvl3pPr marL="1371600" lvl="2" indent="-317500" rtl="0">
              <a:lnSpc>
                <a:spcPct val="100000"/>
              </a:lnSpc>
              <a:spcBef>
                <a:spcPts val="0"/>
              </a:spcBef>
              <a:spcAft>
                <a:spcPts val="0"/>
              </a:spcAft>
              <a:buSzPts val="1400"/>
              <a:buFont typeface="Raleway"/>
              <a:buChar char="■"/>
              <a:defRPr/>
            </a:lvl3pPr>
            <a:lvl4pPr marL="1828800" lvl="3" indent="-317500" rtl="0">
              <a:lnSpc>
                <a:spcPct val="100000"/>
              </a:lnSpc>
              <a:spcBef>
                <a:spcPts val="0"/>
              </a:spcBef>
              <a:spcAft>
                <a:spcPts val="0"/>
              </a:spcAft>
              <a:buSzPts val="1400"/>
              <a:buFont typeface="Raleway"/>
              <a:buChar char="●"/>
              <a:defRPr/>
            </a:lvl4pPr>
            <a:lvl5pPr marL="2286000" lvl="4" indent="-317500" rtl="0">
              <a:lnSpc>
                <a:spcPct val="100000"/>
              </a:lnSpc>
              <a:spcBef>
                <a:spcPts val="0"/>
              </a:spcBef>
              <a:spcAft>
                <a:spcPts val="0"/>
              </a:spcAft>
              <a:buSzPts val="1400"/>
              <a:buFont typeface="Raleway"/>
              <a:buChar char="○"/>
              <a:defRPr/>
            </a:lvl5pPr>
            <a:lvl6pPr marL="2743200" lvl="5" indent="-317500" rtl="0">
              <a:lnSpc>
                <a:spcPct val="100000"/>
              </a:lnSpc>
              <a:spcBef>
                <a:spcPts val="0"/>
              </a:spcBef>
              <a:spcAft>
                <a:spcPts val="0"/>
              </a:spcAft>
              <a:buSzPts val="1400"/>
              <a:buFont typeface="Raleway"/>
              <a:buChar char="■"/>
              <a:defRPr/>
            </a:lvl6pPr>
            <a:lvl7pPr marL="3200400" lvl="6" indent="-317500" rtl="0">
              <a:lnSpc>
                <a:spcPct val="100000"/>
              </a:lnSpc>
              <a:spcBef>
                <a:spcPts val="0"/>
              </a:spcBef>
              <a:spcAft>
                <a:spcPts val="0"/>
              </a:spcAft>
              <a:buSzPts val="1400"/>
              <a:buFont typeface="Raleway"/>
              <a:buChar char="●"/>
              <a:defRPr/>
            </a:lvl7pPr>
            <a:lvl8pPr marL="3657600" lvl="7" indent="-317500" rtl="0">
              <a:lnSpc>
                <a:spcPct val="100000"/>
              </a:lnSpc>
              <a:spcBef>
                <a:spcPts val="0"/>
              </a:spcBef>
              <a:spcAft>
                <a:spcPts val="0"/>
              </a:spcAft>
              <a:buSzPts val="1400"/>
              <a:buFont typeface="Raleway"/>
              <a:buChar char="○"/>
              <a:defRPr/>
            </a:lvl8pPr>
            <a:lvl9pPr marL="4114800" lvl="8" indent="-317500" rtl="0">
              <a:lnSpc>
                <a:spcPct val="100000"/>
              </a:lnSpc>
              <a:spcBef>
                <a:spcPts val="0"/>
              </a:spcBef>
              <a:spcAft>
                <a:spcPts val="0"/>
              </a:spcAft>
              <a:buSzPts val="1400"/>
              <a:buFont typeface="Raleway"/>
              <a:buChar char="■"/>
              <a:defRPr/>
            </a:lvl9pPr>
          </a:lstStyle>
          <a:p>
            <a:endParaRPr/>
          </a:p>
        </p:txBody>
      </p:sp>
      <p:sp>
        <p:nvSpPr>
          <p:cNvPr id="275" name="Google Shape;275;p21"/>
          <p:cNvSpPr txBox="1">
            <a:spLocks noGrp="1"/>
          </p:cNvSpPr>
          <p:nvPr>
            <p:ph type="title"/>
          </p:nvPr>
        </p:nvSpPr>
        <p:spPr>
          <a:xfrm>
            <a:off x="1914400" y="445025"/>
            <a:ext cx="65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76"/>
        <p:cNvGrpSpPr/>
        <p:nvPr/>
      </p:nvGrpSpPr>
      <p:grpSpPr>
        <a:xfrm>
          <a:off x="0" y="0"/>
          <a:ext cx="0" cy="0"/>
          <a:chOff x="0" y="0"/>
          <a:chExt cx="0" cy="0"/>
        </a:xfrm>
      </p:grpSpPr>
      <p:grpSp>
        <p:nvGrpSpPr>
          <p:cNvPr id="277" name="Google Shape;277;p22"/>
          <p:cNvGrpSpPr/>
          <p:nvPr/>
        </p:nvGrpSpPr>
        <p:grpSpPr>
          <a:xfrm>
            <a:off x="-127067" y="-1061060"/>
            <a:ext cx="12085315" cy="7045983"/>
            <a:chOff x="-127067" y="-1061060"/>
            <a:chExt cx="12085315" cy="7045983"/>
          </a:xfrm>
        </p:grpSpPr>
        <p:sp>
          <p:nvSpPr>
            <p:cNvPr id="278" name="Google Shape;278;p22"/>
            <p:cNvSpPr/>
            <p:nvPr/>
          </p:nvSpPr>
          <p:spPr>
            <a:xfrm flipH="1">
              <a:off x="-127067" y="-1061060"/>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22"/>
            <p:cNvGrpSpPr/>
            <p:nvPr/>
          </p:nvGrpSpPr>
          <p:grpSpPr>
            <a:xfrm>
              <a:off x="5758075" y="-579587"/>
              <a:ext cx="6200173" cy="6564510"/>
              <a:chOff x="5758075" y="-579587"/>
              <a:chExt cx="6200173" cy="6564510"/>
            </a:xfrm>
          </p:grpSpPr>
          <p:sp>
            <p:nvSpPr>
              <p:cNvPr id="280" name="Google Shape;280;p22"/>
              <p:cNvSpPr/>
              <p:nvPr/>
            </p:nvSpPr>
            <p:spPr>
              <a:xfrm rot="-1799996">
                <a:off x="8372067" y="-393309"/>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8827893" flipH="1">
                <a:off x="6669069" y="1093017"/>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
            <p:nvSpPr>
              <p:cNvPr id="282" name="Google Shape;282;p22"/>
              <p:cNvSpPr/>
              <p:nvPr/>
            </p:nvSpPr>
            <p:spPr>
              <a:xfrm rot="10800000">
                <a:off x="5758075" y="2182698"/>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2"/>
            <p:cNvGrpSpPr/>
            <p:nvPr/>
          </p:nvGrpSpPr>
          <p:grpSpPr>
            <a:xfrm>
              <a:off x="271345" y="239505"/>
              <a:ext cx="883759" cy="600001"/>
              <a:chOff x="-3966800" y="-2580100"/>
              <a:chExt cx="1127675" cy="765600"/>
            </a:xfrm>
          </p:grpSpPr>
          <p:cxnSp>
            <p:nvCxnSpPr>
              <p:cNvPr id="284" name="Google Shape;284;p22"/>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285" name="Google Shape;285;p22"/>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286" name="Google Shape;286;p22"/>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287" name="Google Shape;287;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atin typeface="Mandali"/>
                <a:ea typeface="Mandali"/>
                <a:cs typeface="Mandali"/>
                <a:sym typeface="Mandali"/>
              </a:defRPr>
            </a:lvl2pPr>
            <a:lvl3pPr lvl="2">
              <a:spcBef>
                <a:spcPts val="0"/>
              </a:spcBef>
              <a:spcAft>
                <a:spcPts val="0"/>
              </a:spcAft>
              <a:buSzPts val="3000"/>
              <a:buNone/>
              <a:defRPr>
                <a:latin typeface="Mandali"/>
                <a:ea typeface="Mandali"/>
                <a:cs typeface="Mandali"/>
                <a:sym typeface="Mandali"/>
              </a:defRPr>
            </a:lvl3pPr>
            <a:lvl4pPr lvl="3">
              <a:spcBef>
                <a:spcPts val="0"/>
              </a:spcBef>
              <a:spcAft>
                <a:spcPts val="0"/>
              </a:spcAft>
              <a:buSzPts val="3000"/>
              <a:buNone/>
              <a:defRPr>
                <a:latin typeface="Mandali"/>
                <a:ea typeface="Mandali"/>
                <a:cs typeface="Mandali"/>
                <a:sym typeface="Mandali"/>
              </a:defRPr>
            </a:lvl4pPr>
            <a:lvl5pPr lvl="4">
              <a:spcBef>
                <a:spcPts val="0"/>
              </a:spcBef>
              <a:spcAft>
                <a:spcPts val="0"/>
              </a:spcAft>
              <a:buSzPts val="3000"/>
              <a:buNone/>
              <a:defRPr>
                <a:latin typeface="Mandali"/>
                <a:ea typeface="Mandali"/>
                <a:cs typeface="Mandali"/>
                <a:sym typeface="Mandali"/>
              </a:defRPr>
            </a:lvl5pPr>
            <a:lvl6pPr lvl="5">
              <a:spcBef>
                <a:spcPts val="0"/>
              </a:spcBef>
              <a:spcAft>
                <a:spcPts val="0"/>
              </a:spcAft>
              <a:buSzPts val="3000"/>
              <a:buNone/>
              <a:defRPr>
                <a:latin typeface="Mandali"/>
                <a:ea typeface="Mandali"/>
                <a:cs typeface="Mandali"/>
                <a:sym typeface="Mandali"/>
              </a:defRPr>
            </a:lvl6pPr>
            <a:lvl7pPr lvl="6">
              <a:spcBef>
                <a:spcPts val="0"/>
              </a:spcBef>
              <a:spcAft>
                <a:spcPts val="0"/>
              </a:spcAft>
              <a:buSzPts val="3000"/>
              <a:buNone/>
              <a:defRPr>
                <a:latin typeface="Mandali"/>
                <a:ea typeface="Mandali"/>
                <a:cs typeface="Mandali"/>
                <a:sym typeface="Mandali"/>
              </a:defRPr>
            </a:lvl7pPr>
            <a:lvl8pPr lvl="7">
              <a:spcBef>
                <a:spcPts val="0"/>
              </a:spcBef>
              <a:spcAft>
                <a:spcPts val="0"/>
              </a:spcAft>
              <a:buSzPts val="3000"/>
              <a:buNone/>
              <a:defRPr>
                <a:latin typeface="Mandali"/>
                <a:ea typeface="Mandali"/>
                <a:cs typeface="Mandali"/>
                <a:sym typeface="Mandali"/>
              </a:defRPr>
            </a:lvl8pPr>
            <a:lvl9pPr lvl="8">
              <a:spcBef>
                <a:spcPts val="0"/>
              </a:spcBef>
              <a:spcAft>
                <a:spcPts val="0"/>
              </a:spcAft>
              <a:buSzPts val="3000"/>
              <a:buNone/>
              <a:defRPr>
                <a:latin typeface="Mandali"/>
                <a:ea typeface="Mandali"/>
                <a:cs typeface="Mandali"/>
                <a:sym typeface="Mandali"/>
              </a:defRPr>
            </a:lvl9pPr>
          </a:lstStyle>
          <a:p>
            <a:endParaRPr/>
          </a:p>
        </p:txBody>
      </p:sp>
      <p:sp>
        <p:nvSpPr>
          <p:cNvPr id="288" name="Google Shape;288;p22"/>
          <p:cNvSpPr txBox="1">
            <a:spLocks noGrp="1"/>
          </p:cNvSpPr>
          <p:nvPr>
            <p:ph type="subTitle" idx="1"/>
          </p:nvPr>
        </p:nvSpPr>
        <p:spPr>
          <a:xfrm>
            <a:off x="3015000" y="1505788"/>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289" name="Google Shape;289;p22"/>
          <p:cNvSpPr txBox="1">
            <a:spLocks noGrp="1"/>
          </p:cNvSpPr>
          <p:nvPr>
            <p:ph type="subTitle" idx="2"/>
          </p:nvPr>
        </p:nvSpPr>
        <p:spPr>
          <a:xfrm>
            <a:off x="3015000" y="1798313"/>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2"/>
          <p:cNvSpPr txBox="1">
            <a:spLocks noGrp="1"/>
          </p:cNvSpPr>
          <p:nvPr>
            <p:ph type="subTitle" idx="3"/>
          </p:nvPr>
        </p:nvSpPr>
        <p:spPr>
          <a:xfrm>
            <a:off x="3015000" y="2906856"/>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2"/>
          <p:cNvSpPr txBox="1">
            <a:spLocks noGrp="1"/>
          </p:cNvSpPr>
          <p:nvPr>
            <p:ph type="subTitle" idx="4"/>
          </p:nvPr>
        </p:nvSpPr>
        <p:spPr>
          <a:xfrm>
            <a:off x="3015000" y="4015400"/>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2"/>
          <p:cNvSpPr txBox="1">
            <a:spLocks noGrp="1"/>
          </p:cNvSpPr>
          <p:nvPr>
            <p:ph type="subTitle" idx="5"/>
          </p:nvPr>
        </p:nvSpPr>
        <p:spPr>
          <a:xfrm>
            <a:off x="3015000" y="2614330"/>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293" name="Google Shape;293;p22"/>
          <p:cNvSpPr txBox="1">
            <a:spLocks noGrp="1"/>
          </p:cNvSpPr>
          <p:nvPr>
            <p:ph type="subTitle" idx="6"/>
          </p:nvPr>
        </p:nvSpPr>
        <p:spPr>
          <a:xfrm>
            <a:off x="3015000" y="3722873"/>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CUSTOM_7">
    <p:spTree>
      <p:nvGrpSpPr>
        <p:cNvPr id="1" name="Shape 294"/>
        <p:cNvGrpSpPr/>
        <p:nvPr/>
      </p:nvGrpSpPr>
      <p:grpSpPr>
        <a:xfrm>
          <a:off x="0" y="0"/>
          <a:ext cx="0" cy="0"/>
          <a:chOff x="0" y="0"/>
          <a:chExt cx="0" cy="0"/>
        </a:xfrm>
      </p:grpSpPr>
      <p:grpSp>
        <p:nvGrpSpPr>
          <p:cNvPr id="295" name="Google Shape;295;p23"/>
          <p:cNvGrpSpPr/>
          <p:nvPr/>
        </p:nvGrpSpPr>
        <p:grpSpPr>
          <a:xfrm>
            <a:off x="-1413735" y="-1329850"/>
            <a:ext cx="11615385" cy="8636425"/>
            <a:chOff x="-1413735" y="-1329850"/>
            <a:chExt cx="11615385" cy="8636425"/>
          </a:xfrm>
        </p:grpSpPr>
        <p:sp>
          <p:nvSpPr>
            <p:cNvPr id="296" name="Google Shape;296;p23"/>
            <p:cNvSpPr/>
            <p:nvPr/>
          </p:nvSpPr>
          <p:spPr>
            <a:xfrm flipH="1">
              <a:off x="-1254108" y="361698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rot="8999956">
              <a:off x="-1276015" y="-58139"/>
              <a:ext cx="3566547" cy="150654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rot="10800000">
              <a:off x="-361690" y="-132985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rot="10800000">
              <a:off x="5369725" y="39671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3"/>
            <p:cNvGrpSpPr/>
            <p:nvPr/>
          </p:nvGrpSpPr>
          <p:grpSpPr>
            <a:xfrm rot="10800000">
              <a:off x="151088" y="4415804"/>
              <a:ext cx="883759" cy="600001"/>
              <a:chOff x="-4089094" y="-2437424"/>
              <a:chExt cx="1127675" cy="765600"/>
            </a:xfrm>
          </p:grpSpPr>
          <p:cxnSp>
            <p:nvCxnSpPr>
              <p:cNvPr id="301" name="Google Shape;301;p23"/>
              <p:cNvCxnSpPr/>
              <p:nvPr/>
            </p:nvCxnSpPr>
            <p:spPr>
              <a:xfrm>
                <a:off x="-3915594" y="-2437424"/>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02" name="Google Shape;302;p23"/>
              <p:cNvCxnSpPr/>
              <p:nvPr/>
            </p:nvCxnSpPr>
            <p:spPr>
              <a:xfrm>
                <a:off x="-3481919" y="-2314874"/>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03" name="Google Shape;303;p23"/>
              <p:cNvCxnSpPr/>
              <p:nvPr/>
            </p:nvCxnSpPr>
            <p:spPr>
              <a:xfrm>
                <a:off x="-4089094" y="-2314874"/>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304" name="Google Shape;304;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305" name="Google Shape;305;p23"/>
          <p:cNvSpPr txBox="1">
            <a:spLocks noGrp="1"/>
          </p:cNvSpPr>
          <p:nvPr>
            <p:ph type="subTitle" idx="1"/>
          </p:nvPr>
        </p:nvSpPr>
        <p:spPr>
          <a:xfrm>
            <a:off x="820175"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06" name="Google Shape;306;p23"/>
          <p:cNvSpPr txBox="1">
            <a:spLocks noGrp="1"/>
          </p:cNvSpPr>
          <p:nvPr>
            <p:ph type="subTitle" idx="2"/>
          </p:nvPr>
        </p:nvSpPr>
        <p:spPr>
          <a:xfrm>
            <a:off x="820175"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3"/>
          <p:cNvSpPr txBox="1">
            <a:spLocks noGrp="1"/>
          </p:cNvSpPr>
          <p:nvPr>
            <p:ph type="subTitle" idx="3"/>
          </p:nvPr>
        </p:nvSpPr>
        <p:spPr>
          <a:xfrm>
            <a:off x="3409200"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3"/>
          <p:cNvSpPr txBox="1">
            <a:spLocks noGrp="1"/>
          </p:cNvSpPr>
          <p:nvPr>
            <p:ph type="subTitle" idx="4"/>
          </p:nvPr>
        </p:nvSpPr>
        <p:spPr>
          <a:xfrm>
            <a:off x="5991375"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23"/>
          <p:cNvSpPr txBox="1">
            <a:spLocks noGrp="1"/>
          </p:cNvSpPr>
          <p:nvPr>
            <p:ph type="subTitle" idx="5"/>
          </p:nvPr>
        </p:nvSpPr>
        <p:spPr>
          <a:xfrm>
            <a:off x="3409200"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0" name="Google Shape;310;p23"/>
          <p:cNvSpPr txBox="1">
            <a:spLocks noGrp="1"/>
          </p:cNvSpPr>
          <p:nvPr>
            <p:ph type="subTitle" idx="6"/>
          </p:nvPr>
        </p:nvSpPr>
        <p:spPr>
          <a:xfrm>
            <a:off x="5991375"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1" name="Google Shape;311;p23"/>
          <p:cNvSpPr/>
          <p:nvPr/>
        </p:nvSpPr>
        <p:spPr>
          <a:xfrm>
            <a:off x="6463750" y="-11562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312"/>
        <p:cNvGrpSpPr/>
        <p:nvPr/>
      </p:nvGrpSpPr>
      <p:grpSpPr>
        <a:xfrm>
          <a:off x="0" y="0"/>
          <a:ext cx="0" cy="0"/>
          <a:chOff x="0" y="0"/>
          <a:chExt cx="0" cy="0"/>
        </a:xfrm>
      </p:grpSpPr>
      <p:grpSp>
        <p:nvGrpSpPr>
          <p:cNvPr id="313" name="Google Shape;313;p24"/>
          <p:cNvGrpSpPr/>
          <p:nvPr/>
        </p:nvGrpSpPr>
        <p:grpSpPr>
          <a:xfrm>
            <a:off x="-1121350" y="-2168050"/>
            <a:ext cx="11551600" cy="9319425"/>
            <a:chOff x="-1121350" y="-2168050"/>
            <a:chExt cx="11551600" cy="9319425"/>
          </a:xfrm>
        </p:grpSpPr>
        <p:sp>
          <p:nvSpPr>
            <p:cNvPr id="314" name="Google Shape;314;p24"/>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5646775" y="4299725"/>
              <a:ext cx="3566625" cy="1506575"/>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5971690" y="4227575"/>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1121350" y="-21680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4"/>
            <p:cNvGrpSpPr/>
            <p:nvPr/>
          </p:nvGrpSpPr>
          <p:grpSpPr>
            <a:xfrm>
              <a:off x="8141295" y="391905"/>
              <a:ext cx="883759" cy="600001"/>
              <a:chOff x="-3966800" y="-2580100"/>
              <a:chExt cx="1127675" cy="765600"/>
            </a:xfrm>
          </p:grpSpPr>
          <p:cxnSp>
            <p:nvCxnSpPr>
              <p:cNvPr id="319" name="Google Shape;319;p24"/>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20" name="Google Shape;320;p24"/>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21" name="Google Shape;321;p24"/>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322" name="Google Shape;322;p24"/>
            <p:cNvSpPr/>
            <p:nvPr/>
          </p:nvSpPr>
          <p:spPr>
            <a:xfrm>
              <a:off x="-291200" y="1256325"/>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323" name="Google Shape;323;p24"/>
            <p:cNvSpPr/>
            <p:nvPr/>
          </p:nvSpPr>
          <p:spPr>
            <a:xfrm flipH="1">
              <a:off x="7440088" y="1648425"/>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324" name="Google Shape;324;p2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Mandali"/>
                <a:ea typeface="Mandali"/>
                <a:cs typeface="Mandali"/>
                <a:sym typeface="Mandali"/>
              </a:defRPr>
            </a:lvl2pPr>
            <a:lvl3pPr lvl="2">
              <a:spcBef>
                <a:spcPts val="0"/>
              </a:spcBef>
              <a:spcAft>
                <a:spcPts val="0"/>
              </a:spcAft>
              <a:buSzPts val="3000"/>
              <a:buNone/>
              <a:defRPr>
                <a:latin typeface="Mandali"/>
                <a:ea typeface="Mandali"/>
                <a:cs typeface="Mandali"/>
                <a:sym typeface="Mandali"/>
              </a:defRPr>
            </a:lvl3pPr>
            <a:lvl4pPr lvl="3">
              <a:spcBef>
                <a:spcPts val="0"/>
              </a:spcBef>
              <a:spcAft>
                <a:spcPts val="0"/>
              </a:spcAft>
              <a:buSzPts val="3000"/>
              <a:buNone/>
              <a:defRPr>
                <a:latin typeface="Mandali"/>
                <a:ea typeface="Mandali"/>
                <a:cs typeface="Mandali"/>
                <a:sym typeface="Mandali"/>
              </a:defRPr>
            </a:lvl4pPr>
            <a:lvl5pPr lvl="4">
              <a:spcBef>
                <a:spcPts val="0"/>
              </a:spcBef>
              <a:spcAft>
                <a:spcPts val="0"/>
              </a:spcAft>
              <a:buSzPts val="3000"/>
              <a:buNone/>
              <a:defRPr>
                <a:latin typeface="Mandali"/>
                <a:ea typeface="Mandali"/>
                <a:cs typeface="Mandali"/>
                <a:sym typeface="Mandali"/>
              </a:defRPr>
            </a:lvl5pPr>
            <a:lvl6pPr lvl="5">
              <a:spcBef>
                <a:spcPts val="0"/>
              </a:spcBef>
              <a:spcAft>
                <a:spcPts val="0"/>
              </a:spcAft>
              <a:buSzPts val="3000"/>
              <a:buNone/>
              <a:defRPr>
                <a:latin typeface="Mandali"/>
                <a:ea typeface="Mandali"/>
                <a:cs typeface="Mandali"/>
                <a:sym typeface="Mandali"/>
              </a:defRPr>
            </a:lvl6pPr>
            <a:lvl7pPr lvl="6">
              <a:spcBef>
                <a:spcPts val="0"/>
              </a:spcBef>
              <a:spcAft>
                <a:spcPts val="0"/>
              </a:spcAft>
              <a:buSzPts val="3000"/>
              <a:buNone/>
              <a:defRPr>
                <a:latin typeface="Mandali"/>
                <a:ea typeface="Mandali"/>
                <a:cs typeface="Mandali"/>
                <a:sym typeface="Mandali"/>
              </a:defRPr>
            </a:lvl7pPr>
            <a:lvl8pPr lvl="7">
              <a:spcBef>
                <a:spcPts val="0"/>
              </a:spcBef>
              <a:spcAft>
                <a:spcPts val="0"/>
              </a:spcAft>
              <a:buSzPts val="3000"/>
              <a:buNone/>
              <a:defRPr>
                <a:latin typeface="Mandali"/>
                <a:ea typeface="Mandali"/>
                <a:cs typeface="Mandali"/>
                <a:sym typeface="Mandali"/>
              </a:defRPr>
            </a:lvl8pPr>
            <a:lvl9pPr lvl="8">
              <a:spcBef>
                <a:spcPts val="0"/>
              </a:spcBef>
              <a:spcAft>
                <a:spcPts val="0"/>
              </a:spcAft>
              <a:buSzPts val="3000"/>
              <a:buNone/>
              <a:defRPr>
                <a:latin typeface="Mandali"/>
                <a:ea typeface="Mandali"/>
                <a:cs typeface="Mandali"/>
                <a:sym typeface="Mandali"/>
              </a:defRPr>
            </a:lvl9pPr>
          </a:lstStyle>
          <a:p>
            <a:endParaRPr/>
          </a:p>
        </p:txBody>
      </p:sp>
      <p:sp>
        <p:nvSpPr>
          <p:cNvPr id="325" name="Google Shape;325;p24"/>
          <p:cNvSpPr txBox="1">
            <a:spLocks noGrp="1"/>
          </p:cNvSpPr>
          <p:nvPr>
            <p:ph type="subTitle" idx="1"/>
          </p:nvPr>
        </p:nvSpPr>
        <p:spPr>
          <a:xfrm>
            <a:off x="1676250" y="1648413"/>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26" name="Google Shape;326;p24"/>
          <p:cNvSpPr txBox="1">
            <a:spLocks noGrp="1"/>
          </p:cNvSpPr>
          <p:nvPr>
            <p:ph type="subTitle" idx="2"/>
          </p:nvPr>
        </p:nvSpPr>
        <p:spPr>
          <a:xfrm>
            <a:off x="1676250" y="2077563"/>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7" name="Google Shape;327;p24"/>
          <p:cNvSpPr txBox="1">
            <a:spLocks noGrp="1"/>
          </p:cNvSpPr>
          <p:nvPr>
            <p:ph type="subTitle" idx="3"/>
          </p:nvPr>
        </p:nvSpPr>
        <p:spPr>
          <a:xfrm>
            <a:off x="4981452" y="2077563"/>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4"/>
          <p:cNvSpPr txBox="1">
            <a:spLocks noGrp="1"/>
          </p:cNvSpPr>
          <p:nvPr>
            <p:ph type="subTitle" idx="4"/>
          </p:nvPr>
        </p:nvSpPr>
        <p:spPr>
          <a:xfrm>
            <a:off x="1676250" y="3467488"/>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 name="Google Shape;329;p24"/>
          <p:cNvSpPr txBox="1">
            <a:spLocks noGrp="1"/>
          </p:cNvSpPr>
          <p:nvPr>
            <p:ph type="subTitle" idx="5"/>
          </p:nvPr>
        </p:nvSpPr>
        <p:spPr>
          <a:xfrm>
            <a:off x="4981452" y="3467488"/>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4"/>
          <p:cNvSpPr txBox="1">
            <a:spLocks noGrp="1"/>
          </p:cNvSpPr>
          <p:nvPr>
            <p:ph type="subTitle" idx="6"/>
          </p:nvPr>
        </p:nvSpPr>
        <p:spPr>
          <a:xfrm>
            <a:off x="1676250" y="3038338"/>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31" name="Google Shape;331;p24"/>
          <p:cNvSpPr txBox="1">
            <a:spLocks noGrp="1"/>
          </p:cNvSpPr>
          <p:nvPr>
            <p:ph type="subTitle" idx="7"/>
          </p:nvPr>
        </p:nvSpPr>
        <p:spPr>
          <a:xfrm>
            <a:off x="4981450" y="1648413"/>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32" name="Google Shape;332;p24"/>
          <p:cNvSpPr txBox="1">
            <a:spLocks noGrp="1"/>
          </p:cNvSpPr>
          <p:nvPr>
            <p:ph type="subTitle" idx="8"/>
          </p:nvPr>
        </p:nvSpPr>
        <p:spPr>
          <a:xfrm>
            <a:off x="4981450" y="3038338"/>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333"/>
        <p:cNvGrpSpPr/>
        <p:nvPr/>
      </p:nvGrpSpPr>
      <p:grpSpPr>
        <a:xfrm>
          <a:off x="0" y="0"/>
          <a:ext cx="0" cy="0"/>
          <a:chOff x="0" y="0"/>
          <a:chExt cx="0" cy="0"/>
        </a:xfrm>
      </p:grpSpPr>
      <p:grpSp>
        <p:nvGrpSpPr>
          <p:cNvPr id="334" name="Google Shape;334;p25"/>
          <p:cNvGrpSpPr/>
          <p:nvPr/>
        </p:nvGrpSpPr>
        <p:grpSpPr>
          <a:xfrm rot="10800000" flipH="1">
            <a:off x="-1851212" y="-920322"/>
            <a:ext cx="12236825" cy="8584344"/>
            <a:chOff x="-1876800" y="-2654554"/>
            <a:chExt cx="12236825" cy="8584344"/>
          </a:xfrm>
        </p:grpSpPr>
        <p:sp>
          <p:nvSpPr>
            <p:cNvPr id="335" name="Google Shape;335;p25"/>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rot="3190281" flipH="1">
              <a:off x="-132395" y="-28417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339" name="Google Shape;339;p25"/>
          <p:cNvSpPr txBox="1">
            <a:spLocks noGrp="1"/>
          </p:cNvSpPr>
          <p:nvPr>
            <p:ph type="subTitle" idx="1"/>
          </p:nvPr>
        </p:nvSpPr>
        <p:spPr>
          <a:xfrm>
            <a:off x="1824900" y="1825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25"/>
          <p:cNvSpPr txBox="1">
            <a:spLocks noGrp="1"/>
          </p:cNvSpPr>
          <p:nvPr>
            <p:ph type="subTitle" idx="2"/>
          </p:nvPr>
        </p:nvSpPr>
        <p:spPr>
          <a:xfrm>
            <a:off x="5257800" y="1825425"/>
            <a:ext cx="20613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25"/>
          <p:cNvSpPr txBox="1">
            <a:spLocks noGrp="1"/>
          </p:cNvSpPr>
          <p:nvPr>
            <p:ph type="subTitle" idx="3"/>
          </p:nvPr>
        </p:nvSpPr>
        <p:spPr>
          <a:xfrm>
            <a:off x="5257800" y="2929425"/>
            <a:ext cx="20571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25"/>
          <p:cNvSpPr txBox="1">
            <a:spLocks noGrp="1"/>
          </p:cNvSpPr>
          <p:nvPr>
            <p:ph type="subTitle" idx="4"/>
          </p:nvPr>
        </p:nvSpPr>
        <p:spPr>
          <a:xfrm>
            <a:off x="1824900" y="2929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25"/>
          <p:cNvSpPr txBox="1">
            <a:spLocks noGrp="1"/>
          </p:cNvSpPr>
          <p:nvPr>
            <p:ph type="subTitle" idx="5"/>
          </p:nvPr>
        </p:nvSpPr>
        <p:spPr>
          <a:xfrm>
            <a:off x="1824900" y="4033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4" name="Google Shape;344;p25"/>
          <p:cNvSpPr txBox="1">
            <a:spLocks noGrp="1"/>
          </p:cNvSpPr>
          <p:nvPr>
            <p:ph type="subTitle" idx="6"/>
          </p:nvPr>
        </p:nvSpPr>
        <p:spPr>
          <a:xfrm>
            <a:off x="5257800" y="4033425"/>
            <a:ext cx="20571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25"/>
          <p:cNvSpPr txBox="1">
            <a:spLocks noGrp="1"/>
          </p:cNvSpPr>
          <p:nvPr>
            <p:ph type="subTitle" idx="7"/>
          </p:nvPr>
        </p:nvSpPr>
        <p:spPr>
          <a:xfrm>
            <a:off x="1824900" y="1520848"/>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46" name="Google Shape;346;p25"/>
          <p:cNvSpPr txBox="1">
            <a:spLocks noGrp="1"/>
          </p:cNvSpPr>
          <p:nvPr>
            <p:ph type="subTitle" idx="8"/>
          </p:nvPr>
        </p:nvSpPr>
        <p:spPr>
          <a:xfrm>
            <a:off x="5257800" y="1520848"/>
            <a:ext cx="20613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47" name="Google Shape;347;p25"/>
          <p:cNvSpPr txBox="1">
            <a:spLocks noGrp="1"/>
          </p:cNvSpPr>
          <p:nvPr>
            <p:ph type="subTitle" idx="9"/>
          </p:nvPr>
        </p:nvSpPr>
        <p:spPr>
          <a:xfrm>
            <a:off x="5257800" y="2627273"/>
            <a:ext cx="20571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48" name="Google Shape;348;p25"/>
          <p:cNvSpPr txBox="1">
            <a:spLocks noGrp="1"/>
          </p:cNvSpPr>
          <p:nvPr>
            <p:ph type="subTitle" idx="13"/>
          </p:nvPr>
        </p:nvSpPr>
        <p:spPr>
          <a:xfrm>
            <a:off x="1824900" y="2627273"/>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49" name="Google Shape;349;p25"/>
          <p:cNvSpPr txBox="1">
            <a:spLocks noGrp="1"/>
          </p:cNvSpPr>
          <p:nvPr>
            <p:ph type="subTitle" idx="14"/>
          </p:nvPr>
        </p:nvSpPr>
        <p:spPr>
          <a:xfrm>
            <a:off x="1824900" y="3733699"/>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50" name="Google Shape;350;p25"/>
          <p:cNvSpPr txBox="1">
            <a:spLocks noGrp="1"/>
          </p:cNvSpPr>
          <p:nvPr>
            <p:ph type="subTitle" idx="15"/>
          </p:nvPr>
        </p:nvSpPr>
        <p:spPr>
          <a:xfrm>
            <a:off x="5257800" y="3733699"/>
            <a:ext cx="20571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351" name="Google Shape;351;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352" name="Google Shape;352;p25"/>
          <p:cNvSpPr/>
          <p:nvPr/>
        </p:nvSpPr>
        <p:spPr>
          <a:xfrm rot="8230091">
            <a:off x="6732172" y="-2019902"/>
            <a:ext cx="2286011" cy="5502556"/>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353"/>
        <p:cNvGrpSpPr/>
        <p:nvPr/>
      </p:nvGrpSpPr>
      <p:grpSpPr>
        <a:xfrm>
          <a:off x="0" y="0"/>
          <a:ext cx="0" cy="0"/>
          <a:chOff x="0" y="0"/>
          <a:chExt cx="0" cy="0"/>
        </a:xfrm>
      </p:grpSpPr>
      <p:grpSp>
        <p:nvGrpSpPr>
          <p:cNvPr id="354" name="Google Shape;354;p26"/>
          <p:cNvGrpSpPr/>
          <p:nvPr/>
        </p:nvGrpSpPr>
        <p:grpSpPr>
          <a:xfrm>
            <a:off x="-2582962" y="-1308950"/>
            <a:ext cx="14596466" cy="8467200"/>
            <a:chOff x="-2582962" y="-1308950"/>
            <a:chExt cx="14596466" cy="8467200"/>
          </a:xfrm>
        </p:grpSpPr>
        <p:sp>
          <p:nvSpPr>
            <p:cNvPr id="355" name="Google Shape;355;p26"/>
            <p:cNvSpPr/>
            <p:nvPr/>
          </p:nvSpPr>
          <p:spPr>
            <a:xfrm>
              <a:off x="7440225" y="24692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9900040" flipH="1">
              <a:off x="6902431" y="2114094"/>
              <a:ext cx="4756583" cy="3365599"/>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357" name="Google Shape;357;p26"/>
            <p:cNvGrpSpPr/>
            <p:nvPr/>
          </p:nvGrpSpPr>
          <p:grpSpPr>
            <a:xfrm>
              <a:off x="-2582962" y="-1308950"/>
              <a:ext cx="8775600" cy="8467200"/>
              <a:chOff x="-2582962" y="-1308950"/>
              <a:chExt cx="8775600" cy="8467200"/>
            </a:xfrm>
          </p:grpSpPr>
          <p:sp>
            <p:nvSpPr>
              <p:cNvPr id="358" name="Google Shape;358;p26"/>
              <p:cNvSpPr/>
              <p:nvPr/>
            </p:nvSpPr>
            <p:spPr>
              <a:xfrm flipH="1">
                <a:off x="-401137" y="33679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rot="10800000">
                <a:off x="-2582962" y="-130895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flipH="1">
                <a:off x="-1018150" y="14035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362" name="Google Shape;362;p26"/>
              <p:cNvGrpSpPr/>
              <p:nvPr/>
            </p:nvGrpSpPr>
            <p:grpSpPr>
              <a:xfrm>
                <a:off x="271342" y="4308580"/>
                <a:ext cx="883759" cy="600001"/>
                <a:chOff x="-3966800" y="-2580100"/>
                <a:chExt cx="1127675" cy="765600"/>
              </a:xfrm>
            </p:grpSpPr>
            <p:cxnSp>
              <p:nvCxnSpPr>
                <p:cNvPr id="363" name="Google Shape;363;p26"/>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64" name="Google Shape;364;p26"/>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65" name="Google Shape;365;p26"/>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grpSp>
      <p:sp>
        <p:nvSpPr>
          <p:cNvPr id="366" name="Google Shape;366;p26"/>
          <p:cNvSpPr txBox="1">
            <a:spLocks noGrp="1"/>
          </p:cNvSpPr>
          <p:nvPr>
            <p:ph type="ctrTitle"/>
          </p:nvPr>
        </p:nvSpPr>
        <p:spPr>
          <a:xfrm>
            <a:off x="4051375" y="535000"/>
            <a:ext cx="4379400" cy="102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5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367" name="Google Shape;367;p26"/>
          <p:cNvSpPr txBox="1">
            <a:spLocks noGrp="1"/>
          </p:cNvSpPr>
          <p:nvPr>
            <p:ph type="subTitle" idx="1"/>
          </p:nvPr>
        </p:nvSpPr>
        <p:spPr>
          <a:xfrm>
            <a:off x="4618075" y="1403500"/>
            <a:ext cx="3812700" cy="157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368" name="Google Shape;368;p26"/>
          <p:cNvSpPr txBox="1"/>
          <p:nvPr/>
        </p:nvSpPr>
        <p:spPr>
          <a:xfrm>
            <a:off x="4349875" y="3868250"/>
            <a:ext cx="4080900" cy="6156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None/>
            </a:pPr>
            <a:r>
              <a:rPr lang="en" sz="1200">
                <a:solidFill>
                  <a:schemeClr val="dk1"/>
                </a:solidFill>
                <a:latin typeface="Mandali"/>
                <a:ea typeface="Mandali"/>
                <a:cs typeface="Mandali"/>
                <a:sym typeface="Mandali"/>
              </a:rPr>
              <a:t>CREDITS: This presentation template was created by </a:t>
            </a:r>
            <a:r>
              <a:rPr lang="en" sz="1200" b="1">
                <a:solidFill>
                  <a:schemeClr val="dk1"/>
                </a:solidFill>
                <a:uFill>
                  <a:noFill/>
                </a:uFill>
                <a:latin typeface="Mandali"/>
                <a:ea typeface="Mandali"/>
                <a:cs typeface="Mandali"/>
                <a:sym typeface="Mandali"/>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Mandali"/>
                <a:ea typeface="Mandali"/>
                <a:cs typeface="Mandali"/>
                <a:sym typeface="Mandali"/>
              </a:rPr>
              <a:t>, and includes icons by </a:t>
            </a:r>
            <a:r>
              <a:rPr lang="en" sz="1200" b="1">
                <a:solidFill>
                  <a:schemeClr val="dk1"/>
                </a:solidFill>
                <a:uFill>
                  <a:noFill/>
                </a:uFill>
                <a:latin typeface="Mandali"/>
                <a:ea typeface="Mandali"/>
                <a:cs typeface="Mandali"/>
                <a:sym typeface="Mandali"/>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Mandali"/>
                <a:ea typeface="Mandali"/>
                <a:cs typeface="Mandali"/>
                <a:sym typeface="Mandali"/>
              </a:rPr>
              <a:t>, and infographics &amp; images by </a:t>
            </a:r>
            <a:r>
              <a:rPr lang="en" sz="1200" b="1">
                <a:solidFill>
                  <a:schemeClr val="dk1"/>
                </a:solidFill>
                <a:uFill>
                  <a:noFill/>
                </a:uFill>
                <a:latin typeface="Mandali"/>
                <a:ea typeface="Mandali"/>
                <a:cs typeface="Mandali"/>
                <a:sym typeface="Mandali"/>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Mandali"/>
              <a:ea typeface="Mandali"/>
              <a:cs typeface="Mandali"/>
              <a:sym typeface="Mandal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69"/>
        <p:cNvGrpSpPr/>
        <p:nvPr/>
      </p:nvGrpSpPr>
      <p:grpSpPr>
        <a:xfrm>
          <a:off x="0" y="0"/>
          <a:ext cx="0" cy="0"/>
          <a:chOff x="0" y="0"/>
          <a:chExt cx="0" cy="0"/>
        </a:xfrm>
      </p:grpSpPr>
      <p:grpSp>
        <p:nvGrpSpPr>
          <p:cNvPr id="370" name="Google Shape;370;p27"/>
          <p:cNvGrpSpPr/>
          <p:nvPr/>
        </p:nvGrpSpPr>
        <p:grpSpPr>
          <a:xfrm>
            <a:off x="-2582962" y="-1308950"/>
            <a:ext cx="14596466" cy="8467200"/>
            <a:chOff x="-2582962" y="-1308950"/>
            <a:chExt cx="14596466" cy="8467200"/>
          </a:xfrm>
        </p:grpSpPr>
        <p:sp>
          <p:nvSpPr>
            <p:cNvPr id="371" name="Google Shape;371;p27"/>
            <p:cNvSpPr/>
            <p:nvPr/>
          </p:nvSpPr>
          <p:spPr>
            <a:xfrm>
              <a:off x="7440225" y="24692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rot="9900040" flipH="1">
              <a:off x="6902431" y="2114094"/>
              <a:ext cx="4756583" cy="3365599"/>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373" name="Google Shape;373;p27"/>
            <p:cNvGrpSpPr/>
            <p:nvPr/>
          </p:nvGrpSpPr>
          <p:grpSpPr>
            <a:xfrm>
              <a:off x="-2582962" y="-1308950"/>
              <a:ext cx="8775600" cy="8467200"/>
              <a:chOff x="-2582962" y="-1308950"/>
              <a:chExt cx="8775600" cy="8467200"/>
            </a:xfrm>
          </p:grpSpPr>
          <p:sp>
            <p:nvSpPr>
              <p:cNvPr id="374" name="Google Shape;374;p27"/>
              <p:cNvSpPr/>
              <p:nvPr/>
            </p:nvSpPr>
            <p:spPr>
              <a:xfrm flipH="1">
                <a:off x="-401137" y="33679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rot="10800000">
                <a:off x="-2582962" y="-130895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flipH="1">
                <a:off x="-1018150" y="14035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378" name="Google Shape;378;p27"/>
              <p:cNvGrpSpPr/>
              <p:nvPr/>
            </p:nvGrpSpPr>
            <p:grpSpPr>
              <a:xfrm>
                <a:off x="271342" y="4308580"/>
                <a:ext cx="883759" cy="600001"/>
                <a:chOff x="-3966800" y="-2580100"/>
                <a:chExt cx="1127675" cy="765600"/>
              </a:xfrm>
            </p:grpSpPr>
            <p:cxnSp>
              <p:nvCxnSpPr>
                <p:cNvPr id="379" name="Google Shape;379;p27"/>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80" name="Google Shape;380;p27"/>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81" name="Google Shape;381;p27"/>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82"/>
        <p:cNvGrpSpPr/>
        <p:nvPr/>
      </p:nvGrpSpPr>
      <p:grpSpPr>
        <a:xfrm>
          <a:off x="0" y="0"/>
          <a:ext cx="0" cy="0"/>
          <a:chOff x="0" y="0"/>
          <a:chExt cx="0" cy="0"/>
        </a:xfrm>
      </p:grpSpPr>
      <p:grpSp>
        <p:nvGrpSpPr>
          <p:cNvPr id="383" name="Google Shape;383;p28"/>
          <p:cNvGrpSpPr/>
          <p:nvPr/>
        </p:nvGrpSpPr>
        <p:grpSpPr>
          <a:xfrm>
            <a:off x="-1665150" y="-290950"/>
            <a:ext cx="12102225" cy="5961100"/>
            <a:chOff x="-1665150" y="-290950"/>
            <a:chExt cx="12102225" cy="5961100"/>
          </a:xfrm>
        </p:grpSpPr>
        <p:grpSp>
          <p:nvGrpSpPr>
            <p:cNvPr id="384" name="Google Shape;384;p28"/>
            <p:cNvGrpSpPr/>
            <p:nvPr/>
          </p:nvGrpSpPr>
          <p:grpSpPr>
            <a:xfrm>
              <a:off x="-1665150" y="-290950"/>
              <a:ext cx="12102225" cy="5961100"/>
              <a:chOff x="-1665150" y="-290950"/>
              <a:chExt cx="12102225" cy="5961100"/>
            </a:xfrm>
          </p:grpSpPr>
          <p:grpSp>
            <p:nvGrpSpPr>
              <p:cNvPr id="385" name="Google Shape;385;p28"/>
              <p:cNvGrpSpPr/>
              <p:nvPr/>
            </p:nvGrpSpPr>
            <p:grpSpPr>
              <a:xfrm>
                <a:off x="-1665150" y="2304450"/>
                <a:ext cx="4756725" cy="3365700"/>
                <a:chOff x="-1665150" y="2304450"/>
                <a:chExt cx="4756725" cy="3365700"/>
              </a:xfrm>
            </p:grpSpPr>
            <p:sp>
              <p:nvSpPr>
                <p:cNvPr id="386" name="Google Shape;386;p28"/>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388" name="Google Shape;388;p28"/>
              <p:cNvGrpSpPr/>
              <p:nvPr/>
            </p:nvGrpSpPr>
            <p:grpSpPr>
              <a:xfrm>
                <a:off x="5605150" y="-290950"/>
                <a:ext cx="4831925" cy="5709350"/>
                <a:chOff x="5605150" y="-290950"/>
                <a:chExt cx="4831925" cy="5709350"/>
              </a:xfrm>
            </p:grpSpPr>
            <p:sp>
              <p:nvSpPr>
                <p:cNvPr id="389" name="Google Shape;389;p28"/>
                <p:cNvSpPr/>
                <p:nvPr/>
              </p:nvSpPr>
              <p:spPr>
                <a:xfrm>
                  <a:off x="6424498"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flipH="1">
                  <a:off x="7175624" y="-8455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grpSp>
          <p:nvGrpSpPr>
            <p:cNvPr id="392" name="Google Shape;392;p28"/>
            <p:cNvGrpSpPr/>
            <p:nvPr/>
          </p:nvGrpSpPr>
          <p:grpSpPr>
            <a:xfrm>
              <a:off x="7988894" y="4308581"/>
              <a:ext cx="883759" cy="600001"/>
              <a:chOff x="-3966800" y="-2580100"/>
              <a:chExt cx="1127675" cy="765600"/>
            </a:xfrm>
          </p:grpSpPr>
          <p:cxnSp>
            <p:nvCxnSpPr>
              <p:cNvPr id="393" name="Google Shape;393;p28"/>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94" name="Google Shape;394;p28"/>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95" name="Google Shape;395;p28"/>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396" name="Google Shape;396;p28"/>
            <p:cNvGrpSpPr/>
            <p:nvPr/>
          </p:nvGrpSpPr>
          <p:grpSpPr>
            <a:xfrm>
              <a:off x="7988895" y="239505"/>
              <a:ext cx="883759" cy="600001"/>
              <a:chOff x="-3966800" y="-2580100"/>
              <a:chExt cx="1127675" cy="765600"/>
            </a:xfrm>
          </p:grpSpPr>
          <p:cxnSp>
            <p:nvCxnSpPr>
              <p:cNvPr id="397" name="Google Shape;397;p28"/>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398" name="Google Shape;398;p28"/>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399" name="Google Shape;399;p28"/>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3"/>
        <p:cNvGrpSpPr/>
        <p:nvPr/>
      </p:nvGrpSpPr>
      <p:grpSpPr>
        <a:xfrm>
          <a:off x="0" y="0"/>
          <a:ext cx="0" cy="0"/>
          <a:chOff x="0" y="0"/>
          <a:chExt cx="0" cy="0"/>
        </a:xfrm>
      </p:grpSpPr>
      <p:grpSp>
        <p:nvGrpSpPr>
          <p:cNvPr id="404" name="Google Shape;404;p30"/>
          <p:cNvGrpSpPr/>
          <p:nvPr/>
        </p:nvGrpSpPr>
        <p:grpSpPr>
          <a:xfrm>
            <a:off x="-1343400" y="-1442525"/>
            <a:ext cx="12563875" cy="7484975"/>
            <a:chOff x="-1343400" y="-1442525"/>
            <a:chExt cx="12563875" cy="7484975"/>
          </a:xfrm>
        </p:grpSpPr>
        <p:grpSp>
          <p:nvGrpSpPr>
            <p:cNvPr id="405" name="Google Shape;405;p30"/>
            <p:cNvGrpSpPr/>
            <p:nvPr/>
          </p:nvGrpSpPr>
          <p:grpSpPr>
            <a:xfrm>
              <a:off x="-1343400" y="-1442525"/>
              <a:ext cx="12563875" cy="7484975"/>
              <a:chOff x="-1343400" y="-1442525"/>
              <a:chExt cx="12563875" cy="7484975"/>
            </a:xfrm>
          </p:grpSpPr>
          <p:sp>
            <p:nvSpPr>
              <p:cNvPr id="406" name="Google Shape;406;p30"/>
              <p:cNvSpPr/>
              <p:nvPr/>
            </p:nvSpPr>
            <p:spPr>
              <a:xfrm rot="5400000">
                <a:off x="987349" y="30245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rot="10800000" flipH="1">
                <a:off x="-1343400" y="28289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595150" y="53950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409" name="Google Shape;409;p30"/>
              <p:cNvSpPr/>
              <p:nvPr/>
            </p:nvSpPr>
            <p:spPr>
              <a:xfrm>
                <a:off x="3837875" y="676475"/>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412" name="Google Shape;412;p30"/>
            <p:cNvGrpSpPr/>
            <p:nvPr/>
          </p:nvGrpSpPr>
          <p:grpSpPr>
            <a:xfrm>
              <a:off x="7988894" y="4308581"/>
              <a:ext cx="883759" cy="600001"/>
              <a:chOff x="-3966800" y="-2580100"/>
              <a:chExt cx="1127675" cy="765600"/>
            </a:xfrm>
          </p:grpSpPr>
          <p:cxnSp>
            <p:nvCxnSpPr>
              <p:cNvPr id="413" name="Google Shape;413;p30"/>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14" name="Google Shape;414;p30"/>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15" name="Google Shape;415;p30"/>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416" name="Google Shape;416;p30"/>
            <p:cNvGrpSpPr/>
            <p:nvPr/>
          </p:nvGrpSpPr>
          <p:grpSpPr>
            <a:xfrm>
              <a:off x="7988895" y="239505"/>
              <a:ext cx="883759" cy="600001"/>
              <a:chOff x="-3966800" y="-2580100"/>
              <a:chExt cx="1127675" cy="765600"/>
            </a:xfrm>
          </p:grpSpPr>
          <p:cxnSp>
            <p:nvCxnSpPr>
              <p:cNvPr id="417" name="Google Shape;417;p30"/>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18" name="Google Shape;418;p30"/>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19" name="Google Shape;419;p30"/>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420" name="Google Shape;420;p30"/>
          <p:cNvSpPr txBox="1">
            <a:spLocks noGrp="1"/>
          </p:cNvSpPr>
          <p:nvPr>
            <p:ph type="ctrTitle"/>
          </p:nvPr>
        </p:nvSpPr>
        <p:spPr>
          <a:xfrm>
            <a:off x="1018025" y="996700"/>
            <a:ext cx="5865300" cy="19083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000" b="1">
                <a:solidFill>
                  <a:schemeClr val="dk2"/>
                </a:solidFill>
                <a:latin typeface="Spinnaker"/>
                <a:ea typeface="Spinnaker"/>
                <a:cs typeface="Spinnaker"/>
                <a:sym typeface="Spinnake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1" name="Google Shape;421;p30"/>
          <p:cNvSpPr txBox="1">
            <a:spLocks noGrp="1"/>
          </p:cNvSpPr>
          <p:nvPr>
            <p:ph type="subTitle" idx="1"/>
          </p:nvPr>
        </p:nvSpPr>
        <p:spPr>
          <a:xfrm>
            <a:off x="1018025" y="3030600"/>
            <a:ext cx="5865300" cy="3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Mandali"/>
                <a:ea typeface="Mandali"/>
                <a:cs typeface="Mandali"/>
                <a:sym typeface="Mandal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2"/>
        <p:cNvGrpSpPr/>
        <p:nvPr/>
      </p:nvGrpSpPr>
      <p:grpSpPr>
        <a:xfrm>
          <a:off x="0" y="0"/>
          <a:ext cx="0" cy="0"/>
          <a:chOff x="0" y="0"/>
          <a:chExt cx="0" cy="0"/>
        </a:xfrm>
      </p:grpSpPr>
      <p:grpSp>
        <p:nvGrpSpPr>
          <p:cNvPr id="423" name="Google Shape;423;p31"/>
          <p:cNvGrpSpPr/>
          <p:nvPr/>
        </p:nvGrpSpPr>
        <p:grpSpPr>
          <a:xfrm>
            <a:off x="-2040622" y="-843250"/>
            <a:ext cx="12642739" cy="8720487"/>
            <a:chOff x="-2040622" y="-843250"/>
            <a:chExt cx="12642739" cy="8720487"/>
          </a:xfrm>
        </p:grpSpPr>
        <p:grpSp>
          <p:nvGrpSpPr>
            <p:cNvPr id="424" name="Google Shape;424;p31"/>
            <p:cNvGrpSpPr/>
            <p:nvPr/>
          </p:nvGrpSpPr>
          <p:grpSpPr>
            <a:xfrm>
              <a:off x="-2040622" y="-843250"/>
              <a:ext cx="12642739" cy="8720487"/>
              <a:chOff x="-2040622" y="-843250"/>
              <a:chExt cx="12642739" cy="8720487"/>
            </a:xfrm>
          </p:grpSpPr>
          <p:sp>
            <p:nvSpPr>
              <p:cNvPr id="425" name="Google Shape;425;p31"/>
              <p:cNvSpPr/>
              <p:nvPr/>
            </p:nvSpPr>
            <p:spPr>
              <a:xfrm rot="-5400000">
                <a:off x="6475980" y="-5714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31"/>
              <p:cNvGrpSpPr/>
              <p:nvPr/>
            </p:nvGrpSpPr>
            <p:grpSpPr>
              <a:xfrm>
                <a:off x="-426400" y="-108756"/>
                <a:ext cx="3847825" cy="5844088"/>
                <a:chOff x="-426400" y="-108756"/>
                <a:chExt cx="3847825" cy="5844088"/>
              </a:xfrm>
            </p:grpSpPr>
            <p:sp>
              <p:nvSpPr>
                <p:cNvPr id="427" name="Google Shape;427;p31"/>
                <p:cNvSpPr/>
                <p:nvPr/>
              </p:nvSpPr>
              <p:spPr>
                <a:xfrm rot="10800000" flipH="1">
                  <a:off x="-426400" y="2482406"/>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159250" y="-1087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31"/>
              <p:cNvSpPr/>
              <p:nvPr/>
            </p:nvSpPr>
            <p:spPr>
              <a:xfrm>
                <a:off x="5676913" y="1436725"/>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2700000">
                <a:off x="-429853" y="-707275"/>
                <a:ext cx="2286153" cy="550289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431" name="Google Shape;431;p31"/>
              <p:cNvSpPr/>
              <p:nvPr/>
            </p:nvSpPr>
            <p:spPr>
              <a:xfrm rot="4615608">
                <a:off x="6046461" y="349693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432" name="Google Shape;432;p31"/>
            <p:cNvGrpSpPr/>
            <p:nvPr/>
          </p:nvGrpSpPr>
          <p:grpSpPr>
            <a:xfrm>
              <a:off x="7988895" y="4308580"/>
              <a:ext cx="883759" cy="600001"/>
              <a:chOff x="-3966800" y="-2580100"/>
              <a:chExt cx="1127675" cy="765600"/>
            </a:xfrm>
          </p:grpSpPr>
          <p:cxnSp>
            <p:nvCxnSpPr>
              <p:cNvPr id="433" name="Google Shape;433;p3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34" name="Google Shape;434;p3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35" name="Google Shape;435;p3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436" name="Google Shape;436;p31"/>
            <p:cNvGrpSpPr/>
            <p:nvPr/>
          </p:nvGrpSpPr>
          <p:grpSpPr>
            <a:xfrm>
              <a:off x="8141295" y="391905"/>
              <a:ext cx="883759" cy="600001"/>
              <a:chOff x="-3966800" y="-2580100"/>
              <a:chExt cx="1127675" cy="765600"/>
            </a:xfrm>
          </p:grpSpPr>
          <p:cxnSp>
            <p:nvCxnSpPr>
              <p:cNvPr id="437" name="Google Shape;437;p3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38" name="Google Shape;438;p3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39" name="Google Shape;439;p3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440" name="Google Shape;440;p31"/>
          <p:cNvSpPr txBox="1">
            <a:spLocks noGrp="1"/>
          </p:cNvSpPr>
          <p:nvPr>
            <p:ph type="ctrTitle"/>
          </p:nvPr>
        </p:nvSpPr>
        <p:spPr>
          <a:xfrm>
            <a:off x="2254800" y="2706450"/>
            <a:ext cx="4634400" cy="73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solidFill>
                  <a:schemeClr val="dk2"/>
                </a:solidFill>
                <a:latin typeface="Spinnaker"/>
                <a:ea typeface="Spinnaker"/>
                <a:cs typeface="Spinnaker"/>
                <a:sym typeface="Spinnake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1" name="Google Shape;441;p31"/>
          <p:cNvSpPr txBox="1">
            <a:spLocks noGrp="1"/>
          </p:cNvSpPr>
          <p:nvPr>
            <p:ph type="subTitle" idx="1"/>
          </p:nvPr>
        </p:nvSpPr>
        <p:spPr>
          <a:xfrm>
            <a:off x="2254800" y="3442650"/>
            <a:ext cx="4634400" cy="3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Mandali"/>
                <a:ea typeface="Mandali"/>
                <a:cs typeface="Mandali"/>
                <a:sym typeface="Mandal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2" name="Google Shape;442;p31"/>
          <p:cNvSpPr txBox="1">
            <a:spLocks noGrp="1"/>
          </p:cNvSpPr>
          <p:nvPr>
            <p:ph type="title" idx="2" hasCustomPrompt="1"/>
          </p:nvPr>
        </p:nvSpPr>
        <p:spPr>
          <a:xfrm>
            <a:off x="3891150" y="1316850"/>
            <a:ext cx="1361700" cy="9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4"/>
          <p:cNvSpPr txBox="1">
            <a:spLocks noGrp="1"/>
          </p:cNvSpPr>
          <p:nvPr>
            <p:ph type="body" idx="1"/>
          </p:nvPr>
        </p:nvSpPr>
        <p:spPr>
          <a:xfrm>
            <a:off x="2651550" y="1246325"/>
            <a:ext cx="3840900" cy="128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Clr>
                <a:srgbClr val="FAFAFA"/>
              </a:buClr>
              <a:buSzPts val="1400"/>
              <a:buFont typeface="DM Sans"/>
              <a:buAutoNum type="alphaLcPeriod"/>
              <a:defRPr/>
            </a:lvl2pPr>
            <a:lvl3pPr marL="1371600" lvl="2" indent="-317500">
              <a:spcBef>
                <a:spcPts val="0"/>
              </a:spcBef>
              <a:spcAft>
                <a:spcPts val="0"/>
              </a:spcAft>
              <a:buClr>
                <a:srgbClr val="FAFAFA"/>
              </a:buClr>
              <a:buSzPts val="1400"/>
              <a:buFont typeface="DM Sans"/>
              <a:buAutoNum type="romanLcPeriod"/>
              <a:defRPr/>
            </a:lvl3pPr>
            <a:lvl4pPr marL="1828800" lvl="3" indent="-317500">
              <a:spcBef>
                <a:spcPts val="0"/>
              </a:spcBef>
              <a:spcAft>
                <a:spcPts val="0"/>
              </a:spcAft>
              <a:buClr>
                <a:srgbClr val="FAFAFA"/>
              </a:buClr>
              <a:buSzPts val="1400"/>
              <a:buFont typeface="DM Sans"/>
              <a:buAutoNum type="arabicPeriod"/>
              <a:defRPr/>
            </a:lvl4pPr>
            <a:lvl5pPr marL="2286000" lvl="4" indent="-317500">
              <a:spcBef>
                <a:spcPts val="0"/>
              </a:spcBef>
              <a:spcAft>
                <a:spcPts val="0"/>
              </a:spcAft>
              <a:buClr>
                <a:srgbClr val="FAFAFA"/>
              </a:buClr>
              <a:buSzPts val="1400"/>
              <a:buFont typeface="DM Sans"/>
              <a:buAutoNum type="alphaLcPeriod"/>
              <a:defRPr/>
            </a:lvl5pPr>
            <a:lvl6pPr marL="2743200" lvl="5" indent="-317500">
              <a:spcBef>
                <a:spcPts val="0"/>
              </a:spcBef>
              <a:spcAft>
                <a:spcPts val="0"/>
              </a:spcAft>
              <a:buClr>
                <a:srgbClr val="FAFAFA"/>
              </a:buClr>
              <a:buSzPts val="1400"/>
              <a:buFont typeface="DM Sans"/>
              <a:buAutoNum type="romanLcPeriod"/>
              <a:defRPr/>
            </a:lvl6pPr>
            <a:lvl7pPr marL="3200400" lvl="6" indent="-317500">
              <a:spcBef>
                <a:spcPts val="0"/>
              </a:spcBef>
              <a:spcAft>
                <a:spcPts val="0"/>
              </a:spcAft>
              <a:buClr>
                <a:srgbClr val="FAFAFA"/>
              </a:buClr>
              <a:buSzPts val="1400"/>
              <a:buFont typeface="DM Sans"/>
              <a:buAutoNum type="arabicPeriod"/>
              <a:defRPr/>
            </a:lvl7pPr>
            <a:lvl8pPr marL="3657600" lvl="7" indent="-317500">
              <a:spcBef>
                <a:spcPts val="0"/>
              </a:spcBef>
              <a:spcAft>
                <a:spcPts val="0"/>
              </a:spcAft>
              <a:buClr>
                <a:srgbClr val="FAFAFA"/>
              </a:buClr>
              <a:buSzPts val="1400"/>
              <a:buFont typeface="DM Sans"/>
              <a:buAutoNum type="alphaLcPeriod"/>
              <a:defRPr/>
            </a:lvl8pPr>
            <a:lvl9pPr marL="4114800" lvl="8" indent="-317500">
              <a:spcBef>
                <a:spcPts val="0"/>
              </a:spcBef>
              <a:spcAft>
                <a:spcPts val="0"/>
              </a:spcAft>
              <a:buClr>
                <a:srgbClr val="FAFAFA"/>
              </a:buClr>
              <a:buSzPts val="1400"/>
              <a:buFont typeface="DM Sans"/>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3"/>
        <p:cNvGrpSpPr/>
        <p:nvPr/>
      </p:nvGrpSpPr>
      <p:grpSpPr>
        <a:xfrm>
          <a:off x="0" y="0"/>
          <a:ext cx="0" cy="0"/>
          <a:chOff x="0" y="0"/>
          <a:chExt cx="0" cy="0"/>
        </a:xfrm>
      </p:grpSpPr>
      <p:sp>
        <p:nvSpPr>
          <p:cNvPr id="444" name="Google Shape;444;p3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5" name="Google Shape;445;p32"/>
          <p:cNvSpPr txBox="1">
            <a:spLocks noGrp="1"/>
          </p:cNvSpPr>
          <p:nvPr>
            <p:ph type="body" idx="1"/>
          </p:nvPr>
        </p:nvSpPr>
        <p:spPr>
          <a:xfrm>
            <a:off x="2651550" y="1246325"/>
            <a:ext cx="3840900" cy="128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Clr>
                <a:srgbClr val="FAFAFA"/>
              </a:buClr>
              <a:buSzPts val="1400"/>
              <a:buFont typeface="DM Sans"/>
              <a:buAutoNum type="alphaLcPeriod"/>
              <a:defRPr/>
            </a:lvl2pPr>
            <a:lvl3pPr marL="1371600" lvl="2" indent="-317500" rtl="0">
              <a:spcBef>
                <a:spcPts val="0"/>
              </a:spcBef>
              <a:spcAft>
                <a:spcPts val="0"/>
              </a:spcAft>
              <a:buClr>
                <a:srgbClr val="FAFAFA"/>
              </a:buClr>
              <a:buSzPts val="1400"/>
              <a:buFont typeface="DM Sans"/>
              <a:buAutoNum type="romanLcPeriod"/>
              <a:defRPr/>
            </a:lvl3pPr>
            <a:lvl4pPr marL="1828800" lvl="3" indent="-317500" rtl="0">
              <a:spcBef>
                <a:spcPts val="0"/>
              </a:spcBef>
              <a:spcAft>
                <a:spcPts val="0"/>
              </a:spcAft>
              <a:buClr>
                <a:srgbClr val="FAFAFA"/>
              </a:buClr>
              <a:buSzPts val="1400"/>
              <a:buFont typeface="DM Sans"/>
              <a:buAutoNum type="arabicPeriod"/>
              <a:defRPr/>
            </a:lvl4pPr>
            <a:lvl5pPr marL="2286000" lvl="4" indent="-317500" rtl="0">
              <a:spcBef>
                <a:spcPts val="0"/>
              </a:spcBef>
              <a:spcAft>
                <a:spcPts val="0"/>
              </a:spcAft>
              <a:buClr>
                <a:srgbClr val="FAFAFA"/>
              </a:buClr>
              <a:buSzPts val="1400"/>
              <a:buFont typeface="DM Sans"/>
              <a:buAutoNum type="alphaLcPeriod"/>
              <a:defRPr/>
            </a:lvl5pPr>
            <a:lvl6pPr marL="2743200" lvl="5" indent="-317500" rtl="0">
              <a:spcBef>
                <a:spcPts val="0"/>
              </a:spcBef>
              <a:spcAft>
                <a:spcPts val="0"/>
              </a:spcAft>
              <a:buClr>
                <a:srgbClr val="FAFAFA"/>
              </a:buClr>
              <a:buSzPts val="1400"/>
              <a:buFont typeface="DM Sans"/>
              <a:buAutoNum type="romanLcPeriod"/>
              <a:defRPr/>
            </a:lvl6pPr>
            <a:lvl7pPr marL="3200400" lvl="6" indent="-317500" rtl="0">
              <a:spcBef>
                <a:spcPts val="0"/>
              </a:spcBef>
              <a:spcAft>
                <a:spcPts val="0"/>
              </a:spcAft>
              <a:buClr>
                <a:srgbClr val="FAFAFA"/>
              </a:buClr>
              <a:buSzPts val="1400"/>
              <a:buFont typeface="DM Sans"/>
              <a:buAutoNum type="arabicPeriod"/>
              <a:defRPr/>
            </a:lvl7pPr>
            <a:lvl8pPr marL="3657600" lvl="7" indent="-317500" rtl="0">
              <a:spcBef>
                <a:spcPts val="0"/>
              </a:spcBef>
              <a:spcAft>
                <a:spcPts val="0"/>
              </a:spcAft>
              <a:buClr>
                <a:srgbClr val="FAFAFA"/>
              </a:buClr>
              <a:buSzPts val="1400"/>
              <a:buFont typeface="DM Sans"/>
              <a:buAutoNum type="alphaLcPeriod"/>
              <a:defRPr/>
            </a:lvl8pPr>
            <a:lvl9pPr marL="4114800" lvl="8" indent="-317500" rtl="0">
              <a:spcBef>
                <a:spcPts val="0"/>
              </a:spcBef>
              <a:spcAft>
                <a:spcPts val="0"/>
              </a:spcAft>
              <a:buClr>
                <a:srgbClr val="FAFAFA"/>
              </a:buClr>
              <a:buSzPts val="1400"/>
              <a:buFont typeface="DM Sans"/>
              <a:buAutoNum type="romanLcPerio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6"/>
        <p:cNvGrpSpPr/>
        <p:nvPr/>
      </p:nvGrpSpPr>
      <p:grpSpPr>
        <a:xfrm>
          <a:off x="0" y="0"/>
          <a:ext cx="0" cy="0"/>
          <a:chOff x="0" y="0"/>
          <a:chExt cx="0" cy="0"/>
        </a:xfrm>
      </p:grpSpPr>
      <p:grpSp>
        <p:nvGrpSpPr>
          <p:cNvPr id="447" name="Google Shape;447;p33"/>
          <p:cNvGrpSpPr/>
          <p:nvPr/>
        </p:nvGrpSpPr>
        <p:grpSpPr>
          <a:xfrm>
            <a:off x="-1901737" y="-2013025"/>
            <a:ext cx="12055393" cy="10233025"/>
            <a:chOff x="-1901737" y="-2013025"/>
            <a:chExt cx="12055393" cy="10233025"/>
          </a:xfrm>
        </p:grpSpPr>
        <p:grpSp>
          <p:nvGrpSpPr>
            <p:cNvPr id="448" name="Google Shape;448;p33"/>
            <p:cNvGrpSpPr/>
            <p:nvPr/>
          </p:nvGrpSpPr>
          <p:grpSpPr>
            <a:xfrm>
              <a:off x="-828758" y="-2013025"/>
              <a:ext cx="10982413" cy="10233025"/>
              <a:chOff x="-828758" y="-2013025"/>
              <a:chExt cx="10982413" cy="10233025"/>
            </a:xfrm>
          </p:grpSpPr>
          <p:sp>
            <p:nvSpPr>
              <p:cNvPr id="449" name="Google Shape;449;p33"/>
              <p:cNvSpPr/>
              <p:nvPr/>
            </p:nvSpPr>
            <p:spPr>
              <a:xfrm rot="10800000">
                <a:off x="7759796" y="234035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flipH="1">
                <a:off x="-828758" y="442972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flipH="1">
                <a:off x="4468200" y="-20130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33"/>
              <p:cNvGrpSpPr/>
              <p:nvPr/>
            </p:nvGrpSpPr>
            <p:grpSpPr>
              <a:xfrm>
                <a:off x="7988895" y="239505"/>
                <a:ext cx="883759" cy="600001"/>
                <a:chOff x="-3966800" y="-2580100"/>
                <a:chExt cx="1127675" cy="765600"/>
              </a:xfrm>
            </p:grpSpPr>
            <p:cxnSp>
              <p:nvCxnSpPr>
                <p:cNvPr id="453" name="Google Shape;453;p33"/>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54" name="Google Shape;454;p33"/>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55" name="Google Shape;455;p33"/>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456" name="Google Shape;456;p33"/>
              <p:cNvSpPr/>
              <p:nvPr/>
            </p:nvSpPr>
            <p:spPr>
              <a:xfrm rot="8866230">
                <a:off x="6576294" y="-1700651"/>
                <a:ext cx="2286124" cy="5502828"/>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457" name="Google Shape;457;p33"/>
            <p:cNvSpPr/>
            <p:nvPr/>
          </p:nvSpPr>
          <p:spPr>
            <a:xfrm rot="-4615608" flipH="1">
              <a:off x="-2102895" y="204698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sp>
        <p:nvSpPr>
          <p:cNvPr id="458" name="Google Shape;458;p3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9" name="Google Shape;459;p33"/>
          <p:cNvSpPr txBox="1">
            <a:spLocks noGrp="1"/>
          </p:cNvSpPr>
          <p:nvPr>
            <p:ph type="subTitle" idx="1"/>
          </p:nvPr>
        </p:nvSpPr>
        <p:spPr>
          <a:xfrm>
            <a:off x="1290763" y="3455950"/>
            <a:ext cx="2907600" cy="53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Spinnaker"/>
              <a:buNone/>
              <a:defRPr sz="2000" b="1">
                <a:solidFill>
                  <a:schemeClr val="dk1"/>
                </a:solidFill>
                <a:latin typeface="Spinnaker"/>
                <a:ea typeface="Spinnaker"/>
                <a:cs typeface="Spinnaker"/>
                <a:sym typeface="Spinnaker"/>
              </a:defRPr>
            </a:lvl1pPr>
            <a:lvl2pPr lvl="1"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a:endParaRPr/>
          </a:p>
        </p:txBody>
      </p:sp>
      <p:sp>
        <p:nvSpPr>
          <p:cNvPr id="460" name="Google Shape;460;p33"/>
          <p:cNvSpPr txBox="1">
            <a:spLocks noGrp="1"/>
          </p:cNvSpPr>
          <p:nvPr>
            <p:ph type="subTitle" idx="2"/>
          </p:nvPr>
        </p:nvSpPr>
        <p:spPr>
          <a:xfrm>
            <a:off x="4945638" y="3455950"/>
            <a:ext cx="2907600" cy="53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Spinnaker"/>
              <a:buNone/>
              <a:defRPr sz="2000" b="1">
                <a:solidFill>
                  <a:schemeClr val="dk1"/>
                </a:solidFill>
                <a:latin typeface="Spinnaker"/>
                <a:ea typeface="Spinnaker"/>
                <a:cs typeface="Spinnaker"/>
                <a:sym typeface="Spinnaker"/>
              </a:defRPr>
            </a:lvl1pPr>
            <a:lvl2pPr lvl="1"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a:endParaRPr/>
          </a:p>
        </p:txBody>
      </p:sp>
      <p:sp>
        <p:nvSpPr>
          <p:cNvPr id="461" name="Google Shape;461;p33"/>
          <p:cNvSpPr txBox="1">
            <a:spLocks noGrp="1"/>
          </p:cNvSpPr>
          <p:nvPr>
            <p:ph type="subTitle" idx="3"/>
          </p:nvPr>
        </p:nvSpPr>
        <p:spPr>
          <a:xfrm>
            <a:off x="1290763" y="3964700"/>
            <a:ext cx="29076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33"/>
          <p:cNvSpPr txBox="1">
            <a:spLocks noGrp="1"/>
          </p:cNvSpPr>
          <p:nvPr>
            <p:ph type="subTitle" idx="4"/>
          </p:nvPr>
        </p:nvSpPr>
        <p:spPr>
          <a:xfrm>
            <a:off x="4945638" y="3964700"/>
            <a:ext cx="29076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3"/>
        <p:cNvGrpSpPr/>
        <p:nvPr/>
      </p:nvGrpSpPr>
      <p:grpSpPr>
        <a:xfrm>
          <a:off x="0" y="0"/>
          <a:ext cx="0" cy="0"/>
          <a:chOff x="0" y="0"/>
          <a:chExt cx="0" cy="0"/>
        </a:xfrm>
      </p:grpSpPr>
      <p:grpSp>
        <p:nvGrpSpPr>
          <p:cNvPr id="464" name="Google Shape;464;p34"/>
          <p:cNvGrpSpPr/>
          <p:nvPr/>
        </p:nvGrpSpPr>
        <p:grpSpPr>
          <a:xfrm>
            <a:off x="-2110966" y="-579587"/>
            <a:ext cx="11999749" cy="6564510"/>
            <a:chOff x="-2110966" y="-579587"/>
            <a:chExt cx="11999749" cy="6564510"/>
          </a:xfrm>
        </p:grpSpPr>
        <p:sp>
          <p:nvSpPr>
            <p:cNvPr id="465" name="Google Shape;465;p34"/>
            <p:cNvSpPr/>
            <p:nvPr/>
          </p:nvSpPr>
          <p:spPr>
            <a:xfrm rot="1972107">
              <a:off x="-1578406" y="1224244"/>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466" name="Google Shape;466;p34"/>
            <p:cNvGrpSpPr/>
            <p:nvPr/>
          </p:nvGrpSpPr>
          <p:grpSpPr>
            <a:xfrm>
              <a:off x="5758075" y="-579587"/>
              <a:ext cx="4130708" cy="6564510"/>
              <a:chOff x="5758075" y="-579587"/>
              <a:chExt cx="4130708" cy="6564510"/>
            </a:xfrm>
          </p:grpSpPr>
          <p:sp>
            <p:nvSpPr>
              <p:cNvPr id="467" name="Google Shape;467;p34"/>
              <p:cNvSpPr/>
              <p:nvPr/>
            </p:nvSpPr>
            <p:spPr>
              <a:xfrm flipH="1">
                <a:off x="5758075" y="-579587"/>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rot="-9000004" flipH="1">
                <a:off x="8372067" y="4155551"/>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9" name="Google Shape;469;p3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0"/>
        <p:cNvGrpSpPr/>
        <p:nvPr/>
      </p:nvGrpSpPr>
      <p:grpSpPr>
        <a:xfrm>
          <a:off x="0" y="0"/>
          <a:ext cx="0" cy="0"/>
          <a:chOff x="0" y="0"/>
          <a:chExt cx="0" cy="0"/>
        </a:xfrm>
      </p:grpSpPr>
      <p:grpSp>
        <p:nvGrpSpPr>
          <p:cNvPr id="471" name="Google Shape;471;p35"/>
          <p:cNvGrpSpPr/>
          <p:nvPr/>
        </p:nvGrpSpPr>
        <p:grpSpPr>
          <a:xfrm>
            <a:off x="-595150" y="-257250"/>
            <a:ext cx="13188775" cy="8656100"/>
            <a:chOff x="-595150" y="-257250"/>
            <a:chExt cx="13188775" cy="8656100"/>
          </a:xfrm>
        </p:grpSpPr>
        <p:sp>
          <p:nvSpPr>
            <p:cNvPr id="472" name="Google Shape;472;p35"/>
            <p:cNvSpPr/>
            <p:nvPr/>
          </p:nvSpPr>
          <p:spPr>
            <a:xfrm>
              <a:off x="5444338" y="20747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flipH="1">
              <a:off x="-76212" y="46085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6353950" y="360855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rot="10800000" flipH="1">
              <a:off x="6001250" y="-7620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5"/>
            <p:cNvGrpSpPr/>
            <p:nvPr/>
          </p:nvGrpSpPr>
          <p:grpSpPr>
            <a:xfrm>
              <a:off x="-595150" y="-257250"/>
              <a:ext cx="11815625" cy="6299700"/>
              <a:chOff x="-595150" y="-257250"/>
              <a:chExt cx="11815625" cy="6299700"/>
            </a:xfrm>
          </p:grpSpPr>
          <p:sp>
            <p:nvSpPr>
              <p:cNvPr id="477" name="Google Shape;477;p35"/>
              <p:cNvSpPr/>
              <p:nvPr/>
            </p:nvSpPr>
            <p:spPr>
              <a:xfrm>
                <a:off x="-595150" y="53950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478" name="Google Shape;478;p35"/>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479" name="Google Shape;479;p35"/>
          <p:cNvSpPr txBox="1">
            <a:spLocks noGrp="1"/>
          </p:cNvSpPr>
          <p:nvPr>
            <p:ph type="body" idx="1"/>
          </p:nvPr>
        </p:nvSpPr>
        <p:spPr>
          <a:xfrm>
            <a:off x="1395550" y="1602200"/>
            <a:ext cx="4048800" cy="269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D1D1D1"/>
              </a:buClr>
              <a:buSzPts val="1400"/>
              <a:buFont typeface="Raleway"/>
              <a:buChar char="●"/>
              <a:defRPr sz="1400"/>
            </a:lvl1pPr>
            <a:lvl2pPr marL="914400" lvl="1" indent="-317500" rtl="0">
              <a:lnSpc>
                <a:spcPct val="100000"/>
              </a:lnSpc>
              <a:spcBef>
                <a:spcPts val="0"/>
              </a:spcBef>
              <a:spcAft>
                <a:spcPts val="0"/>
              </a:spcAft>
              <a:buClr>
                <a:srgbClr val="D1D1D1"/>
              </a:buClr>
              <a:buSzPts val="1400"/>
              <a:buFont typeface="Raleway"/>
              <a:buChar char="○"/>
              <a:defRPr/>
            </a:lvl2pPr>
            <a:lvl3pPr marL="1371600" lvl="2" indent="-317500" rtl="0">
              <a:lnSpc>
                <a:spcPct val="100000"/>
              </a:lnSpc>
              <a:spcBef>
                <a:spcPts val="0"/>
              </a:spcBef>
              <a:spcAft>
                <a:spcPts val="0"/>
              </a:spcAft>
              <a:buClr>
                <a:srgbClr val="D1D1D1"/>
              </a:buClr>
              <a:buSzPts val="1400"/>
              <a:buFont typeface="Raleway"/>
              <a:buChar char="■"/>
              <a:defRPr/>
            </a:lvl3pPr>
            <a:lvl4pPr marL="1828800" lvl="3" indent="-317500" rtl="0">
              <a:lnSpc>
                <a:spcPct val="100000"/>
              </a:lnSpc>
              <a:spcBef>
                <a:spcPts val="0"/>
              </a:spcBef>
              <a:spcAft>
                <a:spcPts val="0"/>
              </a:spcAft>
              <a:buClr>
                <a:srgbClr val="D1D1D1"/>
              </a:buClr>
              <a:buSzPts val="1400"/>
              <a:buFont typeface="Raleway"/>
              <a:buChar char="●"/>
              <a:defRPr/>
            </a:lvl4pPr>
            <a:lvl5pPr marL="2286000" lvl="4" indent="-317500" rtl="0">
              <a:lnSpc>
                <a:spcPct val="100000"/>
              </a:lnSpc>
              <a:spcBef>
                <a:spcPts val="0"/>
              </a:spcBef>
              <a:spcAft>
                <a:spcPts val="0"/>
              </a:spcAft>
              <a:buClr>
                <a:srgbClr val="D1D1D1"/>
              </a:buClr>
              <a:buSzPts val="1400"/>
              <a:buFont typeface="Raleway"/>
              <a:buChar char="○"/>
              <a:defRPr/>
            </a:lvl5pPr>
            <a:lvl6pPr marL="2743200" lvl="5" indent="-317500" rtl="0">
              <a:lnSpc>
                <a:spcPct val="100000"/>
              </a:lnSpc>
              <a:spcBef>
                <a:spcPts val="0"/>
              </a:spcBef>
              <a:spcAft>
                <a:spcPts val="0"/>
              </a:spcAft>
              <a:buClr>
                <a:srgbClr val="D1D1D1"/>
              </a:buClr>
              <a:buSzPts val="1400"/>
              <a:buFont typeface="Raleway"/>
              <a:buChar char="■"/>
              <a:defRPr/>
            </a:lvl6pPr>
            <a:lvl7pPr marL="3200400" lvl="6" indent="-317500" rtl="0">
              <a:lnSpc>
                <a:spcPct val="100000"/>
              </a:lnSpc>
              <a:spcBef>
                <a:spcPts val="0"/>
              </a:spcBef>
              <a:spcAft>
                <a:spcPts val="0"/>
              </a:spcAft>
              <a:buClr>
                <a:srgbClr val="D1D1D1"/>
              </a:buClr>
              <a:buSzPts val="1400"/>
              <a:buFont typeface="Raleway"/>
              <a:buChar char="●"/>
              <a:defRPr/>
            </a:lvl7pPr>
            <a:lvl8pPr marL="3657600" lvl="7" indent="-317500" rtl="0">
              <a:lnSpc>
                <a:spcPct val="100000"/>
              </a:lnSpc>
              <a:spcBef>
                <a:spcPts val="0"/>
              </a:spcBef>
              <a:spcAft>
                <a:spcPts val="0"/>
              </a:spcAft>
              <a:buClr>
                <a:srgbClr val="D1D1D1"/>
              </a:buClr>
              <a:buSzPts val="1400"/>
              <a:buFont typeface="Raleway"/>
              <a:buChar char="○"/>
              <a:defRPr/>
            </a:lvl8pPr>
            <a:lvl9pPr marL="4114800" lvl="8" indent="-317500" rtl="0">
              <a:lnSpc>
                <a:spcPct val="100000"/>
              </a:lnSpc>
              <a:spcBef>
                <a:spcPts val="0"/>
              </a:spcBef>
              <a:spcAft>
                <a:spcPts val="0"/>
              </a:spcAft>
              <a:buClr>
                <a:srgbClr val="D1D1D1"/>
              </a:buClr>
              <a:buSzPts val="1400"/>
              <a:buFont typeface="Raleway"/>
              <a:buChar char="■"/>
              <a:defRPr/>
            </a:lvl9pPr>
          </a:lstStyle>
          <a:p>
            <a:endParaRPr/>
          </a:p>
        </p:txBody>
      </p:sp>
      <p:sp>
        <p:nvSpPr>
          <p:cNvPr id="480" name="Google Shape;480;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1"/>
        <p:cNvGrpSpPr/>
        <p:nvPr/>
      </p:nvGrpSpPr>
      <p:grpSpPr>
        <a:xfrm>
          <a:off x="0" y="0"/>
          <a:ext cx="0" cy="0"/>
          <a:chOff x="0" y="0"/>
          <a:chExt cx="0" cy="0"/>
        </a:xfrm>
      </p:grpSpPr>
      <p:grpSp>
        <p:nvGrpSpPr>
          <p:cNvPr id="482" name="Google Shape;482;p36"/>
          <p:cNvGrpSpPr/>
          <p:nvPr/>
        </p:nvGrpSpPr>
        <p:grpSpPr>
          <a:xfrm>
            <a:off x="-1480925" y="-1164855"/>
            <a:ext cx="12672282" cy="8039446"/>
            <a:chOff x="-1480925" y="-1164855"/>
            <a:chExt cx="12672282" cy="8039446"/>
          </a:xfrm>
        </p:grpSpPr>
        <p:sp>
          <p:nvSpPr>
            <p:cNvPr id="483" name="Google Shape;483;p36"/>
            <p:cNvSpPr/>
            <p:nvPr/>
          </p:nvSpPr>
          <p:spPr>
            <a:xfrm flipH="1">
              <a:off x="-1480925" y="2356627"/>
              <a:ext cx="4388289" cy="408153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rot="10800000" flipH="1">
              <a:off x="5600713" y="-84325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36"/>
            <p:cNvGrpSpPr/>
            <p:nvPr/>
          </p:nvGrpSpPr>
          <p:grpSpPr>
            <a:xfrm>
              <a:off x="-279750" y="-843256"/>
              <a:ext cx="9647350" cy="6354156"/>
              <a:chOff x="-279750" y="-843256"/>
              <a:chExt cx="9647350" cy="6354156"/>
            </a:xfrm>
          </p:grpSpPr>
          <p:sp>
            <p:nvSpPr>
              <p:cNvPr id="486" name="Google Shape;486;p36"/>
              <p:cNvSpPr/>
              <p:nvPr/>
            </p:nvSpPr>
            <p:spPr>
              <a:xfrm rot="5400000" flipH="1">
                <a:off x="5571616" y="1714916"/>
                <a:ext cx="4339043"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279750" y="-8432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6"/>
            <p:cNvSpPr/>
            <p:nvPr/>
          </p:nvSpPr>
          <p:spPr>
            <a:xfrm rot="-1231472">
              <a:off x="-254139" y="1145658"/>
              <a:ext cx="2286121" cy="550282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489" name="Google Shape;489;p36"/>
            <p:cNvSpPr/>
            <p:nvPr/>
          </p:nvSpPr>
          <p:spPr>
            <a:xfrm rot="997806">
              <a:off x="6052347" y="-554559"/>
              <a:ext cx="4756862" cy="3365797"/>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490" name="Google Shape;490;p36"/>
            <p:cNvGrpSpPr/>
            <p:nvPr/>
          </p:nvGrpSpPr>
          <p:grpSpPr>
            <a:xfrm>
              <a:off x="7988895" y="3911730"/>
              <a:ext cx="883759" cy="600001"/>
              <a:chOff x="-3966800" y="-2580100"/>
              <a:chExt cx="1127675" cy="765600"/>
            </a:xfrm>
          </p:grpSpPr>
          <p:cxnSp>
            <p:nvCxnSpPr>
              <p:cNvPr id="491" name="Google Shape;491;p36"/>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92" name="Google Shape;492;p36"/>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93" name="Google Shape;493;p36"/>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494" name="Google Shape;494;p36"/>
            <p:cNvGrpSpPr/>
            <p:nvPr/>
          </p:nvGrpSpPr>
          <p:grpSpPr>
            <a:xfrm>
              <a:off x="7988895" y="239505"/>
              <a:ext cx="883759" cy="600001"/>
              <a:chOff x="-3966800" y="-2580100"/>
              <a:chExt cx="1127675" cy="765600"/>
            </a:xfrm>
          </p:grpSpPr>
          <p:cxnSp>
            <p:nvCxnSpPr>
              <p:cNvPr id="495" name="Google Shape;495;p36"/>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496" name="Google Shape;496;p36"/>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497" name="Google Shape;497;p36"/>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498" name="Google Shape;498;p36"/>
          <p:cNvSpPr txBox="1">
            <a:spLocks noGrp="1"/>
          </p:cNvSpPr>
          <p:nvPr>
            <p:ph type="title"/>
          </p:nvPr>
        </p:nvSpPr>
        <p:spPr>
          <a:xfrm>
            <a:off x="1737475" y="1535100"/>
            <a:ext cx="5669100" cy="207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9"/>
        <p:cNvGrpSpPr/>
        <p:nvPr/>
      </p:nvGrpSpPr>
      <p:grpSpPr>
        <a:xfrm>
          <a:off x="0" y="0"/>
          <a:ext cx="0" cy="0"/>
          <a:chOff x="0" y="0"/>
          <a:chExt cx="0" cy="0"/>
        </a:xfrm>
      </p:grpSpPr>
      <p:grpSp>
        <p:nvGrpSpPr>
          <p:cNvPr id="500" name="Google Shape;500;p37"/>
          <p:cNvGrpSpPr/>
          <p:nvPr/>
        </p:nvGrpSpPr>
        <p:grpSpPr>
          <a:xfrm>
            <a:off x="-1901713" y="-1677934"/>
            <a:ext cx="13122188" cy="7840598"/>
            <a:chOff x="-1901713" y="-1677934"/>
            <a:chExt cx="13122188" cy="7840598"/>
          </a:xfrm>
        </p:grpSpPr>
        <p:grpSp>
          <p:nvGrpSpPr>
            <p:cNvPr id="501" name="Google Shape;501;p37"/>
            <p:cNvGrpSpPr/>
            <p:nvPr/>
          </p:nvGrpSpPr>
          <p:grpSpPr>
            <a:xfrm>
              <a:off x="-1901713" y="-1677934"/>
              <a:ext cx="5739597" cy="7445834"/>
              <a:chOff x="-1901713" y="-1677934"/>
              <a:chExt cx="5739597" cy="7445834"/>
            </a:xfrm>
          </p:grpSpPr>
          <p:sp>
            <p:nvSpPr>
              <p:cNvPr id="502" name="Google Shape;502;p37"/>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rot="3110315">
                <a:off x="-175041" y="-952129"/>
                <a:ext cx="2286253" cy="550313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505" name="Google Shape;505;p37"/>
            <p:cNvGrpSpPr/>
            <p:nvPr/>
          </p:nvGrpSpPr>
          <p:grpSpPr>
            <a:xfrm>
              <a:off x="4371275" y="-1442525"/>
              <a:ext cx="6849200" cy="7605188"/>
              <a:chOff x="4371275" y="-1442525"/>
              <a:chExt cx="6849200" cy="7605188"/>
            </a:xfrm>
          </p:grpSpPr>
          <p:sp>
            <p:nvSpPr>
              <p:cNvPr id="506" name="Google Shape;506;p37"/>
              <p:cNvSpPr/>
              <p:nvPr/>
            </p:nvSpPr>
            <p:spPr>
              <a:xfrm>
                <a:off x="4371275" y="981275"/>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509" name="Google Shape;509;p37"/>
          <p:cNvSpPr txBox="1">
            <a:spLocks noGrp="1"/>
          </p:cNvSpPr>
          <p:nvPr>
            <p:ph type="title"/>
          </p:nvPr>
        </p:nvSpPr>
        <p:spPr>
          <a:xfrm>
            <a:off x="2144550" y="1766850"/>
            <a:ext cx="4854900" cy="7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10" name="Google Shape;510;p37"/>
          <p:cNvSpPr txBox="1">
            <a:spLocks noGrp="1"/>
          </p:cNvSpPr>
          <p:nvPr>
            <p:ph type="subTitle" idx="1"/>
          </p:nvPr>
        </p:nvSpPr>
        <p:spPr>
          <a:xfrm>
            <a:off x="2144550" y="2426850"/>
            <a:ext cx="4854900" cy="110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511" name="Google Shape;511;p37"/>
          <p:cNvGrpSpPr/>
          <p:nvPr/>
        </p:nvGrpSpPr>
        <p:grpSpPr>
          <a:xfrm>
            <a:off x="7988894" y="4308581"/>
            <a:ext cx="883759" cy="600001"/>
            <a:chOff x="-3966800" y="-2580100"/>
            <a:chExt cx="1127675" cy="765600"/>
          </a:xfrm>
        </p:grpSpPr>
        <p:cxnSp>
          <p:nvCxnSpPr>
            <p:cNvPr id="512" name="Google Shape;512;p37"/>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13" name="Google Shape;513;p37"/>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14" name="Google Shape;514;p37"/>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515" name="Google Shape;515;p37"/>
          <p:cNvGrpSpPr/>
          <p:nvPr/>
        </p:nvGrpSpPr>
        <p:grpSpPr>
          <a:xfrm>
            <a:off x="7988895" y="239505"/>
            <a:ext cx="883759" cy="600001"/>
            <a:chOff x="-3966800" y="-2580100"/>
            <a:chExt cx="1127675" cy="765600"/>
          </a:xfrm>
        </p:grpSpPr>
        <p:cxnSp>
          <p:nvCxnSpPr>
            <p:cNvPr id="516" name="Google Shape;516;p37"/>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17" name="Google Shape;517;p37"/>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18" name="Google Shape;518;p37"/>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9"/>
        <p:cNvGrpSpPr/>
        <p:nvPr/>
      </p:nvGrpSpPr>
      <p:grpSpPr>
        <a:xfrm>
          <a:off x="0" y="0"/>
          <a:ext cx="0" cy="0"/>
          <a:chOff x="0" y="0"/>
          <a:chExt cx="0" cy="0"/>
        </a:xfrm>
      </p:grpSpPr>
      <p:grpSp>
        <p:nvGrpSpPr>
          <p:cNvPr id="520" name="Google Shape;520;p38"/>
          <p:cNvGrpSpPr/>
          <p:nvPr/>
        </p:nvGrpSpPr>
        <p:grpSpPr>
          <a:xfrm>
            <a:off x="-815557" y="-579587"/>
            <a:ext cx="12542520" cy="7580876"/>
            <a:chOff x="-815557" y="-579587"/>
            <a:chExt cx="12542520" cy="7580876"/>
          </a:xfrm>
        </p:grpSpPr>
        <p:grpSp>
          <p:nvGrpSpPr>
            <p:cNvPr id="521" name="Google Shape;521;p38"/>
            <p:cNvGrpSpPr/>
            <p:nvPr/>
          </p:nvGrpSpPr>
          <p:grpSpPr>
            <a:xfrm flipH="1">
              <a:off x="-815557" y="-579587"/>
              <a:ext cx="11555588" cy="7184120"/>
              <a:chOff x="-1666812" y="-579587"/>
              <a:chExt cx="11555588" cy="7184120"/>
            </a:xfrm>
          </p:grpSpPr>
          <p:sp>
            <p:nvSpPr>
              <p:cNvPr id="522" name="Google Shape;522;p38"/>
              <p:cNvSpPr/>
              <p:nvPr/>
            </p:nvSpPr>
            <p:spPr>
              <a:xfrm rot="-9985509">
                <a:off x="-1338285" y="2727862"/>
                <a:ext cx="4756411" cy="3365478"/>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523" name="Google Shape;523;p38"/>
              <p:cNvGrpSpPr/>
              <p:nvPr/>
            </p:nvGrpSpPr>
            <p:grpSpPr>
              <a:xfrm>
                <a:off x="5758075" y="-579587"/>
                <a:ext cx="4130700" cy="6548510"/>
                <a:chOff x="5758075" y="-579587"/>
                <a:chExt cx="4130700" cy="6548510"/>
              </a:xfrm>
            </p:grpSpPr>
            <p:sp>
              <p:nvSpPr>
                <p:cNvPr id="524" name="Google Shape;524;p38"/>
                <p:cNvSpPr/>
                <p:nvPr/>
              </p:nvSpPr>
              <p:spPr>
                <a:xfrm flipH="1">
                  <a:off x="5758075" y="-579587"/>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rot="-9000004" flipH="1">
                  <a:off x="7988117" y="4139551"/>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6" name="Google Shape;526;p38"/>
            <p:cNvSpPr/>
            <p:nvPr/>
          </p:nvSpPr>
          <p:spPr>
            <a:xfrm>
              <a:off x="5134588" y="1819900"/>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8"/>
          <p:cNvSpPr txBox="1">
            <a:spLocks noGrp="1"/>
          </p:cNvSpPr>
          <p:nvPr>
            <p:ph type="body" idx="1"/>
          </p:nvPr>
        </p:nvSpPr>
        <p:spPr>
          <a:xfrm>
            <a:off x="1572600" y="768100"/>
            <a:ext cx="5998800" cy="1051800"/>
          </a:xfrm>
          <a:prstGeom prst="rect">
            <a:avLst/>
          </a:prstGeom>
          <a:solidFill>
            <a:schemeClr val="lt1"/>
          </a:solidFill>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chemeClr val="dk2"/>
              </a:buClr>
              <a:buSzPts val="1400"/>
              <a:buNone/>
              <a:defRPr sz="3000" b="1">
                <a:solidFill>
                  <a:schemeClr val="dk2"/>
                </a:solidFill>
                <a:latin typeface="Spinnaker"/>
                <a:ea typeface="Spinnaker"/>
                <a:cs typeface="Spinnaker"/>
                <a:sym typeface="Spinnaker"/>
              </a:defRPr>
            </a:lvl1pPr>
          </a:lstStyle>
          <a:p>
            <a:endParaRPr/>
          </a:p>
        </p:txBody>
      </p:sp>
      <p:sp>
        <p:nvSpPr>
          <p:cNvPr id="528" name="Google Shape;528;p38"/>
          <p:cNvSpPr/>
          <p:nvPr/>
        </p:nvSpPr>
        <p:spPr>
          <a:xfrm rot="-1972107" flipH="1">
            <a:off x="-2247895" y="-279556"/>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9"/>
        <p:cNvGrpSpPr/>
        <p:nvPr/>
      </p:nvGrpSpPr>
      <p:grpSpPr>
        <a:xfrm>
          <a:off x="0" y="0"/>
          <a:ext cx="0" cy="0"/>
          <a:chOff x="0" y="0"/>
          <a:chExt cx="0" cy="0"/>
        </a:xfrm>
      </p:grpSpPr>
      <p:grpSp>
        <p:nvGrpSpPr>
          <p:cNvPr id="530" name="Google Shape;530;p39"/>
          <p:cNvGrpSpPr/>
          <p:nvPr/>
        </p:nvGrpSpPr>
        <p:grpSpPr>
          <a:xfrm>
            <a:off x="-1241314" y="-1178648"/>
            <a:ext cx="12681632" cy="7011223"/>
            <a:chOff x="-1241314" y="-1178648"/>
            <a:chExt cx="12681632" cy="7011223"/>
          </a:xfrm>
        </p:grpSpPr>
        <p:grpSp>
          <p:nvGrpSpPr>
            <p:cNvPr id="531" name="Google Shape;531;p39"/>
            <p:cNvGrpSpPr/>
            <p:nvPr/>
          </p:nvGrpSpPr>
          <p:grpSpPr>
            <a:xfrm flipH="1">
              <a:off x="-1241314" y="-1178648"/>
              <a:ext cx="12681632" cy="7011223"/>
              <a:chOff x="-2040622" y="-1178648"/>
              <a:chExt cx="12681632" cy="7011223"/>
            </a:xfrm>
          </p:grpSpPr>
          <p:sp>
            <p:nvSpPr>
              <p:cNvPr id="532" name="Google Shape;532;p39"/>
              <p:cNvSpPr/>
              <p:nvPr/>
            </p:nvSpPr>
            <p:spPr>
              <a:xfrm rot="-5400000">
                <a:off x="6475980" y="-5714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39"/>
              <p:cNvGrpSpPr/>
              <p:nvPr/>
            </p:nvGrpSpPr>
            <p:grpSpPr>
              <a:xfrm>
                <a:off x="-159250" y="-108756"/>
                <a:ext cx="3580675" cy="5844088"/>
                <a:chOff x="-159250" y="-108756"/>
                <a:chExt cx="3580675" cy="5844088"/>
              </a:xfrm>
            </p:grpSpPr>
            <p:sp>
              <p:nvSpPr>
                <p:cNvPr id="534" name="Google Shape;534;p39"/>
                <p:cNvSpPr/>
                <p:nvPr/>
              </p:nvSpPr>
              <p:spPr>
                <a:xfrm rot="10800000" flipH="1">
                  <a:off x="-121600" y="2482406"/>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9"/>
                <p:cNvSpPr/>
                <p:nvPr/>
              </p:nvSpPr>
              <p:spPr>
                <a:xfrm>
                  <a:off x="-159250" y="-1087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39"/>
              <p:cNvSpPr/>
              <p:nvPr/>
            </p:nvSpPr>
            <p:spPr>
              <a:xfrm>
                <a:off x="5676913" y="1436725"/>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rot="2700000">
                <a:off x="-429853" y="-707275"/>
                <a:ext cx="2286153" cy="550289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538" name="Google Shape;538;p39"/>
              <p:cNvSpPr/>
              <p:nvPr/>
            </p:nvSpPr>
            <p:spPr>
              <a:xfrm rot="-549993">
                <a:off x="5646721"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539" name="Google Shape;539;p39"/>
            <p:cNvGrpSpPr/>
            <p:nvPr/>
          </p:nvGrpSpPr>
          <p:grpSpPr>
            <a:xfrm>
              <a:off x="271342" y="4308580"/>
              <a:ext cx="883759" cy="600001"/>
              <a:chOff x="-3966800" y="-2580100"/>
              <a:chExt cx="1127675" cy="765600"/>
            </a:xfrm>
          </p:grpSpPr>
          <p:cxnSp>
            <p:nvCxnSpPr>
              <p:cNvPr id="540" name="Google Shape;540;p39"/>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41" name="Google Shape;541;p39"/>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42" name="Google Shape;542;p39"/>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543" name="Google Shape;543;p39"/>
            <p:cNvGrpSpPr/>
            <p:nvPr/>
          </p:nvGrpSpPr>
          <p:grpSpPr>
            <a:xfrm>
              <a:off x="195142" y="239505"/>
              <a:ext cx="883759" cy="600001"/>
              <a:chOff x="-3966800" y="-2580100"/>
              <a:chExt cx="1127675" cy="765600"/>
            </a:xfrm>
          </p:grpSpPr>
          <p:cxnSp>
            <p:nvCxnSpPr>
              <p:cNvPr id="544" name="Google Shape;544;p39"/>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45" name="Google Shape;545;p39"/>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46" name="Google Shape;546;p39"/>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547" name="Google Shape;547;p39"/>
          <p:cNvSpPr txBox="1">
            <a:spLocks noGrp="1"/>
          </p:cNvSpPr>
          <p:nvPr>
            <p:ph type="title" hasCustomPrompt="1"/>
          </p:nvPr>
        </p:nvSpPr>
        <p:spPr>
          <a:xfrm>
            <a:off x="1784088" y="1383450"/>
            <a:ext cx="5575800" cy="1821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2100"/>
              <a:buNone/>
              <a:defRPr sz="12000"/>
            </a:lvl1pPr>
            <a:lvl2pPr lvl="1" algn="ctr" rtl="0">
              <a:spcBef>
                <a:spcPts val="0"/>
              </a:spcBef>
              <a:spcAft>
                <a:spcPts val="0"/>
              </a:spcAft>
              <a:buSzPts val="12000"/>
              <a:buFont typeface="Spinnaker"/>
              <a:buNone/>
              <a:defRPr sz="12000" b="1">
                <a:latin typeface="Spinnaker"/>
                <a:ea typeface="Spinnaker"/>
                <a:cs typeface="Spinnaker"/>
                <a:sym typeface="Spinnaker"/>
              </a:defRPr>
            </a:lvl2pPr>
            <a:lvl3pPr lvl="2" algn="ctr" rtl="0">
              <a:spcBef>
                <a:spcPts val="0"/>
              </a:spcBef>
              <a:spcAft>
                <a:spcPts val="0"/>
              </a:spcAft>
              <a:buSzPts val="12000"/>
              <a:buFont typeface="Spinnaker"/>
              <a:buNone/>
              <a:defRPr sz="12000" b="1">
                <a:latin typeface="Spinnaker"/>
                <a:ea typeface="Spinnaker"/>
                <a:cs typeface="Spinnaker"/>
                <a:sym typeface="Spinnaker"/>
              </a:defRPr>
            </a:lvl3pPr>
            <a:lvl4pPr lvl="3" algn="ctr" rtl="0">
              <a:spcBef>
                <a:spcPts val="0"/>
              </a:spcBef>
              <a:spcAft>
                <a:spcPts val="0"/>
              </a:spcAft>
              <a:buSzPts val="12000"/>
              <a:buFont typeface="Spinnaker"/>
              <a:buNone/>
              <a:defRPr sz="12000" b="1">
                <a:latin typeface="Spinnaker"/>
                <a:ea typeface="Spinnaker"/>
                <a:cs typeface="Spinnaker"/>
                <a:sym typeface="Spinnaker"/>
              </a:defRPr>
            </a:lvl4pPr>
            <a:lvl5pPr lvl="4" algn="ctr" rtl="0">
              <a:spcBef>
                <a:spcPts val="0"/>
              </a:spcBef>
              <a:spcAft>
                <a:spcPts val="0"/>
              </a:spcAft>
              <a:buSzPts val="12000"/>
              <a:buFont typeface="Spinnaker"/>
              <a:buNone/>
              <a:defRPr sz="12000" b="1">
                <a:latin typeface="Spinnaker"/>
                <a:ea typeface="Spinnaker"/>
                <a:cs typeface="Spinnaker"/>
                <a:sym typeface="Spinnaker"/>
              </a:defRPr>
            </a:lvl5pPr>
            <a:lvl6pPr lvl="5" algn="ctr" rtl="0">
              <a:spcBef>
                <a:spcPts val="0"/>
              </a:spcBef>
              <a:spcAft>
                <a:spcPts val="0"/>
              </a:spcAft>
              <a:buSzPts val="12000"/>
              <a:buFont typeface="Spinnaker"/>
              <a:buNone/>
              <a:defRPr sz="12000" b="1">
                <a:latin typeface="Spinnaker"/>
                <a:ea typeface="Spinnaker"/>
                <a:cs typeface="Spinnaker"/>
                <a:sym typeface="Spinnaker"/>
              </a:defRPr>
            </a:lvl6pPr>
            <a:lvl7pPr lvl="6" algn="ctr" rtl="0">
              <a:spcBef>
                <a:spcPts val="0"/>
              </a:spcBef>
              <a:spcAft>
                <a:spcPts val="0"/>
              </a:spcAft>
              <a:buSzPts val="12000"/>
              <a:buFont typeface="Spinnaker"/>
              <a:buNone/>
              <a:defRPr sz="12000" b="1">
                <a:latin typeface="Spinnaker"/>
                <a:ea typeface="Spinnaker"/>
                <a:cs typeface="Spinnaker"/>
                <a:sym typeface="Spinnaker"/>
              </a:defRPr>
            </a:lvl7pPr>
            <a:lvl8pPr lvl="7" algn="ctr" rtl="0">
              <a:spcBef>
                <a:spcPts val="0"/>
              </a:spcBef>
              <a:spcAft>
                <a:spcPts val="0"/>
              </a:spcAft>
              <a:buSzPts val="12000"/>
              <a:buFont typeface="Spinnaker"/>
              <a:buNone/>
              <a:defRPr sz="12000" b="1">
                <a:latin typeface="Spinnaker"/>
                <a:ea typeface="Spinnaker"/>
                <a:cs typeface="Spinnaker"/>
                <a:sym typeface="Spinnaker"/>
              </a:defRPr>
            </a:lvl8pPr>
            <a:lvl9pPr lvl="8" algn="ctr" rtl="0">
              <a:spcBef>
                <a:spcPts val="0"/>
              </a:spcBef>
              <a:spcAft>
                <a:spcPts val="0"/>
              </a:spcAft>
              <a:buSzPts val="12000"/>
              <a:buFont typeface="Spinnaker"/>
              <a:buNone/>
              <a:defRPr sz="12000" b="1">
                <a:latin typeface="Spinnaker"/>
                <a:ea typeface="Spinnaker"/>
                <a:cs typeface="Spinnaker"/>
                <a:sym typeface="Spinnaker"/>
              </a:defRPr>
            </a:lvl9pPr>
          </a:lstStyle>
          <a:p>
            <a:r>
              <a:t>xx%</a:t>
            </a:r>
          </a:p>
        </p:txBody>
      </p:sp>
      <p:sp>
        <p:nvSpPr>
          <p:cNvPr id="548" name="Google Shape;548;p39"/>
          <p:cNvSpPr txBox="1">
            <a:spLocks noGrp="1"/>
          </p:cNvSpPr>
          <p:nvPr>
            <p:ph type="subTitle" idx="1"/>
          </p:nvPr>
        </p:nvSpPr>
        <p:spPr>
          <a:xfrm>
            <a:off x="1784113" y="3357150"/>
            <a:ext cx="55758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4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50"/>
        <p:cNvGrpSpPr/>
        <p:nvPr/>
      </p:nvGrpSpPr>
      <p:grpSpPr>
        <a:xfrm>
          <a:off x="0" y="0"/>
          <a:ext cx="0" cy="0"/>
          <a:chOff x="0" y="0"/>
          <a:chExt cx="0" cy="0"/>
        </a:xfrm>
      </p:grpSpPr>
      <p:grpSp>
        <p:nvGrpSpPr>
          <p:cNvPr id="551" name="Google Shape;551;p41"/>
          <p:cNvGrpSpPr/>
          <p:nvPr/>
        </p:nvGrpSpPr>
        <p:grpSpPr>
          <a:xfrm>
            <a:off x="-1665150" y="-290950"/>
            <a:ext cx="12102225" cy="5961100"/>
            <a:chOff x="-1665150" y="-290950"/>
            <a:chExt cx="12102225" cy="5961100"/>
          </a:xfrm>
        </p:grpSpPr>
        <p:grpSp>
          <p:nvGrpSpPr>
            <p:cNvPr id="552" name="Google Shape;552;p41"/>
            <p:cNvGrpSpPr/>
            <p:nvPr/>
          </p:nvGrpSpPr>
          <p:grpSpPr>
            <a:xfrm>
              <a:off x="-1665150" y="-290950"/>
              <a:ext cx="12102225" cy="5961100"/>
              <a:chOff x="-1665150" y="-290950"/>
              <a:chExt cx="12102225" cy="5961100"/>
            </a:xfrm>
          </p:grpSpPr>
          <p:grpSp>
            <p:nvGrpSpPr>
              <p:cNvPr id="553" name="Google Shape;553;p41"/>
              <p:cNvGrpSpPr/>
              <p:nvPr/>
            </p:nvGrpSpPr>
            <p:grpSpPr>
              <a:xfrm>
                <a:off x="-1665150" y="2304450"/>
                <a:ext cx="4756725" cy="3365700"/>
                <a:chOff x="-1665150" y="2304450"/>
                <a:chExt cx="4756725" cy="3365700"/>
              </a:xfrm>
            </p:grpSpPr>
            <p:sp>
              <p:nvSpPr>
                <p:cNvPr id="554" name="Google Shape;554;p41"/>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556" name="Google Shape;556;p41"/>
              <p:cNvGrpSpPr/>
              <p:nvPr/>
            </p:nvGrpSpPr>
            <p:grpSpPr>
              <a:xfrm>
                <a:off x="5605150" y="-290950"/>
                <a:ext cx="4831925" cy="5709350"/>
                <a:chOff x="5605150" y="-290950"/>
                <a:chExt cx="4831925" cy="5709350"/>
              </a:xfrm>
            </p:grpSpPr>
            <p:sp>
              <p:nvSpPr>
                <p:cNvPr id="557" name="Google Shape;557;p41"/>
                <p:cNvSpPr/>
                <p:nvPr/>
              </p:nvSpPr>
              <p:spPr>
                <a:xfrm>
                  <a:off x="6424498"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flipH="1">
                  <a:off x="7175624" y="-8455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grpSp>
          <p:nvGrpSpPr>
            <p:cNvPr id="560" name="Google Shape;560;p41"/>
            <p:cNvGrpSpPr/>
            <p:nvPr/>
          </p:nvGrpSpPr>
          <p:grpSpPr>
            <a:xfrm>
              <a:off x="7988894" y="4308581"/>
              <a:ext cx="883759" cy="600001"/>
              <a:chOff x="-3966800" y="-2580100"/>
              <a:chExt cx="1127675" cy="765600"/>
            </a:xfrm>
          </p:grpSpPr>
          <p:cxnSp>
            <p:nvCxnSpPr>
              <p:cNvPr id="561" name="Google Shape;561;p4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62" name="Google Shape;562;p4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63" name="Google Shape;563;p4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564" name="Google Shape;564;p41"/>
            <p:cNvGrpSpPr/>
            <p:nvPr/>
          </p:nvGrpSpPr>
          <p:grpSpPr>
            <a:xfrm>
              <a:off x="7988895" y="239505"/>
              <a:ext cx="883759" cy="600001"/>
              <a:chOff x="-3966800" y="-2580100"/>
              <a:chExt cx="1127675" cy="765600"/>
            </a:xfrm>
          </p:grpSpPr>
          <p:cxnSp>
            <p:nvCxnSpPr>
              <p:cNvPr id="565" name="Google Shape;565;p41"/>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66" name="Google Shape;566;p41"/>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67" name="Google Shape;567;p41"/>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568" name="Google Shape;568;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9" name="Google Shape;569;p41"/>
          <p:cNvSpPr txBox="1">
            <a:spLocks noGrp="1"/>
          </p:cNvSpPr>
          <p:nvPr>
            <p:ph type="subTitle" idx="1"/>
          </p:nvPr>
        </p:nvSpPr>
        <p:spPr>
          <a:xfrm>
            <a:off x="1024800" y="23093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 name="Google Shape;570;p41"/>
          <p:cNvSpPr txBox="1">
            <a:spLocks noGrp="1"/>
          </p:cNvSpPr>
          <p:nvPr>
            <p:ph type="subTitle" idx="2"/>
          </p:nvPr>
        </p:nvSpPr>
        <p:spPr>
          <a:xfrm>
            <a:off x="4172925" y="23093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 name="Google Shape;571;p41"/>
          <p:cNvSpPr txBox="1">
            <a:spLocks noGrp="1"/>
          </p:cNvSpPr>
          <p:nvPr>
            <p:ph type="subTitle" idx="3"/>
          </p:nvPr>
        </p:nvSpPr>
        <p:spPr>
          <a:xfrm>
            <a:off x="1024800" y="38951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2" name="Google Shape;572;p41"/>
          <p:cNvSpPr txBox="1">
            <a:spLocks noGrp="1"/>
          </p:cNvSpPr>
          <p:nvPr>
            <p:ph type="subTitle" idx="4"/>
          </p:nvPr>
        </p:nvSpPr>
        <p:spPr>
          <a:xfrm>
            <a:off x="4172925" y="3895175"/>
            <a:ext cx="2818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3" name="Google Shape;573;p41"/>
          <p:cNvSpPr txBox="1">
            <a:spLocks noGrp="1"/>
          </p:cNvSpPr>
          <p:nvPr>
            <p:ph type="title" idx="5" hasCustomPrompt="1"/>
          </p:nvPr>
        </p:nvSpPr>
        <p:spPr>
          <a:xfrm>
            <a:off x="1024800" y="1460975"/>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574" name="Google Shape;574;p41"/>
          <p:cNvSpPr txBox="1">
            <a:spLocks noGrp="1"/>
          </p:cNvSpPr>
          <p:nvPr>
            <p:ph type="title" idx="6" hasCustomPrompt="1"/>
          </p:nvPr>
        </p:nvSpPr>
        <p:spPr>
          <a:xfrm>
            <a:off x="1024800" y="3046788"/>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575" name="Google Shape;575;p41"/>
          <p:cNvSpPr txBox="1">
            <a:spLocks noGrp="1"/>
          </p:cNvSpPr>
          <p:nvPr>
            <p:ph type="title" idx="7" hasCustomPrompt="1"/>
          </p:nvPr>
        </p:nvSpPr>
        <p:spPr>
          <a:xfrm>
            <a:off x="4172927" y="1460975"/>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576" name="Google Shape;576;p41"/>
          <p:cNvSpPr txBox="1">
            <a:spLocks noGrp="1"/>
          </p:cNvSpPr>
          <p:nvPr>
            <p:ph type="title" idx="8" hasCustomPrompt="1"/>
          </p:nvPr>
        </p:nvSpPr>
        <p:spPr>
          <a:xfrm>
            <a:off x="4172927" y="3046788"/>
            <a:ext cx="8985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sz="3000" b="1">
                <a:latin typeface="Spinnaker"/>
                <a:ea typeface="Spinnaker"/>
                <a:cs typeface="Spinnaker"/>
                <a:sym typeface="Spinnaker"/>
              </a:defRPr>
            </a:lvl2pPr>
            <a:lvl3pPr lvl="2" rtl="0">
              <a:spcBef>
                <a:spcPts val="0"/>
              </a:spcBef>
              <a:spcAft>
                <a:spcPts val="0"/>
              </a:spcAft>
              <a:buSzPts val="3000"/>
              <a:buFont typeface="Spinnaker"/>
              <a:buNone/>
              <a:defRPr sz="3000" b="1">
                <a:latin typeface="Spinnaker"/>
                <a:ea typeface="Spinnaker"/>
                <a:cs typeface="Spinnaker"/>
                <a:sym typeface="Spinnaker"/>
              </a:defRPr>
            </a:lvl3pPr>
            <a:lvl4pPr lvl="3" rtl="0">
              <a:spcBef>
                <a:spcPts val="0"/>
              </a:spcBef>
              <a:spcAft>
                <a:spcPts val="0"/>
              </a:spcAft>
              <a:buSzPts val="3000"/>
              <a:buFont typeface="Spinnaker"/>
              <a:buNone/>
              <a:defRPr sz="3000" b="1">
                <a:latin typeface="Spinnaker"/>
                <a:ea typeface="Spinnaker"/>
                <a:cs typeface="Spinnaker"/>
                <a:sym typeface="Spinnaker"/>
              </a:defRPr>
            </a:lvl4pPr>
            <a:lvl5pPr lvl="4" rtl="0">
              <a:spcBef>
                <a:spcPts val="0"/>
              </a:spcBef>
              <a:spcAft>
                <a:spcPts val="0"/>
              </a:spcAft>
              <a:buSzPts val="3000"/>
              <a:buFont typeface="Spinnaker"/>
              <a:buNone/>
              <a:defRPr sz="3000" b="1">
                <a:latin typeface="Spinnaker"/>
                <a:ea typeface="Spinnaker"/>
                <a:cs typeface="Spinnaker"/>
                <a:sym typeface="Spinnaker"/>
              </a:defRPr>
            </a:lvl5pPr>
            <a:lvl6pPr lvl="5" rtl="0">
              <a:spcBef>
                <a:spcPts val="0"/>
              </a:spcBef>
              <a:spcAft>
                <a:spcPts val="0"/>
              </a:spcAft>
              <a:buSzPts val="3000"/>
              <a:buFont typeface="Spinnaker"/>
              <a:buNone/>
              <a:defRPr sz="3000" b="1">
                <a:latin typeface="Spinnaker"/>
                <a:ea typeface="Spinnaker"/>
                <a:cs typeface="Spinnaker"/>
                <a:sym typeface="Spinnaker"/>
              </a:defRPr>
            </a:lvl6pPr>
            <a:lvl7pPr lvl="6" rtl="0">
              <a:spcBef>
                <a:spcPts val="0"/>
              </a:spcBef>
              <a:spcAft>
                <a:spcPts val="0"/>
              </a:spcAft>
              <a:buSzPts val="3000"/>
              <a:buFont typeface="Spinnaker"/>
              <a:buNone/>
              <a:defRPr sz="3000" b="1">
                <a:latin typeface="Spinnaker"/>
                <a:ea typeface="Spinnaker"/>
                <a:cs typeface="Spinnaker"/>
                <a:sym typeface="Spinnaker"/>
              </a:defRPr>
            </a:lvl7pPr>
            <a:lvl8pPr lvl="7" rtl="0">
              <a:spcBef>
                <a:spcPts val="0"/>
              </a:spcBef>
              <a:spcAft>
                <a:spcPts val="0"/>
              </a:spcAft>
              <a:buSzPts val="3000"/>
              <a:buFont typeface="Spinnaker"/>
              <a:buNone/>
              <a:defRPr sz="3000" b="1">
                <a:latin typeface="Spinnaker"/>
                <a:ea typeface="Spinnaker"/>
                <a:cs typeface="Spinnaker"/>
                <a:sym typeface="Spinnaker"/>
              </a:defRPr>
            </a:lvl8pPr>
            <a:lvl9pPr lvl="8" rtl="0">
              <a:spcBef>
                <a:spcPts val="0"/>
              </a:spcBef>
              <a:spcAft>
                <a:spcPts val="0"/>
              </a:spcAft>
              <a:buSzPts val="3000"/>
              <a:buFont typeface="Spinnaker"/>
              <a:buNone/>
              <a:defRPr sz="3000" b="1">
                <a:latin typeface="Spinnaker"/>
                <a:ea typeface="Spinnaker"/>
                <a:cs typeface="Spinnaker"/>
                <a:sym typeface="Spinnaker"/>
              </a:defRPr>
            </a:lvl9pPr>
          </a:lstStyle>
          <a:p>
            <a:r>
              <a:t>xx%</a:t>
            </a:r>
          </a:p>
        </p:txBody>
      </p:sp>
      <p:sp>
        <p:nvSpPr>
          <p:cNvPr id="577" name="Google Shape;577;p41"/>
          <p:cNvSpPr txBox="1">
            <a:spLocks noGrp="1"/>
          </p:cNvSpPr>
          <p:nvPr>
            <p:ph type="subTitle" idx="9"/>
          </p:nvPr>
        </p:nvSpPr>
        <p:spPr>
          <a:xfrm>
            <a:off x="1024800" y="197557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578" name="Google Shape;578;p41"/>
          <p:cNvSpPr txBox="1">
            <a:spLocks noGrp="1"/>
          </p:cNvSpPr>
          <p:nvPr>
            <p:ph type="subTitle" idx="13"/>
          </p:nvPr>
        </p:nvSpPr>
        <p:spPr>
          <a:xfrm>
            <a:off x="4172927" y="197557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579" name="Google Shape;579;p41"/>
          <p:cNvSpPr txBox="1">
            <a:spLocks noGrp="1"/>
          </p:cNvSpPr>
          <p:nvPr>
            <p:ph type="subTitle" idx="14"/>
          </p:nvPr>
        </p:nvSpPr>
        <p:spPr>
          <a:xfrm>
            <a:off x="1024800" y="356145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
        <p:nvSpPr>
          <p:cNvPr id="580" name="Google Shape;580;p41"/>
          <p:cNvSpPr txBox="1">
            <a:spLocks noGrp="1"/>
          </p:cNvSpPr>
          <p:nvPr>
            <p:ph type="subTitle" idx="15"/>
          </p:nvPr>
        </p:nvSpPr>
        <p:spPr>
          <a:xfrm>
            <a:off x="4172927" y="3561458"/>
            <a:ext cx="281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pinnaker"/>
              <a:buNone/>
              <a:defRPr sz="2000" b="1">
                <a:latin typeface="Spinnaker"/>
                <a:ea typeface="Spinnaker"/>
                <a:cs typeface="Spinnaker"/>
                <a:sym typeface="Spinnaker"/>
              </a:defRPr>
            </a:lvl1pPr>
            <a:lvl2pPr lvl="1" rtl="0">
              <a:lnSpc>
                <a:spcPct val="100000"/>
              </a:lnSpc>
              <a:spcBef>
                <a:spcPts val="0"/>
              </a:spcBef>
              <a:spcAft>
                <a:spcPts val="0"/>
              </a:spcAft>
              <a:buSzPts val="2400"/>
              <a:buFont typeface="Spinnaker"/>
              <a:buNone/>
              <a:defRPr sz="2400" b="1">
                <a:latin typeface="Spinnaker"/>
                <a:ea typeface="Spinnaker"/>
                <a:cs typeface="Spinnaker"/>
                <a:sym typeface="Spinnaker"/>
              </a:defRPr>
            </a:lvl2pPr>
            <a:lvl3pPr lvl="2" rtl="0">
              <a:lnSpc>
                <a:spcPct val="100000"/>
              </a:lnSpc>
              <a:spcBef>
                <a:spcPts val="0"/>
              </a:spcBef>
              <a:spcAft>
                <a:spcPts val="0"/>
              </a:spcAft>
              <a:buSzPts val="2400"/>
              <a:buFont typeface="Spinnaker"/>
              <a:buNone/>
              <a:defRPr sz="2400" b="1">
                <a:latin typeface="Spinnaker"/>
                <a:ea typeface="Spinnaker"/>
                <a:cs typeface="Spinnaker"/>
                <a:sym typeface="Spinnaker"/>
              </a:defRPr>
            </a:lvl3pPr>
            <a:lvl4pPr lvl="3" rtl="0">
              <a:lnSpc>
                <a:spcPct val="100000"/>
              </a:lnSpc>
              <a:spcBef>
                <a:spcPts val="0"/>
              </a:spcBef>
              <a:spcAft>
                <a:spcPts val="0"/>
              </a:spcAft>
              <a:buSzPts val="2400"/>
              <a:buFont typeface="Spinnaker"/>
              <a:buNone/>
              <a:defRPr sz="2400" b="1">
                <a:latin typeface="Spinnaker"/>
                <a:ea typeface="Spinnaker"/>
                <a:cs typeface="Spinnaker"/>
                <a:sym typeface="Spinnaker"/>
              </a:defRPr>
            </a:lvl4pPr>
            <a:lvl5pPr lvl="4" rtl="0">
              <a:lnSpc>
                <a:spcPct val="100000"/>
              </a:lnSpc>
              <a:spcBef>
                <a:spcPts val="0"/>
              </a:spcBef>
              <a:spcAft>
                <a:spcPts val="0"/>
              </a:spcAft>
              <a:buSzPts val="2400"/>
              <a:buFont typeface="Spinnaker"/>
              <a:buNone/>
              <a:defRPr sz="2400" b="1">
                <a:latin typeface="Spinnaker"/>
                <a:ea typeface="Spinnaker"/>
                <a:cs typeface="Spinnaker"/>
                <a:sym typeface="Spinnaker"/>
              </a:defRPr>
            </a:lvl5pPr>
            <a:lvl6pPr lvl="5" rtl="0">
              <a:lnSpc>
                <a:spcPct val="100000"/>
              </a:lnSpc>
              <a:spcBef>
                <a:spcPts val="0"/>
              </a:spcBef>
              <a:spcAft>
                <a:spcPts val="0"/>
              </a:spcAft>
              <a:buSzPts val="2400"/>
              <a:buFont typeface="Spinnaker"/>
              <a:buNone/>
              <a:defRPr sz="2400" b="1">
                <a:latin typeface="Spinnaker"/>
                <a:ea typeface="Spinnaker"/>
                <a:cs typeface="Spinnaker"/>
                <a:sym typeface="Spinnaker"/>
              </a:defRPr>
            </a:lvl6pPr>
            <a:lvl7pPr lvl="6" rtl="0">
              <a:lnSpc>
                <a:spcPct val="100000"/>
              </a:lnSpc>
              <a:spcBef>
                <a:spcPts val="0"/>
              </a:spcBef>
              <a:spcAft>
                <a:spcPts val="0"/>
              </a:spcAft>
              <a:buSzPts val="2400"/>
              <a:buFont typeface="Spinnaker"/>
              <a:buNone/>
              <a:defRPr sz="2400" b="1">
                <a:latin typeface="Spinnaker"/>
                <a:ea typeface="Spinnaker"/>
                <a:cs typeface="Spinnaker"/>
                <a:sym typeface="Spinnaker"/>
              </a:defRPr>
            </a:lvl7pPr>
            <a:lvl8pPr lvl="7" rtl="0">
              <a:lnSpc>
                <a:spcPct val="100000"/>
              </a:lnSpc>
              <a:spcBef>
                <a:spcPts val="0"/>
              </a:spcBef>
              <a:spcAft>
                <a:spcPts val="0"/>
              </a:spcAft>
              <a:buSzPts val="2400"/>
              <a:buFont typeface="Spinnaker"/>
              <a:buNone/>
              <a:defRPr sz="2400" b="1">
                <a:latin typeface="Spinnaker"/>
                <a:ea typeface="Spinnaker"/>
                <a:cs typeface="Spinnaker"/>
                <a:sym typeface="Spinnaker"/>
              </a:defRPr>
            </a:lvl8pPr>
            <a:lvl9pPr lvl="8" rtl="0">
              <a:lnSpc>
                <a:spcPct val="100000"/>
              </a:lnSpc>
              <a:spcBef>
                <a:spcPts val="0"/>
              </a:spcBef>
              <a:spcAft>
                <a:spcPts val="0"/>
              </a:spcAft>
              <a:buSzPts val="2400"/>
              <a:buFont typeface="Spinnaker"/>
              <a:buNone/>
              <a:defRPr sz="2400" b="1">
                <a:latin typeface="Spinnaker"/>
                <a:ea typeface="Spinnaker"/>
                <a:cs typeface="Spinnaker"/>
                <a:sym typeface="Spinnak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grpSp>
        <p:nvGrpSpPr>
          <p:cNvPr id="52" name="Google Shape;52;p5"/>
          <p:cNvGrpSpPr/>
          <p:nvPr/>
        </p:nvGrpSpPr>
        <p:grpSpPr>
          <a:xfrm>
            <a:off x="-1901737" y="-2013025"/>
            <a:ext cx="12055393" cy="10233025"/>
            <a:chOff x="-1901737" y="-2013025"/>
            <a:chExt cx="12055393" cy="10233025"/>
          </a:xfrm>
        </p:grpSpPr>
        <p:grpSp>
          <p:nvGrpSpPr>
            <p:cNvPr id="53" name="Google Shape;53;p5"/>
            <p:cNvGrpSpPr/>
            <p:nvPr/>
          </p:nvGrpSpPr>
          <p:grpSpPr>
            <a:xfrm>
              <a:off x="-828758" y="-2013025"/>
              <a:ext cx="10982413" cy="10233025"/>
              <a:chOff x="-828758" y="-2013025"/>
              <a:chExt cx="10982413" cy="10233025"/>
            </a:xfrm>
          </p:grpSpPr>
          <p:sp>
            <p:nvSpPr>
              <p:cNvPr id="54" name="Google Shape;54;p5"/>
              <p:cNvSpPr/>
              <p:nvPr/>
            </p:nvSpPr>
            <p:spPr>
              <a:xfrm rot="10800000">
                <a:off x="7759796" y="234035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flipH="1">
                <a:off x="-828758" y="442972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flipH="1">
                <a:off x="4468200" y="-20130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5"/>
              <p:cNvGrpSpPr/>
              <p:nvPr/>
            </p:nvGrpSpPr>
            <p:grpSpPr>
              <a:xfrm>
                <a:off x="7988895" y="239505"/>
                <a:ext cx="883759" cy="600001"/>
                <a:chOff x="-3966800" y="-2580100"/>
                <a:chExt cx="1127675" cy="765600"/>
              </a:xfrm>
            </p:grpSpPr>
            <p:cxnSp>
              <p:nvCxnSpPr>
                <p:cNvPr id="58" name="Google Shape;58;p5"/>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9" name="Google Shape;59;p5"/>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60" name="Google Shape;60;p5"/>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61" name="Google Shape;61;p5"/>
              <p:cNvSpPr/>
              <p:nvPr/>
            </p:nvSpPr>
            <p:spPr>
              <a:xfrm rot="8866230">
                <a:off x="6576294" y="-1700651"/>
                <a:ext cx="2286124" cy="5502828"/>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62" name="Google Shape;62;p5"/>
            <p:cNvSpPr/>
            <p:nvPr/>
          </p:nvSpPr>
          <p:spPr>
            <a:xfrm rot="-4615608" flipH="1">
              <a:off x="-2102895" y="204698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sp>
        <p:nvSpPr>
          <p:cNvPr id="63" name="Google Shape;63;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4" name="Google Shape;64;p5"/>
          <p:cNvSpPr txBox="1">
            <a:spLocks noGrp="1"/>
          </p:cNvSpPr>
          <p:nvPr>
            <p:ph type="subTitle" idx="1"/>
          </p:nvPr>
        </p:nvSpPr>
        <p:spPr>
          <a:xfrm>
            <a:off x="1290763" y="3455950"/>
            <a:ext cx="2907600" cy="53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Spinnaker"/>
              <a:buNone/>
              <a:defRPr sz="2000" b="1">
                <a:solidFill>
                  <a:schemeClr val="dk1"/>
                </a:solidFill>
                <a:latin typeface="Spinnaker"/>
                <a:ea typeface="Spinnaker"/>
                <a:cs typeface="Spinnaker"/>
                <a:sym typeface="Spinnaker"/>
              </a:defRPr>
            </a:lvl1pPr>
            <a:lvl2pPr lvl="1"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a:endParaRPr/>
          </a:p>
        </p:txBody>
      </p:sp>
      <p:sp>
        <p:nvSpPr>
          <p:cNvPr id="65" name="Google Shape;65;p5"/>
          <p:cNvSpPr txBox="1">
            <a:spLocks noGrp="1"/>
          </p:cNvSpPr>
          <p:nvPr>
            <p:ph type="subTitle" idx="2"/>
          </p:nvPr>
        </p:nvSpPr>
        <p:spPr>
          <a:xfrm>
            <a:off x="4945638" y="3455950"/>
            <a:ext cx="2907600" cy="53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Spinnaker"/>
              <a:buNone/>
              <a:defRPr sz="2000" b="1">
                <a:solidFill>
                  <a:schemeClr val="dk1"/>
                </a:solidFill>
                <a:latin typeface="Spinnaker"/>
                <a:ea typeface="Spinnaker"/>
                <a:cs typeface="Spinnaker"/>
                <a:sym typeface="Spinnaker"/>
              </a:defRPr>
            </a:lvl1pPr>
            <a:lvl2pPr lvl="1"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algn="ctr" rtl="0">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a:endParaRPr/>
          </a:p>
        </p:txBody>
      </p:sp>
      <p:sp>
        <p:nvSpPr>
          <p:cNvPr id="66" name="Google Shape;66;p5"/>
          <p:cNvSpPr txBox="1">
            <a:spLocks noGrp="1"/>
          </p:cNvSpPr>
          <p:nvPr>
            <p:ph type="subTitle" idx="3"/>
          </p:nvPr>
        </p:nvSpPr>
        <p:spPr>
          <a:xfrm>
            <a:off x="1290763" y="3964700"/>
            <a:ext cx="29076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4"/>
          </p:nvPr>
        </p:nvSpPr>
        <p:spPr>
          <a:xfrm>
            <a:off x="4945638" y="3964700"/>
            <a:ext cx="29076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581"/>
        <p:cNvGrpSpPr/>
        <p:nvPr/>
      </p:nvGrpSpPr>
      <p:grpSpPr>
        <a:xfrm>
          <a:off x="0" y="0"/>
          <a:ext cx="0" cy="0"/>
          <a:chOff x="0" y="0"/>
          <a:chExt cx="0" cy="0"/>
        </a:xfrm>
      </p:grpSpPr>
      <p:grpSp>
        <p:nvGrpSpPr>
          <p:cNvPr id="582" name="Google Shape;582;p42"/>
          <p:cNvGrpSpPr/>
          <p:nvPr/>
        </p:nvGrpSpPr>
        <p:grpSpPr>
          <a:xfrm>
            <a:off x="-1901713" y="-2013025"/>
            <a:ext cx="12274806" cy="10233025"/>
            <a:chOff x="-1901713" y="-2013025"/>
            <a:chExt cx="12274806" cy="10233025"/>
          </a:xfrm>
        </p:grpSpPr>
        <p:grpSp>
          <p:nvGrpSpPr>
            <p:cNvPr id="583" name="Google Shape;583;p42"/>
            <p:cNvGrpSpPr/>
            <p:nvPr/>
          </p:nvGrpSpPr>
          <p:grpSpPr>
            <a:xfrm>
              <a:off x="-1901713" y="-2013025"/>
              <a:ext cx="11201838" cy="10233025"/>
              <a:chOff x="-1901713" y="-2013025"/>
              <a:chExt cx="11201838" cy="10233025"/>
            </a:xfrm>
          </p:grpSpPr>
          <p:sp>
            <p:nvSpPr>
              <p:cNvPr id="584" name="Google Shape;584;p42"/>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2706338" y="442972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flipH="1">
                <a:off x="4468200" y="-20130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42"/>
              <p:cNvGrpSpPr/>
              <p:nvPr/>
            </p:nvGrpSpPr>
            <p:grpSpPr>
              <a:xfrm>
                <a:off x="7988895" y="239505"/>
                <a:ext cx="883759" cy="600001"/>
                <a:chOff x="-3966800" y="-2580100"/>
                <a:chExt cx="1127675" cy="765600"/>
              </a:xfrm>
            </p:grpSpPr>
            <p:cxnSp>
              <p:nvCxnSpPr>
                <p:cNvPr id="588" name="Google Shape;588;p42"/>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589" name="Google Shape;589;p42"/>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590" name="Google Shape;590;p42"/>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591" name="Google Shape;591;p42"/>
              <p:cNvSpPr/>
              <p:nvPr/>
            </p:nvSpPr>
            <p:spPr>
              <a:xfrm rot="3110315">
                <a:off x="-175041" y="-952129"/>
                <a:ext cx="2286253" cy="550313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592" name="Google Shape;592;p42"/>
            <p:cNvSpPr/>
            <p:nvPr/>
          </p:nvSpPr>
          <p:spPr>
            <a:xfrm rot="4615608">
              <a:off x="5817436" y="2046982"/>
              <a:ext cx="4756814" cy="3365763"/>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sp>
        <p:nvSpPr>
          <p:cNvPr id="593" name="Google Shape;593;p42"/>
          <p:cNvSpPr txBox="1">
            <a:spLocks noGrp="1"/>
          </p:cNvSpPr>
          <p:nvPr>
            <p:ph type="subTitle" idx="1"/>
          </p:nvPr>
        </p:nvSpPr>
        <p:spPr>
          <a:xfrm>
            <a:off x="1094563" y="1760125"/>
            <a:ext cx="6954900" cy="149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7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4" name="Google Shape;594;p42"/>
          <p:cNvSpPr txBox="1">
            <a:spLocks noGrp="1"/>
          </p:cNvSpPr>
          <p:nvPr>
            <p:ph type="title"/>
          </p:nvPr>
        </p:nvSpPr>
        <p:spPr>
          <a:xfrm>
            <a:off x="1094538" y="3256175"/>
            <a:ext cx="6954900" cy="4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95"/>
        <p:cNvGrpSpPr/>
        <p:nvPr/>
      </p:nvGrpSpPr>
      <p:grpSpPr>
        <a:xfrm>
          <a:off x="0" y="0"/>
          <a:ext cx="0" cy="0"/>
          <a:chOff x="0" y="0"/>
          <a:chExt cx="0" cy="0"/>
        </a:xfrm>
      </p:grpSpPr>
      <p:grpSp>
        <p:nvGrpSpPr>
          <p:cNvPr id="596" name="Google Shape;596;p43"/>
          <p:cNvGrpSpPr/>
          <p:nvPr/>
        </p:nvGrpSpPr>
        <p:grpSpPr>
          <a:xfrm>
            <a:off x="-1114800" y="-1968754"/>
            <a:ext cx="12236825" cy="7898544"/>
            <a:chOff x="-1114800" y="-1968754"/>
            <a:chExt cx="12236825" cy="7898544"/>
          </a:xfrm>
        </p:grpSpPr>
        <p:sp>
          <p:nvSpPr>
            <p:cNvPr id="597" name="Google Shape;597;p43"/>
            <p:cNvSpPr/>
            <p:nvPr/>
          </p:nvSpPr>
          <p:spPr>
            <a:xfrm rot="5400000">
              <a:off x="987349"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rot="10800000" flipH="1">
              <a:off x="-1114800"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rot="-3190281">
              <a:off x="7091536"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600" name="Google Shape;600;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601"/>
        <p:cNvGrpSpPr/>
        <p:nvPr/>
      </p:nvGrpSpPr>
      <p:grpSpPr>
        <a:xfrm>
          <a:off x="0" y="0"/>
          <a:ext cx="0" cy="0"/>
          <a:chOff x="0" y="0"/>
          <a:chExt cx="0" cy="0"/>
        </a:xfrm>
      </p:grpSpPr>
      <p:grpSp>
        <p:nvGrpSpPr>
          <p:cNvPr id="602" name="Google Shape;602;p44"/>
          <p:cNvGrpSpPr/>
          <p:nvPr/>
        </p:nvGrpSpPr>
        <p:grpSpPr>
          <a:xfrm>
            <a:off x="-1876800" y="-1968754"/>
            <a:ext cx="12236825" cy="7898544"/>
            <a:chOff x="-1876800" y="-1968754"/>
            <a:chExt cx="12236825" cy="7898544"/>
          </a:xfrm>
        </p:grpSpPr>
        <p:sp>
          <p:nvSpPr>
            <p:cNvPr id="603" name="Google Shape;603;p44"/>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rot="3190281" flipH="1">
              <a:off x="-132395"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607" name="Google Shape;607;p4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608"/>
        <p:cNvGrpSpPr/>
        <p:nvPr/>
      </p:nvGrpSpPr>
      <p:grpSpPr>
        <a:xfrm>
          <a:off x="0" y="0"/>
          <a:ext cx="0" cy="0"/>
          <a:chOff x="0" y="0"/>
          <a:chExt cx="0" cy="0"/>
        </a:xfrm>
      </p:grpSpPr>
      <p:grpSp>
        <p:nvGrpSpPr>
          <p:cNvPr id="609" name="Google Shape;609;p45"/>
          <p:cNvGrpSpPr/>
          <p:nvPr/>
        </p:nvGrpSpPr>
        <p:grpSpPr>
          <a:xfrm>
            <a:off x="-1876800" y="-1968754"/>
            <a:ext cx="12236825" cy="7898544"/>
            <a:chOff x="-1876800" y="-1968754"/>
            <a:chExt cx="12236825" cy="7898544"/>
          </a:xfrm>
        </p:grpSpPr>
        <p:sp>
          <p:nvSpPr>
            <p:cNvPr id="610" name="Google Shape;610;p45"/>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5"/>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5"/>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5"/>
            <p:cNvSpPr/>
            <p:nvPr/>
          </p:nvSpPr>
          <p:spPr>
            <a:xfrm rot="3190281" flipH="1">
              <a:off x="-132395" y="-21559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614" name="Google Shape;614;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615"/>
        <p:cNvGrpSpPr/>
        <p:nvPr/>
      </p:nvGrpSpPr>
      <p:grpSpPr>
        <a:xfrm>
          <a:off x="0" y="0"/>
          <a:ext cx="0" cy="0"/>
          <a:chOff x="0" y="0"/>
          <a:chExt cx="0" cy="0"/>
        </a:xfrm>
      </p:grpSpPr>
      <p:grpSp>
        <p:nvGrpSpPr>
          <p:cNvPr id="616" name="Google Shape;616;p46"/>
          <p:cNvGrpSpPr/>
          <p:nvPr/>
        </p:nvGrpSpPr>
        <p:grpSpPr>
          <a:xfrm flipH="1">
            <a:off x="-2345420" y="-1586931"/>
            <a:ext cx="12858695" cy="7257081"/>
            <a:chOff x="-1665150" y="-1586931"/>
            <a:chExt cx="12858695" cy="7257081"/>
          </a:xfrm>
        </p:grpSpPr>
        <p:grpSp>
          <p:nvGrpSpPr>
            <p:cNvPr id="617" name="Google Shape;617;p46"/>
            <p:cNvGrpSpPr/>
            <p:nvPr/>
          </p:nvGrpSpPr>
          <p:grpSpPr>
            <a:xfrm>
              <a:off x="-1665150" y="2304450"/>
              <a:ext cx="4756725" cy="3365700"/>
              <a:chOff x="-1665150" y="2304450"/>
              <a:chExt cx="4756725" cy="3365700"/>
            </a:xfrm>
          </p:grpSpPr>
          <p:sp>
            <p:nvSpPr>
              <p:cNvPr id="618" name="Google Shape;618;p46"/>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6"/>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620" name="Google Shape;620;p46"/>
            <p:cNvGrpSpPr/>
            <p:nvPr/>
          </p:nvGrpSpPr>
          <p:grpSpPr>
            <a:xfrm>
              <a:off x="5605148" y="-1586931"/>
              <a:ext cx="5588397" cy="6923365"/>
              <a:chOff x="5605148" y="-1586931"/>
              <a:chExt cx="5588397" cy="6923365"/>
            </a:xfrm>
          </p:grpSpPr>
          <p:sp>
            <p:nvSpPr>
              <p:cNvPr id="621" name="Google Shape;621;p46"/>
              <p:cNvSpPr/>
              <p:nvPr/>
            </p:nvSpPr>
            <p:spPr>
              <a:xfrm>
                <a:off x="7048673"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6"/>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6"/>
              <p:cNvSpPr/>
              <p:nvPr/>
            </p:nvSpPr>
            <p:spPr>
              <a:xfrm rot="-2827896" flipH="1">
                <a:off x="7256287" y="-1628740"/>
                <a:ext cx="2286118" cy="5502814"/>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sp>
        <p:nvSpPr>
          <p:cNvPr id="624" name="Google Shape;624;p4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625" name="Google Shape;625;p46"/>
          <p:cNvSpPr txBox="1">
            <a:spLocks noGrp="1"/>
          </p:cNvSpPr>
          <p:nvPr>
            <p:ph type="title" idx="2" hasCustomPrompt="1"/>
          </p:nvPr>
        </p:nvSpPr>
        <p:spPr>
          <a:xfrm>
            <a:off x="1418188"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626" name="Google Shape;626;p46"/>
          <p:cNvSpPr txBox="1">
            <a:spLocks noGrp="1"/>
          </p:cNvSpPr>
          <p:nvPr>
            <p:ph type="title" idx="3" hasCustomPrompt="1"/>
          </p:nvPr>
        </p:nvSpPr>
        <p:spPr>
          <a:xfrm>
            <a:off x="4013100"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627" name="Google Shape;627;p46"/>
          <p:cNvSpPr txBox="1">
            <a:spLocks noGrp="1"/>
          </p:cNvSpPr>
          <p:nvPr>
            <p:ph type="title" idx="4" hasCustomPrompt="1"/>
          </p:nvPr>
        </p:nvSpPr>
        <p:spPr>
          <a:xfrm>
            <a:off x="6608013" y="2109776"/>
            <a:ext cx="11178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a:solidFill>
                  <a:schemeClr val="dk1"/>
                </a:solidFill>
              </a:defRPr>
            </a:lvl1pPr>
            <a:lvl2pPr lvl="1" algn="ctr" rtl="0">
              <a:spcBef>
                <a:spcPts val="0"/>
              </a:spcBef>
              <a:spcAft>
                <a:spcPts val="0"/>
              </a:spcAft>
              <a:buSzPts val="2200"/>
              <a:buFont typeface="Spinnaker"/>
              <a:buNone/>
              <a:defRPr sz="2200">
                <a:latin typeface="Spinnaker"/>
                <a:ea typeface="Spinnaker"/>
                <a:cs typeface="Spinnaker"/>
                <a:sym typeface="Spinnaker"/>
              </a:defRPr>
            </a:lvl2pPr>
            <a:lvl3pPr lvl="2" algn="ctr" rtl="0">
              <a:spcBef>
                <a:spcPts val="0"/>
              </a:spcBef>
              <a:spcAft>
                <a:spcPts val="0"/>
              </a:spcAft>
              <a:buSzPts val="2200"/>
              <a:buFont typeface="Spinnaker"/>
              <a:buNone/>
              <a:defRPr sz="2200">
                <a:latin typeface="Spinnaker"/>
                <a:ea typeface="Spinnaker"/>
                <a:cs typeface="Spinnaker"/>
                <a:sym typeface="Spinnaker"/>
              </a:defRPr>
            </a:lvl3pPr>
            <a:lvl4pPr lvl="3" algn="ctr" rtl="0">
              <a:spcBef>
                <a:spcPts val="0"/>
              </a:spcBef>
              <a:spcAft>
                <a:spcPts val="0"/>
              </a:spcAft>
              <a:buSzPts val="2200"/>
              <a:buFont typeface="Spinnaker"/>
              <a:buNone/>
              <a:defRPr sz="2200">
                <a:latin typeface="Spinnaker"/>
                <a:ea typeface="Spinnaker"/>
                <a:cs typeface="Spinnaker"/>
                <a:sym typeface="Spinnaker"/>
              </a:defRPr>
            </a:lvl4pPr>
            <a:lvl5pPr lvl="4" algn="ctr" rtl="0">
              <a:spcBef>
                <a:spcPts val="0"/>
              </a:spcBef>
              <a:spcAft>
                <a:spcPts val="0"/>
              </a:spcAft>
              <a:buSzPts val="2200"/>
              <a:buFont typeface="Spinnaker"/>
              <a:buNone/>
              <a:defRPr sz="2200">
                <a:latin typeface="Spinnaker"/>
                <a:ea typeface="Spinnaker"/>
                <a:cs typeface="Spinnaker"/>
                <a:sym typeface="Spinnaker"/>
              </a:defRPr>
            </a:lvl5pPr>
            <a:lvl6pPr lvl="5" algn="ctr" rtl="0">
              <a:spcBef>
                <a:spcPts val="0"/>
              </a:spcBef>
              <a:spcAft>
                <a:spcPts val="0"/>
              </a:spcAft>
              <a:buSzPts val="2200"/>
              <a:buFont typeface="Spinnaker"/>
              <a:buNone/>
              <a:defRPr sz="2200">
                <a:latin typeface="Spinnaker"/>
                <a:ea typeface="Spinnaker"/>
                <a:cs typeface="Spinnaker"/>
                <a:sym typeface="Spinnaker"/>
              </a:defRPr>
            </a:lvl6pPr>
            <a:lvl7pPr lvl="6" algn="ctr" rtl="0">
              <a:spcBef>
                <a:spcPts val="0"/>
              </a:spcBef>
              <a:spcAft>
                <a:spcPts val="0"/>
              </a:spcAft>
              <a:buSzPts val="2200"/>
              <a:buFont typeface="Spinnaker"/>
              <a:buNone/>
              <a:defRPr sz="2200">
                <a:latin typeface="Spinnaker"/>
                <a:ea typeface="Spinnaker"/>
                <a:cs typeface="Spinnaker"/>
                <a:sym typeface="Spinnaker"/>
              </a:defRPr>
            </a:lvl7pPr>
            <a:lvl8pPr lvl="7" algn="ctr" rtl="0">
              <a:spcBef>
                <a:spcPts val="0"/>
              </a:spcBef>
              <a:spcAft>
                <a:spcPts val="0"/>
              </a:spcAft>
              <a:buSzPts val="2200"/>
              <a:buFont typeface="Spinnaker"/>
              <a:buNone/>
              <a:defRPr sz="2200">
                <a:latin typeface="Spinnaker"/>
                <a:ea typeface="Spinnaker"/>
                <a:cs typeface="Spinnaker"/>
                <a:sym typeface="Spinnaker"/>
              </a:defRPr>
            </a:lvl8pPr>
            <a:lvl9pPr lvl="8" algn="ctr" rtl="0">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628" name="Google Shape;628;p46"/>
          <p:cNvSpPr txBox="1">
            <a:spLocks noGrp="1"/>
          </p:cNvSpPr>
          <p:nvPr>
            <p:ph type="subTitle" idx="1"/>
          </p:nvPr>
        </p:nvSpPr>
        <p:spPr>
          <a:xfrm>
            <a:off x="831688" y="3716965"/>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46"/>
          <p:cNvSpPr txBox="1">
            <a:spLocks noGrp="1"/>
          </p:cNvSpPr>
          <p:nvPr>
            <p:ph type="subTitle" idx="5"/>
          </p:nvPr>
        </p:nvSpPr>
        <p:spPr>
          <a:xfrm>
            <a:off x="3426600" y="3716987"/>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0" name="Google Shape;630;p46"/>
          <p:cNvSpPr txBox="1">
            <a:spLocks noGrp="1"/>
          </p:cNvSpPr>
          <p:nvPr>
            <p:ph type="subTitle" idx="6"/>
          </p:nvPr>
        </p:nvSpPr>
        <p:spPr>
          <a:xfrm>
            <a:off x="6021513" y="3716965"/>
            <a:ext cx="2290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46"/>
          <p:cNvSpPr txBox="1">
            <a:spLocks noGrp="1"/>
          </p:cNvSpPr>
          <p:nvPr>
            <p:ph type="subTitle" idx="7"/>
          </p:nvPr>
        </p:nvSpPr>
        <p:spPr>
          <a:xfrm>
            <a:off x="831688"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
        <p:nvSpPr>
          <p:cNvPr id="632" name="Google Shape;632;p46"/>
          <p:cNvSpPr txBox="1">
            <a:spLocks noGrp="1"/>
          </p:cNvSpPr>
          <p:nvPr>
            <p:ph type="subTitle" idx="8"/>
          </p:nvPr>
        </p:nvSpPr>
        <p:spPr>
          <a:xfrm>
            <a:off x="3426600"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
        <p:nvSpPr>
          <p:cNvPr id="633" name="Google Shape;633;p46"/>
          <p:cNvSpPr txBox="1">
            <a:spLocks noGrp="1"/>
          </p:cNvSpPr>
          <p:nvPr>
            <p:ph type="subTitle" idx="9"/>
          </p:nvPr>
        </p:nvSpPr>
        <p:spPr>
          <a:xfrm>
            <a:off x="6021513" y="3363038"/>
            <a:ext cx="2290800" cy="43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b="1">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b="1">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b="1">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b="1">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b="1">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b="1">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b="1">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b="1">
                <a:latin typeface="Spinnaker"/>
                <a:ea typeface="Spinnaker"/>
                <a:cs typeface="Spinnaker"/>
                <a:sym typeface="Spinnake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634"/>
        <p:cNvGrpSpPr/>
        <p:nvPr/>
      </p:nvGrpSpPr>
      <p:grpSpPr>
        <a:xfrm>
          <a:off x="0" y="0"/>
          <a:ext cx="0" cy="0"/>
          <a:chOff x="0" y="0"/>
          <a:chExt cx="0" cy="0"/>
        </a:xfrm>
      </p:grpSpPr>
      <p:grpSp>
        <p:nvGrpSpPr>
          <p:cNvPr id="635" name="Google Shape;635;p47"/>
          <p:cNvGrpSpPr/>
          <p:nvPr/>
        </p:nvGrpSpPr>
        <p:grpSpPr>
          <a:xfrm rot="10800000">
            <a:off x="-2419588" y="-1955297"/>
            <a:ext cx="12443150" cy="8117960"/>
            <a:chOff x="-704800" y="-1677934"/>
            <a:chExt cx="12443150" cy="8117960"/>
          </a:xfrm>
        </p:grpSpPr>
        <p:grpSp>
          <p:nvGrpSpPr>
            <p:cNvPr id="636" name="Google Shape;636;p47"/>
            <p:cNvGrpSpPr/>
            <p:nvPr/>
          </p:nvGrpSpPr>
          <p:grpSpPr>
            <a:xfrm>
              <a:off x="-704800" y="-1677934"/>
              <a:ext cx="2962036" cy="7455208"/>
              <a:chOff x="-704800" y="-1677934"/>
              <a:chExt cx="2962036" cy="7455208"/>
            </a:xfrm>
          </p:grpSpPr>
          <p:sp>
            <p:nvSpPr>
              <p:cNvPr id="637" name="Google Shape;637;p47"/>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rot="-434621">
                <a:off x="-366963" y="151692"/>
                <a:ext cx="2286362" cy="550340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640" name="Google Shape;640;p47"/>
            <p:cNvGrpSpPr/>
            <p:nvPr/>
          </p:nvGrpSpPr>
          <p:grpSpPr>
            <a:xfrm>
              <a:off x="5145975" y="-1438300"/>
              <a:ext cx="6592375" cy="7878326"/>
              <a:chOff x="5145975" y="-1438300"/>
              <a:chExt cx="6592375" cy="7878326"/>
            </a:xfrm>
          </p:grpSpPr>
          <p:sp>
            <p:nvSpPr>
              <p:cNvPr id="641" name="Google Shape;641;p47"/>
              <p:cNvSpPr/>
              <p:nvPr/>
            </p:nvSpPr>
            <p:spPr>
              <a:xfrm>
                <a:off x="5145975" y="1258638"/>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rot="10800000" flipH="1">
                <a:off x="5977738" y="-14383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5743850" y="-14383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644" name="Google Shape;644;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5" name="Google Shape;645;p47"/>
          <p:cNvSpPr txBox="1">
            <a:spLocks noGrp="1"/>
          </p:cNvSpPr>
          <p:nvPr>
            <p:ph type="subTitle" idx="1"/>
          </p:nvPr>
        </p:nvSpPr>
        <p:spPr>
          <a:xfrm>
            <a:off x="2099375" y="3952025"/>
            <a:ext cx="4945200" cy="57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46" name="Google Shape;646;p47"/>
          <p:cNvGrpSpPr/>
          <p:nvPr/>
        </p:nvGrpSpPr>
        <p:grpSpPr>
          <a:xfrm>
            <a:off x="271345" y="4308580"/>
            <a:ext cx="883759" cy="600001"/>
            <a:chOff x="-3966800" y="-2580100"/>
            <a:chExt cx="1127675" cy="765600"/>
          </a:xfrm>
        </p:grpSpPr>
        <p:cxnSp>
          <p:nvCxnSpPr>
            <p:cNvPr id="647" name="Google Shape;647;p47"/>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648" name="Google Shape;648;p47"/>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649" name="Google Shape;649;p47"/>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650"/>
        <p:cNvGrpSpPr/>
        <p:nvPr/>
      </p:nvGrpSpPr>
      <p:grpSpPr>
        <a:xfrm>
          <a:off x="0" y="0"/>
          <a:ext cx="0" cy="0"/>
          <a:chOff x="0" y="0"/>
          <a:chExt cx="0" cy="0"/>
        </a:xfrm>
      </p:grpSpPr>
      <p:grpSp>
        <p:nvGrpSpPr>
          <p:cNvPr id="651" name="Google Shape;651;p48"/>
          <p:cNvGrpSpPr/>
          <p:nvPr/>
        </p:nvGrpSpPr>
        <p:grpSpPr>
          <a:xfrm>
            <a:off x="-1241314" y="-1178648"/>
            <a:ext cx="5231995" cy="4080365"/>
            <a:chOff x="-1241314" y="-1178648"/>
            <a:chExt cx="5231995" cy="4080365"/>
          </a:xfrm>
        </p:grpSpPr>
        <p:sp>
          <p:nvSpPr>
            <p:cNvPr id="652" name="Google Shape;652;p48"/>
            <p:cNvSpPr/>
            <p:nvPr/>
          </p:nvSpPr>
          <p:spPr>
            <a:xfrm rot="5400000" flipH="1">
              <a:off x="-470384" y="-26660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cxnSp>
          <p:nvCxnSpPr>
            <p:cNvPr id="654" name="Google Shape;654;p48"/>
            <p:cNvCxnSpPr/>
            <p:nvPr/>
          </p:nvCxnSpPr>
          <p:spPr>
            <a:xfrm>
              <a:off x="331114" y="239505"/>
              <a:ext cx="600000" cy="600000"/>
            </a:xfrm>
            <a:prstGeom prst="straightConnector1">
              <a:avLst/>
            </a:prstGeom>
            <a:noFill/>
            <a:ln w="9525" cap="flat" cmpd="sng">
              <a:solidFill>
                <a:schemeClr val="lt1"/>
              </a:solidFill>
              <a:prstDash val="solid"/>
              <a:round/>
              <a:headEnd type="none" w="med" len="med"/>
              <a:tailEnd type="none" w="med" len="med"/>
            </a:ln>
          </p:spPr>
        </p:cxnSp>
        <p:cxnSp>
          <p:nvCxnSpPr>
            <p:cNvPr id="655" name="Google Shape;655;p48"/>
            <p:cNvCxnSpPr/>
            <p:nvPr/>
          </p:nvCxnSpPr>
          <p:spPr>
            <a:xfrm>
              <a:off x="670985" y="335547"/>
              <a:ext cx="408000" cy="408000"/>
            </a:xfrm>
            <a:prstGeom prst="straightConnector1">
              <a:avLst/>
            </a:prstGeom>
            <a:noFill/>
            <a:ln w="9525" cap="flat" cmpd="sng">
              <a:solidFill>
                <a:schemeClr val="lt1"/>
              </a:solidFill>
              <a:prstDash val="solid"/>
              <a:round/>
              <a:headEnd type="none" w="med" len="med"/>
              <a:tailEnd type="none" w="med" len="med"/>
            </a:ln>
          </p:spPr>
        </p:cxnSp>
        <p:cxnSp>
          <p:nvCxnSpPr>
            <p:cNvPr id="656" name="Google Shape;656;p48"/>
            <p:cNvCxnSpPr/>
            <p:nvPr/>
          </p:nvCxnSpPr>
          <p:spPr>
            <a:xfrm>
              <a:off x="195142" y="335547"/>
              <a:ext cx="408000" cy="408000"/>
            </a:xfrm>
            <a:prstGeom prst="straightConnector1">
              <a:avLst/>
            </a:prstGeom>
            <a:noFill/>
            <a:ln w="9525" cap="flat" cmpd="sng">
              <a:solidFill>
                <a:schemeClr val="lt1"/>
              </a:solidFill>
              <a:prstDash val="solid"/>
              <a:round/>
              <a:headEnd type="none" w="med" len="med"/>
              <a:tailEnd type="none" w="med" len="med"/>
            </a:ln>
          </p:spPr>
        </p:cxnSp>
      </p:grpSp>
      <p:sp>
        <p:nvSpPr>
          <p:cNvPr id="657" name="Google Shape;657;p48"/>
          <p:cNvSpPr txBox="1">
            <a:spLocks noGrp="1"/>
          </p:cNvSpPr>
          <p:nvPr>
            <p:ph type="title"/>
          </p:nvPr>
        </p:nvSpPr>
        <p:spPr>
          <a:xfrm>
            <a:off x="713225" y="2213027"/>
            <a:ext cx="4592700" cy="1709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ctr" rtl="0">
              <a:spcBef>
                <a:spcPts val="0"/>
              </a:spcBef>
              <a:spcAft>
                <a:spcPts val="0"/>
              </a:spcAft>
              <a:buSzPts val="3000"/>
              <a:buFont typeface="Space Mono"/>
              <a:buNone/>
              <a:defRPr>
                <a:latin typeface="Space Mono"/>
                <a:ea typeface="Space Mono"/>
                <a:cs typeface="Space Mono"/>
                <a:sym typeface="Space Mono"/>
              </a:defRPr>
            </a:lvl2pPr>
            <a:lvl3pPr lvl="2" algn="ctr" rtl="0">
              <a:spcBef>
                <a:spcPts val="0"/>
              </a:spcBef>
              <a:spcAft>
                <a:spcPts val="0"/>
              </a:spcAft>
              <a:buSzPts val="3000"/>
              <a:buFont typeface="Space Mono"/>
              <a:buNone/>
              <a:defRPr>
                <a:latin typeface="Space Mono"/>
                <a:ea typeface="Space Mono"/>
                <a:cs typeface="Space Mono"/>
                <a:sym typeface="Space Mono"/>
              </a:defRPr>
            </a:lvl3pPr>
            <a:lvl4pPr lvl="3" algn="ctr" rtl="0">
              <a:spcBef>
                <a:spcPts val="0"/>
              </a:spcBef>
              <a:spcAft>
                <a:spcPts val="0"/>
              </a:spcAft>
              <a:buSzPts val="3000"/>
              <a:buFont typeface="Space Mono"/>
              <a:buNone/>
              <a:defRPr>
                <a:latin typeface="Space Mono"/>
                <a:ea typeface="Space Mono"/>
                <a:cs typeface="Space Mono"/>
                <a:sym typeface="Space Mono"/>
              </a:defRPr>
            </a:lvl4pPr>
            <a:lvl5pPr lvl="4" algn="ctr" rtl="0">
              <a:spcBef>
                <a:spcPts val="0"/>
              </a:spcBef>
              <a:spcAft>
                <a:spcPts val="0"/>
              </a:spcAft>
              <a:buSzPts val="3000"/>
              <a:buFont typeface="Space Mono"/>
              <a:buNone/>
              <a:defRPr>
                <a:latin typeface="Space Mono"/>
                <a:ea typeface="Space Mono"/>
                <a:cs typeface="Space Mono"/>
                <a:sym typeface="Space Mono"/>
              </a:defRPr>
            </a:lvl5pPr>
            <a:lvl6pPr lvl="5" algn="ctr" rtl="0">
              <a:spcBef>
                <a:spcPts val="0"/>
              </a:spcBef>
              <a:spcAft>
                <a:spcPts val="0"/>
              </a:spcAft>
              <a:buSzPts val="3000"/>
              <a:buFont typeface="Space Mono"/>
              <a:buNone/>
              <a:defRPr>
                <a:latin typeface="Space Mono"/>
                <a:ea typeface="Space Mono"/>
                <a:cs typeface="Space Mono"/>
                <a:sym typeface="Space Mono"/>
              </a:defRPr>
            </a:lvl6pPr>
            <a:lvl7pPr lvl="6" algn="ctr" rtl="0">
              <a:spcBef>
                <a:spcPts val="0"/>
              </a:spcBef>
              <a:spcAft>
                <a:spcPts val="0"/>
              </a:spcAft>
              <a:buSzPts val="3000"/>
              <a:buFont typeface="Space Mono"/>
              <a:buNone/>
              <a:defRPr>
                <a:latin typeface="Space Mono"/>
                <a:ea typeface="Space Mono"/>
                <a:cs typeface="Space Mono"/>
                <a:sym typeface="Space Mono"/>
              </a:defRPr>
            </a:lvl7pPr>
            <a:lvl8pPr lvl="7" algn="ctr" rtl="0">
              <a:spcBef>
                <a:spcPts val="0"/>
              </a:spcBef>
              <a:spcAft>
                <a:spcPts val="0"/>
              </a:spcAft>
              <a:buSzPts val="3000"/>
              <a:buFont typeface="Space Mono"/>
              <a:buNone/>
              <a:defRPr>
                <a:latin typeface="Space Mono"/>
                <a:ea typeface="Space Mono"/>
                <a:cs typeface="Space Mono"/>
                <a:sym typeface="Space Mono"/>
              </a:defRPr>
            </a:lvl8pPr>
            <a:lvl9pPr lvl="8" algn="ctr" rtl="0">
              <a:spcBef>
                <a:spcPts val="0"/>
              </a:spcBef>
              <a:spcAft>
                <a:spcPts val="0"/>
              </a:spcAft>
              <a:buSzPts val="3000"/>
              <a:buFont typeface="Space Mono"/>
              <a:buNone/>
              <a:defRPr>
                <a:latin typeface="Space Mono"/>
                <a:ea typeface="Space Mono"/>
                <a:cs typeface="Space Mono"/>
                <a:sym typeface="Space Mono"/>
              </a:defRPr>
            </a:lvl9pPr>
          </a:lstStyle>
          <a:p>
            <a:endParaRPr/>
          </a:p>
        </p:txBody>
      </p:sp>
      <p:sp>
        <p:nvSpPr>
          <p:cNvPr id="658" name="Google Shape;658;p48"/>
          <p:cNvSpPr txBox="1">
            <a:spLocks noGrp="1"/>
          </p:cNvSpPr>
          <p:nvPr>
            <p:ph type="subTitle" idx="1"/>
          </p:nvPr>
        </p:nvSpPr>
        <p:spPr>
          <a:xfrm>
            <a:off x="713277" y="3816776"/>
            <a:ext cx="4592700" cy="79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659"/>
        <p:cNvGrpSpPr/>
        <p:nvPr/>
      </p:nvGrpSpPr>
      <p:grpSpPr>
        <a:xfrm>
          <a:off x="0" y="0"/>
          <a:ext cx="0" cy="0"/>
          <a:chOff x="0" y="0"/>
          <a:chExt cx="0" cy="0"/>
        </a:xfrm>
      </p:grpSpPr>
      <p:grpSp>
        <p:nvGrpSpPr>
          <p:cNvPr id="660" name="Google Shape;660;p49"/>
          <p:cNvGrpSpPr/>
          <p:nvPr/>
        </p:nvGrpSpPr>
        <p:grpSpPr>
          <a:xfrm rot="10800000">
            <a:off x="-2419588" y="-1955297"/>
            <a:ext cx="12824150" cy="8117960"/>
            <a:chOff x="-1085800" y="-1677934"/>
            <a:chExt cx="12824150" cy="8117960"/>
          </a:xfrm>
        </p:grpSpPr>
        <p:grpSp>
          <p:nvGrpSpPr>
            <p:cNvPr id="661" name="Google Shape;661;p49"/>
            <p:cNvGrpSpPr/>
            <p:nvPr/>
          </p:nvGrpSpPr>
          <p:grpSpPr>
            <a:xfrm>
              <a:off x="-487659" y="-1677934"/>
              <a:ext cx="10607234" cy="7445834"/>
              <a:chOff x="-487659" y="-1677934"/>
              <a:chExt cx="10607234" cy="7445834"/>
            </a:xfrm>
          </p:grpSpPr>
          <p:sp>
            <p:nvSpPr>
              <p:cNvPr id="662" name="Google Shape;662;p49"/>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9"/>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p:nvPr/>
            </p:nvSpPr>
            <p:spPr>
              <a:xfrm rot="434621" flipH="1">
                <a:off x="7495376" y="-708"/>
                <a:ext cx="2286362" cy="550340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665" name="Google Shape;665;p49"/>
            <p:cNvGrpSpPr/>
            <p:nvPr/>
          </p:nvGrpSpPr>
          <p:grpSpPr>
            <a:xfrm>
              <a:off x="-1085800" y="-1590700"/>
              <a:ext cx="12824150" cy="8030726"/>
              <a:chOff x="-1085800" y="-1590700"/>
              <a:chExt cx="12824150" cy="8030726"/>
            </a:xfrm>
          </p:grpSpPr>
          <p:sp>
            <p:nvSpPr>
              <p:cNvPr id="666" name="Google Shape;666;p49"/>
              <p:cNvSpPr/>
              <p:nvPr/>
            </p:nvSpPr>
            <p:spPr>
              <a:xfrm>
                <a:off x="5145975" y="1258638"/>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9"/>
              <p:cNvSpPr/>
              <p:nvPr/>
            </p:nvSpPr>
            <p:spPr>
              <a:xfrm rot="10800000" flipH="1">
                <a:off x="5977738" y="-14383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flipH="1">
                <a:off x="-1085800" y="-15907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669" name="Google Shape;669;p49"/>
          <p:cNvSpPr txBox="1">
            <a:spLocks noGrp="1"/>
          </p:cNvSpPr>
          <p:nvPr>
            <p:ph type="body" idx="1"/>
          </p:nvPr>
        </p:nvSpPr>
        <p:spPr>
          <a:xfrm>
            <a:off x="1914400" y="1602200"/>
            <a:ext cx="6509700" cy="2408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Raleway"/>
              <a:buChar char="●"/>
              <a:defRPr/>
            </a:lvl1pPr>
            <a:lvl2pPr marL="914400" lvl="1" indent="-317500" rtl="0">
              <a:lnSpc>
                <a:spcPct val="100000"/>
              </a:lnSpc>
              <a:spcBef>
                <a:spcPts val="0"/>
              </a:spcBef>
              <a:spcAft>
                <a:spcPts val="0"/>
              </a:spcAft>
              <a:buSzPts val="1400"/>
              <a:buFont typeface="Raleway"/>
              <a:buChar char="○"/>
              <a:defRPr/>
            </a:lvl2pPr>
            <a:lvl3pPr marL="1371600" lvl="2" indent="-317500" rtl="0">
              <a:lnSpc>
                <a:spcPct val="100000"/>
              </a:lnSpc>
              <a:spcBef>
                <a:spcPts val="0"/>
              </a:spcBef>
              <a:spcAft>
                <a:spcPts val="0"/>
              </a:spcAft>
              <a:buSzPts val="1400"/>
              <a:buFont typeface="Raleway"/>
              <a:buChar char="■"/>
              <a:defRPr/>
            </a:lvl3pPr>
            <a:lvl4pPr marL="1828800" lvl="3" indent="-317500" rtl="0">
              <a:lnSpc>
                <a:spcPct val="100000"/>
              </a:lnSpc>
              <a:spcBef>
                <a:spcPts val="0"/>
              </a:spcBef>
              <a:spcAft>
                <a:spcPts val="0"/>
              </a:spcAft>
              <a:buSzPts val="1400"/>
              <a:buFont typeface="Raleway"/>
              <a:buChar char="●"/>
              <a:defRPr/>
            </a:lvl4pPr>
            <a:lvl5pPr marL="2286000" lvl="4" indent="-317500" rtl="0">
              <a:lnSpc>
                <a:spcPct val="100000"/>
              </a:lnSpc>
              <a:spcBef>
                <a:spcPts val="0"/>
              </a:spcBef>
              <a:spcAft>
                <a:spcPts val="0"/>
              </a:spcAft>
              <a:buSzPts val="1400"/>
              <a:buFont typeface="Raleway"/>
              <a:buChar char="○"/>
              <a:defRPr/>
            </a:lvl5pPr>
            <a:lvl6pPr marL="2743200" lvl="5" indent="-317500" rtl="0">
              <a:lnSpc>
                <a:spcPct val="100000"/>
              </a:lnSpc>
              <a:spcBef>
                <a:spcPts val="0"/>
              </a:spcBef>
              <a:spcAft>
                <a:spcPts val="0"/>
              </a:spcAft>
              <a:buSzPts val="1400"/>
              <a:buFont typeface="Raleway"/>
              <a:buChar char="■"/>
              <a:defRPr/>
            </a:lvl6pPr>
            <a:lvl7pPr marL="3200400" lvl="6" indent="-317500" rtl="0">
              <a:lnSpc>
                <a:spcPct val="100000"/>
              </a:lnSpc>
              <a:spcBef>
                <a:spcPts val="0"/>
              </a:spcBef>
              <a:spcAft>
                <a:spcPts val="0"/>
              </a:spcAft>
              <a:buSzPts val="1400"/>
              <a:buFont typeface="Raleway"/>
              <a:buChar char="●"/>
              <a:defRPr/>
            </a:lvl7pPr>
            <a:lvl8pPr marL="3657600" lvl="7" indent="-317500" rtl="0">
              <a:lnSpc>
                <a:spcPct val="100000"/>
              </a:lnSpc>
              <a:spcBef>
                <a:spcPts val="0"/>
              </a:spcBef>
              <a:spcAft>
                <a:spcPts val="0"/>
              </a:spcAft>
              <a:buSzPts val="1400"/>
              <a:buFont typeface="Raleway"/>
              <a:buChar char="○"/>
              <a:defRPr/>
            </a:lvl8pPr>
            <a:lvl9pPr marL="4114800" lvl="8" indent="-317500" rtl="0">
              <a:lnSpc>
                <a:spcPct val="100000"/>
              </a:lnSpc>
              <a:spcBef>
                <a:spcPts val="0"/>
              </a:spcBef>
              <a:spcAft>
                <a:spcPts val="0"/>
              </a:spcAft>
              <a:buSzPts val="1400"/>
              <a:buFont typeface="Raleway"/>
              <a:buChar char="■"/>
              <a:defRPr/>
            </a:lvl9pPr>
          </a:lstStyle>
          <a:p>
            <a:endParaRPr/>
          </a:p>
        </p:txBody>
      </p:sp>
      <p:sp>
        <p:nvSpPr>
          <p:cNvPr id="670" name="Google Shape;670;p49"/>
          <p:cNvSpPr txBox="1">
            <a:spLocks noGrp="1"/>
          </p:cNvSpPr>
          <p:nvPr>
            <p:ph type="title"/>
          </p:nvPr>
        </p:nvSpPr>
        <p:spPr>
          <a:xfrm>
            <a:off x="1914400" y="445025"/>
            <a:ext cx="65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671"/>
        <p:cNvGrpSpPr/>
        <p:nvPr/>
      </p:nvGrpSpPr>
      <p:grpSpPr>
        <a:xfrm>
          <a:off x="0" y="0"/>
          <a:ext cx="0" cy="0"/>
          <a:chOff x="0" y="0"/>
          <a:chExt cx="0" cy="0"/>
        </a:xfrm>
      </p:grpSpPr>
      <p:grpSp>
        <p:nvGrpSpPr>
          <p:cNvPr id="672" name="Google Shape;672;p50"/>
          <p:cNvGrpSpPr/>
          <p:nvPr/>
        </p:nvGrpSpPr>
        <p:grpSpPr>
          <a:xfrm>
            <a:off x="-127067" y="-1061060"/>
            <a:ext cx="12085315" cy="7045983"/>
            <a:chOff x="-127067" y="-1061060"/>
            <a:chExt cx="12085315" cy="7045983"/>
          </a:xfrm>
        </p:grpSpPr>
        <p:sp>
          <p:nvSpPr>
            <p:cNvPr id="673" name="Google Shape;673;p50"/>
            <p:cNvSpPr/>
            <p:nvPr/>
          </p:nvSpPr>
          <p:spPr>
            <a:xfrm flipH="1">
              <a:off x="-127067" y="-1061060"/>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50"/>
            <p:cNvGrpSpPr/>
            <p:nvPr/>
          </p:nvGrpSpPr>
          <p:grpSpPr>
            <a:xfrm>
              <a:off x="5758075" y="-579587"/>
              <a:ext cx="6200173" cy="6564510"/>
              <a:chOff x="5758075" y="-579587"/>
              <a:chExt cx="6200173" cy="6564510"/>
            </a:xfrm>
          </p:grpSpPr>
          <p:sp>
            <p:nvSpPr>
              <p:cNvPr id="675" name="Google Shape;675;p50"/>
              <p:cNvSpPr/>
              <p:nvPr/>
            </p:nvSpPr>
            <p:spPr>
              <a:xfrm rot="-1799996">
                <a:off x="8372067" y="-393309"/>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0"/>
              <p:cNvSpPr/>
              <p:nvPr/>
            </p:nvSpPr>
            <p:spPr>
              <a:xfrm rot="8827893" flipH="1">
                <a:off x="6669069" y="1093017"/>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
            <p:nvSpPr>
              <p:cNvPr id="677" name="Google Shape;677;p50"/>
              <p:cNvSpPr/>
              <p:nvPr/>
            </p:nvSpPr>
            <p:spPr>
              <a:xfrm rot="10800000">
                <a:off x="5758075" y="2182698"/>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50"/>
            <p:cNvGrpSpPr/>
            <p:nvPr/>
          </p:nvGrpSpPr>
          <p:grpSpPr>
            <a:xfrm>
              <a:off x="271345" y="239505"/>
              <a:ext cx="883759" cy="600001"/>
              <a:chOff x="-3966800" y="-2580100"/>
              <a:chExt cx="1127675" cy="765600"/>
            </a:xfrm>
          </p:grpSpPr>
          <p:cxnSp>
            <p:nvCxnSpPr>
              <p:cNvPr id="679" name="Google Shape;679;p50"/>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680" name="Google Shape;680;p50"/>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681" name="Google Shape;681;p50"/>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682" name="Google Shape;682;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atin typeface="Mandali"/>
                <a:ea typeface="Mandali"/>
                <a:cs typeface="Mandali"/>
                <a:sym typeface="Mandali"/>
              </a:defRPr>
            </a:lvl2pPr>
            <a:lvl3pPr lvl="2" rtl="0">
              <a:spcBef>
                <a:spcPts val="0"/>
              </a:spcBef>
              <a:spcAft>
                <a:spcPts val="0"/>
              </a:spcAft>
              <a:buSzPts val="3000"/>
              <a:buNone/>
              <a:defRPr>
                <a:latin typeface="Mandali"/>
                <a:ea typeface="Mandali"/>
                <a:cs typeface="Mandali"/>
                <a:sym typeface="Mandali"/>
              </a:defRPr>
            </a:lvl3pPr>
            <a:lvl4pPr lvl="3" rtl="0">
              <a:spcBef>
                <a:spcPts val="0"/>
              </a:spcBef>
              <a:spcAft>
                <a:spcPts val="0"/>
              </a:spcAft>
              <a:buSzPts val="3000"/>
              <a:buNone/>
              <a:defRPr>
                <a:latin typeface="Mandali"/>
                <a:ea typeface="Mandali"/>
                <a:cs typeface="Mandali"/>
                <a:sym typeface="Mandali"/>
              </a:defRPr>
            </a:lvl4pPr>
            <a:lvl5pPr lvl="4" rtl="0">
              <a:spcBef>
                <a:spcPts val="0"/>
              </a:spcBef>
              <a:spcAft>
                <a:spcPts val="0"/>
              </a:spcAft>
              <a:buSzPts val="3000"/>
              <a:buNone/>
              <a:defRPr>
                <a:latin typeface="Mandali"/>
                <a:ea typeface="Mandali"/>
                <a:cs typeface="Mandali"/>
                <a:sym typeface="Mandali"/>
              </a:defRPr>
            </a:lvl5pPr>
            <a:lvl6pPr lvl="5" rtl="0">
              <a:spcBef>
                <a:spcPts val="0"/>
              </a:spcBef>
              <a:spcAft>
                <a:spcPts val="0"/>
              </a:spcAft>
              <a:buSzPts val="3000"/>
              <a:buNone/>
              <a:defRPr>
                <a:latin typeface="Mandali"/>
                <a:ea typeface="Mandali"/>
                <a:cs typeface="Mandali"/>
                <a:sym typeface="Mandali"/>
              </a:defRPr>
            </a:lvl6pPr>
            <a:lvl7pPr lvl="6" rtl="0">
              <a:spcBef>
                <a:spcPts val="0"/>
              </a:spcBef>
              <a:spcAft>
                <a:spcPts val="0"/>
              </a:spcAft>
              <a:buSzPts val="3000"/>
              <a:buNone/>
              <a:defRPr>
                <a:latin typeface="Mandali"/>
                <a:ea typeface="Mandali"/>
                <a:cs typeface="Mandali"/>
                <a:sym typeface="Mandali"/>
              </a:defRPr>
            </a:lvl7pPr>
            <a:lvl8pPr lvl="7" rtl="0">
              <a:spcBef>
                <a:spcPts val="0"/>
              </a:spcBef>
              <a:spcAft>
                <a:spcPts val="0"/>
              </a:spcAft>
              <a:buSzPts val="3000"/>
              <a:buNone/>
              <a:defRPr>
                <a:latin typeface="Mandali"/>
                <a:ea typeface="Mandali"/>
                <a:cs typeface="Mandali"/>
                <a:sym typeface="Mandali"/>
              </a:defRPr>
            </a:lvl8pPr>
            <a:lvl9pPr lvl="8" rtl="0">
              <a:spcBef>
                <a:spcPts val="0"/>
              </a:spcBef>
              <a:spcAft>
                <a:spcPts val="0"/>
              </a:spcAft>
              <a:buSzPts val="3000"/>
              <a:buNone/>
              <a:defRPr>
                <a:latin typeface="Mandali"/>
                <a:ea typeface="Mandali"/>
                <a:cs typeface="Mandali"/>
                <a:sym typeface="Mandali"/>
              </a:defRPr>
            </a:lvl9pPr>
          </a:lstStyle>
          <a:p>
            <a:endParaRPr/>
          </a:p>
        </p:txBody>
      </p:sp>
      <p:sp>
        <p:nvSpPr>
          <p:cNvPr id="683" name="Google Shape;683;p50"/>
          <p:cNvSpPr txBox="1">
            <a:spLocks noGrp="1"/>
          </p:cNvSpPr>
          <p:nvPr>
            <p:ph type="subTitle" idx="1"/>
          </p:nvPr>
        </p:nvSpPr>
        <p:spPr>
          <a:xfrm>
            <a:off x="3015000" y="1505788"/>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684" name="Google Shape;684;p50"/>
          <p:cNvSpPr txBox="1">
            <a:spLocks noGrp="1"/>
          </p:cNvSpPr>
          <p:nvPr>
            <p:ph type="subTitle" idx="2"/>
          </p:nvPr>
        </p:nvSpPr>
        <p:spPr>
          <a:xfrm>
            <a:off x="3015000" y="1798313"/>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5" name="Google Shape;685;p50"/>
          <p:cNvSpPr txBox="1">
            <a:spLocks noGrp="1"/>
          </p:cNvSpPr>
          <p:nvPr>
            <p:ph type="subTitle" idx="3"/>
          </p:nvPr>
        </p:nvSpPr>
        <p:spPr>
          <a:xfrm>
            <a:off x="3015000" y="2906856"/>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6" name="Google Shape;686;p50"/>
          <p:cNvSpPr txBox="1">
            <a:spLocks noGrp="1"/>
          </p:cNvSpPr>
          <p:nvPr>
            <p:ph type="subTitle" idx="4"/>
          </p:nvPr>
        </p:nvSpPr>
        <p:spPr>
          <a:xfrm>
            <a:off x="3015000" y="4015400"/>
            <a:ext cx="4213800" cy="41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7" name="Google Shape;687;p50"/>
          <p:cNvSpPr txBox="1">
            <a:spLocks noGrp="1"/>
          </p:cNvSpPr>
          <p:nvPr>
            <p:ph type="subTitle" idx="5"/>
          </p:nvPr>
        </p:nvSpPr>
        <p:spPr>
          <a:xfrm>
            <a:off x="3015000" y="2614330"/>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688" name="Google Shape;688;p50"/>
          <p:cNvSpPr txBox="1">
            <a:spLocks noGrp="1"/>
          </p:cNvSpPr>
          <p:nvPr>
            <p:ph type="subTitle" idx="6"/>
          </p:nvPr>
        </p:nvSpPr>
        <p:spPr>
          <a:xfrm>
            <a:off x="3015000" y="3722873"/>
            <a:ext cx="4213800" cy="418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CUSTOM_7">
    <p:spTree>
      <p:nvGrpSpPr>
        <p:cNvPr id="1" name="Shape 689"/>
        <p:cNvGrpSpPr/>
        <p:nvPr/>
      </p:nvGrpSpPr>
      <p:grpSpPr>
        <a:xfrm>
          <a:off x="0" y="0"/>
          <a:ext cx="0" cy="0"/>
          <a:chOff x="0" y="0"/>
          <a:chExt cx="0" cy="0"/>
        </a:xfrm>
      </p:grpSpPr>
      <p:grpSp>
        <p:nvGrpSpPr>
          <p:cNvPr id="690" name="Google Shape;690;p51"/>
          <p:cNvGrpSpPr/>
          <p:nvPr/>
        </p:nvGrpSpPr>
        <p:grpSpPr>
          <a:xfrm>
            <a:off x="-1413735" y="-1329850"/>
            <a:ext cx="11615385" cy="8636425"/>
            <a:chOff x="-1413735" y="-1329850"/>
            <a:chExt cx="11615385" cy="8636425"/>
          </a:xfrm>
        </p:grpSpPr>
        <p:sp>
          <p:nvSpPr>
            <p:cNvPr id="691" name="Google Shape;691;p51"/>
            <p:cNvSpPr/>
            <p:nvPr/>
          </p:nvSpPr>
          <p:spPr>
            <a:xfrm flipH="1">
              <a:off x="-1254108" y="361698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1"/>
            <p:cNvSpPr/>
            <p:nvPr/>
          </p:nvSpPr>
          <p:spPr>
            <a:xfrm rot="8999956">
              <a:off x="-1276015" y="-58139"/>
              <a:ext cx="3566547" cy="150654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1"/>
            <p:cNvSpPr/>
            <p:nvPr/>
          </p:nvSpPr>
          <p:spPr>
            <a:xfrm rot="10800000">
              <a:off x="-361690" y="-1329850"/>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1"/>
            <p:cNvSpPr/>
            <p:nvPr/>
          </p:nvSpPr>
          <p:spPr>
            <a:xfrm rot="10800000">
              <a:off x="5369725" y="3967125"/>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51"/>
            <p:cNvGrpSpPr/>
            <p:nvPr/>
          </p:nvGrpSpPr>
          <p:grpSpPr>
            <a:xfrm rot="10800000">
              <a:off x="151088" y="4415804"/>
              <a:ext cx="883759" cy="600001"/>
              <a:chOff x="-4089094" y="-2437424"/>
              <a:chExt cx="1127675" cy="765600"/>
            </a:xfrm>
          </p:grpSpPr>
          <p:cxnSp>
            <p:nvCxnSpPr>
              <p:cNvPr id="696" name="Google Shape;696;p51"/>
              <p:cNvCxnSpPr/>
              <p:nvPr/>
            </p:nvCxnSpPr>
            <p:spPr>
              <a:xfrm>
                <a:off x="-3915594" y="-2437424"/>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51"/>
              <p:cNvCxnSpPr/>
              <p:nvPr/>
            </p:nvCxnSpPr>
            <p:spPr>
              <a:xfrm>
                <a:off x="-3481919" y="-2314874"/>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51"/>
              <p:cNvCxnSpPr/>
              <p:nvPr/>
            </p:nvCxnSpPr>
            <p:spPr>
              <a:xfrm>
                <a:off x="-4089094" y="-2314874"/>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699" name="Google Shape;699;p5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700" name="Google Shape;700;p51"/>
          <p:cNvSpPr txBox="1">
            <a:spLocks noGrp="1"/>
          </p:cNvSpPr>
          <p:nvPr>
            <p:ph type="subTitle" idx="1"/>
          </p:nvPr>
        </p:nvSpPr>
        <p:spPr>
          <a:xfrm>
            <a:off x="820175"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1" name="Google Shape;701;p51"/>
          <p:cNvSpPr txBox="1">
            <a:spLocks noGrp="1"/>
          </p:cNvSpPr>
          <p:nvPr>
            <p:ph type="subTitle" idx="2"/>
          </p:nvPr>
        </p:nvSpPr>
        <p:spPr>
          <a:xfrm>
            <a:off x="820175"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2" name="Google Shape;702;p51"/>
          <p:cNvSpPr txBox="1">
            <a:spLocks noGrp="1"/>
          </p:cNvSpPr>
          <p:nvPr>
            <p:ph type="subTitle" idx="3"/>
          </p:nvPr>
        </p:nvSpPr>
        <p:spPr>
          <a:xfrm>
            <a:off x="3409200"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3" name="Google Shape;703;p51"/>
          <p:cNvSpPr txBox="1">
            <a:spLocks noGrp="1"/>
          </p:cNvSpPr>
          <p:nvPr>
            <p:ph type="subTitle" idx="4"/>
          </p:nvPr>
        </p:nvSpPr>
        <p:spPr>
          <a:xfrm>
            <a:off x="5991375" y="2753425"/>
            <a:ext cx="2325600" cy="11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1"/>
          <p:cNvSpPr txBox="1">
            <a:spLocks noGrp="1"/>
          </p:cNvSpPr>
          <p:nvPr>
            <p:ph type="subTitle" idx="5"/>
          </p:nvPr>
        </p:nvSpPr>
        <p:spPr>
          <a:xfrm>
            <a:off x="3409200"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5" name="Google Shape;705;p51"/>
          <p:cNvSpPr txBox="1">
            <a:spLocks noGrp="1"/>
          </p:cNvSpPr>
          <p:nvPr>
            <p:ph type="subTitle" idx="6"/>
          </p:nvPr>
        </p:nvSpPr>
        <p:spPr>
          <a:xfrm>
            <a:off x="5991375" y="3728575"/>
            <a:ext cx="2325600" cy="418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latin typeface="Spinnaker"/>
                <a:ea typeface="Spinnaker"/>
                <a:cs typeface="Spinnaker"/>
                <a:sym typeface="Spinnake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6" name="Google Shape;706;p51"/>
          <p:cNvSpPr/>
          <p:nvPr/>
        </p:nvSpPr>
        <p:spPr>
          <a:xfrm>
            <a:off x="6463750" y="-115620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grpSp>
        <p:nvGrpSpPr>
          <p:cNvPr id="69" name="Google Shape;69;p6"/>
          <p:cNvGrpSpPr/>
          <p:nvPr/>
        </p:nvGrpSpPr>
        <p:grpSpPr>
          <a:xfrm>
            <a:off x="-2110966" y="-579587"/>
            <a:ext cx="11999749" cy="6564510"/>
            <a:chOff x="-2110966" y="-579587"/>
            <a:chExt cx="11999749" cy="6564510"/>
          </a:xfrm>
        </p:grpSpPr>
        <p:sp>
          <p:nvSpPr>
            <p:cNvPr id="70" name="Google Shape;70;p6"/>
            <p:cNvSpPr/>
            <p:nvPr/>
          </p:nvSpPr>
          <p:spPr>
            <a:xfrm rot="1972107">
              <a:off x="-1578406" y="1224244"/>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71" name="Google Shape;71;p6"/>
            <p:cNvGrpSpPr/>
            <p:nvPr/>
          </p:nvGrpSpPr>
          <p:grpSpPr>
            <a:xfrm>
              <a:off x="5758075" y="-579587"/>
              <a:ext cx="4130708" cy="6564510"/>
              <a:chOff x="5758075" y="-579587"/>
              <a:chExt cx="4130708" cy="6564510"/>
            </a:xfrm>
          </p:grpSpPr>
          <p:sp>
            <p:nvSpPr>
              <p:cNvPr id="72" name="Google Shape;72;p6"/>
              <p:cNvSpPr/>
              <p:nvPr/>
            </p:nvSpPr>
            <p:spPr>
              <a:xfrm flipH="1">
                <a:off x="5758075" y="-579587"/>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000004" flipH="1">
                <a:off x="8372067" y="4155551"/>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74;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707"/>
        <p:cNvGrpSpPr/>
        <p:nvPr/>
      </p:nvGrpSpPr>
      <p:grpSpPr>
        <a:xfrm>
          <a:off x="0" y="0"/>
          <a:ext cx="0" cy="0"/>
          <a:chOff x="0" y="0"/>
          <a:chExt cx="0" cy="0"/>
        </a:xfrm>
      </p:grpSpPr>
      <p:grpSp>
        <p:nvGrpSpPr>
          <p:cNvPr id="708" name="Google Shape;708;p52"/>
          <p:cNvGrpSpPr/>
          <p:nvPr/>
        </p:nvGrpSpPr>
        <p:grpSpPr>
          <a:xfrm>
            <a:off x="-1121350" y="-2168050"/>
            <a:ext cx="11551600" cy="9319425"/>
            <a:chOff x="-1121350" y="-2168050"/>
            <a:chExt cx="11551600" cy="9319425"/>
          </a:xfrm>
        </p:grpSpPr>
        <p:sp>
          <p:nvSpPr>
            <p:cNvPr id="709" name="Google Shape;709;p52"/>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2"/>
            <p:cNvSpPr/>
            <p:nvPr/>
          </p:nvSpPr>
          <p:spPr>
            <a:xfrm>
              <a:off x="5646775" y="4299725"/>
              <a:ext cx="3566625" cy="1506575"/>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2"/>
            <p:cNvSpPr/>
            <p:nvPr/>
          </p:nvSpPr>
          <p:spPr>
            <a:xfrm>
              <a:off x="5971690" y="4227575"/>
              <a:ext cx="3241700" cy="2698000"/>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2"/>
            <p:cNvSpPr/>
            <p:nvPr/>
          </p:nvSpPr>
          <p:spPr>
            <a:xfrm>
              <a:off x="-1121350" y="-21680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52"/>
            <p:cNvGrpSpPr/>
            <p:nvPr/>
          </p:nvGrpSpPr>
          <p:grpSpPr>
            <a:xfrm>
              <a:off x="8141295" y="391905"/>
              <a:ext cx="883759" cy="600001"/>
              <a:chOff x="-3966800" y="-2580100"/>
              <a:chExt cx="1127675" cy="765600"/>
            </a:xfrm>
          </p:grpSpPr>
          <p:cxnSp>
            <p:nvCxnSpPr>
              <p:cNvPr id="714" name="Google Shape;714;p52"/>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715" name="Google Shape;715;p52"/>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716" name="Google Shape;716;p52"/>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
          <p:nvSpPr>
            <p:cNvPr id="717" name="Google Shape;717;p52"/>
            <p:cNvSpPr/>
            <p:nvPr/>
          </p:nvSpPr>
          <p:spPr>
            <a:xfrm>
              <a:off x="-291200" y="1256325"/>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718" name="Google Shape;718;p52"/>
            <p:cNvSpPr/>
            <p:nvPr/>
          </p:nvSpPr>
          <p:spPr>
            <a:xfrm flipH="1">
              <a:off x="7440088" y="1648425"/>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719" name="Google Shape;719;p5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andali"/>
                <a:ea typeface="Mandali"/>
                <a:cs typeface="Mandali"/>
                <a:sym typeface="Mandali"/>
              </a:defRPr>
            </a:lvl2pPr>
            <a:lvl3pPr lvl="2" rtl="0">
              <a:spcBef>
                <a:spcPts val="0"/>
              </a:spcBef>
              <a:spcAft>
                <a:spcPts val="0"/>
              </a:spcAft>
              <a:buSzPts val="3000"/>
              <a:buNone/>
              <a:defRPr>
                <a:latin typeface="Mandali"/>
                <a:ea typeface="Mandali"/>
                <a:cs typeface="Mandali"/>
                <a:sym typeface="Mandali"/>
              </a:defRPr>
            </a:lvl3pPr>
            <a:lvl4pPr lvl="3" rtl="0">
              <a:spcBef>
                <a:spcPts val="0"/>
              </a:spcBef>
              <a:spcAft>
                <a:spcPts val="0"/>
              </a:spcAft>
              <a:buSzPts val="3000"/>
              <a:buNone/>
              <a:defRPr>
                <a:latin typeface="Mandali"/>
                <a:ea typeface="Mandali"/>
                <a:cs typeface="Mandali"/>
                <a:sym typeface="Mandali"/>
              </a:defRPr>
            </a:lvl4pPr>
            <a:lvl5pPr lvl="4" rtl="0">
              <a:spcBef>
                <a:spcPts val="0"/>
              </a:spcBef>
              <a:spcAft>
                <a:spcPts val="0"/>
              </a:spcAft>
              <a:buSzPts val="3000"/>
              <a:buNone/>
              <a:defRPr>
                <a:latin typeface="Mandali"/>
                <a:ea typeface="Mandali"/>
                <a:cs typeface="Mandali"/>
                <a:sym typeface="Mandali"/>
              </a:defRPr>
            </a:lvl5pPr>
            <a:lvl6pPr lvl="5" rtl="0">
              <a:spcBef>
                <a:spcPts val="0"/>
              </a:spcBef>
              <a:spcAft>
                <a:spcPts val="0"/>
              </a:spcAft>
              <a:buSzPts val="3000"/>
              <a:buNone/>
              <a:defRPr>
                <a:latin typeface="Mandali"/>
                <a:ea typeface="Mandali"/>
                <a:cs typeface="Mandali"/>
                <a:sym typeface="Mandali"/>
              </a:defRPr>
            </a:lvl6pPr>
            <a:lvl7pPr lvl="6" rtl="0">
              <a:spcBef>
                <a:spcPts val="0"/>
              </a:spcBef>
              <a:spcAft>
                <a:spcPts val="0"/>
              </a:spcAft>
              <a:buSzPts val="3000"/>
              <a:buNone/>
              <a:defRPr>
                <a:latin typeface="Mandali"/>
                <a:ea typeface="Mandali"/>
                <a:cs typeface="Mandali"/>
                <a:sym typeface="Mandali"/>
              </a:defRPr>
            </a:lvl7pPr>
            <a:lvl8pPr lvl="7" rtl="0">
              <a:spcBef>
                <a:spcPts val="0"/>
              </a:spcBef>
              <a:spcAft>
                <a:spcPts val="0"/>
              </a:spcAft>
              <a:buSzPts val="3000"/>
              <a:buNone/>
              <a:defRPr>
                <a:latin typeface="Mandali"/>
                <a:ea typeface="Mandali"/>
                <a:cs typeface="Mandali"/>
                <a:sym typeface="Mandali"/>
              </a:defRPr>
            </a:lvl8pPr>
            <a:lvl9pPr lvl="8" rtl="0">
              <a:spcBef>
                <a:spcPts val="0"/>
              </a:spcBef>
              <a:spcAft>
                <a:spcPts val="0"/>
              </a:spcAft>
              <a:buSzPts val="3000"/>
              <a:buNone/>
              <a:defRPr>
                <a:latin typeface="Mandali"/>
                <a:ea typeface="Mandali"/>
                <a:cs typeface="Mandali"/>
                <a:sym typeface="Mandali"/>
              </a:defRPr>
            </a:lvl9pPr>
          </a:lstStyle>
          <a:p>
            <a:endParaRPr/>
          </a:p>
        </p:txBody>
      </p:sp>
      <p:sp>
        <p:nvSpPr>
          <p:cNvPr id="720" name="Google Shape;720;p52"/>
          <p:cNvSpPr txBox="1">
            <a:spLocks noGrp="1"/>
          </p:cNvSpPr>
          <p:nvPr>
            <p:ph type="subTitle" idx="1"/>
          </p:nvPr>
        </p:nvSpPr>
        <p:spPr>
          <a:xfrm>
            <a:off x="1676250" y="1648413"/>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21" name="Google Shape;721;p52"/>
          <p:cNvSpPr txBox="1">
            <a:spLocks noGrp="1"/>
          </p:cNvSpPr>
          <p:nvPr>
            <p:ph type="subTitle" idx="2"/>
          </p:nvPr>
        </p:nvSpPr>
        <p:spPr>
          <a:xfrm>
            <a:off x="1676250" y="2077563"/>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2" name="Google Shape;722;p52"/>
          <p:cNvSpPr txBox="1">
            <a:spLocks noGrp="1"/>
          </p:cNvSpPr>
          <p:nvPr>
            <p:ph type="subTitle" idx="3"/>
          </p:nvPr>
        </p:nvSpPr>
        <p:spPr>
          <a:xfrm>
            <a:off x="4981452" y="2077563"/>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3" name="Google Shape;723;p52"/>
          <p:cNvSpPr txBox="1">
            <a:spLocks noGrp="1"/>
          </p:cNvSpPr>
          <p:nvPr>
            <p:ph type="subTitle" idx="4"/>
          </p:nvPr>
        </p:nvSpPr>
        <p:spPr>
          <a:xfrm>
            <a:off x="1676250" y="3467488"/>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4" name="Google Shape;724;p52"/>
          <p:cNvSpPr txBox="1">
            <a:spLocks noGrp="1"/>
          </p:cNvSpPr>
          <p:nvPr>
            <p:ph type="subTitle" idx="5"/>
          </p:nvPr>
        </p:nvSpPr>
        <p:spPr>
          <a:xfrm>
            <a:off x="4981452" y="3467488"/>
            <a:ext cx="2095500" cy="71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5" name="Google Shape;725;p52"/>
          <p:cNvSpPr txBox="1">
            <a:spLocks noGrp="1"/>
          </p:cNvSpPr>
          <p:nvPr>
            <p:ph type="subTitle" idx="6"/>
          </p:nvPr>
        </p:nvSpPr>
        <p:spPr>
          <a:xfrm>
            <a:off x="1676250" y="3038338"/>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26" name="Google Shape;726;p52"/>
          <p:cNvSpPr txBox="1">
            <a:spLocks noGrp="1"/>
          </p:cNvSpPr>
          <p:nvPr>
            <p:ph type="subTitle" idx="7"/>
          </p:nvPr>
        </p:nvSpPr>
        <p:spPr>
          <a:xfrm>
            <a:off x="4981450" y="1648413"/>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27" name="Google Shape;727;p52"/>
          <p:cNvSpPr txBox="1">
            <a:spLocks noGrp="1"/>
          </p:cNvSpPr>
          <p:nvPr>
            <p:ph type="subTitle" idx="8"/>
          </p:nvPr>
        </p:nvSpPr>
        <p:spPr>
          <a:xfrm>
            <a:off x="4981450" y="3038338"/>
            <a:ext cx="20955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728"/>
        <p:cNvGrpSpPr/>
        <p:nvPr/>
      </p:nvGrpSpPr>
      <p:grpSpPr>
        <a:xfrm>
          <a:off x="0" y="0"/>
          <a:ext cx="0" cy="0"/>
          <a:chOff x="0" y="0"/>
          <a:chExt cx="0" cy="0"/>
        </a:xfrm>
      </p:grpSpPr>
      <p:grpSp>
        <p:nvGrpSpPr>
          <p:cNvPr id="729" name="Google Shape;729;p53"/>
          <p:cNvGrpSpPr/>
          <p:nvPr/>
        </p:nvGrpSpPr>
        <p:grpSpPr>
          <a:xfrm rot="10800000" flipH="1">
            <a:off x="-1851212" y="-920322"/>
            <a:ext cx="12236825" cy="8584344"/>
            <a:chOff x="-1876800" y="-2654554"/>
            <a:chExt cx="12236825" cy="8584344"/>
          </a:xfrm>
        </p:grpSpPr>
        <p:sp>
          <p:nvSpPr>
            <p:cNvPr id="730" name="Google Shape;730;p53"/>
            <p:cNvSpPr/>
            <p:nvPr/>
          </p:nvSpPr>
          <p:spPr>
            <a:xfrm>
              <a:off x="-315950" y="-618575"/>
              <a:ext cx="1611350"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rot="-5400000" flipH="1">
              <a:off x="6750736" y="3329390"/>
              <a:ext cx="1507140" cy="3693660"/>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rot="10800000">
              <a:off x="6474674" y="2981306"/>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rot="3190281" flipH="1">
              <a:off x="-132395" y="-2841758"/>
              <a:ext cx="2286084" cy="5502731"/>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sp>
        <p:nvSpPr>
          <p:cNvPr id="734" name="Google Shape;734;p53"/>
          <p:cNvSpPr txBox="1">
            <a:spLocks noGrp="1"/>
          </p:cNvSpPr>
          <p:nvPr>
            <p:ph type="subTitle" idx="1"/>
          </p:nvPr>
        </p:nvSpPr>
        <p:spPr>
          <a:xfrm>
            <a:off x="1824900" y="1825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5" name="Google Shape;735;p53"/>
          <p:cNvSpPr txBox="1">
            <a:spLocks noGrp="1"/>
          </p:cNvSpPr>
          <p:nvPr>
            <p:ph type="subTitle" idx="2"/>
          </p:nvPr>
        </p:nvSpPr>
        <p:spPr>
          <a:xfrm>
            <a:off x="5257800" y="1825425"/>
            <a:ext cx="20613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6" name="Google Shape;736;p53"/>
          <p:cNvSpPr txBox="1">
            <a:spLocks noGrp="1"/>
          </p:cNvSpPr>
          <p:nvPr>
            <p:ph type="subTitle" idx="3"/>
          </p:nvPr>
        </p:nvSpPr>
        <p:spPr>
          <a:xfrm>
            <a:off x="5257800" y="2929425"/>
            <a:ext cx="20571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7" name="Google Shape;737;p53"/>
          <p:cNvSpPr txBox="1">
            <a:spLocks noGrp="1"/>
          </p:cNvSpPr>
          <p:nvPr>
            <p:ph type="subTitle" idx="4"/>
          </p:nvPr>
        </p:nvSpPr>
        <p:spPr>
          <a:xfrm>
            <a:off x="1824900" y="2929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8" name="Google Shape;738;p53"/>
          <p:cNvSpPr txBox="1">
            <a:spLocks noGrp="1"/>
          </p:cNvSpPr>
          <p:nvPr>
            <p:ph type="subTitle" idx="5"/>
          </p:nvPr>
        </p:nvSpPr>
        <p:spPr>
          <a:xfrm>
            <a:off x="1824900" y="4033425"/>
            <a:ext cx="2061300" cy="52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9" name="Google Shape;739;p53"/>
          <p:cNvSpPr txBox="1">
            <a:spLocks noGrp="1"/>
          </p:cNvSpPr>
          <p:nvPr>
            <p:ph type="subTitle" idx="6"/>
          </p:nvPr>
        </p:nvSpPr>
        <p:spPr>
          <a:xfrm>
            <a:off x="5257800" y="4033425"/>
            <a:ext cx="2057100" cy="52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0" name="Google Shape;740;p53"/>
          <p:cNvSpPr txBox="1">
            <a:spLocks noGrp="1"/>
          </p:cNvSpPr>
          <p:nvPr>
            <p:ph type="subTitle" idx="7"/>
          </p:nvPr>
        </p:nvSpPr>
        <p:spPr>
          <a:xfrm>
            <a:off x="1824900" y="1520848"/>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1" name="Google Shape;741;p53"/>
          <p:cNvSpPr txBox="1">
            <a:spLocks noGrp="1"/>
          </p:cNvSpPr>
          <p:nvPr>
            <p:ph type="subTitle" idx="8"/>
          </p:nvPr>
        </p:nvSpPr>
        <p:spPr>
          <a:xfrm>
            <a:off x="5257800" y="1520848"/>
            <a:ext cx="20613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2" name="Google Shape;742;p53"/>
          <p:cNvSpPr txBox="1">
            <a:spLocks noGrp="1"/>
          </p:cNvSpPr>
          <p:nvPr>
            <p:ph type="subTitle" idx="9"/>
          </p:nvPr>
        </p:nvSpPr>
        <p:spPr>
          <a:xfrm>
            <a:off x="5257800" y="2627273"/>
            <a:ext cx="20571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3" name="Google Shape;743;p53"/>
          <p:cNvSpPr txBox="1">
            <a:spLocks noGrp="1"/>
          </p:cNvSpPr>
          <p:nvPr>
            <p:ph type="subTitle" idx="13"/>
          </p:nvPr>
        </p:nvSpPr>
        <p:spPr>
          <a:xfrm>
            <a:off x="1824900" y="2627273"/>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4" name="Google Shape;744;p53"/>
          <p:cNvSpPr txBox="1">
            <a:spLocks noGrp="1"/>
          </p:cNvSpPr>
          <p:nvPr>
            <p:ph type="subTitle" idx="14"/>
          </p:nvPr>
        </p:nvSpPr>
        <p:spPr>
          <a:xfrm>
            <a:off x="1824900" y="3733699"/>
            <a:ext cx="2061300" cy="38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5" name="Google Shape;745;p53"/>
          <p:cNvSpPr txBox="1">
            <a:spLocks noGrp="1"/>
          </p:cNvSpPr>
          <p:nvPr>
            <p:ph type="subTitle" idx="15"/>
          </p:nvPr>
        </p:nvSpPr>
        <p:spPr>
          <a:xfrm>
            <a:off x="5257800" y="3733699"/>
            <a:ext cx="2057100" cy="3834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innaker"/>
              <a:buNone/>
              <a:defRPr sz="2000" b="1">
                <a:latin typeface="Spinnaker"/>
                <a:ea typeface="Spinnaker"/>
                <a:cs typeface="Spinnaker"/>
                <a:sym typeface="Spinnaker"/>
              </a:defRPr>
            </a:lvl1pPr>
            <a:lvl2pPr lvl="1" algn="ctr" rtl="0">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algn="ctr" rtl="0">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algn="ctr" rtl="0">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algn="ctr" rtl="0">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algn="ctr" rtl="0">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algn="ctr" rtl="0">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algn="ctr" rtl="0">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algn="ctr" rtl="0">
              <a:lnSpc>
                <a:spcPct val="100000"/>
              </a:lnSpc>
              <a:spcBef>
                <a:spcPts val="0"/>
              </a:spcBef>
              <a:spcAft>
                <a:spcPts val="0"/>
              </a:spcAft>
              <a:buSzPts val="2000"/>
              <a:buFont typeface="Spinnaker"/>
              <a:buNone/>
              <a:defRPr sz="2000">
                <a:latin typeface="Spinnaker"/>
                <a:ea typeface="Spinnaker"/>
                <a:cs typeface="Spinnaker"/>
                <a:sym typeface="Spinnaker"/>
              </a:defRPr>
            </a:lvl9pPr>
          </a:lstStyle>
          <a:p>
            <a:endParaRPr/>
          </a:p>
        </p:txBody>
      </p:sp>
      <p:sp>
        <p:nvSpPr>
          <p:cNvPr id="746" name="Google Shape;746;p5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747" name="Google Shape;747;p53"/>
          <p:cNvSpPr/>
          <p:nvPr/>
        </p:nvSpPr>
        <p:spPr>
          <a:xfrm rot="8230091">
            <a:off x="6732172" y="-2019902"/>
            <a:ext cx="2286011" cy="5502556"/>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748"/>
        <p:cNvGrpSpPr/>
        <p:nvPr/>
      </p:nvGrpSpPr>
      <p:grpSpPr>
        <a:xfrm>
          <a:off x="0" y="0"/>
          <a:ext cx="0" cy="0"/>
          <a:chOff x="0" y="0"/>
          <a:chExt cx="0" cy="0"/>
        </a:xfrm>
      </p:grpSpPr>
      <p:grpSp>
        <p:nvGrpSpPr>
          <p:cNvPr id="749" name="Google Shape;749;p54"/>
          <p:cNvGrpSpPr/>
          <p:nvPr/>
        </p:nvGrpSpPr>
        <p:grpSpPr>
          <a:xfrm>
            <a:off x="-2582962" y="-1308950"/>
            <a:ext cx="14596466" cy="8467200"/>
            <a:chOff x="-2582962" y="-1308950"/>
            <a:chExt cx="14596466" cy="8467200"/>
          </a:xfrm>
        </p:grpSpPr>
        <p:sp>
          <p:nvSpPr>
            <p:cNvPr id="750" name="Google Shape;750;p54"/>
            <p:cNvSpPr/>
            <p:nvPr/>
          </p:nvSpPr>
          <p:spPr>
            <a:xfrm>
              <a:off x="7440225" y="24692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4"/>
            <p:cNvSpPr/>
            <p:nvPr/>
          </p:nvSpPr>
          <p:spPr>
            <a:xfrm rot="9900040" flipH="1">
              <a:off x="6902431" y="2114094"/>
              <a:ext cx="4756583" cy="3365599"/>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752" name="Google Shape;752;p54"/>
            <p:cNvGrpSpPr/>
            <p:nvPr/>
          </p:nvGrpSpPr>
          <p:grpSpPr>
            <a:xfrm>
              <a:off x="-2582962" y="-1308950"/>
              <a:ext cx="8775600" cy="8467200"/>
              <a:chOff x="-2582962" y="-1308950"/>
              <a:chExt cx="8775600" cy="8467200"/>
            </a:xfrm>
          </p:grpSpPr>
          <p:sp>
            <p:nvSpPr>
              <p:cNvPr id="753" name="Google Shape;753;p54"/>
              <p:cNvSpPr/>
              <p:nvPr/>
            </p:nvSpPr>
            <p:spPr>
              <a:xfrm flipH="1">
                <a:off x="-401137" y="33679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4"/>
              <p:cNvSpPr/>
              <p:nvPr/>
            </p:nvSpPr>
            <p:spPr>
              <a:xfrm rot="10800000">
                <a:off x="-2582962" y="-130895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4"/>
              <p:cNvSpPr/>
              <p:nvPr/>
            </p:nvSpPr>
            <p:spPr>
              <a:xfrm flipH="1">
                <a:off x="-1018150" y="14035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4"/>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757" name="Google Shape;757;p54"/>
              <p:cNvGrpSpPr/>
              <p:nvPr/>
            </p:nvGrpSpPr>
            <p:grpSpPr>
              <a:xfrm>
                <a:off x="271342" y="4308580"/>
                <a:ext cx="883759" cy="600001"/>
                <a:chOff x="-3966800" y="-2580100"/>
                <a:chExt cx="1127675" cy="765600"/>
              </a:xfrm>
            </p:grpSpPr>
            <p:cxnSp>
              <p:nvCxnSpPr>
                <p:cNvPr id="758" name="Google Shape;758;p54"/>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759" name="Google Shape;759;p54"/>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760" name="Google Shape;760;p54"/>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grpSp>
      <p:sp>
        <p:nvSpPr>
          <p:cNvPr id="761" name="Google Shape;761;p54"/>
          <p:cNvSpPr txBox="1">
            <a:spLocks noGrp="1"/>
          </p:cNvSpPr>
          <p:nvPr>
            <p:ph type="ctrTitle"/>
          </p:nvPr>
        </p:nvSpPr>
        <p:spPr>
          <a:xfrm>
            <a:off x="4051375" y="535000"/>
            <a:ext cx="4379400" cy="102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5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762" name="Google Shape;762;p54"/>
          <p:cNvSpPr txBox="1">
            <a:spLocks noGrp="1"/>
          </p:cNvSpPr>
          <p:nvPr>
            <p:ph type="subTitle" idx="1"/>
          </p:nvPr>
        </p:nvSpPr>
        <p:spPr>
          <a:xfrm>
            <a:off x="4618075" y="1403500"/>
            <a:ext cx="3812700" cy="157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763" name="Google Shape;763;p54"/>
          <p:cNvSpPr txBox="1"/>
          <p:nvPr/>
        </p:nvSpPr>
        <p:spPr>
          <a:xfrm>
            <a:off x="4349875" y="3868250"/>
            <a:ext cx="4080900" cy="6156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None/>
            </a:pPr>
            <a:r>
              <a:rPr lang="en" sz="1200">
                <a:solidFill>
                  <a:schemeClr val="dk1"/>
                </a:solidFill>
                <a:latin typeface="Mandali"/>
                <a:ea typeface="Mandali"/>
                <a:cs typeface="Mandali"/>
                <a:sym typeface="Mandali"/>
              </a:rPr>
              <a:t>CREDITS: This presentation template was created by </a:t>
            </a:r>
            <a:r>
              <a:rPr lang="en" sz="1200" b="1">
                <a:solidFill>
                  <a:schemeClr val="dk1"/>
                </a:solidFill>
                <a:uFill>
                  <a:noFill/>
                </a:uFill>
                <a:latin typeface="Mandali"/>
                <a:ea typeface="Mandali"/>
                <a:cs typeface="Mandali"/>
                <a:sym typeface="Mandali"/>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Mandali"/>
                <a:ea typeface="Mandali"/>
                <a:cs typeface="Mandali"/>
                <a:sym typeface="Mandali"/>
              </a:rPr>
              <a:t>, and includes icons by </a:t>
            </a:r>
            <a:r>
              <a:rPr lang="en" sz="1200" b="1">
                <a:solidFill>
                  <a:schemeClr val="dk1"/>
                </a:solidFill>
                <a:uFill>
                  <a:noFill/>
                </a:uFill>
                <a:latin typeface="Mandali"/>
                <a:ea typeface="Mandali"/>
                <a:cs typeface="Mandali"/>
                <a:sym typeface="Mandali"/>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Mandali"/>
                <a:ea typeface="Mandali"/>
                <a:cs typeface="Mandali"/>
                <a:sym typeface="Mandali"/>
              </a:rPr>
              <a:t>, and infographics &amp; images by </a:t>
            </a:r>
            <a:r>
              <a:rPr lang="en" sz="1200" b="1">
                <a:solidFill>
                  <a:schemeClr val="dk1"/>
                </a:solidFill>
                <a:uFill>
                  <a:noFill/>
                </a:uFill>
                <a:latin typeface="Mandali"/>
                <a:ea typeface="Mandali"/>
                <a:cs typeface="Mandali"/>
                <a:sym typeface="Mandali"/>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Mandali"/>
              <a:ea typeface="Mandali"/>
              <a:cs typeface="Mandali"/>
              <a:sym typeface="Mandal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764"/>
        <p:cNvGrpSpPr/>
        <p:nvPr/>
      </p:nvGrpSpPr>
      <p:grpSpPr>
        <a:xfrm>
          <a:off x="0" y="0"/>
          <a:ext cx="0" cy="0"/>
          <a:chOff x="0" y="0"/>
          <a:chExt cx="0" cy="0"/>
        </a:xfrm>
      </p:grpSpPr>
      <p:grpSp>
        <p:nvGrpSpPr>
          <p:cNvPr id="765" name="Google Shape;765;p55"/>
          <p:cNvGrpSpPr/>
          <p:nvPr/>
        </p:nvGrpSpPr>
        <p:grpSpPr>
          <a:xfrm>
            <a:off x="-2582962" y="-1308950"/>
            <a:ext cx="14596466" cy="8467200"/>
            <a:chOff x="-2582962" y="-1308950"/>
            <a:chExt cx="14596466" cy="8467200"/>
          </a:xfrm>
        </p:grpSpPr>
        <p:sp>
          <p:nvSpPr>
            <p:cNvPr id="766" name="Google Shape;766;p55"/>
            <p:cNvSpPr/>
            <p:nvPr/>
          </p:nvSpPr>
          <p:spPr>
            <a:xfrm>
              <a:off x="7440225" y="246920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5"/>
            <p:cNvSpPr/>
            <p:nvPr/>
          </p:nvSpPr>
          <p:spPr>
            <a:xfrm rot="9900040" flipH="1">
              <a:off x="6902431" y="2114094"/>
              <a:ext cx="4756583" cy="3365599"/>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768" name="Google Shape;768;p55"/>
            <p:cNvGrpSpPr/>
            <p:nvPr/>
          </p:nvGrpSpPr>
          <p:grpSpPr>
            <a:xfrm>
              <a:off x="-2582962" y="-1308950"/>
              <a:ext cx="8775600" cy="8467200"/>
              <a:chOff x="-2582962" y="-1308950"/>
              <a:chExt cx="8775600" cy="8467200"/>
            </a:xfrm>
          </p:grpSpPr>
          <p:sp>
            <p:nvSpPr>
              <p:cNvPr id="769" name="Google Shape;769;p55"/>
              <p:cNvSpPr/>
              <p:nvPr/>
            </p:nvSpPr>
            <p:spPr>
              <a:xfrm flipH="1">
                <a:off x="-401137" y="33679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5"/>
              <p:cNvSpPr/>
              <p:nvPr/>
            </p:nvSpPr>
            <p:spPr>
              <a:xfrm rot="10800000">
                <a:off x="-2582962" y="-130895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5"/>
              <p:cNvSpPr/>
              <p:nvPr/>
            </p:nvSpPr>
            <p:spPr>
              <a:xfrm flipH="1">
                <a:off x="-1018150" y="14035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5"/>
              <p:cNvSpPr/>
              <p:nvPr/>
            </p:nvSpPr>
            <p:spPr>
              <a:xfrm rot="549993" flipH="1">
                <a:off x="-1003608" y="-821265"/>
                <a:ext cx="4756583" cy="33656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773" name="Google Shape;773;p55"/>
              <p:cNvGrpSpPr/>
              <p:nvPr/>
            </p:nvGrpSpPr>
            <p:grpSpPr>
              <a:xfrm>
                <a:off x="271342" y="4308580"/>
                <a:ext cx="883759" cy="600001"/>
                <a:chOff x="-3966800" y="-2580100"/>
                <a:chExt cx="1127675" cy="765600"/>
              </a:xfrm>
            </p:grpSpPr>
            <p:cxnSp>
              <p:nvCxnSpPr>
                <p:cNvPr id="774" name="Google Shape;774;p55"/>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55"/>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776" name="Google Shape;776;p55"/>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777"/>
        <p:cNvGrpSpPr/>
        <p:nvPr/>
      </p:nvGrpSpPr>
      <p:grpSpPr>
        <a:xfrm>
          <a:off x="0" y="0"/>
          <a:ext cx="0" cy="0"/>
          <a:chOff x="0" y="0"/>
          <a:chExt cx="0" cy="0"/>
        </a:xfrm>
      </p:grpSpPr>
      <p:grpSp>
        <p:nvGrpSpPr>
          <p:cNvPr id="778" name="Google Shape;778;p56"/>
          <p:cNvGrpSpPr/>
          <p:nvPr/>
        </p:nvGrpSpPr>
        <p:grpSpPr>
          <a:xfrm>
            <a:off x="-1665150" y="-290950"/>
            <a:ext cx="12102225" cy="5961100"/>
            <a:chOff x="-1665150" y="-290950"/>
            <a:chExt cx="12102225" cy="5961100"/>
          </a:xfrm>
        </p:grpSpPr>
        <p:grpSp>
          <p:nvGrpSpPr>
            <p:cNvPr id="779" name="Google Shape;779;p56"/>
            <p:cNvGrpSpPr/>
            <p:nvPr/>
          </p:nvGrpSpPr>
          <p:grpSpPr>
            <a:xfrm>
              <a:off x="-1665150" y="-290950"/>
              <a:ext cx="12102225" cy="5961100"/>
              <a:chOff x="-1665150" y="-290950"/>
              <a:chExt cx="12102225" cy="5961100"/>
            </a:xfrm>
          </p:grpSpPr>
          <p:grpSp>
            <p:nvGrpSpPr>
              <p:cNvPr id="780" name="Google Shape;780;p56"/>
              <p:cNvGrpSpPr/>
              <p:nvPr/>
            </p:nvGrpSpPr>
            <p:grpSpPr>
              <a:xfrm>
                <a:off x="-1665150" y="2304450"/>
                <a:ext cx="4756725" cy="3365700"/>
                <a:chOff x="-1665150" y="2304450"/>
                <a:chExt cx="4756725" cy="3365700"/>
              </a:xfrm>
            </p:grpSpPr>
            <p:sp>
              <p:nvSpPr>
                <p:cNvPr id="781" name="Google Shape;781;p56"/>
                <p:cNvSpPr/>
                <p:nvPr/>
              </p:nvSpPr>
              <p:spPr>
                <a:xfrm flipH="1">
                  <a:off x="-133661" y="4459676"/>
                  <a:ext cx="1934537" cy="784022"/>
                </a:xfrm>
                <a:custGeom>
                  <a:avLst/>
                  <a:gdLst/>
                  <a:ahLst/>
                  <a:cxnLst/>
                  <a:rect l="l" t="t" r="r" b="b"/>
                  <a:pathLst>
                    <a:path w="142665" h="60263" extrusionOk="0">
                      <a:moveTo>
                        <a:pt x="142664" y="60262"/>
                      </a:moveTo>
                      <a:lnTo>
                        <a:pt x="142664" y="1"/>
                      </a:lnTo>
                      <a:cubicBezTo>
                        <a:pt x="118976" y="39613"/>
                        <a:pt x="31678" y="15334"/>
                        <a:pt x="0" y="60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6"/>
                <p:cNvSpPr/>
                <p:nvPr/>
              </p:nvSpPr>
              <p:spPr>
                <a:xfrm>
                  <a:off x="-1665150" y="23044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nvGrpSpPr>
              <p:cNvPr id="783" name="Google Shape;783;p56"/>
              <p:cNvGrpSpPr/>
              <p:nvPr/>
            </p:nvGrpSpPr>
            <p:grpSpPr>
              <a:xfrm>
                <a:off x="5605150" y="-290950"/>
                <a:ext cx="4831925" cy="5709350"/>
                <a:chOff x="5605150" y="-290950"/>
                <a:chExt cx="4831925" cy="5709350"/>
              </a:xfrm>
            </p:grpSpPr>
            <p:sp>
              <p:nvSpPr>
                <p:cNvPr id="784" name="Google Shape;784;p56"/>
                <p:cNvSpPr/>
                <p:nvPr/>
              </p:nvSpPr>
              <p:spPr>
                <a:xfrm>
                  <a:off x="6424498" y="1996850"/>
                  <a:ext cx="4012576" cy="333958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6"/>
                <p:cNvSpPr/>
                <p:nvPr/>
              </p:nvSpPr>
              <p:spPr>
                <a:xfrm flipH="1">
                  <a:off x="5605150" y="-290950"/>
                  <a:ext cx="4831925" cy="333945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6"/>
                <p:cNvSpPr/>
                <p:nvPr/>
              </p:nvSpPr>
              <p:spPr>
                <a:xfrm flipH="1">
                  <a:off x="7175624" y="-8455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grpSp>
          <p:nvGrpSpPr>
            <p:cNvPr id="787" name="Google Shape;787;p56"/>
            <p:cNvGrpSpPr/>
            <p:nvPr/>
          </p:nvGrpSpPr>
          <p:grpSpPr>
            <a:xfrm>
              <a:off x="7988894" y="4308581"/>
              <a:ext cx="883759" cy="600001"/>
              <a:chOff x="-3966800" y="-2580100"/>
              <a:chExt cx="1127675" cy="765600"/>
            </a:xfrm>
          </p:grpSpPr>
          <p:cxnSp>
            <p:nvCxnSpPr>
              <p:cNvPr id="788" name="Google Shape;788;p56"/>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56"/>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56"/>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791" name="Google Shape;791;p56"/>
            <p:cNvGrpSpPr/>
            <p:nvPr/>
          </p:nvGrpSpPr>
          <p:grpSpPr>
            <a:xfrm>
              <a:off x="7988895" y="239505"/>
              <a:ext cx="883759" cy="600001"/>
              <a:chOff x="-3966800" y="-2580100"/>
              <a:chExt cx="1127675" cy="765600"/>
            </a:xfrm>
          </p:grpSpPr>
          <p:cxnSp>
            <p:nvCxnSpPr>
              <p:cNvPr id="792" name="Google Shape;792;p56"/>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56"/>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56"/>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grpSp>
        <p:nvGrpSpPr>
          <p:cNvPr id="76" name="Google Shape;76;p7"/>
          <p:cNvGrpSpPr/>
          <p:nvPr/>
        </p:nvGrpSpPr>
        <p:grpSpPr>
          <a:xfrm>
            <a:off x="-595150" y="-257250"/>
            <a:ext cx="13188775" cy="8656100"/>
            <a:chOff x="-595150" y="-257250"/>
            <a:chExt cx="13188775" cy="8656100"/>
          </a:xfrm>
        </p:grpSpPr>
        <p:sp>
          <p:nvSpPr>
            <p:cNvPr id="77" name="Google Shape;77;p7"/>
            <p:cNvSpPr/>
            <p:nvPr/>
          </p:nvSpPr>
          <p:spPr>
            <a:xfrm>
              <a:off x="5444338" y="207470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flipH="1">
              <a:off x="-76212" y="4608575"/>
              <a:ext cx="6593775" cy="3790275"/>
            </a:xfrm>
            <a:custGeom>
              <a:avLst/>
              <a:gdLst/>
              <a:ahLst/>
              <a:cxnLst/>
              <a:rect l="l" t="t" r="r" b="b"/>
              <a:pathLst>
                <a:path w="263751" h="151611" extrusionOk="0">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6353950" y="3608550"/>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10800000" flipH="1">
              <a:off x="6001250" y="-76200"/>
              <a:ext cx="6592375" cy="4395850"/>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7"/>
            <p:cNvGrpSpPr/>
            <p:nvPr/>
          </p:nvGrpSpPr>
          <p:grpSpPr>
            <a:xfrm>
              <a:off x="-595150" y="-257250"/>
              <a:ext cx="11815625" cy="6299700"/>
              <a:chOff x="-595150" y="-257250"/>
              <a:chExt cx="11815625" cy="6299700"/>
            </a:xfrm>
          </p:grpSpPr>
          <p:sp>
            <p:nvSpPr>
              <p:cNvPr id="82" name="Google Shape;82;p7"/>
              <p:cNvSpPr/>
              <p:nvPr/>
            </p:nvSpPr>
            <p:spPr>
              <a:xfrm>
                <a:off x="-595150" y="539500"/>
                <a:ext cx="2286175" cy="550295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83" name="Google Shape;83;p7"/>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84" name="Google Shape;84;p7"/>
          <p:cNvSpPr txBox="1">
            <a:spLocks noGrp="1"/>
          </p:cNvSpPr>
          <p:nvPr>
            <p:ph type="body" idx="1"/>
          </p:nvPr>
        </p:nvSpPr>
        <p:spPr>
          <a:xfrm>
            <a:off x="1395550" y="1602200"/>
            <a:ext cx="4048800" cy="269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D1D1D1"/>
              </a:buClr>
              <a:buSzPts val="1400"/>
              <a:buFont typeface="Raleway"/>
              <a:buChar char="●"/>
              <a:defRPr sz="1400"/>
            </a:lvl1pPr>
            <a:lvl2pPr marL="914400" lvl="1" indent="-317500" rtl="0">
              <a:lnSpc>
                <a:spcPct val="100000"/>
              </a:lnSpc>
              <a:spcBef>
                <a:spcPts val="0"/>
              </a:spcBef>
              <a:spcAft>
                <a:spcPts val="0"/>
              </a:spcAft>
              <a:buClr>
                <a:srgbClr val="D1D1D1"/>
              </a:buClr>
              <a:buSzPts val="1400"/>
              <a:buFont typeface="Raleway"/>
              <a:buChar char="○"/>
              <a:defRPr/>
            </a:lvl2pPr>
            <a:lvl3pPr marL="1371600" lvl="2" indent="-317500" rtl="0">
              <a:lnSpc>
                <a:spcPct val="100000"/>
              </a:lnSpc>
              <a:spcBef>
                <a:spcPts val="0"/>
              </a:spcBef>
              <a:spcAft>
                <a:spcPts val="0"/>
              </a:spcAft>
              <a:buClr>
                <a:srgbClr val="D1D1D1"/>
              </a:buClr>
              <a:buSzPts val="1400"/>
              <a:buFont typeface="Raleway"/>
              <a:buChar char="■"/>
              <a:defRPr/>
            </a:lvl3pPr>
            <a:lvl4pPr marL="1828800" lvl="3" indent="-317500" rtl="0">
              <a:lnSpc>
                <a:spcPct val="100000"/>
              </a:lnSpc>
              <a:spcBef>
                <a:spcPts val="0"/>
              </a:spcBef>
              <a:spcAft>
                <a:spcPts val="0"/>
              </a:spcAft>
              <a:buClr>
                <a:srgbClr val="D1D1D1"/>
              </a:buClr>
              <a:buSzPts val="1400"/>
              <a:buFont typeface="Raleway"/>
              <a:buChar char="●"/>
              <a:defRPr/>
            </a:lvl4pPr>
            <a:lvl5pPr marL="2286000" lvl="4" indent="-317500" rtl="0">
              <a:lnSpc>
                <a:spcPct val="100000"/>
              </a:lnSpc>
              <a:spcBef>
                <a:spcPts val="0"/>
              </a:spcBef>
              <a:spcAft>
                <a:spcPts val="0"/>
              </a:spcAft>
              <a:buClr>
                <a:srgbClr val="D1D1D1"/>
              </a:buClr>
              <a:buSzPts val="1400"/>
              <a:buFont typeface="Raleway"/>
              <a:buChar char="○"/>
              <a:defRPr/>
            </a:lvl5pPr>
            <a:lvl6pPr marL="2743200" lvl="5" indent="-317500" rtl="0">
              <a:lnSpc>
                <a:spcPct val="100000"/>
              </a:lnSpc>
              <a:spcBef>
                <a:spcPts val="0"/>
              </a:spcBef>
              <a:spcAft>
                <a:spcPts val="0"/>
              </a:spcAft>
              <a:buClr>
                <a:srgbClr val="D1D1D1"/>
              </a:buClr>
              <a:buSzPts val="1400"/>
              <a:buFont typeface="Raleway"/>
              <a:buChar char="■"/>
              <a:defRPr/>
            </a:lvl6pPr>
            <a:lvl7pPr marL="3200400" lvl="6" indent="-317500" rtl="0">
              <a:lnSpc>
                <a:spcPct val="100000"/>
              </a:lnSpc>
              <a:spcBef>
                <a:spcPts val="0"/>
              </a:spcBef>
              <a:spcAft>
                <a:spcPts val="0"/>
              </a:spcAft>
              <a:buClr>
                <a:srgbClr val="D1D1D1"/>
              </a:buClr>
              <a:buSzPts val="1400"/>
              <a:buFont typeface="Raleway"/>
              <a:buChar char="●"/>
              <a:defRPr/>
            </a:lvl7pPr>
            <a:lvl8pPr marL="3657600" lvl="7" indent="-317500" rtl="0">
              <a:lnSpc>
                <a:spcPct val="100000"/>
              </a:lnSpc>
              <a:spcBef>
                <a:spcPts val="0"/>
              </a:spcBef>
              <a:spcAft>
                <a:spcPts val="0"/>
              </a:spcAft>
              <a:buClr>
                <a:srgbClr val="D1D1D1"/>
              </a:buClr>
              <a:buSzPts val="1400"/>
              <a:buFont typeface="Raleway"/>
              <a:buChar char="○"/>
              <a:defRPr/>
            </a:lvl8pPr>
            <a:lvl9pPr marL="4114800" lvl="8" indent="-317500" rtl="0">
              <a:lnSpc>
                <a:spcPct val="100000"/>
              </a:lnSpc>
              <a:spcBef>
                <a:spcPts val="0"/>
              </a:spcBef>
              <a:spcAft>
                <a:spcPts val="0"/>
              </a:spcAft>
              <a:buClr>
                <a:srgbClr val="D1D1D1"/>
              </a:buClr>
              <a:buSzPts val="1400"/>
              <a:buFont typeface="Raleway"/>
              <a:buChar char="■"/>
              <a:defRPr/>
            </a:lvl9pPr>
          </a:lstStyle>
          <a:p>
            <a:endParaRPr/>
          </a:p>
        </p:txBody>
      </p:sp>
      <p:sp>
        <p:nvSpPr>
          <p:cNvPr id="85" name="Google Shape;85;p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grpSp>
        <p:nvGrpSpPr>
          <p:cNvPr id="87" name="Google Shape;87;p8"/>
          <p:cNvGrpSpPr/>
          <p:nvPr/>
        </p:nvGrpSpPr>
        <p:grpSpPr>
          <a:xfrm>
            <a:off x="-1480925" y="-1164855"/>
            <a:ext cx="12672282" cy="8039446"/>
            <a:chOff x="-1480925" y="-1164855"/>
            <a:chExt cx="12672282" cy="8039446"/>
          </a:xfrm>
        </p:grpSpPr>
        <p:sp>
          <p:nvSpPr>
            <p:cNvPr id="88" name="Google Shape;88;p8"/>
            <p:cNvSpPr/>
            <p:nvPr/>
          </p:nvSpPr>
          <p:spPr>
            <a:xfrm flipH="1">
              <a:off x="-1480925" y="2356627"/>
              <a:ext cx="4388289" cy="4081534"/>
            </a:xfrm>
            <a:custGeom>
              <a:avLst/>
              <a:gdLst/>
              <a:ahLst/>
              <a:cxnLst/>
              <a:rect l="l" t="t" r="r" b="b"/>
              <a:pathLst>
                <a:path w="129668" h="107920" extrusionOk="0">
                  <a:moveTo>
                    <a:pt x="1" y="107919"/>
                  </a:moveTo>
                  <a:lnTo>
                    <a:pt x="129667" y="107919"/>
                  </a:lnTo>
                  <a:lnTo>
                    <a:pt x="129667" y="0"/>
                  </a:lnTo>
                  <a:cubicBezTo>
                    <a:pt x="99874" y="49487"/>
                    <a:pt x="22198" y="63131"/>
                    <a:pt x="1" y="1079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10800000" flipH="1">
              <a:off x="5600713" y="-843250"/>
              <a:ext cx="4696175" cy="4395850"/>
            </a:xfrm>
            <a:custGeom>
              <a:avLst/>
              <a:gdLst/>
              <a:ahLst/>
              <a:cxnLst/>
              <a:rect l="l" t="t" r="r" b="b"/>
              <a:pathLst>
                <a:path w="187847" h="175834" extrusionOk="0">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8"/>
            <p:cNvGrpSpPr/>
            <p:nvPr/>
          </p:nvGrpSpPr>
          <p:grpSpPr>
            <a:xfrm>
              <a:off x="-279750" y="-843256"/>
              <a:ext cx="9647350" cy="6354156"/>
              <a:chOff x="-279750" y="-843256"/>
              <a:chExt cx="9647350" cy="6354156"/>
            </a:xfrm>
          </p:grpSpPr>
          <p:sp>
            <p:nvSpPr>
              <p:cNvPr id="91" name="Google Shape;91;p8"/>
              <p:cNvSpPr/>
              <p:nvPr/>
            </p:nvSpPr>
            <p:spPr>
              <a:xfrm rot="5400000" flipH="1">
                <a:off x="5571616" y="1714916"/>
                <a:ext cx="4339043" cy="3252925"/>
              </a:xfrm>
              <a:custGeom>
                <a:avLst/>
                <a:gdLst/>
                <a:ahLst/>
                <a:cxnLst/>
                <a:rect l="l" t="t" r="r" b="b"/>
                <a:pathLst>
                  <a:path w="64454" h="130117" extrusionOk="0">
                    <a:moveTo>
                      <a:pt x="64454" y="0"/>
                    </a:moveTo>
                    <a:lnTo>
                      <a:pt x="0" y="0"/>
                    </a:lnTo>
                    <a:lnTo>
                      <a:pt x="0" y="130117"/>
                    </a:lnTo>
                    <a:cubicBezTo>
                      <a:pt x="24251" y="88648"/>
                      <a:pt x="24420" y="20875"/>
                      <a:pt x="64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279750" y="-843256"/>
                <a:ext cx="3580675" cy="2411050"/>
              </a:xfrm>
              <a:custGeom>
                <a:avLst/>
                <a:gdLst/>
                <a:ahLst/>
                <a:cxnLst/>
                <a:rect l="l" t="t" r="r" b="b"/>
                <a:pathLst>
                  <a:path w="143227" h="96442" extrusionOk="0">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p:nvPr/>
          </p:nvSpPr>
          <p:spPr>
            <a:xfrm rot="-1231472">
              <a:off x="-254139" y="1145658"/>
              <a:ext cx="2286121" cy="5502820"/>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sp>
          <p:nvSpPr>
            <p:cNvPr id="94" name="Google Shape;94;p8"/>
            <p:cNvSpPr/>
            <p:nvPr/>
          </p:nvSpPr>
          <p:spPr>
            <a:xfrm rot="997806">
              <a:off x="6052347" y="-554559"/>
              <a:ext cx="4756862" cy="3365797"/>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95" name="Google Shape;95;p8"/>
            <p:cNvGrpSpPr/>
            <p:nvPr/>
          </p:nvGrpSpPr>
          <p:grpSpPr>
            <a:xfrm>
              <a:off x="7988895" y="3911730"/>
              <a:ext cx="883759" cy="600001"/>
              <a:chOff x="-3966800" y="-2580100"/>
              <a:chExt cx="1127675" cy="765600"/>
            </a:xfrm>
          </p:grpSpPr>
          <p:cxnSp>
            <p:nvCxnSpPr>
              <p:cNvPr id="96" name="Google Shape;96;p8"/>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97" name="Google Shape;97;p8"/>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98" name="Google Shape;98;p8"/>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99" name="Google Shape;99;p8"/>
            <p:cNvGrpSpPr/>
            <p:nvPr/>
          </p:nvGrpSpPr>
          <p:grpSpPr>
            <a:xfrm>
              <a:off x="7988895" y="239505"/>
              <a:ext cx="883759" cy="600001"/>
              <a:chOff x="-3966800" y="-2580100"/>
              <a:chExt cx="1127675" cy="765600"/>
            </a:xfrm>
          </p:grpSpPr>
          <p:cxnSp>
            <p:nvCxnSpPr>
              <p:cNvPr id="100" name="Google Shape;100;p8"/>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01" name="Google Shape;101;p8"/>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02" name="Google Shape;102;p8"/>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sp>
        <p:nvSpPr>
          <p:cNvPr id="103" name="Google Shape;103;p8"/>
          <p:cNvSpPr txBox="1">
            <a:spLocks noGrp="1"/>
          </p:cNvSpPr>
          <p:nvPr>
            <p:ph type="title"/>
          </p:nvPr>
        </p:nvSpPr>
        <p:spPr>
          <a:xfrm>
            <a:off x="1737475" y="1535100"/>
            <a:ext cx="5669100" cy="207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4"/>
        <p:cNvGrpSpPr/>
        <p:nvPr/>
      </p:nvGrpSpPr>
      <p:grpSpPr>
        <a:xfrm>
          <a:off x="0" y="0"/>
          <a:ext cx="0" cy="0"/>
          <a:chOff x="0" y="0"/>
          <a:chExt cx="0" cy="0"/>
        </a:xfrm>
      </p:grpSpPr>
      <p:grpSp>
        <p:nvGrpSpPr>
          <p:cNvPr id="105" name="Google Shape;105;p9"/>
          <p:cNvGrpSpPr/>
          <p:nvPr/>
        </p:nvGrpSpPr>
        <p:grpSpPr>
          <a:xfrm>
            <a:off x="-1901713" y="-1677934"/>
            <a:ext cx="13122188" cy="7840598"/>
            <a:chOff x="-1901713" y="-1677934"/>
            <a:chExt cx="13122188" cy="7840598"/>
          </a:xfrm>
        </p:grpSpPr>
        <p:grpSp>
          <p:nvGrpSpPr>
            <p:cNvPr id="106" name="Google Shape;106;p9"/>
            <p:cNvGrpSpPr/>
            <p:nvPr/>
          </p:nvGrpSpPr>
          <p:grpSpPr>
            <a:xfrm>
              <a:off x="-1901713" y="-1677934"/>
              <a:ext cx="5739597" cy="7445834"/>
              <a:chOff x="-1901713" y="-1677934"/>
              <a:chExt cx="5739597" cy="7445834"/>
            </a:xfrm>
          </p:grpSpPr>
          <p:sp>
            <p:nvSpPr>
              <p:cNvPr id="107" name="Google Shape;107;p9"/>
              <p:cNvSpPr/>
              <p:nvPr/>
            </p:nvSpPr>
            <p:spPr>
              <a:xfrm flipH="1">
                <a:off x="-487642" y="3449265"/>
                <a:ext cx="1507140" cy="2318635"/>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5400000" flipH="1">
                <a:off x="-1087375" y="-1078219"/>
                <a:ext cx="3885351" cy="2685920"/>
              </a:xfrm>
              <a:custGeom>
                <a:avLst/>
                <a:gdLst/>
                <a:ahLst/>
                <a:cxnLst/>
                <a:rect l="l" t="t" r="r" b="b"/>
                <a:pathLst>
                  <a:path w="193277" h="133578" extrusionOk="0">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rot="3110315">
                <a:off x="-175041" y="-952129"/>
                <a:ext cx="2286253" cy="5503137"/>
              </a:xfrm>
              <a:custGeom>
                <a:avLst/>
                <a:gdLst/>
                <a:ahLst/>
                <a:cxnLst/>
                <a:rect l="l" t="t" r="r" b="b"/>
                <a:pathLst>
                  <a:path w="91447" h="220118" extrusionOk="0">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w="9525" cap="flat" cmpd="sng">
                <a:solidFill>
                  <a:schemeClr val="dk1"/>
                </a:solidFill>
                <a:prstDash val="solid"/>
                <a:round/>
                <a:headEnd type="none" w="med" len="med"/>
                <a:tailEnd type="none" w="med" len="med"/>
              </a:ln>
            </p:spPr>
          </p:sp>
        </p:grpSp>
        <p:grpSp>
          <p:nvGrpSpPr>
            <p:cNvPr id="110" name="Google Shape;110;p9"/>
            <p:cNvGrpSpPr/>
            <p:nvPr/>
          </p:nvGrpSpPr>
          <p:grpSpPr>
            <a:xfrm>
              <a:off x="4371275" y="-1442525"/>
              <a:ext cx="6849200" cy="7605188"/>
              <a:chOff x="4371275" y="-1442525"/>
              <a:chExt cx="6849200" cy="7605188"/>
            </a:xfrm>
          </p:grpSpPr>
          <p:sp>
            <p:nvSpPr>
              <p:cNvPr id="111" name="Google Shape;111;p9"/>
              <p:cNvSpPr/>
              <p:nvPr/>
            </p:nvSpPr>
            <p:spPr>
              <a:xfrm>
                <a:off x="4371275" y="981275"/>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rot="10800000" flipH="1">
                <a:off x="6141300" y="-1442525"/>
                <a:ext cx="4288950" cy="3233250"/>
              </a:xfrm>
              <a:custGeom>
                <a:avLst/>
                <a:gdLst/>
                <a:ahLst/>
                <a:cxnLst/>
                <a:rect l="l" t="t" r="r" b="b"/>
                <a:pathLst>
                  <a:path w="171558" h="129330" extrusionOk="0">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6463750" y="-257250"/>
                <a:ext cx="4756725" cy="3365700"/>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grpSp>
      <p:sp>
        <p:nvSpPr>
          <p:cNvPr id="114" name="Google Shape;114;p9"/>
          <p:cNvSpPr txBox="1">
            <a:spLocks noGrp="1"/>
          </p:cNvSpPr>
          <p:nvPr>
            <p:ph type="title"/>
          </p:nvPr>
        </p:nvSpPr>
        <p:spPr>
          <a:xfrm>
            <a:off x="2144550" y="1766850"/>
            <a:ext cx="4854900" cy="724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5" name="Google Shape;115;p9"/>
          <p:cNvSpPr txBox="1">
            <a:spLocks noGrp="1"/>
          </p:cNvSpPr>
          <p:nvPr>
            <p:ph type="subTitle" idx="1"/>
          </p:nvPr>
        </p:nvSpPr>
        <p:spPr>
          <a:xfrm>
            <a:off x="2144550" y="2426850"/>
            <a:ext cx="4854900" cy="110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16" name="Google Shape;116;p9"/>
          <p:cNvGrpSpPr/>
          <p:nvPr/>
        </p:nvGrpSpPr>
        <p:grpSpPr>
          <a:xfrm>
            <a:off x="7988894" y="4308581"/>
            <a:ext cx="883759" cy="600001"/>
            <a:chOff x="-3966800" y="-2580100"/>
            <a:chExt cx="1127675" cy="765600"/>
          </a:xfrm>
        </p:grpSpPr>
        <p:cxnSp>
          <p:nvCxnSpPr>
            <p:cNvPr id="117" name="Google Shape;117;p9"/>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18" name="Google Shape;118;p9"/>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19" name="Google Shape;119;p9"/>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grpSp>
        <p:nvGrpSpPr>
          <p:cNvPr id="120" name="Google Shape;120;p9"/>
          <p:cNvGrpSpPr/>
          <p:nvPr/>
        </p:nvGrpSpPr>
        <p:grpSpPr>
          <a:xfrm>
            <a:off x="7988895" y="239505"/>
            <a:ext cx="883759" cy="600001"/>
            <a:chOff x="-3966800" y="-2580100"/>
            <a:chExt cx="1127675" cy="765600"/>
          </a:xfrm>
        </p:grpSpPr>
        <p:cxnSp>
          <p:nvCxnSpPr>
            <p:cNvPr id="121" name="Google Shape;121;p9"/>
            <p:cNvCxnSpPr/>
            <p:nvPr/>
          </p:nvCxnSpPr>
          <p:spPr>
            <a:xfrm>
              <a:off x="-3793300" y="-2580100"/>
              <a:ext cx="765600" cy="76560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9"/>
            <p:cNvCxnSpPr/>
            <p:nvPr/>
          </p:nvCxnSpPr>
          <p:spPr>
            <a:xfrm>
              <a:off x="-3359625" y="-2457550"/>
              <a:ext cx="520500" cy="52050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9"/>
            <p:cNvCxnSpPr/>
            <p:nvPr/>
          </p:nvCxnSpPr>
          <p:spPr>
            <a:xfrm>
              <a:off x="-3966800" y="-2457550"/>
              <a:ext cx="520500" cy="520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4"/>
        <p:cNvGrpSpPr/>
        <p:nvPr/>
      </p:nvGrpSpPr>
      <p:grpSpPr>
        <a:xfrm>
          <a:off x="0" y="0"/>
          <a:ext cx="0" cy="0"/>
          <a:chOff x="0" y="0"/>
          <a:chExt cx="0" cy="0"/>
        </a:xfrm>
      </p:grpSpPr>
      <p:grpSp>
        <p:nvGrpSpPr>
          <p:cNvPr id="125" name="Google Shape;125;p10"/>
          <p:cNvGrpSpPr/>
          <p:nvPr/>
        </p:nvGrpSpPr>
        <p:grpSpPr>
          <a:xfrm>
            <a:off x="-815557" y="-579587"/>
            <a:ext cx="12542520" cy="7580876"/>
            <a:chOff x="-815557" y="-579587"/>
            <a:chExt cx="12542520" cy="7580876"/>
          </a:xfrm>
        </p:grpSpPr>
        <p:grpSp>
          <p:nvGrpSpPr>
            <p:cNvPr id="126" name="Google Shape;126;p10"/>
            <p:cNvGrpSpPr/>
            <p:nvPr/>
          </p:nvGrpSpPr>
          <p:grpSpPr>
            <a:xfrm flipH="1">
              <a:off x="-815557" y="-579587"/>
              <a:ext cx="11555588" cy="7184120"/>
              <a:chOff x="-1666812" y="-579587"/>
              <a:chExt cx="11555588" cy="7184120"/>
            </a:xfrm>
          </p:grpSpPr>
          <p:sp>
            <p:nvSpPr>
              <p:cNvPr id="127" name="Google Shape;127;p10"/>
              <p:cNvSpPr/>
              <p:nvPr/>
            </p:nvSpPr>
            <p:spPr>
              <a:xfrm rot="-9985509">
                <a:off x="-1338285" y="2727862"/>
                <a:ext cx="4756411" cy="3365478"/>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grpSp>
            <p:nvGrpSpPr>
              <p:cNvPr id="128" name="Google Shape;128;p10"/>
              <p:cNvGrpSpPr/>
              <p:nvPr/>
            </p:nvGrpSpPr>
            <p:grpSpPr>
              <a:xfrm>
                <a:off x="5758075" y="-579587"/>
                <a:ext cx="4130700" cy="6548510"/>
                <a:chOff x="5758075" y="-579587"/>
                <a:chExt cx="4130700" cy="6548510"/>
              </a:xfrm>
            </p:grpSpPr>
            <p:sp>
              <p:nvSpPr>
                <p:cNvPr id="129" name="Google Shape;129;p10"/>
                <p:cNvSpPr/>
                <p:nvPr/>
              </p:nvSpPr>
              <p:spPr>
                <a:xfrm flipH="1">
                  <a:off x="5758075" y="-579587"/>
                  <a:ext cx="4130700" cy="3802225"/>
                </a:xfrm>
                <a:custGeom>
                  <a:avLst/>
                  <a:gdLst/>
                  <a:ahLst/>
                  <a:cxnLst/>
                  <a:rect l="l" t="t" r="r" b="b"/>
                  <a:pathLst>
                    <a:path w="165228" h="152089" extrusionOk="0">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p:nvPr/>
              </p:nvSpPr>
              <p:spPr>
                <a:xfrm rot="-9000004" flipH="1">
                  <a:off x="7988117" y="4139551"/>
                  <a:ext cx="1185357" cy="1643094"/>
                </a:xfrm>
                <a:custGeom>
                  <a:avLst/>
                  <a:gdLst/>
                  <a:ahLst/>
                  <a:cxnLst/>
                  <a:rect l="l" t="t" r="r" b="b"/>
                  <a:pathLst>
                    <a:path w="10376" h="15270" extrusionOk="0">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 name="Google Shape;131;p10"/>
            <p:cNvSpPr/>
            <p:nvPr/>
          </p:nvSpPr>
          <p:spPr>
            <a:xfrm>
              <a:off x="5134588" y="1819900"/>
              <a:ext cx="6592375" cy="5181388"/>
            </a:xfrm>
            <a:custGeom>
              <a:avLst/>
              <a:gdLst/>
              <a:ahLst/>
              <a:cxnLst/>
              <a:rect l="l" t="t" r="r" b="b"/>
              <a:pathLst>
                <a:path w="263695" h="175834" extrusionOk="0">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0"/>
          <p:cNvSpPr txBox="1">
            <a:spLocks noGrp="1"/>
          </p:cNvSpPr>
          <p:nvPr>
            <p:ph type="body" idx="1"/>
          </p:nvPr>
        </p:nvSpPr>
        <p:spPr>
          <a:xfrm>
            <a:off x="1572600" y="768100"/>
            <a:ext cx="5998800" cy="1051800"/>
          </a:xfrm>
          <a:prstGeom prst="rect">
            <a:avLst/>
          </a:prstGeom>
          <a:solidFill>
            <a:schemeClr val="lt1"/>
          </a:solidFill>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dk2"/>
              </a:buClr>
              <a:buSzPts val="1400"/>
              <a:buNone/>
              <a:defRPr sz="3000" b="1">
                <a:solidFill>
                  <a:schemeClr val="dk2"/>
                </a:solidFill>
                <a:latin typeface="Spinnaker"/>
                <a:ea typeface="Spinnaker"/>
                <a:cs typeface="Spinnaker"/>
                <a:sym typeface="Spinnaker"/>
              </a:defRPr>
            </a:lvl1pPr>
          </a:lstStyle>
          <a:p>
            <a:endParaRPr/>
          </a:p>
        </p:txBody>
      </p:sp>
      <p:sp>
        <p:nvSpPr>
          <p:cNvPr id="133" name="Google Shape;133;p10"/>
          <p:cNvSpPr/>
          <p:nvPr/>
        </p:nvSpPr>
        <p:spPr>
          <a:xfrm rot="-1972107" flipH="1">
            <a:off x="-2247895" y="-279556"/>
            <a:ext cx="4756619" cy="3365625"/>
          </a:xfrm>
          <a:custGeom>
            <a:avLst/>
            <a:gdLst/>
            <a:ahLst/>
            <a:cxnLst/>
            <a:rect l="l" t="t" r="r" b="b"/>
            <a:pathLst>
              <a:path w="190269" h="134628" extrusionOk="0">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w="9525" cap="flat" cmpd="sng">
            <a:solidFill>
              <a:schemeClr val="dk1"/>
            </a:solidFill>
            <a:prstDash val="solid"/>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a:lnSpc>
                <a:spcPct val="100000"/>
              </a:lnSpc>
              <a:spcBef>
                <a:spcPts val="0"/>
              </a:spcBef>
              <a:spcAft>
                <a:spcPts val="0"/>
              </a:spcAft>
              <a:buClr>
                <a:schemeClr val="dk2"/>
              </a:buClr>
              <a:buSzPts val="3000"/>
              <a:buNone/>
              <a:defRPr sz="3000">
                <a:solidFill>
                  <a:schemeClr val="dk2"/>
                </a:solidFill>
              </a:defRPr>
            </a:lvl2pPr>
            <a:lvl3pPr lvl="2">
              <a:lnSpc>
                <a:spcPct val="100000"/>
              </a:lnSpc>
              <a:spcBef>
                <a:spcPts val="0"/>
              </a:spcBef>
              <a:spcAft>
                <a:spcPts val="0"/>
              </a:spcAft>
              <a:buClr>
                <a:schemeClr val="dk2"/>
              </a:buClr>
              <a:buSzPts val="3000"/>
              <a:buNone/>
              <a:defRPr sz="3000">
                <a:solidFill>
                  <a:schemeClr val="dk2"/>
                </a:solidFill>
              </a:defRPr>
            </a:lvl3pPr>
            <a:lvl4pPr lvl="3">
              <a:lnSpc>
                <a:spcPct val="100000"/>
              </a:lnSpc>
              <a:spcBef>
                <a:spcPts val="0"/>
              </a:spcBef>
              <a:spcAft>
                <a:spcPts val="0"/>
              </a:spcAft>
              <a:buClr>
                <a:schemeClr val="dk2"/>
              </a:buClr>
              <a:buSzPts val="3000"/>
              <a:buNone/>
              <a:defRPr sz="3000">
                <a:solidFill>
                  <a:schemeClr val="dk2"/>
                </a:solidFill>
              </a:defRPr>
            </a:lvl4pPr>
            <a:lvl5pPr lvl="4">
              <a:lnSpc>
                <a:spcPct val="100000"/>
              </a:lnSpc>
              <a:spcBef>
                <a:spcPts val="0"/>
              </a:spcBef>
              <a:spcAft>
                <a:spcPts val="0"/>
              </a:spcAft>
              <a:buClr>
                <a:schemeClr val="dk2"/>
              </a:buClr>
              <a:buSzPts val="3000"/>
              <a:buNone/>
              <a:defRPr sz="3000">
                <a:solidFill>
                  <a:schemeClr val="dk2"/>
                </a:solidFill>
              </a:defRPr>
            </a:lvl5pPr>
            <a:lvl6pPr lvl="5">
              <a:lnSpc>
                <a:spcPct val="100000"/>
              </a:lnSpc>
              <a:spcBef>
                <a:spcPts val="0"/>
              </a:spcBef>
              <a:spcAft>
                <a:spcPts val="0"/>
              </a:spcAft>
              <a:buClr>
                <a:schemeClr val="dk2"/>
              </a:buClr>
              <a:buSzPts val="3000"/>
              <a:buNone/>
              <a:defRPr sz="3000">
                <a:solidFill>
                  <a:schemeClr val="dk2"/>
                </a:solidFill>
              </a:defRPr>
            </a:lvl6pPr>
            <a:lvl7pPr lvl="6">
              <a:lnSpc>
                <a:spcPct val="100000"/>
              </a:lnSpc>
              <a:spcBef>
                <a:spcPts val="0"/>
              </a:spcBef>
              <a:spcAft>
                <a:spcPts val="0"/>
              </a:spcAft>
              <a:buClr>
                <a:schemeClr val="dk2"/>
              </a:buClr>
              <a:buSzPts val="3000"/>
              <a:buNone/>
              <a:defRPr sz="3000">
                <a:solidFill>
                  <a:schemeClr val="dk2"/>
                </a:solidFill>
              </a:defRPr>
            </a:lvl7pPr>
            <a:lvl8pPr lvl="7">
              <a:lnSpc>
                <a:spcPct val="100000"/>
              </a:lnSpc>
              <a:spcBef>
                <a:spcPts val="0"/>
              </a:spcBef>
              <a:spcAft>
                <a:spcPts val="0"/>
              </a:spcAft>
              <a:buClr>
                <a:schemeClr val="dk2"/>
              </a:buClr>
              <a:buSzPts val="3000"/>
              <a:buNone/>
              <a:defRPr sz="3000">
                <a:solidFill>
                  <a:schemeClr val="dk2"/>
                </a:solidFill>
              </a:defRPr>
            </a:lvl8pPr>
            <a:lvl9pPr lvl="8">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13225" y="1017725"/>
            <a:ext cx="7717500" cy="35907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1pPr>
            <a:lvl2pPr marL="914400" lvl="1"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2pPr>
            <a:lvl3pPr marL="1371600" lvl="2"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3pPr>
            <a:lvl4pPr marL="1828800" lvl="3"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4pPr>
            <a:lvl5pPr marL="2286000" lvl="4"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5pPr>
            <a:lvl6pPr marL="2743200" lvl="5"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6pPr>
            <a:lvl7pPr marL="3200400" lvl="6"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7pPr>
            <a:lvl8pPr marL="3657600" lvl="7"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8pPr>
            <a:lvl9pPr marL="4114800" lvl="8" indent="-3175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00"/>
        <p:cNvGrpSpPr/>
        <p:nvPr/>
      </p:nvGrpSpPr>
      <p:grpSpPr>
        <a:xfrm>
          <a:off x="0" y="0"/>
          <a:ext cx="0" cy="0"/>
          <a:chOff x="0" y="0"/>
          <a:chExt cx="0" cy="0"/>
        </a:xfrm>
      </p:grpSpPr>
      <p:sp>
        <p:nvSpPr>
          <p:cNvPr id="401" name="Google Shape;401;p2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3000"/>
              <a:buFont typeface="Spinnaker"/>
              <a:buNone/>
              <a:defRPr sz="3000" b="1">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402" name="Google Shape;402;p29"/>
          <p:cNvSpPr txBox="1">
            <a:spLocks noGrp="1"/>
          </p:cNvSpPr>
          <p:nvPr>
            <p:ph type="body" idx="1"/>
          </p:nvPr>
        </p:nvSpPr>
        <p:spPr>
          <a:xfrm>
            <a:off x="713225" y="1017725"/>
            <a:ext cx="7717500" cy="3590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1pPr>
            <a:lvl2pPr marL="914400" lvl="1"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2pPr>
            <a:lvl3pPr marL="1371600" lvl="2"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3pPr>
            <a:lvl4pPr marL="1828800" lvl="3"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4pPr>
            <a:lvl5pPr marL="2286000" lvl="4"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5pPr>
            <a:lvl6pPr marL="2743200" lvl="5"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6pPr>
            <a:lvl7pPr marL="3200400" lvl="6"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7pPr>
            <a:lvl8pPr marL="3657600" lvl="7"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8pPr>
            <a:lvl9pPr marL="4114800" lvl="8" indent="-317500" rtl="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hyperlink" Target="https://moebius.asia/Documents/company/reports/listedco/listconews/sehk/2022/0923/2022092300825.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hyperlink" Target="https://moebius.asia/Documents/company/reports/listedco/listconews/sehk/2022/0923/2022092300825.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create.kahoot.it/share/formative-assessment-key-business-functions/34174d1f-c8fc-49b2-b527-c1adf64e966f" TargetMode="External"/><Relationship Id="rId2" Type="http://schemas.openxmlformats.org/officeDocument/2006/relationships/notesSlide" Target="../notesSlides/notesSlide35.xml"/><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hyperlink" Target="https://www.taihing.com/?route=home#home-banner" TargetMode="External"/><Relationship Id="rId2" Type="http://schemas.openxmlformats.org/officeDocument/2006/relationships/hyperlink" Target="https://moebius.asia/Documents/company/reports/listedco/listconews/sehk/2022/0923/2022092300825.pdf"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7"/>
          <p:cNvSpPr txBox="1">
            <a:spLocks noGrp="1"/>
          </p:cNvSpPr>
          <p:nvPr>
            <p:ph type="ctrTitle"/>
          </p:nvPr>
        </p:nvSpPr>
        <p:spPr>
          <a:xfrm>
            <a:off x="1018025" y="996700"/>
            <a:ext cx="5865300" cy="190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Key Business Functions</a:t>
            </a:r>
            <a:endParaRPr dirty="0"/>
          </a:p>
          <a:p>
            <a:pPr marL="0" lvl="0" indent="0" algn="l" rtl="0">
              <a:spcBef>
                <a:spcPts val="0"/>
              </a:spcBef>
              <a:spcAft>
                <a:spcPts val="0"/>
              </a:spcAft>
              <a:buNone/>
            </a:pPr>
            <a:r>
              <a:rPr lang="en" dirty="0">
                <a:solidFill>
                  <a:schemeClr val="dk1"/>
                </a:solidFill>
              </a:rPr>
              <a:t>Lesson 2</a:t>
            </a:r>
            <a:endParaRPr dirty="0">
              <a:solidFill>
                <a:schemeClr val="dk1"/>
              </a:solidFill>
            </a:endParaRPr>
          </a:p>
        </p:txBody>
      </p:sp>
      <p:sp>
        <p:nvSpPr>
          <p:cNvPr id="800" name="Google Shape;800;p57"/>
          <p:cNvSpPr txBox="1">
            <a:spLocks noGrp="1"/>
          </p:cNvSpPr>
          <p:nvPr>
            <p:ph type="subTitle" idx="1"/>
          </p:nvPr>
        </p:nvSpPr>
        <p:spPr>
          <a:xfrm>
            <a:off x="1018025" y="3030600"/>
            <a:ext cx="5865300"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 4 Accounting Strand</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5"/>
          <p:cNvSpPr txBox="1">
            <a:spLocks noGrp="1"/>
          </p:cNvSpPr>
          <p:nvPr>
            <p:ph type="title"/>
          </p:nvPr>
        </p:nvSpPr>
        <p:spPr>
          <a:xfrm>
            <a:off x="612742" y="123478"/>
            <a:ext cx="80790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Key functions of marketing management</a:t>
            </a:r>
          </a:p>
        </p:txBody>
      </p:sp>
      <p:sp>
        <p:nvSpPr>
          <p:cNvPr id="880" name="Google Shape;880;p65"/>
          <p:cNvSpPr txBox="1">
            <a:spLocks noGrp="1"/>
          </p:cNvSpPr>
          <p:nvPr>
            <p:ph type="subTitle" idx="5"/>
          </p:nvPr>
        </p:nvSpPr>
        <p:spPr>
          <a:xfrm>
            <a:off x="974324" y="993459"/>
            <a:ext cx="7717500" cy="3706800"/>
          </a:xfrm>
          <a:prstGeom prst="rect">
            <a:avLst/>
          </a:prstGeom>
        </p:spPr>
        <p:txBody>
          <a:bodyPr spcFirstLastPara="1" wrap="square" lIns="91425" tIns="91425" rIns="91425" bIns="91425" anchor="t" anchorCtr="0">
            <a:noAutofit/>
          </a:bodyPr>
          <a:lstStyle/>
          <a:p>
            <a:pPr marL="0" lvl="0" indent="0" algn="l" rtl="0">
              <a:spcAft>
                <a:spcPts val="0"/>
              </a:spcAft>
              <a:buNone/>
            </a:pPr>
            <a:r>
              <a:rPr lang="en-US" sz="1800" b="0" u="sng" dirty="0">
                <a:latin typeface="Mandali"/>
                <a:ea typeface="Mandali"/>
                <a:cs typeface="Mandali"/>
                <a:sym typeface="Mandali"/>
              </a:rPr>
              <a:t>Conducting marketing research</a:t>
            </a:r>
          </a:p>
          <a:p>
            <a:pPr marL="0" lvl="0" indent="0" algn="l" rtl="0">
              <a:spcAft>
                <a:spcPts val="0"/>
              </a:spcAft>
              <a:buNone/>
            </a:pPr>
            <a:endParaRPr lang="en-US" sz="1800" b="0" u="sng" dirty="0">
              <a:latin typeface="Mandali"/>
              <a:ea typeface="Mandali"/>
              <a:cs typeface="Mandali"/>
              <a:sym typeface="Mandali"/>
            </a:endParaRPr>
          </a:p>
          <a:p>
            <a:pPr marL="514350" lvl="0" indent="-285750" algn="l" rtl="0">
              <a:spcAft>
                <a:spcPts val="0"/>
              </a:spcAft>
              <a:buFontTx/>
              <a:buChar char="-"/>
            </a:pPr>
            <a:r>
              <a:rPr lang="en-US" sz="1800" b="0" dirty="0" smtClean="0">
                <a:latin typeface="Mandali"/>
                <a:ea typeface="Mandali"/>
                <a:cs typeface="Mandali"/>
                <a:sym typeface="Mandali"/>
              </a:rPr>
              <a:t>To </a:t>
            </a:r>
            <a:r>
              <a:rPr lang="en-US" sz="1800" b="0" dirty="0" smtClean="0">
                <a:solidFill>
                  <a:srgbClr val="FF0000"/>
                </a:solidFill>
                <a:latin typeface="Mandali"/>
                <a:ea typeface="Mandali"/>
                <a:cs typeface="Mandali"/>
                <a:sym typeface="Mandali"/>
              </a:rPr>
              <a:t>obtain</a:t>
            </a:r>
            <a:r>
              <a:rPr lang="en-US" sz="1800" b="0" dirty="0" smtClean="0">
                <a:latin typeface="Mandali"/>
                <a:ea typeface="Mandali"/>
                <a:cs typeface="Mandali"/>
                <a:sym typeface="Mandali"/>
              </a:rPr>
              <a:t> </a:t>
            </a:r>
            <a:r>
              <a:rPr lang="en-US" sz="1800" b="0" dirty="0">
                <a:solidFill>
                  <a:srgbClr val="FF0000"/>
                </a:solidFill>
                <a:latin typeface="Mandali"/>
                <a:ea typeface="Mandali"/>
                <a:cs typeface="Mandali"/>
                <a:sym typeface="Mandali"/>
              </a:rPr>
              <a:t>market information </a:t>
            </a:r>
            <a:endParaRPr lang="en-US" sz="1800" b="0" dirty="0" smtClean="0">
              <a:solidFill>
                <a:srgbClr val="FF0000"/>
              </a:solidFill>
              <a:latin typeface="Mandali"/>
              <a:ea typeface="Mandali"/>
              <a:cs typeface="Mandali"/>
              <a:sym typeface="Mandali"/>
            </a:endParaRPr>
          </a:p>
          <a:p>
            <a:pPr marL="514350" lvl="0" indent="-285750" algn="l" rtl="0">
              <a:spcAft>
                <a:spcPts val="0"/>
              </a:spcAft>
              <a:buFontTx/>
              <a:buChar char="-"/>
            </a:pPr>
            <a:r>
              <a:rPr lang="en-US" sz="1800" b="0" dirty="0" smtClean="0">
                <a:latin typeface="Mandali"/>
                <a:ea typeface="Mandali"/>
                <a:cs typeface="Mandali"/>
                <a:sym typeface="Mandali"/>
              </a:rPr>
              <a:t>to </a:t>
            </a:r>
            <a:r>
              <a:rPr lang="en-US" sz="1800" b="0" dirty="0">
                <a:latin typeface="Mandali"/>
                <a:ea typeface="Mandali"/>
                <a:cs typeface="Mandali"/>
                <a:sym typeface="Mandali"/>
              </a:rPr>
              <a:t>identify customers’ needs, forecast </a:t>
            </a:r>
            <a:r>
              <a:rPr lang="en-US" sz="1800" b="0" dirty="0" smtClean="0">
                <a:latin typeface="Mandali"/>
                <a:ea typeface="Mandali"/>
                <a:cs typeface="Mandali"/>
                <a:sym typeface="Mandali"/>
              </a:rPr>
              <a:t>customer demand </a:t>
            </a:r>
            <a:r>
              <a:rPr lang="en-US" sz="1800" b="0" dirty="0">
                <a:latin typeface="Mandali"/>
                <a:ea typeface="Mandali"/>
                <a:cs typeface="Mandali"/>
                <a:sym typeface="Mandali"/>
              </a:rPr>
              <a:t>and evaluate the company’s marketing performance </a:t>
            </a:r>
          </a:p>
          <a:p>
            <a:pPr marL="514350" lvl="0" indent="-285750" algn="l" rtl="0">
              <a:spcAft>
                <a:spcPts val="0"/>
              </a:spcAft>
              <a:buFontTx/>
              <a:buChar char="-"/>
            </a:pPr>
            <a:r>
              <a:rPr lang="en-US" sz="1800" b="0" dirty="0">
                <a:latin typeface="Mandali"/>
                <a:ea typeface="Mandali"/>
                <a:cs typeface="Mandali"/>
                <a:sym typeface="Mandali"/>
              </a:rPr>
              <a:t>explore market </a:t>
            </a:r>
            <a:r>
              <a:rPr lang="en-US" sz="1800" b="0" dirty="0">
                <a:solidFill>
                  <a:srgbClr val="FF0000"/>
                </a:solidFill>
                <a:latin typeface="Mandali"/>
                <a:ea typeface="Mandali"/>
                <a:cs typeface="Mandali"/>
                <a:sym typeface="Mandali"/>
              </a:rPr>
              <a:t>opportunities</a:t>
            </a:r>
            <a:r>
              <a:rPr lang="en-US" sz="1800" b="0" dirty="0">
                <a:latin typeface="Mandali"/>
                <a:ea typeface="Mandali"/>
                <a:cs typeface="Mandali"/>
                <a:sym typeface="Mandali"/>
              </a:rPr>
              <a:t> and deal with </a:t>
            </a:r>
            <a:r>
              <a:rPr lang="en-US" sz="1800" b="0" dirty="0" smtClean="0">
                <a:solidFill>
                  <a:srgbClr val="FF0000"/>
                </a:solidFill>
                <a:latin typeface="Mandali"/>
                <a:ea typeface="Mandali"/>
                <a:cs typeface="Mandali"/>
                <a:sym typeface="Mandali"/>
              </a:rPr>
              <a:t>threats</a:t>
            </a:r>
          </a:p>
          <a:p>
            <a:pPr marL="228600" lvl="0" indent="0" algn="l" rtl="0">
              <a:spcAft>
                <a:spcPts val="0"/>
              </a:spcAft>
            </a:pPr>
            <a:endParaRPr lang="en-US" sz="1800" b="0" dirty="0">
              <a:solidFill>
                <a:srgbClr val="FF0000"/>
              </a:solidFill>
              <a:latin typeface="Mandali"/>
              <a:ea typeface="Mandali"/>
              <a:cs typeface="Mandali"/>
              <a:sym typeface="Mandali"/>
            </a:endParaRPr>
          </a:p>
          <a:p>
            <a:pPr marL="514350" lvl="0" indent="-285750" algn="l" rtl="0">
              <a:spcAft>
                <a:spcPts val="0"/>
              </a:spcAft>
              <a:buFontTx/>
              <a:buChar char="-"/>
            </a:pPr>
            <a:r>
              <a:rPr lang="en-US" sz="1800" b="0" dirty="0">
                <a:solidFill>
                  <a:srgbClr val="00B0F0"/>
                </a:solidFill>
                <a:latin typeface="Mandali"/>
                <a:ea typeface="Mandali"/>
                <a:cs typeface="Mandali"/>
                <a:sym typeface="Mandali"/>
              </a:rPr>
              <a:t>E.g. Tai Hing Group collects sales data to identifies customers’ </a:t>
            </a:r>
            <a:r>
              <a:rPr lang="en-US" sz="1800" b="0" dirty="0" smtClean="0">
                <a:solidFill>
                  <a:srgbClr val="00B0F0"/>
                </a:solidFill>
                <a:latin typeface="Mandali"/>
                <a:ea typeface="Mandali"/>
                <a:cs typeface="Mandali"/>
                <a:sym typeface="Mandali"/>
              </a:rPr>
              <a:t>preferences</a:t>
            </a:r>
            <a:endParaRPr lang="en-US" sz="1800" b="0" u="sng" dirty="0">
              <a:solidFill>
                <a:srgbClr val="FF0000"/>
              </a:solidFill>
              <a:latin typeface="Mandali"/>
              <a:ea typeface="Mandali"/>
              <a:cs typeface="Mandali"/>
              <a:sym typeface="Mandali"/>
            </a:endParaRPr>
          </a:p>
          <a:p>
            <a:pPr marL="228600" lvl="0" indent="0" algn="l" rtl="0">
              <a:spcAft>
                <a:spcPts val="0"/>
              </a:spcAft>
            </a:pPr>
            <a:endParaRPr lang="en-US" sz="1800" b="0" u="sng" dirty="0">
              <a:latin typeface="Mandali"/>
              <a:ea typeface="Mandali"/>
              <a:cs typeface="Mandali"/>
              <a:sym typeface="Mandali"/>
            </a:endParaRPr>
          </a:p>
          <a:p>
            <a:pPr marL="228600" lvl="0" indent="0" algn="l" rtl="0">
              <a:spcAft>
                <a:spcPts val="0"/>
              </a:spcAft>
            </a:pPr>
            <a:endParaRPr lang="en-US" sz="1800" b="0" dirty="0">
              <a:solidFill>
                <a:srgbClr val="FF0000"/>
              </a:solidFill>
              <a:latin typeface="Mandali"/>
              <a:ea typeface="Mandali"/>
              <a:cs typeface="Mandali"/>
              <a:sym typeface="Mandali"/>
            </a:endParaRPr>
          </a:p>
        </p:txBody>
      </p:sp>
    </p:spTree>
    <p:extLst>
      <p:ext uri="{BB962C8B-B14F-4D97-AF65-F5344CB8AC3E}">
        <p14:creationId xmlns:p14="http://schemas.microsoft.com/office/powerpoint/2010/main" val="263157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5"/>
          <p:cNvSpPr txBox="1">
            <a:spLocks noGrp="1"/>
          </p:cNvSpPr>
          <p:nvPr>
            <p:ph type="title"/>
          </p:nvPr>
        </p:nvSpPr>
        <p:spPr>
          <a:xfrm>
            <a:off x="612742" y="123478"/>
            <a:ext cx="80790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Key functions of marketing management</a:t>
            </a:r>
          </a:p>
        </p:txBody>
      </p:sp>
      <p:sp>
        <p:nvSpPr>
          <p:cNvPr id="880" name="Google Shape;880;p65"/>
          <p:cNvSpPr txBox="1">
            <a:spLocks noGrp="1"/>
          </p:cNvSpPr>
          <p:nvPr>
            <p:ph type="subTitle" idx="5"/>
          </p:nvPr>
        </p:nvSpPr>
        <p:spPr>
          <a:xfrm>
            <a:off x="793533" y="970882"/>
            <a:ext cx="7717500" cy="3706800"/>
          </a:xfrm>
          <a:prstGeom prst="rect">
            <a:avLst/>
          </a:prstGeom>
        </p:spPr>
        <p:txBody>
          <a:bodyPr spcFirstLastPara="1" wrap="square" lIns="91425" tIns="91425" rIns="91425" bIns="91425" anchor="t" anchorCtr="0">
            <a:noAutofit/>
          </a:bodyPr>
          <a:lstStyle/>
          <a:p>
            <a:pPr marL="228600" lvl="0" indent="0" algn="l" rtl="0">
              <a:spcAft>
                <a:spcPts val="0"/>
              </a:spcAft>
            </a:pPr>
            <a:r>
              <a:rPr lang="en-US" sz="1800" b="0" u="sng" dirty="0">
                <a:latin typeface="Mandali"/>
                <a:ea typeface="Mandali"/>
                <a:cs typeface="Mandali"/>
                <a:sym typeface="Mandali"/>
              </a:rPr>
              <a:t>Segmenting the market, selecting target markets and determining market position</a:t>
            </a:r>
          </a:p>
          <a:p>
            <a:pPr marL="228600" lvl="0" indent="0" algn="l" rtl="0">
              <a:spcAft>
                <a:spcPts val="0"/>
              </a:spcAft>
            </a:pPr>
            <a:endParaRPr lang="en-US" sz="1800" b="0" u="sng" dirty="0">
              <a:latin typeface="Mandali"/>
              <a:ea typeface="Mandali"/>
              <a:cs typeface="Mandali"/>
              <a:sym typeface="Mandali"/>
            </a:endParaRPr>
          </a:p>
          <a:p>
            <a:pPr marL="457200" lvl="0" indent="-228600" algn="l" rtl="0">
              <a:spcAft>
                <a:spcPts val="0"/>
              </a:spcAft>
              <a:buNone/>
            </a:pPr>
            <a:r>
              <a:rPr lang="en-US" sz="1800" b="0" dirty="0">
                <a:latin typeface="Mandali"/>
                <a:ea typeface="Mandali"/>
                <a:cs typeface="Mandali"/>
                <a:sym typeface="Mandali"/>
              </a:rPr>
              <a:t>-	Divide the market into smaller segments with </a:t>
            </a:r>
            <a:r>
              <a:rPr lang="en-US" sz="1800" b="0" dirty="0">
                <a:solidFill>
                  <a:srgbClr val="FF0000"/>
                </a:solidFill>
                <a:latin typeface="Mandali"/>
                <a:ea typeface="Mandali"/>
                <a:cs typeface="Mandali"/>
                <a:sym typeface="Mandali"/>
              </a:rPr>
              <a:t>distinct needs</a:t>
            </a:r>
            <a:r>
              <a:rPr lang="en-US" sz="1800" b="0" dirty="0">
                <a:latin typeface="Mandali"/>
                <a:ea typeface="Mandali"/>
                <a:cs typeface="Mandali"/>
                <a:sym typeface="Mandali"/>
              </a:rPr>
              <a:t>, </a:t>
            </a:r>
            <a:r>
              <a:rPr lang="en-US" sz="1800" b="0" dirty="0">
                <a:solidFill>
                  <a:srgbClr val="FF0000"/>
                </a:solidFill>
                <a:latin typeface="Mandali"/>
                <a:ea typeface="Mandali"/>
                <a:cs typeface="Mandali"/>
                <a:sym typeface="Mandali"/>
              </a:rPr>
              <a:t>characteristics</a:t>
            </a:r>
            <a:r>
              <a:rPr lang="en-US" sz="1800" b="0" dirty="0">
                <a:latin typeface="Mandali"/>
                <a:ea typeface="Mandali"/>
                <a:cs typeface="Mandali"/>
                <a:sym typeface="Mandali"/>
              </a:rPr>
              <a:t> and </a:t>
            </a:r>
            <a:r>
              <a:rPr lang="en-US" sz="1800" b="0" dirty="0">
                <a:solidFill>
                  <a:srgbClr val="FF0000"/>
                </a:solidFill>
                <a:latin typeface="Mandali"/>
                <a:ea typeface="Mandali"/>
                <a:cs typeface="Mandali"/>
                <a:sym typeface="Mandali"/>
              </a:rPr>
              <a:t>consumption patterns</a:t>
            </a:r>
          </a:p>
          <a:p>
            <a:pPr marL="457200" lvl="0" indent="-228600" algn="l" rtl="0">
              <a:spcAft>
                <a:spcPts val="0"/>
              </a:spcAft>
              <a:buNone/>
            </a:pPr>
            <a:r>
              <a:rPr lang="en-US" sz="1800" b="0" dirty="0">
                <a:latin typeface="Mandali"/>
                <a:ea typeface="Mandali"/>
                <a:cs typeface="Mandali"/>
                <a:sym typeface="Mandali"/>
              </a:rPr>
              <a:t>-	Evaluate the </a:t>
            </a:r>
            <a:r>
              <a:rPr lang="en-US" sz="1800" b="0" dirty="0">
                <a:solidFill>
                  <a:srgbClr val="FF0000"/>
                </a:solidFill>
                <a:latin typeface="Mandali"/>
                <a:ea typeface="Mandali"/>
                <a:cs typeface="Mandali"/>
                <a:sym typeface="Mandali"/>
              </a:rPr>
              <a:t>attractiveness</a:t>
            </a:r>
            <a:r>
              <a:rPr lang="en-US" sz="1800" b="0" dirty="0">
                <a:latin typeface="Mandali"/>
                <a:ea typeface="Mandali"/>
                <a:cs typeface="Mandali"/>
                <a:sym typeface="Mandali"/>
              </a:rPr>
              <a:t> of the segments and select market(s</a:t>
            </a:r>
            <a:r>
              <a:rPr lang="en-US" sz="1800" b="0" dirty="0" smtClean="0">
                <a:latin typeface="Mandali"/>
                <a:ea typeface="Mandali"/>
                <a:cs typeface="Mandali"/>
                <a:sym typeface="Mandali"/>
              </a:rPr>
              <a:t>)/subgroup(s) </a:t>
            </a:r>
            <a:r>
              <a:rPr lang="en-US" sz="1800" b="0" dirty="0">
                <a:latin typeface="Mandali"/>
                <a:ea typeface="Mandali"/>
                <a:cs typeface="Mandali"/>
                <a:sym typeface="Mandali"/>
              </a:rPr>
              <a:t>to serve</a:t>
            </a:r>
          </a:p>
          <a:p>
            <a:pPr marL="514350" lvl="0" indent="-285750" algn="l" rtl="0">
              <a:spcAft>
                <a:spcPts val="0"/>
              </a:spcAft>
              <a:buFontTx/>
              <a:buChar char="-"/>
            </a:pPr>
            <a:r>
              <a:rPr lang="en-US" sz="1800" b="0" dirty="0">
                <a:latin typeface="Mandali"/>
                <a:ea typeface="Mandali"/>
                <a:cs typeface="Mandali"/>
                <a:sym typeface="Mandali"/>
              </a:rPr>
              <a:t>Determine the company’s </a:t>
            </a:r>
            <a:r>
              <a:rPr lang="en-US" sz="1800" b="0" dirty="0">
                <a:solidFill>
                  <a:srgbClr val="FF0000"/>
                </a:solidFill>
                <a:latin typeface="Mandali"/>
                <a:ea typeface="Mandali"/>
                <a:cs typeface="Mandali"/>
                <a:sym typeface="Mandali"/>
              </a:rPr>
              <a:t>market </a:t>
            </a:r>
            <a:r>
              <a:rPr lang="en-US" sz="1800" b="0" dirty="0" smtClean="0">
                <a:solidFill>
                  <a:srgbClr val="FF0000"/>
                </a:solidFill>
                <a:latin typeface="Mandali"/>
                <a:ea typeface="Mandali"/>
                <a:cs typeface="Mandali"/>
                <a:sym typeface="Mandali"/>
              </a:rPr>
              <a:t>position</a:t>
            </a:r>
          </a:p>
          <a:p>
            <a:pPr marL="514350" lvl="0" indent="-285750" algn="l" rtl="0">
              <a:spcAft>
                <a:spcPts val="0"/>
              </a:spcAft>
              <a:buFontTx/>
              <a:buChar char="-"/>
            </a:pPr>
            <a:endParaRPr lang="en-US" sz="1800" b="0" dirty="0">
              <a:solidFill>
                <a:srgbClr val="FF0000"/>
              </a:solidFill>
              <a:latin typeface="Mandali"/>
              <a:ea typeface="Mandali"/>
              <a:cs typeface="Mandali"/>
              <a:sym typeface="Mandali"/>
            </a:endParaRPr>
          </a:p>
          <a:p>
            <a:pPr marL="514350" lvl="0" indent="-285750" algn="l" rtl="0">
              <a:spcAft>
                <a:spcPts val="0"/>
              </a:spcAft>
              <a:buFontTx/>
              <a:buChar char="-"/>
            </a:pPr>
            <a:r>
              <a:rPr lang="en-US" sz="1800" b="0" dirty="0">
                <a:solidFill>
                  <a:srgbClr val="00B0F0"/>
                </a:solidFill>
                <a:latin typeface="Mandali"/>
                <a:ea typeface="Mandali"/>
                <a:cs typeface="Mandali"/>
                <a:sym typeface="Mandali"/>
              </a:rPr>
              <a:t>E.g. Tai Hing Group </a:t>
            </a:r>
          </a:p>
          <a:p>
            <a:pPr marL="971550" lvl="1" indent="-285750" algn="l">
              <a:buFont typeface="Arial" panose="020B0604020202020204" pitchFamily="34" charset="0"/>
              <a:buChar char="•"/>
            </a:pPr>
            <a:r>
              <a:rPr lang="en-US" sz="1800" b="0" dirty="0">
                <a:solidFill>
                  <a:srgbClr val="00B0F0"/>
                </a:solidFill>
                <a:latin typeface="Mandali"/>
                <a:ea typeface="Mandali"/>
                <a:cs typeface="Mandali"/>
                <a:sym typeface="Mandali"/>
              </a:rPr>
              <a:t>Positioned as a multi-brand casual dining restaurant group</a:t>
            </a:r>
          </a:p>
          <a:p>
            <a:pPr marL="971550" lvl="1" indent="-285750" algn="l">
              <a:buFont typeface="Arial" panose="020B0604020202020204" pitchFamily="34" charset="0"/>
              <a:buChar char="•"/>
            </a:pPr>
            <a:r>
              <a:rPr lang="en-US" sz="1800" b="0" dirty="0" smtClean="0">
                <a:solidFill>
                  <a:srgbClr val="00B0F0"/>
                </a:solidFill>
                <a:latin typeface="Mandali"/>
                <a:ea typeface="Mandali"/>
                <a:cs typeface="Mandali"/>
                <a:sym typeface="Mandali"/>
              </a:rPr>
              <a:t>Targeted the </a:t>
            </a:r>
            <a:r>
              <a:rPr lang="en-US" sz="1800" b="0" dirty="0">
                <a:solidFill>
                  <a:srgbClr val="00B0F0"/>
                </a:solidFill>
                <a:latin typeface="Mandali"/>
                <a:ea typeface="Mandali"/>
                <a:cs typeface="Mandali"/>
                <a:sym typeface="Mandali"/>
              </a:rPr>
              <a:t>general public</a:t>
            </a:r>
          </a:p>
        </p:txBody>
      </p:sp>
    </p:spTree>
    <p:extLst>
      <p:ext uri="{BB962C8B-B14F-4D97-AF65-F5344CB8AC3E}">
        <p14:creationId xmlns:p14="http://schemas.microsoft.com/office/powerpoint/2010/main" val="316614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5"/>
          <p:cNvSpPr txBox="1">
            <a:spLocks noGrp="1"/>
          </p:cNvSpPr>
          <p:nvPr>
            <p:ph type="title"/>
          </p:nvPr>
        </p:nvSpPr>
        <p:spPr>
          <a:xfrm>
            <a:off x="612742" y="179468"/>
            <a:ext cx="80790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Key functions of marketing management</a:t>
            </a:r>
          </a:p>
        </p:txBody>
      </p:sp>
      <p:sp>
        <p:nvSpPr>
          <p:cNvPr id="880" name="Google Shape;880;p65"/>
          <p:cNvSpPr txBox="1">
            <a:spLocks noGrp="1"/>
          </p:cNvSpPr>
          <p:nvPr>
            <p:ph type="subTitle" idx="5"/>
          </p:nvPr>
        </p:nvSpPr>
        <p:spPr>
          <a:xfrm>
            <a:off x="793533" y="914437"/>
            <a:ext cx="7717500" cy="3706800"/>
          </a:xfrm>
          <a:prstGeom prst="rect">
            <a:avLst/>
          </a:prstGeom>
        </p:spPr>
        <p:txBody>
          <a:bodyPr spcFirstLastPara="1" wrap="square" lIns="91425" tIns="91425" rIns="91425" bIns="91425" anchor="t" anchorCtr="0">
            <a:noAutofit/>
          </a:bodyPr>
          <a:lstStyle/>
          <a:p>
            <a:pPr marL="457200" lvl="0" indent="-228600" algn="l" rtl="0">
              <a:spcAft>
                <a:spcPts val="0"/>
              </a:spcAft>
              <a:buNone/>
            </a:pPr>
            <a:r>
              <a:rPr lang="en-US" sz="1800" b="0" u="sng" dirty="0">
                <a:latin typeface="Mandali"/>
                <a:ea typeface="Mandali"/>
                <a:cs typeface="Mandali"/>
                <a:sym typeface="Mandali"/>
              </a:rPr>
              <a:t>Formulating market strategies</a:t>
            </a:r>
          </a:p>
          <a:p>
            <a:pPr marL="457200" lvl="0" indent="-228600" algn="l" rtl="0">
              <a:spcBef>
                <a:spcPts val="600"/>
              </a:spcBef>
              <a:spcAft>
                <a:spcPts val="0"/>
              </a:spcAft>
              <a:buNone/>
            </a:pPr>
            <a:r>
              <a:rPr lang="en-US" sz="1800" b="0" dirty="0">
                <a:latin typeface="Mandali"/>
                <a:ea typeface="Mandali"/>
                <a:cs typeface="Mandali"/>
                <a:sym typeface="Mandali"/>
              </a:rPr>
              <a:t>-	To satisfy customers’ needs and deal with the competition, the marketing department needs to formulate marketing strategies</a:t>
            </a:r>
          </a:p>
          <a:p>
            <a:pPr lvl="0" indent="-228600"/>
            <a:r>
              <a:rPr lang="en-US" sz="1800" b="0" dirty="0">
                <a:latin typeface="Mandali"/>
                <a:ea typeface="Mandali"/>
                <a:cs typeface="Mandali"/>
                <a:sym typeface="Mandali"/>
              </a:rPr>
              <a:t>-	The </a:t>
            </a:r>
            <a:r>
              <a:rPr lang="en-US" sz="1800" b="0" dirty="0">
                <a:solidFill>
                  <a:srgbClr val="FF0000"/>
                </a:solidFill>
                <a:latin typeface="Mandali"/>
                <a:ea typeface="Mandali"/>
                <a:cs typeface="Mandali"/>
                <a:sym typeface="Mandali"/>
              </a:rPr>
              <a:t>Marketing mix</a:t>
            </a:r>
            <a:r>
              <a:rPr lang="en-US" sz="1800" b="0" dirty="0">
                <a:latin typeface="Mandali"/>
                <a:ea typeface="Mandali"/>
                <a:cs typeface="Mandali"/>
                <a:sym typeface="Mandali"/>
              </a:rPr>
              <a:t>, also known as the four P's of marketing, refers to the four key elements: product, price, place and promotion.</a:t>
            </a:r>
          </a:p>
          <a:p>
            <a:pPr marL="228600" lvl="0" indent="0" algn="l" rtl="0">
              <a:spcAft>
                <a:spcPts val="0"/>
              </a:spcAft>
            </a:pPr>
            <a:endParaRPr lang="en-US" sz="1800" dirty="0">
              <a:latin typeface="Mandali"/>
              <a:ea typeface="Mandali"/>
              <a:cs typeface="Mandali"/>
              <a:sym typeface="Mandali"/>
            </a:endParaRPr>
          </a:p>
          <a:p>
            <a:pPr marL="228600" lvl="0" indent="0" algn="l" rtl="0">
              <a:spcAft>
                <a:spcPts val="0"/>
              </a:spcAft>
            </a:pPr>
            <a:endParaRPr sz="1800" dirty="0">
              <a:latin typeface="Mandali"/>
              <a:ea typeface="Mandali"/>
              <a:cs typeface="Mandali"/>
              <a:sym typeface="Mandali"/>
            </a:endParaRPr>
          </a:p>
        </p:txBody>
      </p:sp>
      <p:graphicFrame>
        <p:nvGraphicFramePr>
          <p:cNvPr id="2" name="Table 1">
            <a:extLst>
              <a:ext uri="{FF2B5EF4-FFF2-40B4-BE49-F238E27FC236}">
                <a16:creationId xmlns:a16="http://schemas.microsoft.com/office/drawing/2014/main" id="{243D9033-DB26-8CC5-AD46-4EFA9B61558B}"/>
              </a:ext>
            </a:extLst>
          </p:cNvPr>
          <p:cNvGraphicFramePr>
            <a:graphicFrameLocks noGrp="1"/>
          </p:cNvGraphicFramePr>
          <p:nvPr>
            <p:extLst>
              <p:ext uri="{D42A27DB-BD31-4B8C-83A1-F6EECF244321}">
                <p14:modId xmlns:p14="http://schemas.microsoft.com/office/powerpoint/2010/main" val="8370788"/>
              </p:ext>
            </p:extLst>
          </p:nvPr>
        </p:nvGraphicFramePr>
        <p:xfrm>
          <a:off x="1355083" y="2539876"/>
          <a:ext cx="6391199" cy="2415948"/>
        </p:xfrm>
        <a:graphic>
          <a:graphicData uri="http://schemas.openxmlformats.org/drawingml/2006/table">
            <a:tbl>
              <a:tblPr firstRow="1" firstCol="1" bandRow="1">
                <a:tableStyleId>{83890496-CECB-47FA-8646-50BA2E98B586}</a:tableStyleId>
              </a:tblPr>
              <a:tblGrid>
                <a:gridCol w="1275228">
                  <a:extLst>
                    <a:ext uri="{9D8B030D-6E8A-4147-A177-3AD203B41FA5}">
                      <a16:colId xmlns:a16="http://schemas.microsoft.com/office/drawing/2014/main" val="1065128439"/>
                    </a:ext>
                  </a:extLst>
                </a:gridCol>
                <a:gridCol w="5115971">
                  <a:extLst>
                    <a:ext uri="{9D8B030D-6E8A-4147-A177-3AD203B41FA5}">
                      <a16:colId xmlns:a16="http://schemas.microsoft.com/office/drawing/2014/main" val="238546629"/>
                    </a:ext>
                  </a:extLst>
                </a:gridCol>
              </a:tblGrid>
              <a:tr h="615145">
                <a:tc>
                  <a:txBody>
                    <a:bodyPr/>
                    <a:lstStyle/>
                    <a:p>
                      <a:r>
                        <a:rPr lang="en-US" sz="1400" b="1" kern="100" dirty="0">
                          <a:effectLst/>
                          <a:latin typeface="Mandali" panose="02020500000000000000" charset="0"/>
                          <a:cs typeface="Mandali" panose="02020500000000000000" charset="0"/>
                        </a:rPr>
                        <a:t>Product</a:t>
                      </a:r>
                      <a:endParaRPr lang="zh-TW" sz="1400" b="1"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tc>
                  <a:txBody>
                    <a:bodyPr/>
                    <a:lstStyle/>
                    <a:p>
                      <a:r>
                        <a:rPr lang="en-US" sz="1400" kern="100" dirty="0">
                          <a:effectLst/>
                          <a:latin typeface="Mandali" panose="02020500000000000000" charset="0"/>
                          <a:cs typeface="Mandali" panose="02020500000000000000" charset="0"/>
                        </a:rPr>
                        <a:t>Determine the </a:t>
                      </a:r>
                      <a:r>
                        <a:rPr lang="en-US" sz="1400" kern="100" dirty="0">
                          <a:solidFill>
                            <a:srgbClr val="FF0000"/>
                          </a:solidFill>
                          <a:effectLst/>
                          <a:latin typeface="Mandali" panose="02020500000000000000" charset="0"/>
                          <a:cs typeface="Mandali" panose="02020500000000000000" charset="0"/>
                        </a:rPr>
                        <a:t>goods or services </a:t>
                      </a:r>
                      <a:r>
                        <a:rPr lang="en-US" sz="1400" kern="100" dirty="0">
                          <a:effectLst/>
                          <a:latin typeface="Mandali" panose="02020500000000000000" charset="0"/>
                          <a:cs typeface="Mandali" panose="02020500000000000000" charset="0"/>
                        </a:rPr>
                        <a:t>the company offers to satisfy its target customers’ needs</a:t>
                      </a:r>
                      <a:endParaRPr lang="zh-TW" sz="1400"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extLst>
                  <a:ext uri="{0D108BD9-81ED-4DB2-BD59-A6C34878D82A}">
                    <a16:rowId xmlns:a16="http://schemas.microsoft.com/office/drawing/2014/main" val="3493217179"/>
                  </a:ext>
                </a:extLst>
              </a:tr>
              <a:tr h="529232">
                <a:tc>
                  <a:txBody>
                    <a:bodyPr/>
                    <a:lstStyle/>
                    <a:p>
                      <a:r>
                        <a:rPr lang="en-GB" sz="1400" b="1" kern="100" dirty="0">
                          <a:effectLst/>
                          <a:latin typeface="Mandali" panose="02020500000000000000" charset="0"/>
                          <a:cs typeface="Mandali" panose="02020500000000000000" charset="0"/>
                        </a:rPr>
                        <a:t>Price</a:t>
                      </a:r>
                      <a:endParaRPr lang="zh-TW" sz="1400" b="1"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tc>
                  <a:txBody>
                    <a:bodyPr/>
                    <a:lstStyle/>
                    <a:p>
                      <a:r>
                        <a:rPr lang="en-US" sz="1400" kern="100" dirty="0">
                          <a:effectLst/>
                          <a:latin typeface="Mandali" panose="02020500000000000000" charset="0"/>
                          <a:cs typeface="Mandali" panose="02020500000000000000" charset="0"/>
                        </a:rPr>
                        <a:t>Determine the </a:t>
                      </a:r>
                      <a:r>
                        <a:rPr lang="en-US" sz="1400" kern="100" dirty="0">
                          <a:solidFill>
                            <a:srgbClr val="FF0000"/>
                          </a:solidFill>
                          <a:effectLst/>
                          <a:latin typeface="Mandali" panose="02020500000000000000" charset="0"/>
                          <a:cs typeface="Mandali" panose="02020500000000000000" charset="0"/>
                        </a:rPr>
                        <a:t>amount of money </a:t>
                      </a:r>
                      <a:r>
                        <a:rPr lang="en-US" sz="1400" kern="100" dirty="0">
                          <a:effectLst/>
                          <a:latin typeface="Mandali" panose="02020500000000000000" charset="0"/>
                          <a:cs typeface="Mandali" panose="02020500000000000000" charset="0"/>
                        </a:rPr>
                        <a:t>target customers need to pay to obtain the product</a:t>
                      </a:r>
                      <a:endParaRPr lang="zh-TW" sz="1400"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extLst>
                  <a:ext uri="{0D108BD9-81ED-4DB2-BD59-A6C34878D82A}">
                    <a16:rowId xmlns:a16="http://schemas.microsoft.com/office/drawing/2014/main" val="1403640855"/>
                  </a:ext>
                </a:extLst>
              </a:tr>
              <a:tr h="484107">
                <a:tc>
                  <a:txBody>
                    <a:bodyPr/>
                    <a:lstStyle/>
                    <a:p>
                      <a:r>
                        <a:rPr lang="en-GB" sz="1400" b="1" kern="100" dirty="0">
                          <a:effectLst/>
                          <a:latin typeface="Mandali" panose="02020500000000000000" charset="0"/>
                          <a:cs typeface="Mandali" panose="02020500000000000000" charset="0"/>
                        </a:rPr>
                        <a:t>Place</a:t>
                      </a:r>
                      <a:endParaRPr lang="zh-TW" sz="1400" b="1"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tc>
                  <a:txBody>
                    <a:bodyPr/>
                    <a:lstStyle/>
                    <a:p>
                      <a:r>
                        <a:rPr lang="en-US" sz="1400" kern="100" dirty="0">
                          <a:effectLst/>
                          <a:latin typeface="Mandali" panose="02020500000000000000" charset="0"/>
                          <a:cs typeface="Mandali" panose="02020500000000000000" charset="0"/>
                        </a:rPr>
                        <a:t>Determine how to make the product </a:t>
                      </a:r>
                      <a:r>
                        <a:rPr lang="en-US" sz="1400" kern="100" dirty="0">
                          <a:solidFill>
                            <a:srgbClr val="FF0000"/>
                          </a:solidFill>
                          <a:effectLst/>
                          <a:latin typeface="Mandali" panose="02020500000000000000" charset="0"/>
                          <a:cs typeface="Mandali" panose="02020500000000000000" charset="0"/>
                        </a:rPr>
                        <a:t>available</a:t>
                      </a:r>
                      <a:r>
                        <a:rPr lang="en-US" sz="1400" kern="100" dirty="0">
                          <a:effectLst/>
                          <a:latin typeface="Mandali" panose="02020500000000000000" charset="0"/>
                          <a:cs typeface="Mandali" panose="02020500000000000000" charset="0"/>
                        </a:rPr>
                        <a:t> to target customers</a:t>
                      </a:r>
                      <a:endParaRPr lang="zh-TW" sz="1400"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extLst>
                  <a:ext uri="{0D108BD9-81ED-4DB2-BD59-A6C34878D82A}">
                    <a16:rowId xmlns:a16="http://schemas.microsoft.com/office/drawing/2014/main" val="3499396795"/>
                  </a:ext>
                </a:extLst>
              </a:tr>
              <a:tr h="787464">
                <a:tc>
                  <a:txBody>
                    <a:bodyPr/>
                    <a:lstStyle/>
                    <a:p>
                      <a:r>
                        <a:rPr lang="en-US" sz="1400" b="1" kern="100" dirty="0">
                          <a:effectLst/>
                          <a:latin typeface="Mandali" panose="02020500000000000000" charset="0"/>
                          <a:cs typeface="Mandali" panose="02020500000000000000" charset="0"/>
                        </a:rPr>
                        <a:t>Promotion</a:t>
                      </a:r>
                      <a:endParaRPr lang="zh-TW" sz="1400" b="1"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tc>
                  <a:txBody>
                    <a:bodyPr/>
                    <a:lstStyle/>
                    <a:p>
                      <a:r>
                        <a:rPr lang="en-US" sz="1400" kern="100" dirty="0">
                          <a:effectLst/>
                          <a:latin typeface="Mandali" panose="02020500000000000000" charset="0"/>
                          <a:cs typeface="Mandali" panose="02020500000000000000" charset="0"/>
                        </a:rPr>
                        <a:t>Determine the kind of activities needed to </a:t>
                      </a:r>
                      <a:r>
                        <a:rPr lang="en-US" sz="1400" kern="100" dirty="0">
                          <a:solidFill>
                            <a:srgbClr val="FF0000"/>
                          </a:solidFill>
                          <a:effectLst/>
                          <a:latin typeface="Mandali" panose="02020500000000000000" charset="0"/>
                          <a:cs typeface="Mandali" panose="02020500000000000000" charset="0"/>
                        </a:rPr>
                        <a:t>communicate </a:t>
                      </a:r>
                      <a:r>
                        <a:rPr lang="en-US" sz="1400" kern="100" dirty="0">
                          <a:effectLst/>
                          <a:latin typeface="Mandali" panose="02020500000000000000" charset="0"/>
                          <a:cs typeface="Mandali" panose="02020500000000000000" charset="0"/>
                        </a:rPr>
                        <a:t>the product’s features and </a:t>
                      </a:r>
                      <a:r>
                        <a:rPr lang="en-US" sz="1400" kern="100" dirty="0">
                          <a:solidFill>
                            <a:srgbClr val="FF0000"/>
                          </a:solidFill>
                          <a:effectLst/>
                          <a:latin typeface="Mandali" panose="02020500000000000000" charset="0"/>
                          <a:cs typeface="Mandali" panose="02020500000000000000" charset="0"/>
                        </a:rPr>
                        <a:t>merits</a:t>
                      </a:r>
                      <a:r>
                        <a:rPr lang="en-US" sz="1400" kern="100" dirty="0">
                          <a:effectLst/>
                          <a:latin typeface="Mandali" panose="02020500000000000000" charset="0"/>
                          <a:cs typeface="Mandali" panose="02020500000000000000" charset="0"/>
                        </a:rPr>
                        <a:t> to target customers and to persuade them to buy the product</a:t>
                      </a:r>
                      <a:endParaRPr lang="zh-TW" sz="1400" kern="100" dirty="0">
                        <a:effectLst/>
                        <a:latin typeface="Mandali" panose="02020500000000000000" charset="0"/>
                        <a:ea typeface="新細明體" panose="02020500000000000000" pitchFamily="18" charset="-120"/>
                        <a:cs typeface="Mandali" panose="02020500000000000000" charset="0"/>
                      </a:endParaRPr>
                    </a:p>
                  </a:txBody>
                  <a:tcPr marL="68580" marR="68580" marT="0" marB="0" anchor="ctr"/>
                </a:tc>
                <a:extLst>
                  <a:ext uri="{0D108BD9-81ED-4DB2-BD59-A6C34878D82A}">
                    <a16:rowId xmlns:a16="http://schemas.microsoft.com/office/drawing/2014/main" val="1212873229"/>
                  </a:ext>
                </a:extLst>
              </a:tr>
            </a:tbl>
          </a:graphicData>
        </a:graphic>
      </p:graphicFrame>
    </p:spTree>
    <p:extLst>
      <p:ext uri="{BB962C8B-B14F-4D97-AF65-F5344CB8AC3E}">
        <p14:creationId xmlns:p14="http://schemas.microsoft.com/office/powerpoint/2010/main" val="54076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66"/>
          <p:cNvSpPr txBox="1">
            <a:spLocks noGrp="1"/>
          </p:cNvSpPr>
          <p:nvPr>
            <p:ph type="title"/>
          </p:nvPr>
        </p:nvSpPr>
        <p:spPr>
          <a:xfrm>
            <a:off x="496483" y="11289"/>
            <a:ext cx="8588250" cy="6547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4: Marketing Management  </a:t>
            </a:r>
            <a:br>
              <a:rPr lang="en" sz="2800" dirty="0"/>
            </a:br>
            <a:r>
              <a:rPr lang="en" sz="2800" dirty="0"/>
              <a:t>4 </a:t>
            </a:r>
            <a:r>
              <a:rPr lang="en-US" sz="2800" dirty="0"/>
              <a:t>Key Elements of Marketing a Product/Service </a:t>
            </a:r>
            <a:endParaRPr sz="2300" dirty="0"/>
          </a:p>
        </p:txBody>
      </p:sp>
      <p:graphicFrame>
        <p:nvGraphicFramePr>
          <p:cNvPr id="886" name="Google Shape;886;p66"/>
          <p:cNvGraphicFramePr/>
          <p:nvPr>
            <p:extLst>
              <p:ext uri="{D42A27DB-BD31-4B8C-83A1-F6EECF244321}">
                <p14:modId xmlns:p14="http://schemas.microsoft.com/office/powerpoint/2010/main" val="2060241011"/>
              </p:ext>
            </p:extLst>
          </p:nvPr>
        </p:nvGraphicFramePr>
        <p:xfrm>
          <a:off x="277875" y="1072443"/>
          <a:ext cx="8588250" cy="3964512"/>
        </p:xfrm>
        <a:graphic>
          <a:graphicData uri="http://schemas.openxmlformats.org/drawingml/2006/table">
            <a:tbl>
              <a:tblPr>
                <a:noFill/>
                <a:tableStyleId>{83890496-CECB-47FA-8646-50BA2E98B586}</a:tableStyleId>
              </a:tblPr>
              <a:tblGrid>
                <a:gridCol w="4294125">
                  <a:extLst>
                    <a:ext uri="{9D8B030D-6E8A-4147-A177-3AD203B41FA5}">
                      <a16:colId xmlns:a16="http://schemas.microsoft.com/office/drawing/2014/main" val="20000"/>
                    </a:ext>
                  </a:extLst>
                </a:gridCol>
                <a:gridCol w="4294125">
                  <a:extLst>
                    <a:ext uri="{9D8B030D-6E8A-4147-A177-3AD203B41FA5}">
                      <a16:colId xmlns:a16="http://schemas.microsoft.com/office/drawing/2014/main" val="20001"/>
                    </a:ext>
                  </a:extLst>
                </a:gridCol>
              </a:tblGrid>
              <a:tr h="2134369">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Product</a:t>
                      </a:r>
                      <a:endParaRPr sz="1800" b="1" dirty="0">
                        <a:solidFill>
                          <a:schemeClr val="dk2"/>
                        </a:solidFill>
                        <a:latin typeface="Mandali"/>
                        <a:ea typeface="Mandali"/>
                        <a:cs typeface="Mandali"/>
                        <a:sym typeface="Mandali"/>
                      </a:endParaRP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Tai Hing Group </a:t>
                      </a:r>
                      <a:r>
                        <a:rPr lang="en" sz="1600" dirty="0" smtClean="0">
                          <a:latin typeface="Mandali"/>
                          <a:ea typeface="Mandali"/>
                          <a:cs typeface="Mandali"/>
                          <a:sym typeface="Mandali"/>
                        </a:rPr>
                        <a:t>launched </a:t>
                      </a:r>
                      <a:r>
                        <a:rPr lang="en" sz="1600" dirty="0">
                          <a:latin typeface="Mandali"/>
                          <a:ea typeface="Mandali"/>
                          <a:cs typeface="Mandali"/>
                          <a:sym typeface="Mandali"/>
                        </a:rPr>
                        <a:t>different brands which offer different catering </a:t>
                      </a:r>
                      <a:r>
                        <a:rPr lang="en" sz="1600" dirty="0" smtClean="0">
                          <a:latin typeface="Mandali"/>
                          <a:ea typeface="Mandali"/>
                          <a:cs typeface="Mandali"/>
                          <a:sym typeface="Mandali"/>
                        </a:rPr>
                        <a:t>services</a:t>
                      </a:r>
                      <a:endParaRPr sz="1600" dirty="0">
                        <a:latin typeface="Mandali"/>
                        <a:ea typeface="Mandali"/>
                        <a:cs typeface="Mandali"/>
                        <a:sym typeface="Mandali"/>
                      </a:endParaRP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E.g. TeaWood-Taiwan cuisine, Tai Hing-Siu Mei, Asam Chicken Rice-Southeast Asian cuisine, Pho Le-Vietnam cuisine). </a:t>
                      </a:r>
                      <a:endParaRPr sz="1600" dirty="0">
                        <a:latin typeface="Mandali"/>
                        <a:ea typeface="Mandali"/>
                        <a:cs typeface="Mandali"/>
                        <a:sym typeface="Mandali"/>
                      </a:endParaRP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Canned products are developed</a:t>
                      </a:r>
                      <a:endParaRPr sz="1600" dirty="0">
                        <a:latin typeface="Mandali"/>
                        <a:ea typeface="Mandali"/>
                        <a:cs typeface="Mandali"/>
                        <a:sym typeface="Mandali"/>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Pricing</a:t>
                      </a:r>
                      <a:endParaRPr sz="1800" b="1" dirty="0">
                        <a:solidFill>
                          <a:schemeClr val="dk2"/>
                        </a:solidFill>
                        <a:latin typeface="Mandali"/>
                        <a:ea typeface="Mandali"/>
                        <a:cs typeface="Mandali"/>
                        <a:sym typeface="Mandali"/>
                      </a:endParaRP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Position: multi-brand casual dining restaurant group</a:t>
                      </a: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Target customers: general public</a:t>
                      </a:r>
                    </a:p>
                    <a:p>
                      <a:pPr marL="127000" lvl="0" indent="0" algn="l" rtl="0">
                        <a:spcBef>
                          <a:spcPts val="0"/>
                        </a:spcBef>
                        <a:spcAft>
                          <a:spcPts val="0"/>
                        </a:spcAft>
                        <a:buSzPts val="1600"/>
                        <a:buFont typeface="Mandali"/>
                        <a:buNone/>
                      </a:pPr>
                      <a:r>
                        <a:rPr lang="en" sz="1600" dirty="0">
                          <a:latin typeface="Mandali"/>
                          <a:ea typeface="Mandali"/>
                          <a:cs typeface="Mandali"/>
                          <a:sym typeface="Mandali"/>
                        </a:rPr>
                        <a:t>         </a:t>
                      </a:r>
                    </a:p>
                    <a:p>
                      <a:pPr marL="127000" lvl="0" indent="0" algn="l" rtl="0">
                        <a:spcBef>
                          <a:spcPts val="0"/>
                        </a:spcBef>
                        <a:spcAft>
                          <a:spcPts val="0"/>
                        </a:spcAft>
                        <a:buSzPts val="1600"/>
                        <a:buFont typeface="Mandali"/>
                        <a:buNone/>
                      </a:pPr>
                      <a:r>
                        <a:rPr lang="en" sz="1600" dirty="0">
                          <a:latin typeface="Mandali"/>
                          <a:ea typeface="Mandali"/>
                          <a:cs typeface="Mandali"/>
                          <a:sym typeface="Mandali"/>
                        </a:rPr>
                        <a:t>           Comparable to other restaurant </a:t>
                      </a:r>
                    </a:p>
                    <a:p>
                      <a:pPr marL="127000" lvl="0" indent="0" algn="l" rtl="0">
                        <a:spcBef>
                          <a:spcPts val="0"/>
                        </a:spcBef>
                        <a:spcAft>
                          <a:spcPts val="0"/>
                        </a:spcAft>
                        <a:buSzPts val="1600"/>
                        <a:buFont typeface="Mandali"/>
                        <a:buNone/>
                      </a:pPr>
                      <a:r>
                        <a:rPr lang="en" sz="1600" dirty="0">
                          <a:latin typeface="Mandali"/>
                          <a:ea typeface="Mandali"/>
                          <a:cs typeface="Mandali"/>
                          <a:sym typeface="Mandali"/>
                        </a:rPr>
                        <a:t>           groups (e.g. Maxim’s Group)</a:t>
                      </a:r>
                      <a:endParaRPr sz="1600" dirty="0">
                        <a:latin typeface="Mandali"/>
                        <a:ea typeface="Mandali"/>
                        <a:cs typeface="Mandali"/>
                        <a:sym typeface="Mandal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800462">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Place</a:t>
                      </a:r>
                      <a:endParaRPr sz="1800" b="1" dirty="0">
                        <a:solidFill>
                          <a:schemeClr val="dk2"/>
                        </a:solidFill>
                        <a:latin typeface="Mandali"/>
                        <a:ea typeface="Mandali"/>
                        <a:cs typeface="Mandali"/>
                        <a:sym typeface="Mandali"/>
                      </a:endParaRPr>
                    </a:p>
                    <a:p>
                      <a:pPr marL="457200" lvl="0" indent="-330200" algn="l" rtl="0">
                        <a:lnSpc>
                          <a:spcPct val="115000"/>
                        </a:lnSpc>
                        <a:spcBef>
                          <a:spcPts val="0"/>
                        </a:spcBef>
                        <a:spcAft>
                          <a:spcPts val="0"/>
                        </a:spcAft>
                        <a:buSzPts val="1600"/>
                        <a:buFont typeface="Mandali"/>
                        <a:buChar char="-"/>
                      </a:pPr>
                      <a:r>
                        <a:rPr lang="en" sz="1600" dirty="0">
                          <a:latin typeface="Mandali"/>
                          <a:ea typeface="Mandali"/>
                          <a:cs typeface="Mandali"/>
                          <a:sym typeface="Mandali"/>
                        </a:rPr>
                        <a:t>Tai Hing restaurants are located in some shopping malls and provides online ordering service</a:t>
                      </a:r>
                      <a:endParaRPr sz="1600" dirty="0">
                        <a:latin typeface="Mandali"/>
                        <a:ea typeface="Mandali"/>
                        <a:cs typeface="Mandali"/>
                        <a:sym typeface="Mandali"/>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Promotion</a:t>
                      </a:r>
                      <a:endParaRPr sz="1800" b="1" dirty="0">
                        <a:solidFill>
                          <a:schemeClr val="dk2"/>
                        </a:solidFill>
                        <a:latin typeface="Mandali"/>
                        <a:ea typeface="Mandali"/>
                        <a:cs typeface="Mandali"/>
                        <a:sym typeface="Mandali"/>
                      </a:endParaRPr>
                    </a:p>
                    <a:p>
                      <a:pPr marL="514350" lvl="0" indent="-285750" algn="l" rtl="0">
                        <a:lnSpc>
                          <a:spcPct val="115000"/>
                        </a:lnSpc>
                        <a:spcBef>
                          <a:spcPts val="0"/>
                        </a:spcBef>
                        <a:spcAft>
                          <a:spcPts val="0"/>
                        </a:spcAft>
                        <a:buFontTx/>
                        <a:buChar char="-"/>
                      </a:pPr>
                      <a:r>
                        <a:rPr lang="en" sz="1600" dirty="0">
                          <a:latin typeface="Mandali"/>
                          <a:ea typeface="Mandali"/>
                          <a:cs typeface="Mandali"/>
                          <a:sym typeface="Mandali"/>
                        </a:rPr>
                        <a:t>Tai Hing invite</a:t>
                      </a:r>
                      <a:r>
                        <a:rPr lang="en-US" sz="1600" dirty="0">
                          <a:latin typeface="Mandali"/>
                          <a:ea typeface="Mandali"/>
                          <a:cs typeface="Mandali"/>
                          <a:sym typeface="Mandali"/>
                        </a:rPr>
                        <a:t>s</a:t>
                      </a:r>
                      <a:r>
                        <a:rPr lang="en" sz="1600" dirty="0">
                          <a:latin typeface="Mandali"/>
                          <a:ea typeface="Mandali"/>
                          <a:cs typeface="Mandali"/>
                          <a:sym typeface="Mandali"/>
                        </a:rPr>
                        <a:t> celebrities to film the TV commercials</a:t>
                      </a:r>
                    </a:p>
                    <a:p>
                      <a:pPr marL="514350" lvl="0" indent="-285750" algn="l" rtl="0">
                        <a:lnSpc>
                          <a:spcPct val="115000"/>
                        </a:lnSpc>
                        <a:spcBef>
                          <a:spcPts val="0"/>
                        </a:spcBef>
                        <a:spcAft>
                          <a:spcPts val="0"/>
                        </a:spcAft>
                        <a:buFontTx/>
                        <a:buChar char="-"/>
                      </a:pPr>
                      <a:r>
                        <a:rPr lang="en-US" sz="1600" dirty="0">
                          <a:latin typeface="Mandali"/>
                          <a:ea typeface="Mandali"/>
                          <a:cs typeface="Mandali"/>
                          <a:sym typeface="Mandali"/>
                        </a:rPr>
                        <a:t>Men Wah Bing Teng launched limited edition drinks </a:t>
                      </a:r>
                      <a:endParaRPr sz="1600" dirty="0">
                        <a:latin typeface="Mandali"/>
                        <a:ea typeface="Mandali"/>
                        <a:cs typeface="Mandali"/>
                        <a:sym typeface="Mandal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Arrow: Right 1">
            <a:extLst>
              <a:ext uri="{FF2B5EF4-FFF2-40B4-BE49-F238E27FC236}">
                <a16:creationId xmlns:a16="http://schemas.microsoft.com/office/drawing/2014/main" id="{24881F4D-06F9-5E3C-0116-F4D47F205AF8}"/>
              </a:ext>
            </a:extLst>
          </p:cNvPr>
          <p:cNvSpPr/>
          <p:nvPr/>
        </p:nvSpPr>
        <p:spPr>
          <a:xfrm>
            <a:off x="5003800" y="2317750"/>
            <a:ext cx="321733"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67"/>
          <p:cNvSpPr txBox="1">
            <a:spLocks noGrp="1"/>
          </p:cNvSpPr>
          <p:nvPr>
            <p:ph type="title"/>
          </p:nvPr>
        </p:nvSpPr>
        <p:spPr>
          <a:xfrm>
            <a:off x="555181" y="282221"/>
            <a:ext cx="7875544" cy="959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Group discussion: Marketing Management of </a:t>
            </a:r>
            <a:r>
              <a:rPr lang="en" sz="2800" dirty="0" smtClean="0"/>
              <a:t>Nissin </a:t>
            </a:r>
            <a:r>
              <a:rPr lang="en" sz="2800" dirty="0"/>
              <a:t>Group</a:t>
            </a:r>
            <a:endParaRPr sz="2800" dirty="0"/>
          </a:p>
        </p:txBody>
      </p:sp>
      <p:sp>
        <p:nvSpPr>
          <p:cNvPr id="892" name="Google Shape;892;p67"/>
          <p:cNvSpPr txBox="1">
            <a:spLocks noGrp="1"/>
          </p:cNvSpPr>
          <p:nvPr>
            <p:ph type="subTitle" idx="5"/>
          </p:nvPr>
        </p:nvSpPr>
        <p:spPr>
          <a:xfrm>
            <a:off x="713225" y="903974"/>
            <a:ext cx="7717500" cy="2551289"/>
          </a:xfrm>
          <a:prstGeom prst="rect">
            <a:avLst/>
          </a:prstGeom>
        </p:spPr>
        <p:txBody>
          <a:bodyPr spcFirstLastPara="1" wrap="square" lIns="91425" tIns="91425" rIns="91425" bIns="91425" anchor="t" anchorCtr="0">
            <a:noAutofit/>
          </a:bodyPr>
          <a:lstStyle/>
          <a:p>
            <a:pPr marL="0" lvl="0" indent="0" algn="l" rtl="0">
              <a:lnSpc>
                <a:spcPct val="250000"/>
              </a:lnSpc>
              <a:spcBef>
                <a:spcPts val="0"/>
              </a:spcBef>
              <a:spcAft>
                <a:spcPts val="0"/>
              </a:spcAft>
              <a:buNone/>
            </a:pPr>
            <a:r>
              <a:rPr lang="en" sz="2200" dirty="0" smtClean="0">
                <a:latin typeface="Mandali"/>
                <a:ea typeface="Mandali"/>
                <a:cs typeface="Mandali"/>
                <a:sym typeface="Mandali"/>
              </a:rPr>
              <a:t>  Instructions</a:t>
            </a:r>
            <a:r>
              <a:rPr lang="en" sz="2200" dirty="0">
                <a:latin typeface="Mandali"/>
                <a:ea typeface="Mandali"/>
                <a:cs typeface="Mandali"/>
                <a:sym typeface="Mandali"/>
              </a:rPr>
              <a:t>:</a:t>
            </a:r>
            <a:endParaRPr sz="2200" dirty="0">
              <a:latin typeface="Mandali"/>
              <a:ea typeface="Mandali"/>
              <a:cs typeface="Mandali"/>
              <a:sym typeface="Mandali"/>
            </a:endParaRPr>
          </a:p>
          <a:p>
            <a:pPr marL="457200" lvl="0" indent="-368300" algn="l" rtl="0">
              <a:spcBef>
                <a:spcPts val="0"/>
              </a:spcBef>
              <a:spcAft>
                <a:spcPts val="0"/>
              </a:spcAft>
              <a:buSzPts val="2200"/>
              <a:buFont typeface="Mandali"/>
              <a:buAutoNum type="arabicPeriod"/>
            </a:pPr>
            <a:r>
              <a:rPr lang="en" sz="2200" dirty="0">
                <a:latin typeface="Mandali"/>
                <a:ea typeface="Mandali"/>
                <a:cs typeface="Mandali"/>
                <a:sym typeface="Mandali"/>
              </a:rPr>
              <a:t>Divide into groups with 5 students </a:t>
            </a:r>
            <a:r>
              <a:rPr lang="en-GB" sz="2200" dirty="0" smtClean="0">
                <a:latin typeface="Mandali"/>
                <a:ea typeface="Mandali"/>
                <a:cs typeface="Mandali"/>
                <a:sym typeface="Mandali"/>
              </a:rPr>
              <a:t>each</a:t>
            </a:r>
            <a:endParaRPr sz="2200" dirty="0">
              <a:latin typeface="Mandali"/>
              <a:ea typeface="Mandali"/>
              <a:cs typeface="Mandali"/>
              <a:sym typeface="Mandali"/>
            </a:endParaRPr>
          </a:p>
          <a:p>
            <a:pPr marL="457200" lvl="0" indent="-368300" algn="l" rtl="0">
              <a:spcBef>
                <a:spcPts val="0"/>
              </a:spcBef>
              <a:spcAft>
                <a:spcPts val="0"/>
              </a:spcAft>
              <a:buSzPts val="2200"/>
              <a:buFont typeface="Mandali"/>
              <a:buAutoNum type="arabicPeriod"/>
            </a:pPr>
            <a:r>
              <a:rPr lang="en" sz="2200" dirty="0">
                <a:latin typeface="Mandali"/>
                <a:ea typeface="Mandali"/>
                <a:cs typeface="Mandali"/>
                <a:sym typeface="Mandali"/>
              </a:rPr>
              <a:t>Find out the 4Ps of the Nissin Group.</a:t>
            </a:r>
            <a:endParaRPr sz="2200" dirty="0">
              <a:latin typeface="Mandali"/>
              <a:ea typeface="Mandali"/>
              <a:cs typeface="Mandali"/>
              <a:sym typeface="Mandali"/>
            </a:endParaRPr>
          </a:p>
          <a:p>
            <a:pPr marL="457200" lvl="0" indent="-368300" algn="l" rtl="0">
              <a:spcBef>
                <a:spcPts val="0"/>
              </a:spcBef>
              <a:spcAft>
                <a:spcPts val="0"/>
              </a:spcAft>
              <a:buSzPts val="2200"/>
              <a:buFont typeface="Mandali"/>
              <a:buAutoNum type="arabicPeriod"/>
            </a:pPr>
            <a:r>
              <a:rPr lang="en" sz="2200" dirty="0">
                <a:latin typeface="Mandali"/>
                <a:ea typeface="Mandali"/>
                <a:cs typeface="Mandali"/>
                <a:sym typeface="Mandali"/>
              </a:rPr>
              <a:t>After discussion, students from each group are invited to </a:t>
            </a:r>
            <a:r>
              <a:rPr lang="en-GB" sz="2200" dirty="0" smtClean="0">
                <a:latin typeface="Mandali"/>
                <a:ea typeface="Mandali"/>
                <a:cs typeface="Mandali"/>
                <a:sym typeface="Mandali"/>
              </a:rPr>
              <a:t>stick</a:t>
            </a:r>
            <a:r>
              <a:rPr lang="en" sz="2200" dirty="0" smtClean="0">
                <a:latin typeface="Mandali"/>
                <a:ea typeface="Mandali"/>
                <a:cs typeface="Mandali"/>
                <a:sym typeface="Mandali"/>
              </a:rPr>
              <a:t> </a:t>
            </a:r>
            <a:r>
              <a:rPr lang="en" sz="2200" dirty="0">
                <a:latin typeface="Mandali"/>
                <a:ea typeface="Mandali"/>
                <a:cs typeface="Mandali"/>
                <a:sym typeface="Mandali"/>
              </a:rPr>
              <a:t>their discussion results on the blackboard. </a:t>
            </a:r>
            <a:endParaRPr sz="2200" dirty="0">
              <a:latin typeface="Mandali"/>
              <a:ea typeface="Mandali"/>
              <a:cs typeface="Mandali"/>
              <a:sym typeface="Mandali"/>
            </a:endParaRPr>
          </a:p>
        </p:txBody>
      </p:sp>
      <p:pic>
        <p:nvPicPr>
          <p:cNvPr id="893" name="Google Shape;893;p67"/>
          <p:cNvPicPr preferRelativeResize="0"/>
          <p:nvPr/>
        </p:nvPicPr>
        <p:blipFill rotWithShape="1">
          <a:blip r:embed="rId3">
            <a:alphaModFix/>
          </a:blip>
          <a:srcRect l="8658" t="8576" r="8008" b="7908"/>
          <a:stretch/>
        </p:blipFill>
        <p:spPr>
          <a:xfrm>
            <a:off x="2914925" y="3455263"/>
            <a:ext cx="2704499" cy="15113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F43C91-EF0E-C599-64C1-0947FA7B38C8}"/>
              </a:ext>
            </a:extLst>
          </p:cNvPr>
          <p:cNvSpPr>
            <a:spLocks noGrp="1"/>
          </p:cNvSpPr>
          <p:nvPr>
            <p:ph type="subTitle" idx="1"/>
          </p:nvPr>
        </p:nvSpPr>
        <p:spPr>
          <a:xfrm>
            <a:off x="1899542" y="382213"/>
            <a:ext cx="1548835" cy="418200"/>
          </a:xfrm>
        </p:spPr>
        <p:txBody>
          <a:bodyPr/>
          <a:lstStyle/>
          <a:p>
            <a:r>
              <a:rPr lang="en-US" altLang="zh-HK" dirty="0"/>
              <a:t>Extract A</a:t>
            </a:r>
            <a:endParaRPr lang="zh-HK" altLang="en-US" dirty="0"/>
          </a:p>
        </p:txBody>
      </p:sp>
      <p:sp>
        <p:nvSpPr>
          <p:cNvPr id="7" name="Subtitle 6">
            <a:extLst>
              <a:ext uri="{FF2B5EF4-FFF2-40B4-BE49-F238E27FC236}">
                <a16:creationId xmlns:a16="http://schemas.microsoft.com/office/drawing/2014/main" id="{FE7F3FFC-1CD8-297A-4561-D831C61D8A10}"/>
              </a:ext>
            </a:extLst>
          </p:cNvPr>
          <p:cNvSpPr>
            <a:spLocks noGrp="1"/>
          </p:cNvSpPr>
          <p:nvPr>
            <p:ph type="subTitle" idx="5"/>
          </p:nvPr>
        </p:nvSpPr>
        <p:spPr>
          <a:xfrm>
            <a:off x="6245594" y="173113"/>
            <a:ext cx="1792242" cy="418200"/>
          </a:xfrm>
        </p:spPr>
        <p:txBody>
          <a:bodyPr/>
          <a:lstStyle/>
          <a:p>
            <a:pPr algn="ctr"/>
            <a:r>
              <a:rPr lang="en-US" altLang="zh-HK" dirty="0"/>
              <a:t>Extract B</a:t>
            </a:r>
            <a:endParaRPr lang="zh-HK" altLang="en-US" dirty="0"/>
          </a:p>
        </p:txBody>
      </p:sp>
      <p:sp>
        <p:nvSpPr>
          <p:cNvPr id="8" name="Subtitle 7">
            <a:extLst>
              <a:ext uri="{FF2B5EF4-FFF2-40B4-BE49-F238E27FC236}">
                <a16:creationId xmlns:a16="http://schemas.microsoft.com/office/drawing/2014/main" id="{A91C5C57-9CF6-394C-5CAC-DD4DB17EC65A}"/>
              </a:ext>
            </a:extLst>
          </p:cNvPr>
          <p:cNvSpPr>
            <a:spLocks noGrp="1"/>
          </p:cNvSpPr>
          <p:nvPr>
            <p:ph type="subTitle" idx="6"/>
          </p:nvPr>
        </p:nvSpPr>
        <p:spPr>
          <a:xfrm>
            <a:off x="1341477" y="3043774"/>
            <a:ext cx="4213800" cy="418200"/>
          </a:xfrm>
        </p:spPr>
        <p:txBody>
          <a:bodyPr/>
          <a:lstStyle/>
          <a:p>
            <a:pPr algn="ctr"/>
            <a:r>
              <a:rPr lang="en-US" altLang="zh-HK" dirty="0"/>
              <a:t>Extract C</a:t>
            </a:r>
            <a:endParaRPr lang="zh-HK" altLang="en-US" dirty="0"/>
          </a:p>
        </p:txBody>
      </p:sp>
      <p:pic>
        <p:nvPicPr>
          <p:cNvPr id="9" name="Picture 8" descr="Graphical user interface, application, PowerPoint&#10;&#10;Description automatically generated">
            <a:extLst>
              <a:ext uri="{FF2B5EF4-FFF2-40B4-BE49-F238E27FC236}">
                <a16:creationId xmlns:a16="http://schemas.microsoft.com/office/drawing/2014/main" id="{D780FCF7-A1AA-F4A2-B2BC-2DA81AF3A5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6" t="27070" r="5302" b="10988"/>
          <a:stretch/>
        </p:blipFill>
        <p:spPr bwMode="auto">
          <a:xfrm>
            <a:off x="49530" y="834896"/>
            <a:ext cx="5356860" cy="2038985"/>
          </a:xfrm>
          <a:prstGeom prst="rect">
            <a:avLst/>
          </a:prstGeom>
          <a:ln>
            <a:noFill/>
          </a:ln>
          <a:extLst>
            <a:ext uri="{53640926-AAD7-44D8-BBD7-CCE9431645EC}">
              <a14:shadowObscured xmlns:a14="http://schemas.microsoft.com/office/drawing/2010/main"/>
            </a:ext>
          </a:extLst>
        </p:spPr>
      </p:pic>
      <p:pic>
        <p:nvPicPr>
          <p:cNvPr id="11" name="Picture 10" descr="A picture containing graphical user interface&#10;&#10;Description automatically generated">
            <a:extLst>
              <a:ext uri="{FF2B5EF4-FFF2-40B4-BE49-F238E27FC236}">
                <a16:creationId xmlns:a16="http://schemas.microsoft.com/office/drawing/2014/main" id="{2105A43F-8A34-01FA-4FB8-D35505FEA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459" y="2078323"/>
            <a:ext cx="2930514" cy="1460134"/>
          </a:xfrm>
          <a:prstGeom prst="rect">
            <a:avLst/>
          </a:prstGeom>
        </p:spPr>
      </p:pic>
      <p:pic>
        <p:nvPicPr>
          <p:cNvPr id="10" name="Picture 9" descr="A can of food&#10;&#10;Description automatically generated with low confidence">
            <a:extLst>
              <a:ext uri="{FF2B5EF4-FFF2-40B4-BE49-F238E27FC236}">
                <a16:creationId xmlns:a16="http://schemas.microsoft.com/office/drawing/2014/main" id="{A8319B3D-E20F-CD84-BA41-605C9BFD3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296" y="556109"/>
            <a:ext cx="2872839" cy="1474640"/>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860C8C79-AA60-BDAA-60C2-31B7A3AB25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49" t="21441" r="10412" b="14231"/>
          <a:stretch/>
        </p:blipFill>
        <p:spPr bwMode="auto">
          <a:xfrm>
            <a:off x="201839" y="3383559"/>
            <a:ext cx="3663950" cy="1657985"/>
          </a:xfrm>
          <a:prstGeom prst="rect">
            <a:avLst/>
          </a:prstGeom>
          <a:ln>
            <a:noFill/>
          </a:ln>
          <a:extLst>
            <a:ext uri="{53640926-AAD7-44D8-BBD7-CCE9431645EC}">
              <a14:shadowObscured xmlns:a14="http://schemas.microsoft.com/office/drawing/2010/main"/>
            </a:ext>
          </a:extLst>
        </p:spPr>
      </p:pic>
      <p:pic>
        <p:nvPicPr>
          <p:cNvPr id="13" name="Picture 12" descr="Text, letter&#10;&#10;Description automatically generated">
            <a:extLst>
              <a:ext uri="{FF2B5EF4-FFF2-40B4-BE49-F238E27FC236}">
                <a16:creationId xmlns:a16="http://schemas.microsoft.com/office/drawing/2014/main" id="{878913FB-787F-BE28-C6FF-93DCACE8E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523" y="3631867"/>
            <a:ext cx="3317872" cy="1276569"/>
          </a:xfrm>
          <a:prstGeom prst="rect">
            <a:avLst/>
          </a:prstGeom>
        </p:spPr>
      </p:pic>
    </p:spTree>
    <p:extLst>
      <p:ext uri="{BB962C8B-B14F-4D97-AF65-F5344CB8AC3E}">
        <p14:creationId xmlns:p14="http://schemas.microsoft.com/office/powerpoint/2010/main" val="139073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6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t>Group discussion: Marketing Management of Nissin Foods Group</a:t>
            </a:r>
            <a:endParaRPr sz="2300" dirty="0"/>
          </a:p>
          <a:p>
            <a:pPr marL="0" lvl="0" indent="0" algn="ctr" rtl="0">
              <a:spcBef>
                <a:spcPts val="0"/>
              </a:spcBef>
              <a:spcAft>
                <a:spcPts val="0"/>
              </a:spcAft>
              <a:buNone/>
            </a:pPr>
            <a:endParaRPr sz="2300" dirty="0"/>
          </a:p>
        </p:txBody>
      </p:sp>
      <p:graphicFrame>
        <p:nvGraphicFramePr>
          <p:cNvPr id="900" name="Google Shape;900;p68"/>
          <p:cNvGraphicFramePr/>
          <p:nvPr>
            <p:extLst>
              <p:ext uri="{D42A27DB-BD31-4B8C-83A1-F6EECF244321}">
                <p14:modId xmlns:p14="http://schemas.microsoft.com/office/powerpoint/2010/main" val="594470698"/>
              </p:ext>
            </p:extLst>
          </p:nvPr>
        </p:nvGraphicFramePr>
        <p:xfrm>
          <a:off x="358875" y="1314725"/>
          <a:ext cx="8439750" cy="3436974"/>
        </p:xfrm>
        <a:graphic>
          <a:graphicData uri="http://schemas.openxmlformats.org/drawingml/2006/table">
            <a:tbl>
              <a:tblPr>
                <a:noFill/>
                <a:tableStyleId>{83890496-CECB-47FA-8646-50BA2E98B586}</a:tableStyleId>
              </a:tblPr>
              <a:tblGrid>
                <a:gridCol w="4219875">
                  <a:extLst>
                    <a:ext uri="{9D8B030D-6E8A-4147-A177-3AD203B41FA5}">
                      <a16:colId xmlns:a16="http://schemas.microsoft.com/office/drawing/2014/main" val="20000"/>
                    </a:ext>
                  </a:extLst>
                </a:gridCol>
                <a:gridCol w="4219875">
                  <a:extLst>
                    <a:ext uri="{9D8B030D-6E8A-4147-A177-3AD203B41FA5}">
                      <a16:colId xmlns:a16="http://schemas.microsoft.com/office/drawing/2014/main" val="20001"/>
                    </a:ext>
                  </a:extLst>
                </a:gridCol>
              </a:tblGrid>
              <a:tr h="1614300">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Product</a:t>
                      </a:r>
                      <a:endParaRPr sz="1800" b="1" dirty="0">
                        <a:solidFill>
                          <a:schemeClr val="dk2"/>
                        </a:solidFill>
                        <a:latin typeface="Mandali"/>
                        <a:ea typeface="Mandali"/>
                        <a:cs typeface="Mandali"/>
                        <a:sym typeface="Mandali"/>
                      </a:endParaRPr>
                    </a:p>
                    <a:p>
                      <a:pPr marL="457200" lvl="0" indent="-330200" algn="l" rtl="0">
                        <a:spcBef>
                          <a:spcPts val="0"/>
                        </a:spcBef>
                        <a:spcAft>
                          <a:spcPts val="0"/>
                        </a:spcAft>
                        <a:buSzPts val="1600"/>
                        <a:buFont typeface="Mandali"/>
                        <a:buChar char="-"/>
                      </a:pPr>
                      <a:r>
                        <a:rPr lang="en" sz="1600" dirty="0">
                          <a:latin typeface="Mandali"/>
                          <a:ea typeface="Mandali"/>
                          <a:cs typeface="Mandali"/>
                          <a:sym typeface="Mandali"/>
                        </a:rPr>
                        <a:t>Nissin Foods Group produces different types of instant noodles including cup noodles, ramen, rice vermicelli, macaroni; </a:t>
                      </a:r>
                      <a:r>
                        <a:rPr lang="en" sz="1600" dirty="0" smtClean="0">
                          <a:latin typeface="Mandali"/>
                          <a:ea typeface="Mandali"/>
                          <a:cs typeface="Mandali"/>
                          <a:sym typeface="Mandali"/>
                        </a:rPr>
                        <a:t>local </a:t>
                      </a:r>
                      <a:r>
                        <a:rPr lang="en" sz="1600" dirty="0">
                          <a:latin typeface="Mandali"/>
                          <a:ea typeface="Mandali"/>
                          <a:cs typeface="Mandali"/>
                          <a:sym typeface="Mandali"/>
                        </a:rPr>
                        <a:t>tastes are developed</a:t>
                      </a:r>
                      <a:endParaRPr sz="1600" dirty="0">
                        <a:latin typeface="Mandali"/>
                        <a:ea typeface="Mandali"/>
                        <a:cs typeface="Mandali"/>
                        <a:sym typeface="Mandali"/>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Pricing</a:t>
                      </a:r>
                      <a:endParaRPr sz="1800" b="1" dirty="0">
                        <a:solidFill>
                          <a:schemeClr val="dk2"/>
                        </a:solidFill>
                        <a:latin typeface="Mandali"/>
                        <a:ea typeface="Mandali"/>
                        <a:cs typeface="Mandali"/>
                        <a:sym typeface="Mandali"/>
                      </a:endParaRPr>
                    </a:p>
                    <a:p>
                      <a:pPr marL="412750" marR="0" lvl="0" indent="-285750" algn="l" defTabSz="914400" rtl="0" eaLnBrk="1" fontAlgn="auto" latinLnBrk="0" hangingPunct="1">
                        <a:lnSpc>
                          <a:spcPct val="100000"/>
                        </a:lnSpc>
                        <a:spcBef>
                          <a:spcPts val="0"/>
                        </a:spcBef>
                        <a:spcAft>
                          <a:spcPts val="0"/>
                        </a:spcAft>
                        <a:buClr>
                          <a:srgbClr val="000000"/>
                        </a:buClr>
                        <a:buSzPts val="1600"/>
                        <a:buFontTx/>
                        <a:buChar char="-"/>
                        <a:tabLst/>
                        <a:defRPr/>
                      </a:pPr>
                      <a:r>
                        <a:rPr lang="en" altLang="zh-HK" sz="1600" dirty="0">
                          <a:latin typeface="Mandali"/>
                          <a:ea typeface="Mandali"/>
                          <a:cs typeface="Mandali"/>
                          <a:sym typeface="Mandali"/>
                        </a:rPr>
                        <a:t>Position: provide “safe, convenient and delicious” food product</a:t>
                      </a:r>
                    </a:p>
                    <a:p>
                      <a:pPr marL="412750" lvl="0" indent="-285750" algn="l" rtl="0">
                        <a:spcBef>
                          <a:spcPts val="0"/>
                        </a:spcBef>
                        <a:spcAft>
                          <a:spcPts val="0"/>
                        </a:spcAft>
                        <a:buSzPts val="1600"/>
                        <a:buFontTx/>
                        <a:buChar char="-"/>
                      </a:pPr>
                      <a:r>
                        <a:rPr lang="en" sz="1600" dirty="0" smtClean="0">
                          <a:latin typeface="Mandali"/>
                          <a:ea typeface="Mandali"/>
                          <a:cs typeface="Mandali"/>
                          <a:sym typeface="Mandali"/>
                        </a:rPr>
                        <a:t>Target </a:t>
                      </a:r>
                      <a:r>
                        <a:rPr lang="en" sz="1600" dirty="0">
                          <a:latin typeface="Mandali"/>
                          <a:ea typeface="Mandali"/>
                          <a:cs typeface="Mandali"/>
                          <a:sym typeface="Mandali"/>
                        </a:rPr>
                        <a:t>customers: general public</a:t>
                      </a:r>
                    </a:p>
                    <a:p>
                      <a:pPr marL="412750" lvl="0" indent="-285750" algn="l" rtl="0">
                        <a:spcBef>
                          <a:spcPts val="0"/>
                        </a:spcBef>
                        <a:spcAft>
                          <a:spcPts val="0"/>
                        </a:spcAft>
                        <a:buSzPts val="1600"/>
                        <a:buFontTx/>
                        <a:buChar char="-"/>
                      </a:pPr>
                      <a:r>
                        <a:rPr lang="en" sz="1600" dirty="0">
                          <a:latin typeface="Mandali"/>
                          <a:ea typeface="Mandali"/>
                          <a:cs typeface="Mandali"/>
                          <a:sym typeface="Mandali"/>
                        </a:rPr>
                        <a:t>Comparable to other instant noodles</a:t>
                      </a:r>
                      <a:endParaRPr sz="1600" dirty="0">
                        <a:latin typeface="Mandali"/>
                        <a:ea typeface="Mandali"/>
                        <a:cs typeface="Mandali"/>
                        <a:sym typeface="Mandal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722100">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Place</a:t>
                      </a:r>
                      <a:endParaRPr sz="1800" b="1" dirty="0">
                        <a:solidFill>
                          <a:schemeClr val="dk2"/>
                        </a:solidFill>
                        <a:latin typeface="Mandali"/>
                        <a:ea typeface="Mandali"/>
                        <a:cs typeface="Mandali"/>
                        <a:sym typeface="Mandali"/>
                      </a:endParaRPr>
                    </a:p>
                    <a:p>
                      <a:pPr marL="457200" lvl="0" indent="-330200" algn="l" rtl="0">
                        <a:lnSpc>
                          <a:spcPct val="115000"/>
                        </a:lnSpc>
                        <a:spcBef>
                          <a:spcPts val="0"/>
                        </a:spcBef>
                        <a:spcAft>
                          <a:spcPts val="0"/>
                        </a:spcAft>
                        <a:buSzPts val="1600"/>
                        <a:buFont typeface="Mandali"/>
                        <a:buChar char="-"/>
                      </a:pPr>
                      <a:r>
                        <a:rPr lang="en" sz="1600" dirty="0">
                          <a:latin typeface="Mandali"/>
                          <a:ea typeface="Mandali"/>
                          <a:cs typeface="Mandali"/>
                          <a:sym typeface="Mandali"/>
                        </a:rPr>
                        <a:t>Nissin noodles can be easily bought from supermarkets, convenience stores and retail shops</a:t>
                      </a:r>
                      <a:endParaRPr sz="1600" dirty="0">
                        <a:latin typeface="Mandali"/>
                        <a:ea typeface="Mandali"/>
                        <a:cs typeface="Mandali"/>
                        <a:sym typeface="Mandali"/>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dk2"/>
                          </a:solidFill>
                          <a:latin typeface="Mandali"/>
                          <a:ea typeface="Mandali"/>
                          <a:cs typeface="Mandali"/>
                          <a:sym typeface="Mandali"/>
                        </a:rPr>
                        <a:t>Promotion</a:t>
                      </a:r>
                      <a:endParaRPr sz="1800" b="1" dirty="0">
                        <a:solidFill>
                          <a:schemeClr val="dk2"/>
                        </a:solidFill>
                        <a:latin typeface="Mandali"/>
                        <a:ea typeface="Mandali"/>
                        <a:cs typeface="Mandali"/>
                        <a:sym typeface="Mandali"/>
                      </a:endParaRPr>
                    </a:p>
                    <a:p>
                      <a:pPr marL="457200" lvl="0" indent="-330200" algn="l" rtl="0">
                        <a:lnSpc>
                          <a:spcPct val="115000"/>
                        </a:lnSpc>
                        <a:spcBef>
                          <a:spcPts val="0"/>
                        </a:spcBef>
                        <a:spcAft>
                          <a:spcPts val="0"/>
                        </a:spcAft>
                        <a:buSzPts val="1600"/>
                        <a:buFont typeface="Mandali"/>
                        <a:buChar char="-"/>
                      </a:pPr>
                      <a:r>
                        <a:rPr lang="en" sz="1600" dirty="0" smtClean="0">
                          <a:latin typeface="Mandali"/>
                          <a:ea typeface="Mandali"/>
                          <a:cs typeface="Mandali"/>
                          <a:sym typeface="Mandali"/>
                        </a:rPr>
                        <a:t>Launched </a:t>
                      </a:r>
                      <a:r>
                        <a:rPr lang="en" sz="1600" dirty="0">
                          <a:latin typeface="Mandali"/>
                          <a:ea typeface="Mandali"/>
                          <a:cs typeface="Mandali"/>
                          <a:sym typeface="Mandali"/>
                        </a:rPr>
                        <a:t>new flavors with special packaging</a:t>
                      </a:r>
                    </a:p>
                    <a:p>
                      <a:pPr marL="457200" lvl="0" indent="-330200" algn="l" rtl="0">
                        <a:lnSpc>
                          <a:spcPct val="115000"/>
                        </a:lnSpc>
                        <a:spcBef>
                          <a:spcPts val="0"/>
                        </a:spcBef>
                        <a:spcAft>
                          <a:spcPts val="0"/>
                        </a:spcAft>
                        <a:buSzPts val="1600"/>
                        <a:buFont typeface="Mandali"/>
                        <a:buChar char="-"/>
                      </a:pPr>
                      <a:r>
                        <a:rPr lang="en" sz="1600" dirty="0" smtClean="0">
                          <a:latin typeface="Mandali"/>
                          <a:ea typeface="Mandali"/>
                          <a:cs typeface="Mandali"/>
                          <a:sym typeface="Mandali"/>
                        </a:rPr>
                        <a:t>Launched a </a:t>
                      </a:r>
                      <a:r>
                        <a:rPr lang="en" sz="1600" dirty="0">
                          <a:latin typeface="Mandali"/>
                          <a:ea typeface="Mandali"/>
                          <a:cs typeface="Mandali"/>
                          <a:sym typeface="Mandali"/>
                        </a:rPr>
                        <a:t>membership program </a:t>
                      </a:r>
                      <a:r>
                        <a:rPr lang="en" sz="1600" dirty="0" smtClean="0">
                          <a:latin typeface="Mandali"/>
                          <a:ea typeface="Mandali"/>
                          <a:cs typeface="Mandali"/>
                          <a:sym typeface="Mandali"/>
                        </a:rPr>
                        <a:t>via</a:t>
                      </a:r>
                      <a:r>
                        <a:rPr lang="en" sz="1600" baseline="0" dirty="0" smtClean="0">
                          <a:latin typeface="Mandali"/>
                          <a:ea typeface="Mandali"/>
                          <a:cs typeface="Mandali"/>
                          <a:sym typeface="Mandali"/>
                        </a:rPr>
                        <a:t>  a </a:t>
                      </a:r>
                      <a:r>
                        <a:rPr lang="en" sz="1600" dirty="0" smtClean="0">
                          <a:latin typeface="Mandali"/>
                          <a:ea typeface="Mandali"/>
                          <a:cs typeface="Mandali"/>
                          <a:sym typeface="Mandali"/>
                        </a:rPr>
                        <a:t>mobile </a:t>
                      </a:r>
                      <a:r>
                        <a:rPr lang="en" sz="1600" dirty="0">
                          <a:latin typeface="Mandali"/>
                          <a:ea typeface="Mandali"/>
                          <a:cs typeface="Mandali"/>
                          <a:sym typeface="Mandali"/>
                        </a:rPr>
                        <a:t>app</a:t>
                      </a:r>
                      <a:endParaRPr sz="1600" dirty="0">
                        <a:latin typeface="Mandali"/>
                        <a:ea typeface="Mandali"/>
                        <a:cs typeface="Mandali"/>
                        <a:sym typeface="Mandali"/>
                      </a:endParaRPr>
                    </a:p>
                    <a:p>
                      <a:pPr marL="0" lvl="0" indent="0" algn="l" rtl="0">
                        <a:spcBef>
                          <a:spcPts val="0"/>
                        </a:spcBef>
                        <a:spcAft>
                          <a:spcPts val="0"/>
                        </a:spcAft>
                        <a:buNone/>
                      </a:pPr>
                      <a:endParaRPr sz="1600" dirty="0">
                        <a:solidFill>
                          <a:schemeClr val="dk1"/>
                        </a:solidFill>
                        <a:latin typeface="Mandali"/>
                        <a:ea typeface="Mandali"/>
                        <a:cs typeface="Mandali"/>
                        <a:sym typeface="Mandali"/>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5"/>
          <p:cNvSpPr txBox="1">
            <a:spLocks noGrp="1"/>
          </p:cNvSpPr>
          <p:nvPr>
            <p:ph type="title"/>
          </p:nvPr>
        </p:nvSpPr>
        <p:spPr>
          <a:xfrm>
            <a:off x="612742" y="123478"/>
            <a:ext cx="80790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zh-HK" sz="2800" dirty="0"/>
              <a:t>Key functions of marketing management</a:t>
            </a:r>
            <a:endParaRPr sz="2300" dirty="0"/>
          </a:p>
        </p:txBody>
      </p:sp>
      <p:sp>
        <p:nvSpPr>
          <p:cNvPr id="880" name="Google Shape;880;p65"/>
          <p:cNvSpPr txBox="1">
            <a:spLocks noGrp="1"/>
          </p:cNvSpPr>
          <p:nvPr>
            <p:ph type="subTitle" idx="5"/>
          </p:nvPr>
        </p:nvSpPr>
        <p:spPr>
          <a:xfrm>
            <a:off x="974324" y="549422"/>
            <a:ext cx="7717500" cy="4395111"/>
          </a:xfrm>
          <a:prstGeom prst="rect">
            <a:avLst/>
          </a:prstGeom>
        </p:spPr>
        <p:txBody>
          <a:bodyPr spcFirstLastPara="1" wrap="square" lIns="91425" tIns="91425" rIns="91425" bIns="91425" anchor="t" anchorCtr="0">
            <a:noAutofit/>
          </a:bodyPr>
          <a:lstStyle/>
          <a:p>
            <a:pPr marL="457200" lvl="0" indent="-228600" algn="l" rtl="0">
              <a:spcBef>
                <a:spcPts val="600"/>
              </a:spcBef>
              <a:spcAft>
                <a:spcPts val="600"/>
              </a:spcAft>
              <a:buNone/>
            </a:pPr>
            <a:r>
              <a:rPr lang="en-US" sz="1800" b="0" u="sng" dirty="0">
                <a:latin typeface="Mandali"/>
                <a:ea typeface="Mandali"/>
                <a:cs typeface="Mandali"/>
                <a:sym typeface="Mandali"/>
              </a:rPr>
              <a:t>Implementing and controlling marketing activities</a:t>
            </a:r>
          </a:p>
          <a:p>
            <a:pPr lvl="0" indent="-228600"/>
            <a:r>
              <a:rPr lang="en-US" sz="1800" b="0" dirty="0">
                <a:latin typeface="Mandali"/>
                <a:ea typeface="Mandali"/>
                <a:cs typeface="Mandali"/>
                <a:sym typeface="Mandali"/>
              </a:rPr>
              <a:t>-	</a:t>
            </a:r>
            <a:r>
              <a:rPr lang="en-US" sz="1800" b="0" dirty="0">
                <a:solidFill>
                  <a:srgbClr val="FF0000"/>
                </a:solidFill>
                <a:latin typeface="Mandali"/>
                <a:ea typeface="Mandali"/>
                <a:cs typeface="Mandali"/>
                <a:sym typeface="Mandali"/>
              </a:rPr>
              <a:t>Turn marketing plans into action </a:t>
            </a:r>
            <a:r>
              <a:rPr lang="en-US" sz="1800" b="0" dirty="0">
                <a:latin typeface="Mandali"/>
                <a:ea typeface="Mandali"/>
                <a:cs typeface="Mandali"/>
                <a:sym typeface="Mandali"/>
              </a:rPr>
              <a:t>by working with stakeholders  inside and outside </a:t>
            </a:r>
            <a:r>
              <a:rPr lang="en-US" sz="1800" b="0" dirty="0" smtClean="0">
                <a:latin typeface="Mandali"/>
                <a:ea typeface="Mandali"/>
                <a:cs typeface="Mandali"/>
                <a:sym typeface="Mandali"/>
              </a:rPr>
              <a:t>the </a:t>
            </a:r>
            <a:r>
              <a:rPr lang="en-US" sz="1800" b="0" dirty="0">
                <a:latin typeface="Mandali"/>
                <a:ea typeface="Mandali"/>
                <a:cs typeface="Mandali"/>
                <a:sym typeface="Mandali"/>
              </a:rPr>
              <a:t>company, e.g. working out the advertisement with the marketing department and advertising company</a:t>
            </a:r>
          </a:p>
          <a:p>
            <a:pPr lvl="0" indent="-228600"/>
            <a:r>
              <a:rPr lang="en-US" sz="1800" b="0" dirty="0">
                <a:latin typeface="Mandali"/>
                <a:ea typeface="Mandali"/>
                <a:cs typeface="Mandali"/>
                <a:sym typeface="Mandali"/>
              </a:rPr>
              <a:t>-	</a:t>
            </a:r>
            <a:r>
              <a:rPr lang="en-US" sz="1800" b="0" dirty="0">
                <a:solidFill>
                  <a:srgbClr val="FF0000"/>
                </a:solidFill>
                <a:latin typeface="Mandali"/>
                <a:ea typeface="Mandali"/>
                <a:cs typeface="Mandali"/>
                <a:sym typeface="Mandali"/>
              </a:rPr>
              <a:t>Monitor </a:t>
            </a:r>
            <a:r>
              <a:rPr lang="en-US" sz="1800" b="0" dirty="0">
                <a:latin typeface="Mandali"/>
                <a:ea typeface="Mandali"/>
                <a:cs typeface="Mandali"/>
                <a:sym typeface="Mandali"/>
              </a:rPr>
              <a:t>and </a:t>
            </a:r>
            <a:r>
              <a:rPr lang="en-US" sz="1800" b="0" dirty="0">
                <a:solidFill>
                  <a:srgbClr val="FF0000"/>
                </a:solidFill>
                <a:latin typeface="Mandali"/>
                <a:ea typeface="Mandali"/>
                <a:cs typeface="Mandali"/>
                <a:sym typeface="Mandali"/>
              </a:rPr>
              <a:t>evaluate</a:t>
            </a:r>
            <a:r>
              <a:rPr lang="en-US" sz="1800" b="0" dirty="0">
                <a:latin typeface="Mandali"/>
                <a:ea typeface="Mandali"/>
                <a:cs typeface="Mandali"/>
                <a:sym typeface="Mandali"/>
              </a:rPr>
              <a:t> the marketing results by using different measuring tools, e.g. questionnaire surveys and interviews </a:t>
            </a:r>
          </a:p>
          <a:p>
            <a:pPr marL="457200" lvl="0" indent="-228600" algn="l" rtl="0">
              <a:spcAft>
                <a:spcPts val="0"/>
              </a:spcAft>
              <a:buNone/>
            </a:pPr>
            <a:r>
              <a:rPr lang="en-US" sz="1800" b="0" dirty="0">
                <a:latin typeface="Mandali"/>
                <a:ea typeface="Mandali"/>
                <a:cs typeface="Mandali"/>
                <a:sym typeface="Mandali"/>
              </a:rPr>
              <a:t>-	</a:t>
            </a:r>
            <a:r>
              <a:rPr lang="en-US" sz="1800" b="0" dirty="0">
                <a:solidFill>
                  <a:srgbClr val="FF0000"/>
                </a:solidFill>
                <a:latin typeface="Mandali"/>
                <a:ea typeface="Mandali"/>
                <a:cs typeface="Mandali"/>
                <a:sym typeface="Mandali"/>
              </a:rPr>
              <a:t>Ensure</a:t>
            </a:r>
            <a:r>
              <a:rPr lang="en-US" sz="1800" b="0" dirty="0">
                <a:latin typeface="Mandali"/>
                <a:ea typeface="Mandali"/>
                <a:cs typeface="Mandali"/>
                <a:sym typeface="Mandali"/>
              </a:rPr>
              <a:t> that the marketing activities are conducted as planned</a:t>
            </a:r>
          </a:p>
          <a:p>
            <a:pPr marL="457200" lvl="0" indent="-228600" algn="l" rtl="0">
              <a:spcAft>
                <a:spcPts val="0"/>
              </a:spcAft>
              <a:buNone/>
            </a:pPr>
            <a:endParaRPr lang="en-US" sz="1800" b="0" dirty="0">
              <a:latin typeface="Mandali"/>
              <a:ea typeface="Mandali"/>
              <a:cs typeface="Mandali"/>
              <a:sym typeface="Mandali"/>
            </a:endParaRPr>
          </a:p>
          <a:p>
            <a:pPr marL="457200" lvl="0" indent="-228600" algn="l" rtl="0">
              <a:spcAft>
                <a:spcPts val="600"/>
              </a:spcAft>
              <a:buNone/>
            </a:pPr>
            <a:r>
              <a:rPr lang="en-US" sz="1800" b="0" u="sng" dirty="0">
                <a:latin typeface="Mandali"/>
                <a:ea typeface="Mandali"/>
                <a:cs typeface="Mandali"/>
                <a:sym typeface="Mandali"/>
              </a:rPr>
              <a:t>Managing customer relationships</a:t>
            </a:r>
          </a:p>
          <a:p>
            <a:pPr marL="514350" lvl="0" indent="-285750" algn="l" rtl="0">
              <a:spcAft>
                <a:spcPts val="0"/>
              </a:spcAft>
              <a:buFontTx/>
              <a:buChar char="-"/>
            </a:pPr>
            <a:r>
              <a:rPr lang="en-US" sz="1800" b="0" dirty="0">
                <a:latin typeface="Mandali"/>
                <a:ea typeface="Mandali"/>
                <a:cs typeface="Mandali"/>
                <a:sym typeface="Mandali"/>
              </a:rPr>
              <a:t>Maintain </a:t>
            </a:r>
            <a:r>
              <a:rPr lang="en-US" sz="1800" b="0" dirty="0" smtClean="0">
                <a:solidFill>
                  <a:srgbClr val="FF0000"/>
                </a:solidFill>
                <a:latin typeface="Mandali"/>
                <a:ea typeface="Mandali"/>
                <a:cs typeface="Mandali"/>
                <a:sym typeface="Mandali"/>
              </a:rPr>
              <a:t>good</a:t>
            </a:r>
            <a:r>
              <a:rPr lang="en-US" sz="1800" b="0" dirty="0" smtClean="0">
                <a:latin typeface="Mandali"/>
                <a:ea typeface="Mandali"/>
                <a:cs typeface="Mandali"/>
                <a:sym typeface="Mandali"/>
              </a:rPr>
              <a:t> </a:t>
            </a:r>
            <a:r>
              <a:rPr lang="en-US" sz="1800" b="0" dirty="0" smtClean="0">
                <a:solidFill>
                  <a:srgbClr val="FF0000"/>
                </a:solidFill>
                <a:latin typeface="Mandali"/>
                <a:ea typeface="Mandali"/>
                <a:cs typeface="Mandali"/>
                <a:sym typeface="Mandali"/>
              </a:rPr>
              <a:t>relationships </a:t>
            </a:r>
            <a:r>
              <a:rPr lang="en-US" sz="1800" b="0" dirty="0">
                <a:latin typeface="Mandali"/>
                <a:ea typeface="Mandali"/>
                <a:cs typeface="Mandali"/>
                <a:sym typeface="Mandali"/>
              </a:rPr>
              <a:t>with customers</a:t>
            </a:r>
          </a:p>
          <a:p>
            <a:pPr marL="514350" lvl="0" indent="-285750" algn="l" rtl="0">
              <a:spcAft>
                <a:spcPts val="0"/>
              </a:spcAft>
              <a:buFontTx/>
              <a:buChar char="-"/>
            </a:pPr>
            <a:r>
              <a:rPr lang="en-US" sz="1800" b="0" dirty="0">
                <a:latin typeface="Mandali"/>
                <a:ea typeface="Mandali"/>
                <a:cs typeface="Mandali"/>
                <a:sym typeface="Mandali"/>
              </a:rPr>
              <a:t>Help the company to </a:t>
            </a:r>
            <a:r>
              <a:rPr lang="en-US" sz="1800" b="0" dirty="0">
                <a:solidFill>
                  <a:srgbClr val="FF0000"/>
                </a:solidFill>
                <a:latin typeface="Mandali"/>
                <a:ea typeface="Mandali"/>
                <a:cs typeface="Mandali"/>
                <a:sym typeface="Mandali"/>
              </a:rPr>
              <a:t>attract</a:t>
            </a:r>
            <a:r>
              <a:rPr lang="en-US" sz="1800" b="0" dirty="0">
                <a:latin typeface="Mandali"/>
                <a:ea typeface="Mandali"/>
                <a:cs typeface="Mandali"/>
                <a:sym typeface="Mandali"/>
              </a:rPr>
              <a:t> new customers, </a:t>
            </a:r>
            <a:r>
              <a:rPr lang="en-US" sz="1800" b="0" dirty="0">
                <a:solidFill>
                  <a:srgbClr val="FF0000"/>
                </a:solidFill>
                <a:latin typeface="Mandali"/>
                <a:ea typeface="Mandali"/>
                <a:cs typeface="Mandali"/>
                <a:sym typeface="Mandali"/>
              </a:rPr>
              <a:t>retain</a:t>
            </a:r>
            <a:r>
              <a:rPr lang="en-US" sz="1800" b="0" dirty="0">
                <a:latin typeface="Mandali"/>
                <a:ea typeface="Mandali"/>
                <a:cs typeface="Mandali"/>
                <a:sym typeface="Mandali"/>
              </a:rPr>
              <a:t> existing customers and enhance </a:t>
            </a:r>
            <a:r>
              <a:rPr lang="en-US" sz="1800" b="0" dirty="0">
                <a:solidFill>
                  <a:srgbClr val="FF0000"/>
                </a:solidFill>
                <a:latin typeface="Mandali"/>
                <a:ea typeface="Mandali"/>
                <a:cs typeface="Mandali"/>
                <a:sym typeface="Mandali"/>
              </a:rPr>
              <a:t>customer loyalty</a:t>
            </a:r>
          </a:p>
          <a:p>
            <a:pPr marL="514350" lvl="0" indent="-285750" algn="l" rtl="0">
              <a:spcAft>
                <a:spcPts val="0"/>
              </a:spcAft>
              <a:buFontTx/>
              <a:buChar char="-"/>
            </a:pPr>
            <a:r>
              <a:rPr lang="en-US" sz="1800" b="0" dirty="0">
                <a:solidFill>
                  <a:srgbClr val="00B0F0"/>
                </a:solidFill>
                <a:latin typeface="Mandali"/>
                <a:ea typeface="Mandali"/>
                <a:cs typeface="Mandali"/>
                <a:sym typeface="Mandali"/>
              </a:rPr>
              <a:t>E.g. Tai Hing Group </a:t>
            </a:r>
            <a:r>
              <a:rPr lang="en-US" sz="1800" b="0" dirty="0" smtClean="0">
                <a:solidFill>
                  <a:srgbClr val="00B0F0"/>
                </a:solidFill>
                <a:latin typeface="Mandali"/>
                <a:ea typeface="Mandali"/>
                <a:cs typeface="Mandali"/>
                <a:sym typeface="Mandali"/>
              </a:rPr>
              <a:t>developed </a:t>
            </a:r>
            <a:r>
              <a:rPr lang="en-US" sz="1800" b="0" dirty="0">
                <a:solidFill>
                  <a:srgbClr val="00B0F0"/>
                </a:solidFill>
                <a:latin typeface="Mandali"/>
                <a:ea typeface="Mandali"/>
                <a:cs typeface="Mandali"/>
                <a:sym typeface="Mandali"/>
              </a:rPr>
              <a:t>a mobile app to understand customers’ preferences to enhance customer relationships</a:t>
            </a:r>
          </a:p>
          <a:p>
            <a:pPr marL="457200" lvl="0" indent="-228600" algn="l" rtl="0">
              <a:lnSpc>
                <a:spcPct val="115000"/>
              </a:lnSpc>
              <a:spcBef>
                <a:spcPts val="1200"/>
              </a:spcBef>
              <a:spcAft>
                <a:spcPts val="0"/>
              </a:spcAft>
              <a:buNone/>
            </a:pPr>
            <a:endParaRPr sz="1800" dirty="0">
              <a:latin typeface="Mandali"/>
              <a:ea typeface="Mandali"/>
              <a:cs typeface="Mandali"/>
              <a:sym typeface="Mandali"/>
            </a:endParaRPr>
          </a:p>
        </p:txBody>
      </p:sp>
    </p:spTree>
    <p:extLst>
      <p:ext uri="{BB962C8B-B14F-4D97-AF65-F5344CB8AC3E}">
        <p14:creationId xmlns:p14="http://schemas.microsoft.com/office/powerpoint/2010/main" val="1738989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69"/>
          <p:cNvSpPr txBox="1">
            <a:spLocks noGrp="1"/>
          </p:cNvSpPr>
          <p:nvPr>
            <p:ph type="ctrTitle"/>
          </p:nvPr>
        </p:nvSpPr>
        <p:spPr>
          <a:xfrm>
            <a:off x="1915350" y="2119025"/>
            <a:ext cx="5313300" cy="7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Teaching Part 5: </a:t>
            </a:r>
            <a:endParaRPr>
              <a:solidFill>
                <a:schemeClr val="dk1"/>
              </a:solidFill>
            </a:endParaRPr>
          </a:p>
        </p:txBody>
      </p:sp>
      <p:sp>
        <p:nvSpPr>
          <p:cNvPr id="907" name="Google Shape;907;p69"/>
          <p:cNvSpPr txBox="1">
            <a:spLocks noGrp="1"/>
          </p:cNvSpPr>
          <p:nvPr>
            <p:ph type="subTitle" idx="1"/>
          </p:nvPr>
        </p:nvSpPr>
        <p:spPr>
          <a:xfrm>
            <a:off x="2254800" y="2855225"/>
            <a:ext cx="46344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Information Management</a:t>
            </a:r>
            <a:endParaRPr sz="3000" b="1"/>
          </a:p>
        </p:txBody>
      </p:sp>
      <p:sp>
        <p:nvSpPr>
          <p:cNvPr id="908" name="Google Shape;908;p69"/>
          <p:cNvSpPr txBox="1">
            <a:spLocks noGrp="1"/>
          </p:cNvSpPr>
          <p:nvPr>
            <p:ph type="title" idx="2"/>
          </p:nvPr>
        </p:nvSpPr>
        <p:spPr>
          <a:xfrm>
            <a:off x="3784050" y="549050"/>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7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Part 5: Information Management</a:t>
            </a:r>
            <a:endParaRPr sz="2300"/>
          </a:p>
        </p:txBody>
      </p:sp>
      <p:sp>
        <p:nvSpPr>
          <p:cNvPr id="914" name="Google Shape;914;p70"/>
          <p:cNvSpPr txBox="1">
            <a:spLocks noGrp="1"/>
          </p:cNvSpPr>
          <p:nvPr>
            <p:ph type="subTitle" idx="5"/>
          </p:nvPr>
        </p:nvSpPr>
        <p:spPr>
          <a:xfrm>
            <a:off x="713225" y="1122085"/>
            <a:ext cx="7717500" cy="3743425"/>
          </a:xfrm>
          <a:prstGeom prst="rect">
            <a:avLst/>
          </a:prstGeom>
        </p:spPr>
        <p:txBody>
          <a:bodyPr spcFirstLastPara="1" wrap="square" lIns="91425" tIns="91425" rIns="91425" bIns="91425" anchor="t" anchorCtr="0">
            <a:noAutofit/>
          </a:bodyPr>
          <a:lstStyle/>
          <a:p>
            <a:pPr marL="450850" lvl="0" indent="-361950">
              <a:spcBef>
                <a:spcPts val="1000"/>
              </a:spcBef>
              <a:buSzPts val="2200"/>
            </a:pPr>
            <a:r>
              <a:rPr lang="en" sz="1800" dirty="0">
                <a:latin typeface="Mandali"/>
                <a:ea typeface="Mandali"/>
                <a:cs typeface="Mandali"/>
                <a:sym typeface="Mandali"/>
              </a:rPr>
              <a:t>1. </a:t>
            </a:r>
            <a:r>
              <a:rPr lang="en" sz="1800" dirty="0" smtClean="0">
                <a:latin typeface="Mandali"/>
                <a:ea typeface="Mandali"/>
                <a:cs typeface="Mandali"/>
                <a:sym typeface="Mandali"/>
              </a:rPr>
              <a:t> </a:t>
            </a:r>
            <a:r>
              <a:rPr lang="en-US" sz="1800" dirty="0" smtClean="0">
                <a:latin typeface="Mandali"/>
                <a:ea typeface="Mandali"/>
                <a:cs typeface="Mandali"/>
                <a:sym typeface="Mandali"/>
              </a:rPr>
              <a:t>Make </a:t>
            </a:r>
            <a:r>
              <a:rPr lang="en-US" sz="1800" dirty="0">
                <a:latin typeface="Mandali"/>
                <a:ea typeface="Mandali"/>
                <a:cs typeface="Mandali"/>
                <a:sym typeface="Mandali"/>
              </a:rPr>
              <a:t>a guess, which restaurants do you think are the top three revenue contributors of the Tai Hing Group?</a:t>
            </a:r>
            <a:endParaRPr lang="en" sz="1800" dirty="0">
              <a:latin typeface="Mandali"/>
              <a:ea typeface="Mandali"/>
              <a:cs typeface="Mandali"/>
              <a:sym typeface="Mandali"/>
            </a:endParaRPr>
          </a:p>
          <a:p>
            <a:pPr marL="450850" lvl="0" indent="-361950" algn="l" rtl="0">
              <a:spcBef>
                <a:spcPts val="1800"/>
              </a:spcBef>
              <a:spcAft>
                <a:spcPts val="0"/>
              </a:spcAft>
              <a:buSzPts val="2200"/>
            </a:pPr>
            <a:r>
              <a:rPr lang="en" sz="1800" dirty="0">
                <a:latin typeface="Mandali"/>
                <a:ea typeface="Mandali"/>
                <a:cs typeface="Mandali"/>
                <a:sym typeface="Mandali"/>
              </a:rPr>
              <a:t>2. </a:t>
            </a:r>
            <a:r>
              <a:rPr lang="en" sz="1800" dirty="0" smtClean="0">
                <a:latin typeface="Mandali"/>
                <a:ea typeface="Mandali"/>
                <a:cs typeface="Mandali"/>
                <a:sym typeface="Mandali"/>
              </a:rPr>
              <a:t> Can </a:t>
            </a:r>
            <a:r>
              <a:rPr lang="en" sz="1800" dirty="0">
                <a:latin typeface="Mandali"/>
                <a:ea typeface="Mandali"/>
                <a:cs typeface="Mandali"/>
                <a:sym typeface="Mandali"/>
              </a:rPr>
              <a:t>the business make decisions just by guessing the performance </a:t>
            </a:r>
            <a:r>
              <a:rPr lang="en" sz="1800" dirty="0" smtClean="0">
                <a:latin typeface="Mandali"/>
                <a:ea typeface="Mandali"/>
                <a:cs typeface="Mandali"/>
                <a:sym typeface="Mandali"/>
              </a:rPr>
              <a:t> of </a:t>
            </a:r>
            <a:r>
              <a:rPr lang="en" sz="1800" dirty="0">
                <a:latin typeface="Mandali"/>
                <a:ea typeface="Mandali"/>
                <a:cs typeface="Mandali"/>
                <a:sym typeface="Mandali"/>
              </a:rPr>
              <a:t>different brands?</a:t>
            </a:r>
          </a:p>
          <a:p>
            <a:pPr marL="88900" lvl="0" indent="0" algn="l" rtl="0">
              <a:spcBef>
                <a:spcPts val="1000"/>
              </a:spcBef>
              <a:spcAft>
                <a:spcPts val="0"/>
              </a:spcAft>
              <a:buSzPts val="2200"/>
            </a:pPr>
            <a:endParaRPr lang="en" sz="1800" dirty="0">
              <a:latin typeface="Mandali"/>
              <a:ea typeface="Mandali"/>
              <a:cs typeface="Mandali"/>
              <a:sym typeface="Mandali"/>
            </a:endParaRPr>
          </a:p>
          <a:p>
            <a:pPr marL="88900" lvl="0" indent="0" algn="l" rtl="0">
              <a:spcBef>
                <a:spcPts val="1800"/>
              </a:spcBef>
              <a:spcAft>
                <a:spcPts val="0"/>
              </a:spcAft>
              <a:buSzPts val="2200"/>
            </a:pPr>
            <a:r>
              <a:rPr lang="en" sz="1800" dirty="0">
                <a:latin typeface="Mandali"/>
                <a:ea typeface="Mandali"/>
                <a:cs typeface="Mandali"/>
                <a:sym typeface="Mandali"/>
              </a:rPr>
              <a:t>3. </a:t>
            </a:r>
            <a:r>
              <a:rPr lang="en" sz="1800" dirty="0" smtClean="0">
                <a:latin typeface="Mandali"/>
                <a:ea typeface="Mandali"/>
                <a:cs typeface="Mandali"/>
                <a:sym typeface="Mandali"/>
              </a:rPr>
              <a:t> How </a:t>
            </a:r>
            <a:r>
              <a:rPr lang="en" sz="1800" dirty="0">
                <a:latin typeface="Mandali"/>
                <a:ea typeface="Mandali"/>
                <a:cs typeface="Mandali"/>
                <a:sym typeface="Mandali"/>
              </a:rPr>
              <a:t>can the Tai Hing Group collect sales data?</a:t>
            </a:r>
          </a:p>
          <a:p>
            <a:pPr marL="88900" lvl="0" indent="0" algn="l" rtl="0">
              <a:spcBef>
                <a:spcPts val="1000"/>
              </a:spcBef>
              <a:spcAft>
                <a:spcPts val="0"/>
              </a:spcAft>
              <a:buSzPts val="2200"/>
            </a:pPr>
            <a:endParaRPr lang="en" sz="1800" dirty="0">
              <a:latin typeface="Mandali"/>
              <a:ea typeface="Mandali"/>
              <a:cs typeface="Mandali"/>
              <a:sym typeface="Mandali"/>
            </a:endParaRPr>
          </a:p>
          <a:p>
            <a:pPr marL="88900" lvl="0" indent="0" algn="l" rtl="0">
              <a:spcBef>
                <a:spcPts val="1800"/>
              </a:spcBef>
              <a:spcAft>
                <a:spcPts val="0"/>
              </a:spcAft>
              <a:buSzPts val="2200"/>
            </a:pPr>
            <a:r>
              <a:rPr lang="en" sz="1800" dirty="0">
                <a:latin typeface="Mandali"/>
                <a:ea typeface="Mandali"/>
                <a:cs typeface="Mandali"/>
                <a:sym typeface="Mandali"/>
              </a:rPr>
              <a:t>4. </a:t>
            </a:r>
            <a:r>
              <a:rPr lang="en" sz="1800" dirty="0" smtClean="0">
                <a:latin typeface="Mandali"/>
                <a:ea typeface="Mandali"/>
                <a:cs typeface="Mandali"/>
                <a:sym typeface="Mandali"/>
              </a:rPr>
              <a:t> After </a:t>
            </a:r>
            <a:r>
              <a:rPr lang="en" sz="1800" dirty="0">
                <a:latin typeface="Mandali"/>
                <a:ea typeface="Mandali"/>
                <a:cs typeface="Mandali"/>
                <a:sym typeface="Mandali"/>
              </a:rPr>
              <a:t>collecting the data, how </a:t>
            </a:r>
            <a:r>
              <a:rPr lang="en-GB" sz="1800" dirty="0" smtClean="0">
                <a:latin typeface="Mandali"/>
                <a:ea typeface="Mandali"/>
                <a:cs typeface="Mandali"/>
                <a:sym typeface="Mandali"/>
              </a:rPr>
              <a:t>would </a:t>
            </a:r>
            <a:r>
              <a:rPr lang="en" sz="1800" dirty="0" smtClean="0">
                <a:latin typeface="Mandali"/>
                <a:ea typeface="Mandali"/>
                <a:cs typeface="Mandali"/>
                <a:sym typeface="Mandali"/>
              </a:rPr>
              <a:t>you </a:t>
            </a:r>
            <a:r>
              <a:rPr lang="en" sz="1800" dirty="0">
                <a:latin typeface="Mandali"/>
                <a:ea typeface="Mandali"/>
                <a:cs typeface="Mandali"/>
                <a:sym typeface="Mandali"/>
              </a:rPr>
              <a:t>make use of them?</a:t>
            </a:r>
            <a:endParaRPr sz="1800" dirty="0">
              <a:latin typeface="Mandali"/>
              <a:ea typeface="Mandali"/>
              <a:cs typeface="Mandali"/>
              <a:sym typeface="Mandali"/>
            </a:endParaRPr>
          </a:p>
          <a:p>
            <a:pPr marL="0" lvl="0" indent="0" algn="l" rtl="0">
              <a:spcBef>
                <a:spcPts val="1000"/>
              </a:spcBef>
              <a:spcAft>
                <a:spcPts val="1000"/>
              </a:spcAft>
              <a:buNone/>
            </a:pPr>
            <a:endParaRPr sz="1800" dirty="0">
              <a:latin typeface="Mandali"/>
              <a:ea typeface="Mandali"/>
              <a:cs typeface="Mandali"/>
              <a:sym typeface="Mandali"/>
            </a:endParaRPr>
          </a:p>
        </p:txBody>
      </p:sp>
      <p:sp>
        <p:nvSpPr>
          <p:cNvPr id="2" name="TextBox 1">
            <a:extLst>
              <a:ext uri="{FF2B5EF4-FFF2-40B4-BE49-F238E27FC236}">
                <a16:creationId xmlns:a16="http://schemas.microsoft.com/office/drawing/2014/main" id="{86C1F4B2-472B-20A1-80BC-2E777580F5CD}"/>
              </a:ext>
            </a:extLst>
          </p:cNvPr>
          <p:cNvSpPr txBox="1"/>
          <p:nvPr/>
        </p:nvSpPr>
        <p:spPr>
          <a:xfrm>
            <a:off x="1140017" y="2701409"/>
            <a:ext cx="6839016" cy="584775"/>
          </a:xfrm>
          <a:prstGeom prst="rect">
            <a:avLst/>
          </a:prstGeom>
          <a:noFill/>
        </p:spPr>
        <p:txBody>
          <a:bodyPr wrap="square" rtlCol="0">
            <a:spAutoFit/>
          </a:bodyPr>
          <a:lstStyle/>
          <a:p>
            <a:r>
              <a:rPr lang="en-US" altLang="zh-HK" sz="1600" dirty="0">
                <a:solidFill>
                  <a:srgbClr val="FF0000"/>
                </a:solidFill>
                <a:latin typeface="Mandali" panose="02020500000000000000" charset="0"/>
                <a:cs typeface="Mandali" panose="02020500000000000000" charset="0"/>
              </a:rPr>
              <a:t>No, they have to collect data from the customers to understand their preferences so as to make marketing decisions. </a:t>
            </a:r>
          </a:p>
        </p:txBody>
      </p:sp>
      <p:sp>
        <p:nvSpPr>
          <p:cNvPr id="5" name="TextBox 4">
            <a:extLst>
              <a:ext uri="{FF2B5EF4-FFF2-40B4-BE49-F238E27FC236}">
                <a16:creationId xmlns:a16="http://schemas.microsoft.com/office/drawing/2014/main" id="{7D67B1E3-B95E-1F55-E46F-6B203628D44B}"/>
              </a:ext>
            </a:extLst>
          </p:cNvPr>
          <p:cNvSpPr txBox="1"/>
          <p:nvPr/>
        </p:nvSpPr>
        <p:spPr>
          <a:xfrm>
            <a:off x="1140017" y="3593300"/>
            <a:ext cx="6814116" cy="584775"/>
          </a:xfrm>
          <a:prstGeom prst="rect">
            <a:avLst/>
          </a:prstGeom>
          <a:noFill/>
        </p:spPr>
        <p:txBody>
          <a:bodyPr wrap="square">
            <a:spAutoFit/>
          </a:bodyPr>
          <a:lstStyle/>
          <a:p>
            <a:r>
              <a:rPr lang="en-GB" altLang="zh-HK" sz="1600" kern="0" dirty="0">
                <a:solidFill>
                  <a:srgbClr val="FF0000"/>
                </a:solidFill>
                <a:effectLst/>
                <a:latin typeface="Mandali" panose="02020500000000000000" charset="0"/>
                <a:ea typeface="新細明體" panose="02020500000000000000" pitchFamily="18" charset="-120"/>
                <a:cs typeface="Mandali" panose="02020500000000000000" charset="0"/>
              </a:rPr>
              <a:t>They can record the sales of each brand through daily operations, conduct survey of customers...</a:t>
            </a:r>
            <a:endParaRPr lang="zh-HK" altLang="en-US" sz="1600" dirty="0">
              <a:solidFill>
                <a:srgbClr val="FF0000"/>
              </a:solidFill>
              <a:latin typeface="Mandali" panose="02020500000000000000" charset="0"/>
              <a:cs typeface="Mandali" panose="02020500000000000000" charset="0"/>
            </a:endParaRPr>
          </a:p>
        </p:txBody>
      </p:sp>
    </p:spTree>
    <p:extLst>
      <p:ext uri="{BB962C8B-B14F-4D97-AF65-F5344CB8AC3E}">
        <p14:creationId xmlns:p14="http://schemas.microsoft.com/office/powerpoint/2010/main" val="15347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a:t>
            </a:r>
            <a:r>
              <a:rPr lang="en">
                <a:solidFill>
                  <a:schemeClr val="dk1"/>
                </a:solidFill>
              </a:rPr>
              <a:t>CONTENTS</a:t>
            </a:r>
            <a:endParaRPr>
              <a:solidFill>
                <a:schemeClr val="dk1"/>
              </a:solidFill>
            </a:endParaRPr>
          </a:p>
        </p:txBody>
      </p:sp>
      <p:sp>
        <p:nvSpPr>
          <p:cNvPr id="806" name="Google Shape;806;p58"/>
          <p:cNvSpPr/>
          <p:nvPr/>
        </p:nvSpPr>
        <p:spPr>
          <a:xfrm>
            <a:off x="902781" y="3080265"/>
            <a:ext cx="15345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58"/>
          <p:cNvGrpSpPr/>
          <p:nvPr/>
        </p:nvGrpSpPr>
        <p:grpSpPr>
          <a:xfrm>
            <a:off x="851208" y="2800855"/>
            <a:ext cx="92400" cy="411825"/>
            <a:chOff x="845575" y="2563700"/>
            <a:chExt cx="92400" cy="411825"/>
          </a:xfrm>
        </p:grpSpPr>
        <p:cxnSp>
          <p:nvCxnSpPr>
            <p:cNvPr id="808" name="Google Shape;808;p5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09" name="Google Shape;809;p5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58"/>
          <p:cNvSpPr txBox="1"/>
          <p:nvPr/>
        </p:nvSpPr>
        <p:spPr>
          <a:xfrm>
            <a:off x="793320" y="213582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Recall prior knowledge in the previous lesson</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sp>
        <p:nvSpPr>
          <p:cNvPr id="811" name="Google Shape;811;p58"/>
          <p:cNvSpPr/>
          <p:nvPr/>
        </p:nvSpPr>
        <p:spPr>
          <a:xfrm>
            <a:off x="2437281" y="3080265"/>
            <a:ext cx="15345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8"/>
          <p:cNvSpPr txBox="1"/>
          <p:nvPr/>
        </p:nvSpPr>
        <p:spPr>
          <a:xfrm>
            <a:off x="2323952" y="3492711"/>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Teaching Part 4: Marketing management</a:t>
            </a:r>
            <a:endParaRPr sz="800" b="1">
              <a:latin typeface="Roboto"/>
              <a:ea typeface="Roboto"/>
              <a:cs typeface="Roboto"/>
              <a:sym typeface="Roboto"/>
            </a:endParaRPr>
          </a:p>
        </p:txBody>
      </p:sp>
      <p:grpSp>
        <p:nvGrpSpPr>
          <p:cNvPr id="813" name="Google Shape;813;p58"/>
          <p:cNvGrpSpPr/>
          <p:nvPr/>
        </p:nvGrpSpPr>
        <p:grpSpPr>
          <a:xfrm rot="10800000">
            <a:off x="2395183" y="3080258"/>
            <a:ext cx="92400" cy="411825"/>
            <a:chOff x="2070100" y="2563700"/>
            <a:chExt cx="92400" cy="411825"/>
          </a:xfrm>
        </p:grpSpPr>
        <p:cxnSp>
          <p:nvCxnSpPr>
            <p:cNvPr id="814" name="Google Shape;814;p5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15" name="Google Shape;815;p5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58"/>
          <p:cNvSpPr/>
          <p:nvPr/>
        </p:nvSpPr>
        <p:spPr>
          <a:xfrm>
            <a:off x="3971778" y="3080265"/>
            <a:ext cx="15345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8"/>
          <p:cNvGrpSpPr/>
          <p:nvPr/>
        </p:nvGrpSpPr>
        <p:grpSpPr>
          <a:xfrm>
            <a:off x="3924544" y="2800855"/>
            <a:ext cx="92400" cy="411825"/>
            <a:chOff x="845575" y="2563700"/>
            <a:chExt cx="92400" cy="411825"/>
          </a:xfrm>
        </p:grpSpPr>
        <p:cxnSp>
          <p:nvCxnSpPr>
            <p:cNvPr id="818" name="Google Shape;818;p5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19" name="Google Shape;819;p5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58"/>
          <p:cNvSpPr txBox="1"/>
          <p:nvPr/>
        </p:nvSpPr>
        <p:spPr>
          <a:xfrm>
            <a:off x="3866522" y="213582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Teaching Part 5: Information management</a:t>
            </a:r>
            <a:endParaRPr sz="800" b="1">
              <a:latin typeface="Roboto"/>
              <a:ea typeface="Roboto"/>
              <a:cs typeface="Roboto"/>
              <a:sym typeface="Roboto"/>
            </a:endParaRPr>
          </a:p>
        </p:txBody>
      </p:sp>
      <p:sp>
        <p:nvSpPr>
          <p:cNvPr id="821" name="Google Shape;821;p58"/>
          <p:cNvSpPr/>
          <p:nvPr/>
        </p:nvSpPr>
        <p:spPr>
          <a:xfrm>
            <a:off x="5506276" y="3080265"/>
            <a:ext cx="15345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58"/>
          <p:cNvGrpSpPr/>
          <p:nvPr/>
        </p:nvGrpSpPr>
        <p:grpSpPr>
          <a:xfrm rot="10800000">
            <a:off x="5455515" y="3080258"/>
            <a:ext cx="92400" cy="411825"/>
            <a:chOff x="2070100" y="2563700"/>
            <a:chExt cx="92400" cy="411825"/>
          </a:xfrm>
        </p:grpSpPr>
        <p:cxnSp>
          <p:nvCxnSpPr>
            <p:cNvPr id="823" name="Google Shape;823;p5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24" name="Google Shape;824;p5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58"/>
          <p:cNvSpPr txBox="1"/>
          <p:nvPr/>
        </p:nvSpPr>
        <p:spPr>
          <a:xfrm>
            <a:off x="5370448" y="3492711"/>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Teaching Part 6: </a:t>
            </a:r>
            <a:endParaRPr sz="1200" b="1">
              <a:latin typeface="Roboto"/>
              <a:ea typeface="Roboto"/>
              <a:cs typeface="Roboto"/>
              <a:sym typeface="Roboto"/>
            </a:endParaRPr>
          </a:p>
          <a:p>
            <a:pPr marL="0" lvl="0" indent="0" algn="l" rtl="0">
              <a:spcBef>
                <a:spcPts val="0"/>
              </a:spcBef>
              <a:spcAft>
                <a:spcPts val="0"/>
              </a:spcAft>
              <a:buNone/>
            </a:pPr>
            <a:r>
              <a:rPr lang="en" sz="1200" b="1">
                <a:latin typeface="Roboto"/>
                <a:ea typeface="Roboto"/>
                <a:cs typeface="Roboto"/>
                <a:sym typeface="Roboto"/>
              </a:rPr>
              <a:t>Risk management</a:t>
            </a:r>
            <a:endParaRPr sz="800" b="1">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sp>
        <p:nvSpPr>
          <p:cNvPr id="826" name="Google Shape;826;p58"/>
          <p:cNvSpPr/>
          <p:nvPr/>
        </p:nvSpPr>
        <p:spPr>
          <a:xfrm>
            <a:off x="7040783" y="3080265"/>
            <a:ext cx="21057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 name="Google Shape;827;p58"/>
          <p:cNvGrpSpPr/>
          <p:nvPr/>
        </p:nvGrpSpPr>
        <p:grpSpPr>
          <a:xfrm>
            <a:off x="6994658" y="2800855"/>
            <a:ext cx="92400" cy="411825"/>
            <a:chOff x="845575" y="2563700"/>
            <a:chExt cx="92400" cy="411825"/>
          </a:xfrm>
        </p:grpSpPr>
        <p:cxnSp>
          <p:nvCxnSpPr>
            <p:cNvPr id="828" name="Google Shape;828;p5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29" name="Google Shape;829;p5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58"/>
          <p:cNvSpPr txBox="1"/>
          <p:nvPr/>
        </p:nvSpPr>
        <p:spPr>
          <a:xfrm>
            <a:off x="9143999" y="213582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b="1">
                <a:latin typeface="Roboto"/>
                <a:ea typeface="Roboto"/>
                <a:cs typeface="Roboto"/>
                <a:sym typeface="Roboto"/>
              </a:rPr>
              <a:t>Debriefing</a:t>
            </a:r>
            <a:endParaRPr sz="1200" b="1">
              <a:latin typeface="Roboto"/>
              <a:ea typeface="Roboto"/>
              <a:cs typeface="Roboto"/>
              <a:sym typeface="Roboto"/>
            </a:endParaRPr>
          </a:p>
        </p:txBody>
      </p:sp>
      <p:grpSp>
        <p:nvGrpSpPr>
          <p:cNvPr id="831" name="Google Shape;831;p58"/>
          <p:cNvGrpSpPr/>
          <p:nvPr/>
        </p:nvGrpSpPr>
        <p:grpSpPr>
          <a:xfrm flipH="1">
            <a:off x="9096385" y="2800851"/>
            <a:ext cx="92400" cy="411825"/>
            <a:chOff x="845575" y="2563700"/>
            <a:chExt cx="92400" cy="411825"/>
          </a:xfrm>
        </p:grpSpPr>
        <p:cxnSp>
          <p:nvCxnSpPr>
            <p:cNvPr id="832" name="Google Shape;832;p5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33" name="Google Shape;833;p5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58"/>
          <p:cNvSpPr txBox="1"/>
          <p:nvPr/>
        </p:nvSpPr>
        <p:spPr>
          <a:xfrm>
            <a:off x="6939724" y="2135825"/>
            <a:ext cx="1781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Formative assessment:</a:t>
            </a:r>
            <a:endParaRPr sz="1200" b="1">
              <a:latin typeface="Roboto"/>
              <a:ea typeface="Roboto"/>
              <a:cs typeface="Roboto"/>
              <a:sym typeface="Roboto"/>
            </a:endParaRPr>
          </a:p>
          <a:p>
            <a:pPr marL="0" lvl="0" indent="0" algn="l" rtl="0">
              <a:spcBef>
                <a:spcPts val="0"/>
              </a:spcBef>
              <a:spcAft>
                <a:spcPts val="0"/>
              </a:spcAft>
              <a:buNone/>
            </a:pPr>
            <a:r>
              <a:rPr lang="en" sz="1200" b="1">
                <a:latin typeface="Roboto"/>
                <a:ea typeface="Roboto"/>
                <a:cs typeface="Roboto"/>
                <a:sym typeface="Roboto"/>
              </a:rPr>
              <a:t>5 MCQs</a:t>
            </a:r>
            <a:endParaRPr sz="1200" b="1">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5: Information Management</a:t>
            </a:r>
            <a:endParaRPr sz="2300" dirty="0"/>
          </a:p>
        </p:txBody>
      </p:sp>
      <p:sp>
        <p:nvSpPr>
          <p:cNvPr id="920" name="Google Shape;920;p71"/>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andali"/>
                <a:ea typeface="Mandali"/>
                <a:cs typeface="Mandali"/>
                <a:sym typeface="Mandali"/>
              </a:rPr>
              <a:t>Information management is the process of </a:t>
            </a:r>
            <a:r>
              <a:rPr lang="en-US" dirty="0">
                <a:solidFill>
                  <a:srgbClr val="FF0000"/>
                </a:solidFill>
                <a:latin typeface="Mandali"/>
                <a:ea typeface="Mandali"/>
                <a:cs typeface="Mandali"/>
                <a:sym typeface="Mandali"/>
              </a:rPr>
              <a:t>gathering</a:t>
            </a:r>
            <a:r>
              <a:rPr lang="en-US" dirty="0">
                <a:latin typeface="Mandali"/>
                <a:ea typeface="Mandali"/>
                <a:cs typeface="Mandali"/>
                <a:sym typeface="Mandali"/>
              </a:rPr>
              <a:t>, </a:t>
            </a:r>
            <a:r>
              <a:rPr lang="en-US" dirty="0">
                <a:solidFill>
                  <a:srgbClr val="FF0000"/>
                </a:solidFill>
                <a:latin typeface="Mandali"/>
                <a:ea typeface="Mandali"/>
                <a:cs typeface="Mandali"/>
                <a:sym typeface="Mandali"/>
              </a:rPr>
              <a:t>processing</a:t>
            </a:r>
            <a:r>
              <a:rPr lang="en-US" dirty="0">
                <a:latin typeface="Mandali"/>
                <a:ea typeface="Mandali"/>
                <a:cs typeface="Mandali"/>
                <a:sym typeface="Mandali"/>
              </a:rPr>
              <a:t>, </a:t>
            </a:r>
            <a:r>
              <a:rPr lang="en-US" dirty="0">
                <a:solidFill>
                  <a:srgbClr val="FF0000"/>
                </a:solidFill>
                <a:latin typeface="Mandali"/>
                <a:ea typeface="Mandali"/>
                <a:cs typeface="Mandali"/>
                <a:sym typeface="Mandali"/>
              </a:rPr>
              <a:t>storing</a:t>
            </a:r>
            <a:r>
              <a:rPr lang="en-US" dirty="0">
                <a:latin typeface="Mandali"/>
                <a:ea typeface="Mandali"/>
                <a:cs typeface="Mandali"/>
                <a:sym typeface="Mandali"/>
              </a:rPr>
              <a:t> and </a:t>
            </a:r>
            <a:r>
              <a:rPr lang="en-US" dirty="0">
                <a:solidFill>
                  <a:srgbClr val="FF0000"/>
                </a:solidFill>
                <a:latin typeface="Mandali"/>
                <a:ea typeface="Mandali"/>
                <a:cs typeface="Mandali"/>
                <a:sym typeface="Mandali"/>
              </a:rPr>
              <a:t>distributing</a:t>
            </a:r>
            <a:r>
              <a:rPr lang="en-US" dirty="0">
                <a:latin typeface="Mandali"/>
                <a:ea typeface="Mandali"/>
                <a:cs typeface="Mandali"/>
                <a:sym typeface="Mandali"/>
              </a:rPr>
              <a:t> information to support a company’s operations and decision-making.</a:t>
            </a:r>
            <a:endParaRPr lang="en" dirty="0">
              <a:latin typeface="Mandali"/>
              <a:ea typeface="Mandali"/>
              <a:cs typeface="Mandali"/>
              <a:sym typeface="Mandali"/>
            </a:endParaRPr>
          </a:p>
          <a:p>
            <a:pPr marL="0" lvl="0" indent="0" algn="l" rtl="0">
              <a:spcBef>
                <a:spcPts val="0"/>
              </a:spcBef>
              <a:spcAft>
                <a:spcPts val="0"/>
              </a:spcAft>
              <a:buNone/>
            </a:pPr>
            <a:endParaRPr lang="en" dirty="0">
              <a:latin typeface="Mandali"/>
              <a:ea typeface="Mandali"/>
              <a:cs typeface="Mandali"/>
              <a:sym typeface="Mandali"/>
            </a:endParaRPr>
          </a:p>
          <a:p>
            <a:pPr marL="0" lvl="0" indent="0" algn="l" rtl="0">
              <a:spcBef>
                <a:spcPts val="0"/>
              </a:spcBef>
              <a:spcAft>
                <a:spcPts val="0"/>
              </a:spcAft>
              <a:buNone/>
            </a:pPr>
            <a:r>
              <a:rPr lang="en" dirty="0">
                <a:latin typeface="Mandali"/>
                <a:ea typeface="Mandali"/>
                <a:cs typeface="Mandali"/>
                <a:sym typeface="Mandali"/>
              </a:rPr>
              <a:t>Key functions of information management:</a:t>
            </a:r>
            <a:endParaRPr dirty="0">
              <a:latin typeface="Mandali"/>
              <a:ea typeface="Mandali"/>
              <a:cs typeface="Mandali"/>
              <a:sym typeface="Mandali"/>
            </a:endParaRPr>
          </a:p>
          <a:p>
            <a:pPr marL="457200" lvl="0" indent="-368300" algn="l" rtl="0">
              <a:spcBef>
                <a:spcPts val="1200"/>
              </a:spcBef>
              <a:spcAft>
                <a:spcPts val="0"/>
              </a:spcAft>
              <a:buSzPts val="2200"/>
              <a:buFont typeface="Mandali"/>
              <a:buChar char="-"/>
            </a:pPr>
            <a:r>
              <a:rPr lang="en-US" sz="1800" b="0" dirty="0">
                <a:latin typeface="Mandali"/>
                <a:ea typeface="Mandali"/>
                <a:cs typeface="Mandali"/>
                <a:sym typeface="Mandali"/>
              </a:rPr>
              <a:t>Storing, processing and managing business transaction data</a:t>
            </a:r>
          </a:p>
          <a:p>
            <a:pPr marL="457200" lvl="0" indent="-368300" algn="l" rtl="0">
              <a:spcBef>
                <a:spcPts val="1200"/>
              </a:spcBef>
              <a:spcAft>
                <a:spcPts val="0"/>
              </a:spcAft>
              <a:buSzPts val="2200"/>
              <a:buFont typeface="Mandali"/>
              <a:buChar char="-"/>
            </a:pPr>
            <a:r>
              <a:rPr lang="en-US" sz="1800" b="0" dirty="0">
                <a:latin typeface="Mandali"/>
                <a:ea typeface="Mandali"/>
                <a:cs typeface="Mandali"/>
                <a:sym typeface="Mandali"/>
              </a:rPr>
              <a:t>Setting up and maintaining information systems to support other departments</a:t>
            </a:r>
          </a:p>
          <a:p>
            <a:pPr marL="457200" lvl="0" indent="-368300" algn="l" rtl="0">
              <a:spcBef>
                <a:spcPts val="1200"/>
              </a:spcBef>
              <a:spcAft>
                <a:spcPts val="0"/>
              </a:spcAft>
              <a:buSzPts val="2200"/>
              <a:buFont typeface="Mandali"/>
              <a:buChar char="-"/>
            </a:pPr>
            <a:r>
              <a:rPr lang="en-US" sz="1800" b="0" dirty="0">
                <a:latin typeface="Mandali"/>
                <a:ea typeface="Mandali"/>
                <a:cs typeface="Mandali"/>
                <a:sym typeface="Mandali"/>
              </a:rPr>
              <a:t>Setting up and maintaining network systems to facilitate communication</a:t>
            </a:r>
          </a:p>
          <a:p>
            <a:pPr marL="0" lvl="0" indent="0" algn="l" rtl="0">
              <a:lnSpc>
                <a:spcPct val="115000"/>
              </a:lnSpc>
              <a:spcBef>
                <a:spcPts val="0"/>
              </a:spcBef>
              <a:spcAft>
                <a:spcPts val="0"/>
              </a:spcAft>
              <a:buNone/>
            </a:pPr>
            <a:endParaRPr b="0" dirty="0">
              <a:latin typeface="Mandali"/>
              <a:ea typeface="Mandali"/>
              <a:cs typeface="Mandali"/>
              <a:sym typeface="Mandali"/>
            </a:endParaRPr>
          </a:p>
          <a:p>
            <a:pPr marL="0" lvl="0" indent="0" algn="l" rtl="0">
              <a:spcBef>
                <a:spcPts val="0"/>
              </a:spcBef>
              <a:spcAft>
                <a:spcPts val="1000"/>
              </a:spcAft>
              <a:buNone/>
            </a:pPr>
            <a:endParaRPr dirty="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7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en" altLang="zh-HK" sz="2800" dirty="0"/>
              <a:t>Business segment analysis of </a:t>
            </a:r>
            <a:br>
              <a:rPr lang="en" altLang="zh-HK" sz="2800" dirty="0"/>
            </a:br>
            <a:r>
              <a:rPr lang="en" altLang="zh-HK" sz="2800" dirty="0"/>
              <a:t>Tai Hing Group</a:t>
            </a:r>
            <a:endParaRPr sz="2300" dirty="0"/>
          </a:p>
        </p:txBody>
      </p:sp>
      <p:sp>
        <p:nvSpPr>
          <p:cNvPr id="914" name="Google Shape;914;p70"/>
          <p:cNvSpPr txBox="1">
            <a:spLocks noGrp="1"/>
          </p:cNvSpPr>
          <p:nvPr>
            <p:ph type="subTitle" idx="5"/>
          </p:nvPr>
        </p:nvSpPr>
        <p:spPr>
          <a:xfrm>
            <a:off x="713225" y="1170775"/>
            <a:ext cx="7717500" cy="35277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Mandali"/>
              <a:buAutoNum type="arabicPeriod"/>
            </a:pPr>
            <a:endParaRPr sz="1800" dirty="0">
              <a:latin typeface="Mandali"/>
              <a:ea typeface="Mandali"/>
              <a:cs typeface="Mandali"/>
              <a:sym typeface="Mandali"/>
            </a:endParaRPr>
          </a:p>
          <a:p>
            <a:pPr marL="0" lvl="0" indent="0" algn="l" rtl="0">
              <a:spcBef>
                <a:spcPts val="1000"/>
              </a:spcBef>
              <a:spcAft>
                <a:spcPts val="1000"/>
              </a:spcAft>
              <a:buNone/>
            </a:pPr>
            <a:endParaRPr sz="1800" dirty="0">
              <a:latin typeface="Mandali"/>
              <a:ea typeface="Mandali"/>
              <a:cs typeface="Mandali"/>
              <a:sym typeface="Mandali"/>
            </a:endParaRPr>
          </a:p>
        </p:txBody>
      </p:sp>
      <p:pic>
        <p:nvPicPr>
          <p:cNvPr id="7" name="Google Shape;928;p72">
            <a:extLst>
              <a:ext uri="{FF2B5EF4-FFF2-40B4-BE49-F238E27FC236}">
                <a16:creationId xmlns:a16="http://schemas.microsoft.com/office/drawing/2014/main" id="{129B37F1-4245-A0C8-CA26-9D3ABC79B551}"/>
              </a:ext>
            </a:extLst>
          </p:cNvPr>
          <p:cNvPicPr preferRelativeResize="0"/>
          <p:nvPr/>
        </p:nvPicPr>
        <p:blipFill rotWithShape="1">
          <a:blip r:embed="rId3">
            <a:alphaModFix/>
          </a:blip>
          <a:srcRect t="26580" b="58605"/>
          <a:stretch/>
        </p:blipFill>
        <p:spPr>
          <a:xfrm>
            <a:off x="212642" y="1461049"/>
            <a:ext cx="5699059" cy="976614"/>
          </a:xfrm>
          <a:prstGeom prst="rect">
            <a:avLst/>
          </a:prstGeom>
          <a:noFill/>
          <a:ln>
            <a:noFill/>
          </a:ln>
        </p:spPr>
      </p:pic>
      <p:pic>
        <p:nvPicPr>
          <p:cNvPr id="8" name="Google Shape;926;p72">
            <a:extLst>
              <a:ext uri="{FF2B5EF4-FFF2-40B4-BE49-F238E27FC236}">
                <a16:creationId xmlns:a16="http://schemas.microsoft.com/office/drawing/2014/main" id="{FF9C4E2C-325F-DD65-2051-9110A816DDF1}"/>
              </a:ext>
            </a:extLst>
          </p:cNvPr>
          <p:cNvPicPr preferRelativeResize="0"/>
          <p:nvPr/>
        </p:nvPicPr>
        <p:blipFill rotWithShape="1">
          <a:blip r:embed="rId3">
            <a:alphaModFix/>
          </a:blip>
          <a:srcRect l="2058" t="61675" r="3203"/>
          <a:stretch/>
        </p:blipFill>
        <p:spPr>
          <a:xfrm>
            <a:off x="3536544" y="2437663"/>
            <a:ext cx="5566848" cy="2677705"/>
          </a:xfrm>
          <a:prstGeom prst="rect">
            <a:avLst/>
          </a:prstGeom>
          <a:noFill/>
          <a:ln>
            <a:noFill/>
          </a:ln>
        </p:spPr>
      </p:pic>
      <p:sp>
        <p:nvSpPr>
          <p:cNvPr id="9" name="Google Shape;929;p72">
            <a:extLst>
              <a:ext uri="{FF2B5EF4-FFF2-40B4-BE49-F238E27FC236}">
                <a16:creationId xmlns:a16="http://schemas.microsoft.com/office/drawing/2014/main" id="{73A53786-882D-7A07-EB55-A9E39A08A1A0}"/>
              </a:ext>
            </a:extLst>
          </p:cNvPr>
          <p:cNvSpPr/>
          <p:nvPr/>
        </p:nvSpPr>
        <p:spPr>
          <a:xfrm>
            <a:off x="-419705" y="1648057"/>
            <a:ext cx="6600372" cy="64093"/>
          </a:xfrm>
          <a:prstGeom prst="mathMinus">
            <a:avLst>
              <a:gd name="adj1" fmla="val 0"/>
            </a:avLst>
          </a:prstGeom>
          <a:solidFill>
            <a:schemeClr val="lt2"/>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9;p72">
            <a:extLst>
              <a:ext uri="{FF2B5EF4-FFF2-40B4-BE49-F238E27FC236}">
                <a16:creationId xmlns:a16="http://schemas.microsoft.com/office/drawing/2014/main" id="{961E8647-A1E8-84C9-4EBF-68D34108242B}"/>
              </a:ext>
            </a:extLst>
          </p:cNvPr>
          <p:cNvSpPr/>
          <p:nvPr/>
        </p:nvSpPr>
        <p:spPr>
          <a:xfrm>
            <a:off x="6663872" y="2867773"/>
            <a:ext cx="2480128" cy="133704"/>
          </a:xfrm>
          <a:prstGeom prst="mathMinus">
            <a:avLst>
              <a:gd name="adj1" fmla="val 0"/>
            </a:avLst>
          </a:prstGeom>
          <a:solidFill>
            <a:schemeClr val="lt2"/>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9;p72">
            <a:extLst>
              <a:ext uri="{FF2B5EF4-FFF2-40B4-BE49-F238E27FC236}">
                <a16:creationId xmlns:a16="http://schemas.microsoft.com/office/drawing/2014/main" id="{37581615-B4D7-1171-1FC6-2C871DB0090C}"/>
              </a:ext>
            </a:extLst>
          </p:cNvPr>
          <p:cNvSpPr/>
          <p:nvPr/>
        </p:nvSpPr>
        <p:spPr>
          <a:xfrm>
            <a:off x="3245169" y="3776516"/>
            <a:ext cx="3840222" cy="133704"/>
          </a:xfrm>
          <a:prstGeom prst="mathMinus">
            <a:avLst>
              <a:gd name="adj1" fmla="val 0"/>
            </a:avLst>
          </a:prstGeom>
          <a:solidFill>
            <a:schemeClr val="lt2"/>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Rounded Corners 11">
            <a:extLst>
              <a:ext uri="{FF2B5EF4-FFF2-40B4-BE49-F238E27FC236}">
                <a16:creationId xmlns:a16="http://schemas.microsoft.com/office/drawing/2014/main" id="{2F89F3BE-5FA4-4D8E-CDFA-B083082EA6F1}"/>
              </a:ext>
            </a:extLst>
          </p:cNvPr>
          <p:cNvSpPr/>
          <p:nvPr/>
        </p:nvSpPr>
        <p:spPr>
          <a:xfrm>
            <a:off x="212643" y="2798971"/>
            <a:ext cx="3032526" cy="2052554"/>
          </a:xfrm>
          <a:prstGeom prst="roundRect">
            <a:avLst/>
          </a:prstGeom>
          <a:solidFill>
            <a:srgbClr val="ABE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sz="1800" dirty="0">
                <a:solidFill>
                  <a:schemeClr val="tx1"/>
                </a:solidFill>
                <a:latin typeface="Mandali" panose="02020500000000000000" charset="0"/>
                <a:cs typeface="Mandali" panose="02020500000000000000" charset="0"/>
              </a:rPr>
              <a:t>According to the sales data of Tai Hing, </a:t>
            </a:r>
            <a:r>
              <a:rPr lang="en-US" altLang="zh-HK" sz="1800" dirty="0" err="1">
                <a:solidFill>
                  <a:schemeClr val="tx1"/>
                </a:solidFill>
                <a:latin typeface="Mandali" panose="02020500000000000000" charset="0"/>
                <a:cs typeface="Mandali" panose="02020500000000000000" charset="0"/>
              </a:rPr>
              <a:t>TeaWood</a:t>
            </a:r>
            <a:r>
              <a:rPr lang="en-US" altLang="zh-HK" sz="1800" dirty="0">
                <a:solidFill>
                  <a:schemeClr val="tx1"/>
                </a:solidFill>
                <a:latin typeface="Mandali" panose="02020500000000000000" charset="0"/>
                <a:cs typeface="Mandali" panose="02020500000000000000" charset="0"/>
              </a:rPr>
              <a:t> and </a:t>
            </a:r>
          </a:p>
          <a:p>
            <a:r>
              <a:rPr lang="en-US" altLang="zh-HK" sz="1800" dirty="0">
                <a:solidFill>
                  <a:schemeClr val="tx1"/>
                </a:solidFill>
                <a:latin typeface="Mandali" panose="02020500000000000000" charset="0"/>
                <a:cs typeface="Mandali" panose="02020500000000000000" charset="0"/>
              </a:rPr>
              <a:t>Men Wah Bing </a:t>
            </a:r>
            <a:r>
              <a:rPr lang="en-US" altLang="zh-HK" sz="1800" dirty="0" err="1">
                <a:solidFill>
                  <a:schemeClr val="tx1"/>
                </a:solidFill>
                <a:latin typeface="Mandali" panose="02020500000000000000" charset="0"/>
                <a:cs typeface="Mandali" panose="02020500000000000000" charset="0"/>
              </a:rPr>
              <a:t>Teng</a:t>
            </a:r>
            <a:r>
              <a:rPr lang="en-US" altLang="zh-HK" sz="1800" dirty="0">
                <a:solidFill>
                  <a:schemeClr val="tx1"/>
                </a:solidFill>
                <a:latin typeface="Mandali" panose="02020500000000000000" charset="0"/>
                <a:cs typeface="Mandali" panose="02020500000000000000" charset="0"/>
              </a:rPr>
              <a:t> </a:t>
            </a:r>
            <a:r>
              <a:rPr lang="en-US" altLang="zh-HK" sz="1800" dirty="0" smtClean="0">
                <a:solidFill>
                  <a:schemeClr val="tx1"/>
                </a:solidFill>
                <a:latin typeface="Mandali" panose="02020500000000000000" charset="0"/>
                <a:cs typeface="Mandali" panose="02020500000000000000" charset="0"/>
              </a:rPr>
              <a:t>were </a:t>
            </a:r>
            <a:r>
              <a:rPr lang="en-US" altLang="zh-HK" sz="1800" dirty="0">
                <a:solidFill>
                  <a:schemeClr val="tx1"/>
                </a:solidFill>
                <a:latin typeface="Mandali" panose="02020500000000000000" charset="0"/>
                <a:cs typeface="Mandali" panose="02020500000000000000" charset="0"/>
              </a:rPr>
              <a:t>the three largest revenue contributors of Tai Hing. </a:t>
            </a:r>
          </a:p>
        </p:txBody>
      </p:sp>
      <p:sp>
        <p:nvSpPr>
          <p:cNvPr id="2" name="TextBox 1">
            <a:extLst>
              <a:ext uri="{FF2B5EF4-FFF2-40B4-BE49-F238E27FC236}">
                <a16:creationId xmlns:a16="http://schemas.microsoft.com/office/drawing/2014/main" id="{1EBC9749-F40C-4790-8746-D905A4A54E0B}"/>
              </a:ext>
            </a:extLst>
          </p:cNvPr>
          <p:cNvSpPr txBox="1"/>
          <p:nvPr/>
        </p:nvSpPr>
        <p:spPr>
          <a:xfrm>
            <a:off x="6060708" y="1311235"/>
            <a:ext cx="3083292" cy="716478"/>
          </a:xfrm>
          <a:prstGeom prst="rect">
            <a:avLst/>
          </a:prstGeom>
          <a:noFill/>
        </p:spPr>
        <p:txBody>
          <a:bodyPr wrap="square" rtlCol="0">
            <a:spAutoFit/>
          </a:bodyPr>
          <a:lstStyle/>
          <a:p>
            <a:pPr lvl="0">
              <a:lnSpc>
                <a:spcPct val="115000"/>
              </a:lnSpc>
            </a:pPr>
            <a:r>
              <a:rPr lang="en-GB" sz="900" dirty="0">
                <a:latin typeface="Times New Roman" panose="02020603050405020304" pitchFamily="18" charset="0"/>
                <a:ea typeface="新細明體" panose="02020500000000000000" pitchFamily="18" charset="-120"/>
              </a:rPr>
              <a:t>Extracted from: Tai Hing Group Holdings Limited (2023, March 16). </a:t>
            </a:r>
            <a:r>
              <a:rPr lang="en-GB" sz="900" i="1" dirty="0">
                <a:latin typeface="Times New Roman" panose="02020603050405020304" pitchFamily="18" charset="0"/>
                <a:ea typeface="新細明體" panose="02020500000000000000" pitchFamily="18" charset="-120"/>
              </a:rPr>
              <a:t>2022 Interim Report. </a:t>
            </a:r>
            <a:r>
              <a:rPr lang="en-GB" sz="900" u="sng" dirty="0">
                <a:solidFill>
                  <a:srgbClr val="0000FF"/>
                </a:solidFill>
                <a:latin typeface="Times New Roman" panose="02020603050405020304" pitchFamily="18" charset="0"/>
                <a:ea typeface="新細明體" panose="02020500000000000000" pitchFamily="18" charset="-120"/>
                <a:hlinkClick r:id="rId4">
                  <a:extLst>
                    <a:ext uri="{A12FA001-AC4F-418D-AE19-62706E023703}">
                      <ahyp:hlinkClr xmlns="" xmlns:ahyp="http://schemas.microsoft.com/office/drawing/2018/hyperlinkcolor" val="tx"/>
                    </a:ext>
                  </a:extLst>
                </a:hlinkClick>
              </a:rPr>
              <a:t>https://moebius.asia/Documents/company/reports/listedco/listconews/sehk/2022/0923/2022092300825.pdf</a:t>
            </a:r>
            <a:r>
              <a:rPr lang="en-GB" sz="900" dirty="0">
                <a:latin typeface="Times New Roman" panose="02020603050405020304" pitchFamily="18" charset="0"/>
                <a:ea typeface="新細明體" panose="02020500000000000000" pitchFamily="18" charset="-120"/>
              </a:rPr>
              <a:t>. </a:t>
            </a:r>
            <a:endParaRPr lang="en-US" sz="900" dirty="0">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5"/>
          <p:cNvSpPr txBox="1">
            <a:spLocks noGrp="1"/>
          </p:cNvSpPr>
          <p:nvPr>
            <p:ph type="title"/>
          </p:nvPr>
        </p:nvSpPr>
        <p:spPr>
          <a:xfrm>
            <a:off x="713225" y="445025"/>
            <a:ext cx="791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t>Information Management of Tai Hing Group</a:t>
            </a:r>
            <a:endParaRPr sz="2300" dirty="0"/>
          </a:p>
        </p:txBody>
      </p:sp>
      <p:pic>
        <p:nvPicPr>
          <p:cNvPr id="954" name="Google Shape;954;p75"/>
          <p:cNvPicPr preferRelativeResize="0"/>
          <p:nvPr/>
        </p:nvPicPr>
        <p:blipFill rotWithShape="1">
          <a:blip r:embed="rId3">
            <a:alphaModFix/>
          </a:blip>
          <a:srcRect l="2290" r="1063"/>
          <a:stretch/>
        </p:blipFill>
        <p:spPr>
          <a:xfrm>
            <a:off x="362975" y="1431852"/>
            <a:ext cx="8613901" cy="1462651"/>
          </a:xfrm>
          <a:prstGeom prst="rect">
            <a:avLst/>
          </a:prstGeom>
          <a:noFill/>
          <a:ln>
            <a:noFill/>
          </a:ln>
        </p:spPr>
      </p:pic>
      <p:sp>
        <p:nvSpPr>
          <p:cNvPr id="2" name="Rectangle: Rounded Corners 1">
            <a:extLst>
              <a:ext uri="{FF2B5EF4-FFF2-40B4-BE49-F238E27FC236}">
                <a16:creationId xmlns:a16="http://schemas.microsoft.com/office/drawing/2014/main" id="{65FE473E-3228-616C-56FB-49C58831BD66}"/>
              </a:ext>
            </a:extLst>
          </p:cNvPr>
          <p:cNvSpPr/>
          <p:nvPr/>
        </p:nvSpPr>
        <p:spPr>
          <a:xfrm>
            <a:off x="815158" y="3287365"/>
            <a:ext cx="7513683" cy="1053930"/>
          </a:xfrm>
          <a:prstGeom prst="roundRect">
            <a:avLst/>
          </a:prstGeom>
          <a:solidFill>
            <a:srgbClr val="ABE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sz="1600" dirty="0">
                <a:solidFill>
                  <a:schemeClr val="tx1"/>
                </a:solidFill>
                <a:latin typeface="Mandali" panose="02020500000000000000" charset="0"/>
                <a:cs typeface="Mandali" panose="02020500000000000000" charset="0"/>
              </a:rPr>
              <a:t>Tai </a:t>
            </a:r>
            <a:r>
              <a:rPr lang="en-US" altLang="zh-HK" sz="1600" dirty="0" err="1">
                <a:solidFill>
                  <a:schemeClr val="tx1"/>
                </a:solidFill>
                <a:latin typeface="Mandali" panose="02020500000000000000" charset="0"/>
                <a:cs typeface="Mandali" panose="02020500000000000000" charset="0"/>
              </a:rPr>
              <a:t>Hing</a:t>
            </a:r>
            <a:r>
              <a:rPr lang="en-US" altLang="zh-HK" sz="1600" dirty="0">
                <a:solidFill>
                  <a:schemeClr val="tx1"/>
                </a:solidFill>
                <a:latin typeface="Mandali" panose="02020500000000000000" charset="0"/>
                <a:cs typeface="Mandali" panose="02020500000000000000" charset="0"/>
              </a:rPr>
              <a:t> </a:t>
            </a:r>
            <a:r>
              <a:rPr lang="en-US" altLang="zh-HK" sz="1600" dirty="0" smtClean="0">
                <a:solidFill>
                  <a:schemeClr val="tx1"/>
                </a:solidFill>
                <a:latin typeface="Mandali" panose="02020500000000000000" charset="0"/>
                <a:cs typeface="Mandali" panose="02020500000000000000" charset="0"/>
              </a:rPr>
              <a:t>Group was developing a </a:t>
            </a:r>
            <a:r>
              <a:rPr lang="en-US" altLang="zh-HK" sz="1600" dirty="0">
                <a:solidFill>
                  <a:schemeClr val="tx1"/>
                </a:solidFill>
                <a:latin typeface="Mandali" panose="02020500000000000000" charset="0"/>
                <a:cs typeface="Mandali" panose="02020500000000000000" charset="0"/>
              </a:rPr>
              <a:t>mobile app for customers to order online and collect sales data in order to improve the customer relationship management (e.g. attract potential customers and enhance customers’ loyalty)</a:t>
            </a:r>
          </a:p>
        </p:txBody>
      </p:sp>
      <p:sp>
        <p:nvSpPr>
          <p:cNvPr id="6" name="TextBox 5">
            <a:extLst>
              <a:ext uri="{FF2B5EF4-FFF2-40B4-BE49-F238E27FC236}">
                <a16:creationId xmlns:a16="http://schemas.microsoft.com/office/drawing/2014/main" id="{16046224-0A90-4B4B-9DB6-86DEC79BF0A0}"/>
              </a:ext>
            </a:extLst>
          </p:cNvPr>
          <p:cNvSpPr txBox="1"/>
          <p:nvPr/>
        </p:nvSpPr>
        <p:spPr>
          <a:xfrm>
            <a:off x="765375" y="4427022"/>
            <a:ext cx="6693125" cy="397929"/>
          </a:xfrm>
          <a:prstGeom prst="rect">
            <a:avLst/>
          </a:prstGeom>
          <a:noFill/>
        </p:spPr>
        <p:txBody>
          <a:bodyPr wrap="square" rtlCol="0">
            <a:spAutoFit/>
          </a:bodyPr>
          <a:lstStyle/>
          <a:p>
            <a:pPr lvl="0">
              <a:lnSpc>
                <a:spcPct val="115000"/>
              </a:lnSpc>
            </a:pPr>
            <a:r>
              <a:rPr lang="en-GB" sz="900" dirty="0">
                <a:latin typeface="Times New Roman" panose="02020603050405020304" pitchFamily="18" charset="0"/>
                <a:ea typeface="新細明體" panose="02020500000000000000" pitchFamily="18" charset="-120"/>
              </a:rPr>
              <a:t>Extracted from: Tai Hing Group Holdings Limited (2023, March 16). </a:t>
            </a:r>
            <a:r>
              <a:rPr lang="en-GB" sz="900" i="1" dirty="0">
                <a:latin typeface="Times New Roman" panose="02020603050405020304" pitchFamily="18" charset="0"/>
                <a:ea typeface="新細明體" panose="02020500000000000000" pitchFamily="18" charset="-120"/>
              </a:rPr>
              <a:t>2022 Interim Report. </a:t>
            </a:r>
            <a:r>
              <a:rPr lang="en-GB" sz="900" u="sng" dirty="0">
                <a:solidFill>
                  <a:srgbClr val="0000FF"/>
                </a:solidFill>
                <a:latin typeface="Times New Roman" panose="02020603050405020304" pitchFamily="18" charset="0"/>
                <a:ea typeface="新細明體" panose="02020500000000000000" pitchFamily="18" charset="-120"/>
                <a:hlinkClick r:id="rId4">
                  <a:extLst>
                    <a:ext uri="{A12FA001-AC4F-418D-AE19-62706E023703}">
                      <ahyp:hlinkClr xmlns="" xmlns:ahyp="http://schemas.microsoft.com/office/drawing/2018/hyperlinkcolor" val="tx"/>
                    </a:ext>
                  </a:extLst>
                </a:hlinkClick>
              </a:rPr>
              <a:t>https://moebius.asia/Documents/company/reports/listedco/listconews/sehk/2022/0923/2022092300825.pdf</a:t>
            </a:r>
            <a:r>
              <a:rPr lang="en-GB" sz="900" dirty="0">
                <a:latin typeface="Times New Roman" panose="02020603050405020304" pitchFamily="18" charset="0"/>
                <a:ea typeface="新細明體" panose="02020500000000000000" pitchFamily="18" charset="-120"/>
              </a:rPr>
              <a:t>. </a:t>
            </a:r>
            <a:endParaRPr lang="en-US" sz="900" dirty="0">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4"/>
          <p:cNvSpPr txBox="1">
            <a:spLocks noGrp="1"/>
          </p:cNvSpPr>
          <p:nvPr>
            <p:ph type="title"/>
          </p:nvPr>
        </p:nvSpPr>
        <p:spPr>
          <a:xfrm>
            <a:off x="713225" y="445025"/>
            <a:ext cx="791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t>Key Functions of Informantion Management</a:t>
            </a:r>
            <a:endParaRPr sz="2300" dirty="0"/>
          </a:p>
        </p:txBody>
      </p:sp>
      <p:sp>
        <p:nvSpPr>
          <p:cNvPr id="947" name="Google Shape;947;p74"/>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88900" lvl="0" indent="0" algn="l" rtl="0">
              <a:lnSpc>
                <a:spcPct val="100000"/>
              </a:lnSpc>
              <a:spcBef>
                <a:spcPts val="0"/>
              </a:spcBef>
              <a:spcAft>
                <a:spcPts val="0"/>
              </a:spcAft>
              <a:buSzPts val="2200"/>
            </a:pPr>
            <a:r>
              <a:rPr lang="en-US" sz="1600" u="sng" dirty="0">
                <a:latin typeface="Mandali"/>
                <a:ea typeface="Mandali"/>
                <a:cs typeface="Mandali"/>
                <a:sym typeface="Mandali"/>
              </a:rPr>
              <a:t>Storing, processing and managing business transaction data</a:t>
            </a:r>
          </a:p>
          <a:p>
            <a:pPr marL="88900" lvl="0" indent="0" algn="l" rtl="0">
              <a:lnSpc>
                <a:spcPct val="100000"/>
              </a:lnSpc>
              <a:spcBef>
                <a:spcPts val="600"/>
              </a:spcBef>
              <a:spcAft>
                <a:spcPts val="0"/>
              </a:spcAft>
              <a:buSzPts val="2200"/>
            </a:pPr>
            <a:r>
              <a:rPr lang="en-US" sz="1600" b="0">
                <a:latin typeface="Mandali"/>
                <a:ea typeface="Mandali"/>
                <a:cs typeface="Mandali"/>
                <a:sym typeface="Mandali"/>
              </a:rPr>
              <a:t>- </a:t>
            </a:r>
            <a:r>
              <a:rPr lang="en-US" sz="1600" b="0" smtClean="0">
                <a:latin typeface="Mandali"/>
                <a:ea typeface="Mandali"/>
                <a:cs typeface="Mandali"/>
                <a:sym typeface="Mandali"/>
              </a:rPr>
              <a:t>Develop/adopt </a:t>
            </a:r>
            <a:r>
              <a:rPr lang="en-US" sz="1600" b="0" dirty="0">
                <a:latin typeface="Mandali"/>
                <a:ea typeface="Mandali"/>
                <a:cs typeface="Mandali"/>
                <a:sym typeface="Mandali"/>
              </a:rPr>
              <a:t>a </a:t>
            </a:r>
            <a:r>
              <a:rPr lang="en-US" sz="1600" b="0" dirty="0">
                <a:solidFill>
                  <a:srgbClr val="FF0000"/>
                </a:solidFill>
                <a:latin typeface="Mandali"/>
                <a:ea typeface="Mandali"/>
                <a:cs typeface="Mandali"/>
                <a:sym typeface="Mandali"/>
              </a:rPr>
              <a:t>system</a:t>
            </a:r>
            <a:r>
              <a:rPr lang="en-US" sz="1600" b="0" dirty="0">
                <a:latin typeface="Mandali"/>
                <a:ea typeface="Mandali"/>
                <a:cs typeface="Mandali"/>
                <a:sym typeface="Mandali"/>
              </a:rPr>
              <a:t> that can store, process and manage business transaction data resulting from daily operations</a:t>
            </a:r>
          </a:p>
          <a:p>
            <a:pPr marL="88900" lvl="0" indent="0" algn="l" rtl="0">
              <a:lnSpc>
                <a:spcPct val="100000"/>
              </a:lnSpc>
              <a:spcBef>
                <a:spcPts val="600"/>
              </a:spcBef>
              <a:spcAft>
                <a:spcPts val="0"/>
              </a:spcAft>
              <a:buSzPts val="2200"/>
            </a:pPr>
            <a:r>
              <a:rPr lang="en-US" sz="1600" b="0" dirty="0">
                <a:latin typeface="Mandali"/>
                <a:ea typeface="Mandali"/>
                <a:cs typeface="Mandali"/>
                <a:sym typeface="Mandali"/>
              </a:rPr>
              <a:t>- Process and </a:t>
            </a:r>
            <a:r>
              <a:rPr lang="en-US" sz="1600" b="0" dirty="0" err="1">
                <a:latin typeface="Mandali"/>
                <a:ea typeface="Mandali"/>
                <a:cs typeface="Mandali"/>
                <a:sym typeface="Mandali"/>
              </a:rPr>
              <a:t>analyse</a:t>
            </a:r>
            <a:r>
              <a:rPr lang="en-US" sz="1600" b="0" dirty="0">
                <a:latin typeface="Mandali"/>
                <a:ea typeface="Mandali"/>
                <a:cs typeface="Mandali"/>
                <a:sym typeface="Mandali"/>
              </a:rPr>
              <a:t> data to become </a:t>
            </a:r>
            <a:r>
              <a:rPr lang="en-US" sz="1600" b="0" dirty="0">
                <a:solidFill>
                  <a:srgbClr val="FF0000"/>
                </a:solidFill>
                <a:latin typeface="Mandali"/>
                <a:ea typeface="Mandali"/>
                <a:cs typeface="Mandali"/>
                <a:sym typeface="Mandali"/>
              </a:rPr>
              <a:t>information</a:t>
            </a:r>
          </a:p>
        </p:txBody>
      </p:sp>
      <p:sp>
        <p:nvSpPr>
          <p:cNvPr id="2" name="Rectangle: Rounded Corners 1">
            <a:extLst>
              <a:ext uri="{FF2B5EF4-FFF2-40B4-BE49-F238E27FC236}">
                <a16:creationId xmlns:a16="http://schemas.microsoft.com/office/drawing/2014/main" id="{CB766E4F-7596-2C65-EE3C-99C52E01D7C4}"/>
              </a:ext>
            </a:extLst>
          </p:cNvPr>
          <p:cNvSpPr/>
          <p:nvPr/>
        </p:nvSpPr>
        <p:spPr>
          <a:xfrm>
            <a:off x="1024240" y="2870790"/>
            <a:ext cx="7095469" cy="1059443"/>
          </a:xfrm>
          <a:prstGeom prst="roundRect">
            <a:avLst/>
          </a:prstGeom>
          <a:solidFill>
            <a:srgbClr val="ABE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dirty="0">
                <a:solidFill>
                  <a:schemeClr val="tx1"/>
                </a:solidFill>
                <a:latin typeface="Mandali" panose="02020500000000000000" charset="0"/>
                <a:cs typeface="Mandali" panose="02020500000000000000" charset="0"/>
              </a:rPr>
              <a:t>E.g. Tai Hing Group </a:t>
            </a:r>
            <a:r>
              <a:rPr lang="en-US" altLang="zh-HK" dirty="0" smtClean="0">
                <a:solidFill>
                  <a:schemeClr val="tx1"/>
                </a:solidFill>
                <a:latin typeface="Mandali" panose="02020500000000000000" charset="0"/>
                <a:cs typeface="Mandali" panose="02020500000000000000" charset="0"/>
              </a:rPr>
              <a:t>collected </a:t>
            </a:r>
            <a:r>
              <a:rPr lang="en-US" altLang="zh-HK" dirty="0">
                <a:solidFill>
                  <a:schemeClr val="tx1"/>
                </a:solidFill>
                <a:latin typeface="Mandali" panose="02020500000000000000" charset="0"/>
                <a:cs typeface="Mandali" panose="02020500000000000000" charset="0"/>
              </a:rPr>
              <a:t>sales data and </a:t>
            </a:r>
            <a:r>
              <a:rPr lang="en-US" altLang="zh-HK" dirty="0" smtClean="0">
                <a:solidFill>
                  <a:schemeClr val="tx1"/>
                </a:solidFill>
                <a:latin typeface="Mandali" panose="02020500000000000000" charset="0"/>
                <a:cs typeface="Mandali" panose="02020500000000000000" charset="0"/>
              </a:rPr>
              <a:t>transformed it into </a:t>
            </a:r>
            <a:r>
              <a:rPr lang="en-US" altLang="zh-HK" dirty="0">
                <a:solidFill>
                  <a:schemeClr val="tx1"/>
                </a:solidFill>
                <a:latin typeface="Mandali" panose="02020500000000000000" charset="0"/>
                <a:cs typeface="Mandali" panose="02020500000000000000" charset="0"/>
              </a:rPr>
              <a:t>segment information like revenues generated from each brand, brand coverage and awareness so as to help making marketing decisions for the future development of the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4"/>
          <p:cNvSpPr txBox="1">
            <a:spLocks noGrp="1"/>
          </p:cNvSpPr>
          <p:nvPr>
            <p:ph type="title"/>
          </p:nvPr>
        </p:nvSpPr>
        <p:spPr>
          <a:xfrm>
            <a:off x="713225" y="445025"/>
            <a:ext cx="791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t>Key Functions of Informantion Management</a:t>
            </a:r>
            <a:endParaRPr sz="2300" dirty="0"/>
          </a:p>
        </p:txBody>
      </p:sp>
      <p:sp>
        <p:nvSpPr>
          <p:cNvPr id="947" name="Google Shape;947;p74"/>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88900" lvl="0" indent="0" algn="l" rtl="0">
              <a:lnSpc>
                <a:spcPct val="100000"/>
              </a:lnSpc>
              <a:spcBef>
                <a:spcPts val="0"/>
              </a:spcBef>
              <a:spcAft>
                <a:spcPts val="0"/>
              </a:spcAft>
              <a:buSzPts val="2200"/>
            </a:pPr>
            <a:r>
              <a:rPr lang="en-US" sz="1600" u="sng" dirty="0">
                <a:latin typeface="Mandali"/>
                <a:ea typeface="Mandali"/>
                <a:cs typeface="Mandali"/>
                <a:sym typeface="Mandali"/>
              </a:rPr>
              <a:t>Setting up and maintaining information systems to support other departments</a:t>
            </a:r>
          </a:p>
          <a:p>
            <a:pPr marL="88900" lvl="0" indent="0" algn="l" rtl="0">
              <a:lnSpc>
                <a:spcPct val="100000"/>
              </a:lnSpc>
              <a:spcBef>
                <a:spcPts val="0"/>
              </a:spcBef>
              <a:spcAft>
                <a:spcPts val="0"/>
              </a:spcAft>
              <a:buSzPts val="2200"/>
            </a:pPr>
            <a:r>
              <a:rPr lang="en-US" sz="1600" b="0" dirty="0">
                <a:latin typeface="Mandali"/>
                <a:ea typeface="Mandali"/>
                <a:cs typeface="Mandali"/>
                <a:sym typeface="Mandali"/>
              </a:rPr>
              <a:t>- Set up and maintain the company’s information systems</a:t>
            </a:r>
          </a:p>
          <a:p>
            <a:pPr marL="180975" lvl="0" indent="-92075" algn="l" rtl="0">
              <a:lnSpc>
                <a:spcPct val="100000"/>
              </a:lnSpc>
              <a:spcBef>
                <a:spcPts val="0"/>
              </a:spcBef>
              <a:spcAft>
                <a:spcPts val="0"/>
              </a:spcAft>
              <a:buSzPts val="2200"/>
            </a:pPr>
            <a:r>
              <a:rPr lang="en-US" sz="1600" b="0" dirty="0">
                <a:latin typeface="Mandali"/>
                <a:ea typeface="Mandali"/>
                <a:cs typeface="Mandali"/>
                <a:sym typeface="Mandali"/>
              </a:rPr>
              <a:t>- Allow other departments to obtain reliable and timely information which can aid their decision-making</a:t>
            </a:r>
          </a:p>
          <a:p>
            <a:pPr marL="88900" lvl="0" indent="0" algn="l" rtl="0">
              <a:lnSpc>
                <a:spcPct val="100000"/>
              </a:lnSpc>
              <a:spcBef>
                <a:spcPts val="0"/>
              </a:spcBef>
              <a:spcAft>
                <a:spcPts val="0"/>
              </a:spcAft>
              <a:buSzPts val="2200"/>
            </a:pPr>
            <a:endParaRPr lang="en-US" sz="1600" dirty="0">
              <a:latin typeface="Mandali"/>
              <a:ea typeface="Mandali"/>
              <a:cs typeface="Mandali"/>
              <a:sym typeface="Mandali"/>
            </a:endParaRPr>
          </a:p>
          <a:p>
            <a:pPr marL="88900" lvl="0" indent="0" algn="l" rtl="0">
              <a:lnSpc>
                <a:spcPct val="100000"/>
              </a:lnSpc>
              <a:spcBef>
                <a:spcPts val="0"/>
              </a:spcBef>
              <a:spcAft>
                <a:spcPts val="0"/>
              </a:spcAft>
              <a:buSzPts val="2200"/>
            </a:pPr>
            <a:endParaRPr lang="en-US" sz="1600" dirty="0">
              <a:latin typeface="Mandali"/>
              <a:ea typeface="Mandali"/>
              <a:cs typeface="Mandali"/>
              <a:sym typeface="Mandali"/>
            </a:endParaRPr>
          </a:p>
          <a:p>
            <a:pPr marL="88900" lvl="0" indent="0" algn="l" rtl="0">
              <a:lnSpc>
                <a:spcPct val="100000"/>
              </a:lnSpc>
              <a:spcBef>
                <a:spcPts val="0"/>
              </a:spcBef>
              <a:spcAft>
                <a:spcPts val="0"/>
              </a:spcAft>
              <a:buSzPts val="2200"/>
            </a:pPr>
            <a:endParaRPr lang="en-US" sz="1600" dirty="0">
              <a:latin typeface="Mandali"/>
              <a:ea typeface="Mandali"/>
              <a:cs typeface="Mandali"/>
              <a:sym typeface="Mandali"/>
            </a:endParaRPr>
          </a:p>
          <a:p>
            <a:pPr marL="88900" lvl="0" indent="0" algn="l" rtl="0">
              <a:lnSpc>
                <a:spcPct val="100000"/>
              </a:lnSpc>
              <a:spcBef>
                <a:spcPts val="0"/>
              </a:spcBef>
              <a:spcAft>
                <a:spcPts val="0"/>
              </a:spcAft>
              <a:buSzPts val="2200"/>
            </a:pPr>
            <a:endParaRPr lang="en-US" sz="1600" u="sng" dirty="0">
              <a:latin typeface="Mandali"/>
              <a:ea typeface="Mandali"/>
              <a:cs typeface="Mandali"/>
              <a:sym typeface="Mandali"/>
            </a:endParaRPr>
          </a:p>
          <a:p>
            <a:pPr marL="88900" lvl="0" indent="0" algn="l" rtl="0">
              <a:lnSpc>
                <a:spcPct val="100000"/>
              </a:lnSpc>
              <a:spcBef>
                <a:spcPts val="0"/>
              </a:spcBef>
              <a:spcAft>
                <a:spcPts val="0"/>
              </a:spcAft>
              <a:buSzPts val="2200"/>
            </a:pPr>
            <a:r>
              <a:rPr lang="en-US" sz="1600" u="sng" dirty="0">
                <a:latin typeface="Mandali"/>
                <a:ea typeface="Mandali"/>
                <a:cs typeface="Mandali"/>
                <a:sym typeface="Mandali"/>
              </a:rPr>
              <a:t>Setting up and maintaining network systems to facilitate communication</a:t>
            </a:r>
          </a:p>
          <a:p>
            <a:pPr marL="88900" lvl="0" indent="0" algn="l" rtl="0">
              <a:lnSpc>
                <a:spcPct val="100000"/>
              </a:lnSpc>
              <a:spcBef>
                <a:spcPts val="0"/>
              </a:spcBef>
              <a:spcAft>
                <a:spcPts val="0"/>
              </a:spcAft>
              <a:buSzPts val="2200"/>
            </a:pPr>
            <a:r>
              <a:rPr lang="en-US" sz="1600" b="0" dirty="0">
                <a:latin typeface="Mandali"/>
                <a:ea typeface="Mandali"/>
                <a:cs typeface="Mandali"/>
                <a:sym typeface="Mandali"/>
              </a:rPr>
              <a:t>- Set up and maintain network systems for communication</a:t>
            </a:r>
          </a:p>
          <a:p>
            <a:pPr marL="180975" lvl="0" indent="-92075" algn="l" rtl="0">
              <a:lnSpc>
                <a:spcPct val="100000"/>
              </a:lnSpc>
              <a:spcBef>
                <a:spcPts val="0"/>
              </a:spcBef>
              <a:spcAft>
                <a:spcPts val="0"/>
              </a:spcAft>
              <a:buSzPts val="2200"/>
            </a:pPr>
            <a:r>
              <a:rPr lang="en-US" sz="1600" b="0" dirty="0">
                <a:latin typeface="Mandali"/>
                <a:ea typeface="Mandali"/>
                <a:cs typeface="Mandali"/>
                <a:sym typeface="Mandali"/>
              </a:rPr>
              <a:t>- </a:t>
            </a:r>
            <a:r>
              <a:rPr lang="en-US" sz="1600" b="0" dirty="0" smtClean="0">
                <a:latin typeface="Mandali"/>
                <a:ea typeface="Mandali"/>
                <a:cs typeface="Mandali"/>
                <a:sym typeface="Mandali"/>
              </a:rPr>
              <a:t>Intranet </a:t>
            </a:r>
            <a:r>
              <a:rPr lang="en-US" sz="1600" b="0" dirty="0">
                <a:latin typeface="Mandali"/>
                <a:ea typeface="Mandali"/>
                <a:cs typeface="Mandali"/>
                <a:sym typeface="Mandali"/>
              </a:rPr>
              <a:t>and email system for internal communication, an online storage space for file sharing</a:t>
            </a:r>
          </a:p>
        </p:txBody>
      </p:sp>
      <p:sp>
        <p:nvSpPr>
          <p:cNvPr id="2" name="Rectangle: Rounded Corners 1">
            <a:extLst>
              <a:ext uri="{FF2B5EF4-FFF2-40B4-BE49-F238E27FC236}">
                <a16:creationId xmlns:a16="http://schemas.microsoft.com/office/drawing/2014/main" id="{CB766E4F-7596-2C65-EE3C-99C52E01D7C4}"/>
              </a:ext>
            </a:extLst>
          </p:cNvPr>
          <p:cNvSpPr/>
          <p:nvPr/>
        </p:nvSpPr>
        <p:spPr>
          <a:xfrm>
            <a:off x="1024240" y="2352919"/>
            <a:ext cx="7095469" cy="548073"/>
          </a:xfrm>
          <a:prstGeom prst="roundRect">
            <a:avLst/>
          </a:prstGeom>
          <a:solidFill>
            <a:srgbClr val="ABE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dirty="0">
                <a:solidFill>
                  <a:schemeClr val="tx1"/>
                </a:solidFill>
                <a:latin typeface="Mandali" panose="02020500000000000000" charset="0"/>
                <a:cs typeface="Mandali" panose="02020500000000000000" charset="0"/>
              </a:rPr>
              <a:t>E.g. Marketing management of Tai Hing can make marketing decisions according to the collected sales data (attract potential customers and enhance customers’ loyalty)</a:t>
            </a:r>
          </a:p>
        </p:txBody>
      </p:sp>
      <p:sp>
        <p:nvSpPr>
          <p:cNvPr id="3" name="Rectangle: Rounded Corners 2">
            <a:extLst>
              <a:ext uri="{FF2B5EF4-FFF2-40B4-BE49-F238E27FC236}">
                <a16:creationId xmlns:a16="http://schemas.microsoft.com/office/drawing/2014/main" id="{FB079981-6444-93BB-78F4-909468B0AF4B}"/>
              </a:ext>
            </a:extLst>
          </p:cNvPr>
          <p:cNvSpPr/>
          <p:nvPr/>
        </p:nvSpPr>
        <p:spPr>
          <a:xfrm>
            <a:off x="1024239" y="4233851"/>
            <a:ext cx="7095469" cy="409033"/>
          </a:xfrm>
          <a:prstGeom prst="roundRect">
            <a:avLst/>
          </a:prstGeom>
          <a:solidFill>
            <a:srgbClr val="ABE9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dirty="0">
                <a:solidFill>
                  <a:schemeClr val="tx1"/>
                </a:solidFill>
                <a:latin typeface="Mandali" panose="02020500000000000000" charset="0"/>
                <a:cs typeface="Mandali" panose="02020500000000000000" charset="0"/>
              </a:rPr>
              <a:t>E.g. Tai Hing will publish the latest news and information on their intranet</a:t>
            </a:r>
          </a:p>
        </p:txBody>
      </p:sp>
    </p:spTree>
    <p:extLst>
      <p:ext uri="{BB962C8B-B14F-4D97-AF65-F5344CB8AC3E}">
        <p14:creationId xmlns:p14="http://schemas.microsoft.com/office/powerpoint/2010/main" val="168171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76"/>
          <p:cNvSpPr txBox="1">
            <a:spLocks noGrp="1"/>
          </p:cNvSpPr>
          <p:nvPr>
            <p:ph type="ctrTitle"/>
          </p:nvPr>
        </p:nvSpPr>
        <p:spPr>
          <a:xfrm>
            <a:off x="1915350" y="2119025"/>
            <a:ext cx="5313300" cy="7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Teaching Part 6: </a:t>
            </a:r>
            <a:endParaRPr>
              <a:solidFill>
                <a:schemeClr val="dk1"/>
              </a:solidFill>
            </a:endParaRPr>
          </a:p>
        </p:txBody>
      </p:sp>
      <p:sp>
        <p:nvSpPr>
          <p:cNvPr id="960" name="Google Shape;960;p76"/>
          <p:cNvSpPr txBox="1">
            <a:spLocks noGrp="1"/>
          </p:cNvSpPr>
          <p:nvPr>
            <p:ph type="subTitle" idx="1"/>
          </p:nvPr>
        </p:nvSpPr>
        <p:spPr>
          <a:xfrm>
            <a:off x="2254800" y="2855225"/>
            <a:ext cx="46344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Risk Management</a:t>
            </a:r>
            <a:endParaRPr sz="3000" b="1"/>
          </a:p>
        </p:txBody>
      </p:sp>
      <p:sp>
        <p:nvSpPr>
          <p:cNvPr id="961" name="Google Shape;961;p76"/>
          <p:cNvSpPr txBox="1">
            <a:spLocks noGrp="1"/>
          </p:cNvSpPr>
          <p:nvPr>
            <p:ph type="title" idx="2"/>
          </p:nvPr>
        </p:nvSpPr>
        <p:spPr>
          <a:xfrm>
            <a:off x="3784050" y="382400"/>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7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Part 6: Risk Management</a:t>
            </a:r>
            <a:endParaRPr sz="2300"/>
          </a:p>
          <a:p>
            <a:pPr marL="0" lvl="0" indent="0" algn="ctr" rtl="0">
              <a:spcBef>
                <a:spcPts val="0"/>
              </a:spcBef>
              <a:spcAft>
                <a:spcPts val="0"/>
              </a:spcAft>
              <a:buNone/>
            </a:pPr>
            <a:endParaRPr sz="2300"/>
          </a:p>
        </p:txBody>
      </p:sp>
      <p:sp>
        <p:nvSpPr>
          <p:cNvPr id="967" name="Google Shape;967;p77"/>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431800" lvl="0" indent="-342900" algn="l" rtl="0">
              <a:lnSpc>
                <a:spcPct val="115000"/>
              </a:lnSpc>
              <a:spcBef>
                <a:spcPts val="0"/>
              </a:spcBef>
              <a:spcAft>
                <a:spcPts val="0"/>
              </a:spcAft>
              <a:buSzPts val="2200"/>
              <a:buAutoNum type="arabicPeriod"/>
            </a:pPr>
            <a:r>
              <a:rPr lang="en-US" sz="1800" dirty="0">
                <a:latin typeface="Mandali"/>
                <a:ea typeface="Mandali"/>
                <a:cs typeface="Mandali"/>
                <a:sym typeface="Mandali"/>
              </a:rPr>
              <a:t>From 2019 to 2021, what major challenge did the catering service providers face?</a:t>
            </a:r>
          </a:p>
          <a:p>
            <a:pPr marL="431800" lvl="0" indent="-342900" algn="l" rtl="0">
              <a:lnSpc>
                <a:spcPct val="115000"/>
              </a:lnSpc>
              <a:spcBef>
                <a:spcPts val="0"/>
              </a:spcBef>
              <a:spcAft>
                <a:spcPts val="0"/>
              </a:spcAft>
              <a:buSzPts val="2200"/>
              <a:buAutoNum type="arabicPeriod"/>
            </a:pPr>
            <a:endParaRPr lang="en-US" sz="1800" dirty="0">
              <a:latin typeface="Mandali"/>
              <a:ea typeface="Mandali"/>
              <a:cs typeface="Mandali"/>
              <a:sym typeface="Mandali"/>
            </a:endParaRPr>
          </a:p>
          <a:p>
            <a:pPr marL="431800" lvl="0" indent="-342900" algn="l" rtl="0">
              <a:lnSpc>
                <a:spcPct val="115000"/>
              </a:lnSpc>
              <a:spcBef>
                <a:spcPts val="0"/>
              </a:spcBef>
              <a:spcAft>
                <a:spcPts val="0"/>
              </a:spcAft>
              <a:buSzPts val="2200"/>
              <a:buAutoNum type="arabicPeriod"/>
            </a:pPr>
            <a:endParaRPr lang="en-US" sz="1800" dirty="0">
              <a:latin typeface="Mandali"/>
              <a:ea typeface="Mandali"/>
              <a:cs typeface="Mandali"/>
              <a:sym typeface="Mandali"/>
            </a:endParaRPr>
          </a:p>
          <a:p>
            <a:pPr marL="88900" lvl="0" indent="0" algn="l" rtl="0">
              <a:lnSpc>
                <a:spcPct val="115000"/>
              </a:lnSpc>
              <a:spcBef>
                <a:spcPts val="0"/>
              </a:spcBef>
              <a:spcAft>
                <a:spcPts val="0"/>
              </a:spcAft>
              <a:buSzPts val="2200"/>
            </a:pPr>
            <a:endParaRPr lang="en-US" sz="1800" dirty="0">
              <a:latin typeface="Mandali"/>
              <a:ea typeface="Mandali"/>
              <a:cs typeface="Mandali"/>
              <a:sym typeface="Mandali"/>
            </a:endParaRPr>
          </a:p>
          <a:p>
            <a:pPr marL="88900" lvl="0" indent="0" algn="l" rtl="0">
              <a:lnSpc>
                <a:spcPct val="115000"/>
              </a:lnSpc>
              <a:spcBef>
                <a:spcPts val="0"/>
              </a:spcBef>
              <a:spcAft>
                <a:spcPts val="0"/>
              </a:spcAft>
              <a:buSzPts val="2200"/>
            </a:pPr>
            <a:endParaRPr lang="en-US" sz="1800" dirty="0">
              <a:latin typeface="Mandali"/>
              <a:ea typeface="Mandali"/>
              <a:cs typeface="Mandali"/>
              <a:sym typeface="Mandali"/>
            </a:endParaRPr>
          </a:p>
          <a:p>
            <a:pPr marL="360363" lvl="0" indent="-271463" algn="l" rtl="0">
              <a:lnSpc>
                <a:spcPct val="115000"/>
              </a:lnSpc>
              <a:spcBef>
                <a:spcPts val="0"/>
              </a:spcBef>
              <a:spcAft>
                <a:spcPts val="0"/>
              </a:spcAft>
              <a:buSzPts val="2200"/>
            </a:pPr>
            <a:r>
              <a:rPr lang="en-US" sz="1800" dirty="0">
                <a:latin typeface="Mandali"/>
                <a:ea typeface="Mandali"/>
                <a:cs typeface="Mandali"/>
                <a:sym typeface="Mandali"/>
              </a:rPr>
              <a:t>2. </a:t>
            </a:r>
            <a:r>
              <a:rPr lang="en-US" sz="1800" dirty="0" smtClean="0">
                <a:latin typeface="Mandali"/>
                <a:ea typeface="Mandali"/>
                <a:cs typeface="Mandali"/>
                <a:sym typeface="Mandali"/>
              </a:rPr>
              <a:t>Besides </a:t>
            </a:r>
            <a:r>
              <a:rPr lang="en-US" sz="1800" dirty="0">
                <a:latin typeface="Mandali"/>
                <a:ea typeface="Mandali"/>
                <a:cs typeface="Mandali"/>
                <a:sym typeface="Mandali"/>
              </a:rPr>
              <a:t>the challenge mentioned above, what </a:t>
            </a:r>
            <a:r>
              <a:rPr lang="en-US" sz="1800" dirty="0" smtClean="0">
                <a:latin typeface="Mandali"/>
                <a:ea typeface="Mandali"/>
                <a:cs typeface="Mandali"/>
                <a:sym typeface="Mandali"/>
              </a:rPr>
              <a:t>kinds </a:t>
            </a:r>
            <a:r>
              <a:rPr lang="en-US" sz="1800" dirty="0">
                <a:latin typeface="Mandali"/>
                <a:ea typeface="Mandali"/>
                <a:cs typeface="Mandali"/>
                <a:sym typeface="Mandali"/>
              </a:rPr>
              <a:t>of risk can you think of when running a business?</a:t>
            </a:r>
          </a:p>
          <a:p>
            <a:pPr marL="88900" lvl="0" indent="0" algn="l" rtl="0">
              <a:lnSpc>
                <a:spcPct val="115000"/>
              </a:lnSpc>
              <a:spcBef>
                <a:spcPts val="0"/>
              </a:spcBef>
              <a:spcAft>
                <a:spcPts val="0"/>
              </a:spcAft>
              <a:buSzPts val="2200"/>
            </a:pPr>
            <a:endParaRPr sz="1600" dirty="0">
              <a:latin typeface="Mandali"/>
              <a:ea typeface="Mandali"/>
              <a:cs typeface="Mandali"/>
              <a:sym typeface="Mandali"/>
            </a:endParaRPr>
          </a:p>
        </p:txBody>
      </p:sp>
      <p:sp>
        <p:nvSpPr>
          <p:cNvPr id="2" name="TextBox 1">
            <a:extLst>
              <a:ext uri="{FF2B5EF4-FFF2-40B4-BE49-F238E27FC236}">
                <a16:creationId xmlns:a16="http://schemas.microsoft.com/office/drawing/2014/main" id="{D720658B-4D2B-1E05-2EB9-20FC5319765D}"/>
              </a:ext>
            </a:extLst>
          </p:cNvPr>
          <p:cNvSpPr txBox="1"/>
          <p:nvPr/>
        </p:nvSpPr>
        <p:spPr>
          <a:xfrm>
            <a:off x="1152467" y="1910867"/>
            <a:ext cx="7220434" cy="1077218"/>
          </a:xfrm>
          <a:prstGeom prst="rect">
            <a:avLst/>
          </a:prstGeom>
          <a:noFill/>
        </p:spPr>
        <p:txBody>
          <a:bodyPr wrap="square" rtlCol="0">
            <a:spAutoFit/>
          </a:bodyPr>
          <a:lstStyle/>
          <a:p>
            <a:r>
              <a:rPr lang="en-US" altLang="zh-HK" sz="1600" dirty="0">
                <a:solidFill>
                  <a:srgbClr val="FF0000"/>
                </a:solidFill>
                <a:latin typeface="Mandali" panose="02020500000000000000" charset="0"/>
                <a:cs typeface="Mandali" panose="02020500000000000000" charset="0"/>
              </a:rPr>
              <a:t>Because of the COVID-19, restaurants in Hong Kong had to follow the pandemic prevention policies adopted by the Health Department of Hong Kong. For example, the opening hours and the number of customers are restricted. </a:t>
            </a:r>
          </a:p>
        </p:txBody>
      </p:sp>
      <p:sp>
        <p:nvSpPr>
          <p:cNvPr id="3" name="TextBox 2">
            <a:extLst>
              <a:ext uri="{FF2B5EF4-FFF2-40B4-BE49-F238E27FC236}">
                <a16:creationId xmlns:a16="http://schemas.microsoft.com/office/drawing/2014/main" id="{AB7F644B-E72A-A111-EEBD-2D191623BB43}"/>
              </a:ext>
            </a:extLst>
          </p:cNvPr>
          <p:cNvSpPr txBox="1"/>
          <p:nvPr/>
        </p:nvSpPr>
        <p:spPr>
          <a:xfrm>
            <a:off x="1152467" y="3918249"/>
            <a:ext cx="6839016" cy="338554"/>
          </a:xfrm>
          <a:prstGeom prst="rect">
            <a:avLst/>
          </a:prstGeom>
          <a:noFill/>
        </p:spPr>
        <p:txBody>
          <a:bodyPr wrap="square" rtlCol="0">
            <a:spAutoFit/>
          </a:bodyPr>
          <a:lstStyle/>
          <a:p>
            <a:r>
              <a:rPr lang="en-US" altLang="zh-HK" sz="1600" dirty="0">
                <a:solidFill>
                  <a:srgbClr val="FF0000"/>
                </a:solidFill>
                <a:latin typeface="Mandali" panose="02020500000000000000" charset="0"/>
                <a:cs typeface="Mandali" panose="02020500000000000000" charset="0"/>
              </a:rPr>
              <a:t>Fire, robbery, occupational injuries of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7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Part 6: Risk Management</a:t>
            </a:r>
            <a:endParaRPr sz="2300"/>
          </a:p>
        </p:txBody>
      </p:sp>
      <p:sp>
        <p:nvSpPr>
          <p:cNvPr id="975" name="Google Shape;975;p78"/>
          <p:cNvSpPr txBox="1">
            <a:spLocks noGrp="1"/>
          </p:cNvSpPr>
          <p:nvPr>
            <p:ph type="subTitle" idx="5"/>
          </p:nvPr>
        </p:nvSpPr>
        <p:spPr>
          <a:xfrm>
            <a:off x="713225" y="1170775"/>
            <a:ext cx="7717500" cy="352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latin typeface="Mandali"/>
                <a:ea typeface="Mandali"/>
                <a:cs typeface="Mandali"/>
                <a:sym typeface="Mandali"/>
              </a:rPr>
              <a:t>Risk management is the process of </a:t>
            </a:r>
            <a:r>
              <a:rPr lang="en-US" dirty="0">
                <a:solidFill>
                  <a:srgbClr val="FF0000"/>
                </a:solidFill>
                <a:latin typeface="Mandali"/>
                <a:ea typeface="Mandali"/>
                <a:cs typeface="Mandali"/>
                <a:sym typeface="Mandali"/>
              </a:rPr>
              <a:t>identifying</a:t>
            </a:r>
            <a:r>
              <a:rPr lang="en-US" dirty="0">
                <a:latin typeface="Mandali"/>
                <a:ea typeface="Mandali"/>
                <a:cs typeface="Mandali"/>
                <a:sym typeface="Mandali"/>
              </a:rPr>
              <a:t> and </a:t>
            </a:r>
            <a:r>
              <a:rPr lang="en-US" dirty="0">
                <a:solidFill>
                  <a:srgbClr val="FF0000"/>
                </a:solidFill>
                <a:latin typeface="Mandali"/>
                <a:ea typeface="Mandali"/>
                <a:cs typeface="Mandali"/>
                <a:sym typeface="Mandali"/>
              </a:rPr>
              <a:t>assessing</a:t>
            </a:r>
            <a:r>
              <a:rPr lang="en-US" dirty="0">
                <a:latin typeface="Mandali"/>
                <a:ea typeface="Mandali"/>
                <a:cs typeface="Mandali"/>
                <a:sym typeface="Mandali"/>
              </a:rPr>
              <a:t> a company’s exposure to various types of risk and developing measures to </a:t>
            </a:r>
            <a:r>
              <a:rPr lang="en-US" dirty="0" err="1">
                <a:latin typeface="Mandali"/>
                <a:ea typeface="Mandali"/>
                <a:cs typeface="Mandali"/>
                <a:sym typeface="Mandali"/>
              </a:rPr>
              <a:t>minimise</a:t>
            </a:r>
            <a:r>
              <a:rPr lang="en-US" dirty="0">
                <a:latin typeface="Mandali"/>
                <a:ea typeface="Mandali"/>
                <a:cs typeface="Mandali"/>
                <a:sym typeface="Mandali"/>
              </a:rPr>
              <a:t> losses. </a:t>
            </a:r>
            <a:endParaRPr lang="en" dirty="0">
              <a:latin typeface="Mandali"/>
              <a:ea typeface="Mandali"/>
              <a:cs typeface="Mandali"/>
              <a:sym typeface="Mandali"/>
            </a:endParaRPr>
          </a:p>
          <a:p>
            <a:pPr marL="0" lvl="0" indent="0" algn="l" rtl="0">
              <a:spcBef>
                <a:spcPts val="600"/>
              </a:spcBef>
              <a:spcAft>
                <a:spcPts val="0"/>
              </a:spcAft>
              <a:buNone/>
            </a:pPr>
            <a:endParaRPr lang="en" dirty="0">
              <a:latin typeface="Mandali"/>
              <a:ea typeface="Mandali"/>
              <a:cs typeface="Mandali"/>
              <a:sym typeface="Mandali"/>
            </a:endParaRPr>
          </a:p>
          <a:p>
            <a:pPr marL="0" lvl="0" indent="0" algn="l" rtl="0">
              <a:spcBef>
                <a:spcPts val="600"/>
              </a:spcBef>
              <a:spcAft>
                <a:spcPts val="0"/>
              </a:spcAft>
              <a:buNone/>
            </a:pPr>
            <a:r>
              <a:rPr lang="en" dirty="0">
                <a:latin typeface="Mandali"/>
                <a:ea typeface="Mandali"/>
                <a:cs typeface="Mandali"/>
                <a:sym typeface="Mandali"/>
              </a:rPr>
              <a:t>Key functions of Risk Management:</a:t>
            </a:r>
            <a:endParaRPr dirty="0">
              <a:latin typeface="Mandali"/>
              <a:ea typeface="Mandali"/>
              <a:cs typeface="Mandali"/>
              <a:sym typeface="Mandali"/>
            </a:endParaRPr>
          </a:p>
          <a:p>
            <a:pPr marL="457200" lvl="0" indent="-368300" algn="l" rtl="0">
              <a:spcBef>
                <a:spcPts val="600"/>
              </a:spcBef>
              <a:spcAft>
                <a:spcPts val="0"/>
              </a:spcAft>
              <a:buSzPts val="2200"/>
              <a:buFont typeface="Mandali"/>
              <a:buChar char="-"/>
            </a:pPr>
            <a:r>
              <a:rPr lang="en-US" b="0" dirty="0">
                <a:latin typeface="Mandali"/>
                <a:ea typeface="Mandali"/>
                <a:cs typeface="Mandali"/>
                <a:sym typeface="Mandali"/>
              </a:rPr>
              <a:t>Identifying and measuring risks</a:t>
            </a:r>
          </a:p>
          <a:p>
            <a:pPr marL="457200" lvl="0" indent="-368300" algn="l" rtl="0">
              <a:spcBef>
                <a:spcPts val="600"/>
              </a:spcBef>
              <a:spcAft>
                <a:spcPts val="0"/>
              </a:spcAft>
              <a:buSzPts val="2200"/>
              <a:buFont typeface="Mandali"/>
              <a:buChar char="-"/>
            </a:pPr>
            <a:r>
              <a:rPr lang="en-US" b="0" dirty="0">
                <a:latin typeface="Mandali"/>
                <a:ea typeface="Mandali"/>
                <a:cs typeface="Mandali"/>
                <a:sym typeface="Mandali"/>
              </a:rPr>
              <a:t>Controlling </a:t>
            </a:r>
            <a:r>
              <a:rPr lang="en-US" b="0" dirty="0" smtClean="0">
                <a:latin typeface="Mandali"/>
                <a:ea typeface="Mandali"/>
                <a:cs typeface="Mandali"/>
                <a:sym typeface="Mandali"/>
              </a:rPr>
              <a:t>risks</a:t>
            </a:r>
            <a:endParaRPr lang="en-US" b="0" dirty="0">
              <a:latin typeface="Mandali"/>
              <a:ea typeface="Mandali"/>
              <a:cs typeface="Mandali"/>
              <a:sym typeface="Mandali"/>
            </a:endParaRPr>
          </a:p>
          <a:p>
            <a:pPr marL="0" lvl="0" indent="0" algn="l" rtl="0">
              <a:spcBef>
                <a:spcPts val="1000"/>
              </a:spcBef>
              <a:spcAft>
                <a:spcPts val="1000"/>
              </a:spcAft>
              <a:buNone/>
            </a:pPr>
            <a:endParaRPr dirty="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80"/>
          <p:cNvSpPr txBox="1">
            <a:spLocks noGrp="1"/>
          </p:cNvSpPr>
          <p:nvPr>
            <p:ph type="title"/>
          </p:nvPr>
        </p:nvSpPr>
        <p:spPr>
          <a:xfrm>
            <a:off x="713250" y="2672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Key functions of risk management</a:t>
            </a:r>
            <a:endParaRPr sz="2300" dirty="0"/>
          </a:p>
        </p:txBody>
      </p:sp>
      <p:sp>
        <p:nvSpPr>
          <p:cNvPr id="988" name="Google Shape;988;p80"/>
          <p:cNvSpPr txBox="1">
            <a:spLocks noGrp="1"/>
          </p:cNvSpPr>
          <p:nvPr>
            <p:ph type="subTitle" idx="5"/>
          </p:nvPr>
        </p:nvSpPr>
        <p:spPr>
          <a:xfrm>
            <a:off x="713250" y="1311349"/>
            <a:ext cx="7717500" cy="364032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US" sz="1800" u="sng" dirty="0">
                <a:latin typeface="Mandali"/>
                <a:ea typeface="Mandali"/>
                <a:cs typeface="Mandali"/>
                <a:sym typeface="Mandali"/>
              </a:rPr>
              <a:t>Identifying and measuring risks</a:t>
            </a:r>
          </a:p>
          <a:p>
            <a:pPr marL="180975" lvl="0" indent="-180975" algn="l" rtl="0">
              <a:lnSpc>
                <a:spcPct val="100000"/>
              </a:lnSpc>
              <a:spcBef>
                <a:spcPts val="0"/>
              </a:spcBef>
              <a:spcAft>
                <a:spcPts val="1000"/>
              </a:spcAft>
              <a:buNone/>
            </a:pPr>
            <a:r>
              <a:rPr lang="en-US" sz="1800" b="0" dirty="0">
                <a:latin typeface="Mandali"/>
                <a:ea typeface="Mandali"/>
                <a:cs typeface="Mandali"/>
                <a:sym typeface="Mandali"/>
              </a:rPr>
              <a:t>- </a:t>
            </a:r>
            <a:r>
              <a:rPr lang="en-US" sz="1800" b="0" dirty="0" smtClean="0">
                <a:latin typeface="Mandali"/>
                <a:ea typeface="Mandali"/>
                <a:cs typeface="Mandali"/>
                <a:sym typeface="Mandali"/>
              </a:rPr>
              <a:t> Identify </a:t>
            </a:r>
            <a:r>
              <a:rPr lang="en-US" sz="1800" b="0" dirty="0">
                <a:latin typeface="Mandali"/>
                <a:ea typeface="Mandali"/>
                <a:cs typeface="Mandali"/>
                <a:sym typeface="Mandali"/>
              </a:rPr>
              <a:t>the </a:t>
            </a:r>
            <a:r>
              <a:rPr lang="en-US" sz="1800" b="0" dirty="0">
                <a:solidFill>
                  <a:srgbClr val="FF0000"/>
                </a:solidFill>
                <a:latin typeface="Mandali"/>
                <a:ea typeface="Mandali"/>
                <a:cs typeface="Mandali"/>
                <a:sym typeface="Mandali"/>
              </a:rPr>
              <a:t>possible risks </a:t>
            </a:r>
            <a:r>
              <a:rPr lang="en-US" sz="1800" b="0" dirty="0">
                <a:latin typeface="Mandali"/>
                <a:ea typeface="Mandali"/>
                <a:cs typeface="Mandali"/>
                <a:sym typeface="Mandali"/>
              </a:rPr>
              <a:t>that the company faces and assess the company’s exposure to the risks</a:t>
            </a:r>
          </a:p>
          <a:p>
            <a:pPr marL="180975" lvl="0" indent="-180975" algn="l" rtl="0">
              <a:lnSpc>
                <a:spcPct val="100000"/>
              </a:lnSpc>
              <a:spcBef>
                <a:spcPts val="0"/>
              </a:spcBef>
              <a:spcAft>
                <a:spcPts val="1000"/>
              </a:spcAft>
              <a:buNone/>
            </a:pPr>
            <a:r>
              <a:rPr lang="en-US" sz="1800" b="0" dirty="0">
                <a:latin typeface="Mandali"/>
                <a:ea typeface="Mandali"/>
                <a:cs typeface="Mandali"/>
                <a:sym typeface="Mandali"/>
              </a:rPr>
              <a:t>- </a:t>
            </a:r>
            <a:r>
              <a:rPr lang="en-US" sz="1800" b="0" dirty="0" smtClean="0">
                <a:latin typeface="Mandali"/>
                <a:ea typeface="Mandali"/>
                <a:cs typeface="Mandali"/>
                <a:sym typeface="Mandali"/>
              </a:rPr>
              <a:t> A </a:t>
            </a:r>
            <a:r>
              <a:rPr lang="en-US" sz="1800" b="0" dirty="0">
                <a:latin typeface="Mandali"/>
                <a:ea typeface="Mandali"/>
                <a:cs typeface="Mandali"/>
                <a:sym typeface="Mandali"/>
              </a:rPr>
              <a:t>company may face various types of </a:t>
            </a:r>
            <a:r>
              <a:rPr lang="en-US" sz="1800" b="0" dirty="0" smtClean="0">
                <a:latin typeface="Mandali"/>
                <a:ea typeface="Mandali"/>
                <a:cs typeface="Mandali"/>
                <a:sym typeface="Mandali"/>
              </a:rPr>
              <a:t>risks </a:t>
            </a:r>
            <a:r>
              <a:rPr lang="en-US" sz="1800" b="0" dirty="0">
                <a:latin typeface="Mandali"/>
                <a:ea typeface="Mandali"/>
                <a:cs typeface="Mandali"/>
                <a:sym typeface="Mandali"/>
              </a:rPr>
              <a:t>such as: fires, death or injuries of employees, thefts, machine breakdowns, </a:t>
            </a:r>
            <a:r>
              <a:rPr lang="en-US" sz="1800" b="0" dirty="0" err="1">
                <a:latin typeface="Mandali"/>
                <a:ea typeface="Mandali"/>
                <a:cs typeface="Mandali"/>
                <a:sym typeface="Mandali"/>
              </a:rPr>
              <a:t>labour</a:t>
            </a:r>
            <a:r>
              <a:rPr lang="en-US" sz="1800" b="0" dirty="0">
                <a:latin typeface="Mandali"/>
                <a:ea typeface="Mandali"/>
                <a:cs typeface="Mandali"/>
                <a:sym typeface="Mandali"/>
              </a:rPr>
              <a:t> strikes, lawsuits against the company and natural disasters</a:t>
            </a:r>
          </a:p>
          <a:p>
            <a:pPr marL="0" lvl="0" indent="0" algn="l" rtl="0">
              <a:lnSpc>
                <a:spcPct val="100000"/>
              </a:lnSpc>
              <a:spcBef>
                <a:spcPts val="0"/>
              </a:spcBef>
              <a:spcAft>
                <a:spcPts val="1000"/>
              </a:spcAft>
              <a:buNone/>
            </a:pPr>
            <a:endParaRPr sz="1800" dirty="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80"/>
          <p:cNvSpPr txBox="1">
            <a:spLocks noGrp="1"/>
          </p:cNvSpPr>
          <p:nvPr>
            <p:ph type="title"/>
          </p:nvPr>
        </p:nvSpPr>
        <p:spPr>
          <a:xfrm>
            <a:off x="713250" y="2672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Risks faced by Tai Hing Group</a:t>
            </a:r>
            <a:endParaRPr sz="2300" dirty="0"/>
          </a:p>
        </p:txBody>
      </p:sp>
      <p:sp>
        <p:nvSpPr>
          <p:cNvPr id="988" name="Google Shape;988;p80"/>
          <p:cNvSpPr txBox="1">
            <a:spLocks noGrp="1"/>
          </p:cNvSpPr>
          <p:nvPr>
            <p:ph type="subTitle" idx="5"/>
          </p:nvPr>
        </p:nvSpPr>
        <p:spPr>
          <a:xfrm>
            <a:off x="713250" y="989050"/>
            <a:ext cx="8048400" cy="3976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Mandali"/>
              <a:buAutoNum type="arabicPeriod"/>
            </a:pPr>
            <a:r>
              <a:rPr lang="en" sz="1800" dirty="0">
                <a:latin typeface="Mandali"/>
                <a:ea typeface="Mandali"/>
                <a:cs typeface="Mandali"/>
                <a:sym typeface="Mandali"/>
              </a:rPr>
              <a:t>COVID-19 pandemic</a:t>
            </a:r>
            <a:endParaRPr sz="1800" dirty="0">
              <a:latin typeface="Mandali"/>
              <a:ea typeface="Mandali"/>
              <a:cs typeface="Mandali"/>
              <a:sym typeface="Mandali"/>
            </a:endParaRPr>
          </a:p>
          <a:p>
            <a:pPr marL="457200" lvl="0" indent="-342900" algn="l" rtl="0">
              <a:lnSpc>
                <a:spcPct val="100000"/>
              </a:lnSpc>
              <a:spcBef>
                <a:spcPts val="0"/>
              </a:spcBef>
              <a:spcAft>
                <a:spcPts val="0"/>
              </a:spcAft>
              <a:buSzPts val="1800"/>
              <a:buFont typeface="Mandali"/>
              <a:buChar char="-"/>
            </a:pPr>
            <a:r>
              <a:rPr lang="en" sz="1800" b="0" dirty="0">
                <a:latin typeface="Mandali"/>
                <a:ea typeface="Mandali"/>
                <a:cs typeface="Mandali"/>
                <a:sym typeface="Mandali"/>
              </a:rPr>
              <a:t>The </a:t>
            </a:r>
            <a:r>
              <a:rPr lang="en" sz="1800" b="0" dirty="0">
                <a:solidFill>
                  <a:srgbClr val="FF0000"/>
                </a:solidFill>
                <a:latin typeface="Mandali"/>
                <a:ea typeface="Mandali"/>
                <a:cs typeface="Mandali"/>
                <a:sym typeface="Mandali"/>
              </a:rPr>
              <a:t>pandemic prevention measures </a:t>
            </a:r>
            <a:r>
              <a:rPr lang="en" sz="1800" b="0" dirty="0">
                <a:latin typeface="Mandali"/>
                <a:ea typeface="Mandali"/>
                <a:cs typeface="Mandali"/>
                <a:sym typeface="Mandali"/>
              </a:rPr>
              <a:t>affected the normal operations of the industry severely. The business operation under the pandemic can be risky to the health and safety of employees and customers. </a:t>
            </a:r>
            <a:endParaRPr sz="1800" b="0" dirty="0">
              <a:latin typeface="Mandali"/>
              <a:ea typeface="Mandali"/>
              <a:cs typeface="Mandali"/>
              <a:sym typeface="Mandali"/>
            </a:endParaRPr>
          </a:p>
          <a:p>
            <a:pPr marL="457200" lvl="0" indent="-342900" algn="l" rtl="0">
              <a:lnSpc>
                <a:spcPct val="100000"/>
              </a:lnSpc>
              <a:spcBef>
                <a:spcPts val="0"/>
              </a:spcBef>
              <a:spcAft>
                <a:spcPts val="0"/>
              </a:spcAft>
              <a:buSzPts val="1800"/>
              <a:buFont typeface="Mandali"/>
              <a:buChar char="-"/>
            </a:pPr>
            <a:r>
              <a:rPr lang="en" sz="1800" b="0" dirty="0">
                <a:latin typeface="Mandali"/>
                <a:ea typeface="Mandali"/>
                <a:cs typeface="Mandali"/>
                <a:sym typeface="Mandali"/>
              </a:rPr>
              <a:t>If employees or customers are infected, the relevant branded restaurants will have to </a:t>
            </a:r>
            <a:r>
              <a:rPr lang="en" sz="1800" b="0" dirty="0">
                <a:solidFill>
                  <a:srgbClr val="FF0000"/>
                </a:solidFill>
                <a:latin typeface="Mandali"/>
                <a:ea typeface="Mandali"/>
                <a:cs typeface="Mandali"/>
                <a:sym typeface="Mandali"/>
              </a:rPr>
              <a:t>close </a:t>
            </a:r>
            <a:r>
              <a:rPr lang="en" sz="1800" b="0" dirty="0" smtClean="0">
                <a:solidFill>
                  <a:srgbClr val="FF0000"/>
                </a:solidFill>
                <a:latin typeface="Mandali"/>
                <a:ea typeface="Mandali"/>
                <a:cs typeface="Mandali"/>
                <a:sym typeface="Mandali"/>
              </a:rPr>
              <a:t>down</a:t>
            </a:r>
            <a:r>
              <a:rPr lang="en" sz="1800" b="0" dirty="0">
                <a:latin typeface="Mandali"/>
                <a:ea typeface="Mandali"/>
                <a:cs typeface="Mandali"/>
                <a:sym typeface="Mandali"/>
              </a:rPr>
              <a:t> </a:t>
            </a:r>
            <a:r>
              <a:rPr lang="en" sz="1800" b="0" dirty="0" smtClean="0">
                <a:latin typeface="Mandali"/>
                <a:ea typeface="Mandali"/>
                <a:cs typeface="Mandali"/>
                <a:sym typeface="Mandali"/>
              </a:rPr>
              <a:t>to avoid </a:t>
            </a:r>
            <a:r>
              <a:rPr lang="en" sz="1800" b="0" dirty="0" smtClean="0">
                <a:solidFill>
                  <a:srgbClr val="FF0000"/>
                </a:solidFill>
                <a:latin typeface="Mandali"/>
                <a:ea typeface="Mandali"/>
                <a:cs typeface="Mandali"/>
                <a:sym typeface="Mandali"/>
              </a:rPr>
              <a:t>mass </a:t>
            </a:r>
            <a:r>
              <a:rPr lang="en" sz="1800" b="0" dirty="0">
                <a:solidFill>
                  <a:srgbClr val="FF0000"/>
                </a:solidFill>
                <a:latin typeface="Mandali"/>
                <a:ea typeface="Mandali"/>
                <a:cs typeface="Mandali"/>
                <a:sym typeface="Mandali"/>
              </a:rPr>
              <a:t>infection</a:t>
            </a:r>
            <a:r>
              <a:rPr lang="en" sz="1800" b="0" dirty="0">
                <a:latin typeface="Mandali"/>
                <a:ea typeface="Mandali"/>
                <a:cs typeface="Mandali"/>
                <a:sym typeface="Mandali"/>
              </a:rPr>
              <a:t>, and further affect social stability.</a:t>
            </a:r>
          </a:p>
          <a:p>
            <a:pPr marL="457200" lvl="0" indent="-342900" algn="l" rtl="0">
              <a:lnSpc>
                <a:spcPct val="100000"/>
              </a:lnSpc>
              <a:spcBef>
                <a:spcPts val="0"/>
              </a:spcBef>
              <a:spcAft>
                <a:spcPts val="0"/>
              </a:spcAft>
              <a:buSzPts val="1800"/>
              <a:buFont typeface="Mandali"/>
              <a:buChar char="-"/>
            </a:pPr>
            <a:endParaRPr lang="en" sz="1800" b="0" dirty="0">
              <a:latin typeface="Mandali"/>
              <a:ea typeface="Mandali"/>
              <a:cs typeface="Mandali"/>
              <a:sym typeface="Mandali"/>
            </a:endParaRPr>
          </a:p>
          <a:p>
            <a:pPr lvl="0" indent="-342900" algn="l" rtl="0">
              <a:lnSpc>
                <a:spcPct val="100000"/>
              </a:lnSpc>
              <a:spcBef>
                <a:spcPts val="0"/>
              </a:spcBef>
              <a:spcAft>
                <a:spcPts val="0"/>
              </a:spcAft>
              <a:buSzPts val="1800"/>
              <a:buAutoNum type="arabicPeriod" startAt="2"/>
            </a:pPr>
            <a:r>
              <a:rPr lang="en-US" altLang="zh-HK" sz="1800" dirty="0">
                <a:latin typeface="Mandali"/>
                <a:ea typeface="Mandali"/>
                <a:cs typeface="Mandali"/>
                <a:sym typeface="Mandali"/>
              </a:rPr>
              <a:t>Workplace injuries</a:t>
            </a:r>
          </a:p>
          <a:p>
            <a:pPr marL="400050" lvl="0" indent="-285750" algn="l" rtl="0">
              <a:lnSpc>
                <a:spcPct val="100000"/>
              </a:lnSpc>
              <a:spcBef>
                <a:spcPts val="0"/>
              </a:spcBef>
              <a:spcAft>
                <a:spcPts val="0"/>
              </a:spcAft>
              <a:buSzPts val="1800"/>
              <a:buFontTx/>
              <a:buChar char="-"/>
            </a:pPr>
            <a:r>
              <a:rPr lang="en-US" altLang="zh-HK" sz="1800" b="0" dirty="0">
                <a:latin typeface="Mandali"/>
                <a:ea typeface="Mandali"/>
                <a:cs typeface="Mandali"/>
                <a:sym typeface="Mandali"/>
              </a:rPr>
              <a:t>If the employees are careless or lifting heavy items improperly, they may risk </a:t>
            </a:r>
            <a:r>
              <a:rPr lang="en-US" altLang="zh-HK" sz="1800" b="0" dirty="0">
                <a:solidFill>
                  <a:srgbClr val="FF0000"/>
                </a:solidFill>
                <a:latin typeface="Mandali"/>
                <a:ea typeface="Mandali"/>
                <a:cs typeface="Mandali"/>
                <a:sym typeface="Mandali"/>
              </a:rPr>
              <a:t>workplace injuries</a:t>
            </a:r>
          </a:p>
          <a:p>
            <a:pPr marL="400050" lvl="0" indent="-285750" algn="l" rtl="0">
              <a:lnSpc>
                <a:spcPct val="100000"/>
              </a:lnSpc>
              <a:spcBef>
                <a:spcPts val="0"/>
              </a:spcBef>
              <a:spcAft>
                <a:spcPts val="0"/>
              </a:spcAft>
              <a:buSzPts val="1800"/>
              <a:buFontTx/>
              <a:buChar char="-"/>
            </a:pPr>
            <a:r>
              <a:rPr lang="en-US" altLang="zh-HK" sz="1800" b="0" dirty="0">
                <a:latin typeface="Mandali"/>
                <a:ea typeface="Mandali"/>
                <a:cs typeface="Mandali"/>
                <a:sym typeface="Mandali"/>
              </a:rPr>
              <a:t>The Group has to pay </a:t>
            </a:r>
            <a:r>
              <a:rPr lang="en-US" altLang="zh-HK" sz="1800" b="0" dirty="0">
                <a:solidFill>
                  <a:srgbClr val="FF0000"/>
                </a:solidFill>
                <a:latin typeface="Mandali"/>
                <a:ea typeface="Mandali"/>
                <a:cs typeface="Mandali"/>
                <a:sym typeface="Mandali"/>
              </a:rPr>
              <a:t>compensation to the employees</a:t>
            </a:r>
            <a:r>
              <a:rPr lang="en-US" altLang="zh-HK" sz="1800" b="0" dirty="0">
                <a:latin typeface="Mandali"/>
                <a:ea typeface="Mandali"/>
                <a:cs typeface="Mandali"/>
                <a:sym typeface="Mandali"/>
              </a:rPr>
              <a:t> according to the Employees’ Compensation Ordinance. The </a:t>
            </a:r>
            <a:r>
              <a:rPr lang="en-US" altLang="zh-HK" sz="1800" b="0" dirty="0">
                <a:solidFill>
                  <a:srgbClr val="FF0000"/>
                </a:solidFill>
                <a:latin typeface="Mandali"/>
                <a:ea typeface="Mandali"/>
                <a:cs typeface="Mandali"/>
                <a:sym typeface="Mandali"/>
              </a:rPr>
              <a:t>cost will be increased</a:t>
            </a:r>
            <a:r>
              <a:rPr lang="en-US" altLang="zh-HK" sz="1800" b="0" dirty="0">
                <a:latin typeface="Mandali"/>
                <a:ea typeface="Mandali"/>
                <a:cs typeface="Mandali"/>
                <a:sym typeface="Mandali"/>
              </a:rPr>
              <a:t> if there are any workplace incidents. </a:t>
            </a:r>
            <a:endParaRPr lang="zh-HK" altLang="en-US" sz="1800" b="0" dirty="0">
              <a:latin typeface="Mandali"/>
              <a:ea typeface="Mandali"/>
              <a:cs typeface="Mandali"/>
              <a:sym typeface="Mandali"/>
            </a:endParaRPr>
          </a:p>
          <a:p>
            <a:pPr marL="0" lvl="0" indent="0" algn="l" rtl="0">
              <a:lnSpc>
                <a:spcPct val="100000"/>
              </a:lnSpc>
              <a:spcBef>
                <a:spcPts val="0"/>
              </a:spcBef>
              <a:spcAft>
                <a:spcPts val="1000"/>
              </a:spcAft>
              <a:buNone/>
            </a:pPr>
            <a:endParaRPr sz="1800" dirty="0">
              <a:latin typeface="Mandali"/>
              <a:ea typeface="Mandali"/>
              <a:cs typeface="Mandali"/>
              <a:sym typeface="Mandali"/>
            </a:endParaRPr>
          </a:p>
        </p:txBody>
      </p:sp>
    </p:spTree>
    <p:extLst>
      <p:ext uri="{BB962C8B-B14F-4D97-AF65-F5344CB8AC3E}">
        <p14:creationId xmlns:p14="http://schemas.microsoft.com/office/powerpoint/2010/main" val="75319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9"/>
          <p:cNvSpPr txBox="1">
            <a:spLocks noGrp="1"/>
          </p:cNvSpPr>
          <p:nvPr>
            <p:ph type="ctrTitle"/>
          </p:nvPr>
        </p:nvSpPr>
        <p:spPr>
          <a:xfrm>
            <a:off x="1915350" y="2730150"/>
            <a:ext cx="5313300" cy="7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Recall Prior Knowledge </a:t>
            </a:r>
            <a:endParaRPr>
              <a:solidFill>
                <a:schemeClr val="dk1"/>
              </a:solidFill>
            </a:endParaRPr>
          </a:p>
        </p:txBody>
      </p:sp>
      <p:sp>
        <p:nvSpPr>
          <p:cNvPr id="840" name="Google Shape;840;p59"/>
          <p:cNvSpPr txBox="1">
            <a:spLocks noGrp="1"/>
          </p:cNvSpPr>
          <p:nvPr>
            <p:ph type="title" idx="2"/>
          </p:nvPr>
        </p:nvSpPr>
        <p:spPr>
          <a:xfrm>
            <a:off x="3784050" y="537925"/>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8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Let’s think!</a:t>
            </a:r>
            <a:endParaRPr sz="2300" dirty="0"/>
          </a:p>
        </p:txBody>
      </p:sp>
      <p:sp>
        <p:nvSpPr>
          <p:cNvPr id="1000" name="Google Shape;1000;p82"/>
          <p:cNvSpPr txBox="1">
            <a:spLocks noGrp="1"/>
          </p:cNvSpPr>
          <p:nvPr>
            <p:ph type="subTitle" idx="5"/>
          </p:nvPr>
        </p:nvSpPr>
        <p:spPr>
          <a:xfrm>
            <a:off x="814626" y="1047258"/>
            <a:ext cx="7514698" cy="2764887"/>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AutoNum type="arabicPeriod"/>
            </a:pPr>
            <a:r>
              <a:rPr lang="en-US" b="0" dirty="0">
                <a:solidFill>
                  <a:srgbClr val="000000"/>
                </a:solidFill>
                <a:latin typeface="Mandali"/>
                <a:ea typeface="Mandali"/>
                <a:cs typeface="Mandali"/>
                <a:sym typeface="Mandali"/>
              </a:rPr>
              <a:t>After we identified the two risks for Tai Hing, what would you do?</a:t>
            </a:r>
          </a:p>
          <a:p>
            <a:pPr lvl="0" indent="-457200" algn="l" rtl="0">
              <a:spcBef>
                <a:spcPts val="0"/>
              </a:spcBef>
              <a:spcAft>
                <a:spcPts val="0"/>
              </a:spcAft>
              <a:buAutoNum type="arabicPeriod"/>
            </a:pPr>
            <a:endParaRPr lang="en-US" b="0" dirty="0">
              <a:solidFill>
                <a:srgbClr val="000000"/>
              </a:solidFill>
              <a:latin typeface="Mandali"/>
              <a:ea typeface="Mandali"/>
              <a:cs typeface="Mandali"/>
              <a:sym typeface="Mandali"/>
            </a:endParaRPr>
          </a:p>
          <a:p>
            <a:pPr lvl="0" indent="-457200" algn="l" rtl="0">
              <a:spcBef>
                <a:spcPts val="0"/>
              </a:spcBef>
              <a:spcAft>
                <a:spcPts val="0"/>
              </a:spcAft>
              <a:buAutoNum type="arabicPeriod"/>
            </a:pPr>
            <a:r>
              <a:rPr lang="en-US" b="0" dirty="0">
                <a:solidFill>
                  <a:srgbClr val="000000"/>
                </a:solidFill>
                <a:latin typeface="Mandali"/>
                <a:ea typeface="Mandali"/>
                <a:cs typeface="Mandali"/>
                <a:sym typeface="Mandali"/>
              </a:rPr>
              <a:t>Will ensuring good hygiene and safe workplace increase the cost of production?</a:t>
            </a:r>
          </a:p>
          <a:p>
            <a:pPr lvl="0" indent="-457200" algn="l" rtl="0">
              <a:spcBef>
                <a:spcPts val="0"/>
              </a:spcBef>
              <a:spcAft>
                <a:spcPts val="0"/>
              </a:spcAft>
              <a:buAutoNum type="arabicPeriod"/>
            </a:pPr>
            <a:endParaRPr lang="en-US" b="0" dirty="0">
              <a:solidFill>
                <a:srgbClr val="000000"/>
              </a:solidFill>
              <a:latin typeface="Mandali"/>
              <a:ea typeface="Mandali"/>
              <a:cs typeface="Mandali"/>
              <a:sym typeface="Mandali"/>
            </a:endParaRPr>
          </a:p>
          <a:p>
            <a:pPr lvl="0" indent="-457200" algn="l" rtl="0">
              <a:spcBef>
                <a:spcPts val="0"/>
              </a:spcBef>
              <a:spcAft>
                <a:spcPts val="0"/>
              </a:spcAft>
              <a:buAutoNum type="arabicPeriod"/>
            </a:pPr>
            <a:r>
              <a:rPr lang="en-US" b="0" dirty="0" smtClean="0">
                <a:solidFill>
                  <a:srgbClr val="000000"/>
                </a:solidFill>
                <a:latin typeface="Mandali"/>
                <a:ea typeface="Mandali"/>
                <a:cs typeface="Mandali"/>
                <a:sym typeface="Mandali"/>
              </a:rPr>
              <a:t>How can a </a:t>
            </a:r>
            <a:r>
              <a:rPr lang="en-US" b="0" dirty="0">
                <a:solidFill>
                  <a:srgbClr val="000000"/>
                </a:solidFill>
                <a:latin typeface="Mandali"/>
                <a:ea typeface="Mandali"/>
                <a:cs typeface="Mandali"/>
                <a:sym typeface="Mandali"/>
              </a:rPr>
              <a:t>company strike the balance </a:t>
            </a:r>
            <a:r>
              <a:rPr lang="en-US" b="0" dirty="0" smtClean="0">
                <a:solidFill>
                  <a:srgbClr val="000000"/>
                </a:solidFill>
                <a:latin typeface="Mandali"/>
                <a:ea typeface="Mandali"/>
                <a:cs typeface="Mandali"/>
                <a:sym typeface="Mandali"/>
              </a:rPr>
              <a:t>between  </a:t>
            </a:r>
            <a:r>
              <a:rPr lang="en-US" b="0" dirty="0">
                <a:solidFill>
                  <a:srgbClr val="000000"/>
                </a:solidFill>
                <a:latin typeface="Mandali"/>
                <a:ea typeface="Mandali"/>
                <a:cs typeface="Mandali"/>
                <a:sym typeface="Mandali"/>
              </a:rPr>
              <a:t>compliance with responsibilities and the profitability of a business?</a:t>
            </a:r>
          </a:p>
          <a:p>
            <a:pPr lvl="0" indent="-457200" algn="l" rtl="0">
              <a:spcBef>
                <a:spcPts val="0"/>
              </a:spcBef>
              <a:spcAft>
                <a:spcPts val="0"/>
              </a:spcAft>
              <a:buAutoNum type="arabicPeriod"/>
            </a:pPr>
            <a:endParaRPr b="0" dirty="0">
              <a:solidFill>
                <a:srgbClr val="000000"/>
              </a:solidFill>
              <a:latin typeface="Mandali"/>
              <a:ea typeface="Mandali"/>
              <a:cs typeface="Mandali"/>
              <a:sym typeface="Mandali"/>
            </a:endParaRPr>
          </a:p>
        </p:txBody>
      </p:sp>
      <p:sp>
        <p:nvSpPr>
          <p:cNvPr id="2" name="TextBox 1">
            <a:extLst>
              <a:ext uri="{FF2B5EF4-FFF2-40B4-BE49-F238E27FC236}">
                <a16:creationId xmlns:a16="http://schemas.microsoft.com/office/drawing/2014/main" id="{7EAEE4F7-4BBD-2918-09F2-60C2A6C54BD3}"/>
              </a:ext>
            </a:extLst>
          </p:cNvPr>
          <p:cNvSpPr txBox="1"/>
          <p:nvPr/>
        </p:nvSpPr>
        <p:spPr>
          <a:xfrm>
            <a:off x="1244526" y="2645790"/>
            <a:ext cx="6839016" cy="338554"/>
          </a:xfrm>
          <a:prstGeom prst="rect">
            <a:avLst/>
          </a:prstGeom>
          <a:noFill/>
        </p:spPr>
        <p:txBody>
          <a:bodyPr wrap="square" rtlCol="0">
            <a:spAutoFit/>
          </a:bodyPr>
          <a:lstStyle/>
          <a:p>
            <a:r>
              <a:rPr lang="en-US" altLang="zh-HK" sz="1600" dirty="0">
                <a:solidFill>
                  <a:srgbClr val="FF0000"/>
                </a:solidFill>
                <a:latin typeface="Mandali" panose="02020500000000000000" charset="0"/>
                <a:cs typeface="Mandali" panose="02020500000000000000" charset="0"/>
              </a:rPr>
              <a:t>Yes, the cost will increase. </a:t>
            </a:r>
          </a:p>
        </p:txBody>
      </p:sp>
      <p:sp>
        <p:nvSpPr>
          <p:cNvPr id="4" name="TextBox 3">
            <a:extLst>
              <a:ext uri="{FF2B5EF4-FFF2-40B4-BE49-F238E27FC236}">
                <a16:creationId xmlns:a16="http://schemas.microsoft.com/office/drawing/2014/main" id="{2CB8EB70-848B-A67B-290C-DF1E163696F3}"/>
              </a:ext>
            </a:extLst>
          </p:cNvPr>
          <p:cNvSpPr txBox="1"/>
          <p:nvPr/>
        </p:nvSpPr>
        <p:spPr>
          <a:xfrm>
            <a:off x="1244526" y="3937820"/>
            <a:ext cx="6751018" cy="830997"/>
          </a:xfrm>
          <a:prstGeom prst="rect">
            <a:avLst/>
          </a:prstGeom>
          <a:noFill/>
        </p:spPr>
        <p:txBody>
          <a:bodyPr wrap="square">
            <a:spAutoFit/>
          </a:bodyPr>
          <a:lstStyle/>
          <a:p>
            <a:r>
              <a:rPr lang="en-US" altLang="zh-HK" sz="1600" dirty="0">
                <a:solidFill>
                  <a:srgbClr val="FF0000"/>
                </a:solidFill>
                <a:latin typeface="Mandali" panose="02020500000000000000" charset="0"/>
                <a:cs typeface="Mandali" panose="02020500000000000000" charset="0"/>
              </a:rPr>
              <a:t>When the business fulfils its responsibilities on food hygiene and workplace safety, the corporate image can be improved which might bring profit.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80"/>
          <p:cNvSpPr txBox="1">
            <a:spLocks noGrp="1"/>
          </p:cNvSpPr>
          <p:nvPr>
            <p:ph type="title"/>
          </p:nvPr>
        </p:nvSpPr>
        <p:spPr>
          <a:xfrm>
            <a:off x="713250" y="2672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Key functions of risk management</a:t>
            </a:r>
            <a:endParaRPr sz="2300" dirty="0"/>
          </a:p>
        </p:txBody>
      </p:sp>
      <p:sp>
        <p:nvSpPr>
          <p:cNvPr id="988" name="Google Shape;988;p80"/>
          <p:cNvSpPr txBox="1">
            <a:spLocks noGrp="1"/>
          </p:cNvSpPr>
          <p:nvPr>
            <p:ph type="subTitle" idx="5"/>
          </p:nvPr>
        </p:nvSpPr>
        <p:spPr>
          <a:xfrm>
            <a:off x="713250" y="1311349"/>
            <a:ext cx="7717500" cy="270719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US" u="sng" dirty="0">
                <a:latin typeface="Mandali"/>
                <a:ea typeface="Mandali"/>
                <a:cs typeface="Mandali"/>
                <a:sym typeface="Mandali"/>
              </a:rPr>
              <a:t>Controlling </a:t>
            </a:r>
            <a:r>
              <a:rPr lang="en-US" u="sng" dirty="0" smtClean="0">
                <a:latin typeface="Mandali"/>
                <a:ea typeface="Mandali"/>
                <a:cs typeface="Mandali"/>
                <a:sym typeface="Mandali"/>
              </a:rPr>
              <a:t>risks</a:t>
            </a:r>
            <a:endParaRPr lang="en-US" u="sng" dirty="0">
              <a:latin typeface="Mandali"/>
              <a:ea typeface="Mandali"/>
              <a:cs typeface="Mandali"/>
              <a:sym typeface="Mandali"/>
            </a:endParaRPr>
          </a:p>
          <a:p>
            <a:pPr marL="285750" lvl="0" indent="-285750" algn="l" rtl="0">
              <a:lnSpc>
                <a:spcPct val="100000"/>
              </a:lnSpc>
              <a:spcBef>
                <a:spcPts val="0"/>
              </a:spcBef>
              <a:spcAft>
                <a:spcPts val="1000"/>
              </a:spcAft>
              <a:buFontTx/>
              <a:buChar char="-"/>
            </a:pPr>
            <a:r>
              <a:rPr lang="en-US" b="0" dirty="0">
                <a:latin typeface="Mandali"/>
                <a:ea typeface="Mandali"/>
                <a:cs typeface="Mandali"/>
                <a:sym typeface="Mandali"/>
              </a:rPr>
              <a:t>Formulate risk management strategies and choose the most appropriate measures to control and manage the risks</a:t>
            </a:r>
          </a:p>
          <a:p>
            <a:pPr marL="285750" lvl="0" indent="-285750" algn="l" rtl="0">
              <a:lnSpc>
                <a:spcPct val="100000"/>
              </a:lnSpc>
              <a:spcBef>
                <a:spcPts val="0"/>
              </a:spcBef>
              <a:spcAft>
                <a:spcPts val="1000"/>
              </a:spcAft>
              <a:buFontTx/>
              <a:buChar char="-"/>
            </a:pPr>
            <a:r>
              <a:rPr lang="en-US" b="0" dirty="0">
                <a:latin typeface="Mandali"/>
                <a:ea typeface="Mandali"/>
                <a:cs typeface="Mandali"/>
                <a:sym typeface="Mandali"/>
              </a:rPr>
              <a:t>Companies can use four major risk management strategies to control risks: </a:t>
            </a:r>
            <a:r>
              <a:rPr lang="en-US" b="0" dirty="0">
                <a:solidFill>
                  <a:srgbClr val="FF0000"/>
                </a:solidFill>
                <a:latin typeface="Mandali"/>
                <a:ea typeface="Mandali"/>
                <a:cs typeface="Mandali"/>
                <a:sym typeface="Mandali"/>
              </a:rPr>
              <a:t>risk assumption</a:t>
            </a:r>
            <a:r>
              <a:rPr lang="en-US" b="0" dirty="0">
                <a:latin typeface="Mandali"/>
                <a:ea typeface="Mandali"/>
                <a:cs typeface="Mandali"/>
                <a:sym typeface="Mandali"/>
              </a:rPr>
              <a:t>, </a:t>
            </a:r>
            <a:r>
              <a:rPr lang="en-US" b="0" dirty="0">
                <a:solidFill>
                  <a:srgbClr val="FF0000"/>
                </a:solidFill>
                <a:latin typeface="Mandali"/>
                <a:ea typeface="Mandali"/>
                <a:cs typeface="Mandali"/>
                <a:sym typeface="Mandali"/>
              </a:rPr>
              <a:t>risk reduction</a:t>
            </a:r>
            <a:r>
              <a:rPr lang="en-US" b="0" dirty="0">
                <a:latin typeface="Mandali"/>
                <a:ea typeface="Mandali"/>
                <a:cs typeface="Mandali"/>
                <a:sym typeface="Mandali"/>
              </a:rPr>
              <a:t>, </a:t>
            </a:r>
            <a:r>
              <a:rPr lang="en-US" b="0" dirty="0">
                <a:solidFill>
                  <a:srgbClr val="FF0000"/>
                </a:solidFill>
                <a:latin typeface="Mandali"/>
                <a:ea typeface="Mandali"/>
                <a:cs typeface="Mandali"/>
                <a:sym typeface="Mandali"/>
              </a:rPr>
              <a:t>risk avoidance </a:t>
            </a:r>
            <a:r>
              <a:rPr lang="en-US" b="0" dirty="0">
                <a:latin typeface="Mandali"/>
                <a:ea typeface="Mandali"/>
                <a:cs typeface="Mandali"/>
                <a:sym typeface="Mandali"/>
              </a:rPr>
              <a:t>and </a:t>
            </a:r>
            <a:r>
              <a:rPr lang="en-US" b="0" dirty="0">
                <a:solidFill>
                  <a:srgbClr val="FF0000"/>
                </a:solidFill>
                <a:latin typeface="Mandali"/>
                <a:ea typeface="Mandali"/>
                <a:cs typeface="Mandali"/>
                <a:sym typeface="Mandali"/>
              </a:rPr>
              <a:t>risk transfer</a:t>
            </a:r>
          </a:p>
          <a:p>
            <a:pPr marL="0" lvl="0" indent="0" algn="l" rtl="0">
              <a:lnSpc>
                <a:spcPct val="100000"/>
              </a:lnSpc>
              <a:spcBef>
                <a:spcPts val="0"/>
              </a:spcBef>
              <a:spcAft>
                <a:spcPts val="1000"/>
              </a:spcAft>
              <a:buNone/>
            </a:pPr>
            <a:endParaRPr dirty="0">
              <a:latin typeface="Mandali"/>
              <a:ea typeface="Mandali"/>
              <a:cs typeface="Mandali"/>
              <a:sym typeface="Mandali"/>
            </a:endParaRPr>
          </a:p>
        </p:txBody>
      </p:sp>
    </p:spTree>
    <p:extLst>
      <p:ext uri="{BB962C8B-B14F-4D97-AF65-F5344CB8AC3E}">
        <p14:creationId xmlns:p14="http://schemas.microsoft.com/office/powerpoint/2010/main" val="3784849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81"/>
          <p:cNvSpPr txBox="1">
            <a:spLocks noGrp="1"/>
          </p:cNvSpPr>
          <p:nvPr>
            <p:ph type="title"/>
          </p:nvPr>
        </p:nvSpPr>
        <p:spPr>
          <a:xfrm>
            <a:off x="713250" y="2073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6: Risk Management - Methods to control </a:t>
            </a:r>
            <a:r>
              <a:rPr lang="en" sz="2800" dirty="0" smtClean="0"/>
              <a:t>risks</a:t>
            </a:r>
            <a:endParaRPr sz="2300" dirty="0"/>
          </a:p>
        </p:txBody>
      </p:sp>
      <p:sp>
        <p:nvSpPr>
          <p:cNvPr id="994" name="Google Shape;994;p81"/>
          <p:cNvSpPr txBox="1">
            <a:spLocks noGrp="1"/>
          </p:cNvSpPr>
          <p:nvPr>
            <p:ph type="subTitle" idx="5"/>
          </p:nvPr>
        </p:nvSpPr>
        <p:spPr>
          <a:xfrm>
            <a:off x="713250" y="1158187"/>
            <a:ext cx="7717500" cy="35277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pPr>
            <a:r>
              <a:rPr lang="en" sz="1800" dirty="0">
                <a:latin typeface="Mandali"/>
                <a:ea typeface="Mandali"/>
                <a:cs typeface="Mandali"/>
                <a:sym typeface="Mandali"/>
              </a:rPr>
              <a:t>1. Risk assumption</a:t>
            </a:r>
            <a:endParaRPr lang="en-US" sz="1800" dirty="0">
              <a:latin typeface="Mandali"/>
              <a:ea typeface="Mandali"/>
              <a:cs typeface="Mandali"/>
              <a:sym typeface="Mandali"/>
            </a:endParaRPr>
          </a:p>
          <a:p>
            <a:pPr lvl="1" indent="-355600" algn="l">
              <a:buFont typeface="Mandali"/>
              <a:buChar char="-"/>
            </a:pPr>
            <a:r>
              <a:rPr lang="en-US" sz="1800" b="0" dirty="0">
                <a:latin typeface="Mandali"/>
                <a:ea typeface="Mandali"/>
                <a:cs typeface="Mandali"/>
                <a:sym typeface="Mandali"/>
              </a:rPr>
              <a:t>Bearing or retaining the risk of loss by </a:t>
            </a:r>
            <a:r>
              <a:rPr lang="en-US" sz="1800" b="0" dirty="0">
                <a:solidFill>
                  <a:srgbClr val="FF0000"/>
                </a:solidFill>
                <a:latin typeface="Mandali"/>
                <a:ea typeface="Mandali"/>
                <a:cs typeface="Mandali"/>
                <a:sym typeface="Mandali"/>
              </a:rPr>
              <a:t>setting aside </a:t>
            </a:r>
            <a:r>
              <a:rPr lang="en-US" sz="1800" b="0" dirty="0">
                <a:latin typeface="Mandali"/>
                <a:ea typeface="Mandali"/>
                <a:cs typeface="Mandali"/>
                <a:sym typeface="Mandali"/>
              </a:rPr>
              <a:t>an amount of money to </a:t>
            </a:r>
            <a:r>
              <a:rPr lang="en-US" sz="1800" b="0" dirty="0">
                <a:solidFill>
                  <a:srgbClr val="FF0000"/>
                </a:solidFill>
                <a:latin typeface="Mandali"/>
                <a:ea typeface="Mandali"/>
                <a:cs typeface="Mandali"/>
                <a:sym typeface="Mandali"/>
              </a:rPr>
              <a:t>cover potential losses</a:t>
            </a:r>
          </a:p>
          <a:p>
            <a:pPr marL="101600" lvl="0" indent="0" algn="l" rtl="0">
              <a:spcBef>
                <a:spcPts val="1000"/>
              </a:spcBef>
              <a:spcAft>
                <a:spcPts val="0"/>
              </a:spcAft>
              <a:buSzPts val="2000"/>
            </a:pPr>
            <a:r>
              <a:rPr lang="en" sz="1800" dirty="0">
                <a:latin typeface="Mandali"/>
                <a:ea typeface="Mandali"/>
                <a:cs typeface="Mandali"/>
                <a:sym typeface="Mandali"/>
              </a:rPr>
              <a:t>2. Risk reduction</a:t>
            </a:r>
            <a:endParaRPr sz="1800" dirty="0">
              <a:latin typeface="Mandali"/>
              <a:ea typeface="Mandali"/>
              <a:cs typeface="Mandali"/>
              <a:sym typeface="Mandali"/>
            </a:endParaRPr>
          </a:p>
          <a:p>
            <a:pPr lvl="1" indent="-355600" algn="l">
              <a:buFont typeface="Mandali"/>
              <a:buChar char="-"/>
            </a:pPr>
            <a:r>
              <a:rPr lang="en" sz="1800" b="0" dirty="0">
                <a:latin typeface="Mandali"/>
                <a:ea typeface="Mandali"/>
                <a:cs typeface="Mandali"/>
                <a:sym typeface="Mandali"/>
              </a:rPr>
              <a:t>Reducing the risk of loss by preventing the loss from happening or </a:t>
            </a:r>
            <a:r>
              <a:rPr lang="en" sz="1800" b="0" dirty="0">
                <a:solidFill>
                  <a:srgbClr val="FF0000"/>
                </a:solidFill>
                <a:latin typeface="Mandali"/>
                <a:ea typeface="Mandali"/>
                <a:cs typeface="Mandali"/>
                <a:sym typeface="Mandali"/>
              </a:rPr>
              <a:t>reducing the size of the loss </a:t>
            </a:r>
            <a:endParaRPr lang="en" sz="1800" b="0" dirty="0">
              <a:latin typeface="Mandali"/>
              <a:ea typeface="Mandali"/>
              <a:cs typeface="Mandali"/>
              <a:sym typeface="Mandali"/>
            </a:endParaRPr>
          </a:p>
          <a:p>
            <a:pPr marL="101600" lvl="0" indent="0" algn="l" rtl="0">
              <a:spcBef>
                <a:spcPts val="600"/>
              </a:spcBef>
              <a:spcAft>
                <a:spcPts val="0"/>
              </a:spcAft>
              <a:buSzPts val="2000"/>
            </a:pPr>
            <a:r>
              <a:rPr lang="en" sz="1800" b="0" dirty="0">
                <a:latin typeface="Mandali"/>
                <a:ea typeface="Mandali"/>
                <a:cs typeface="Mandali"/>
                <a:sym typeface="Mandali"/>
              </a:rPr>
              <a:t>3. </a:t>
            </a:r>
            <a:r>
              <a:rPr lang="en" sz="1800" dirty="0">
                <a:latin typeface="Mandali"/>
                <a:ea typeface="Mandali"/>
                <a:cs typeface="Mandali"/>
                <a:sym typeface="Mandali"/>
              </a:rPr>
              <a:t>Risk avoidance</a:t>
            </a:r>
            <a:endParaRPr sz="1800" dirty="0">
              <a:latin typeface="Mandali"/>
              <a:ea typeface="Mandali"/>
              <a:cs typeface="Mandali"/>
              <a:sym typeface="Mandali"/>
            </a:endParaRPr>
          </a:p>
          <a:p>
            <a:pPr lvl="1" indent="-355600" algn="l">
              <a:buFont typeface="Mandali"/>
              <a:buChar char="-"/>
            </a:pPr>
            <a:r>
              <a:rPr lang="en" sz="1800" b="0" dirty="0">
                <a:latin typeface="Mandali"/>
                <a:ea typeface="Mandali"/>
                <a:cs typeface="Mandali"/>
                <a:sym typeface="Mandali"/>
              </a:rPr>
              <a:t>Eliminating the risk of loss by </a:t>
            </a:r>
            <a:r>
              <a:rPr lang="en" sz="1800" b="0" dirty="0">
                <a:solidFill>
                  <a:srgbClr val="FF0000"/>
                </a:solidFill>
                <a:latin typeface="Mandali"/>
                <a:ea typeface="Mandali"/>
                <a:cs typeface="Mandali"/>
                <a:sym typeface="Mandali"/>
              </a:rPr>
              <a:t>not engaging</a:t>
            </a:r>
            <a:r>
              <a:rPr lang="en" sz="1800" b="0" dirty="0">
                <a:latin typeface="Mandali"/>
                <a:ea typeface="Mandali"/>
                <a:cs typeface="Mandali"/>
                <a:sym typeface="Mandali"/>
              </a:rPr>
              <a:t> in activities which would cause a loss </a:t>
            </a:r>
          </a:p>
          <a:p>
            <a:pPr marL="101600" lvl="0" indent="0" algn="l" rtl="0">
              <a:spcBef>
                <a:spcPts val="1200"/>
              </a:spcBef>
              <a:spcAft>
                <a:spcPts val="0"/>
              </a:spcAft>
              <a:buSzPts val="2000"/>
            </a:pPr>
            <a:r>
              <a:rPr lang="en" sz="1800" b="0" dirty="0">
                <a:latin typeface="Mandali"/>
                <a:ea typeface="Mandali"/>
                <a:cs typeface="Mandali"/>
                <a:sym typeface="Mandali"/>
              </a:rPr>
              <a:t>4. </a:t>
            </a:r>
            <a:r>
              <a:rPr lang="en" sz="1800" dirty="0">
                <a:latin typeface="Mandali"/>
                <a:ea typeface="Mandali"/>
                <a:cs typeface="Mandali"/>
                <a:sym typeface="Mandali"/>
              </a:rPr>
              <a:t>Risk transfer</a:t>
            </a:r>
            <a:endParaRPr sz="1800" dirty="0">
              <a:latin typeface="Mandali"/>
              <a:ea typeface="Mandali"/>
              <a:cs typeface="Mandali"/>
              <a:sym typeface="Mandali"/>
            </a:endParaRPr>
          </a:p>
          <a:p>
            <a:pPr lvl="1" indent="-355600" algn="l">
              <a:buFont typeface="Mandali"/>
              <a:buChar char="-"/>
            </a:pPr>
            <a:r>
              <a:rPr lang="en" sz="1800" b="0" dirty="0">
                <a:solidFill>
                  <a:srgbClr val="FF0000"/>
                </a:solidFill>
                <a:latin typeface="Mandali"/>
                <a:ea typeface="Mandali"/>
                <a:cs typeface="Mandali"/>
                <a:sym typeface="Mandali"/>
              </a:rPr>
              <a:t>Transfer</a:t>
            </a:r>
            <a:r>
              <a:rPr lang="en" sz="1800" b="0" dirty="0">
                <a:latin typeface="Mandali"/>
                <a:ea typeface="Mandali"/>
                <a:cs typeface="Mandali"/>
                <a:sym typeface="Mandali"/>
              </a:rPr>
              <a:t> the risk of loss </a:t>
            </a:r>
            <a:r>
              <a:rPr lang="en" sz="1800" b="0" dirty="0">
                <a:solidFill>
                  <a:srgbClr val="FF0000"/>
                </a:solidFill>
                <a:latin typeface="Mandali"/>
                <a:ea typeface="Mandali"/>
                <a:cs typeface="Mandali"/>
                <a:sym typeface="Mandali"/>
              </a:rPr>
              <a:t>to another party </a:t>
            </a:r>
            <a:r>
              <a:rPr lang="en" sz="1800" b="0" dirty="0">
                <a:latin typeface="Mandali"/>
                <a:ea typeface="Mandali"/>
                <a:cs typeface="Mandali"/>
                <a:sym typeface="Mandali"/>
              </a:rPr>
              <a:t>(often through insurance or contractual agreements)</a:t>
            </a:r>
            <a:endParaRPr sz="1800" b="0" dirty="0">
              <a:latin typeface="Mandali"/>
              <a:ea typeface="Mandali"/>
              <a:cs typeface="Mandali"/>
              <a:sym typeface="Mandali"/>
            </a:endParaRPr>
          </a:p>
          <a:p>
            <a:pPr marL="0" lvl="0" indent="0" algn="l" rtl="0">
              <a:spcBef>
                <a:spcPts val="0"/>
              </a:spcBef>
              <a:spcAft>
                <a:spcPts val="0"/>
              </a:spcAft>
              <a:buNone/>
            </a:pPr>
            <a:endParaRPr sz="1800" b="0" dirty="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83"/>
          <p:cNvSpPr txBox="1">
            <a:spLocks noGrp="1"/>
          </p:cNvSpPr>
          <p:nvPr>
            <p:ph type="title"/>
          </p:nvPr>
        </p:nvSpPr>
        <p:spPr>
          <a:xfrm>
            <a:off x="412125" y="280552"/>
            <a:ext cx="85386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6: Risk Management - </a:t>
            </a:r>
            <a:r>
              <a:rPr lang="en" altLang="zh-HK" sz="2400" dirty="0"/>
              <a:t>Methods to control </a:t>
            </a:r>
            <a:r>
              <a:rPr lang="en" altLang="zh-HK" sz="2400" dirty="0" smtClean="0"/>
              <a:t>risks</a:t>
            </a:r>
            <a:endParaRPr sz="2300" dirty="0"/>
          </a:p>
          <a:p>
            <a:pPr marL="0" lvl="0" indent="0" algn="ctr" rtl="0">
              <a:spcBef>
                <a:spcPts val="0"/>
              </a:spcBef>
              <a:spcAft>
                <a:spcPts val="0"/>
              </a:spcAft>
              <a:buNone/>
            </a:pPr>
            <a:endParaRPr sz="2300" dirty="0"/>
          </a:p>
        </p:txBody>
      </p:sp>
      <p:sp>
        <p:nvSpPr>
          <p:cNvPr id="1007" name="Google Shape;1007;p83"/>
          <p:cNvSpPr txBox="1">
            <a:spLocks noGrp="1"/>
          </p:cNvSpPr>
          <p:nvPr>
            <p:ph type="subTitle" idx="5"/>
          </p:nvPr>
        </p:nvSpPr>
        <p:spPr>
          <a:xfrm>
            <a:off x="648831" y="969461"/>
            <a:ext cx="7717500" cy="3429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000000"/>
                </a:solidFill>
                <a:latin typeface="Mandali"/>
                <a:ea typeface="Mandali"/>
                <a:cs typeface="Mandali"/>
                <a:sym typeface="Mandali"/>
              </a:rPr>
              <a:t>How could Tai Hing Group control the risk?</a:t>
            </a:r>
            <a:endParaRPr dirty="0">
              <a:solidFill>
                <a:srgbClr val="000000"/>
              </a:solidFill>
              <a:latin typeface="Mandali"/>
              <a:ea typeface="Mandali"/>
              <a:cs typeface="Mandali"/>
              <a:sym typeface="Mandali"/>
            </a:endParaRPr>
          </a:p>
          <a:p>
            <a:pPr lvl="0" indent="-368300">
              <a:lnSpc>
                <a:spcPct val="115000"/>
              </a:lnSpc>
              <a:buClr>
                <a:srgbClr val="000000"/>
              </a:buClr>
              <a:buSzPts val="2200"/>
              <a:buFont typeface="Mandali"/>
              <a:buAutoNum type="arabicPeriod"/>
            </a:pPr>
            <a:r>
              <a:rPr lang="en" dirty="0">
                <a:solidFill>
                  <a:srgbClr val="000000"/>
                </a:solidFill>
                <a:latin typeface="Mandali"/>
                <a:ea typeface="Mandali"/>
                <a:cs typeface="Mandali"/>
                <a:sym typeface="Mandali"/>
              </a:rPr>
              <a:t>Risk </a:t>
            </a:r>
            <a:r>
              <a:rPr lang="en" dirty="0" smtClean="0">
                <a:solidFill>
                  <a:srgbClr val="000000"/>
                </a:solidFill>
                <a:latin typeface="Mandali"/>
                <a:ea typeface="Mandali"/>
                <a:cs typeface="Mandali"/>
                <a:sym typeface="Mandali"/>
              </a:rPr>
              <a:t>assumption:</a:t>
            </a:r>
            <a:r>
              <a:rPr lang="en" b="0" dirty="0" smtClean="0">
                <a:solidFill>
                  <a:srgbClr val="000000"/>
                </a:solidFill>
                <a:latin typeface="Mandali"/>
                <a:ea typeface="Mandali"/>
                <a:cs typeface="Mandali"/>
                <a:sym typeface="Mandali"/>
              </a:rPr>
              <a:t> </a:t>
            </a:r>
            <a:r>
              <a:rPr lang="en" b="0" dirty="0">
                <a:solidFill>
                  <a:srgbClr val="000000"/>
                </a:solidFill>
                <a:latin typeface="Mandali"/>
                <a:ea typeface="Mandali"/>
                <a:cs typeface="Mandali"/>
                <a:sym typeface="Mandali"/>
              </a:rPr>
              <a:t>Established “Committee on Emergency Management” and the “Pandemic Prevention Team” to </a:t>
            </a:r>
            <a:r>
              <a:rPr lang="en" b="0" dirty="0">
                <a:solidFill>
                  <a:srgbClr val="FF0000"/>
                </a:solidFill>
                <a:latin typeface="Mandali"/>
                <a:ea typeface="Mandali"/>
                <a:cs typeface="Mandali"/>
                <a:sym typeface="Mandali"/>
              </a:rPr>
              <a:t>closely monitor </a:t>
            </a:r>
            <a:r>
              <a:rPr lang="en" b="0" dirty="0">
                <a:solidFill>
                  <a:srgbClr val="000000"/>
                </a:solidFill>
                <a:latin typeface="Mandali"/>
                <a:ea typeface="Mandali"/>
                <a:cs typeface="Mandali"/>
                <a:sym typeface="Mandali"/>
              </a:rPr>
              <a:t>the pandemic situation and </a:t>
            </a:r>
            <a:r>
              <a:rPr lang="en" b="0" dirty="0">
                <a:solidFill>
                  <a:srgbClr val="FF0000"/>
                </a:solidFill>
                <a:latin typeface="Mandali"/>
                <a:ea typeface="Mandali"/>
                <a:cs typeface="Mandali"/>
                <a:sym typeface="Mandali"/>
              </a:rPr>
              <a:t>adjust</a:t>
            </a:r>
            <a:r>
              <a:rPr lang="en" b="0" dirty="0">
                <a:solidFill>
                  <a:srgbClr val="000000"/>
                </a:solidFill>
                <a:latin typeface="Mandali"/>
                <a:ea typeface="Mandali"/>
                <a:cs typeface="Mandali"/>
                <a:sym typeface="Mandali"/>
              </a:rPr>
              <a:t> the </a:t>
            </a:r>
            <a:r>
              <a:rPr lang="en" b="0" dirty="0">
                <a:solidFill>
                  <a:srgbClr val="FF0000"/>
                </a:solidFill>
                <a:latin typeface="Mandali"/>
                <a:ea typeface="Mandali"/>
                <a:cs typeface="Mandali"/>
                <a:sym typeface="Mandali"/>
              </a:rPr>
              <a:t>response strategies </a:t>
            </a:r>
            <a:r>
              <a:rPr lang="en" b="0" dirty="0">
                <a:solidFill>
                  <a:srgbClr val="000000"/>
                </a:solidFill>
                <a:latin typeface="Mandali"/>
                <a:ea typeface="Mandali"/>
                <a:cs typeface="Mandali"/>
                <a:sym typeface="Mandali"/>
              </a:rPr>
              <a:t>in a timely </a:t>
            </a:r>
            <a:r>
              <a:rPr lang="en" b="0" dirty="0" smtClean="0">
                <a:solidFill>
                  <a:srgbClr val="000000"/>
                </a:solidFill>
                <a:latin typeface="Mandali"/>
                <a:ea typeface="Mandali"/>
                <a:cs typeface="Mandali"/>
                <a:sym typeface="Mandali"/>
              </a:rPr>
              <a:t>manner</a:t>
            </a:r>
            <a:r>
              <a:rPr lang="en-US" altLang="zh-CN" b="0" dirty="0" smtClean="0">
                <a:solidFill>
                  <a:srgbClr val="000000"/>
                </a:solidFill>
                <a:latin typeface="Mandali"/>
                <a:ea typeface="Mandali"/>
                <a:cs typeface="Mandali"/>
                <a:sym typeface="Mandali"/>
              </a:rPr>
              <a:t>. </a:t>
            </a:r>
            <a:r>
              <a:rPr lang="en-US" b="0" dirty="0" smtClean="0">
                <a:solidFill>
                  <a:srgbClr val="000000"/>
                </a:solidFill>
                <a:latin typeface="Mandali"/>
                <a:ea typeface="Mandali"/>
                <a:cs typeface="Mandali"/>
                <a:sym typeface="Mandali"/>
              </a:rPr>
              <a:t>Provision </a:t>
            </a:r>
            <a:r>
              <a:rPr lang="en-US" b="0" dirty="0">
                <a:solidFill>
                  <a:srgbClr val="000000"/>
                </a:solidFill>
                <a:latin typeface="Mandali"/>
                <a:ea typeface="Mandali"/>
                <a:cs typeface="Mandali"/>
                <a:sym typeface="Mandali"/>
              </a:rPr>
              <a:t>of funds to cope with additional expenses caused by the epidemic</a:t>
            </a:r>
            <a:endParaRPr lang="en" b="0" dirty="0">
              <a:solidFill>
                <a:srgbClr val="000000"/>
              </a:solidFill>
              <a:latin typeface="Mandali"/>
              <a:ea typeface="Mandali"/>
              <a:cs typeface="Mandali"/>
              <a:sym typeface="Mandali"/>
            </a:endParaRPr>
          </a:p>
          <a:p>
            <a:pPr marL="457200" lvl="0" indent="-368300" algn="l" rtl="0">
              <a:lnSpc>
                <a:spcPct val="115000"/>
              </a:lnSpc>
              <a:spcBef>
                <a:spcPts val="0"/>
              </a:spcBef>
              <a:spcAft>
                <a:spcPts val="0"/>
              </a:spcAft>
              <a:buClr>
                <a:srgbClr val="000000"/>
              </a:buClr>
              <a:buSzPts val="2200"/>
              <a:buFont typeface="Mandali"/>
              <a:buAutoNum type="arabicPeriod"/>
            </a:pPr>
            <a:endParaRPr b="0" dirty="0">
              <a:solidFill>
                <a:srgbClr val="000000"/>
              </a:solidFill>
              <a:latin typeface="Mandali"/>
              <a:ea typeface="Mandali"/>
              <a:cs typeface="Mandali"/>
              <a:sym typeface="Mandali"/>
            </a:endParaRPr>
          </a:p>
          <a:p>
            <a:pPr marL="457200" lvl="0" indent="-368300" algn="l" rtl="0">
              <a:lnSpc>
                <a:spcPct val="115000"/>
              </a:lnSpc>
              <a:spcBef>
                <a:spcPts val="0"/>
              </a:spcBef>
              <a:spcAft>
                <a:spcPts val="0"/>
              </a:spcAft>
              <a:buClr>
                <a:srgbClr val="000000"/>
              </a:buClr>
              <a:buSzPts val="2200"/>
              <a:buFont typeface="Mandali"/>
              <a:buAutoNum type="arabicPeriod"/>
            </a:pPr>
            <a:r>
              <a:rPr lang="en" dirty="0">
                <a:solidFill>
                  <a:srgbClr val="000000"/>
                </a:solidFill>
                <a:latin typeface="Mandali"/>
                <a:ea typeface="Mandali"/>
                <a:cs typeface="Mandali"/>
                <a:sym typeface="Mandali"/>
              </a:rPr>
              <a:t>Risk reduction:</a:t>
            </a:r>
            <a:r>
              <a:rPr lang="en" b="0" dirty="0">
                <a:solidFill>
                  <a:srgbClr val="000000"/>
                </a:solidFill>
                <a:latin typeface="Mandali"/>
                <a:ea typeface="Mandali"/>
                <a:cs typeface="Mandali"/>
                <a:sym typeface="Mandali"/>
              </a:rPr>
              <a:t> provide departments and branded restaurants with </a:t>
            </a:r>
            <a:r>
              <a:rPr lang="en" b="0" dirty="0">
                <a:solidFill>
                  <a:srgbClr val="FF0000"/>
                </a:solidFill>
                <a:latin typeface="Mandali"/>
                <a:ea typeface="Mandali"/>
                <a:cs typeface="Mandali"/>
                <a:sym typeface="Mandali"/>
              </a:rPr>
              <a:t>hygiene and pandemic prevention guidelines</a:t>
            </a:r>
            <a:r>
              <a:rPr lang="en" b="0" dirty="0">
                <a:solidFill>
                  <a:srgbClr val="000000"/>
                </a:solidFill>
                <a:latin typeface="Mandali"/>
                <a:ea typeface="Mandali"/>
                <a:cs typeface="Mandali"/>
                <a:sym typeface="Mandali"/>
              </a:rPr>
              <a:t> and pandemic </a:t>
            </a:r>
            <a:r>
              <a:rPr lang="en" b="0" dirty="0">
                <a:solidFill>
                  <a:srgbClr val="FF0000"/>
                </a:solidFill>
                <a:latin typeface="Mandali"/>
                <a:ea typeface="Mandali"/>
                <a:cs typeface="Mandali"/>
                <a:sym typeface="Mandali"/>
              </a:rPr>
              <a:t>prevention equipment</a:t>
            </a:r>
            <a:r>
              <a:rPr lang="en" b="0" dirty="0">
                <a:solidFill>
                  <a:srgbClr val="000000"/>
                </a:solidFill>
                <a:latin typeface="Mandali"/>
                <a:ea typeface="Mandali"/>
                <a:cs typeface="Mandali"/>
                <a:sym typeface="Mandali"/>
              </a:rPr>
              <a:t>, comply with pandemic prevention measures required by the government</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84"/>
          <p:cNvSpPr txBox="1">
            <a:spLocks noGrp="1"/>
          </p:cNvSpPr>
          <p:nvPr>
            <p:ph type="title"/>
          </p:nvPr>
        </p:nvSpPr>
        <p:spPr>
          <a:xfrm>
            <a:off x="425003" y="280553"/>
            <a:ext cx="859020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6: Risk Management - </a:t>
            </a:r>
            <a:r>
              <a:rPr lang="en" altLang="zh-HK" sz="2400" dirty="0"/>
              <a:t>Methods to control </a:t>
            </a:r>
            <a:r>
              <a:rPr lang="en" altLang="zh-HK" sz="2400" dirty="0" smtClean="0"/>
              <a:t>risks</a:t>
            </a:r>
            <a:endParaRPr sz="2300" dirty="0"/>
          </a:p>
          <a:p>
            <a:pPr marL="0" lvl="0" indent="0" algn="ctr" rtl="0">
              <a:spcBef>
                <a:spcPts val="0"/>
              </a:spcBef>
              <a:spcAft>
                <a:spcPts val="0"/>
              </a:spcAft>
              <a:buNone/>
            </a:pPr>
            <a:endParaRPr sz="2300" dirty="0"/>
          </a:p>
        </p:txBody>
      </p:sp>
      <p:sp>
        <p:nvSpPr>
          <p:cNvPr id="1013" name="Google Shape;1013;p84"/>
          <p:cNvSpPr txBox="1">
            <a:spLocks noGrp="1"/>
          </p:cNvSpPr>
          <p:nvPr>
            <p:ph type="subTitle" idx="5"/>
          </p:nvPr>
        </p:nvSpPr>
        <p:spPr>
          <a:xfrm>
            <a:off x="713225" y="1238450"/>
            <a:ext cx="7717500" cy="356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000000"/>
                </a:solidFill>
                <a:latin typeface="Mandali"/>
                <a:ea typeface="Mandali"/>
                <a:cs typeface="Mandali"/>
                <a:sym typeface="Mandali"/>
              </a:rPr>
              <a:t>How could Tai Hing Group control the risks?</a:t>
            </a:r>
          </a:p>
          <a:p>
            <a:pPr marL="0" lvl="0" indent="0" algn="l" rtl="0">
              <a:lnSpc>
                <a:spcPct val="115000"/>
              </a:lnSpc>
              <a:spcBef>
                <a:spcPts val="0"/>
              </a:spcBef>
              <a:spcAft>
                <a:spcPts val="0"/>
              </a:spcAft>
              <a:buNone/>
            </a:pPr>
            <a:endParaRPr b="0" dirty="0">
              <a:solidFill>
                <a:srgbClr val="000000"/>
              </a:solidFill>
              <a:latin typeface="Mandali"/>
              <a:ea typeface="Mandali"/>
              <a:cs typeface="Mandali"/>
              <a:sym typeface="Mandali"/>
            </a:endParaRPr>
          </a:p>
          <a:p>
            <a:pPr marL="265113" lvl="0" indent="-265113" algn="l" rtl="0">
              <a:lnSpc>
                <a:spcPct val="115000"/>
              </a:lnSpc>
              <a:spcBef>
                <a:spcPts val="0"/>
              </a:spcBef>
              <a:spcAft>
                <a:spcPts val="0"/>
              </a:spcAft>
            </a:pPr>
            <a:r>
              <a:rPr lang="en" b="0" dirty="0">
                <a:solidFill>
                  <a:srgbClr val="000000"/>
                </a:solidFill>
                <a:latin typeface="Mandali"/>
                <a:ea typeface="Mandali"/>
                <a:cs typeface="Mandali"/>
                <a:sym typeface="Mandali"/>
              </a:rPr>
              <a:t>3. </a:t>
            </a:r>
            <a:r>
              <a:rPr lang="en" dirty="0">
                <a:solidFill>
                  <a:srgbClr val="000000"/>
                </a:solidFill>
                <a:latin typeface="Mandali"/>
                <a:ea typeface="Mandali"/>
                <a:cs typeface="Mandali"/>
                <a:sym typeface="Mandali"/>
              </a:rPr>
              <a:t>Risk avoidance:</a:t>
            </a:r>
            <a:r>
              <a:rPr lang="en" b="0" dirty="0">
                <a:solidFill>
                  <a:srgbClr val="000000"/>
                </a:solidFill>
                <a:latin typeface="Mandali"/>
                <a:ea typeface="Mandali"/>
                <a:cs typeface="Mandali"/>
                <a:sym typeface="Mandali"/>
              </a:rPr>
              <a:t> </a:t>
            </a:r>
            <a:r>
              <a:rPr lang="en-US" b="0" dirty="0">
                <a:solidFill>
                  <a:srgbClr val="FF0000"/>
                </a:solidFill>
                <a:latin typeface="Mandali"/>
                <a:ea typeface="Mandali"/>
                <a:cs typeface="Mandali"/>
                <a:sym typeface="Mandali"/>
              </a:rPr>
              <a:t>do not require </a:t>
            </a:r>
            <a:r>
              <a:rPr lang="en-US" b="0" dirty="0">
                <a:solidFill>
                  <a:srgbClr val="000000"/>
                </a:solidFill>
                <a:latin typeface="Mandali"/>
                <a:ea typeface="Mandali"/>
                <a:cs typeface="Mandali"/>
                <a:sym typeface="Mandali"/>
              </a:rPr>
              <a:t>employees to lift heavy items, use lift </a:t>
            </a:r>
            <a:r>
              <a:rPr lang="en-US" b="0" dirty="0" smtClean="0">
                <a:solidFill>
                  <a:srgbClr val="000000"/>
                </a:solidFill>
                <a:latin typeface="Mandali"/>
                <a:ea typeface="Mandali"/>
                <a:cs typeface="Mandali"/>
                <a:sym typeface="Mandali"/>
              </a:rPr>
              <a:t>machine instead</a:t>
            </a:r>
            <a:endParaRPr lang="en-US" b="0" dirty="0">
              <a:solidFill>
                <a:srgbClr val="000000"/>
              </a:solidFill>
              <a:latin typeface="Mandali"/>
              <a:ea typeface="Mandali"/>
              <a:cs typeface="Mandali"/>
              <a:sym typeface="Mandali"/>
            </a:endParaRPr>
          </a:p>
          <a:p>
            <a:pPr marL="0" lvl="0" indent="0" algn="l" rtl="0">
              <a:lnSpc>
                <a:spcPct val="115000"/>
              </a:lnSpc>
              <a:spcBef>
                <a:spcPts val="0"/>
              </a:spcBef>
              <a:spcAft>
                <a:spcPts val="0"/>
              </a:spcAft>
              <a:buNone/>
            </a:pPr>
            <a:endParaRPr lang="en-US" b="0" dirty="0">
              <a:solidFill>
                <a:srgbClr val="000000"/>
              </a:solidFill>
              <a:latin typeface="Mandali"/>
              <a:ea typeface="Mandali"/>
              <a:cs typeface="Mandali"/>
              <a:sym typeface="Mandali"/>
            </a:endParaRPr>
          </a:p>
          <a:p>
            <a:pPr marL="265113" lvl="0" indent="-265113" algn="l" rtl="0">
              <a:lnSpc>
                <a:spcPct val="115000"/>
              </a:lnSpc>
              <a:spcBef>
                <a:spcPts val="0"/>
              </a:spcBef>
              <a:spcAft>
                <a:spcPts val="0"/>
              </a:spcAft>
              <a:buNone/>
            </a:pPr>
            <a:r>
              <a:rPr lang="en-US" b="0" dirty="0">
                <a:solidFill>
                  <a:srgbClr val="000000"/>
                </a:solidFill>
                <a:latin typeface="Mandali"/>
                <a:ea typeface="Mandali"/>
                <a:cs typeface="Mandali"/>
                <a:sym typeface="Mandali"/>
              </a:rPr>
              <a:t>4. </a:t>
            </a:r>
            <a:r>
              <a:rPr lang="en-US" dirty="0">
                <a:solidFill>
                  <a:srgbClr val="000000"/>
                </a:solidFill>
                <a:latin typeface="Mandali"/>
                <a:ea typeface="Mandali"/>
                <a:cs typeface="Mandali"/>
                <a:sym typeface="Mandali"/>
              </a:rPr>
              <a:t>Risk transfer: </a:t>
            </a:r>
            <a:r>
              <a:rPr lang="en-US" b="0" dirty="0">
                <a:solidFill>
                  <a:srgbClr val="000000"/>
                </a:solidFill>
                <a:latin typeface="Mandali"/>
                <a:ea typeface="Mandali"/>
                <a:cs typeface="Mandali"/>
                <a:sym typeface="Mandali"/>
              </a:rPr>
              <a:t>take out </a:t>
            </a:r>
            <a:r>
              <a:rPr lang="en-US" b="0" dirty="0">
                <a:solidFill>
                  <a:srgbClr val="FF0000"/>
                </a:solidFill>
                <a:latin typeface="Mandali"/>
                <a:ea typeface="Mandali"/>
                <a:cs typeface="Mandali"/>
                <a:sym typeface="Mandali"/>
              </a:rPr>
              <a:t>employees’ compensation insurance </a:t>
            </a:r>
            <a:r>
              <a:rPr lang="en-US" b="0" dirty="0">
                <a:solidFill>
                  <a:srgbClr val="000000"/>
                </a:solidFill>
                <a:latin typeface="Mandali"/>
                <a:ea typeface="Mandali"/>
                <a:cs typeface="Mandali"/>
                <a:sym typeface="Mandali"/>
              </a:rPr>
              <a:t>to transfer risks of employees getting injured at </a:t>
            </a:r>
            <a:r>
              <a:rPr lang="en-US" b="0" dirty="0" smtClean="0">
                <a:solidFill>
                  <a:srgbClr val="000000"/>
                </a:solidFill>
                <a:latin typeface="Mandali"/>
                <a:ea typeface="Mandali"/>
                <a:cs typeface="Mandali"/>
                <a:sym typeface="Mandali"/>
              </a:rPr>
              <a:t>workplace to the insurance company</a:t>
            </a:r>
            <a:endParaRPr lang="en-US" b="0" dirty="0">
              <a:solidFill>
                <a:srgbClr val="000000"/>
              </a:solidFill>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5F147-5BD1-4E82-B6D8-EC1B0AE007EC}"/>
              </a:ext>
            </a:extLst>
          </p:cNvPr>
          <p:cNvSpPr>
            <a:spLocks noGrp="1"/>
          </p:cNvSpPr>
          <p:nvPr>
            <p:ph type="body" idx="1"/>
          </p:nvPr>
        </p:nvSpPr>
        <p:spPr>
          <a:xfrm>
            <a:off x="818866" y="1017725"/>
            <a:ext cx="7611859" cy="3124282"/>
          </a:xfrm>
        </p:spPr>
        <p:txBody>
          <a:bodyPr/>
          <a:lstStyle/>
          <a:p>
            <a:r>
              <a:rPr lang="en-GB" sz="1600" dirty="0">
                <a:solidFill>
                  <a:schemeClr val="tx1"/>
                </a:solidFill>
              </a:rPr>
              <a:t>Fanny is a senior administrative officer of a company, and her daddy, Mr Wong is the owner of a design company. </a:t>
            </a:r>
          </a:p>
          <a:p>
            <a:endParaRPr lang="en-GB" sz="1600" dirty="0">
              <a:solidFill>
                <a:schemeClr val="tx1"/>
              </a:solidFill>
            </a:endParaRPr>
          </a:p>
          <a:p>
            <a:r>
              <a:rPr lang="en-GB" sz="1600" dirty="0">
                <a:solidFill>
                  <a:schemeClr val="tx1"/>
                </a:solidFill>
              </a:rPr>
              <a:t>Fanny’s company recently decided to re-design and renovate the entrance of the company, so Fanny was appointed to select a design company to be responsible for the renovation. </a:t>
            </a:r>
          </a:p>
          <a:p>
            <a:endParaRPr lang="en-GB" sz="1600" dirty="0">
              <a:solidFill>
                <a:schemeClr val="tx1"/>
              </a:solidFill>
            </a:endParaRPr>
          </a:p>
          <a:p>
            <a:r>
              <a:rPr lang="en-GB" sz="1600" dirty="0">
                <a:solidFill>
                  <a:schemeClr val="tx1"/>
                </a:solidFill>
              </a:rPr>
              <a:t>Due to the tight renovation schedule and </a:t>
            </a:r>
            <a:r>
              <a:rPr lang="en-GB" sz="1600" dirty="0" smtClean="0">
                <a:solidFill>
                  <a:schemeClr val="tx1"/>
                </a:solidFill>
              </a:rPr>
              <a:t>budget, </a:t>
            </a:r>
            <a:r>
              <a:rPr lang="en-GB" sz="1600" dirty="0">
                <a:solidFill>
                  <a:schemeClr val="tx1"/>
                </a:solidFill>
              </a:rPr>
              <a:t>Fanny simply </a:t>
            </a:r>
            <a:r>
              <a:rPr lang="en-GB" sz="1600" dirty="0" smtClean="0">
                <a:solidFill>
                  <a:schemeClr val="tx1"/>
                </a:solidFill>
              </a:rPr>
              <a:t>selected </a:t>
            </a:r>
            <a:r>
              <a:rPr lang="en-GB" sz="1600" dirty="0">
                <a:solidFill>
                  <a:schemeClr val="tx1"/>
                </a:solidFill>
              </a:rPr>
              <a:t>his Daddy’s company as the contractor. </a:t>
            </a:r>
          </a:p>
          <a:p>
            <a:endParaRPr lang="en-GB" sz="1600" dirty="0"/>
          </a:p>
          <a:p>
            <a:r>
              <a:rPr lang="en-GB" sz="1600" dirty="0">
                <a:solidFill>
                  <a:srgbClr val="FF0000"/>
                </a:solidFill>
              </a:rPr>
              <a:t>What are the possible risks in Fanny’s company if the company allows Fanny to do so? </a:t>
            </a:r>
          </a:p>
          <a:p>
            <a:endParaRPr lang="en-GB" sz="1600" dirty="0">
              <a:solidFill>
                <a:srgbClr val="FF0000"/>
              </a:solidFill>
            </a:endParaRPr>
          </a:p>
          <a:p>
            <a:r>
              <a:rPr lang="en-GB" sz="1600" dirty="0">
                <a:solidFill>
                  <a:srgbClr val="FF0000"/>
                </a:solidFill>
              </a:rPr>
              <a:t>Any suggestions for Fanny’s company to avoid </a:t>
            </a:r>
            <a:r>
              <a:rPr lang="en-GB" sz="1600" dirty="0" smtClean="0">
                <a:solidFill>
                  <a:srgbClr val="FF0000"/>
                </a:solidFill>
              </a:rPr>
              <a:t>and/or manage </a:t>
            </a:r>
            <a:r>
              <a:rPr lang="en-GB" sz="1600" dirty="0">
                <a:solidFill>
                  <a:srgbClr val="FF0000"/>
                </a:solidFill>
              </a:rPr>
              <a:t>such </a:t>
            </a:r>
            <a:r>
              <a:rPr lang="en-GB" sz="1600" dirty="0" smtClean="0">
                <a:solidFill>
                  <a:srgbClr val="FF0000"/>
                </a:solidFill>
              </a:rPr>
              <a:t>risk(s)?</a:t>
            </a:r>
            <a:endParaRPr lang="en-US" sz="1600" dirty="0">
              <a:solidFill>
                <a:srgbClr val="FF0000"/>
              </a:solidFill>
            </a:endParaRPr>
          </a:p>
        </p:txBody>
      </p:sp>
      <p:sp>
        <p:nvSpPr>
          <p:cNvPr id="3" name="Title 2">
            <a:extLst>
              <a:ext uri="{FF2B5EF4-FFF2-40B4-BE49-F238E27FC236}">
                <a16:creationId xmlns:a16="http://schemas.microsoft.com/office/drawing/2014/main" id="{62601448-8F73-43F5-9234-29BAF88515B9}"/>
              </a:ext>
            </a:extLst>
          </p:cNvPr>
          <p:cNvSpPr>
            <a:spLocks noGrp="1"/>
          </p:cNvSpPr>
          <p:nvPr>
            <p:ph type="title"/>
          </p:nvPr>
        </p:nvSpPr>
        <p:spPr/>
        <p:txBody>
          <a:bodyPr/>
          <a:lstStyle/>
          <a:p>
            <a:pPr algn="ctr"/>
            <a:r>
              <a:rPr lang="en-US" dirty="0"/>
              <a:t>Case Study</a:t>
            </a:r>
          </a:p>
        </p:txBody>
      </p:sp>
    </p:spTree>
    <p:extLst>
      <p:ext uri="{BB962C8B-B14F-4D97-AF65-F5344CB8AC3E}">
        <p14:creationId xmlns:p14="http://schemas.microsoft.com/office/powerpoint/2010/main" val="1041783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85"/>
          <p:cNvSpPr txBox="1">
            <a:spLocks noGrp="1"/>
          </p:cNvSpPr>
          <p:nvPr>
            <p:ph type="ctrTitle"/>
          </p:nvPr>
        </p:nvSpPr>
        <p:spPr>
          <a:xfrm>
            <a:off x="2026350" y="2599999"/>
            <a:ext cx="5091300" cy="147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dirty="0" smtClean="0"/>
              <a:t>Formative </a:t>
            </a:r>
            <a:r>
              <a:rPr lang="en" sz="4200" dirty="0"/>
              <a:t>Assessment: MC Quiz</a:t>
            </a:r>
            <a:endParaRPr sz="4200" dirty="0">
              <a:solidFill>
                <a:schemeClr val="dk1"/>
              </a:solidFill>
            </a:endParaRPr>
          </a:p>
        </p:txBody>
      </p:sp>
      <p:sp>
        <p:nvSpPr>
          <p:cNvPr id="1019" name="Google Shape;1019;p85"/>
          <p:cNvSpPr txBox="1">
            <a:spLocks noGrp="1"/>
          </p:cNvSpPr>
          <p:nvPr>
            <p:ph type="title" idx="2"/>
          </p:nvPr>
        </p:nvSpPr>
        <p:spPr>
          <a:xfrm>
            <a:off x="3757050" y="1069288"/>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8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Formative Assessment: MC Quiz</a:t>
            </a:r>
            <a:endParaRPr sz="2700"/>
          </a:p>
        </p:txBody>
      </p:sp>
      <p:sp>
        <p:nvSpPr>
          <p:cNvPr id="1025" name="Google Shape;1025;p86"/>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0" dirty="0">
                <a:solidFill>
                  <a:srgbClr val="000000"/>
                </a:solidFill>
                <a:latin typeface="Mandali"/>
                <a:ea typeface="Mandali"/>
                <a:cs typeface="Mandali"/>
                <a:sym typeface="Mandali"/>
              </a:rPr>
              <a:t>You have already learnt the six key business functions. Let’s scan the QR code and enter the game room to answer five multiple choice questions! </a:t>
            </a:r>
            <a:endParaRPr sz="1800" b="0" dirty="0">
              <a:solidFill>
                <a:srgbClr val="000000"/>
              </a:solidFill>
              <a:latin typeface="Mandali"/>
              <a:ea typeface="Mandali"/>
              <a:cs typeface="Mandali"/>
              <a:sym typeface="Mandali"/>
            </a:endParaRPr>
          </a:p>
          <a:p>
            <a:pPr marL="0" lvl="0" indent="0" algn="l" rtl="0">
              <a:spcBef>
                <a:spcPts val="1000"/>
              </a:spcBef>
              <a:spcAft>
                <a:spcPts val="0"/>
              </a:spcAft>
              <a:buNone/>
            </a:pPr>
            <a:r>
              <a:rPr lang="en" sz="1800" b="0" dirty="0">
                <a:solidFill>
                  <a:srgbClr val="000000"/>
                </a:solidFill>
                <a:latin typeface="Mandali"/>
                <a:ea typeface="Mandali"/>
                <a:cs typeface="Mandali"/>
                <a:sym typeface="Mandali"/>
              </a:rPr>
              <a:t>Link: </a:t>
            </a:r>
            <a:r>
              <a:rPr lang="en" sz="1800" b="0" u="sng" dirty="0">
                <a:solidFill>
                  <a:schemeClr val="hlink"/>
                </a:solidFill>
                <a:latin typeface="Mandali"/>
                <a:ea typeface="Mandali"/>
                <a:cs typeface="Mandali"/>
                <a:sym typeface="Mandali"/>
                <a:hlinkClick r:id="rId3"/>
              </a:rPr>
              <a:t>https://create.kahoot.it/share/formative-assessment-key-business-functions/34174d1f-c8fc-49b2-b527-c1adf64e966f</a:t>
            </a:r>
            <a:r>
              <a:rPr lang="en" sz="1800" b="0" dirty="0">
                <a:solidFill>
                  <a:srgbClr val="000000"/>
                </a:solidFill>
                <a:latin typeface="Mandali"/>
                <a:ea typeface="Mandali"/>
                <a:cs typeface="Mandali"/>
                <a:sym typeface="Mandali"/>
              </a:rPr>
              <a:t> </a:t>
            </a:r>
            <a:endParaRPr sz="1800" b="0" dirty="0">
              <a:solidFill>
                <a:srgbClr val="000000"/>
              </a:solidFill>
              <a:latin typeface="Mandali"/>
              <a:ea typeface="Mandali"/>
              <a:cs typeface="Mandali"/>
              <a:sym typeface="Mandali"/>
            </a:endParaRPr>
          </a:p>
          <a:p>
            <a:pPr marL="0" lvl="0" indent="0" algn="l" rtl="0">
              <a:spcBef>
                <a:spcPts val="1000"/>
              </a:spcBef>
              <a:spcAft>
                <a:spcPts val="1000"/>
              </a:spcAft>
              <a:buNone/>
            </a:pPr>
            <a:endParaRPr sz="1800" b="0" dirty="0">
              <a:solidFill>
                <a:srgbClr val="000000"/>
              </a:solidFill>
              <a:latin typeface="Mandali"/>
              <a:ea typeface="Mandali"/>
              <a:cs typeface="Mandali"/>
              <a:sym typeface="Mandali"/>
            </a:endParaRPr>
          </a:p>
        </p:txBody>
      </p:sp>
      <p:pic>
        <p:nvPicPr>
          <p:cNvPr id="1026" name="Google Shape;1026;p86"/>
          <p:cNvPicPr preferRelativeResize="0"/>
          <p:nvPr/>
        </p:nvPicPr>
        <p:blipFill>
          <a:blip r:embed="rId4">
            <a:alphaModFix/>
          </a:blip>
          <a:stretch>
            <a:fillRect/>
          </a:stretch>
        </p:blipFill>
        <p:spPr>
          <a:xfrm>
            <a:off x="5573325" y="2802044"/>
            <a:ext cx="2078200" cy="198507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8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Multiple-Choice Questions</a:t>
            </a:r>
            <a:endParaRPr sz="2700"/>
          </a:p>
        </p:txBody>
      </p:sp>
      <p:sp>
        <p:nvSpPr>
          <p:cNvPr id="1032" name="Google Shape;1032;p87"/>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1. In order to reduce the risk of theft, the management of a commercial building decided to hire two more security guards. Which of the following business functions does this involve?</a:t>
            </a:r>
            <a:endParaRPr sz="1800" b="0" dirty="0">
              <a:solidFill>
                <a:srgbClr val="000000"/>
              </a:solidFill>
              <a:latin typeface="Mandali"/>
              <a:ea typeface="Mandali"/>
              <a:cs typeface="Mandali"/>
              <a:sym typeface="Mandali"/>
            </a:endParaRPr>
          </a:p>
          <a:p>
            <a:pPr marL="304800" lvl="0" indent="-30480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(1)  Human </a:t>
            </a:r>
            <a:r>
              <a:rPr lang="en" sz="1800" b="0" dirty="0" smtClean="0">
                <a:solidFill>
                  <a:srgbClr val="000000"/>
                </a:solidFill>
                <a:latin typeface="Mandali"/>
                <a:ea typeface="Mandali"/>
                <a:cs typeface="Mandali"/>
                <a:sym typeface="Mandali"/>
              </a:rPr>
              <a:t>Resources </a:t>
            </a:r>
            <a:r>
              <a:rPr lang="en" sz="1800" b="0" dirty="0">
                <a:solidFill>
                  <a:srgbClr val="000000"/>
                </a:solidFill>
                <a:latin typeface="Mandali"/>
                <a:ea typeface="Mandali"/>
                <a:cs typeface="Mandali"/>
                <a:sym typeface="Mandali"/>
              </a:rPr>
              <a:t>Management</a:t>
            </a:r>
            <a:endParaRPr sz="1800" b="0" dirty="0">
              <a:solidFill>
                <a:srgbClr val="000000"/>
              </a:solidFill>
              <a:latin typeface="Mandali"/>
              <a:ea typeface="Mandali"/>
              <a:cs typeface="Mandali"/>
              <a:sym typeface="Mandali"/>
            </a:endParaRPr>
          </a:p>
          <a:p>
            <a:pPr marL="304800" lvl="0" indent="-30480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(2)  Marketing Management</a:t>
            </a:r>
            <a:endParaRPr sz="1800" b="0" dirty="0">
              <a:solidFill>
                <a:srgbClr val="000000"/>
              </a:solidFill>
              <a:latin typeface="Mandali"/>
              <a:ea typeface="Mandali"/>
              <a:cs typeface="Mandali"/>
              <a:sym typeface="Mandali"/>
            </a:endParaRPr>
          </a:p>
          <a:p>
            <a:pPr marL="304800" lvl="0" indent="-30480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(3)  Risk Management</a:t>
            </a:r>
            <a:endParaRPr sz="1800" b="0" dirty="0">
              <a:solidFill>
                <a:srgbClr val="000000"/>
              </a:solidFill>
              <a:latin typeface="Mandali"/>
              <a:ea typeface="Mandali"/>
              <a:cs typeface="Mandali"/>
              <a:sym typeface="Mandali"/>
            </a:endParaRPr>
          </a:p>
          <a:p>
            <a:pPr marL="304800" lvl="0" indent="-30480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 </a:t>
            </a:r>
            <a:endParaRPr sz="1800" b="0" dirty="0">
              <a:solidFill>
                <a:srgbClr val="000000"/>
              </a:solidFill>
              <a:latin typeface="Mandali"/>
              <a:ea typeface="Mandali"/>
              <a:cs typeface="Mandali"/>
              <a:sym typeface="Mandali"/>
            </a:endParaRPr>
          </a:p>
          <a:p>
            <a:pPr marL="0" lvl="0" indent="0" algn="l" rtl="0">
              <a:lnSpc>
                <a:spcPct val="115000"/>
              </a:lnSpc>
              <a:spcBef>
                <a:spcPts val="0"/>
              </a:spcBef>
              <a:spcAft>
                <a:spcPts val="0"/>
              </a:spcAft>
              <a:buNone/>
            </a:pPr>
            <a:r>
              <a:rPr lang="en" sz="1800" b="0" dirty="0">
                <a:solidFill>
                  <a:srgbClr val="202124"/>
                </a:solidFill>
                <a:latin typeface="Mandali"/>
                <a:ea typeface="Mandali"/>
                <a:cs typeface="Mandali"/>
                <a:sym typeface="Mandali"/>
              </a:rPr>
              <a:t>A. Only (1)</a:t>
            </a:r>
            <a:endParaRPr sz="1800" b="0" dirty="0">
              <a:solidFill>
                <a:srgbClr val="202124"/>
              </a:solidFill>
              <a:latin typeface="Mandali"/>
              <a:ea typeface="Mandali"/>
              <a:cs typeface="Mandali"/>
              <a:sym typeface="Mandali"/>
            </a:endParaRPr>
          </a:p>
          <a:p>
            <a:pPr marL="0" lvl="0" indent="0" algn="l" rtl="0">
              <a:lnSpc>
                <a:spcPct val="115000"/>
              </a:lnSpc>
              <a:spcBef>
                <a:spcPts val="0"/>
              </a:spcBef>
              <a:spcAft>
                <a:spcPts val="0"/>
              </a:spcAft>
              <a:buNone/>
            </a:pPr>
            <a:r>
              <a:rPr lang="en" sz="1800" b="0" dirty="0">
                <a:solidFill>
                  <a:srgbClr val="202124"/>
                </a:solidFill>
                <a:latin typeface="Mandali"/>
                <a:ea typeface="Mandali"/>
                <a:cs typeface="Mandali"/>
                <a:sym typeface="Mandali"/>
              </a:rPr>
              <a:t>B. Only (3)</a:t>
            </a:r>
            <a:endParaRPr sz="1800" b="0" dirty="0">
              <a:solidFill>
                <a:srgbClr val="202124"/>
              </a:solidFill>
              <a:latin typeface="Mandali"/>
              <a:ea typeface="Mandali"/>
              <a:cs typeface="Mandali"/>
              <a:sym typeface="Mandali"/>
            </a:endParaRPr>
          </a:p>
          <a:p>
            <a:pPr marL="0" lvl="0" indent="0" algn="l" rtl="0">
              <a:lnSpc>
                <a:spcPct val="115000"/>
              </a:lnSpc>
              <a:spcBef>
                <a:spcPts val="0"/>
              </a:spcBef>
              <a:spcAft>
                <a:spcPts val="0"/>
              </a:spcAft>
              <a:buNone/>
            </a:pPr>
            <a:r>
              <a:rPr lang="en" sz="1800" b="0" dirty="0">
                <a:solidFill>
                  <a:srgbClr val="202124"/>
                </a:solidFill>
                <a:latin typeface="Mandali"/>
                <a:ea typeface="Mandali"/>
                <a:cs typeface="Mandali"/>
                <a:sym typeface="Mandali"/>
              </a:rPr>
              <a:t>C. (1) and (3) only</a:t>
            </a:r>
            <a:endParaRPr sz="1800" b="0" dirty="0">
              <a:solidFill>
                <a:srgbClr val="202124"/>
              </a:solidFill>
              <a:latin typeface="Mandali"/>
              <a:ea typeface="Mandali"/>
              <a:cs typeface="Mandali"/>
              <a:sym typeface="Mandali"/>
            </a:endParaRPr>
          </a:p>
          <a:p>
            <a:pPr marL="0" lvl="0" indent="0" algn="l" rtl="0">
              <a:lnSpc>
                <a:spcPct val="115000"/>
              </a:lnSpc>
              <a:spcBef>
                <a:spcPts val="0"/>
              </a:spcBef>
              <a:spcAft>
                <a:spcPts val="0"/>
              </a:spcAft>
              <a:buNone/>
            </a:pPr>
            <a:r>
              <a:rPr lang="en" sz="1800" b="0" dirty="0">
                <a:solidFill>
                  <a:srgbClr val="202124"/>
                </a:solidFill>
                <a:latin typeface="Mandali"/>
                <a:ea typeface="Mandali"/>
                <a:cs typeface="Mandali"/>
                <a:sym typeface="Mandali"/>
              </a:rPr>
              <a:t>D. (1), (2) and (3)</a:t>
            </a:r>
            <a:endParaRPr sz="1800" b="0" dirty="0">
              <a:solidFill>
                <a:srgbClr val="202124"/>
              </a:solidFill>
              <a:latin typeface="Mandali"/>
              <a:ea typeface="Mandali"/>
              <a:cs typeface="Mandali"/>
              <a:sym typeface="Mandali"/>
            </a:endParaRPr>
          </a:p>
          <a:p>
            <a:pPr marL="0" lvl="0" indent="0" algn="l" rtl="0">
              <a:spcBef>
                <a:spcPts val="0"/>
              </a:spcBef>
              <a:spcAft>
                <a:spcPts val="1000"/>
              </a:spcAft>
              <a:buNone/>
            </a:pPr>
            <a:endParaRPr sz="1800" dirty="0">
              <a:latin typeface="Mandali"/>
              <a:ea typeface="Mandali"/>
              <a:cs typeface="Mandali"/>
              <a:sym typeface="Mandali"/>
            </a:endParaRPr>
          </a:p>
        </p:txBody>
      </p:sp>
      <p:sp>
        <p:nvSpPr>
          <p:cNvPr id="1033" name="Google Shape;1033;p87"/>
          <p:cNvSpPr/>
          <p:nvPr/>
        </p:nvSpPr>
        <p:spPr>
          <a:xfrm>
            <a:off x="621000" y="4063500"/>
            <a:ext cx="2349000" cy="37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8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Multiple-Choice Questions</a:t>
            </a:r>
            <a:endParaRPr sz="2700"/>
          </a:p>
          <a:p>
            <a:pPr marL="0" lvl="0" indent="0" algn="ctr" rtl="0">
              <a:spcBef>
                <a:spcPts val="0"/>
              </a:spcBef>
              <a:spcAft>
                <a:spcPts val="0"/>
              </a:spcAft>
              <a:buNone/>
            </a:pPr>
            <a:endParaRPr sz="2300"/>
          </a:p>
        </p:txBody>
      </p:sp>
      <p:sp>
        <p:nvSpPr>
          <p:cNvPr id="1039" name="Google Shape;1039;p88"/>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just" rtl="0">
              <a:lnSpc>
                <a:spcPct val="114999"/>
              </a:lnSpc>
              <a:spcBef>
                <a:spcPts val="0"/>
              </a:spcBef>
              <a:spcAft>
                <a:spcPts val="0"/>
              </a:spcAft>
              <a:buNone/>
            </a:pPr>
            <a:r>
              <a:rPr lang="en" sz="1800" b="0">
                <a:solidFill>
                  <a:srgbClr val="000000"/>
                </a:solidFill>
                <a:latin typeface="Mandali"/>
                <a:ea typeface="Mandali"/>
                <a:cs typeface="Mandali"/>
                <a:sym typeface="Mandali"/>
              </a:rPr>
              <a:t>2. Happy Company intends to recruit an employee. This employee will be responsible for finding new target customers and maintaining contact with them. The employee will most likely work in the ____________ department.</a:t>
            </a:r>
            <a:endParaRPr sz="1800" b="0">
              <a:solidFill>
                <a:srgbClr val="000000"/>
              </a:solidFill>
              <a:latin typeface="Mandali"/>
              <a:ea typeface="Mandali"/>
              <a:cs typeface="Mandali"/>
              <a:sym typeface="Mandali"/>
            </a:endParaRPr>
          </a:p>
          <a:p>
            <a:pPr marL="304800" lvl="0" indent="-304800" algn="just" rtl="0">
              <a:lnSpc>
                <a:spcPct val="115000"/>
              </a:lnSpc>
              <a:spcBef>
                <a:spcPts val="0"/>
              </a:spcBef>
              <a:spcAft>
                <a:spcPts val="0"/>
              </a:spcAft>
              <a:buNone/>
            </a:pPr>
            <a:r>
              <a:rPr lang="en" sz="1800" b="0">
                <a:solidFill>
                  <a:srgbClr val="000000"/>
                </a:solidFill>
                <a:latin typeface="Mandali"/>
                <a:ea typeface="Mandali"/>
                <a:cs typeface="Mandali"/>
                <a:sym typeface="Mandali"/>
              </a:rPr>
              <a:t> </a:t>
            </a:r>
            <a:endParaRPr sz="1800" b="0">
              <a:solidFill>
                <a:srgbClr val="000000"/>
              </a:solidFill>
              <a:latin typeface="Mandali"/>
              <a:ea typeface="Mandali"/>
              <a:cs typeface="Mandali"/>
              <a:sym typeface="Mandali"/>
            </a:endParaRPr>
          </a:p>
          <a:p>
            <a:pPr marL="0" lvl="0" indent="0" algn="l" rtl="0">
              <a:lnSpc>
                <a:spcPct val="114999"/>
              </a:lnSpc>
              <a:spcBef>
                <a:spcPts val="0"/>
              </a:spcBef>
              <a:spcAft>
                <a:spcPts val="0"/>
              </a:spcAft>
              <a:buNone/>
            </a:pPr>
            <a:r>
              <a:rPr lang="en" sz="1800" b="0">
                <a:solidFill>
                  <a:srgbClr val="000000"/>
                </a:solidFill>
                <a:latin typeface="Mandali"/>
                <a:ea typeface="Mandali"/>
                <a:cs typeface="Mandali"/>
                <a:sym typeface="Mandali"/>
              </a:rPr>
              <a:t>A. human resources</a:t>
            </a:r>
            <a:endParaRPr sz="1800" b="0">
              <a:solidFill>
                <a:srgbClr val="000000"/>
              </a:solidFill>
              <a:latin typeface="Mandali"/>
              <a:ea typeface="Mandali"/>
              <a:cs typeface="Mandali"/>
              <a:sym typeface="Mandali"/>
            </a:endParaRPr>
          </a:p>
          <a:p>
            <a:pPr marL="0" lvl="0" indent="0" algn="l" rtl="0">
              <a:lnSpc>
                <a:spcPct val="114999"/>
              </a:lnSpc>
              <a:spcBef>
                <a:spcPts val="0"/>
              </a:spcBef>
              <a:spcAft>
                <a:spcPts val="0"/>
              </a:spcAft>
              <a:buNone/>
            </a:pPr>
            <a:r>
              <a:rPr lang="en" sz="1800" b="0">
                <a:solidFill>
                  <a:srgbClr val="000000"/>
                </a:solidFill>
                <a:latin typeface="Mandali"/>
                <a:ea typeface="Mandali"/>
                <a:cs typeface="Mandali"/>
                <a:sym typeface="Mandali"/>
              </a:rPr>
              <a:t>B. marketing</a:t>
            </a:r>
            <a:endParaRPr sz="1800" b="0">
              <a:solidFill>
                <a:srgbClr val="000000"/>
              </a:solidFill>
              <a:latin typeface="Mandali"/>
              <a:ea typeface="Mandali"/>
              <a:cs typeface="Mandali"/>
              <a:sym typeface="Mandali"/>
            </a:endParaRPr>
          </a:p>
          <a:p>
            <a:pPr marL="0" lvl="0" indent="0" algn="l" rtl="0">
              <a:lnSpc>
                <a:spcPct val="114999"/>
              </a:lnSpc>
              <a:spcBef>
                <a:spcPts val="0"/>
              </a:spcBef>
              <a:spcAft>
                <a:spcPts val="0"/>
              </a:spcAft>
              <a:buNone/>
            </a:pPr>
            <a:r>
              <a:rPr lang="en" sz="1800" b="0">
                <a:solidFill>
                  <a:srgbClr val="000000"/>
                </a:solidFill>
                <a:latin typeface="Mandali"/>
                <a:ea typeface="Mandali"/>
                <a:cs typeface="Mandali"/>
                <a:sym typeface="Mandali"/>
              </a:rPr>
              <a:t>C. operation</a:t>
            </a:r>
            <a:endParaRPr sz="1800" b="0">
              <a:solidFill>
                <a:srgbClr val="000000"/>
              </a:solidFill>
              <a:latin typeface="Mandali"/>
              <a:ea typeface="Mandali"/>
              <a:cs typeface="Mandali"/>
              <a:sym typeface="Mandali"/>
            </a:endParaRPr>
          </a:p>
          <a:p>
            <a:pPr marL="0" lvl="0" indent="0" algn="l" rtl="0">
              <a:lnSpc>
                <a:spcPct val="115000"/>
              </a:lnSpc>
              <a:spcBef>
                <a:spcPts val="0"/>
              </a:spcBef>
              <a:spcAft>
                <a:spcPts val="0"/>
              </a:spcAft>
              <a:buNone/>
            </a:pPr>
            <a:r>
              <a:rPr lang="en" sz="1800" b="0">
                <a:solidFill>
                  <a:srgbClr val="000000"/>
                </a:solidFill>
                <a:latin typeface="Mandali"/>
                <a:ea typeface="Mandali"/>
                <a:cs typeface="Mandali"/>
                <a:sym typeface="Mandali"/>
              </a:rPr>
              <a:t>D. finance</a:t>
            </a:r>
            <a:endParaRPr sz="1800" b="0">
              <a:solidFill>
                <a:srgbClr val="000000"/>
              </a:solidFill>
              <a:latin typeface="Mandali"/>
              <a:ea typeface="Mandali"/>
              <a:cs typeface="Mandali"/>
              <a:sym typeface="Mandali"/>
            </a:endParaRPr>
          </a:p>
          <a:p>
            <a:pPr marL="0" lvl="0" indent="0" algn="l" rtl="0">
              <a:spcBef>
                <a:spcPts val="0"/>
              </a:spcBef>
              <a:spcAft>
                <a:spcPts val="1000"/>
              </a:spcAft>
              <a:buNone/>
            </a:pPr>
            <a:endParaRPr sz="1800">
              <a:solidFill>
                <a:srgbClr val="000000"/>
              </a:solidFill>
              <a:latin typeface="Mandali"/>
              <a:ea typeface="Mandali"/>
              <a:cs typeface="Mandali"/>
              <a:sym typeface="Mandali"/>
            </a:endParaRPr>
          </a:p>
        </p:txBody>
      </p:sp>
      <p:sp>
        <p:nvSpPr>
          <p:cNvPr id="1040" name="Google Shape;1040;p88"/>
          <p:cNvSpPr/>
          <p:nvPr/>
        </p:nvSpPr>
        <p:spPr>
          <a:xfrm>
            <a:off x="526500" y="3118500"/>
            <a:ext cx="2349000" cy="37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fade">
                                      <p:cBhvr>
                                        <p:cTn id="7"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60"/>
          <p:cNvSpPr txBox="1">
            <a:spLocks noGrp="1"/>
          </p:cNvSpPr>
          <p:nvPr>
            <p:ph type="title"/>
          </p:nvPr>
        </p:nvSpPr>
        <p:spPr>
          <a:xfrm>
            <a:off x="713225" y="39074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Recall memories: Key Business Functions</a:t>
            </a:r>
            <a:endParaRPr sz="2700"/>
          </a:p>
        </p:txBody>
      </p:sp>
      <p:sp>
        <p:nvSpPr>
          <p:cNvPr id="846" name="Google Shape;846;p60"/>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SzPts val="2200"/>
              <a:buFont typeface="Mandali"/>
              <a:buAutoNum type="arabicPeriod"/>
            </a:pPr>
            <a:r>
              <a:rPr lang="en-US" sz="2200" dirty="0">
                <a:latin typeface="Mandali"/>
                <a:ea typeface="Mandali"/>
                <a:cs typeface="Mandali"/>
                <a:sym typeface="Mandali"/>
              </a:rPr>
              <a:t>What are the six business functions? </a:t>
            </a:r>
          </a:p>
          <a:p>
            <a:pPr marL="457200" lvl="0" indent="-368300" algn="l" rtl="0">
              <a:spcBef>
                <a:spcPts val="600"/>
              </a:spcBef>
              <a:spcAft>
                <a:spcPts val="0"/>
              </a:spcAft>
              <a:buSzPts val="2200"/>
              <a:buFont typeface="Mandali"/>
              <a:buAutoNum type="arabicPeriod"/>
            </a:pPr>
            <a:endParaRPr lang="en-US" sz="2200" dirty="0">
              <a:latin typeface="Mandali"/>
              <a:ea typeface="Mandali"/>
              <a:cs typeface="Mandali"/>
              <a:sym typeface="Mandali"/>
            </a:endParaRPr>
          </a:p>
          <a:p>
            <a:pPr marL="457200" lvl="0" indent="-368300" algn="l" rtl="0">
              <a:spcBef>
                <a:spcPts val="600"/>
              </a:spcBef>
              <a:spcAft>
                <a:spcPts val="0"/>
              </a:spcAft>
              <a:buSzPts val="2200"/>
              <a:buFont typeface="Mandali"/>
              <a:buAutoNum type="arabicPeriod"/>
            </a:pPr>
            <a:r>
              <a:rPr lang="en-US" sz="2200" dirty="0">
                <a:latin typeface="Mandali"/>
                <a:ea typeface="Mandali"/>
                <a:cs typeface="Mandali"/>
                <a:sym typeface="Mandali"/>
              </a:rPr>
              <a:t>How do these functions work in managing a business? </a:t>
            </a:r>
            <a:br>
              <a:rPr lang="en-US" sz="2200" dirty="0">
                <a:latin typeface="Mandali"/>
                <a:ea typeface="Mandali"/>
                <a:cs typeface="Mandali"/>
                <a:sym typeface="Mandali"/>
              </a:rPr>
            </a:br>
            <a:endParaRPr lang="en-US" sz="2200" dirty="0">
              <a:latin typeface="Mandali"/>
              <a:ea typeface="Mandali"/>
              <a:cs typeface="Mandali"/>
              <a:sym typeface="Mandali"/>
            </a:endParaRPr>
          </a:p>
          <a:p>
            <a:pPr marL="457200" lvl="0" indent="-368300" algn="l" rtl="0">
              <a:spcBef>
                <a:spcPts val="600"/>
              </a:spcBef>
              <a:spcAft>
                <a:spcPts val="0"/>
              </a:spcAft>
              <a:buSzPts val="2200"/>
              <a:buFont typeface="Mandali"/>
              <a:buAutoNum type="arabicPeriod"/>
            </a:pPr>
            <a:r>
              <a:rPr lang="en-US" sz="2200" dirty="0" smtClean="0">
                <a:latin typeface="Mandali"/>
                <a:ea typeface="Mandali"/>
                <a:cs typeface="Mandali"/>
                <a:sym typeface="Mandali"/>
              </a:rPr>
              <a:t>Which three </a:t>
            </a:r>
            <a:r>
              <a:rPr lang="en-US" sz="2200" dirty="0">
                <a:latin typeface="Mandali"/>
                <a:ea typeface="Mandali"/>
                <a:cs typeface="Mandali"/>
                <a:sym typeface="Mandali"/>
              </a:rPr>
              <a:t>key business </a:t>
            </a:r>
            <a:r>
              <a:rPr lang="en-US" sz="2200">
                <a:latin typeface="Mandali"/>
                <a:ea typeface="Mandali"/>
                <a:cs typeface="Mandali"/>
                <a:sym typeface="Mandali"/>
              </a:rPr>
              <a:t>functions </a:t>
            </a:r>
            <a:r>
              <a:rPr lang="en-US" sz="2200" smtClean="0">
                <a:latin typeface="Mandali"/>
                <a:ea typeface="Mandali"/>
                <a:cs typeface="Mandali"/>
                <a:sym typeface="Mandali"/>
              </a:rPr>
              <a:t>we </a:t>
            </a:r>
            <a:r>
              <a:rPr lang="en-US" sz="2200" dirty="0">
                <a:latin typeface="Mandali"/>
                <a:ea typeface="Mandali"/>
                <a:cs typeface="Mandali"/>
                <a:sym typeface="Mandali"/>
              </a:rPr>
              <a:t>have not yet learned the detail?</a:t>
            </a:r>
            <a:endParaRPr sz="2200" dirty="0">
              <a:latin typeface="Mandali"/>
              <a:ea typeface="Mandali"/>
              <a:cs typeface="Mandali"/>
              <a:sym typeface="Mandali"/>
            </a:endParaRPr>
          </a:p>
        </p:txBody>
      </p:sp>
      <p:sp>
        <p:nvSpPr>
          <p:cNvPr id="3" name="TextBox 2">
            <a:extLst>
              <a:ext uri="{FF2B5EF4-FFF2-40B4-BE49-F238E27FC236}">
                <a16:creationId xmlns:a16="http://schemas.microsoft.com/office/drawing/2014/main" id="{BE72E138-A7C1-A4DE-C17E-3EA22ED4689D}"/>
              </a:ext>
            </a:extLst>
          </p:cNvPr>
          <p:cNvSpPr txBox="1"/>
          <p:nvPr/>
        </p:nvSpPr>
        <p:spPr>
          <a:xfrm>
            <a:off x="1417649" y="1573594"/>
            <a:ext cx="6308651" cy="658642"/>
          </a:xfrm>
          <a:prstGeom prst="rect">
            <a:avLst/>
          </a:prstGeom>
          <a:noFill/>
        </p:spPr>
        <p:txBody>
          <a:bodyPr wrap="square">
            <a:spAutoFit/>
          </a:bodyPr>
          <a:lstStyle/>
          <a:p>
            <a:pPr lvl="6">
              <a:lnSpc>
                <a:spcPct val="115000"/>
              </a:lnSpc>
            </a:pPr>
            <a:r>
              <a:rPr lang="en-GB" altLang="zh-HK" sz="1600" u="none" strike="noStrike" dirty="0">
                <a:solidFill>
                  <a:srgbClr val="FF0000"/>
                </a:solidFill>
                <a:effectLst/>
                <a:latin typeface="Mandali" panose="02020500000000000000" charset="0"/>
                <a:ea typeface="新細明體" panose="02020500000000000000" pitchFamily="18" charset="-120"/>
                <a:cs typeface="Mandali" panose="02020500000000000000" charset="0"/>
              </a:rPr>
              <a:t>human resources, financial, operations, marketing, information and risk management</a:t>
            </a:r>
            <a:endParaRPr lang="zh-TW" altLang="zh-HK" sz="1600" u="none" strike="noStrike" dirty="0">
              <a:solidFill>
                <a:srgbClr val="FF0000"/>
              </a:solidFill>
              <a:effectLst/>
              <a:latin typeface="Mandali" panose="02020500000000000000" charset="0"/>
              <a:ea typeface="新細明體" panose="02020500000000000000" pitchFamily="18" charset="-120"/>
              <a:cs typeface="Mandali" panose="02020500000000000000"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Multiple-Choice Questions</a:t>
            </a:r>
            <a:endParaRPr sz="2300"/>
          </a:p>
        </p:txBody>
      </p:sp>
      <p:sp>
        <p:nvSpPr>
          <p:cNvPr id="1046" name="Google Shape;1046;p89"/>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3. A bank recently redesigned the layout of its branches. Seeing that there are more and more high-net-worth customers, the branch will use 70% of its space to set up special counters to receive these customers. </a:t>
            </a:r>
            <a:r>
              <a:rPr lang="en-US" sz="1800" b="0" dirty="0">
                <a:solidFill>
                  <a:srgbClr val="000000"/>
                </a:solidFill>
                <a:latin typeface="Mandali"/>
                <a:ea typeface="Mandali"/>
                <a:cs typeface="Mandali"/>
                <a:sym typeface="Mandali"/>
              </a:rPr>
              <a:t>Comparatively, t</a:t>
            </a:r>
            <a:r>
              <a:rPr lang="en" sz="1800" b="0" dirty="0">
                <a:solidFill>
                  <a:srgbClr val="000000"/>
                </a:solidFill>
                <a:latin typeface="Mandali"/>
                <a:ea typeface="Mandali"/>
                <a:cs typeface="Mandali"/>
                <a:sym typeface="Mandali"/>
              </a:rPr>
              <a:t>his redesign project is </a:t>
            </a:r>
            <a:r>
              <a:rPr lang="en-US" sz="1800" b="0" dirty="0">
                <a:solidFill>
                  <a:srgbClr val="000000"/>
                </a:solidFill>
                <a:latin typeface="Mandali"/>
                <a:ea typeface="Mandali"/>
                <a:cs typeface="Mandali"/>
                <a:sym typeface="Mandali"/>
              </a:rPr>
              <a:t>closely </a:t>
            </a:r>
            <a:r>
              <a:rPr lang="en" sz="1800" b="0" dirty="0">
                <a:solidFill>
                  <a:srgbClr val="000000"/>
                </a:solidFill>
                <a:latin typeface="Mandali"/>
                <a:ea typeface="Mandali"/>
                <a:cs typeface="Mandali"/>
                <a:sym typeface="Mandali"/>
              </a:rPr>
              <a:t>related to </a:t>
            </a:r>
            <a:r>
              <a:rPr lang="en-US" sz="1800" b="0" dirty="0">
                <a:solidFill>
                  <a:srgbClr val="000000"/>
                </a:solidFill>
                <a:latin typeface="Mandali"/>
                <a:ea typeface="Mandali"/>
                <a:cs typeface="Mandali"/>
                <a:sym typeface="Mandali"/>
              </a:rPr>
              <a:t>all the following m</a:t>
            </a:r>
            <a:r>
              <a:rPr lang="en" sz="1800" b="0" dirty="0">
                <a:solidFill>
                  <a:srgbClr val="000000"/>
                </a:solidFill>
                <a:latin typeface="Mandali"/>
                <a:ea typeface="Mandali"/>
                <a:cs typeface="Mandali"/>
                <a:sym typeface="Mandali"/>
              </a:rPr>
              <a:t>anagement </a:t>
            </a:r>
            <a:r>
              <a:rPr lang="en-US" sz="1800" b="0" dirty="0">
                <a:solidFill>
                  <a:srgbClr val="000000"/>
                </a:solidFill>
                <a:latin typeface="Mandali"/>
                <a:ea typeface="Mandali"/>
                <a:cs typeface="Mandali"/>
                <a:sym typeface="Mandali"/>
              </a:rPr>
              <a:t>except</a:t>
            </a:r>
            <a:r>
              <a:rPr lang="en" sz="1800" b="0" dirty="0">
                <a:solidFill>
                  <a:srgbClr val="000000"/>
                </a:solidFill>
                <a:latin typeface="Mandali"/>
                <a:ea typeface="Mandali"/>
                <a:cs typeface="Mandali"/>
                <a:sym typeface="Mandali"/>
              </a:rPr>
              <a:t> ____________ management.</a:t>
            </a:r>
            <a:endParaRPr sz="1800" b="0" dirty="0">
              <a:solidFill>
                <a:srgbClr val="000000"/>
              </a:solidFill>
              <a:latin typeface="Mandali"/>
              <a:ea typeface="Mandali"/>
              <a:cs typeface="Mandali"/>
              <a:sym typeface="Mandali"/>
            </a:endParaRPr>
          </a:p>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 </a:t>
            </a:r>
            <a:endParaRPr sz="1800" b="0" dirty="0">
              <a:solidFill>
                <a:srgbClr val="000000"/>
              </a:solidFill>
              <a:latin typeface="Mandali"/>
              <a:ea typeface="Mandali"/>
              <a:cs typeface="Mandali"/>
              <a:sym typeface="Mandali"/>
            </a:endParaRPr>
          </a:p>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A. risk</a:t>
            </a:r>
            <a:endParaRPr sz="1800" b="0" dirty="0">
              <a:solidFill>
                <a:srgbClr val="000000"/>
              </a:solidFill>
              <a:latin typeface="Mandali"/>
              <a:ea typeface="Mandali"/>
              <a:cs typeface="Mandali"/>
              <a:sym typeface="Mandali"/>
            </a:endParaRPr>
          </a:p>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B. finance</a:t>
            </a:r>
            <a:endParaRPr sz="1800" b="0" dirty="0">
              <a:solidFill>
                <a:srgbClr val="000000"/>
              </a:solidFill>
              <a:latin typeface="Mandali"/>
              <a:ea typeface="Mandali"/>
              <a:cs typeface="Mandali"/>
              <a:sym typeface="Mandali"/>
            </a:endParaRPr>
          </a:p>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C. operation</a:t>
            </a:r>
            <a:endParaRPr sz="1800" b="0" dirty="0">
              <a:solidFill>
                <a:srgbClr val="000000"/>
              </a:solidFill>
              <a:latin typeface="Mandali"/>
              <a:ea typeface="Mandali"/>
              <a:cs typeface="Mandali"/>
              <a:sym typeface="Mandali"/>
            </a:endParaRPr>
          </a:p>
          <a:p>
            <a:pPr marL="0" lvl="0" indent="0" algn="just" rtl="0">
              <a:lnSpc>
                <a:spcPct val="115000"/>
              </a:lnSpc>
              <a:spcBef>
                <a:spcPts val="0"/>
              </a:spcBef>
              <a:spcAft>
                <a:spcPts val="0"/>
              </a:spcAft>
              <a:buNone/>
            </a:pPr>
            <a:r>
              <a:rPr lang="en" sz="1800" b="0" dirty="0">
                <a:solidFill>
                  <a:srgbClr val="000000"/>
                </a:solidFill>
                <a:latin typeface="Mandali"/>
                <a:ea typeface="Mandali"/>
                <a:cs typeface="Mandali"/>
                <a:sym typeface="Mandali"/>
              </a:rPr>
              <a:t>D. human resources</a:t>
            </a:r>
            <a:endParaRPr sz="1800" b="0" dirty="0">
              <a:solidFill>
                <a:srgbClr val="000000"/>
              </a:solidFill>
              <a:latin typeface="Mandali"/>
              <a:ea typeface="Mandali"/>
              <a:cs typeface="Mandali"/>
              <a:sym typeface="Mandali"/>
            </a:endParaRPr>
          </a:p>
          <a:p>
            <a:pPr marL="0" lvl="0" indent="0" algn="l" rtl="0">
              <a:spcBef>
                <a:spcPts val="0"/>
              </a:spcBef>
              <a:spcAft>
                <a:spcPts val="1000"/>
              </a:spcAft>
              <a:buNone/>
            </a:pPr>
            <a:endParaRPr sz="1800" dirty="0">
              <a:solidFill>
                <a:srgbClr val="000000"/>
              </a:solidFill>
              <a:latin typeface="Mandali"/>
              <a:ea typeface="Mandali"/>
              <a:cs typeface="Mandali"/>
              <a:sym typeface="Mandali"/>
            </a:endParaRPr>
          </a:p>
        </p:txBody>
      </p:sp>
      <p:sp>
        <p:nvSpPr>
          <p:cNvPr id="1047" name="Google Shape;1047;p89"/>
          <p:cNvSpPr/>
          <p:nvPr/>
        </p:nvSpPr>
        <p:spPr>
          <a:xfrm>
            <a:off x="713225" y="3822092"/>
            <a:ext cx="2349000" cy="302316"/>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fade">
                                      <p:cBhvr>
                                        <p:cTn id="7" dur="10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9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Multiple-Choice Questions</a:t>
            </a:r>
            <a:endParaRPr sz="2300"/>
          </a:p>
        </p:txBody>
      </p:sp>
      <p:sp>
        <p:nvSpPr>
          <p:cNvPr id="1053" name="Google Shape;1053;p90"/>
          <p:cNvSpPr txBox="1">
            <a:spLocks noGrp="1"/>
          </p:cNvSpPr>
          <p:nvPr>
            <p:ph type="subTitle" idx="5"/>
          </p:nvPr>
        </p:nvSpPr>
        <p:spPr>
          <a:xfrm>
            <a:off x="713225" y="1017725"/>
            <a:ext cx="7845900" cy="3527700"/>
          </a:xfrm>
          <a:prstGeom prst="rect">
            <a:avLst/>
          </a:prstGeom>
        </p:spPr>
        <p:txBody>
          <a:bodyPr spcFirstLastPara="1" wrap="square" lIns="91425" tIns="91425" rIns="91425" bIns="91425" anchor="t" anchorCtr="0">
            <a:noAutofit/>
          </a:bodyPr>
          <a:lstStyle/>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4. A mall will hold a workshop to teach employees how to use a defibrillator. When a customer suffers a heart attack, the staff can use a defibrillator to provide first aid to them. Which of the following business functions are involved in hosting this workshop?</a:t>
            </a:r>
            <a:endParaRPr sz="1700" b="0" dirty="0">
              <a:solidFill>
                <a:srgbClr val="000000"/>
              </a:solidFill>
              <a:latin typeface="Mandali"/>
              <a:ea typeface="Mandali"/>
              <a:cs typeface="Mandali"/>
              <a:sym typeface="Mandali"/>
            </a:endParaRPr>
          </a:p>
          <a:p>
            <a:pPr marL="0" lvl="0" indent="0" algn="just" rtl="0">
              <a:lnSpc>
                <a:spcPct val="114999"/>
              </a:lnSpc>
              <a:spcBef>
                <a:spcPts val="1000"/>
              </a:spcBef>
              <a:spcAft>
                <a:spcPts val="0"/>
              </a:spcAft>
              <a:buNone/>
            </a:pPr>
            <a:r>
              <a:rPr lang="en" sz="1700" b="0" dirty="0">
                <a:solidFill>
                  <a:srgbClr val="000000"/>
                </a:solidFill>
                <a:latin typeface="Mandali"/>
                <a:ea typeface="Mandali"/>
                <a:cs typeface="Mandali"/>
                <a:sym typeface="Mandali"/>
              </a:rPr>
              <a:t>(1) Human </a:t>
            </a:r>
            <a:r>
              <a:rPr lang="en" sz="1700" b="0" dirty="0" smtClean="0">
                <a:solidFill>
                  <a:srgbClr val="000000"/>
                </a:solidFill>
                <a:latin typeface="Mandali"/>
                <a:ea typeface="Mandali"/>
                <a:cs typeface="Mandali"/>
                <a:sym typeface="Mandali"/>
              </a:rPr>
              <a:t>Resources </a:t>
            </a:r>
            <a:r>
              <a:rPr lang="en" sz="1700" b="0" dirty="0">
                <a:solidFill>
                  <a:srgbClr val="000000"/>
                </a:solidFill>
                <a:latin typeface="Mandali"/>
                <a:ea typeface="Mandali"/>
                <a:cs typeface="Mandali"/>
                <a:sym typeface="Mandali"/>
              </a:rPr>
              <a:t>Management</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(2) Financial Management</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(3) Information Management</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(4) Risk Management</a:t>
            </a:r>
            <a:endParaRPr sz="1700" b="0" dirty="0">
              <a:solidFill>
                <a:srgbClr val="000000"/>
              </a:solidFill>
              <a:latin typeface="Mandali"/>
              <a:ea typeface="Mandali"/>
              <a:cs typeface="Mandali"/>
              <a:sym typeface="Mandali"/>
            </a:endParaRPr>
          </a:p>
          <a:p>
            <a:pPr marL="0" lvl="0" indent="0" algn="l" rtl="0">
              <a:lnSpc>
                <a:spcPct val="115000"/>
              </a:lnSpc>
              <a:spcBef>
                <a:spcPts val="0"/>
              </a:spcBef>
              <a:spcAft>
                <a:spcPts val="0"/>
              </a:spcAft>
              <a:buNone/>
            </a:pP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A. Only (4)</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B. (1) and (3) only</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C. (1) and (4) only</a:t>
            </a:r>
            <a:endParaRPr sz="1700" b="0" dirty="0">
              <a:solidFill>
                <a:srgbClr val="000000"/>
              </a:solidFill>
              <a:latin typeface="Mandali"/>
              <a:ea typeface="Mandali"/>
              <a:cs typeface="Mandali"/>
              <a:sym typeface="Mandali"/>
            </a:endParaRPr>
          </a:p>
          <a:p>
            <a:pPr marL="0" lvl="0" indent="0" algn="just" rtl="0">
              <a:lnSpc>
                <a:spcPct val="114999"/>
              </a:lnSpc>
              <a:spcBef>
                <a:spcPts val="0"/>
              </a:spcBef>
              <a:spcAft>
                <a:spcPts val="0"/>
              </a:spcAft>
              <a:buNone/>
            </a:pPr>
            <a:r>
              <a:rPr lang="en" sz="1700" b="0" dirty="0">
                <a:solidFill>
                  <a:srgbClr val="000000"/>
                </a:solidFill>
                <a:latin typeface="Mandali"/>
                <a:ea typeface="Mandali"/>
                <a:cs typeface="Mandali"/>
                <a:sym typeface="Mandali"/>
              </a:rPr>
              <a:t>D. (1), (2), (3) and (4)</a:t>
            </a:r>
            <a:endParaRPr sz="1700" b="0" dirty="0">
              <a:solidFill>
                <a:srgbClr val="000000"/>
              </a:solidFill>
              <a:latin typeface="Mandali"/>
              <a:ea typeface="Mandali"/>
              <a:cs typeface="Mandali"/>
              <a:sym typeface="Mandali"/>
            </a:endParaRPr>
          </a:p>
          <a:p>
            <a:pPr marL="0" lvl="0" indent="0" algn="l" rtl="0">
              <a:spcBef>
                <a:spcPts val="0"/>
              </a:spcBef>
              <a:spcAft>
                <a:spcPts val="1000"/>
              </a:spcAft>
              <a:buNone/>
            </a:pPr>
            <a:endParaRPr sz="1700" dirty="0">
              <a:solidFill>
                <a:srgbClr val="000000"/>
              </a:solidFill>
              <a:latin typeface="Mandali"/>
              <a:ea typeface="Mandali"/>
              <a:cs typeface="Mandali"/>
              <a:sym typeface="Mandali"/>
            </a:endParaRPr>
          </a:p>
        </p:txBody>
      </p:sp>
      <p:sp>
        <p:nvSpPr>
          <p:cNvPr id="1054" name="Google Shape;1054;p90"/>
          <p:cNvSpPr/>
          <p:nvPr/>
        </p:nvSpPr>
        <p:spPr>
          <a:xfrm>
            <a:off x="681412" y="4465674"/>
            <a:ext cx="2349000" cy="35800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p:cTn id="7" dur="1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9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Multiple-Choice Questions</a:t>
            </a:r>
            <a:endParaRPr sz="2300"/>
          </a:p>
        </p:txBody>
      </p:sp>
      <p:sp>
        <p:nvSpPr>
          <p:cNvPr id="1060" name="Google Shape;1060;p91"/>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800" b="0" dirty="0">
                <a:solidFill>
                  <a:srgbClr val="000000"/>
                </a:solidFill>
                <a:latin typeface="Mandali"/>
                <a:ea typeface="Mandali"/>
                <a:cs typeface="Mandali"/>
                <a:sym typeface="Mandali"/>
              </a:rPr>
              <a:t>5. A garment factory decided to build a new factory in Vietnam to reduce costs. Which of the following business functions are involved in this decision?</a:t>
            </a:r>
            <a:endParaRPr sz="1800" b="0" dirty="0">
              <a:solidFill>
                <a:srgbClr val="000000"/>
              </a:solidFill>
              <a:latin typeface="Mandali"/>
              <a:ea typeface="Mandali"/>
              <a:cs typeface="Mandali"/>
              <a:sym typeface="Mandali"/>
            </a:endParaRPr>
          </a:p>
          <a:p>
            <a:pPr marL="0" lvl="0" indent="0" algn="just" rtl="0">
              <a:lnSpc>
                <a:spcPct val="100000"/>
              </a:lnSpc>
              <a:spcBef>
                <a:spcPts val="0"/>
              </a:spcBef>
              <a:spcAft>
                <a:spcPts val="0"/>
              </a:spcAft>
              <a:buNone/>
            </a:pPr>
            <a:r>
              <a:rPr lang="en" sz="1800" b="0" dirty="0">
                <a:solidFill>
                  <a:srgbClr val="000000"/>
                </a:solidFill>
                <a:latin typeface="Mandali"/>
                <a:ea typeface="Mandali"/>
                <a:cs typeface="Mandali"/>
                <a:sym typeface="Mandali"/>
              </a:rPr>
              <a:t> </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(1) Human </a:t>
            </a:r>
            <a:r>
              <a:rPr lang="en" sz="1800" b="0" dirty="0" smtClean="0">
                <a:solidFill>
                  <a:srgbClr val="000000"/>
                </a:solidFill>
                <a:latin typeface="Mandali"/>
                <a:ea typeface="Mandali"/>
                <a:cs typeface="Mandali"/>
                <a:sym typeface="Mandali"/>
              </a:rPr>
              <a:t>Resources </a:t>
            </a:r>
            <a:r>
              <a:rPr lang="en" sz="1800" b="0" dirty="0">
                <a:solidFill>
                  <a:srgbClr val="000000"/>
                </a:solidFill>
                <a:latin typeface="Mandali"/>
                <a:ea typeface="Mandali"/>
                <a:cs typeface="Mandali"/>
                <a:sym typeface="Mandali"/>
              </a:rPr>
              <a:t>Management</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(2) Financial Management</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(3) Operations Management</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(4) Risk Management</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 </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A. (1) and (4) only</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B. (2) and (3) only</a:t>
            </a:r>
            <a:endParaRPr sz="1800" b="0" dirty="0">
              <a:solidFill>
                <a:srgbClr val="000000"/>
              </a:solidFill>
              <a:latin typeface="Mandali"/>
              <a:ea typeface="Mandali"/>
              <a:cs typeface="Mandali"/>
              <a:sym typeface="Mandali"/>
            </a:endParaRPr>
          </a:p>
          <a:p>
            <a:pPr marL="0" lvl="0" indent="0"/>
            <a:r>
              <a:rPr lang="en" sz="1800" b="0" dirty="0">
                <a:solidFill>
                  <a:srgbClr val="000000"/>
                </a:solidFill>
                <a:latin typeface="Mandali"/>
                <a:ea typeface="Mandali"/>
                <a:cs typeface="Mandali"/>
                <a:sym typeface="Mandali"/>
              </a:rPr>
              <a:t>C. (1), (2) and (3)</a:t>
            </a:r>
            <a:r>
              <a:rPr lang="en" altLang="zh-HK" sz="1800" b="0" dirty="0">
                <a:solidFill>
                  <a:srgbClr val="000000"/>
                </a:solidFill>
                <a:latin typeface="Mandali"/>
                <a:ea typeface="Mandali"/>
                <a:cs typeface="Mandali"/>
                <a:sym typeface="Mandali"/>
              </a:rPr>
              <a:t> only </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0"/>
              </a:spcAft>
              <a:buNone/>
            </a:pPr>
            <a:r>
              <a:rPr lang="en" sz="1800" b="0" dirty="0">
                <a:solidFill>
                  <a:srgbClr val="000000"/>
                </a:solidFill>
                <a:latin typeface="Mandali"/>
                <a:ea typeface="Mandali"/>
                <a:cs typeface="Mandali"/>
                <a:sym typeface="Mandali"/>
              </a:rPr>
              <a:t>D. (1), (2), (3) and (4)</a:t>
            </a:r>
            <a:endParaRPr sz="1800" b="0" dirty="0">
              <a:solidFill>
                <a:srgbClr val="000000"/>
              </a:solidFill>
              <a:latin typeface="Mandali"/>
              <a:ea typeface="Mandali"/>
              <a:cs typeface="Mandali"/>
              <a:sym typeface="Mandali"/>
            </a:endParaRPr>
          </a:p>
          <a:p>
            <a:pPr marL="0" lvl="0" indent="0" algn="l" rtl="0">
              <a:lnSpc>
                <a:spcPct val="100000"/>
              </a:lnSpc>
              <a:spcBef>
                <a:spcPts val="0"/>
              </a:spcBef>
              <a:spcAft>
                <a:spcPts val="1000"/>
              </a:spcAft>
              <a:buNone/>
            </a:pPr>
            <a:endParaRPr sz="1800" dirty="0">
              <a:solidFill>
                <a:srgbClr val="000000"/>
              </a:solidFill>
              <a:latin typeface="Mandali"/>
              <a:ea typeface="Mandali"/>
              <a:cs typeface="Mandali"/>
              <a:sym typeface="Mandali"/>
            </a:endParaRPr>
          </a:p>
        </p:txBody>
      </p:sp>
      <p:sp>
        <p:nvSpPr>
          <p:cNvPr id="1061" name="Google Shape;1061;p91"/>
          <p:cNvSpPr/>
          <p:nvPr/>
        </p:nvSpPr>
        <p:spPr>
          <a:xfrm>
            <a:off x="760992" y="4532525"/>
            <a:ext cx="2349000" cy="311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fade">
                                      <p:cBhvr>
                                        <p:cTn id="7" dur="100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92"/>
          <p:cNvSpPr txBox="1">
            <a:spLocks noGrp="1"/>
          </p:cNvSpPr>
          <p:nvPr>
            <p:ph type="ctrTitle"/>
          </p:nvPr>
        </p:nvSpPr>
        <p:spPr>
          <a:xfrm>
            <a:off x="1915350" y="2805313"/>
            <a:ext cx="5313300" cy="7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Conclusion </a:t>
            </a:r>
            <a:endParaRPr>
              <a:solidFill>
                <a:schemeClr val="dk1"/>
              </a:solidFill>
            </a:endParaRPr>
          </a:p>
        </p:txBody>
      </p:sp>
      <p:sp>
        <p:nvSpPr>
          <p:cNvPr id="1067" name="Google Shape;1067;p92"/>
          <p:cNvSpPr txBox="1">
            <a:spLocks noGrp="1"/>
          </p:cNvSpPr>
          <p:nvPr>
            <p:ph type="title" idx="2"/>
          </p:nvPr>
        </p:nvSpPr>
        <p:spPr>
          <a:xfrm>
            <a:off x="3811050" y="1601988"/>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9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300"/>
          </a:p>
        </p:txBody>
      </p:sp>
      <p:sp>
        <p:nvSpPr>
          <p:cNvPr id="1073" name="Google Shape;1073;p93"/>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Mandali"/>
                <a:ea typeface="Mandali"/>
                <a:cs typeface="Mandali"/>
                <a:sym typeface="Mandali"/>
              </a:rPr>
              <a:t>Key points of the lesson:</a:t>
            </a:r>
            <a:endParaRPr sz="2200" dirty="0">
              <a:latin typeface="Mandali"/>
              <a:ea typeface="Mandali"/>
              <a:cs typeface="Mandali"/>
              <a:sym typeface="Mandali"/>
            </a:endParaRPr>
          </a:p>
          <a:p>
            <a:pPr marL="457200" lvl="0" indent="-368300" algn="l" rtl="0">
              <a:spcBef>
                <a:spcPts val="1000"/>
              </a:spcBef>
              <a:spcAft>
                <a:spcPts val="0"/>
              </a:spcAft>
              <a:buSzPts val="2200"/>
              <a:buFont typeface="Mandali"/>
              <a:buChar char="-"/>
            </a:pPr>
            <a:r>
              <a:rPr lang="en" sz="2200" dirty="0">
                <a:latin typeface="Mandali"/>
                <a:ea typeface="Mandali"/>
                <a:cs typeface="Mandali"/>
                <a:sym typeface="Mandali"/>
              </a:rPr>
              <a:t>Functions and importance of marketing, information and risk management</a:t>
            </a:r>
            <a:endParaRPr sz="2200" dirty="0">
              <a:latin typeface="Mandali"/>
              <a:ea typeface="Mandali"/>
              <a:cs typeface="Mandali"/>
              <a:sym typeface="Mandali"/>
            </a:endParaRPr>
          </a:p>
          <a:p>
            <a:pPr marL="457200" lvl="0" indent="-368300" algn="l" rtl="0">
              <a:spcBef>
                <a:spcPts val="1000"/>
              </a:spcBef>
              <a:spcAft>
                <a:spcPts val="0"/>
              </a:spcAft>
              <a:buSzPts val="2200"/>
              <a:buFont typeface="Mandali"/>
              <a:buChar char="-"/>
            </a:pPr>
            <a:r>
              <a:rPr lang="en" sz="2200" dirty="0">
                <a:latin typeface="Mandali"/>
                <a:ea typeface="Mandali"/>
                <a:cs typeface="Mandali"/>
                <a:sym typeface="Mandali"/>
              </a:rPr>
              <a:t>Examples of how the Tai Hing Group adopt marketing, information and risk management</a:t>
            </a:r>
          </a:p>
          <a:p>
            <a:pPr lvl="0" indent="-368300">
              <a:spcBef>
                <a:spcPts val="1000"/>
              </a:spcBef>
              <a:buSzPts val="2200"/>
              <a:buFont typeface="Mandali"/>
              <a:buChar char="-"/>
            </a:pPr>
            <a:r>
              <a:rPr lang="en-GB" dirty="0"/>
              <a:t>In sum, the 6 Key Business Functions are </a:t>
            </a:r>
          </a:p>
          <a:p>
            <a:pPr marL="88900" indent="0" algn="ctr">
              <a:spcBef>
                <a:spcPts val="1000"/>
              </a:spcBef>
              <a:buSzPts val="2200"/>
            </a:pPr>
            <a:r>
              <a:rPr lang="en-GB" dirty="0">
                <a:solidFill>
                  <a:schemeClr val="bg2">
                    <a:lumMod val="75000"/>
                  </a:schemeClr>
                </a:solidFill>
              </a:rPr>
              <a:t>human resources, financial, operations, </a:t>
            </a:r>
          </a:p>
          <a:p>
            <a:pPr marL="88900" indent="0" algn="ctr">
              <a:spcBef>
                <a:spcPts val="1000"/>
              </a:spcBef>
              <a:buSzPts val="2200"/>
            </a:pPr>
            <a:r>
              <a:rPr lang="en-US" dirty="0">
                <a:solidFill>
                  <a:schemeClr val="bg2">
                    <a:lumMod val="75000"/>
                  </a:schemeClr>
                </a:solidFill>
              </a:rPr>
              <a:t>marketing, information, risk management</a:t>
            </a:r>
          </a:p>
          <a:p>
            <a:pPr marL="457200" lvl="0" indent="-368300" algn="l" rtl="0">
              <a:spcBef>
                <a:spcPts val="1000"/>
              </a:spcBef>
              <a:spcAft>
                <a:spcPts val="0"/>
              </a:spcAft>
              <a:buSzPts val="2200"/>
              <a:buFont typeface="Mandali"/>
              <a:buChar char="-"/>
            </a:pPr>
            <a:endParaRPr lang="en" sz="2200" dirty="0">
              <a:latin typeface="Mandali"/>
              <a:ea typeface="Mandali"/>
              <a:cs typeface="Mandali"/>
              <a:sym typeface="Mandali"/>
            </a:endParaRPr>
          </a:p>
          <a:p>
            <a:pPr marL="457200" lvl="0" indent="-368300" algn="l" rtl="0">
              <a:spcBef>
                <a:spcPts val="1000"/>
              </a:spcBef>
              <a:spcAft>
                <a:spcPts val="0"/>
              </a:spcAft>
              <a:buSzPts val="2200"/>
              <a:buFont typeface="Mandali"/>
              <a:buChar char="-"/>
            </a:pPr>
            <a:endParaRPr lang="en" sz="2200" dirty="0">
              <a:latin typeface="Mandali"/>
              <a:ea typeface="Mandali"/>
              <a:cs typeface="Mandali"/>
              <a:sym typeface="Mandali"/>
            </a:endParaRPr>
          </a:p>
          <a:p>
            <a:pPr marL="457200" lvl="0" indent="-368300" algn="l" rtl="0">
              <a:spcBef>
                <a:spcPts val="1000"/>
              </a:spcBef>
              <a:spcAft>
                <a:spcPts val="0"/>
              </a:spcAft>
              <a:buSzPts val="2200"/>
              <a:buFont typeface="Mandali"/>
              <a:buChar char="-"/>
            </a:pPr>
            <a:endParaRPr sz="2200" dirty="0">
              <a:latin typeface="Mandali"/>
              <a:ea typeface="Mandali"/>
              <a:cs typeface="Mandali"/>
              <a:sym typeface="Mandali"/>
            </a:endParaRPr>
          </a:p>
          <a:p>
            <a:pPr marL="0" lvl="0" indent="0" algn="l" rtl="0">
              <a:spcBef>
                <a:spcPts val="1000"/>
              </a:spcBef>
              <a:spcAft>
                <a:spcPts val="1000"/>
              </a:spcAft>
              <a:buNone/>
            </a:pPr>
            <a:endParaRPr sz="2200" dirty="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0429-4FB7-42E8-A707-B620A9BA108A}"/>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2E1AFD86-6F45-4B7B-BF75-FAD331867454}"/>
              </a:ext>
            </a:extLst>
          </p:cNvPr>
          <p:cNvSpPr/>
          <p:nvPr/>
        </p:nvSpPr>
        <p:spPr>
          <a:xfrm>
            <a:off x="1119116" y="1216766"/>
            <a:ext cx="6387153" cy="2801151"/>
          </a:xfrm>
          <a:prstGeom prst="rect">
            <a:avLst/>
          </a:prstGeom>
        </p:spPr>
        <p:txBody>
          <a:bodyPr wrap="square">
            <a:spAutoFit/>
          </a:bodyPr>
          <a:lstStyle/>
          <a:p>
            <a:pPr>
              <a:lnSpc>
                <a:spcPct val="115000"/>
              </a:lnSpc>
            </a:pPr>
            <a:r>
              <a:rPr lang="en-GB" sz="1100" b="1" dirty="0">
                <a:latin typeface="Times New Roman" panose="02020603050405020304" pitchFamily="18" charset="0"/>
                <a:ea typeface="新細明體" panose="02020500000000000000" pitchFamily="18" charset="-120"/>
              </a:rPr>
              <a:t>References:</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US" sz="1100" dirty="0">
                <a:latin typeface="Times New Roman" panose="02020603050405020304" pitchFamily="18" charset="0"/>
                <a:ea typeface="新細明體" panose="02020500000000000000" pitchFamily="18" charset="-120"/>
              </a:rPr>
              <a:t>Chan, R. &amp; Pak, C.K. (2022). </a:t>
            </a:r>
            <a:r>
              <a:rPr lang="en-US" sz="1100" i="1" dirty="0">
                <a:latin typeface="Times New Roman" panose="02020603050405020304" pitchFamily="18" charset="0"/>
                <a:ea typeface="新細明體" panose="02020500000000000000" pitchFamily="18" charset="-120"/>
              </a:rPr>
              <a:t>NSS BAFS Business Management 2</a:t>
            </a:r>
            <a:r>
              <a:rPr lang="en-US" sz="1100" dirty="0">
                <a:latin typeface="Times New Roman" panose="02020603050405020304" pitchFamily="18" charset="0"/>
                <a:ea typeface="新細明體" panose="02020500000000000000" pitchFamily="18" charset="-120"/>
              </a:rPr>
              <a:t> (Elective Part) (3</a:t>
            </a:r>
            <a:r>
              <a:rPr lang="en-US" sz="1100" baseline="30000" dirty="0">
                <a:latin typeface="Times New Roman" panose="02020603050405020304" pitchFamily="18" charset="0"/>
                <a:ea typeface="新細明體" panose="02020500000000000000" pitchFamily="18" charset="-120"/>
              </a:rPr>
              <a:t>rd</a:t>
            </a:r>
            <a:r>
              <a:rPr lang="en-US" sz="1100" dirty="0">
                <a:latin typeface="Times New Roman" panose="02020603050405020304" pitchFamily="18" charset="0"/>
                <a:ea typeface="新細明體" panose="02020500000000000000" pitchFamily="18" charset="-120"/>
              </a:rPr>
              <a:t> Ed.). Pearson. </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US" sz="1100" dirty="0">
                <a:latin typeface="Times New Roman" panose="02020603050405020304" pitchFamily="18" charset="0"/>
                <a:ea typeface="新細明體" panose="02020500000000000000" pitchFamily="18" charset="-120"/>
              </a:rPr>
              <a:t>Ho, K.W.P., </a:t>
            </a:r>
            <a:r>
              <a:rPr lang="en-US" sz="1100" dirty="0" err="1">
                <a:latin typeface="Times New Roman" panose="02020603050405020304" pitchFamily="18" charset="0"/>
                <a:ea typeface="新細明體" panose="02020500000000000000" pitchFamily="18" charset="-120"/>
              </a:rPr>
              <a:t>Tsui</a:t>
            </a:r>
            <a:r>
              <a:rPr lang="en-US" sz="1100" dirty="0">
                <a:latin typeface="Times New Roman" panose="02020603050405020304" pitchFamily="18" charset="0"/>
                <a:ea typeface="新細明體" panose="02020500000000000000" pitchFamily="18" charset="-120"/>
              </a:rPr>
              <a:t>, S.C.L. (2014). </a:t>
            </a:r>
            <a:r>
              <a:rPr lang="en-US" sz="1100" i="1" dirty="0">
                <a:latin typeface="Times New Roman" panose="02020603050405020304" pitchFamily="18" charset="0"/>
                <a:ea typeface="新細明體" panose="02020500000000000000" pitchFamily="18" charset="-120"/>
              </a:rPr>
              <a:t>BAFS in the New World 1: Business Environment &amp; Introduction to Management </a:t>
            </a:r>
            <a:r>
              <a:rPr lang="en-US" sz="1100" dirty="0">
                <a:latin typeface="Times New Roman" panose="02020603050405020304" pitchFamily="18" charset="0"/>
                <a:ea typeface="新細明體" panose="02020500000000000000" pitchFamily="18" charset="-120"/>
              </a:rPr>
              <a:t>(2</a:t>
            </a:r>
            <a:r>
              <a:rPr lang="en-US" sz="1100" baseline="30000" dirty="0">
                <a:latin typeface="Times New Roman" panose="02020603050405020304" pitchFamily="18" charset="0"/>
                <a:ea typeface="新細明體" panose="02020500000000000000" pitchFamily="18" charset="-120"/>
              </a:rPr>
              <a:t>nd</a:t>
            </a:r>
            <a:r>
              <a:rPr lang="en-US" sz="1100" dirty="0">
                <a:latin typeface="Times New Roman" panose="02020603050405020304" pitchFamily="18" charset="0"/>
                <a:ea typeface="新細明體" panose="02020500000000000000" pitchFamily="18" charset="-120"/>
              </a:rPr>
              <a:t> Ed.). Hong Kong: Pilot Publishing Company Ltd.</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US" sz="1100" dirty="0">
                <a:latin typeface="Times New Roman" panose="02020603050405020304" pitchFamily="18" charset="0"/>
                <a:ea typeface="新細明體" panose="02020500000000000000" pitchFamily="18" charset="-120"/>
              </a:rPr>
              <a:t>So, R., Kwok, R. &amp; Yip, K. (2019). </a:t>
            </a:r>
            <a:r>
              <a:rPr lang="en-US" sz="1100" i="1" dirty="0">
                <a:latin typeface="Times New Roman" panose="02020603050405020304" pitchFamily="18" charset="0"/>
                <a:ea typeface="新細明體" panose="02020500000000000000" pitchFamily="18" charset="-120"/>
              </a:rPr>
              <a:t>New Horizon Business, Accounting and Financial Studies: Business Environment and Introduction to Management</a:t>
            </a:r>
            <a:r>
              <a:rPr lang="en-US" sz="1100" dirty="0">
                <a:latin typeface="Times New Roman" panose="02020603050405020304" pitchFamily="18" charset="0"/>
                <a:ea typeface="新細明體" panose="02020500000000000000" pitchFamily="18" charset="-120"/>
              </a:rPr>
              <a:t>. Hong Kong Educational Publishing Company.</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GB" sz="1100" dirty="0">
                <a:latin typeface="Times New Roman" panose="02020603050405020304" pitchFamily="18" charset="0"/>
                <a:ea typeface="新細明體" panose="02020500000000000000" pitchFamily="18" charset="-120"/>
              </a:rPr>
              <a:t>Ho, K.W.P., </a:t>
            </a:r>
            <a:r>
              <a:rPr lang="en-GB" sz="1100" dirty="0" err="1">
                <a:latin typeface="Times New Roman" panose="02020603050405020304" pitchFamily="18" charset="0"/>
                <a:ea typeface="新細明體" panose="02020500000000000000" pitchFamily="18" charset="-120"/>
              </a:rPr>
              <a:t>Tsui</a:t>
            </a:r>
            <a:r>
              <a:rPr lang="en-GB" sz="1100" dirty="0">
                <a:latin typeface="Times New Roman" panose="02020603050405020304" pitchFamily="18" charset="0"/>
                <a:ea typeface="新細明體" panose="02020500000000000000" pitchFamily="18" charset="-120"/>
              </a:rPr>
              <a:t>, S.C.L. (2014). BAFS in the New World 1: Business Environment &amp; Introduction to Management (2</a:t>
            </a:r>
            <a:r>
              <a:rPr lang="en-GB" sz="1100" baseline="30000" dirty="0">
                <a:latin typeface="Times New Roman" panose="02020603050405020304" pitchFamily="18" charset="0"/>
                <a:ea typeface="新細明體" panose="02020500000000000000" pitchFamily="18" charset="-120"/>
              </a:rPr>
              <a:t>nd</a:t>
            </a:r>
            <a:r>
              <a:rPr lang="en-GB" sz="1100" dirty="0">
                <a:latin typeface="Times New Roman" panose="02020603050405020304" pitchFamily="18" charset="0"/>
                <a:ea typeface="新細明體" panose="02020500000000000000" pitchFamily="18" charset="-120"/>
              </a:rPr>
              <a:t> Ed.). Hong Kong: Pilot Publishing Company Ltd. </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GB" sz="1100" dirty="0">
                <a:latin typeface="Times New Roman" panose="02020603050405020304" pitchFamily="18" charset="0"/>
                <a:ea typeface="新細明體" panose="02020500000000000000" pitchFamily="18" charset="-120"/>
              </a:rPr>
              <a:t>Tai Hing Group Holdings Limited (2023, March 16). </a:t>
            </a:r>
            <a:r>
              <a:rPr lang="en-GB" sz="1100" i="1" dirty="0">
                <a:latin typeface="Times New Roman" panose="02020603050405020304" pitchFamily="18" charset="0"/>
                <a:ea typeface="新細明體" panose="02020500000000000000" pitchFamily="18" charset="-120"/>
              </a:rPr>
              <a:t>2022 Interim Report. </a:t>
            </a:r>
            <a:r>
              <a:rPr lang="en-GB" sz="1100" u="sng" dirty="0">
                <a:solidFill>
                  <a:srgbClr val="0000FF"/>
                </a:solidFill>
                <a:latin typeface="Times New Roman" panose="02020603050405020304" pitchFamily="18" charset="0"/>
                <a:ea typeface="新細明體" panose="02020500000000000000" pitchFamily="18" charset="-120"/>
                <a:hlinkClick r:id="rId2">
                  <a:extLst>
                    <a:ext uri="{A12FA001-AC4F-418D-AE19-62706E023703}">
                      <ahyp:hlinkClr xmlns="" xmlns:ahyp="http://schemas.microsoft.com/office/drawing/2018/hyperlinkcolor" val="tx"/>
                    </a:ext>
                  </a:extLst>
                </a:hlinkClick>
              </a:rPr>
              <a:t>https://moebius.asia/Documents/company/reports/listedco/listconews/sehk/2022/0923/2022092300825.pdf</a:t>
            </a:r>
            <a:r>
              <a:rPr lang="en-GB" sz="1100" dirty="0">
                <a:latin typeface="Times New Roman" panose="02020603050405020304" pitchFamily="18" charset="0"/>
                <a:ea typeface="新細明體" panose="02020500000000000000" pitchFamily="18" charset="-120"/>
              </a:rPr>
              <a:t>. </a:t>
            </a:r>
            <a:endParaRPr lang="en-US" sz="1100" dirty="0">
              <a:latin typeface="Arial" panose="020B0604020202020204" pitchFamily="34" charset="0"/>
              <a:ea typeface="新細明體" panose="02020500000000000000" pitchFamily="18" charset="-120"/>
            </a:endParaRPr>
          </a:p>
          <a:p>
            <a:pPr marL="342900" lvl="0" indent="-342900">
              <a:lnSpc>
                <a:spcPct val="115000"/>
              </a:lnSpc>
              <a:buFont typeface="+mj-lt"/>
              <a:buAutoNum type="arabicPeriod"/>
            </a:pPr>
            <a:r>
              <a:rPr lang="en-GB" sz="1100" dirty="0">
                <a:latin typeface="Times New Roman" panose="02020603050405020304" pitchFamily="18" charset="0"/>
                <a:ea typeface="新細明體" panose="02020500000000000000" pitchFamily="18" charset="-120"/>
              </a:rPr>
              <a:t>Tai Hing Group Holdings Limited (2023, March 16). </a:t>
            </a:r>
            <a:r>
              <a:rPr lang="en-GB" sz="1100" i="1" dirty="0">
                <a:latin typeface="Times New Roman" panose="02020603050405020304" pitchFamily="18" charset="0"/>
                <a:ea typeface="新細明體" panose="02020500000000000000" pitchFamily="18" charset="-120"/>
              </a:rPr>
              <a:t>Tai Hing Official Website</a:t>
            </a:r>
            <a:r>
              <a:rPr lang="en-GB" sz="1100" dirty="0">
                <a:latin typeface="Times New Roman" panose="02020603050405020304" pitchFamily="18" charset="0"/>
                <a:ea typeface="新細明體" panose="02020500000000000000" pitchFamily="18" charset="-120"/>
              </a:rPr>
              <a:t>. </a:t>
            </a:r>
            <a:r>
              <a:rPr lang="en-GB" sz="1100" u="sng" dirty="0">
                <a:solidFill>
                  <a:srgbClr val="0000FF"/>
                </a:solidFill>
                <a:latin typeface="Times New Roman" panose="02020603050405020304" pitchFamily="18" charset="0"/>
                <a:ea typeface="新細明體" panose="02020500000000000000" pitchFamily="18" charset="-120"/>
                <a:hlinkClick r:id="rId3">
                  <a:extLst>
                    <a:ext uri="{A12FA001-AC4F-418D-AE19-62706E023703}">
                      <ahyp:hlinkClr xmlns="" xmlns:ahyp="http://schemas.microsoft.com/office/drawing/2018/hyperlinkcolor" val="tx"/>
                    </a:ext>
                  </a:extLst>
                </a:hlinkClick>
              </a:rPr>
              <a:t>https://www.taihing.com/?route=home#home-banner</a:t>
            </a:r>
            <a:endParaRPr lang="en-US" sz="1100" dirty="0">
              <a:latin typeface="Arial" panose="020B0604020202020204" pitchFamily="34" charset="0"/>
              <a:ea typeface="新細明體" panose="02020500000000000000" pitchFamily="18" charset="-120"/>
            </a:endParaRPr>
          </a:p>
          <a:p>
            <a:pPr>
              <a:lnSpc>
                <a:spcPct val="115000"/>
              </a:lnSpc>
            </a:pPr>
            <a:r>
              <a:rPr lang="en-GB" sz="1100" dirty="0">
                <a:latin typeface="Arial" panose="020B0604020202020204" pitchFamily="34" charset="0"/>
                <a:ea typeface="SimSun" panose="02010600030101010101" pitchFamily="2" charset="-122"/>
              </a:rPr>
              <a:t> </a:t>
            </a:r>
            <a:endParaRPr lang="en-US" sz="1100" dirty="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50718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6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Key Business Functions</a:t>
            </a:r>
            <a:endParaRPr sz="2700"/>
          </a:p>
        </p:txBody>
      </p:sp>
      <p:sp>
        <p:nvSpPr>
          <p:cNvPr id="852" name="Google Shape;852;p61"/>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Mandali"/>
                <a:ea typeface="Mandali"/>
                <a:cs typeface="Mandali"/>
                <a:sym typeface="Mandali"/>
              </a:rPr>
              <a:t>Six Key Business Functions:</a:t>
            </a:r>
            <a:endParaRPr sz="2200">
              <a:latin typeface="Mandali"/>
              <a:ea typeface="Mandali"/>
              <a:cs typeface="Mandali"/>
              <a:sym typeface="Mandali"/>
            </a:endParaRPr>
          </a:p>
          <a:p>
            <a:pPr marL="457200" lvl="0" indent="-368300" algn="l" rtl="0">
              <a:spcBef>
                <a:spcPts val="1000"/>
              </a:spcBef>
              <a:spcAft>
                <a:spcPts val="0"/>
              </a:spcAft>
              <a:buSzPts val="2200"/>
              <a:buFont typeface="Mandali"/>
              <a:buChar char="-"/>
            </a:pPr>
            <a:r>
              <a:rPr lang="en" sz="2200">
                <a:latin typeface="Mandali"/>
                <a:ea typeface="Mandali"/>
                <a:cs typeface="Mandali"/>
                <a:sym typeface="Mandali"/>
              </a:rPr>
              <a:t>Human Resources Management</a:t>
            </a:r>
            <a:endParaRPr sz="2200">
              <a:latin typeface="Mandali"/>
              <a:ea typeface="Mandali"/>
              <a:cs typeface="Mandali"/>
              <a:sym typeface="Mandali"/>
            </a:endParaRPr>
          </a:p>
          <a:p>
            <a:pPr marL="457200" lvl="0" indent="-368300" algn="l" rtl="0">
              <a:spcBef>
                <a:spcPts val="0"/>
              </a:spcBef>
              <a:spcAft>
                <a:spcPts val="0"/>
              </a:spcAft>
              <a:buSzPts val="2200"/>
              <a:buFont typeface="Mandali"/>
              <a:buChar char="-"/>
            </a:pPr>
            <a:r>
              <a:rPr lang="en" sz="2200">
                <a:latin typeface="Mandali"/>
                <a:ea typeface="Mandali"/>
                <a:cs typeface="Mandali"/>
                <a:sym typeface="Mandali"/>
              </a:rPr>
              <a:t>Financial Management</a:t>
            </a:r>
            <a:endParaRPr sz="2200">
              <a:latin typeface="Mandali"/>
              <a:ea typeface="Mandali"/>
              <a:cs typeface="Mandali"/>
              <a:sym typeface="Mandali"/>
            </a:endParaRPr>
          </a:p>
          <a:p>
            <a:pPr marL="457200" lvl="0" indent="-368300" algn="l" rtl="0">
              <a:spcBef>
                <a:spcPts val="0"/>
              </a:spcBef>
              <a:spcAft>
                <a:spcPts val="0"/>
              </a:spcAft>
              <a:buSzPts val="2200"/>
              <a:buFont typeface="Mandali"/>
              <a:buChar char="-"/>
            </a:pPr>
            <a:r>
              <a:rPr lang="en" sz="2200">
                <a:latin typeface="Mandali"/>
                <a:ea typeface="Mandali"/>
                <a:cs typeface="Mandali"/>
                <a:sym typeface="Mandali"/>
              </a:rPr>
              <a:t>Operations Management</a:t>
            </a:r>
            <a:endParaRPr sz="2200">
              <a:latin typeface="Mandali"/>
              <a:ea typeface="Mandali"/>
              <a:cs typeface="Mandali"/>
              <a:sym typeface="Mandali"/>
            </a:endParaRPr>
          </a:p>
          <a:p>
            <a:pPr marL="457200" lvl="0" indent="-368300" algn="l" rtl="0">
              <a:spcBef>
                <a:spcPts val="0"/>
              </a:spcBef>
              <a:spcAft>
                <a:spcPts val="0"/>
              </a:spcAft>
              <a:buSzPts val="2200"/>
              <a:buFont typeface="Mandali"/>
              <a:buChar char="-"/>
            </a:pPr>
            <a:r>
              <a:rPr lang="en" sz="2200">
                <a:latin typeface="Mandali"/>
                <a:ea typeface="Mandali"/>
                <a:cs typeface="Mandali"/>
                <a:sym typeface="Mandali"/>
              </a:rPr>
              <a:t>Marketing Management</a:t>
            </a:r>
            <a:endParaRPr sz="2200">
              <a:latin typeface="Mandali"/>
              <a:ea typeface="Mandali"/>
              <a:cs typeface="Mandali"/>
              <a:sym typeface="Mandali"/>
            </a:endParaRPr>
          </a:p>
          <a:p>
            <a:pPr marL="457200" lvl="0" indent="-368300" algn="l" rtl="0">
              <a:spcBef>
                <a:spcPts val="0"/>
              </a:spcBef>
              <a:spcAft>
                <a:spcPts val="0"/>
              </a:spcAft>
              <a:buSzPts val="2200"/>
              <a:buFont typeface="Mandali"/>
              <a:buChar char="-"/>
            </a:pPr>
            <a:r>
              <a:rPr lang="en" sz="2200">
                <a:latin typeface="Mandali"/>
                <a:ea typeface="Mandali"/>
                <a:cs typeface="Mandali"/>
                <a:sym typeface="Mandali"/>
              </a:rPr>
              <a:t>Information Management</a:t>
            </a:r>
            <a:endParaRPr sz="2200">
              <a:latin typeface="Mandali"/>
              <a:ea typeface="Mandali"/>
              <a:cs typeface="Mandali"/>
              <a:sym typeface="Mandali"/>
            </a:endParaRPr>
          </a:p>
          <a:p>
            <a:pPr marL="457200" lvl="0" indent="-368300" algn="l" rtl="0">
              <a:spcBef>
                <a:spcPts val="0"/>
              </a:spcBef>
              <a:spcAft>
                <a:spcPts val="0"/>
              </a:spcAft>
              <a:buSzPts val="2200"/>
              <a:buFont typeface="Mandali"/>
              <a:buChar char="-"/>
            </a:pPr>
            <a:r>
              <a:rPr lang="en" sz="2200">
                <a:latin typeface="Mandali"/>
                <a:ea typeface="Mandali"/>
                <a:cs typeface="Mandali"/>
                <a:sym typeface="Mandali"/>
              </a:rPr>
              <a:t>Risk Management</a:t>
            </a:r>
            <a:endParaRPr/>
          </a:p>
        </p:txBody>
      </p:sp>
      <p:sp>
        <p:nvSpPr>
          <p:cNvPr id="854" name="Google Shape;854;p61"/>
          <p:cNvSpPr/>
          <p:nvPr/>
        </p:nvSpPr>
        <p:spPr>
          <a:xfrm>
            <a:off x="1120500" y="2733025"/>
            <a:ext cx="3577500" cy="1114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4"/>
                                        </p:tgtEl>
                                        <p:attrNameLst>
                                          <p:attrName>style.visibility</p:attrName>
                                        </p:attrNameLst>
                                      </p:cBhvr>
                                      <p:to>
                                        <p:strVal val="visible"/>
                                      </p:to>
                                    </p:set>
                                    <p:animEffect transition="in" filter="fade">
                                      <p:cBhvr>
                                        <p:cTn id="7" dur="1000"/>
                                        <p:tgtEl>
                                          <p:spTgt spid="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6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Lesson Objectives</a:t>
            </a:r>
            <a:endParaRPr sz="2700"/>
          </a:p>
        </p:txBody>
      </p:sp>
      <p:sp>
        <p:nvSpPr>
          <p:cNvPr id="860" name="Google Shape;860;p62"/>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Mandali"/>
              <a:buAutoNum type="arabicPeriod"/>
            </a:pPr>
            <a:r>
              <a:rPr lang="en" sz="2200">
                <a:latin typeface="Mandali"/>
                <a:ea typeface="Mandali"/>
                <a:cs typeface="Mandali"/>
                <a:sym typeface="Mandali"/>
              </a:rPr>
              <a:t>Identify the roles and importance of the key business functions: marketing, information and risk management</a:t>
            </a:r>
            <a:endParaRPr sz="2200">
              <a:latin typeface="Mandali"/>
              <a:ea typeface="Mandali"/>
              <a:cs typeface="Mandali"/>
              <a:sym typeface="Mandal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63"/>
          <p:cNvSpPr txBox="1">
            <a:spLocks noGrp="1"/>
          </p:cNvSpPr>
          <p:nvPr>
            <p:ph type="ctrTitle"/>
          </p:nvPr>
        </p:nvSpPr>
        <p:spPr>
          <a:xfrm>
            <a:off x="1915350" y="2119025"/>
            <a:ext cx="5313300" cy="7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Teaching Part 4: </a:t>
            </a:r>
            <a:endParaRPr>
              <a:solidFill>
                <a:schemeClr val="dk1"/>
              </a:solidFill>
            </a:endParaRPr>
          </a:p>
        </p:txBody>
      </p:sp>
      <p:sp>
        <p:nvSpPr>
          <p:cNvPr id="866" name="Google Shape;866;p63"/>
          <p:cNvSpPr txBox="1">
            <a:spLocks noGrp="1"/>
          </p:cNvSpPr>
          <p:nvPr>
            <p:ph type="subTitle" idx="1"/>
          </p:nvPr>
        </p:nvSpPr>
        <p:spPr>
          <a:xfrm>
            <a:off x="2254800" y="2855225"/>
            <a:ext cx="46344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Marketing Management</a:t>
            </a:r>
            <a:endParaRPr sz="3000" b="1"/>
          </a:p>
        </p:txBody>
      </p:sp>
      <p:sp>
        <p:nvSpPr>
          <p:cNvPr id="867" name="Google Shape;867;p63"/>
          <p:cNvSpPr txBox="1">
            <a:spLocks noGrp="1"/>
          </p:cNvSpPr>
          <p:nvPr>
            <p:ph type="title" idx="2"/>
          </p:nvPr>
        </p:nvSpPr>
        <p:spPr>
          <a:xfrm>
            <a:off x="3784050" y="537925"/>
            <a:ext cx="1575900" cy="9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6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Part 4: Marketing Management</a:t>
            </a:r>
            <a:endParaRPr sz="2400">
              <a:solidFill>
                <a:schemeClr val="dk1"/>
              </a:solidFill>
            </a:endParaRPr>
          </a:p>
          <a:p>
            <a:pPr marL="0" lvl="0" indent="0" algn="ctr" rtl="0">
              <a:spcBef>
                <a:spcPts val="0"/>
              </a:spcBef>
              <a:spcAft>
                <a:spcPts val="0"/>
              </a:spcAft>
              <a:buNone/>
            </a:pPr>
            <a:endParaRPr sz="2300"/>
          </a:p>
        </p:txBody>
      </p:sp>
      <p:sp>
        <p:nvSpPr>
          <p:cNvPr id="873" name="Google Shape;873;p64"/>
          <p:cNvSpPr txBox="1">
            <a:spLocks noGrp="1"/>
          </p:cNvSpPr>
          <p:nvPr>
            <p:ph type="subTitle" idx="5"/>
          </p:nvPr>
        </p:nvSpPr>
        <p:spPr>
          <a:xfrm>
            <a:off x="713225" y="1166825"/>
            <a:ext cx="7717500" cy="3527700"/>
          </a:xfrm>
          <a:prstGeom prst="rect">
            <a:avLst/>
          </a:prstGeom>
        </p:spPr>
        <p:txBody>
          <a:bodyPr spcFirstLastPara="1" wrap="square" lIns="91425" tIns="91425" rIns="91425" bIns="91425" anchor="t" anchorCtr="0">
            <a:noAutofit/>
          </a:bodyPr>
          <a:lstStyle/>
          <a:p>
            <a:pPr marL="546100" indent="-457200">
              <a:lnSpc>
                <a:spcPct val="115000"/>
              </a:lnSpc>
              <a:spcBef>
                <a:spcPts val="600"/>
              </a:spcBef>
              <a:buSzPts val="2200"/>
              <a:buFont typeface="+mj-lt"/>
              <a:buAutoNum type="arabicPeriod"/>
            </a:pPr>
            <a:r>
              <a:rPr lang="en-US" dirty="0"/>
              <a:t>As a customer, what are your concerns during consumption?</a:t>
            </a:r>
          </a:p>
          <a:p>
            <a:pPr marL="546100" indent="-457200">
              <a:lnSpc>
                <a:spcPct val="115000"/>
              </a:lnSpc>
              <a:spcBef>
                <a:spcPts val="600"/>
              </a:spcBef>
              <a:buSzPts val="2200"/>
              <a:buFont typeface="+mj-lt"/>
              <a:buAutoNum type="arabicPeriod"/>
            </a:pPr>
            <a:endParaRPr lang="en-US" dirty="0"/>
          </a:p>
          <a:p>
            <a:pPr marL="546100" indent="-457200">
              <a:lnSpc>
                <a:spcPct val="115000"/>
              </a:lnSpc>
              <a:spcBef>
                <a:spcPts val="600"/>
              </a:spcBef>
              <a:buSzPts val="2200"/>
              <a:buFont typeface="+mj-lt"/>
              <a:buAutoNum type="arabicPeriod"/>
            </a:pPr>
            <a:r>
              <a:rPr lang="en-US" dirty="0"/>
              <a:t>Do you think a business like Tai Hing Group will have the same concerns? Why?</a:t>
            </a:r>
          </a:p>
          <a:p>
            <a:pPr marL="546100" indent="-457200">
              <a:lnSpc>
                <a:spcPct val="115000"/>
              </a:lnSpc>
              <a:spcBef>
                <a:spcPts val="600"/>
              </a:spcBef>
              <a:buSzPts val="2200"/>
              <a:buFont typeface="+mj-lt"/>
              <a:buAutoNum type="arabicPeriod"/>
            </a:pPr>
            <a:endParaRPr lang="en-US" dirty="0"/>
          </a:p>
          <a:p>
            <a:pPr marL="546100" indent="-457200">
              <a:lnSpc>
                <a:spcPct val="115000"/>
              </a:lnSpc>
              <a:spcBef>
                <a:spcPts val="600"/>
              </a:spcBef>
              <a:buSzPts val="2200"/>
              <a:buFont typeface="+mj-lt"/>
              <a:buAutoNum type="arabicPeriod"/>
            </a:pPr>
            <a:r>
              <a:rPr lang="en-US" dirty="0"/>
              <a:t>How does a business like Tai Hing Group address the customers’ concerns?</a:t>
            </a:r>
          </a:p>
          <a:p>
            <a:pPr marL="88900" indent="0">
              <a:lnSpc>
                <a:spcPct val="115000"/>
              </a:lnSpc>
              <a:buSzPts val="2200"/>
            </a:pPr>
            <a:endParaRPr lang="en-US" dirty="0"/>
          </a:p>
          <a:p>
            <a:pPr marL="457200" lvl="0" indent="-368300" algn="l" rtl="0">
              <a:lnSpc>
                <a:spcPct val="115000"/>
              </a:lnSpc>
              <a:spcBef>
                <a:spcPts val="0"/>
              </a:spcBef>
              <a:spcAft>
                <a:spcPts val="0"/>
              </a:spcAft>
              <a:buSzPts val="2200"/>
              <a:buFont typeface="Mandali"/>
              <a:buAutoNum type="arabicPeriod"/>
            </a:pPr>
            <a:endParaRPr sz="2200" dirty="0">
              <a:latin typeface="Mandali"/>
              <a:ea typeface="Mandali"/>
              <a:cs typeface="Mandali"/>
              <a:sym typeface="Mandali"/>
            </a:endParaRPr>
          </a:p>
          <a:p>
            <a:pPr marL="0" lvl="0" indent="0" algn="l" rtl="0">
              <a:spcBef>
                <a:spcPts val="0"/>
              </a:spcBef>
              <a:spcAft>
                <a:spcPts val="1000"/>
              </a:spcAft>
              <a:buNone/>
            </a:pPr>
            <a:endParaRPr sz="2200" dirty="0">
              <a:latin typeface="Mandali"/>
              <a:ea typeface="Mandali"/>
              <a:cs typeface="Mandali"/>
              <a:sym typeface="Mandali"/>
            </a:endParaRPr>
          </a:p>
        </p:txBody>
      </p:sp>
      <p:sp>
        <p:nvSpPr>
          <p:cNvPr id="2" name="TextBox 1">
            <a:extLst>
              <a:ext uri="{FF2B5EF4-FFF2-40B4-BE49-F238E27FC236}">
                <a16:creationId xmlns:a16="http://schemas.microsoft.com/office/drawing/2014/main" id="{FCA2B6BC-3048-DD18-C2D8-AC64759C77F3}"/>
              </a:ext>
            </a:extLst>
          </p:cNvPr>
          <p:cNvSpPr txBox="1"/>
          <p:nvPr/>
        </p:nvSpPr>
        <p:spPr>
          <a:xfrm>
            <a:off x="1523975" y="3191933"/>
            <a:ext cx="6248400" cy="584775"/>
          </a:xfrm>
          <a:prstGeom prst="rect">
            <a:avLst/>
          </a:prstGeom>
          <a:noFill/>
        </p:spPr>
        <p:txBody>
          <a:bodyPr wrap="square" rtlCol="0">
            <a:spAutoFit/>
          </a:bodyPr>
          <a:lstStyle/>
          <a:p>
            <a:r>
              <a:rPr lang="en-US" altLang="zh-HK" sz="1600" dirty="0">
                <a:solidFill>
                  <a:srgbClr val="FF0000"/>
                </a:solidFill>
                <a:latin typeface="Mandali" panose="02020500000000000000" charset="0"/>
                <a:cs typeface="Mandali" panose="02020500000000000000" charset="0"/>
              </a:rPr>
              <a:t>Yes, Tai Hing Group will have the same concerns to keep profit making for the company.</a:t>
            </a:r>
          </a:p>
        </p:txBody>
      </p:sp>
      <p:sp>
        <p:nvSpPr>
          <p:cNvPr id="4" name="TextBox 3">
            <a:extLst>
              <a:ext uri="{FF2B5EF4-FFF2-40B4-BE49-F238E27FC236}">
                <a16:creationId xmlns:a16="http://schemas.microsoft.com/office/drawing/2014/main" id="{B2FD14B4-949F-1ED6-2D75-6A928BC36B3E}"/>
              </a:ext>
            </a:extLst>
          </p:cNvPr>
          <p:cNvSpPr txBox="1"/>
          <p:nvPr/>
        </p:nvSpPr>
        <p:spPr>
          <a:xfrm>
            <a:off x="1447775" y="4483715"/>
            <a:ext cx="6248399" cy="584775"/>
          </a:xfrm>
          <a:prstGeom prst="rect">
            <a:avLst/>
          </a:prstGeom>
          <a:noFill/>
        </p:spPr>
        <p:txBody>
          <a:bodyPr wrap="square">
            <a:spAutoFit/>
          </a:bodyPr>
          <a:lstStyle/>
          <a:p>
            <a:r>
              <a:rPr lang="en-US" altLang="zh-HK" sz="1600" dirty="0">
                <a:solidFill>
                  <a:srgbClr val="FF0000"/>
                </a:solidFill>
                <a:latin typeface="Mandali" panose="02020500000000000000" charset="0"/>
                <a:cs typeface="Mandali" panose="02020500000000000000" charset="0"/>
              </a:rPr>
              <a:t>Tai Hing may adjust price, product, location, </a:t>
            </a:r>
            <a:r>
              <a:rPr lang="en-US" altLang="zh-HK" sz="1600" dirty="0" smtClean="0">
                <a:solidFill>
                  <a:srgbClr val="FF0000"/>
                </a:solidFill>
                <a:latin typeface="Mandali" panose="02020500000000000000" charset="0"/>
                <a:cs typeface="Mandali" panose="02020500000000000000" charset="0"/>
              </a:rPr>
              <a:t>and etc</a:t>
            </a:r>
            <a:r>
              <a:rPr lang="en-US" altLang="zh-HK" sz="1600" dirty="0">
                <a:solidFill>
                  <a:srgbClr val="FF0000"/>
                </a:solidFill>
                <a:latin typeface="Mandali" panose="02020500000000000000" charset="0"/>
                <a:cs typeface="Mandali" panose="02020500000000000000" charset="0"/>
              </a:rPr>
              <a:t>. to meet the customers’ needs.</a:t>
            </a:r>
            <a:endParaRPr lang="zh-HK"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5"/>
          <p:cNvSpPr txBox="1">
            <a:spLocks noGrp="1"/>
          </p:cNvSpPr>
          <p:nvPr>
            <p:ph type="title"/>
          </p:nvPr>
        </p:nvSpPr>
        <p:spPr>
          <a:xfrm>
            <a:off x="612742" y="123478"/>
            <a:ext cx="807908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Part 4: Marketing Management </a:t>
            </a:r>
            <a:r>
              <a:rPr lang="en-US" sz="2800" dirty="0"/>
              <a:t> </a:t>
            </a:r>
            <a:endParaRPr sz="2300" dirty="0"/>
          </a:p>
        </p:txBody>
      </p:sp>
      <p:sp>
        <p:nvSpPr>
          <p:cNvPr id="880" name="Google Shape;880;p65"/>
          <p:cNvSpPr txBox="1">
            <a:spLocks noGrp="1"/>
          </p:cNvSpPr>
          <p:nvPr>
            <p:ph type="subTitle" idx="5"/>
          </p:nvPr>
        </p:nvSpPr>
        <p:spPr>
          <a:xfrm>
            <a:off x="713250" y="954174"/>
            <a:ext cx="7717500" cy="379844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pPr>
            <a:r>
              <a:rPr lang="en-US" sz="1600" dirty="0">
                <a:latin typeface="Mandali"/>
                <a:ea typeface="Mandali"/>
                <a:cs typeface="Mandali"/>
                <a:sym typeface="Mandali"/>
              </a:rPr>
              <a:t>Marketing management is the process of </a:t>
            </a:r>
            <a:r>
              <a:rPr lang="en-US" sz="1600" dirty="0">
                <a:solidFill>
                  <a:srgbClr val="FF0000"/>
                </a:solidFill>
                <a:latin typeface="Mandali"/>
                <a:ea typeface="Mandali"/>
                <a:cs typeface="Mandali"/>
                <a:sym typeface="Mandali"/>
              </a:rPr>
              <a:t>identifying </a:t>
            </a:r>
            <a:r>
              <a:rPr lang="en-US" sz="1600" dirty="0">
                <a:latin typeface="Mandali"/>
                <a:ea typeface="Mandali"/>
                <a:cs typeface="Mandali"/>
                <a:sym typeface="Mandali"/>
              </a:rPr>
              <a:t>customers’ needs and </a:t>
            </a:r>
            <a:r>
              <a:rPr lang="en-US" sz="1600" dirty="0">
                <a:solidFill>
                  <a:srgbClr val="FF0000"/>
                </a:solidFill>
                <a:latin typeface="Mandali"/>
                <a:ea typeface="Mandali"/>
                <a:cs typeface="Mandali"/>
                <a:sym typeface="Mandali"/>
              </a:rPr>
              <a:t>executing</a:t>
            </a:r>
            <a:r>
              <a:rPr lang="en-US" sz="1600" dirty="0">
                <a:latin typeface="Mandali"/>
                <a:ea typeface="Mandali"/>
                <a:cs typeface="Mandali"/>
                <a:sym typeface="Mandali"/>
              </a:rPr>
              <a:t> marketing strategies. </a:t>
            </a:r>
          </a:p>
          <a:p>
            <a:pPr marL="800100" lvl="1" indent="-342900" algn="l">
              <a:spcBef>
                <a:spcPts val="600"/>
              </a:spcBef>
              <a:buFont typeface="Arial" panose="020B0604020202020204" pitchFamily="34" charset="0"/>
              <a:buChar char="•"/>
            </a:pPr>
            <a:r>
              <a:rPr lang="en-US" sz="1600" dirty="0">
                <a:latin typeface="Mandali"/>
                <a:ea typeface="Mandali"/>
                <a:cs typeface="Mandali"/>
                <a:sym typeface="Mandali"/>
              </a:rPr>
              <a:t>A company can meet those needs with its goods and/or service better than </a:t>
            </a:r>
            <a:r>
              <a:rPr lang="en-US" sz="1600" dirty="0" smtClean="0">
                <a:latin typeface="Mandali"/>
                <a:ea typeface="Mandali"/>
                <a:cs typeface="Mandali"/>
                <a:sym typeface="Mandali"/>
              </a:rPr>
              <a:t>competitors </a:t>
            </a:r>
            <a:r>
              <a:rPr lang="en-GB" sz="1600" dirty="0" smtClean="0">
                <a:latin typeface="Mandali"/>
                <a:ea typeface="Mandali"/>
                <a:cs typeface="Mandali"/>
                <a:sym typeface="Mandali"/>
              </a:rPr>
              <a:t>to make</a:t>
            </a:r>
            <a:r>
              <a:rPr lang="en-US" altLang="zh-HK" sz="1600" dirty="0" smtClean="0">
                <a:latin typeface="Mandali"/>
                <a:ea typeface="Mandali"/>
                <a:cs typeface="Mandali"/>
                <a:sym typeface="Mandali"/>
              </a:rPr>
              <a:t> profits</a:t>
            </a:r>
            <a:endParaRPr lang="en-US" sz="1600" dirty="0">
              <a:latin typeface="Mandali"/>
              <a:ea typeface="Mandali"/>
              <a:cs typeface="Mandali"/>
              <a:sym typeface="Mandali"/>
            </a:endParaRPr>
          </a:p>
          <a:p>
            <a:pPr marL="0" lvl="0" indent="0" algn="l" rtl="0">
              <a:spcBef>
                <a:spcPts val="600"/>
              </a:spcBef>
              <a:spcAft>
                <a:spcPts val="0"/>
              </a:spcAft>
            </a:pPr>
            <a:r>
              <a:rPr lang="en-US" sz="1600" dirty="0" smtClean="0">
                <a:latin typeface="Mandali"/>
                <a:ea typeface="Mandali"/>
                <a:cs typeface="Mandali"/>
                <a:sym typeface="Mandali"/>
              </a:rPr>
              <a:t>It </a:t>
            </a:r>
            <a:r>
              <a:rPr lang="en-US" sz="1600" dirty="0">
                <a:latin typeface="Mandali"/>
                <a:ea typeface="Mandali"/>
                <a:cs typeface="Mandali"/>
                <a:sym typeface="Mandali"/>
              </a:rPr>
              <a:t>helps a company provide </a:t>
            </a:r>
            <a:r>
              <a:rPr lang="en-US" sz="1600" dirty="0">
                <a:solidFill>
                  <a:srgbClr val="FF0000"/>
                </a:solidFill>
                <a:latin typeface="Mandali"/>
                <a:ea typeface="Mandali"/>
                <a:cs typeface="Mandali"/>
                <a:sym typeface="Mandali"/>
              </a:rPr>
              <a:t>goods</a:t>
            </a:r>
            <a:r>
              <a:rPr lang="en-US" sz="1600" dirty="0">
                <a:latin typeface="Mandali"/>
                <a:ea typeface="Mandali"/>
                <a:cs typeface="Mandali"/>
                <a:sym typeface="Mandali"/>
              </a:rPr>
              <a:t> or </a:t>
            </a:r>
            <a:r>
              <a:rPr lang="en-US" sz="1600" dirty="0">
                <a:solidFill>
                  <a:srgbClr val="FF0000"/>
                </a:solidFill>
                <a:latin typeface="Mandali"/>
                <a:ea typeface="Mandali"/>
                <a:cs typeface="Mandali"/>
                <a:sym typeface="Mandali"/>
              </a:rPr>
              <a:t>services</a:t>
            </a:r>
            <a:r>
              <a:rPr lang="en-US" sz="1600" dirty="0">
                <a:latin typeface="Mandali"/>
                <a:ea typeface="Mandali"/>
                <a:cs typeface="Mandali"/>
                <a:sym typeface="Mandali"/>
              </a:rPr>
              <a:t> that can satisfy customers’ needs and earn money for itself in return.</a:t>
            </a:r>
          </a:p>
          <a:p>
            <a:pPr marL="0" lvl="0" indent="0" algn="l" rtl="0">
              <a:spcBef>
                <a:spcPts val="0"/>
              </a:spcBef>
              <a:spcAft>
                <a:spcPts val="0"/>
              </a:spcAft>
            </a:pPr>
            <a:endParaRPr lang="en-US" sz="1600" dirty="0">
              <a:latin typeface="Mandali"/>
              <a:ea typeface="Mandali"/>
              <a:cs typeface="Mandali"/>
              <a:sym typeface="Mandali"/>
            </a:endParaRPr>
          </a:p>
          <a:p>
            <a:pPr marL="0" lvl="0" indent="0" algn="l" rtl="0">
              <a:spcBef>
                <a:spcPts val="0"/>
              </a:spcBef>
              <a:spcAft>
                <a:spcPts val="0"/>
              </a:spcAft>
            </a:pPr>
            <a:r>
              <a:rPr lang="en-US" sz="1600" dirty="0">
                <a:latin typeface="Mandali"/>
                <a:ea typeface="Mandali"/>
                <a:cs typeface="Mandali"/>
                <a:sym typeface="Mandali"/>
              </a:rPr>
              <a:t>Key functions of marketing management:</a:t>
            </a:r>
          </a:p>
          <a:p>
            <a:pPr marL="342900" lvl="0" indent="-342900" algn="l" rtl="0">
              <a:spcBef>
                <a:spcPts val="0"/>
              </a:spcBef>
              <a:spcAft>
                <a:spcPts val="0"/>
              </a:spcAft>
              <a:buFontTx/>
              <a:buChar char="-"/>
            </a:pPr>
            <a:r>
              <a:rPr lang="en-US" sz="1600" b="0" dirty="0">
                <a:latin typeface="Mandali"/>
                <a:ea typeface="Mandali"/>
                <a:cs typeface="Mandali"/>
                <a:sym typeface="Mandali"/>
              </a:rPr>
              <a:t>Conducting marketing research</a:t>
            </a:r>
          </a:p>
          <a:p>
            <a:pPr marL="342900" indent="-342900">
              <a:buFontTx/>
              <a:buChar char="-"/>
            </a:pPr>
            <a:r>
              <a:rPr lang="en-US" altLang="zh-HK" sz="1600" b="0" dirty="0">
                <a:latin typeface="Mandali"/>
                <a:ea typeface="Mandali"/>
                <a:cs typeface="Mandali"/>
                <a:sym typeface="Mandali"/>
              </a:rPr>
              <a:t>Segmenting the market, selecting target markets and determining market position</a:t>
            </a:r>
          </a:p>
          <a:p>
            <a:pPr marL="342900" indent="-342900">
              <a:buFontTx/>
              <a:buChar char="-"/>
            </a:pPr>
            <a:r>
              <a:rPr lang="en-US" altLang="zh-HK" sz="1600" b="0" dirty="0">
                <a:latin typeface="Mandali"/>
                <a:ea typeface="Mandali"/>
                <a:cs typeface="Mandali"/>
                <a:sym typeface="Mandali"/>
              </a:rPr>
              <a:t>Formulating market strategies</a:t>
            </a:r>
          </a:p>
          <a:p>
            <a:pPr marL="342900" indent="-342900">
              <a:buFontTx/>
              <a:buChar char="-"/>
            </a:pPr>
            <a:r>
              <a:rPr lang="en-US" altLang="zh-HK" sz="1600" b="0" dirty="0">
                <a:latin typeface="Mandali"/>
                <a:ea typeface="Mandali"/>
                <a:cs typeface="Mandali"/>
                <a:sym typeface="Mandali"/>
              </a:rPr>
              <a:t>Implementing and controlling marketing activities</a:t>
            </a:r>
          </a:p>
          <a:p>
            <a:pPr marL="342900" indent="-342900">
              <a:buFontTx/>
              <a:buChar char="-"/>
            </a:pPr>
            <a:r>
              <a:rPr lang="en-US" altLang="zh-HK" sz="1600" b="0" dirty="0">
                <a:latin typeface="Mandali"/>
                <a:ea typeface="Mandali"/>
                <a:cs typeface="Mandali"/>
                <a:sym typeface="Mandali"/>
              </a:rPr>
              <a:t>Managing customer relationships</a:t>
            </a:r>
          </a:p>
          <a:p>
            <a:pPr marL="342900" indent="-342900">
              <a:buFontTx/>
              <a:buChar char="-"/>
            </a:pPr>
            <a:endParaRPr lang="en-US" altLang="zh-HK" sz="1600" b="0" dirty="0">
              <a:latin typeface="Mandali"/>
              <a:ea typeface="Mandali"/>
              <a:cs typeface="Mandali"/>
              <a:sym typeface="Mandali"/>
            </a:endParaRPr>
          </a:p>
          <a:p>
            <a:pPr marL="342900" indent="-342900">
              <a:buFontTx/>
              <a:buChar char="-"/>
            </a:pPr>
            <a:endParaRPr lang="en-US" altLang="zh-HK" sz="1600" b="0" dirty="0">
              <a:latin typeface="Mandali"/>
              <a:ea typeface="Mandali"/>
              <a:cs typeface="Mandali"/>
              <a:sym typeface="Mandali"/>
            </a:endParaRPr>
          </a:p>
          <a:p>
            <a:pPr marL="342900" lvl="0" indent="-342900" algn="l" rtl="0">
              <a:spcBef>
                <a:spcPts val="0"/>
              </a:spcBef>
              <a:spcAft>
                <a:spcPts val="0"/>
              </a:spcAft>
              <a:buFontTx/>
              <a:buChar char="-"/>
            </a:pPr>
            <a:endParaRPr lang="en-US" sz="1600" dirty="0">
              <a:latin typeface="Mandali"/>
              <a:ea typeface="Mandali"/>
              <a:cs typeface="Mandali"/>
              <a:sym typeface="Mandali"/>
            </a:endParaRPr>
          </a:p>
          <a:p>
            <a:pPr marL="342900" lvl="0" indent="-342900" algn="l" rtl="0">
              <a:spcBef>
                <a:spcPts val="0"/>
              </a:spcBef>
              <a:spcAft>
                <a:spcPts val="0"/>
              </a:spcAft>
              <a:buFontTx/>
              <a:buChar char="-"/>
            </a:pPr>
            <a:endParaRPr lang="en-US" sz="1600" dirty="0">
              <a:latin typeface="Mandali"/>
              <a:ea typeface="Mandali"/>
              <a:cs typeface="Mandali"/>
              <a:sym typeface="Mandali"/>
            </a:endParaRPr>
          </a:p>
          <a:p>
            <a:pPr marL="0" lvl="0" indent="0" algn="l" rtl="0">
              <a:spcBef>
                <a:spcPts val="0"/>
              </a:spcBef>
              <a:spcAft>
                <a:spcPts val="1200"/>
              </a:spcAft>
              <a:buNone/>
            </a:pPr>
            <a:endParaRPr sz="1600" dirty="0">
              <a:latin typeface="Mandali"/>
              <a:ea typeface="Mandali"/>
              <a:cs typeface="Mandali"/>
              <a:sym typeface="Mandali"/>
            </a:endParaRPr>
          </a:p>
        </p:txBody>
      </p:sp>
    </p:spTree>
  </p:cSld>
  <p:clrMapOvr>
    <a:masterClrMapping/>
  </p:clrMapOvr>
</p:sld>
</file>

<file path=ppt/theme/theme1.xml><?xml version="1.0" encoding="utf-8"?>
<a:theme xmlns:a="http://schemas.openxmlformats.org/drawingml/2006/main" name="Minimalist Indian Palette Aesthetic Agency by Slidesgo">
  <a:themeElements>
    <a:clrScheme name="Simple Light">
      <a:dk1>
        <a:srgbClr val="3D405B"/>
      </a:dk1>
      <a:lt1>
        <a:srgbClr val="F4F1DE"/>
      </a:lt1>
      <a:dk2>
        <a:srgbClr val="E07A5F"/>
      </a:dk2>
      <a:lt2>
        <a:srgbClr val="81B29A"/>
      </a:lt2>
      <a:accent1>
        <a:srgbClr val="F2CC8F"/>
      </a:accent1>
      <a:accent2>
        <a:srgbClr val="FFFFFF"/>
      </a:accent2>
      <a:accent3>
        <a:srgbClr val="FFFFFF"/>
      </a:accent3>
      <a:accent4>
        <a:srgbClr val="FFFFFF"/>
      </a:accent4>
      <a:accent5>
        <a:srgbClr val="FFFFFF"/>
      </a:accent5>
      <a:accent6>
        <a:srgbClr val="FFFFFF"/>
      </a:accent6>
      <a:hlink>
        <a:srgbClr val="1717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Indian Palette Aesthetic Agency by Slidesgo">
  <a:themeElements>
    <a:clrScheme name="Simple Light">
      <a:dk1>
        <a:srgbClr val="3D405B"/>
      </a:dk1>
      <a:lt1>
        <a:srgbClr val="F4F1DE"/>
      </a:lt1>
      <a:dk2>
        <a:srgbClr val="E07A5F"/>
      </a:dk2>
      <a:lt2>
        <a:srgbClr val="81B29A"/>
      </a:lt2>
      <a:accent1>
        <a:srgbClr val="F2CC8F"/>
      </a:accent1>
      <a:accent2>
        <a:srgbClr val="FFFFFF"/>
      </a:accent2>
      <a:accent3>
        <a:srgbClr val="FFFFFF"/>
      </a:accent3>
      <a:accent4>
        <a:srgbClr val="FFFFFF"/>
      </a:accent4>
      <a:accent5>
        <a:srgbClr val="FFFFFF"/>
      </a:accent5>
      <a:accent6>
        <a:srgbClr val="FFFFFF"/>
      </a:accent6>
      <a:hlink>
        <a:srgbClr val="1717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9d36c9b-7b71-4dcd-9d5c-f584dcd28e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721258EF013F40A0294BDA209D6882" ma:contentTypeVersion="9" ma:contentTypeDescription="Create a new document." ma:contentTypeScope="" ma:versionID="106e26422ab8f8860942262331e65a96">
  <xsd:schema xmlns:xsd="http://www.w3.org/2001/XMLSchema" xmlns:xs="http://www.w3.org/2001/XMLSchema" xmlns:p="http://schemas.microsoft.com/office/2006/metadata/properties" xmlns:ns3="29d36c9b-7b71-4dcd-9d5c-f584dcd28e9c" xmlns:ns4="248543e5-5ac0-400c-b938-e8e5d7320002" targetNamespace="http://schemas.microsoft.com/office/2006/metadata/properties" ma:root="true" ma:fieldsID="cace79d3e8af9106bfb107d80975eae8" ns3:_="" ns4:_="">
    <xsd:import namespace="29d36c9b-7b71-4dcd-9d5c-f584dcd28e9c"/>
    <xsd:import namespace="248543e5-5ac0-400c-b938-e8e5d732000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36c9b-7b71-4dcd-9d5c-f584dcd28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8543e5-5ac0-400c-b938-e8e5d73200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5D2D-CA0B-4E73-9971-554A64D96A5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d36c9b-7b71-4dcd-9d5c-f584dcd28e9c"/>
    <ds:schemaRef ds:uri="248543e5-5ac0-400c-b938-e8e5d7320002"/>
    <ds:schemaRef ds:uri="http://www.w3.org/XML/1998/namespace"/>
    <ds:schemaRef ds:uri="http://purl.org/dc/dcmitype/"/>
  </ds:schemaRefs>
</ds:datastoreItem>
</file>

<file path=customXml/itemProps2.xml><?xml version="1.0" encoding="utf-8"?>
<ds:datastoreItem xmlns:ds="http://schemas.openxmlformats.org/officeDocument/2006/customXml" ds:itemID="{ABA4F554-C419-4DD2-A41F-3E4BCF385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36c9b-7b71-4dcd-9d5c-f584dcd28e9c"/>
    <ds:schemaRef ds:uri="248543e5-5ac0-400c-b938-e8e5d7320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12CB3C-6031-43FA-854B-33E1A94335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11362</TotalTime>
  <Words>2950</Words>
  <Application>Microsoft Office PowerPoint</Application>
  <PresentationFormat>如螢幕大小 (16:9)</PresentationFormat>
  <Paragraphs>360</Paragraphs>
  <Slides>45</Slides>
  <Notes>42</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45</vt:i4>
      </vt:variant>
    </vt:vector>
  </HeadingPairs>
  <TitlesOfParts>
    <vt:vector size="58" baseType="lpstr">
      <vt:lpstr>Roboto</vt:lpstr>
      <vt:lpstr>SimSun</vt:lpstr>
      <vt:lpstr>DM Sans</vt:lpstr>
      <vt:lpstr>Bebas Neue</vt:lpstr>
      <vt:lpstr>Spinnaker</vt:lpstr>
      <vt:lpstr>Space Mono</vt:lpstr>
      <vt:lpstr>Times New Roman</vt:lpstr>
      <vt:lpstr>Raleway</vt:lpstr>
      <vt:lpstr>Arial</vt:lpstr>
      <vt:lpstr>Mandali</vt:lpstr>
      <vt:lpstr>新細明體</vt:lpstr>
      <vt:lpstr>Minimalist Indian Palette Aesthetic Agency by Slidesgo</vt:lpstr>
      <vt:lpstr>Minimalist Indian Palette Aesthetic Agency by Slidesgo</vt:lpstr>
      <vt:lpstr>Key Business Functions Lesson 2</vt:lpstr>
      <vt:lpstr>TABLE OF CONTENTS</vt:lpstr>
      <vt:lpstr>Recall Prior Knowledge </vt:lpstr>
      <vt:lpstr>Recall memories: Key Business Functions</vt:lpstr>
      <vt:lpstr>Key Business Functions</vt:lpstr>
      <vt:lpstr>Lesson Objectives</vt:lpstr>
      <vt:lpstr>Teaching Part 4: </vt:lpstr>
      <vt:lpstr>Part 4: Marketing Management </vt:lpstr>
      <vt:lpstr>Part 4: Marketing Management  </vt:lpstr>
      <vt:lpstr>Key functions of marketing management</vt:lpstr>
      <vt:lpstr>Key functions of marketing management</vt:lpstr>
      <vt:lpstr>Key functions of marketing management</vt:lpstr>
      <vt:lpstr>Part 4: Marketing Management   4 Key Elements of Marketing a Product/Service </vt:lpstr>
      <vt:lpstr>Group discussion: Marketing Management of Nissin Group</vt:lpstr>
      <vt:lpstr>PowerPoint 簡報</vt:lpstr>
      <vt:lpstr>Group discussion: Marketing Management of Nissin Foods Group </vt:lpstr>
      <vt:lpstr>Key functions of marketing management</vt:lpstr>
      <vt:lpstr>Teaching Part 5: </vt:lpstr>
      <vt:lpstr>Part 5: Information Management</vt:lpstr>
      <vt:lpstr>Part 5: Information Management</vt:lpstr>
      <vt:lpstr>Business segment analysis of  Tai Hing Group</vt:lpstr>
      <vt:lpstr>Information Management of Tai Hing Group</vt:lpstr>
      <vt:lpstr>Key Functions of Informantion Management</vt:lpstr>
      <vt:lpstr>Key Functions of Informantion Management</vt:lpstr>
      <vt:lpstr>Teaching Part 6: </vt:lpstr>
      <vt:lpstr>Part 6: Risk Management </vt:lpstr>
      <vt:lpstr>Part 6: Risk Management</vt:lpstr>
      <vt:lpstr>Key functions of risk management</vt:lpstr>
      <vt:lpstr>Risks faced by Tai Hing Group</vt:lpstr>
      <vt:lpstr>Let’s think!</vt:lpstr>
      <vt:lpstr>Key functions of risk management</vt:lpstr>
      <vt:lpstr>Part 6: Risk Management - Methods to control risks</vt:lpstr>
      <vt:lpstr>Part 6: Risk Management - Methods to control risks </vt:lpstr>
      <vt:lpstr>Part 6: Risk Management - Methods to control risks </vt:lpstr>
      <vt:lpstr>Case Study</vt:lpstr>
      <vt:lpstr>Formative Assessment: MC Quiz</vt:lpstr>
      <vt:lpstr>Formative Assessment: MC Quiz</vt:lpstr>
      <vt:lpstr>Multiple-Choice Questions</vt:lpstr>
      <vt:lpstr>Multiple-Choice Questions </vt:lpstr>
      <vt:lpstr>Multiple-Choice Questions</vt:lpstr>
      <vt:lpstr>Multiple-Choice Questions</vt:lpstr>
      <vt:lpstr>Multiple-Choice Questions</vt:lpstr>
      <vt:lpstr>Conclusion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Business Functions Lesson 2</dc:title>
  <dc:creator>WONG, Fung-shan Winky</dc:creator>
  <cp:lastModifiedBy>CDO(TE)11</cp:lastModifiedBy>
  <cp:revision>69</cp:revision>
  <dcterms:modified xsi:type="dcterms:W3CDTF">2023-12-27T06:16:42Z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0x0101008A721258EF013F40A0294BDA209D6882</vt:lpwstr>
  </property>
</Properties>
</file>