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6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5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9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0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68C9-7993-46AC-B684-67F8EA8656C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0932-B87A-4FF5-AD28-CC061F03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 the following nutrients with the body conditions / diseases related 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Intake conditions of nutrients: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783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vitamin </a:t>
            </a:r>
            <a:r>
              <a:rPr lang="en-US" sz="2200" dirty="0"/>
              <a:t>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thiamin</a:t>
            </a:r>
            <a:endParaRPr lang="en-US" sz="2200" baseline="-25000" dirty="0"/>
          </a:p>
          <a:p>
            <a:pPr marL="457200" indent="-457200">
              <a:buFont typeface="+mj-lt"/>
              <a:buAutoNum type="arabicPeriod"/>
            </a:pPr>
            <a:r>
              <a:rPr lang="en-US" sz="2200"/>
              <a:t>Inadequate </a:t>
            </a:r>
            <a:r>
              <a:rPr lang="en-US" sz="2200" smtClean="0"/>
              <a:t>folate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smtClean="0"/>
              <a:t>Inadequate </a:t>
            </a:r>
            <a:r>
              <a:rPr lang="en-US" sz="2200" dirty="0" smtClean="0"/>
              <a:t>vitamin </a:t>
            </a:r>
            <a:r>
              <a:rPr lang="en-US" sz="2200" dirty="0"/>
              <a:t>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vitamin </a:t>
            </a:r>
            <a:r>
              <a:rPr lang="en-US" sz="2200" dirty="0"/>
              <a:t>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vitamin </a:t>
            </a:r>
            <a:r>
              <a:rPr lang="en-US" sz="2200" dirty="0"/>
              <a:t>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iron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calcium</a:t>
            </a:r>
            <a:endParaRPr lang="en-US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Excessive sodium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Inadequate </a:t>
            </a:r>
            <a:r>
              <a:rPr lang="en-US" sz="2200" dirty="0" smtClean="0"/>
              <a:t>iodine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Body conditions / diseases: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78326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en-US" sz="2200" dirty="0" err="1" smtClean="0"/>
              <a:t>Anaemia</a:t>
            </a:r>
            <a:r>
              <a:rPr lang="en-US" sz="2200" dirty="0" smtClean="0"/>
              <a:t> (</a:t>
            </a:r>
            <a:r>
              <a:rPr lang="en-US" sz="2200" dirty="0"/>
              <a:t>Inadequate </a:t>
            </a:r>
            <a:r>
              <a:rPr lang="en-US" sz="2200" dirty="0" err="1" smtClean="0"/>
              <a:t>haemoglobin</a:t>
            </a:r>
            <a:r>
              <a:rPr lang="en-US" sz="2200" dirty="0" smtClean="0"/>
              <a:t>)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Beriberi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err="1" smtClean="0"/>
              <a:t>Goitre</a:t>
            </a:r>
            <a:endParaRPr lang="en-US" sz="22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200" dirty="0"/>
              <a:t>High blood pressure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Night</a:t>
            </a:r>
            <a:r>
              <a:rPr lang="en-US" sz="2200" dirty="0"/>
              <a:t> </a:t>
            </a:r>
            <a:r>
              <a:rPr lang="en-US" sz="2200" dirty="0" smtClean="0"/>
              <a:t>blindness</a:t>
            </a:r>
            <a:endParaRPr lang="en-US" sz="2200" dirty="0"/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Neural tube defects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Osteoporosis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Rickets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Scurvy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200" dirty="0" smtClean="0"/>
              <a:t>Thinning of blood – excessive bleeding</a:t>
            </a:r>
          </a:p>
        </p:txBody>
      </p:sp>
    </p:spTree>
    <p:extLst>
      <p:ext uri="{BB962C8B-B14F-4D97-AF65-F5344CB8AC3E}">
        <p14:creationId xmlns:p14="http://schemas.microsoft.com/office/powerpoint/2010/main" val="298161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13692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81</Words>
  <Application>Microsoft Office PowerPoint</Application>
  <PresentationFormat>如螢幕大小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Match the following nutrients with the body conditions / diseases related :</vt:lpstr>
      <vt:lpstr>Answers</vt:lpstr>
    </vt:vector>
  </TitlesOfParts>
  <Company>The Open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POON, Suk-mei Cindy</cp:lastModifiedBy>
  <cp:revision>15</cp:revision>
  <dcterms:created xsi:type="dcterms:W3CDTF">2018-12-06T12:06:51Z</dcterms:created>
  <dcterms:modified xsi:type="dcterms:W3CDTF">2019-01-15T03:41:11Z</dcterms:modified>
</cp:coreProperties>
</file>