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9" r:id="rId3"/>
    <p:sldId id="263" r:id="rId4"/>
    <p:sldId id="268" r:id="rId5"/>
    <p:sldId id="270" r:id="rId6"/>
    <p:sldId id="271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5AE485-25FC-49A8-B036-E3583270224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7B95763-8DF8-49C8-A4AE-347B6FF086E9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Egg, tuna fish, sardines, ham, milk, </a:t>
          </a:r>
          <a:r>
            <a:rPr lang="en-US" sz="1600" dirty="0" smtClean="0">
              <a:solidFill>
                <a:schemeClr val="tx1"/>
              </a:solidFill>
            </a:rPr>
            <a:t>yoghurt</a:t>
          </a:r>
          <a:r>
            <a:rPr lang="en-US" sz="1600" dirty="0">
              <a:solidFill>
                <a:schemeClr val="tx1"/>
              </a:solidFill>
            </a:rPr>
            <a:t>, cheese, chicken, fish</a:t>
          </a:r>
        </a:p>
      </dgm:t>
    </dgm:pt>
    <dgm:pt modelId="{3F9B6946-36ED-4BCC-98FD-7E55D9569386}" type="parTrans" cxnId="{E8ABC309-91E0-4098-9699-ADE9F7F5D054}">
      <dgm:prSet/>
      <dgm:spPr/>
      <dgm:t>
        <a:bodyPr/>
        <a:lstStyle/>
        <a:p>
          <a:endParaRPr lang="en-US"/>
        </a:p>
      </dgm:t>
    </dgm:pt>
    <dgm:pt modelId="{B4FB58D9-1F38-4782-AEE8-2A272D1787E4}" type="sibTrans" cxnId="{E8ABC309-91E0-4098-9699-ADE9F7F5D054}">
      <dgm:prSet/>
      <dgm:spPr/>
      <dgm:t>
        <a:bodyPr/>
        <a:lstStyle/>
        <a:p>
          <a:endParaRPr lang="en-US"/>
        </a:p>
      </dgm:t>
    </dgm:pt>
    <dgm:pt modelId="{9EB4185B-BEB2-4FBE-92D0-9D7C8582F3E9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 Tomato, celery, carrot, lettuce, </a:t>
          </a:r>
          <a:r>
            <a:rPr lang="en-US" sz="1600" dirty="0" smtClean="0">
              <a:solidFill>
                <a:schemeClr val="tx1"/>
              </a:solidFill>
            </a:rPr>
            <a:t>cucumber, corn</a:t>
          </a:r>
          <a:r>
            <a:rPr lang="en-US" sz="1600" dirty="0">
              <a:solidFill>
                <a:schemeClr val="tx1"/>
              </a:solidFill>
            </a:rPr>
            <a:t>, beans, apple, orange, grape, cherry, berries, banana, juice (with no added sugar), dried fruits</a:t>
          </a:r>
        </a:p>
      </dgm:t>
    </dgm:pt>
    <dgm:pt modelId="{DEB063CE-CDED-4A44-A870-402CC16FE00A}" type="parTrans" cxnId="{636B6FE7-D25C-49B0-B6C5-E16760665DDE}">
      <dgm:prSet/>
      <dgm:spPr/>
      <dgm:t>
        <a:bodyPr/>
        <a:lstStyle/>
        <a:p>
          <a:endParaRPr lang="en-US"/>
        </a:p>
      </dgm:t>
    </dgm:pt>
    <dgm:pt modelId="{66033440-780A-4B37-A9E3-5CDAE815C5CD}" type="sibTrans" cxnId="{636B6FE7-D25C-49B0-B6C5-E16760665DDE}">
      <dgm:prSet/>
      <dgm:spPr/>
      <dgm:t>
        <a:bodyPr/>
        <a:lstStyle/>
        <a:p>
          <a:endParaRPr lang="en-US"/>
        </a:p>
      </dgm:t>
    </dgm:pt>
    <dgm:pt modelId="{1E9AE2C7-F7F6-46E8-AC34-8108FD81D4BD}">
      <dgm:prSet phldrT="[Text]" custT="1"/>
      <dgm:spPr/>
      <dgm:t>
        <a:bodyPr/>
        <a:lstStyle/>
        <a:p>
          <a:r>
            <a:rPr lang="en-US" sz="1600" dirty="0"/>
            <a:t>Sliced bread, dinner roll, oatmeal, rice, noodles</a:t>
          </a:r>
        </a:p>
      </dgm:t>
    </dgm:pt>
    <dgm:pt modelId="{F2A2A973-CD0E-4ECD-9A09-ADF676D84560}" type="parTrans" cxnId="{625D2220-5FFB-4989-AC2F-FAFF0CDFFC2F}">
      <dgm:prSet/>
      <dgm:spPr/>
      <dgm:t>
        <a:bodyPr/>
        <a:lstStyle/>
        <a:p>
          <a:endParaRPr lang="en-US"/>
        </a:p>
      </dgm:t>
    </dgm:pt>
    <dgm:pt modelId="{6902E718-A911-47FE-804E-C73146695CDB}" type="sibTrans" cxnId="{625D2220-5FFB-4989-AC2F-FAFF0CDFFC2F}">
      <dgm:prSet/>
      <dgm:spPr/>
      <dgm:t>
        <a:bodyPr/>
        <a:lstStyle/>
        <a:p>
          <a:endParaRPr lang="en-US"/>
        </a:p>
      </dgm:t>
    </dgm:pt>
    <dgm:pt modelId="{539E27E4-ED03-4CD2-8D04-BDE82504D766}">
      <dgm:prSet phldrT="[Text]" custT="1"/>
      <dgm:spPr/>
      <dgm:t>
        <a:bodyPr/>
        <a:lstStyle/>
        <a:p>
          <a:r>
            <a:rPr lang="en-US" sz="1600" dirty="0"/>
            <a:t>Ice-cream, cream cake, chocolate, candy, butter, salad dressing</a:t>
          </a:r>
        </a:p>
      </dgm:t>
    </dgm:pt>
    <dgm:pt modelId="{F4494DD7-5C03-4EF9-8083-B4DBCDE55737}" type="parTrans" cxnId="{B5E5F4AE-B467-4D3F-9798-EA24B0B0A204}">
      <dgm:prSet/>
      <dgm:spPr/>
      <dgm:t>
        <a:bodyPr/>
        <a:lstStyle/>
        <a:p>
          <a:endParaRPr lang="en-US"/>
        </a:p>
      </dgm:t>
    </dgm:pt>
    <dgm:pt modelId="{9D9B716F-01F1-4EC4-BE13-329B9E7DCDDC}" type="sibTrans" cxnId="{B5E5F4AE-B467-4D3F-9798-EA24B0B0A204}">
      <dgm:prSet/>
      <dgm:spPr/>
      <dgm:t>
        <a:bodyPr/>
        <a:lstStyle/>
        <a:p>
          <a:endParaRPr lang="en-US"/>
        </a:p>
      </dgm:t>
    </dgm:pt>
    <dgm:pt modelId="{692C878A-0CCF-4423-A2DE-E3394CE73DCD}" type="pres">
      <dgm:prSet presAssocID="{5C5AE485-25FC-49A8-B036-E35832702247}" presName="compositeShape" presStyleCnt="0">
        <dgm:presLayoutVars>
          <dgm:dir/>
          <dgm:resizeHandles/>
        </dgm:presLayoutVars>
      </dgm:prSet>
      <dgm:spPr/>
    </dgm:pt>
    <dgm:pt modelId="{C806D6D4-6CFB-40DC-8DE3-E2CB0E69CCF5}" type="pres">
      <dgm:prSet presAssocID="{5C5AE485-25FC-49A8-B036-E35832702247}" presName="pyramid" presStyleLbl="node1" presStyleIdx="0" presStyleCnt="1"/>
      <dgm:spPr/>
    </dgm:pt>
    <dgm:pt modelId="{86CC3E24-9E60-43ED-A990-645363FA52E5}" type="pres">
      <dgm:prSet presAssocID="{5C5AE485-25FC-49A8-B036-E35832702247}" presName="theList" presStyleCnt="0"/>
      <dgm:spPr/>
    </dgm:pt>
    <dgm:pt modelId="{B27429B9-45B3-481D-AC1F-B8F050BBB260}" type="pres">
      <dgm:prSet presAssocID="{539E27E4-ED03-4CD2-8D04-BDE82504D766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40421FE-7166-4868-AE74-9C27EB23B45C}" type="pres">
      <dgm:prSet presAssocID="{539E27E4-ED03-4CD2-8D04-BDE82504D766}" presName="aSpace" presStyleCnt="0"/>
      <dgm:spPr/>
    </dgm:pt>
    <dgm:pt modelId="{D4DBD06D-435D-4F9D-A25F-F3AEB0DA2A43}" type="pres">
      <dgm:prSet presAssocID="{77B95763-8DF8-49C8-A4AE-347B6FF086E9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D744318-4D5C-4AA4-AB7A-CBC75077A043}" type="pres">
      <dgm:prSet presAssocID="{77B95763-8DF8-49C8-A4AE-347B6FF086E9}" presName="aSpace" presStyleCnt="0"/>
      <dgm:spPr/>
    </dgm:pt>
    <dgm:pt modelId="{D2C86FB8-72AB-48A0-82C4-8EEE26E47EF2}" type="pres">
      <dgm:prSet presAssocID="{9EB4185B-BEB2-4FBE-92D0-9D7C8582F3E9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7054A50-FEED-4090-8475-E33A15B1B5EF}" type="pres">
      <dgm:prSet presAssocID="{9EB4185B-BEB2-4FBE-92D0-9D7C8582F3E9}" presName="aSpace" presStyleCnt="0"/>
      <dgm:spPr/>
    </dgm:pt>
    <dgm:pt modelId="{78543673-D168-484C-B345-0B8D4DBEF207}" type="pres">
      <dgm:prSet presAssocID="{1E9AE2C7-F7F6-46E8-AC34-8108FD81D4BD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F9C8CFE-F61F-47B3-9563-0D19F915D1C4}" type="pres">
      <dgm:prSet presAssocID="{1E9AE2C7-F7F6-46E8-AC34-8108FD81D4BD}" presName="aSpace" presStyleCnt="0"/>
      <dgm:spPr/>
    </dgm:pt>
  </dgm:ptLst>
  <dgm:cxnLst>
    <dgm:cxn modelId="{9E23889B-479F-41F2-A4E8-BA0DD2094E6C}" type="presOf" srcId="{9EB4185B-BEB2-4FBE-92D0-9D7C8582F3E9}" destId="{D2C86FB8-72AB-48A0-82C4-8EEE26E47EF2}" srcOrd="0" destOrd="0" presId="urn:microsoft.com/office/officeart/2005/8/layout/pyramid2"/>
    <dgm:cxn modelId="{B5E5F4AE-B467-4D3F-9798-EA24B0B0A204}" srcId="{5C5AE485-25FC-49A8-B036-E35832702247}" destId="{539E27E4-ED03-4CD2-8D04-BDE82504D766}" srcOrd="0" destOrd="0" parTransId="{F4494DD7-5C03-4EF9-8083-B4DBCDE55737}" sibTransId="{9D9B716F-01F1-4EC4-BE13-329B9E7DCDDC}"/>
    <dgm:cxn modelId="{6884DCFA-667E-4527-B4BF-3BA5560128BC}" type="presOf" srcId="{77B95763-8DF8-49C8-A4AE-347B6FF086E9}" destId="{D4DBD06D-435D-4F9D-A25F-F3AEB0DA2A43}" srcOrd="0" destOrd="0" presId="urn:microsoft.com/office/officeart/2005/8/layout/pyramid2"/>
    <dgm:cxn modelId="{625D2220-5FFB-4989-AC2F-FAFF0CDFFC2F}" srcId="{5C5AE485-25FC-49A8-B036-E35832702247}" destId="{1E9AE2C7-F7F6-46E8-AC34-8108FD81D4BD}" srcOrd="3" destOrd="0" parTransId="{F2A2A973-CD0E-4ECD-9A09-ADF676D84560}" sibTransId="{6902E718-A911-47FE-804E-C73146695CDB}"/>
    <dgm:cxn modelId="{636B6FE7-D25C-49B0-B6C5-E16760665DDE}" srcId="{5C5AE485-25FC-49A8-B036-E35832702247}" destId="{9EB4185B-BEB2-4FBE-92D0-9D7C8582F3E9}" srcOrd="2" destOrd="0" parTransId="{DEB063CE-CDED-4A44-A870-402CC16FE00A}" sibTransId="{66033440-780A-4B37-A9E3-5CDAE815C5CD}"/>
    <dgm:cxn modelId="{5716BAC3-D569-472D-84D5-D340A16B2ED1}" type="presOf" srcId="{5C5AE485-25FC-49A8-B036-E35832702247}" destId="{692C878A-0CCF-4423-A2DE-E3394CE73DCD}" srcOrd="0" destOrd="0" presId="urn:microsoft.com/office/officeart/2005/8/layout/pyramid2"/>
    <dgm:cxn modelId="{4404B3E9-0964-4C24-B98E-6461D6632249}" type="presOf" srcId="{1E9AE2C7-F7F6-46E8-AC34-8108FD81D4BD}" destId="{78543673-D168-484C-B345-0B8D4DBEF207}" srcOrd="0" destOrd="0" presId="urn:microsoft.com/office/officeart/2005/8/layout/pyramid2"/>
    <dgm:cxn modelId="{CC1EF2E4-0882-44F6-92A7-F42EBA372712}" type="presOf" srcId="{539E27E4-ED03-4CD2-8D04-BDE82504D766}" destId="{B27429B9-45B3-481D-AC1F-B8F050BBB260}" srcOrd="0" destOrd="0" presId="urn:microsoft.com/office/officeart/2005/8/layout/pyramid2"/>
    <dgm:cxn modelId="{E8ABC309-91E0-4098-9699-ADE9F7F5D054}" srcId="{5C5AE485-25FC-49A8-B036-E35832702247}" destId="{77B95763-8DF8-49C8-A4AE-347B6FF086E9}" srcOrd="1" destOrd="0" parTransId="{3F9B6946-36ED-4BCC-98FD-7E55D9569386}" sibTransId="{B4FB58D9-1F38-4782-AEE8-2A272D1787E4}"/>
    <dgm:cxn modelId="{9E9BCD33-538F-4F11-8E7B-64E26A9B4F48}" type="presParOf" srcId="{692C878A-0CCF-4423-A2DE-E3394CE73DCD}" destId="{C806D6D4-6CFB-40DC-8DE3-E2CB0E69CCF5}" srcOrd="0" destOrd="0" presId="urn:microsoft.com/office/officeart/2005/8/layout/pyramid2"/>
    <dgm:cxn modelId="{E9F437BA-B933-4BAE-AA16-CF975572FA01}" type="presParOf" srcId="{692C878A-0CCF-4423-A2DE-E3394CE73DCD}" destId="{86CC3E24-9E60-43ED-A990-645363FA52E5}" srcOrd="1" destOrd="0" presId="urn:microsoft.com/office/officeart/2005/8/layout/pyramid2"/>
    <dgm:cxn modelId="{C834AAB0-8955-4A3D-B65B-03E540EDD5A4}" type="presParOf" srcId="{86CC3E24-9E60-43ED-A990-645363FA52E5}" destId="{B27429B9-45B3-481D-AC1F-B8F050BBB260}" srcOrd="0" destOrd="0" presId="urn:microsoft.com/office/officeart/2005/8/layout/pyramid2"/>
    <dgm:cxn modelId="{1DAA6C34-3E38-48E5-B1CE-39E9FF2C5D44}" type="presParOf" srcId="{86CC3E24-9E60-43ED-A990-645363FA52E5}" destId="{340421FE-7166-4868-AE74-9C27EB23B45C}" srcOrd="1" destOrd="0" presId="urn:microsoft.com/office/officeart/2005/8/layout/pyramid2"/>
    <dgm:cxn modelId="{3299EAFF-09EB-4464-BA8D-25F5E6B1F8F9}" type="presParOf" srcId="{86CC3E24-9E60-43ED-A990-645363FA52E5}" destId="{D4DBD06D-435D-4F9D-A25F-F3AEB0DA2A43}" srcOrd="2" destOrd="0" presId="urn:microsoft.com/office/officeart/2005/8/layout/pyramid2"/>
    <dgm:cxn modelId="{26432F1F-95FC-42D8-B6BF-B80E929F2F5C}" type="presParOf" srcId="{86CC3E24-9E60-43ED-A990-645363FA52E5}" destId="{2D744318-4D5C-4AA4-AB7A-CBC75077A043}" srcOrd="3" destOrd="0" presId="urn:microsoft.com/office/officeart/2005/8/layout/pyramid2"/>
    <dgm:cxn modelId="{713E53AC-23B4-461D-B7E1-8B4B5C8582B8}" type="presParOf" srcId="{86CC3E24-9E60-43ED-A990-645363FA52E5}" destId="{D2C86FB8-72AB-48A0-82C4-8EEE26E47EF2}" srcOrd="4" destOrd="0" presId="urn:microsoft.com/office/officeart/2005/8/layout/pyramid2"/>
    <dgm:cxn modelId="{1FB9A0AF-BC0D-4293-ACAC-DB2E17C567AE}" type="presParOf" srcId="{86CC3E24-9E60-43ED-A990-645363FA52E5}" destId="{A7054A50-FEED-4090-8475-E33A15B1B5EF}" srcOrd="5" destOrd="0" presId="urn:microsoft.com/office/officeart/2005/8/layout/pyramid2"/>
    <dgm:cxn modelId="{12F53EA7-854F-4495-8641-593562D9B425}" type="presParOf" srcId="{86CC3E24-9E60-43ED-A990-645363FA52E5}" destId="{78543673-D168-484C-B345-0B8D4DBEF207}" srcOrd="6" destOrd="0" presId="urn:microsoft.com/office/officeart/2005/8/layout/pyramid2"/>
    <dgm:cxn modelId="{7E75AB9D-2826-4DC0-B4CF-C2F4BA20F042}" type="presParOf" srcId="{86CC3E24-9E60-43ED-A990-645363FA52E5}" destId="{9F9C8CFE-F61F-47B3-9563-0D19F915D1C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6D6D4-6CFB-40DC-8DE3-E2CB0E69CCF5}">
      <dsp:nvSpPr>
        <dsp:cNvPr id="0" name=""/>
        <dsp:cNvSpPr/>
      </dsp:nvSpPr>
      <dsp:spPr>
        <a:xfrm>
          <a:off x="0" y="0"/>
          <a:ext cx="5300869" cy="533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429B9-45B3-481D-AC1F-B8F050BBB260}">
      <dsp:nvSpPr>
        <dsp:cNvPr id="0" name=""/>
        <dsp:cNvSpPr/>
      </dsp:nvSpPr>
      <dsp:spPr>
        <a:xfrm>
          <a:off x="2650434" y="533920"/>
          <a:ext cx="3445565" cy="9480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Ice-cream, cream cake, chocolate, candy, butter, salad dressing</a:t>
          </a:r>
        </a:p>
      </dsp:txBody>
      <dsp:txXfrm>
        <a:off x="2696713" y="580199"/>
        <a:ext cx="3353007" cy="855477"/>
      </dsp:txXfrm>
    </dsp:sp>
    <dsp:sp modelId="{D4DBD06D-435D-4F9D-A25F-F3AEB0DA2A43}">
      <dsp:nvSpPr>
        <dsp:cNvPr id="0" name=""/>
        <dsp:cNvSpPr/>
      </dsp:nvSpPr>
      <dsp:spPr>
        <a:xfrm>
          <a:off x="2650434" y="1600460"/>
          <a:ext cx="3445565" cy="9480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Egg, tuna fish, sardines, ham, milk, </a:t>
          </a:r>
          <a:r>
            <a:rPr lang="en-US" sz="1600" kern="1200" dirty="0" smtClean="0">
              <a:solidFill>
                <a:schemeClr val="tx1"/>
              </a:solidFill>
            </a:rPr>
            <a:t>yoghurt</a:t>
          </a:r>
          <a:r>
            <a:rPr lang="en-US" sz="1600" kern="1200" dirty="0">
              <a:solidFill>
                <a:schemeClr val="tx1"/>
              </a:solidFill>
            </a:rPr>
            <a:t>, cheese, chicken, fish</a:t>
          </a:r>
        </a:p>
      </dsp:txBody>
      <dsp:txXfrm>
        <a:off x="2696713" y="1646739"/>
        <a:ext cx="3353007" cy="855477"/>
      </dsp:txXfrm>
    </dsp:sp>
    <dsp:sp modelId="{D2C86FB8-72AB-48A0-82C4-8EEE26E47EF2}">
      <dsp:nvSpPr>
        <dsp:cNvPr id="0" name=""/>
        <dsp:cNvSpPr/>
      </dsp:nvSpPr>
      <dsp:spPr>
        <a:xfrm>
          <a:off x="2650434" y="2666999"/>
          <a:ext cx="3445565" cy="9480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 Tomato, celery, carrot, lettuce, </a:t>
          </a:r>
          <a:r>
            <a:rPr lang="en-US" sz="1600" kern="1200" dirty="0" smtClean="0">
              <a:solidFill>
                <a:schemeClr val="tx1"/>
              </a:solidFill>
            </a:rPr>
            <a:t>cucumber, corn</a:t>
          </a:r>
          <a:r>
            <a:rPr lang="en-US" sz="1600" kern="1200" dirty="0">
              <a:solidFill>
                <a:schemeClr val="tx1"/>
              </a:solidFill>
            </a:rPr>
            <a:t>, beans, apple, orange, grape, cherry, berries, banana, juice (with no added sugar), dried fruits</a:t>
          </a:r>
        </a:p>
      </dsp:txBody>
      <dsp:txXfrm>
        <a:off x="2696713" y="2713278"/>
        <a:ext cx="3353007" cy="855477"/>
      </dsp:txXfrm>
    </dsp:sp>
    <dsp:sp modelId="{78543673-D168-484C-B345-0B8D4DBEF207}">
      <dsp:nvSpPr>
        <dsp:cNvPr id="0" name=""/>
        <dsp:cNvSpPr/>
      </dsp:nvSpPr>
      <dsp:spPr>
        <a:xfrm>
          <a:off x="2650434" y="3733539"/>
          <a:ext cx="3445565" cy="9480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Sliced bread, dinner roll, oatmeal, rice, noodles</a:t>
          </a:r>
        </a:p>
      </dsp:txBody>
      <dsp:txXfrm>
        <a:off x="2696713" y="3779818"/>
        <a:ext cx="3353007" cy="855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6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5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1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9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8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9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0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6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3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>
            <a:extLst>
              <a:ext uri="{FF2B5EF4-FFF2-40B4-BE49-F238E27FC236}">
                <a16:creationId xmlns="" xmlns:a16="http://schemas.microsoft.com/office/drawing/2014/main" id="{AF24BCAE-0F91-4A48-89F3-4AF71BF6462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10541271"/>
              </p:ext>
            </p:extLst>
          </p:nvPr>
        </p:nvGraphicFramePr>
        <p:xfrm>
          <a:off x="2895600" y="12954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9B5666E-7DB0-4212-9EF0-84C1592E1A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From the list </a:t>
            </a:r>
            <a:r>
              <a:rPr lang="en-US" dirty="0" smtClean="0"/>
              <a:t>of food </a:t>
            </a:r>
            <a:r>
              <a:rPr lang="zh-TW" altLang="en-US" dirty="0" smtClean="0"/>
              <a:t> </a:t>
            </a:r>
            <a:r>
              <a:rPr lang="en-US" altLang="zh-TW" dirty="0" smtClean="0"/>
              <a:t>items </a:t>
            </a:r>
            <a:r>
              <a:rPr lang="en-US" dirty="0" smtClean="0"/>
              <a:t>on </a:t>
            </a:r>
            <a:r>
              <a:rPr lang="en-US" dirty="0"/>
              <a:t>the right, design three </a:t>
            </a:r>
            <a:r>
              <a:rPr lang="en-US" dirty="0" smtClean="0"/>
              <a:t>breakfasts and </a:t>
            </a:r>
            <a:r>
              <a:rPr lang="en-US" dirty="0"/>
              <a:t>three </a:t>
            </a:r>
            <a:r>
              <a:rPr lang="en-US" dirty="0" smtClean="0"/>
              <a:t>snacks for yourself.   </a:t>
            </a:r>
            <a:r>
              <a:rPr lang="en-US" dirty="0"/>
              <a:t>Give</a:t>
            </a:r>
            <a:r>
              <a:rPr lang="en-US" dirty="0" smtClean="0"/>
              <a:t> reasons for your choice.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food item(s) is/are not used? </a:t>
            </a:r>
            <a:r>
              <a:rPr lang="en-US" dirty="0"/>
              <a:t>Why?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E0FFFA-CF10-47EF-84A9-D1A552C7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Making Healthy Breakfast and Snacks</a:t>
            </a:r>
          </a:p>
        </p:txBody>
      </p:sp>
    </p:spTree>
    <p:extLst>
      <p:ext uri="{BB962C8B-B14F-4D97-AF65-F5344CB8AC3E}">
        <p14:creationId xmlns:p14="http://schemas.microsoft.com/office/powerpoint/2010/main" val="288547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strike="sngStrike" dirty="0">
              <a:solidFill>
                <a:srgbClr val="0000CC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BFEB4E9-E164-4E63-B28B-F3BBE2070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52700" y="1600200"/>
            <a:ext cx="4038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i="1" u="sng" dirty="0"/>
              <a:t>Example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Tuna and celery sandwich</a:t>
            </a:r>
          </a:p>
          <a:p>
            <a:pPr marL="1084263" lvl="1" indent="-574675"/>
            <a:r>
              <a:rPr lang="en-US" dirty="0"/>
              <a:t>t</a:t>
            </a:r>
            <a:r>
              <a:rPr lang="en-US" dirty="0" smtClean="0"/>
              <a:t>una</a:t>
            </a:r>
            <a:endParaRPr lang="en-US" dirty="0"/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elery</a:t>
            </a:r>
            <a:endParaRPr lang="en-US" dirty="0"/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liced </a:t>
            </a:r>
            <a:r>
              <a:rPr lang="en-US" dirty="0"/>
              <a:t>bread</a:t>
            </a:r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alad </a:t>
            </a:r>
            <a:r>
              <a:rPr lang="en-US" dirty="0"/>
              <a:t>dressing (small amount)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Orange juice (with no added sugar)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Example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Ham and egg sandwich</a:t>
            </a:r>
          </a:p>
          <a:p>
            <a:pPr marL="1084263" lvl="1" indent="-574675"/>
            <a:r>
              <a:rPr lang="en-US" dirty="0" smtClean="0"/>
              <a:t>ham</a:t>
            </a:r>
            <a:endParaRPr lang="en-US" dirty="0"/>
          </a:p>
          <a:p>
            <a:pPr marL="1084263" lvl="1" indent="-574675"/>
            <a:r>
              <a:rPr lang="en-US" dirty="0"/>
              <a:t>b</a:t>
            </a:r>
            <a:r>
              <a:rPr lang="en-US" dirty="0" smtClean="0"/>
              <a:t>oiled egg</a:t>
            </a:r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ucumber</a:t>
            </a:r>
            <a:endParaRPr lang="en-US" dirty="0"/>
          </a:p>
          <a:p>
            <a:pPr marL="1084263" lvl="1" indent="-574675"/>
            <a:r>
              <a:rPr lang="en-US" dirty="0"/>
              <a:t>d</a:t>
            </a:r>
            <a:r>
              <a:rPr lang="en-US" dirty="0" smtClean="0"/>
              <a:t>inner </a:t>
            </a:r>
            <a:r>
              <a:rPr lang="en-US" dirty="0"/>
              <a:t>roll</a:t>
            </a:r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alad </a:t>
            </a:r>
            <a:r>
              <a:rPr lang="en-US" dirty="0"/>
              <a:t>dressing (small amount)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Apple juice (with no added sugar)</a:t>
            </a:r>
          </a:p>
        </p:txBody>
      </p:sp>
    </p:spTree>
    <p:extLst>
      <p:ext uri="{BB962C8B-B14F-4D97-AF65-F5344CB8AC3E}">
        <p14:creationId xmlns:p14="http://schemas.microsoft.com/office/powerpoint/2010/main" val="392154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strike="sngStrike" dirty="0">
              <a:solidFill>
                <a:srgbClr val="0000C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7EFE55-405C-4626-BB09-85141B713D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i="1" u="sng" dirty="0"/>
              <a:t>Example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Tomato and egg sandwich</a:t>
            </a:r>
          </a:p>
          <a:p>
            <a:pPr marL="1084263" lvl="1" indent="-574675"/>
            <a:r>
              <a:rPr lang="en-US" dirty="0" smtClean="0"/>
              <a:t>sliced </a:t>
            </a:r>
            <a:r>
              <a:rPr lang="en-US" dirty="0"/>
              <a:t>tomato</a:t>
            </a:r>
          </a:p>
          <a:p>
            <a:pPr marL="1084263" lvl="1" indent="-574675"/>
            <a:r>
              <a:rPr lang="en-US" dirty="0" smtClean="0"/>
              <a:t>diced </a:t>
            </a:r>
            <a:r>
              <a:rPr lang="en-US" dirty="0"/>
              <a:t>egg</a:t>
            </a:r>
          </a:p>
          <a:p>
            <a:pPr marL="1084263" lvl="1" indent="-574675"/>
            <a:r>
              <a:rPr lang="en-US" dirty="0" smtClean="0"/>
              <a:t>lettuce</a:t>
            </a:r>
          </a:p>
          <a:p>
            <a:pPr marL="1084263" lvl="1" indent="-574675"/>
            <a:r>
              <a:rPr lang="en-US" dirty="0" smtClean="0"/>
              <a:t>sliced </a:t>
            </a:r>
            <a:r>
              <a:rPr lang="en-US" dirty="0"/>
              <a:t>bread</a:t>
            </a:r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alad </a:t>
            </a:r>
            <a:r>
              <a:rPr lang="en-US" dirty="0"/>
              <a:t>dressing (small amount)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Milk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Example 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Sardines sandwich</a:t>
            </a:r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ardines </a:t>
            </a:r>
          </a:p>
          <a:p>
            <a:pPr marL="1084263" lvl="1" indent="-574675"/>
            <a:r>
              <a:rPr lang="en-US" dirty="0" smtClean="0"/>
              <a:t>lettuce</a:t>
            </a:r>
            <a:endParaRPr lang="en-US" dirty="0"/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liced </a:t>
            </a:r>
            <a:r>
              <a:rPr lang="en-US" dirty="0" err="1"/>
              <a:t>wholewheat</a:t>
            </a:r>
            <a:r>
              <a:rPr lang="en-US" dirty="0"/>
              <a:t> bread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7B78F3F-09C4-410F-8C41-2E642175C0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i="1" u="sng" dirty="0"/>
              <a:t>Example 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Ham and cheese sandwich</a:t>
            </a:r>
          </a:p>
          <a:p>
            <a:pPr marL="1084263" lvl="1" indent="-574675"/>
            <a:r>
              <a:rPr lang="en-US" dirty="0"/>
              <a:t>h</a:t>
            </a:r>
            <a:r>
              <a:rPr lang="en-US" dirty="0" smtClean="0"/>
              <a:t>am</a:t>
            </a:r>
            <a:endParaRPr lang="en-US" dirty="0"/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liced </a:t>
            </a:r>
            <a:r>
              <a:rPr lang="en-US" dirty="0"/>
              <a:t>cheese</a:t>
            </a:r>
          </a:p>
          <a:p>
            <a:pPr marL="1084263" lvl="1" indent="-574675"/>
            <a:r>
              <a:rPr lang="en-US" dirty="0"/>
              <a:t>l</a:t>
            </a:r>
            <a:r>
              <a:rPr lang="en-US" dirty="0" smtClean="0"/>
              <a:t>ettuce</a:t>
            </a:r>
            <a:endParaRPr lang="en-US" dirty="0"/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liced </a:t>
            </a:r>
            <a:r>
              <a:rPr lang="en-US" dirty="0" err="1"/>
              <a:t>wholewheat</a:t>
            </a:r>
            <a:r>
              <a:rPr lang="en-US" dirty="0"/>
              <a:t> bread</a:t>
            </a:r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alad </a:t>
            </a:r>
            <a:r>
              <a:rPr lang="en-US" dirty="0"/>
              <a:t>dressing (small amount)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Grape juice (with no added sugar)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Example 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Sliced chicken sandwich</a:t>
            </a:r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liced </a:t>
            </a:r>
            <a:r>
              <a:rPr lang="en-US" dirty="0"/>
              <a:t>chicken</a:t>
            </a:r>
          </a:p>
          <a:p>
            <a:pPr marL="1084263" lvl="1" indent="-574675"/>
            <a:r>
              <a:rPr lang="en-US" dirty="0"/>
              <a:t>l</a:t>
            </a:r>
            <a:r>
              <a:rPr lang="en-US" dirty="0" smtClean="0"/>
              <a:t>ettuce</a:t>
            </a:r>
            <a:endParaRPr lang="en-US" dirty="0"/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liced </a:t>
            </a:r>
            <a:r>
              <a:rPr lang="en-US" dirty="0"/>
              <a:t>bread</a:t>
            </a:r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alad </a:t>
            </a:r>
            <a:r>
              <a:rPr lang="en-US" dirty="0"/>
              <a:t>dressing (small amount)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Milk</a:t>
            </a:r>
          </a:p>
        </p:txBody>
      </p:sp>
    </p:spTree>
    <p:extLst>
      <p:ext uri="{BB962C8B-B14F-4D97-AF65-F5344CB8AC3E}">
        <p14:creationId xmlns:p14="http://schemas.microsoft.com/office/powerpoint/2010/main" val="260499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strike="sngStrike" dirty="0">
              <a:solidFill>
                <a:srgbClr val="0000C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7EFE55-405C-4626-BB09-85141B713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u="sng" dirty="0"/>
              <a:t>Example 7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Cheese</a:t>
            </a:r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heddar </a:t>
            </a:r>
            <a:r>
              <a:rPr lang="en-US" dirty="0"/>
              <a:t>cheese pieces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Dinner roll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Water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Example 8</a:t>
            </a:r>
          </a:p>
          <a:p>
            <a:pPr marL="514350" indent="-514350">
              <a:buFont typeface="+mj-lt"/>
              <a:buAutoNum type="arabicPeriod"/>
            </a:pPr>
            <a:r>
              <a:rPr lang="en-HK" dirty="0"/>
              <a:t>Mixed fruit and yoghurt parfait</a:t>
            </a:r>
          </a:p>
          <a:p>
            <a:pPr marL="1084263" lvl="1" indent="-574675"/>
            <a:r>
              <a:rPr lang="en-US" dirty="0" err="1"/>
              <a:t>f</a:t>
            </a:r>
            <a:r>
              <a:rPr lang="en-US" dirty="0" err="1" smtClean="0"/>
              <a:t>avourite</a:t>
            </a:r>
            <a:r>
              <a:rPr lang="en-US" dirty="0" smtClean="0"/>
              <a:t> </a:t>
            </a:r>
            <a:r>
              <a:rPr lang="en-US" dirty="0"/>
              <a:t>fruit (e.g. </a:t>
            </a:r>
            <a:r>
              <a:rPr lang="en-HK" dirty="0"/>
              <a:t>apple, orange, grape, cherry, berries, banana, etc.)</a:t>
            </a:r>
          </a:p>
          <a:p>
            <a:pPr marL="1084263" lvl="1" indent="-574675"/>
            <a:r>
              <a:rPr lang="en-US" dirty="0"/>
              <a:t>p</a:t>
            </a:r>
            <a:r>
              <a:rPr lang="en-US" dirty="0" smtClean="0"/>
              <a:t>lain </a:t>
            </a:r>
            <a:r>
              <a:rPr lang="en-US" dirty="0"/>
              <a:t>yoghurt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Water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86EB47-ACEA-4F57-9800-8239E8AB27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u="sng" dirty="0"/>
              <a:t>Example 9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Bean salad</a:t>
            </a:r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herry </a:t>
            </a:r>
            <a:r>
              <a:rPr lang="en-US" dirty="0"/>
              <a:t>tomato</a:t>
            </a:r>
          </a:p>
          <a:p>
            <a:pPr marL="1084263" lvl="1" indent="-574675"/>
            <a:r>
              <a:rPr lang="en-US" dirty="0"/>
              <a:t>b</a:t>
            </a:r>
            <a:r>
              <a:rPr lang="en-US" dirty="0" smtClean="0"/>
              <a:t>eans </a:t>
            </a:r>
            <a:r>
              <a:rPr lang="en-US" dirty="0"/>
              <a:t>(e.g. red kidney beans, lentils, chickpeas)</a:t>
            </a:r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orn</a:t>
            </a:r>
            <a:endParaRPr lang="en-US" dirty="0"/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alad </a:t>
            </a:r>
            <a:r>
              <a:rPr lang="en-US" dirty="0"/>
              <a:t>dressing (small amount)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Milk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Example 10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Vegetable sticks</a:t>
            </a:r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elery </a:t>
            </a:r>
            <a:r>
              <a:rPr lang="en-US" dirty="0"/>
              <a:t>sticks</a:t>
            </a:r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arrot </a:t>
            </a:r>
            <a:r>
              <a:rPr lang="en-US" dirty="0"/>
              <a:t>sticks</a:t>
            </a:r>
          </a:p>
          <a:p>
            <a:pPr marL="1084263" lvl="1" indent="-574675"/>
            <a:r>
              <a:rPr lang="en-US" dirty="0" smtClean="0"/>
              <a:t>plain yoghurt</a:t>
            </a:r>
            <a:endParaRPr lang="en-US" strike="sngStrike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Milk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4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strike="sngStrike" dirty="0">
              <a:solidFill>
                <a:srgbClr val="0000C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7EFE55-405C-4626-BB09-85141B713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u="sng" dirty="0"/>
              <a:t>Example 11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Buttered corn </a:t>
            </a:r>
            <a:r>
              <a:rPr lang="en-US" dirty="0" smtClean="0"/>
              <a:t>kernels</a:t>
            </a:r>
            <a:endParaRPr lang="en-US" dirty="0"/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orn kernel</a:t>
            </a:r>
            <a:r>
              <a:rPr lang="en-US" altLang="zh-HK" dirty="0"/>
              <a:t>s</a:t>
            </a:r>
            <a:endParaRPr lang="en-US" dirty="0"/>
          </a:p>
          <a:p>
            <a:pPr marL="1084263" lvl="1" indent="-574675"/>
            <a:r>
              <a:rPr lang="en-US" dirty="0"/>
              <a:t>butter</a:t>
            </a:r>
            <a:r>
              <a:rPr lang="en-US" dirty="0" smtClean="0"/>
              <a:t> </a:t>
            </a:r>
            <a:r>
              <a:rPr lang="en-US" dirty="0"/>
              <a:t>(small amount)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Milk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Example 12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Green salad</a:t>
            </a:r>
          </a:p>
          <a:p>
            <a:pPr marL="1084263" lvl="1" indent="-574675"/>
            <a:r>
              <a:rPr lang="en-US" dirty="0"/>
              <a:t>l</a:t>
            </a:r>
            <a:r>
              <a:rPr lang="en-US" dirty="0" smtClean="0"/>
              <a:t>ettuce</a:t>
            </a:r>
            <a:endParaRPr lang="en-US" dirty="0"/>
          </a:p>
          <a:p>
            <a:pPr marL="1084263" lvl="1" indent="-574675"/>
            <a:r>
              <a:rPr lang="en-US" dirty="0" err="1"/>
              <a:t>f</a:t>
            </a:r>
            <a:r>
              <a:rPr lang="en-US" dirty="0" err="1" smtClean="0"/>
              <a:t>avourite</a:t>
            </a:r>
            <a:r>
              <a:rPr lang="en-US" dirty="0" smtClean="0"/>
              <a:t> </a:t>
            </a:r>
            <a:r>
              <a:rPr lang="en-US" dirty="0"/>
              <a:t>vegetables (e.g. tomato, celery, carrot)</a:t>
            </a:r>
          </a:p>
          <a:p>
            <a:pPr marL="1084263" lvl="1" indent="-574675"/>
            <a:r>
              <a:rPr lang="en-US" dirty="0"/>
              <a:t>g</a:t>
            </a:r>
            <a:r>
              <a:rPr lang="en-US" dirty="0" smtClean="0"/>
              <a:t>rated </a:t>
            </a:r>
            <a:r>
              <a:rPr lang="en-US" dirty="0"/>
              <a:t>cheddar</a:t>
            </a:r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alad </a:t>
            </a:r>
            <a:r>
              <a:rPr lang="en-US" dirty="0"/>
              <a:t>dressing (small amount)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Orange juice (with no added sugar)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86EB47-ACEA-4F57-9800-8239E8AB27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u="sng" dirty="0"/>
              <a:t>Example 13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Oatmeal with fruits and dried fruits</a:t>
            </a:r>
          </a:p>
          <a:p>
            <a:pPr marL="1084263" lvl="1" indent="-574675"/>
            <a:r>
              <a:rPr lang="en-US" dirty="0" smtClean="0"/>
              <a:t>oatmeal</a:t>
            </a:r>
            <a:endParaRPr lang="en-US" dirty="0"/>
          </a:p>
          <a:p>
            <a:pPr marL="1084263" lvl="1" indent="-574675"/>
            <a:r>
              <a:rPr lang="en-US" dirty="0" err="1"/>
              <a:t>f</a:t>
            </a:r>
            <a:r>
              <a:rPr lang="en-US" dirty="0" err="1" smtClean="0"/>
              <a:t>avourite</a:t>
            </a:r>
            <a:r>
              <a:rPr lang="en-US" dirty="0" smtClean="0"/>
              <a:t> </a:t>
            </a:r>
            <a:r>
              <a:rPr lang="en-US" dirty="0"/>
              <a:t>fruit (e.g. banana)</a:t>
            </a:r>
          </a:p>
          <a:p>
            <a:pPr marL="1084263" lvl="1" indent="-574675"/>
            <a:r>
              <a:rPr lang="en-US" dirty="0" err="1"/>
              <a:t>f</a:t>
            </a:r>
            <a:r>
              <a:rPr lang="en-US" dirty="0" err="1" smtClean="0"/>
              <a:t>avourite</a:t>
            </a:r>
            <a:r>
              <a:rPr lang="en-US" dirty="0" smtClean="0"/>
              <a:t> </a:t>
            </a:r>
            <a:r>
              <a:rPr lang="en-US" dirty="0"/>
              <a:t>dried fruit (e.g. raisin)</a:t>
            </a:r>
          </a:p>
          <a:p>
            <a:pPr marL="1084263" lvl="1" indent="-574675"/>
            <a:r>
              <a:rPr lang="en-US" dirty="0"/>
              <a:t>m</a:t>
            </a:r>
            <a:r>
              <a:rPr lang="en-US" dirty="0" smtClean="0"/>
              <a:t>ilk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Water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Example 14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Oatmeal</a:t>
            </a:r>
          </a:p>
          <a:p>
            <a:pPr marL="1084263" lvl="1" indent="-574675"/>
            <a:r>
              <a:rPr lang="en-US" dirty="0"/>
              <a:t>o</a:t>
            </a:r>
            <a:r>
              <a:rPr lang="en-US" dirty="0" smtClean="0"/>
              <a:t>atmeal</a:t>
            </a:r>
            <a:endParaRPr lang="en-US" dirty="0"/>
          </a:p>
          <a:p>
            <a:pPr marL="1084263" lvl="1" indent="-574675"/>
            <a:r>
              <a:rPr lang="en-US" dirty="0"/>
              <a:t>m</a:t>
            </a:r>
            <a:r>
              <a:rPr lang="en-US" dirty="0" smtClean="0"/>
              <a:t>ilk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Boiled egg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75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strike="sngStrike" dirty="0">
              <a:solidFill>
                <a:srgbClr val="0000C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7EFE55-405C-4626-BB09-85141B713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u="sng" dirty="0"/>
              <a:t>Example 15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Egg noodles with chicken </a:t>
            </a:r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hicken</a:t>
            </a:r>
          </a:p>
          <a:p>
            <a:pPr marL="1084263" lvl="1" indent="-574675"/>
            <a:r>
              <a:rPr lang="en-US" dirty="0" smtClean="0"/>
              <a:t>lettuce</a:t>
            </a:r>
            <a:endParaRPr lang="en-US" dirty="0"/>
          </a:p>
          <a:p>
            <a:pPr marL="1084263" lvl="1" indent="-574675"/>
            <a:r>
              <a:rPr lang="en-US" dirty="0"/>
              <a:t>e</a:t>
            </a:r>
            <a:r>
              <a:rPr lang="en-US" dirty="0" smtClean="0"/>
              <a:t>gg </a:t>
            </a:r>
            <a:r>
              <a:rPr lang="en-US" dirty="0"/>
              <a:t>noodles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Water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Example 16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Rice noodles with fish</a:t>
            </a:r>
          </a:p>
          <a:p>
            <a:pPr marL="1084263" lvl="1" indent="-574675"/>
            <a:r>
              <a:rPr lang="en-US" dirty="0"/>
              <a:t>f</a:t>
            </a:r>
            <a:r>
              <a:rPr lang="en-US" dirty="0" smtClean="0"/>
              <a:t>ish</a:t>
            </a:r>
          </a:p>
          <a:p>
            <a:pPr marL="1084263" lvl="1" indent="-574675"/>
            <a:r>
              <a:rPr lang="en-US" dirty="0" smtClean="0"/>
              <a:t>lettuce</a:t>
            </a:r>
            <a:endParaRPr lang="en-US" dirty="0"/>
          </a:p>
          <a:p>
            <a:pPr marL="1084263" lvl="1" indent="-574675"/>
            <a:r>
              <a:rPr lang="en-US" dirty="0"/>
              <a:t>r</a:t>
            </a:r>
            <a:r>
              <a:rPr lang="en-US" dirty="0" smtClean="0"/>
              <a:t>ice </a:t>
            </a:r>
            <a:r>
              <a:rPr lang="en-US" dirty="0"/>
              <a:t>noodles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86EB47-ACEA-4F57-9800-8239E8AB27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u="sng" dirty="0"/>
              <a:t>Example 17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Chicken congee</a:t>
            </a:r>
          </a:p>
          <a:p>
            <a:pPr marL="1084263" lvl="1" indent="-574675"/>
            <a:r>
              <a:rPr lang="en-US" dirty="0"/>
              <a:t>chicken</a:t>
            </a:r>
          </a:p>
          <a:p>
            <a:pPr marL="1084263" lvl="1" indent="-574675"/>
            <a:r>
              <a:rPr lang="en-US" dirty="0"/>
              <a:t>c</a:t>
            </a:r>
            <a:r>
              <a:rPr lang="en-US" dirty="0" smtClean="0"/>
              <a:t>orn</a:t>
            </a:r>
            <a:endParaRPr lang="en-US" dirty="0"/>
          </a:p>
          <a:p>
            <a:pPr marL="1084263" lvl="1" indent="-574675"/>
            <a:r>
              <a:rPr lang="en-US" dirty="0"/>
              <a:t>r</a:t>
            </a:r>
            <a:r>
              <a:rPr lang="en-US" dirty="0" smtClean="0"/>
              <a:t>ice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Example 18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Fish congee</a:t>
            </a:r>
          </a:p>
          <a:p>
            <a:pPr marL="1084263" lvl="1" indent="-574675"/>
            <a:r>
              <a:rPr lang="en-US" dirty="0"/>
              <a:t>f</a:t>
            </a:r>
            <a:r>
              <a:rPr lang="en-US" dirty="0" smtClean="0"/>
              <a:t>ish</a:t>
            </a:r>
            <a:endParaRPr lang="en-US" dirty="0"/>
          </a:p>
          <a:p>
            <a:pPr marL="1084263" lvl="1" indent="-574675"/>
            <a:r>
              <a:rPr lang="en-US" dirty="0"/>
              <a:t>s</a:t>
            </a:r>
            <a:r>
              <a:rPr lang="en-US" dirty="0" smtClean="0"/>
              <a:t>hredded </a:t>
            </a:r>
            <a:r>
              <a:rPr lang="en-US" dirty="0"/>
              <a:t>carrot</a:t>
            </a:r>
          </a:p>
          <a:p>
            <a:pPr marL="1084263" lvl="1" indent="-574675"/>
            <a:r>
              <a:rPr lang="en-US" dirty="0"/>
              <a:t>r</a:t>
            </a:r>
            <a:r>
              <a:rPr lang="en-US" dirty="0" smtClean="0"/>
              <a:t>ice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4C38C2-296B-4C0F-A588-6ED46B101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following </a:t>
            </a:r>
            <a:r>
              <a:rPr lang="en-US" dirty="0" smtClean="0"/>
              <a:t>food items are usually not included in a healthy breakfast or considered as a healthy snack</a:t>
            </a:r>
            <a:r>
              <a:rPr lang="en-US" dirty="0"/>
              <a:t>:</a:t>
            </a:r>
          </a:p>
          <a:p>
            <a:pPr lvl="1"/>
            <a:r>
              <a:rPr lang="en-HK" dirty="0" smtClean="0"/>
              <a:t>ice-cream</a:t>
            </a:r>
            <a:endParaRPr lang="en-HK" dirty="0"/>
          </a:p>
          <a:p>
            <a:pPr lvl="1"/>
            <a:r>
              <a:rPr lang="en-HK" dirty="0"/>
              <a:t>c</a:t>
            </a:r>
            <a:r>
              <a:rPr lang="en-HK" dirty="0" smtClean="0"/>
              <a:t>ream </a:t>
            </a:r>
            <a:r>
              <a:rPr lang="en-HK" dirty="0"/>
              <a:t>cake</a:t>
            </a:r>
          </a:p>
          <a:p>
            <a:pPr lvl="1"/>
            <a:r>
              <a:rPr lang="en-HK" dirty="0"/>
              <a:t>c</a:t>
            </a:r>
            <a:r>
              <a:rPr lang="en-HK" dirty="0" smtClean="0"/>
              <a:t>hocolate</a:t>
            </a:r>
            <a:endParaRPr lang="en-HK" dirty="0"/>
          </a:p>
          <a:p>
            <a:pPr lvl="1"/>
            <a:r>
              <a:rPr lang="en-HK" dirty="0"/>
              <a:t>c</a:t>
            </a:r>
            <a:r>
              <a:rPr lang="en-HK" dirty="0" smtClean="0"/>
              <a:t>andy</a:t>
            </a:r>
            <a:endParaRPr lang="en-HK" dirty="0"/>
          </a:p>
          <a:p>
            <a:r>
              <a:rPr lang="en-US" dirty="0"/>
              <a:t>These </a:t>
            </a:r>
            <a:r>
              <a:rPr lang="en-US" dirty="0" smtClean="0"/>
              <a:t>food</a:t>
            </a:r>
            <a:r>
              <a:rPr lang="en-US" altLang="zh-HK" dirty="0" smtClean="0"/>
              <a:t>s</a:t>
            </a:r>
            <a:r>
              <a:rPr lang="en-US" dirty="0" smtClean="0"/>
              <a:t> contain </a:t>
            </a:r>
            <a:r>
              <a:rPr lang="en-US" dirty="0"/>
              <a:t>large amount of sugar and </a:t>
            </a:r>
            <a:r>
              <a:rPr lang="en-US" dirty="0" smtClean="0"/>
              <a:t>fat.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853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472</Words>
  <Application>Microsoft Office PowerPoint</Application>
  <PresentationFormat>On-screen Show (4:3)</PresentationFormat>
  <Paragraphs>142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Making Healthy Breakfast and Snacks</vt:lpstr>
      <vt:lpstr>Examples</vt:lpstr>
      <vt:lpstr>Examples</vt:lpstr>
      <vt:lpstr>Examples</vt:lpstr>
      <vt:lpstr>Examples</vt:lpstr>
      <vt:lpstr>Examples</vt:lpstr>
      <vt:lpstr>PowerPoint Presentation</vt:lpstr>
    </vt:vector>
  </TitlesOfParts>
  <Company>The Open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69</cp:revision>
  <dcterms:created xsi:type="dcterms:W3CDTF">2018-12-06T12:06:51Z</dcterms:created>
  <dcterms:modified xsi:type="dcterms:W3CDTF">2019-01-14T03:01:09Z</dcterms:modified>
</cp:coreProperties>
</file>