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82" r:id="rId12"/>
    <p:sldId id="269" r:id="rId13"/>
    <p:sldId id="271" r:id="rId14"/>
    <p:sldId id="283" r:id="rId15"/>
    <p:sldId id="273" r:id="rId16"/>
    <p:sldId id="275" r:id="rId17"/>
    <p:sldId id="28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4" y="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CB80C-E3C1-4F4E-91B2-FDEC9BB6312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672C9-2EF9-44A6-A016-9CF67DA7FF82}">
      <dgm:prSet phldrT="[Text]"/>
      <dgm:spPr/>
      <dgm:t>
        <a:bodyPr/>
        <a:lstStyle/>
        <a:p>
          <a:endParaRPr lang="en-US" dirty="0"/>
        </a:p>
      </dgm:t>
    </dgm:pt>
    <dgm:pt modelId="{4A277D0E-83D2-4DE6-B2AD-BED0C08CC5A9}" type="parTrans" cxnId="{30AE6149-B05E-4A74-A2C6-8D504E0F3973}">
      <dgm:prSet/>
      <dgm:spPr/>
      <dgm:t>
        <a:bodyPr/>
        <a:lstStyle/>
        <a:p>
          <a:endParaRPr lang="en-US"/>
        </a:p>
      </dgm:t>
    </dgm:pt>
    <dgm:pt modelId="{B6450A65-DAB7-47A9-A97E-06E8A1BC2758}" type="sibTrans" cxnId="{30AE6149-B05E-4A74-A2C6-8D504E0F3973}">
      <dgm:prSet/>
      <dgm:spPr/>
      <dgm:t>
        <a:bodyPr/>
        <a:lstStyle/>
        <a:p>
          <a:endParaRPr lang="en-US"/>
        </a:p>
      </dgm:t>
    </dgm:pt>
    <dgm:pt modelId="{273D610C-B06E-4200-91E9-B0B99D5C6561}">
      <dgm:prSet phldrT="[Text]"/>
      <dgm:spPr/>
      <dgm:t>
        <a:bodyPr/>
        <a:lstStyle/>
        <a:p>
          <a:r>
            <a:rPr lang="en-US" dirty="0"/>
            <a:t>Corn </a:t>
          </a:r>
          <a:r>
            <a:rPr lang="en-US" dirty="0" smtClean="0"/>
            <a:t>kernel</a:t>
          </a:r>
          <a:r>
            <a:rPr lang="en-US" dirty="0" smtClean="0">
              <a:solidFill>
                <a:srgbClr val="FF00FF"/>
              </a:solidFill>
            </a:rPr>
            <a:t>s</a:t>
          </a:r>
          <a:endParaRPr lang="en-US" dirty="0"/>
        </a:p>
      </dgm:t>
    </dgm:pt>
    <dgm:pt modelId="{136F10EB-6F16-42DD-871C-DAB08FB8EEA9}" type="parTrans" cxnId="{EE8F59B1-E8D6-4632-A265-BF00FE6B5B0C}">
      <dgm:prSet/>
      <dgm:spPr/>
      <dgm:t>
        <a:bodyPr/>
        <a:lstStyle/>
        <a:p>
          <a:endParaRPr lang="en-US"/>
        </a:p>
      </dgm:t>
    </dgm:pt>
    <dgm:pt modelId="{385C69E7-3FAE-4B4A-885A-6202EBA727A5}" type="sibTrans" cxnId="{EE8F59B1-E8D6-4632-A265-BF00FE6B5B0C}">
      <dgm:prSet/>
      <dgm:spPr/>
      <dgm:t>
        <a:bodyPr/>
        <a:lstStyle/>
        <a:p>
          <a:endParaRPr lang="en-US"/>
        </a:p>
      </dgm:t>
    </dgm:pt>
    <dgm:pt modelId="{9E837699-8E10-43BE-9815-4E7EFD9E4C20}">
      <dgm:prSet phldrT="[Text]"/>
      <dgm:spPr/>
      <dgm:t>
        <a:bodyPr/>
        <a:lstStyle/>
        <a:p>
          <a:endParaRPr lang="en-US" dirty="0"/>
        </a:p>
      </dgm:t>
    </dgm:pt>
    <dgm:pt modelId="{38C12A22-136C-46F2-A427-8DC6A5E046E3}" type="parTrans" cxnId="{019619B0-A016-4DC2-93A4-1C6EE57CE184}">
      <dgm:prSet/>
      <dgm:spPr/>
      <dgm:t>
        <a:bodyPr/>
        <a:lstStyle/>
        <a:p>
          <a:endParaRPr lang="en-US"/>
        </a:p>
      </dgm:t>
    </dgm:pt>
    <dgm:pt modelId="{483D1836-3249-4CE4-89B1-980170B66994}" type="sibTrans" cxnId="{019619B0-A016-4DC2-93A4-1C6EE57CE184}">
      <dgm:prSet/>
      <dgm:spPr/>
      <dgm:t>
        <a:bodyPr/>
        <a:lstStyle/>
        <a:p>
          <a:endParaRPr lang="en-US"/>
        </a:p>
      </dgm:t>
    </dgm:pt>
    <dgm:pt modelId="{4C793DA1-609A-4B8F-9040-E4AE251D769F}">
      <dgm:prSet phldrT="[Text]"/>
      <dgm:spPr/>
      <dgm:t>
        <a:bodyPr/>
        <a:lstStyle/>
        <a:p>
          <a:r>
            <a:rPr lang="en-US" dirty="0"/>
            <a:t>Lettuce</a:t>
          </a:r>
        </a:p>
      </dgm:t>
    </dgm:pt>
    <dgm:pt modelId="{37040A47-1D65-40B9-A715-84F9189D6F5F}" type="parTrans" cxnId="{58975DC2-9444-448A-AB12-931AC904BB8B}">
      <dgm:prSet/>
      <dgm:spPr/>
      <dgm:t>
        <a:bodyPr/>
        <a:lstStyle/>
        <a:p>
          <a:endParaRPr lang="en-US"/>
        </a:p>
      </dgm:t>
    </dgm:pt>
    <dgm:pt modelId="{0CAC3CD7-A34C-4765-8DAF-0CD69B392B7B}" type="sibTrans" cxnId="{58975DC2-9444-448A-AB12-931AC904BB8B}">
      <dgm:prSet/>
      <dgm:spPr/>
      <dgm:t>
        <a:bodyPr/>
        <a:lstStyle/>
        <a:p>
          <a:endParaRPr lang="en-US"/>
        </a:p>
      </dgm:t>
    </dgm:pt>
    <dgm:pt modelId="{90CAAC19-C4F2-4E97-8E96-11951EE52F0F}">
      <dgm:prSet phldrT="[Text]"/>
      <dgm:spPr/>
      <dgm:t>
        <a:bodyPr/>
        <a:lstStyle/>
        <a:p>
          <a:endParaRPr lang="en-US" dirty="0"/>
        </a:p>
      </dgm:t>
    </dgm:pt>
    <dgm:pt modelId="{20D70FFA-914B-4C3F-8AF7-5523E71F955F}" type="parTrans" cxnId="{479A1142-CC12-43B8-8FDA-7B5329DBEE08}">
      <dgm:prSet/>
      <dgm:spPr/>
      <dgm:t>
        <a:bodyPr/>
        <a:lstStyle/>
        <a:p>
          <a:endParaRPr lang="en-US"/>
        </a:p>
      </dgm:t>
    </dgm:pt>
    <dgm:pt modelId="{2E9D3552-C93F-4F28-8B99-9846E4C2EF7E}" type="sibTrans" cxnId="{479A1142-CC12-43B8-8FDA-7B5329DBEE08}">
      <dgm:prSet/>
      <dgm:spPr/>
      <dgm:t>
        <a:bodyPr/>
        <a:lstStyle/>
        <a:p>
          <a:endParaRPr lang="en-US"/>
        </a:p>
      </dgm:t>
    </dgm:pt>
    <dgm:pt modelId="{F6F8F915-8DA3-4E24-AA26-62A7079A1282}">
      <dgm:prSet phldrT="[Text]"/>
      <dgm:spPr/>
      <dgm:t>
        <a:bodyPr/>
        <a:lstStyle/>
        <a:p>
          <a:r>
            <a:rPr lang="en-US" dirty="0"/>
            <a:t>Oatmeal</a:t>
          </a:r>
        </a:p>
      </dgm:t>
    </dgm:pt>
    <dgm:pt modelId="{80216C6D-91B4-4142-BAB3-F69EF745F1E5}" type="parTrans" cxnId="{4ABB172E-07B6-49FE-A8F7-8BF221A420D4}">
      <dgm:prSet/>
      <dgm:spPr/>
      <dgm:t>
        <a:bodyPr/>
        <a:lstStyle/>
        <a:p>
          <a:endParaRPr lang="en-US"/>
        </a:p>
      </dgm:t>
    </dgm:pt>
    <dgm:pt modelId="{A9FA935B-29D1-4789-9230-CC2A289876F5}" type="sibTrans" cxnId="{4ABB172E-07B6-49FE-A8F7-8BF221A420D4}">
      <dgm:prSet/>
      <dgm:spPr/>
      <dgm:t>
        <a:bodyPr/>
        <a:lstStyle/>
        <a:p>
          <a:endParaRPr lang="en-US"/>
        </a:p>
      </dgm:t>
    </dgm:pt>
    <dgm:pt modelId="{D58240B1-0067-44E8-909E-4D54020B5E71}" type="pres">
      <dgm:prSet presAssocID="{55CCB80C-E3C1-4F4E-91B2-FDEC9BB631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62AC4A0C-5D0D-4EAD-8EF2-E123F170F9C9}" type="pres">
      <dgm:prSet presAssocID="{F40672C9-2EF9-44A6-A016-9CF67DA7FF82}" presName="composite" presStyleCnt="0">
        <dgm:presLayoutVars>
          <dgm:chMax val="1"/>
          <dgm:chPref val="1"/>
        </dgm:presLayoutVars>
      </dgm:prSet>
      <dgm:spPr/>
    </dgm:pt>
    <dgm:pt modelId="{6D8B12D3-2BF2-4F93-B96F-CD60065E0774}" type="pres">
      <dgm:prSet presAssocID="{F40672C9-2EF9-44A6-A016-9CF67DA7FF82}" presName="Accent" presStyleLbl="trAlignAcc1" presStyleIdx="0" presStyleCnt="3">
        <dgm:presLayoutVars>
          <dgm:chMax val="0"/>
          <dgm:chPref val="0"/>
        </dgm:presLayoutVars>
      </dgm:prSet>
      <dgm:spPr/>
    </dgm:pt>
    <dgm:pt modelId="{1F292F41-699C-4433-8CD5-162BC389AD22}" type="pres">
      <dgm:prSet presAssocID="{F40672C9-2EF9-44A6-A016-9CF67DA7FF8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F3437-17F3-4DA6-BE09-5BB471FE4525}" type="pres">
      <dgm:prSet presAssocID="{F40672C9-2EF9-44A6-A016-9CF67DA7FF82}" presName="ChildComposite" presStyleCnt="0"/>
      <dgm:spPr/>
    </dgm:pt>
    <dgm:pt modelId="{08573C37-AA15-4307-B775-C4B1BDC43F84}" type="pres">
      <dgm:prSet presAssocID="{F40672C9-2EF9-44A6-A016-9CF67DA7FF8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22EB5B-B843-4BFC-AC93-DEB4298059D9}" type="pres">
      <dgm:prSet presAssocID="{F40672C9-2EF9-44A6-A016-9CF67DA7FF8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548C7C-B871-4473-9E14-CEC75F018FF4}" type="pres">
      <dgm:prSet presAssocID="{B6450A65-DAB7-47A9-A97E-06E8A1BC2758}" presName="sibTrans" presStyleCnt="0"/>
      <dgm:spPr/>
    </dgm:pt>
    <dgm:pt modelId="{D4032A6F-0ADA-4AB2-AF03-F4AA21661B8E}" type="pres">
      <dgm:prSet presAssocID="{9E837699-8E10-43BE-9815-4E7EFD9E4C20}" presName="composite" presStyleCnt="0">
        <dgm:presLayoutVars>
          <dgm:chMax val="1"/>
          <dgm:chPref val="1"/>
        </dgm:presLayoutVars>
      </dgm:prSet>
      <dgm:spPr/>
    </dgm:pt>
    <dgm:pt modelId="{9A0DA942-40AD-492E-9AED-D3ABB09F3DD4}" type="pres">
      <dgm:prSet presAssocID="{9E837699-8E10-43BE-9815-4E7EFD9E4C20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EE5074-FBA7-4754-8E4E-5F0A255C4947}" type="pres">
      <dgm:prSet presAssocID="{9E837699-8E10-43BE-9815-4E7EFD9E4C20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B0387553-74E5-4E12-95CF-81CFB5402DEC}" type="pres">
      <dgm:prSet presAssocID="{9E837699-8E10-43BE-9815-4E7EFD9E4C20}" presName="ChildComposite" presStyleCnt="0"/>
      <dgm:spPr/>
    </dgm:pt>
    <dgm:pt modelId="{F72A5619-DADF-48D4-8026-57765F4FB34E}" type="pres">
      <dgm:prSet presAssocID="{9E837699-8E10-43BE-9815-4E7EFD9E4C20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A24FF0-3CE0-4937-A4EE-05FB330CA3F5}" type="pres">
      <dgm:prSet presAssocID="{9E837699-8E10-43BE-9815-4E7EFD9E4C2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EC606-D186-4F2A-9B77-DF3A8ED785F3}" type="pres">
      <dgm:prSet presAssocID="{483D1836-3249-4CE4-89B1-980170B66994}" presName="sibTrans" presStyleCnt="0"/>
      <dgm:spPr/>
    </dgm:pt>
    <dgm:pt modelId="{CAF56579-2608-4C70-971F-066157A81CD1}" type="pres">
      <dgm:prSet presAssocID="{90CAAC19-C4F2-4E97-8E96-11951EE52F0F}" presName="composite" presStyleCnt="0">
        <dgm:presLayoutVars>
          <dgm:chMax val="1"/>
          <dgm:chPref val="1"/>
        </dgm:presLayoutVars>
      </dgm:prSet>
      <dgm:spPr/>
    </dgm:pt>
    <dgm:pt modelId="{FAE8625D-957E-4E7C-BA40-0572B005D619}" type="pres">
      <dgm:prSet presAssocID="{90CAAC19-C4F2-4E97-8E96-11951EE52F0F}" presName="Accent" presStyleLbl="trAlignAcc1" presStyleIdx="2" presStyleCnt="3">
        <dgm:presLayoutVars>
          <dgm:chMax val="0"/>
          <dgm:chPref val="0"/>
        </dgm:presLayoutVars>
      </dgm:prSet>
      <dgm:spPr/>
    </dgm:pt>
    <dgm:pt modelId="{F31B402F-51E6-4944-9707-6C7B7448F66D}" type="pres">
      <dgm:prSet presAssocID="{90CAAC19-C4F2-4E97-8E96-11951EE52F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07237F-C4CC-4993-8161-A44A7A804675}" type="pres">
      <dgm:prSet presAssocID="{90CAAC19-C4F2-4E97-8E96-11951EE52F0F}" presName="ChildComposite" presStyleCnt="0"/>
      <dgm:spPr/>
    </dgm:pt>
    <dgm:pt modelId="{D71DC73F-B1C9-4648-86B8-3CEAF2A4875E}" type="pres">
      <dgm:prSet presAssocID="{90CAAC19-C4F2-4E97-8E96-11951EE52F0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C81F20-EAF0-4912-AD16-2E83DBD86774}" type="pres">
      <dgm:prSet presAssocID="{90CAAC19-C4F2-4E97-8E96-11951EE52F0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E8F59B1-E8D6-4632-A265-BF00FE6B5B0C}" srcId="{F40672C9-2EF9-44A6-A016-9CF67DA7FF82}" destId="{273D610C-B06E-4200-91E9-B0B99D5C6561}" srcOrd="0" destOrd="0" parTransId="{136F10EB-6F16-42DD-871C-DAB08FB8EEA9}" sibTransId="{385C69E7-3FAE-4B4A-885A-6202EBA727A5}"/>
    <dgm:cxn modelId="{2B5B7C8E-A9EF-401D-9306-1C0A39A00105}" type="presOf" srcId="{55CCB80C-E3C1-4F4E-91B2-FDEC9BB6312A}" destId="{D58240B1-0067-44E8-909E-4D54020B5E71}" srcOrd="0" destOrd="0" presId="urn:microsoft.com/office/officeart/2008/layout/CaptionedPictures"/>
    <dgm:cxn modelId="{394DA48B-BA25-4FE4-964B-210A13E67541}" type="presOf" srcId="{273D610C-B06E-4200-91E9-B0B99D5C6561}" destId="{08573C37-AA15-4307-B775-C4B1BDC43F84}" srcOrd="0" destOrd="0" presId="urn:microsoft.com/office/officeart/2008/layout/CaptionedPictures"/>
    <dgm:cxn modelId="{EDCC309C-7966-4062-B85C-3FFE4DAEDF86}" type="presOf" srcId="{F40672C9-2EF9-44A6-A016-9CF67DA7FF82}" destId="{4B22EB5B-B843-4BFC-AC93-DEB4298059D9}" srcOrd="0" destOrd="0" presId="urn:microsoft.com/office/officeart/2008/layout/CaptionedPictures"/>
    <dgm:cxn modelId="{30AE6149-B05E-4A74-A2C6-8D504E0F3973}" srcId="{55CCB80C-E3C1-4F4E-91B2-FDEC9BB6312A}" destId="{F40672C9-2EF9-44A6-A016-9CF67DA7FF82}" srcOrd="0" destOrd="0" parTransId="{4A277D0E-83D2-4DE6-B2AD-BED0C08CC5A9}" sibTransId="{B6450A65-DAB7-47A9-A97E-06E8A1BC2758}"/>
    <dgm:cxn modelId="{2B8C1D7C-0426-4689-84D0-E6B6DC4798C8}" type="presOf" srcId="{90CAAC19-C4F2-4E97-8E96-11951EE52F0F}" destId="{84C81F20-EAF0-4912-AD16-2E83DBD86774}" srcOrd="0" destOrd="0" presId="urn:microsoft.com/office/officeart/2008/layout/CaptionedPictures"/>
    <dgm:cxn modelId="{6D0DC4CD-8965-48AE-A587-47F2E7086056}" type="presOf" srcId="{9E837699-8E10-43BE-9815-4E7EFD9E4C20}" destId="{4EA24FF0-3CE0-4937-A4EE-05FB330CA3F5}" srcOrd="0" destOrd="0" presId="urn:microsoft.com/office/officeart/2008/layout/CaptionedPictures"/>
    <dgm:cxn modelId="{4525CF71-8FEF-4F6A-80D2-7EAD0973EE1B}" type="presOf" srcId="{F6F8F915-8DA3-4E24-AA26-62A7079A1282}" destId="{D71DC73F-B1C9-4648-86B8-3CEAF2A4875E}" srcOrd="0" destOrd="0" presId="urn:microsoft.com/office/officeart/2008/layout/CaptionedPictures"/>
    <dgm:cxn modelId="{4ABB172E-07B6-49FE-A8F7-8BF221A420D4}" srcId="{90CAAC19-C4F2-4E97-8E96-11951EE52F0F}" destId="{F6F8F915-8DA3-4E24-AA26-62A7079A1282}" srcOrd="0" destOrd="0" parTransId="{80216C6D-91B4-4142-BAB3-F69EF745F1E5}" sibTransId="{A9FA935B-29D1-4789-9230-CC2A289876F5}"/>
    <dgm:cxn modelId="{019619B0-A016-4DC2-93A4-1C6EE57CE184}" srcId="{55CCB80C-E3C1-4F4E-91B2-FDEC9BB6312A}" destId="{9E837699-8E10-43BE-9815-4E7EFD9E4C20}" srcOrd="1" destOrd="0" parTransId="{38C12A22-136C-46F2-A427-8DC6A5E046E3}" sibTransId="{483D1836-3249-4CE4-89B1-980170B66994}"/>
    <dgm:cxn modelId="{479A1142-CC12-43B8-8FDA-7B5329DBEE08}" srcId="{55CCB80C-E3C1-4F4E-91B2-FDEC9BB6312A}" destId="{90CAAC19-C4F2-4E97-8E96-11951EE52F0F}" srcOrd="2" destOrd="0" parTransId="{20D70FFA-914B-4C3F-8AF7-5523E71F955F}" sibTransId="{2E9D3552-C93F-4F28-8B99-9846E4C2EF7E}"/>
    <dgm:cxn modelId="{58975DC2-9444-448A-AB12-931AC904BB8B}" srcId="{9E837699-8E10-43BE-9815-4E7EFD9E4C20}" destId="{4C793DA1-609A-4B8F-9040-E4AE251D769F}" srcOrd="0" destOrd="0" parTransId="{37040A47-1D65-40B9-A715-84F9189D6F5F}" sibTransId="{0CAC3CD7-A34C-4765-8DAF-0CD69B392B7B}"/>
    <dgm:cxn modelId="{E2B3B676-51F4-44B4-BD52-66F689B5C174}" type="presOf" srcId="{4C793DA1-609A-4B8F-9040-E4AE251D769F}" destId="{F72A5619-DADF-48D4-8026-57765F4FB34E}" srcOrd="0" destOrd="0" presId="urn:microsoft.com/office/officeart/2008/layout/CaptionedPictures"/>
    <dgm:cxn modelId="{5FCCDA91-52BD-4C44-93C4-2A7DAFB9B535}" type="presParOf" srcId="{D58240B1-0067-44E8-909E-4D54020B5E71}" destId="{62AC4A0C-5D0D-4EAD-8EF2-E123F170F9C9}" srcOrd="0" destOrd="0" presId="urn:microsoft.com/office/officeart/2008/layout/CaptionedPictures"/>
    <dgm:cxn modelId="{A39590C3-A3B0-4D2B-8D18-FE0C7B1E0259}" type="presParOf" srcId="{62AC4A0C-5D0D-4EAD-8EF2-E123F170F9C9}" destId="{6D8B12D3-2BF2-4F93-B96F-CD60065E0774}" srcOrd="0" destOrd="0" presId="urn:microsoft.com/office/officeart/2008/layout/CaptionedPictures"/>
    <dgm:cxn modelId="{6256BBD6-1C55-43E5-BDBD-9F4F84E4F68B}" type="presParOf" srcId="{62AC4A0C-5D0D-4EAD-8EF2-E123F170F9C9}" destId="{1F292F41-699C-4433-8CD5-162BC389AD22}" srcOrd="1" destOrd="0" presId="urn:microsoft.com/office/officeart/2008/layout/CaptionedPictures"/>
    <dgm:cxn modelId="{F5EE7122-2F83-4C62-9C17-071EBDAC8274}" type="presParOf" srcId="{62AC4A0C-5D0D-4EAD-8EF2-E123F170F9C9}" destId="{3D7F3437-17F3-4DA6-BE09-5BB471FE4525}" srcOrd="2" destOrd="0" presId="urn:microsoft.com/office/officeart/2008/layout/CaptionedPictures"/>
    <dgm:cxn modelId="{01685793-EF78-4461-AC21-8B986E4ECE4D}" type="presParOf" srcId="{3D7F3437-17F3-4DA6-BE09-5BB471FE4525}" destId="{08573C37-AA15-4307-B775-C4B1BDC43F84}" srcOrd="0" destOrd="0" presId="urn:microsoft.com/office/officeart/2008/layout/CaptionedPictures"/>
    <dgm:cxn modelId="{E75B6111-7E27-4CA7-AD0D-5A2B0E53647C}" type="presParOf" srcId="{3D7F3437-17F3-4DA6-BE09-5BB471FE4525}" destId="{4B22EB5B-B843-4BFC-AC93-DEB4298059D9}" srcOrd="1" destOrd="0" presId="urn:microsoft.com/office/officeart/2008/layout/CaptionedPictures"/>
    <dgm:cxn modelId="{23CA6A09-9077-48F3-9A2D-6AFDE5F84671}" type="presParOf" srcId="{D58240B1-0067-44E8-909E-4D54020B5E71}" destId="{AF548C7C-B871-4473-9E14-CEC75F018FF4}" srcOrd="1" destOrd="0" presId="urn:microsoft.com/office/officeart/2008/layout/CaptionedPictures"/>
    <dgm:cxn modelId="{E9236AE1-E672-4A0A-9DAE-240A4C388650}" type="presParOf" srcId="{D58240B1-0067-44E8-909E-4D54020B5E71}" destId="{D4032A6F-0ADA-4AB2-AF03-F4AA21661B8E}" srcOrd="2" destOrd="0" presId="urn:microsoft.com/office/officeart/2008/layout/CaptionedPictures"/>
    <dgm:cxn modelId="{58807F48-1248-40B1-B2C4-65D3CF67F125}" type="presParOf" srcId="{D4032A6F-0ADA-4AB2-AF03-F4AA21661B8E}" destId="{9A0DA942-40AD-492E-9AED-D3ABB09F3DD4}" srcOrd="0" destOrd="0" presId="urn:microsoft.com/office/officeart/2008/layout/CaptionedPictures"/>
    <dgm:cxn modelId="{AF88D0F6-42C2-4E5B-B0EA-9DC3014270A9}" type="presParOf" srcId="{D4032A6F-0ADA-4AB2-AF03-F4AA21661B8E}" destId="{FFEE5074-FBA7-4754-8E4E-5F0A255C4947}" srcOrd="1" destOrd="0" presId="urn:microsoft.com/office/officeart/2008/layout/CaptionedPictures"/>
    <dgm:cxn modelId="{BF2E9FCE-A315-4F9C-80CA-1CA21A172777}" type="presParOf" srcId="{D4032A6F-0ADA-4AB2-AF03-F4AA21661B8E}" destId="{B0387553-74E5-4E12-95CF-81CFB5402DEC}" srcOrd="2" destOrd="0" presId="urn:microsoft.com/office/officeart/2008/layout/CaptionedPictures"/>
    <dgm:cxn modelId="{25A44D51-C157-4CE4-9836-14773F093934}" type="presParOf" srcId="{B0387553-74E5-4E12-95CF-81CFB5402DEC}" destId="{F72A5619-DADF-48D4-8026-57765F4FB34E}" srcOrd="0" destOrd="0" presId="urn:microsoft.com/office/officeart/2008/layout/CaptionedPictures"/>
    <dgm:cxn modelId="{5644F461-CAB9-467C-834A-074C74906EB9}" type="presParOf" srcId="{B0387553-74E5-4E12-95CF-81CFB5402DEC}" destId="{4EA24FF0-3CE0-4937-A4EE-05FB330CA3F5}" srcOrd="1" destOrd="0" presId="urn:microsoft.com/office/officeart/2008/layout/CaptionedPictures"/>
    <dgm:cxn modelId="{9CC6C6D6-ED55-4822-B64B-F1543264EFB5}" type="presParOf" srcId="{D58240B1-0067-44E8-909E-4D54020B5E71}" destId="{FE6EC606-D186-4F2A-9B77-DF3A8ED785F3}" srcOrd="3" destOrd="0" presId="urn:microsoft.com/office/officeart/2008/layout/CaptionedPictures"/>
    <dgm:cxn modelId="{63188CD2-59F0-4FB8-B8D1-36C4D5F22EE1}" type="presParOf" srcId="{D58240B1-0067-44E8-909E-4D54020B5E71}" destId="{CAF56579-2608-4C70-971F-066157A81CD1}" srcOrd="4" destOrd="0" presId="urn:microsoft.com/office/officeart/2008/layout/CaptionedPictures"/>
    <dgm:cxn modelId="{630280D5-D657-46AA-8B6C-08E49CBE68C5}" type="presParOf" srcId="{CAF56579-2608-4C70-971F-066157A81CD1}" destId="{FAE8625D-957E-4E7C-BA40-0572B005D619}" srcOrd="0" destOrd="0" presId="urn:microsoft.com/office/officeart/2008/layout/CaptionedPictures"/>
    <dgm:cxn modelId="{2C1EACB9-3FB2-44AE-9E22-E927317EE381}" type="presParOf" srcId="{CAF56579-2608-4C70-971F-066157A81CD1}" destId="{F31B402F-51E6-4944-9707-6C7B7448F66D}" srcOrd="1" destOrd="0" presId="urn:microsoft.com/office/officeart/2008/layout/CaptionedPictures"/>
    <dgm:cxn modelId="{94905035-06FC-48C7-95D6-935CC9BD3E5F}" type="presParOf" srcId="{CAF56579-2608-4C70-971F-066157A81CD1}" destId="{3107237F-C4CC-4993-8161-A44A7A804675}" srcOrd="2" destOrd="0" presId="urn:microsoft.com/office/officeart/2008/layout/CaptionedPictures"/>
    <dgm:cxn modelId="{8094B15A-7B11-49B7-B192-058782123C75}" type="presParOf" srcId="{3107237F-C4CC-4993-8161-A44A7A804675}" destId="{D71DC73F-B1C9-4648-86B8-3CEAF2A4875E}" srcOrd="0" destOrd="0" presId="urn:microsoft.com/office/officeart/2008/layout/CaptionedPictures"/>
    <dgm:cxn modelId="{07A8B0CE-8A4E-492E-8762-CDA7DDB23279}" type="presParOf" srcId="{3107237F-C4CC-4993-8161-A44A7A804675}" destId="{84C81F20-EAF0-4912-AD16-2E83DBD867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CB80C-E3C1-4F4E-91B2-FDEC9BB6312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672C9-2EF9-44A6-A016-9CF67DA7FF82}">
      <dgm:prSet phldrT="[Text]"/>
      <dgm:spPr/>
      <dgm:t>
        <a:bodyPr/>
        <a:lstStyle/>
        <a:p>
          <a:endParaRPr lang="en-US" dirty="0"/>
        </a:p>
      </dgm:t>
    </dgm:pt>
    <dgm:pt modelId="{4A277D0E-83D2-4DE6-B2AD-BED0C08CC5A9}" type="parTrans" cxnId="{30AE6149-B05E-4A74-A2C6-8D504E0F3973}">
      <dgm:prSet/>
      <dgm:spPr/>
      <dgm:t>
        <a:bodyPr/>
        <a:lstStyle/>
        <a:p>
          <a:endParaRPr lang="en-US"/>
        </a:p>
      </dgm:t>
    </dgm:pt>
    <dgm:pt modelId="{B6450A65-DAB7-47A9-A97E-06E8A1BC2758}" type="sibTrans" cxnId="{30AE6149-B05E-4A74-A2C6-8D504E0F3973}">
      <dgm:prSet/>
      <dgm:spPr/>
      <dgm:t>
        <a:bodyPr/>
        <a:lstStyle/>
        <a:p>
          <a:endParaRPr lang="en-US"/>
        </a:p>
      </dgm:t>
    </dgm:pt>
    <dgm:pt modelId="{273D610C-B06E-4200-91E9-B0B99D5C6561}">
      <dgm:prSet phldrT="[Text]"/>
      <dgm:spPr/>
      <dgm:t>
        <a:bodyPr/>
        <a:lstStyle/>
        <a:p>
          <a:r>
            <a:rPr lang="en-US" dirty="0"/>
            <a:t>Guava</a:t>
          </a:r>
        </a:p>
      </dgm:t>
    </dgm:pt>
    <dgm:pt modelId="{136F10EB-6F16-42DD-871C-DAB08FB8EEA9}" type="parTrans" cxnId="{EE8F59B1-E8D6-4632-A265-BF00FE6B5B0C}">
      <dgm:prSet/>
      <dgm:spPr/>
      <dgm:t>
        <a:bodyPr/>
        <a:lstStyle/>
        <a:p>
          <a:endParaRPr lang="en-US"/>
        </a:p>
      </dgm:t>
    </dgm:pt>
    <dgm:pt modelId="{385C69E7-3FAE-4B4A-885A-6202EBA727A5}" type="sibTrans" cxnId="{EE8F59B1-E8D6-4632-A265-BF00FE6B5B0C}">
      <dgm:prSet/>
      <dgm:spPr/>
      <dgm:t>
        <a:bodyPr/>
        <a:lstStyle/>
        <a:p>
          <a:endParaRPr lang="en-US"/>
        </a:p>
      </dgm:t>
    </dgm:pt>
    <dgm:pt modelId="{9E837699-8E10-43BE-9815-4E7EFD9E4C20}">
      <dgm:prSet phldrT="[Text]"/>
      <dgm:spPr/>
      <dgm:t>
        <a:bodyPr/>
        <a:lstStyle/>
        <a:p>
          <a:endParaRPr lang="en-US" dirty="0"/>
        </a:p>
      </dgm:t>
    </dgm:pt>
    <dgm:pt modelId="{38C12A22-136C-46F2-A427-8DC6A5E046E3}" type="parTrans" cxnId="{019619B0-A016-4DC2-93A4-1C6EE57CE184}">
      <dgm:prSet/>
      <dgm:spPr/>
      <dgm:t>
        <a:bodyPr/>
        <a:lstStyle/>
        <a:p>
          <a:endParaRPr lang="en-US"/>
        </a:p>
      </dgm:t>
    </dgm:pt>
    <dgm:pt modelId="{483D1836-3249-4CE4-89B1-980170B66994}" type="sibTrans" cxnId="{019619B0-A016-4DC2-93A4-1C6EE57CE184}">
      <dgm:prSet/>
      <dgm:spPr/>
      <dgm:t>
        <a:bodyPr/>
        <a:lstStyle/>
        <a:p>
          <a:endParaRPr lang="en-US"/>
        </a:p>
      </dgm:t>
    </dgm:pt>
    <dgm:pt modelId="{4C793DA1-609A-4B8F-9040-E4AE251D769F}">
      <dgm:prSet phldrT="[Text]"/>
      <dgm:spPr/>
      <dgm:t>
        <a:bodyPr/>
        <a:lstStyle/>
        <a:p>
          <a:r>
            <a:rPr lang="en-US" dirty="0"/>
            <a:t>Orange</a:t>
          </a:r>
        </a:p>
      </dgm:t>
    </dgm:pt>
    <dgm:pt modelId="{37040A47-1D65-40B9-A715-84F9189D6F5F}" type="parTrans" cxnId="{58975DC2-9444-448A-AB12-931AC904BB8B}">
      <dgm:prSet/>
      <dgm:spPr/>
      <dgm:t>
        <a:bodyPr/>
        <a:lstStyle/>
        <a:p>
          <a:endParaRPr lang="en-US"/>
        </a:p>
      </dgm:t>
    </dgm:pt>
    <dgm:pt modelId="{0CAC3CD7-A34C-4765-8DAF-0CD69B392B7B}" type="sibTrans" cxnId="{58975DC2-9444-448A-AB12-931AC904BB8B}">
      <dgm:prSet/>
      <dgm:spPr/>
      <dgm:t>
        <a:bodyPr/>
        <a:lstStyle/>
        <a:p>
          <a:endParaRPr lang="en-US"/>
        </a:p>
      </dgm:t>
    </dgm:pt>
    <dgm:pt modelId="{90CAAC19-C4F2-4E97-8E96-11951EE52F0F}">
      <dgm:prSet phldrT="[Text]"/>
      <dgm:spPr/>
      <dgm:t>
        <a:bodyPr/>
        <a:lstStyle/>
        <a:p>
          <a:endParaRPr lang="en-US" dirty="0"/>
        </a:p>
      </dgm:t>
    </dgm:pt>
    <dgm:pt modelId="{20D70FFA-914B-4C3F-8AF7-5523E71F955F}" type="parTrans" cxnId="{479A1142-CC12-43B8-8FDA-7B5329DBEE08}">
      <dgm:prSet/>
      <dgm:spPr/>
      <dgm:t>
        <a:bodyPr/>
        <a:lstStyle/>
        <a:p>
          <a:endParaRPr lang="en-US"/>
        </a:p>
      </dgm:t>
    </dgm:pt>
    <dgm:pt modelId="{2E9D3552-C93F-4F28-8B99-9846E4C2EF7E}" type="sibTrans" cxnId="{479A1142-CC12-43B8-8FDA-7B5329DBEE08}">
      <dgm:prSet/>
      <dgm:spPr/>
      <dgm:t>
        <a:bodyPr/>
        <a:lstStyle/>
        <a:p>
          <a:endParaRPr lang="en-US"/>
        </a:p>
      </dgm:t>
    </dgm:pt>
    <dgm:pt modelId="{F6F8F915-8DA3-4E24-AA26-62A7079A1282}">
      <dgm:prSet phldrT="[Text]"/>
      <dgm:spPr/>
      <dgm:t>
        <a:bodyPr/>
        <a:lstStyle/>
        <a:p>
          <a:r>
            <a:rPr lang="en-US" dirty="0"/>
            <a:t>Potato</a:t>
          </a:r>
        </a:p>
      </dgm:t>
    </dgm:pt>
    <dgm:pt modelId="{80216C6D-91B4-4142-BAB3-F69EF745F1E5}" type="parTrans" cxnId="{4ABB172E-07B6-49FE-A8F7-8BF221A420D4}">
      <dgm:prSet/>
      <dgm:spPr/>
      <dgm:t>
        <a:bodyPr/>
        <a:lstStyle/>
        <a:p>
          <a:endParaRPr lang="en-US"/>
        </a:p>
      </dgm:t>
    </dgm:pt>
    <dgm:pt modelId="{A9FA935B-29D1-4789-9230-CC2A289876F5}" type="sibTrans" cxnId="{4ABB172E-07B6-49FE-A8F7-8BF221A420D4}">
      <dgm:prSet/>
      <dgm:spPr/>
      <dgm:t>
        <a:bodyPr/>
        <a:lstStyle/>
        <a:p>
          <a:endParaRPr lang="en-US"/>
        </a:p>
      </dgm:t>
    </dgm:pt>
    <dgm:pt modelId="{D58240B1-0067-44E8-909E-4D54020B5E71}" type="pres">
      <dgm:prSet presAssocID="{55CCB80C-E3C1-4F4E-91B2-FDEC9BB631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62AC4A0C-5D0D-4EAD-8EF2-E123F170F9C9}" type="pres">
      <dgm:prSet presAssocID="{F40672C9-2EF9-44A6-A016-9CF67DA7FF82}" presName="composite" presStyleCnt="0">
        <dgm:presLayoutVars>
          <dgm:chMax val="1"/>
          <dgm:chPref val="1"/>
        </dgm:presLayoutVars>
      </dgm:prSet>
      <dgm:spPr/>
    </dgm:pt>
    <dgm:pt modelId="{6D8B12D3-2BF2-4F93-B96F-CD60065E0774}" type="pres">
      <dgm:prSet presAssocID="{F40672C9-2EF9-44A6-A016-9CF67DA7FF82}" presName="Accent" presStyleLbl="trAlignAcc1" presStyleIdx="0" presStyleCnt="3">
        <dgm:presLayoutVars>
          <dgm:chMax val="0"/>
          <dgm:chPref val="0"/>
        </dgm:presLayoutVars>
      </dgm:prSet>
      <dgm:spPr/>
    </dgm:pt>
    <dgm:pt modelId="{1F292F41-699C-4433-8CD5-162BC389AD22}" type="pres">
      <dgm:prSet presAssocID="{F40672C9-2EF9-44A6-A016-9CF67DA7FF8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F3437-17F3-4DA6-BE09-5BB471FE4525}" type="pres">
      <dgm:prSet presAssocID="{F40672C9-2EF9-44A6-A016-9CF67DA7FF82}" presName="ChildComposite" presStyleCnt="0"/>
      <dgm:spPr/>
    </dgm:pt>
    <dgm:pt modelId="{08573C37-AA15-4307-B775-C4B1BDC43F84}" type="pres">
      <dgm:prSet presAssocID="{F40672C9-2EF9-44A6-A016-9CF67DA7FF8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22EB5B-B843-4BFC-AC93-DEB4298059D9}" type="pres">
      <dgm:prSet presAssocID="{F40672C9-2EF9-44A6-A016-9CF67DA7FF8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548C7C-B871-4473-9E14-CEC75F018FF4}" type="pres">
      <dgm:prSet presAssocID="{B6450A65-DAB7-47A9-A97E-06E8A1BC2758}" presName="sibTrans" presStyleCnt="0"/>
      <dgm:spPr/>
    </dgm:pt>
    <dgm:pt modelId="{D4032A6F-0ADA-4AB2-AF03-F4AA21661B8E}" type="pres">
      <dgm:prSet presAssocID="{9E837699-8E10-43BE-9815-4E7EFD9E4C20}" presName="composite" presStyleCnt="0">
        <dgm:presLayoutVars>
          <dgm:chMax val="1"/>
          <dgm:chPref val="1"/>
        </dgm:presLayoutVars>
      </dgm:prSet>
      <dgm:spPr/>
    </dgm:pt>
    <dgm:pt modelId="{9A0DA942-40AD-492E-9AED-D3ABB09F3DD4}" type="pres">
      <dgm:prSet presAssocID="{9E837699-8E10-43BE-9815-4E7EFD9E4C20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EE5074-FBA7-4754-8E4E-5F0A255C4947}" type="pres">
      <dgm:prSet presAssocID="{9E837699-8E10-43BE-9815-4E7EFD9E4C20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0387553-74E5-4E12-95CF-81CFB5402DEC}" type="pres">
      <dgm:prSet presAssocID="{9E837699-8E10-43BE-9815-4E7EFD9E4C20}" presName="ChildComposite" presStyleCnt="0"/>
      <dgm:spPr/>
    </dgm:pt>
    <dgm:pt modelId="{F72A5619-DADF-48D4-8026-57765F4FB34E}" type="pres">
      <dgm:prSet presAssocID="{9E837699-8E10-43BE-9815-4E7EFD9E4C20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A24FF0-3CE0-4937-A4EE-05FB330CA3F5}" type="pres">
      <dgm:prSet presAssocID="{9E837699-8E10-43BE-9815-4E7EFD9E4C2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EC606-D186-4F2A-9B77-DF3A8ED785F3}" type="pres">
      <dgm:prSet presAssocID="{483D1836-3249-4CE4-89B1-980170B66994}" presName="sibTrans" presStyleCnt="0"/>
      <dgm:spPr/>
    </dgm:pt>
    <dgm:pt modelId="{CAF56579-2608-4C70-971F-066157A81CD1}" type="pres">
      <dgm:prSet presAssocID="{90CAAC19-C4F2-4E97-8E96-11951EE52F0F}" presName="composite" presStyleCnt="0">
        <dgm:presLayoutVars>
          <dgm:chMax val="1"/>
          <dgm:chPref val="1"/>
        </dgm:presLayoutVars>
      </dgm:prSet>
      <dgm:spPr/>
    </dgm:pt>
    <dgm:pt modelId="{FAE8625D-957E-4E7C-BA40-0572B005D619}" type="pres">
      <dgm:prSet presAssocID="{90CAAC19-C4F2-4E97-8E96-11951EE52F0F}" presName="Accent" presStyleLbl="trAlignAcc1" presStyleIdx="2" presStyleCnt="3">
        <dgm:presLayoutVars>
          <dgm:chMax val="0"/>
          <dgm:chPref val="0"/>
        </dgm:presLayoutVars>
      </dgm:prSet>
      <dgm:spPr/>
    </dgm:pt>
    <dgm:pt modelId="{F31B402F-51E6-4944-9707-6C7B7448F66D}" type="pres">
      <dgm:prSet presAssocID="{90CAAC19-C4F2-4E97-8E96-11951EE52F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rcRect/>
          <a:stretch>
            <a:fillRect t="-9000" b="-9000"/>
          </a:stretch>
        </a:blipFill>
      </dgm:spPr>
    </dgm:pt>
    <dgm:pt modelId="{3107237F-C4CC-4993-8161-A44A7A804675}" type="pres">
      <dgm:prSet presAssocID="{90CAAC19-C4F2-4E97-8E96-11951EE52F0F}" presName="ChildComposite" presStyleCnt="0"/>
      <dgm:spPr/>
    </dgm:pt>
    <dgm:pt modelId="{D71DC73F-B1C9-4648-86B8-3CEAF2A4875E}" type="pres">
      <dgm:prSet presAssocID="{90CAAC19-C4F2-4E97-8E96-11951EE52F0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C81F20-EAF0-4912-AD16-2E83DBD86774}" type="pres">
      <dgm:prSet presAssocID="{90CAAC19-C4F2-4E97-8E96-11951EE52F0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E8F59B1-E8D6-4632-A265-BF00FE6B5B0C}" srcId="{F40672C9-2EF9-44A6-A016-9CF67DA7FF82}" destId="{273D610C-B06E-4200-91E9-B0B99D5C6561}" srcOrd="0" destOrd="0" parTransId="{136F10EB-6F16-42DD-871C-DAB08FB8EEA9}" sibTransId="{385C69E7-3FAE-4B4A-885A-6202EBA727A5}"/>
    <dgm:cxn modelId="{E16F0AD7-2C22-4C67-80E7-ADD091D04F82}" type="presOf" srcId="{F40672C9-2EF9-44A6-A016-9CF67DA7FF82}" destId="{4B22EB5B-B843-4BFC-AC93-DEB4298059D9}" srcOrd="0" destOrd="0" presId="urn:microsoft.com/office/officeart/2008/layout/CaptionedPictures"/>
    <dgm:cxn modelId="{202A4D02-C80E-48D9-BB9D-9B7A9CABD1F1}" type="presOf" srcId="{90CAAC19-C4F2-4E97-8E96-11951EE52F0F}" destId="{84C81F20-EAF0-4912-AD16-2E83DBD86774}" srcOrd="0" destOrd="0" presId="urn:microsoft.com/office/officeart/2008/layout/CaptionedPictures"/>
    <dgm:cxn modelId="{30AE6149-B05E-4A74-A2C6-8D504E0F3973}" srcId="{55CCB80C-E3C1-4F4E-91B2-FDEC9BB6312A}" destId="{F40672C9-2EF9-44A6-A016-9CF67DA7FF82}" srcOrd="0" destOrd="0" parTransId="{4A277D0E-83D2-4DE6-B2AD-BED0C08CC5A9}" sibTransId="{B6450A65-DAB7-47A9-A97E-06E8A1BC2758}"/>
    <dgm:cxn modelId="{4ABB172E-07B6-49FE-A8F7-8BF221A420D4}" srcId="{90CAAC19-C4F2-4E97-8E96-11951EE52F0F}" destId="{F6F8F915-8DA3-4E24-AA26-62A7079A1282}" srcOrd="0" destOrd="0" parTransId="{80216C6D-91B4-4142-BAB3-F69EF745F1E5}" sibTransId="{A9FA935B-29D1-4789-9230-CC2A289876F5}"/>
    <dgm:cxn modelId="{341FDFCF-7A9D-4211-9162-B04B28E3DA40}" type="presOf" srcId="{4C793DA1-609A-4B8F-9040-E4AE251D769F}" destId="{F72A5619-DADF-48D4-8026-57765F4FB34E}" srcOrd="0" destOrd="0" presId="urn:microsoft.com/office/officeart/2008/layout/CaptionedPictures"/>
    <dgm:cxn modelId="{015E0564-0E66-4A73-9964-974A52E7D29D}" type="presOf" srcId="{F6F8F915-8DA3-4E24-AA26-62A7079A1282}" destId="{D71DC73F-B1C9-4648-86B8-3CEAF2A4875E}" srcOrd="0" destOrd="0" presId="urn:microsoft.com/office/officeart/2008/layout/CaptionedPictures"/>
    <dgm:cxn modelId="{019619B0-A016-4DC2-93A4-1C6EE57CE184}" srcId="{55CCB80C-E3C1-4F4E-91B2-FDEC9BB6312A}" destId="{9E837699-8E10-43BE-9815-4E7EFD9E4C20}" srcOrd="1" destOrd="0" parTransId="{38C12A22-136C-46F2-A427-8DC6A5E046E3}" sibTransId="{483D1836-3249-4CE4-89B1-980170B66994}"/>
    <dgm:cxn modelId="{64BBE112-E8C2-4EA3-965B-8DA2E43DB566}" type="presOf" srcId="{9E837699-8E10-43BE-9815-4E7EFD9E4C20}" destId="{4EA24FF0-3CE0-4937-A4EE-05FB330CA3F5}" srcOrd="0" destOrd="0" presId="urn:microsoft.com/office/officeart/2008/layout/CaptionedPictures"/>
    <dgm:cxn modelId="{38E39BBC-400C-432A-A585-159C7A6E0353}" type="presOf" srcId="{273D610C-B06E-4200-91E9-B0B99D5C6561}" destId="{08573C37-AA15-4307-B775-C4B1BDC43F84}" srcOrd="0" destOrd="0" presId="urn:microsoft.com/office/officeart/2008/layout/CaptionedPictures"/>
    <dgm:cxn modelId="{58975DC2-9444-448A-AB12-931AC904BB8B}" srcId="{9E837699-8E10-43BE-9815-4E7EFD9E4C20}" destId="{4C793DA1-609A-4B8F-9040-E4AE251D769F}" srcOrd="0" destOrd="0" parTransId="{37040A47-1D65-40B9-A715-84F9189D6F5F}" sibTransId="{0CAC3CD7-A34C-4765-8DAF-0CD69B392B7B}"/>
    <dgm:cxn modelId="{479A1142-CC12-43B8-8FDA-7B5329DBEE08}" srcId="{55CCB80C-E3C1-4F4E-91B2-FDEC9BB6312A}" destId="{90CAAC19-C4F2-4E97-8E96-11951EE52F0F}" srcOrd="2" destOrd="0" parTransId="{20D70FFA-914B-4C3F-8AF7-5523E71F955F}" sibTransId="{2E9D3552-C93F-4F28-8B99-9846E4C2EF7E}"/>
    <dgm:cxn modelId="{06DDC3ED-0AB1-4155-B003-E83219AB63EF}" type="presOf" srcId="{55CCB80C-E3C1-4F4E-91B2-FDEC9BB6312A}" destId="{D58240B1-0067-44E8-909E-4D54020B5E71}" srcOrd="0" destOrd="0" presId="urn:microsoft.com/office/officeart/2008/layout/CaptionedPictures"/>
    <dgm:cxn modelId="{266A0FEE-C9B3-47DD-981F-AD099DEA65D5}" type="presParOf" srcId="{D58240B1-0067-44E8-909E-4D54020B5E71}" destId="{62AC4A0C-5D0D-4EAD-8EF2-E123F170F9C9}" srcOrd="0" destOrd="0" presId="urn:microsoft.com/office/officeart/2008/layout/CaptionedPictures"/>
    <dgm:cxn modelId="{C1C432DA-539F-4D2A-9D16-0B664F207280}" type="presParOf" srcId="{62AC4A0C-5D0D-4EAD-8EF2-E123F170F9C9}" destId="{6D8B12D3-2BF2-4F93-B96F-CD60065E0774}" srcOrd="0" destOrd="0" presId="urn:microsoft.com/office/officeart/2008/layout/CaptionedPictures"/>
    <dgm:cxn modelId="{6B2C2F6F-C231-43CA-BAE8-5FAA67E31F86}" type="presParOf" srcId="{62AC4A0C-5D0D-4EAD-8EF2-E123F170F9C9}" destId="{1F292F41-699C-4433-8CD5-162BC389AD22}" srcOrd="1" destOrd="0" presId="urn:microsoft.com/office/officeart/2008/layout/CaptionedPictures"/>
    <dgm:cxn modelId="{39FCE6B1-5066-44A2-A05A-9916AC00C53D}" type="presParOf" srcId="{62AC4A0C-5D0D-4EAD-8EF2-E123F170F9C9}" destId="{3D7F3437-17F3-4DA6-BE09-5BB471FE4525}" srcOrd="2" destOrd="0" presId="urn:microsoft.com/office/officeart/2008/layout/CaptionedPictures"/>
    <dgm:cxn modelId="{7BC90CDD-72D5-447E-A82E-19CAFAA066FD}" type="presParOf" srcId="{3D7F3437-17F3-4DA6-BE09-5BB471FE4525}" destId="{08573C37-AA15-4307-B775-C4B1BDC43F84}" srcOrd="0" destOrd="0" presId="urn:microsoft.com/office/officeart/2008/layout/CaptionedPictures"/>
    <dgm:cxn modelId="{473B12BE-D6A5-406F-AC18-25B16EF1BB35}" type="presParOf" srcId="{3D7F3437-17F3-4DA6-BE09-5BB471FE4525}" destId="{4B22EB5B-B843-4BFC-AC93-DEB4298059D9}" srcOrd="1" destOrd="0" presId="urn:microsoft.com/office/officeart/2008/layout/CaptionedPictures"/>
    <dgm:cxn modelId="{D16333A1-F886-4DC6-9875-EBA0ECCDB29B}" type="presParOf" srcId="{D58240B1-0067-44E8-909E-4D54020B5E71}" destId="{AF548C7C-B871-4473-9E14-CEC75F018FF4}" srcOrd="1" destOrd="0" presId="urn:microsoft.com/office/officeart/2008/layout/CaptionedPictures"/>
    <dgm:cxn modelId="{63014683-520D-442C-99C4-ED4A110CB01C}" type="presParOf" srcId="{D58240B1-0067-44E8-909E-4D54020B5E71}" destId="{D4032A6F-0ADA-4AB2-AF03-F4AA21661B8E}" srcOrd="2" destOrd="0" presId="urn:microsoft.com/office/officeart/2008/layout/CaptionedPictures"/>
    <dgm:cxn modelId="{F67F522A-0982-4B3C-8A90-E6888D8C85CF}" type="presParOf" srcId="{D4032A6F-0ADA-4AB2-AF03-F4AA21661B8E}" destId="{9A0DA942-40AD-492E-9AED-D3ABB09F3DD4}" srcOrd="0" destOrd="0" presId="urn:microsoft.com/office/officeart/2008/layout/CaptionedPictures"/>
    <dgm:cxn modelId="{15F914C2-C668-4BCE-94CD-03766AAAA580}" type="presParOf" srcId="{D4032A6F-0ADA-4AB2-AF03-F4AA21661B8E}" destId="{FFEE5074-FBA7-4754-8E4E-5F0A255C4947}" srcOrd="1" destOrd="0" presId="urn:microsoft.com/office/officeart/2008/layout/CaptionedPictures"/>
    <dgm:cxn modelId="{C5D0C26B-73D6-4D2A-B14E-F87664A34731}" type="presParOf" srcId="{D4032A6F-0ADA-4AB2-AF03-F4AA21661B8E}" destId="{B0387553-74E5-4E12-95CF-81CFB5402DEC}" srcOrd="2" destOrd="0" presId="urn:microsoft.com/office/officeart/2008/layout/CaptionedPictures"/>
    <dgm:cxn modelId="{1570DA88-1220-4B54-8880-602D44244EF7}" type="presParOf" srcId="{B0387553-74E5-4E12-95CF-81CFB5402DEC}" destId="{F72A5619-DADF-48D4-8026-57765F4FB34E}" srcOrd="0" destOrd="0" presId="urn:microsoft.com/office/officeart/2008/layout/CaptionedPictures"/>
    <dgm:cxn modelId="{7A86B9DE-9345-4A3E-AB3E-412E4268F7D2}" type="presParOf" srcId="{B0387553-74E5-4E12-95CF-81CFB5402DEC}" destId="{4EA24FF0-3CE0-4937-A4EE-05FB330CA3F5}" srcOrd="1" destOrd="0" presId="urn:microsoft.com/office/officeart/2008/layout/CaptionedPictures"/>
    <dgm:cxn modelId="{E9E31A40-3BAD-4E9F-8F90-9639899E91A7}" type="presParOf" srcId="{D58240B1-0067-44E8-909E-4D54020B5E71}" destId="{FE6EC606-D186-4F2A-9B77-DF3A8ED785F3}" srcOrd="3" destOrd="0" presId="urn:microsoft.com/office/officeart/2008/layout/CaptionedPictures"/>
    <dgm:cxn modelId="{598A20AD-28FA-4C7E-99C2-2760992DFB70}" type="presParOf" srcId="{D58240B1-0067-44E8-909E-4D54020B5E71}" destId="{CAF56579-2608-4C70-971F-066157A81CD1}" srcOrd="4" destOrd="0" presId="urn:microsoft.com/office/officeart/2008/layout/CaptionedPictures"/>
    <dgm:cxn modelId="{564EDC8D-57D3-419C-BDB0-11A7379DE0AA}" type="presParOf" srcId="{CAF56579-2608-4C70-971F-066157A81CD1}" destId="{FAE8625D-957E-4E7C-BA40-0572B005D619}" srcOrd="0" destOrd="0" presId="urn:microsoft.com/office/officeart/2008/layout/CaptionedPictures"/>
    <dgm:cxn modelId="{9C4FD186-35B6-4112-B34A-E3545A8DAFF4}" type="presParOf" srcId="{CAF56579-2608-4C70-971F-066157A81CD1}" destId="{F31B402F-51E6-4944-9707-6C7B7448F66D}" srcOrd="1" destOrd="0" presId="urn:microsoft.com/office/officeart/2008/layout/CaptionedPictures"/>
    <dgm:cxn modelId="{218D8CFD-BAD9-4A51-9419-215776425645}" type="presParOf" srcId="{CAF56579-2608-4C70-971F-066157A81CD1}" destId="{3107237F-C4CC-4993-8161-A44A7A804675}" srcOrd="2" destOrd="0" presId="urn:microsoft.com/office/officeart/2008/layout/CaptionedPictures"/>
    <dgm:cxn modelId="{C14C995A-D5B1-4539-A961-87EF86E225E3}" type="presParOf" srcId="{3107237F-C4CC-4993-8161-A44A7A804675}" destId="{D71DC73F-B1C9-4648-86B8-3CEAF2A4875E}" srcOrd="0" destOrd="0" presId="urn:microsoft.com/office/officeart/2008/layout/CaptionedPictures"/>
    <dgm:cxn modelId="{B94C6960-2BA7-403F-AF33-644C632B8DFB}" type="presParOf" srcId="{3107237F-C4CC-4993-8161-A44A7A804675}" destId="{84C81F20-EAF0-4912-AD16-2E83DBD867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CB80C-E3C1-4F4E-91B2-FDEC9BB6312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672C9-2EF9-44A6-A016-9CF67DA7FF82}">
      <dgm:prSet phldrT="[Text]"/>
      <dgm:spPr/>
      <dgm:t>
        <a:bodyPr/>
        <a:lstStyle/>
        <a:p>
          <a:endParaRPr lang="en-US" dirty="0"/>
        </a:p>
      </dgm:t>
    </dgm:pt>
    <dgm:pt modelId="{4A277D0E-83D2-4DE6-B2AD-BED0C08CC5A9}" type="parTrans" cxnId="{30AE6149-B05E-4A74-A2C6-8D504E0F3973}">
      <dgm:prSet/>
      <dgm:spPr/>
      <dgm:t>
        <a:bodyPr/>
        <a:lstStyle/>
        <a:p>
          <a:endParaRPr lang="en-US"/>
        </a:p>
      </dgm:t>
    </dgm:pt>
    <dgm:pt modelId="{B6450A65-DAB7-47A9-A97E-06E8A1BC2758}" type="sibTrans" cxnId="{30AE6149-B05E-4A74-A2C6-8D504E0F3973}">
      <dgm:prSet/>
      <dgm:spPr/>
      <dgm:t>
        <a:bodyPr/>
        <a:lstStyle/>
        <a:p>
          <a:endParaRPr lang="en-US"/>
        </a:p>
      </dgm:t>
    </dgm:pt>
    <dgm:pt modelId="{273D610C-B06E-4200-91E9-B0B99D5C6561}">
      <dgm:prSet phldrT="[Text]"/>
      <dgm:spPr/>
      <dgm:t>
        <a:bodyPr/>
        <a:lstStyle/>
        <a:p>
          <a:r>
            <a:rPr lang="en-US" dirty="0"/>
            <a:t>Sardine (with bones)</a:t>
          </a:r>
        </a:p>
      </dgm:t>
    </dgm:pt>
    <dgm:pt modelId="{136F10EB-6F16-42DD-871C-DAB08FB8EEA9}" type="parTrans" cxnId="{EE8F59B1-E8D6-4632-A265-BF00FE6B5B0C}">
      <dgm:prSet/>
      <dgm:spPr/>
      <dgm:t>
        <a:bodyPr/>
        <a:lstStyle/>
        <a:p>
          <a:endParaRPr lang="en-US"/>
        </a:p>
      </dgm:t>
    </dgm:pt>
    <dgm:pt modelId="{385C69E7-3FAE-4B4A-885A-6202EBA727A5}" type="sibTrans" cxnId="{EE8F59B1-E8D6-4632-A265-BF00FE6B5B0C}">
      <dgm:prSet/>
      <dgm:spPr/>
      <dgm:t>
        <a:bodyPr/>
        <a:lstStyle/>
        <a:p>
          <a:endParaRPr lang="en-US"/>
        </a:p>
      </dgm:t>
    </dgm:pt>
    <dgm:pt modelId="{9E837699-8E10-43BE-9815-4E7EFD9E4C20}">
      <dgm:prSet phldrT="[Text]"/>
      <dgm:spPr/>
      <dgm:t>
        <a:bodyPr/>
        <a:lstStyle/>
        <a:p>
          <a:endParaRPr lang="en-US" dirty="0"/>
        </a:p>
      </dgm:t>
    </dgm:pt>
    <dgm:pt modelId="{38C12A22-136C-46F2-A427-8DC6A5E046E3}" type="parTrans" cxnId="{019619B0-A016-4DC2-93A4-1C6EE57CE184}">
      <dgm:prSet/>
      <dgm:spPr/>
      <dgm:t>
        <a:bodyPr/>
        <a:lstStyle/>
        <a:p>
          <a:endParaRPr lang="en-US"/>
        </a:p>
      </dgm:t>
    </dgm:pt>
    <dgm:pt modelId="{483D1836-3249-4CE4-89B1-980170B66994}" type="sibTrans" cxnId="{019619B0-A016-4DC2-93A4-1C6EE57CE184}">
      <dgm:prSet/>
      <dgm:spPr/>
      <dgm:t>
        <a:bodyPr/>
        <a:lstStyle/>
        <a:p>
          <a:endParaRPr lang="en-US"/>
        </a:p>
      </dgm:t>
    </dgm:pt>
    <dgm:pt modelId="{4C793DA1-609A-4B8F-9040-E4AE251D769F}">
      <dgm:prSet phldrT="[Text]"/>
      <dgm:spPr/>
      <dgm:t>
        <a:bodyPr/>
        <a:lstStyle/>
        <a:p>
          <a:r>
            <a:rPr lang="en-US" dirty="0"/>
            <a:t>Firm tofu</a:t>
          </a:r>
        </a:p>
      </dgm:t>
    </dgm:pt>
    <dgm:pt modelId="{37040A47-1D65-40B9-A715-84F9189D6F5F}" type="parTrans" cxnId="{58975DC2-9444-448A-AB12-931AC904BB8B}">
      <dgm:prSet/>
      <dgm:spPr/>
      <dgm:t>
        <a:bodyPr/>
        <a:lstStyle/>
        <a:p>
          <a:endParaRPr lang="en-US"/>
        </a:p>
      </dgm:t>
    </dgm:pt>
    <dgm:pt modelId="{0CAC3CD7-A34C-4765-8DAF-0CD69B392B7B}" type="sibTrans" cxnId="{58975DC2-9444-448A-AB12-931AC904BB8B}">
      <dgm:prSet/>
      <dgm:spPr/>
      <dgm:t>
        <a:bodyPr/>
        <a:lstStyle/>
        <a:p>
          <a:endParaRPr lang="en-US"/>
        </a:p>
      </dgm:t>
    </dgm:pt>
    <dgm:pt modelId="{90CAAC19-C4F2-4E97-8E96-11951EE52F0F}">
      <dgm:prSet phldrT="[Text]"/>
      <dgm:spPr/>
      <dgm:t>
        <a:bodyPr/>
        <a:lstStyle/>
        <a:p>
          <a:endParaRPr lang="en-US" dirty="0"/>
        </a:p>
      </dgm:t>
    </dgm:pt>
    <dgm:pt modelId="{20D70FFA-914B-4C3F-8AF7-5523E71F955F}" type="parTrans" cxnId="{479A1142-CC12-43B8-8FDA-7B5329DBEE08}">
      <dgm:prSet/>
      <dgm:spPr/>
      <dgm:t>
        <a:bodyPr/>
        <a:lstStyle/>
        <a:p>
          <a:endParaRPr lang="en-US"/>
        </a:p>
      </dgm:t>
    </dgm:pt>
    <dgm:pt modelId="{2E9D3552-C93F-4F28-8B99-9846E4C2EF7E}" type="sibTrans" cxnId="{479A1142-CC12-43B8-8FDA-7B5329DBEE08}">
      <dgm:prSet/>
      <dgm:spPr/>
      <dgm:t>
        <a:bodyPr/>
        <a:lstStyle/>
        <a:p>
          <a:endParaRPr lang="en-US"/>
        </a:p>
      </dgm:t>
    </dgm:pt>
    <dgm:pt modelId="{F6F8F915-8DA3-4E24-AA26-62A7079A1282}">
      <dgm:prSet phldrT="[Text]"/>
      <dgm:spPr/>
      <dgm:t>
        <a:bodyPr/>
        <a:lstStyle/>
        <a:p>
          <a:r>
            <a:rPr lang="en-US" dirty="0"/>
            <a:t>High calcium milk</a:t>
          </a:r>
        </a:p>
      </dgm:t>
    </dgm:pt>
    <dgm:pt modelId="{80216C6D-91B4-4142-BAB3-F69EF745F1E5}" type="parTrans" cxnId="{4ABB172E-07B6-49FE-A8F7-8BF221A420D4}">
      <dgm:prSet/>
      <dgm:spPr/>
      <dgm:t>
        <a:bodyPr/>
        <a:lstStyle/>
        <a:p>
          <a:endParaRPr lang="en-US"/>
        </a:p>
      </dgm:t>
    </dgm:pt>
    <dgm:pt modelId="{A9FA935B-29D1-4789-9230-CC2A289876F5}" type="sibTrans" cxnId="{4ABB172E-07B6-49FE-A8F7-8BF221A420D4}">
      <dgm:prSet/>
      <dgm:spPr/>
      <dgm:t>
        <a:bodyPr/>
        <a:lstStyle/>
        <a:p>
          <a:endParaRPr lang="en-US"/>
        </a:p>
      </dgm:t>
    </dgm:pt>
    <dgm:pt modelId="{D58240B1-0067-44E8-909E-4D54020B5E71}" type="pres">
      <dgm:prSet presAssocID="{55CCB80C-E3C1-4F4E-91B2-FDEC9BB6312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62AC4A0C-5D0D-4EAD-8EF2-E123F170F9C9}" type="pres">
      <dgm:prSet presAssocID="{F40672C9-2EF9-44A6-A016-9CF67DA7FF82}" presName="composite" presStyleCnt="0">
        <dgm:presLayoutVars>
          <dgm:chMax val="1"/>
          <dgm:chPref val="1"/>
        </dgm:presLayoutVars>
      </dgm:prSet>
      <dgm:spPr/>
    </dgm:pt>
    <dgm:pt modelId="{6D8B12D3-2BF2-4F93-B96F-CD60065E0774}" type="pres">
      <dgm:prSet presAssocID="{F40672C9-2EF9-44A6-A016-9CF67DA7FF82}" presName="Accent" presStyleLbl="trAlignAcc1" presStyleIdx="0" presStyleCnt="3">
        <dgm:presLayoutVars>
          <dgm:chMax val="0"/>
          <dgm:chPref val="0"/>
        </dgm:presLayoutVars>
      </dgm:prSet>
      <dgm:spPr/>
    </dgm:pt>
    <dgm:pt modelId="{1F292F41-699C-4433-8CD5-162BC389AD22}" type="pres">
      <dgm:prSet presAssocID="{F40672C9-2EF9-44A6-A016-9CF67DA7FF82}" presName="Image" presStyleLbl="alignImgPlace1" presStyleIdx="0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7F3437-17F3-4DA6-BE09-5BB471FE4525}" type="pres">
      <dgm:prSet presAssocID="{F40672C9-2EF9-44A6-A016-9CF67DA7FF82}" presName="ChildComposite" presStyleCnt="0"/>
      <dgm:spPr/>
    </dgm:pt>
    <dgm:pt modelId="{08573C37-AA15-4307-B775-C4B1BDC43F84}" type="pres">
      <dgm:prSet presAssocID="{F40672C9-2EF9-44A6-A016-9CF67DA7FF82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22EB5B-B843-4BFC-AC93-DEB4298059D9}" type="pres">
      <dgm:prSet presAssocID="{F40672C9-2EF9-44A6-A016-9CF67DA7FF8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F548C7C-B871-4473-9E14-CEC75F018FF4}" type="pres">
      <dgm:prSet presAssocID="{B6450A65-DAB7-47A9-A97E-06E8A1BC2758}" presName="sibTrans" presStyleCnt="0"/>
      <dgm:spPr/>
    </dgm:pt>
    <dgm:pt modelId="{D4032A6F-0ADA-4AB2-AF03-F4AA21661B8E}" type="pres">
      <dgm:prSet presAssocID="{9E837699-8E10-43BE-9815-4E7EFD9E4C20}" presName="composite" presStyleCnt="0">
        <dgm:presLayoutVars>
          <dgm:chMax val="1"/>
          <dgm:chPref val="1"/>
        </dgm:presLayoutVars>
      </dgm:prSet>
      <dgm:spPr/>
    </dgm:pt>
    <dgm:pt modelId="{9A0DA942-40AD-492E-9AED-D3ABB09F3DD4}" type="pres">
      <dgm:prSet presAssocID="{9E837699-8E10-43BE-9815-4E7EFD9E4C20}" presName="Accent" presStyleLbl="trAlignAcc1" presStyleIdx="1" presStyleCnt="3">
        <dgm:presLayoutVars>
          <dgm:chMax val="0"/>
          <dgm:chPref val="0"/>
        </dgm:presLayoutVars>
      </dgm:prSet>
      <dgm:spPr/>
    </dgm:pt>
    <dgm:pt modelId="{FFEE5074-FBA7-4754-8E4E-5F0A255C4947}" type="pres">
      <dgm:prSet presAssocID="{9E837699-8E10-43BE-9815-4E7EFD9E4C20}" presName="Image" presStyleLbl="alignImgPlace1" presStyleIdx="1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</dgm:spPr>
    </dgm:pt>
    <dgm:pt modelId="{B0387553-74E5-4E12-95CF-81CFB5402DEC}" type="pres">
      <dgm:prSet presAssocID="{9E837699-8E10-43BE-9815-4E7EFD9E4C20}" presName="ChildComposite" presStyleCnt="0"/>
      <dgm:spPr/>
    </dgm:pt>
    <dgm:pt modelId="{F72A5619-DADF-48D4-8026-57765F4FB34E}" type="pres">
      <dgm:prSet presAssocID="{9E837699-8E10-43BE-9815-4E7EFD9E4C20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A24FF0-3CE0-4937-A4EE-05FB330CA3F5}" type="pres">
      <dgm:prSet presAssocID="{9E837699-8E10-43BE-9815-4E7EFD9E4C20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6EC606-D186-4F2A-9B77-DF3A8ED785F3}" type="pres">
      <dgm:prSet presAssocID="{483D1836-3249-4CE4-89B1-980170B66994}" presName="sibTrans" presStyleCnt="0"/>
      <dgm:spPr/>
    </dgm:pt>
    <dgm:pt modelId="{CAF56579-2608-4C70-971F-066157A81CD1}" type="pres">
      <dgm:prSet presAssocID="{90CAAC19-C4F2-4E97-8E96-11951EE52F0F}" presName="composite" presStyleCnt="0">
        <dgm:presLayoutVars>
          <dgm:chMax val="1"/>
          <dgm:chPref val="1"/>
        </dgm:presLayoutVars>
      </dgm:prSet>
      <dgm:spPr/>
    </dgm:pt>
    <dgm:pt modelId="{FAE8625D-957E-4E7C-BA40-0572B005D619}" type="pres">
      <dgm:prSet presAssocID="{90CAAC19-C4F2-4E97-8E96-11951EE52F0F}" presName="Accent" presStyleLbl="trAlignAcc1" presStyleIdx="2" presStyleCnt="3">
        <dgm:presLayoutVars>
          <dgm:chMax val="0"/>
          <dgm:chPref val="0"/>
        </dgm:presLayoutVars>
      </dgm:prSet>
      <dgm:spPr/>
    </dgm:pt>
    <dgm:pt modelId="{F31B402F-51E6-4944-9707-6C7B7448F66D}" type="pres">
      <dgm:prSet presAssocID="{90CAAC19-C4F2-4E97-8E96-11951EE52F0F}" presName="Image" presStyleLbl="alignImgPlace1" presStyleIdx="2" presStyleCnt="3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107237F-C4CC-4993-8161-A44A7A804675}" type="pres">
      <dgm:prSet presAssocID="{90CAAC19-C4F2-4E97-8E96-11951EE52F0F}" presName="ChildComposite" presStyleCnt="0"/>
      <dgm:spPr/>
    </dgm:pt>
    <dgm:pt modelId="{D71DC73F-B1C9-4648-86B8-3CEAF2A4875E}" type="pres">
      <dgm:prSet presAssocID="{90CAAC19-C4F2-4E97-8E96-11951EE52F0F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C81F20-EAF0-4912-AD16-2E83DBD86774}" type="pres">
      <dgm:prSet presAssocID="{90CAAC19-C4F2-4E97-8E96-11951EE52F0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E8F59B1-E8D6-4632-A265-BF00FE6B5B0C}" srcId="{F40672C9-2EF9-44A6-A016-9CF67DA7FF82}" destId="{273D610C-B06E-4200-91E9-B0B99D5C6561}" srcOrd="0" destOrd="0" parTransId="{136F10EB-6F16-42DD-871C-DAB08FB8EEA9}" sibTransId="{385C69E7-3FAE-4B4A-885A-6202EBA727A5}"/>
    <dgm:cxn modelId="{78E8B20A-EB70-444C-A4CD-B44F2FC09007}" type="presOf" srcId="{F40672C9-2EF9-44A6-A016-9CF67DA7FF82}" destId="{4B22EB5B-B843-4BFC-AC93-DEB4298059D9}" srcOrd="0" destOrd="0" presId="urn:microsoft.com/office/officeart/2008/layout/CaptionedPictures"/>
    <dgm:cxn modelId="{4DC78E9C-4BEA-4E53-8469-9E2082915460}" type="presOf" srcId="{55CCB80C-E3C1-4F4E-91B2-FDEC9BB6312A}" destId="{D58240B1-0067-44E8-909E-4D54020B5E71}" srcOrd="0" destOrd="0" presId="urn:microsoft.com/office/officeart/2008/layout/CaptionedPictures"/>
    <dgm:cxn modelId="{D7F2208C-214A-4A6C-88EE-362F09DF9D40}" type="presOf" srcId="{273D610C-B06E-4200-91E9-B0B99D5C6561}" destId="{08573C37-AA15-4307-B775-C4B1BDC43F84}" srcOrd="0" destOrd="0" presId="urn:microsoft.com/office/officeart/2008/layout/CaptionedPictures"/>
    <dgm:cxn modelId="{2EFBC116-ACF1-4EE3-A1AD-48B63FE46D12}" type="presOf" srcId="{4C793DA1-609A-4B8F-9040-E4AE251D769F}" destId="{F72A5619-DADF-48D4-8026-57765F4FB34E}" srcOrd="0" destOrd="0" presId="urn:microsoft.com/office/officeart/2008/layout/CaptionedPictures"/>
    <dgm:cxn modelId="{30AE6149-B05E-4A74-A2C6-8D504E0F3973}" srcId="{55CCB80C-E3C1-4F4E-91B2-FDEC9BB6312A}" destId="{F40672C9-2EF9-44A6-A016-9CF67DA7FF82}" srcOrd="0" destOrd="0" parTransId="{4A277D0E-83D2-4DE6-B2AD-BED0C08CC5A9}" sibTransId="{B6450A65-DAB7-47A9-A97E-06E8A1BC2758}"/>
    <dgm:cxn modelId="{1A223E82-CCBD-422D-BC19-90152ECD77EB}" type="presOf" srcId="{90CAAC19-C4F2-4E97-8E96-11951EE52F0F}" destId="{84C81F20-EAF0-4912-AD16-2E83DBD86774}" srcOrd="0" destOrd="0" presId="urn:microsoft.com/office/officeart/2008/layout/CaptionedPictures"/>
    <dgm:cxn modelId="{6FA2142C-CE2C-4DAF-AEA8-318845CA3B95}" type="presOf" srcId="{9E837699-8E10-43BE-9815-4E7EFD9E4C20}" destId="{4EA24FF0-3CE0-4937-A4EE-05FB330CA3F5}" srcOrd="0" destOrd="0" presId="urn:microsoft.com/office/officeart/2008/layout/CaptionedPictures"/>
    <dgm:cxn modelId="{4ABB172E-07B6-49FE-A8F7-8BF221A420D4}" srcId="{90CAAC19-C4F2-4E97-8E96-11951EE52F0F}" destId="{F6F8F915-8DA3-4E24-AA26-62A7079A1282}" srcOrd="0" destOrd="0" parTransId="{80216C6D-91B4-4142-BAB3-F69EF745F1E5}" sibTransId="{A9FA935B-29D1-4789-9230-CC2A289876F5}"/>
    <dgm:cxn modelId="{019619B0-A016-4DC2-93A4-1C6EE57CE184}" srcId="{55CCB80C-E3C1-4F4E-91B2-FDEC9BB6312A}" destId="{9E837699-8E10-43BE-9815-4E7EFD9E4C20}" srcOrd="1" destOrd="0" parTransId="{38C12A22-136C-46F2-A427-8DC6A5E046E3}" sibTransId="{483D1836-3249-4CE4-89B1-980170B66994}"/>
    <dgm:cxn modelId="{53A23BD2-0D70-402B-8CA0-120C30D1B34B}" type="presOf" srcId="{F6F8F915-8DA3-4E24-AA26-62A7079A1282}" destId="{D71DC73F-B1C9-4648-86B8-3CEAF2A4875E}" srcOrd="0" destOrd="0" presId="urn:microsoft.com/office/officeart/2008/layout/CaptionedPictures"/>
    <dgm:cxn modelId="{479A1142-CC12-43B8-8FDA-7B5329DBEE08}" srcId="{55CCB80C-E3C1-4F4E-91B2-FDEC9BB6312A}" destId="{90CAAC19-C4F2-4E97-8E96-11951EE52F0F}" srcOrd="2" destOrd="0" parTransId="{20D70FFA-914B-4C3F-8AF7-5523E71F955F}" sibTransId="{2E9D3552-C93F-4F28-8B99-9846E4C2EF7E}"/>
    <dgm:cxn modelId="{58975DC2-9444-448A-AB12-931AC904BB8B}" srcId="{9E837699-8E10-43BE-9815-4E7EFD9E4C20}" destId="{4C793DA1-609A-4B8F-9040-E4AE251D769F}" srcOrd="0" destOrd="0" parTransId="{37040A47-1D65-40B9-A715-84F9189D6F5F}" sibTransId="{0CAC3CD7-A34C-4765-8DAF-0CD69B392B7B}"/>
    <dgm:cxn modelId="{99C592AD-853F-46F5-9DC1-0BFE20E38270}" type="presParOf" srcId="{D58240B1-0067-44E8-909E-4D54020B5E71}" destId="{62AC4A0C-5D0D-4EAD-8EF2-E123F170F9C9}" srcOrd="0" destOrd="0" presId="urn:microsoft.com/office/officeart/2008/layout/CaptionedPictures"/>
    <dgm:cxn modelId="{A6F85DFE-CEF5-44A5-A2E3-D5D0509E4B56}" type="presParOf" srcId="{62AC4A0C-5D0D-4EAD-8EF2-E123F170F9C9}" destId="{6D8B12D3-2BF2-4F93-B96F-CD60065E0774}" srcOrd="0" destOrd="0" presId="urn:microsoft.com/office/officeart/2008/layout/CaptionedPictures"/>
    <dgm:cxn modelId="{0E715FEA-C439-4545-BB16-A2B863D992CF}" type="presParOf" srcId="{62AC4A0C-5D0D-4EAD-8EF2-E123F170F9C9}" destId="{1F292F41-699C-4433-8CD5-162BC389AD22}" srcOrd="1" destOrd="0" presId="urn:microsoft.com/office/officeart/2008/layout/CaptionedPictures"/>
    <dgm:cxn modelId="{B0C1FC34-410D-49FA-B369-47898B847F15}" type="presParOf" srcId="{62AC4A0C-5D0D-4EAD-8EF2-E123F170F9C9}" destId="{3D7F3437-17F3-4DA6-BE09-5BB471FE4525}" srcOrd="2" destOrd="0" presId="urn:microsoft.com/office/officeart/2008/layout/CaptionedPictures"/>
    <dgm:cxn modelId="{DD6161FE-B979-4CEF-98D0-709F0414337B}" type="presParOf" srcId="{3D7F3437-17F3-4DA6-BE09-5BB471FE4525}" destId="{08573C37-AA15-4307-B775-C4B1BDC43F84}" srcOrd="0" destOrd="0" presId="urn:microsoft.com/office/officeart/2008/layout/CaptionedPictures"/>
    <dgm:cxn modelId="{0463A173-1ACD-46C9-8771-1D1A287433BE}" type="presParOf" srcId="{3D7F3437-17F3-4DA6-BE09-5BB471FE4525}" destId="{4B22EB5B-B843-4BFC-AC93-DEB4298059D9}" srcOrd="1" destOrd="0" presId="urn:microsoft.com/office/officeart/2008/layout/CaptionedPictures"/>
    <dgm:cxn modelId="{FF74FE1F-3876-4B20-A3E9-104A13B134B9}" type="presParOf" srcId="{D58240B1-0067-44E8-909E-4D54020B5E71}" destId="{AF548C7C-B871-4473-9E14-CEC75F018FF4}" srcOrd="1" destOrd="0" presId="urn:microsoft.com/office/officeart/2008/layout/CaptionedPictures"/>
    <dgm:cxn modelId="{8725E21F-8139-4EFE-8B7E-722C7564EB2B}" type="presParOf" srcId="{D58240B1-0067-44E8-909E-4D54020B5E71}" destId="{D4032A6F-0ADA-4AB2-AF03-F4AA21661B8E}" srcOrd="2" destOrd="0" presId="urn:microsoft.com/office/officeart/2008/layout/CaptionedPictures"/>
    <dgm:cxn modelId="{5A204C8B-11DF-4784-912B-BE07CC6E84A3}" type="presParOf" srcId="{D4032A6F-0ADA-4AB2-AF03-F4AA21661B8E}" destId="{9A0DA942-40AD-492E-9AED-D3ABB09F3DD4}" srcOrd="0" destOrd="0" presId="urn:microsoft.com/office/officeart/2008/layout/CaptionedPictures"/>
    <dgm:cxn modelId="{045E107C-2471-446E-A873-D4987BEAC81B}" type="presParOf" srcId="{D4032A6F-0ADA-4AB2-AF03-F4AA21661B8E}" destId="{FFEE5074-FBA7-4754-8E4E-5F0A255C4947}" srcOrd="1" destOrd="0" presId="urn:microsoft.com/office/officeart/2008/layout/CaptionedPictures"/>
    <dgm:cxn modelId="{E99D9251-9425-4198-9DCD-8F836D091253}" type="presParOf" srcId="{D4032A6F-0ADA-4AB2-AF03-F4AA21661B8E}" destId="{B0387553-74E5-4E12-95CF-81CFB5402DEC}" srcOrd="2" destOrd="0" presId="urn:microsoft.com/office/officeart/2008/layout/CaptionedPictures"/>
    <dgm:cxn modelId="{FCF45CA4-2FF4-46B3-B46D-DDD54A255BB7}" type="presParOf" srcId="{B0387553-74E5-4E12-95CF-81CFB5402DEC}" destId="{F72A5619-DADF-48D4-8026-57765F4FB34E}" srcOrd="0" destOrd="0" presId="urn:microsoft.com/office/officeart/2008/layout/CaptionedPictures"/>
    <dgm:cxn modelId="{A6BDDE5C-5DF9-42F0-A8B2-9A1C3A8A628F}" type="presParOf" srcId="{B0387553-74E5-4E12-95CF-81CFB5402DEC}" destId="{4EA24FF0-3CE0-4937-A4EE-05FB330CA3F5}" srcOrd="1" destOrd="0" presId="urn:microsoft.com/office/officeart/2008/layout/CaptionedPictures"/>
    <dgm:cxn modelId="{E7CBBDAB-B22E-44D9-8107-21839B3172C0}" type="presParOf" srcId="{D58240B1-0067-44E8-909E-4D54020B5E71}" destId="{FE6EC606-D186-4F2A-9B77-DF3A8ED785F3}" srcOrd="3" destOrd="0" presId="urn:microsoft.com/office/officeart/2008/layout/CaptionedPictures"/>
    <dgm:cxn modelId="{42356401-BD07-408A-BB66-FE57CEA31984}" type="presParOf" srcId="{D58240B1-0067-44E8-909E-4D54020B5E71}" destId="{CAF56579-2608-4C70-971F-066157A81CD1}" srcOrd="4" destOrd="0" presId="urn:microsoft.com/office/officeart/2008/layout/CaptionedPictures"/>
    <dgm:cxn modelId="{AD69F2E2-7CE5-4FEF-B751-13E310AD9FFF}" type="presParOf" srcId="{CAF56579-2608-4C70-971F-066157A81CD1}" destId="{FAE8625D-957E-4E7C-BA40-0572B005D619}" srcOrd="0" destOrd="0" presId="urn:microsoft.com/office/officeart/2008/layout/CaptionedPictures"/>
    <dgm:cxn modelId="{119B904F-B642-47D3-A021-5D5F56B8CAB3}" type="presParOf" srcId="{CAF56579-2608-4C70-971F-066157A81CD1}" destId="{F31B402F-51E6-4944-9707-6C7B7448F66D}" srcOrd="1" destOrd="0" presId="urn:microsoft.com/office/officeart/2008/layout/CaptionedPictures"/>
    <dgm:cxn modelId="{5185B9EB-2A86-4432-8172-54D512F0EC67}" type="presParOf" srcId="{CAF56579-2608-4C70-971F-066157A81CD1}" destId="{3107237F-C4CC-4993-8161-A44A7A804675}" srcOrd="2" destOrd="0" presId="urn:microsoft.com/office/officeart/2008/layout/CaptionedPictures"/>
    <dgm:cxn modelId="{0FEBD15C-997B-48D5-A06D-0C68C9BC3480}" type="presParOf" srcId="{3107237F-C4CC-4993-8161-A44A7A804675}" destId="{D71DC73F-B1C9-4648-86B8-3CEAF2A4875E}" srcOrd="0" destOrd="0" presId="urn:microsoft.com/office/officeart/2008/layout/CaptionedPictures"/>
    <dgm:cxn modelId="{60B53BAD-816C-4E10-934F-039BE9DBB473}" type="presParOf" srcId="{3107237F-C4CC-4993-8161-A44A7A804675}" destId="{84C81F20-EAF0-4912-AD16-2E83DBD8677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EDB8F-B24F-41CB-8881-F7DEBC45A0DE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71939-5787-4DD1-AD36-FDDA88482B6F}">
      <dgm:prSet phldrT="[Text]" custT="1"/>
      <dgm:spPr/>
      <dgm:t>
        <a:bodyPr/>
        <a:lstStyle/>
        <a:p>
          <a:r>
            <a:rPr lang="en-US" sz="1800" dirty="0"/>
            <a:t>One serving of oatmeal</a:t>
          </a:r>
        </a:p>
      </dgm:t>
    </dgm:pt>
    <dgm:pt modelId="{826D6B2A-FA67-40F6-B0A9-F7C9618B6FFA}" type="parTrans" cxnId="{754376F5-8628-427D-823C-616C037C7D75}">
      <dgm:prSet/>
      <dgm:spPr/>
      <dgm:t>
        <a:bodyPr/>
        <a:lstStyle/>
        <a:p>
          <a:endParaRPr lang="en-US"/>
        </a:p>
      </dgm:t>
    </dgm:pt>
    <dgm:pt modelId="{E5217AFC-FC6D-4F48-B1BE-902C6F2E5450}" type="sibTrans" cxnId="{754376F5-8628-427D-823C-616C037C7D75}">
      <dgm:prSet/>
      <dgm:spPr/>
      <dgm:t>
        <a:bodyPr/>
        <a:lstStyle/>
        <a:p>
          <a:endParaRPr lang="en-US"/>
        </a:p>
      </dgm:t>
    </dgm:pt>
    <dgm:pt modelId="{CBDF8D4A-5F90-485B-AA8F-86BA80B8AD97}">
      <dgm:prSet phldrT="[Text]" custT="1"/>
      <dgm:spPr/>
      <dgm:t>
        <a:bodyPr/>
        <a:lstStyle/>
        <a:p>
          <a:r>
            <a:rPr lang="en-US" sz="1800" dirty="0"/>
            <a:t>One serving of lettuce</a:t>
          </a:r>
        </a:p>
      </dgm:t>
    </dgm:pt>
    <dgm:pt modelId="{817D84CE-6976-4FC8-871A-29C8D8B470DE}" type="parTrans" cxnId="{F80309D7-2185-4305-8246-9CC10E8FD75C}">
      <dgm:prSet/>
      <dgm:spPr/>
      <dgm:t>
        <a:bodyPr/>
        <a:lstStyle/>
        <a:p>
          <a:endParaRPr lang="en-US"/>
        </a:p>
      </dgm:t>
    </dgm:pt>
    <dgm:pt modelId="{74165D97-ABE6-4A70-97F0-F16D797056E2}" type="sibTrans" cxnId="{F80309D7-2185-4305-8246-9CC10E8FD75C}">
      <dgm:prSet/>
      <dgm:spPr/>
      <dgm:t>
        <a:bodyPr/>
        <a:lstStyle/>
        <a:p>
          <a:endParaRPr lang="en-US"/>
        </a:p>
      </dgm:t>
    </dgm:pt>
    <dgm:pt modelId="{DA05FD88-349E-4A8F-9842-94D0B2016AE3}">
      <dgm:prSet phldrT="[Text]" custT="1"/>
      <dgm:spPr/>
      <dgm:t>
        <a:bodyPr/>
        <a:lstStyle/>
        <a:p>
          <a:r>
            <a:rPr lang="en-US" sz="1800" dirty="0"/>
            <a:t>One serving of corn </a:t>
          </a:r>
          <a:r>
            <a:rPr lang="en-US" sz="1800" dirty="0" smtClean="0"/>
            <a:t>kernel</a:t>
          </a:r>
          <a:r>
            <a:rPr lang="en-US" sz="1800" dirty="0" smtClean="0">
              <a:solidFill>
                <a:srgbClr val="FF00FF"/>
              </a:solidFill>
            </a:rPr>
            <a:t>s</a:t>
          </a:r>
          <a:endParaRPr lang="en-US" sz="1800" dirty="0"/>
        </a:p>
      </dgm:t>
    </dgm:pt>
    <dgm:pt modelId="{91966E20-796B-46AA-83C9-DB69C8E99704}" type="parTrans" cxnId="{5B2DE081-4998-44D0-BFB9-52B6FA8D3B78}">
      <dgm:prSet/>
      <dgm:spPr/>
      <dgm:t>
        <a:bodyPr/>
        <a:lstStyle/>
        <a:p>
          <a:endParaRPr lang="en-US"/>
        </a:p>
      </dgm:t>
    </dgm:pt>
    <dgm:pt modelId="{4E90705E-F959-430A-B900-937422A20A50}" type="sibTrans" cxnId="{5B2DE081-4998-44D0-BFB9-52B6FA8D3B78}">
      <dgm:prSet/>
      <dgm:spPr/>
      <dgm:t>
        <a:bodyPr/>
        <a:lstStyle/>
        <a:p>
          <a:endParaRPr lang="en-US"/>
        </a:p>
      </dgm:t>
    </dgm:pt>
    <dgm:pt modelId="{57B22910-98B7-4D3D-B084-25D5377801D3}">
      <dgm:prSet/>
      <dgm:spPr/>
      <dgm:t>
        <a:bodyPr/>
        <a:lstStyle/>
        <a:p>
          <a:r>
            <a:rPr lang="en-US" dirty="0"/>
            <a:t>28 gram (approximately ¼ </a:t>
          </a:r>
          <a:r>
            <a:rPr lang="en-US" dirty="0">
              <a:solidFill>
                <a:schemeClr val="tx1"/>
              </a:solidFill>
            </a:rPr>
            <a:t>cup)</a:t>
          </a:r>
          <a:r>
            <a:rPr lang="en-US" baseline="30000" dirty="0">
              <a:solidFill>
                <a:schemeClr val="tx1"/>
              </a:solidFill>
            </a:rPr>
            <a:t>A</a:t>
          </a:r>
        </a:p>
      </dgm:t>
    </dgm:pt>
    <dgm:pt modelId="{445FED55-295E-47F7-8623-7CD417258994}" type="parTrans" cxnId="{83253960-729E-4EF3-880A-E1A1ED19190C}">
      <dgm:prSet/>
      <dgm:spPr/>
      <dgm:t>
        <a:bodyPr/>
        <a:lstStyle/>
        <a:p>
          <a:endParaRPr lang="en-US"/>
        </a:p>
      </dgm:t>
    </dgm:pt>
    <dgm:pt modelId="{35370B14-EF9F-4DD1-9CF3-01482EFB3ACA}" type="sibTrans" cxnId="{83253960-729E-4EF3-880A-E1A1ED19190C}">
      <dgm:prSet/>
      <dgm:spPr/>
      <dgm:t>
        <a:bodyPr/>
        <a:lstStyle/>
        <a:p>
          <a:endParaRPr lang="en-US"/>
        </a:p>
      </dgm:t>
    </dgm:pt>
    <dgm:pt modelId="{FB250B59-B5CD-44F9-820C-BCDC0F80AFE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</a:t>
          </a:r>
          <a:r>
            <a:rPr lang="en-US" dirty="0" smtClean="0">
              <a:solidFill>
                <a:schemeClr val="tx1"/>
              </a:solidFill>
            </a:rPr>
            <a:t>2.8 </a:t>
          </a:r>
          <a:r>
            <a:rPr lang="en-US" dirty="0">
              <a:solidFill>
                <a:schemeClr val="tx1"/>
              </a:solidFill>
            </a:rPr>
            <a:t>g </a:t>
          </a:r>
          <a:r>
            <a:rPr lang="en-US" dirty="0"/>
            <a:t>of dietary </a:t>
          </a:r>
          <a:r>
            <a:rPr lang="en-US" dirty="0" err="1"/>
            <a:t>fibre</a:t>
          </a:r>
          <a:endParaRPr lang="en-US" dirty="0"/>
        </a:p>
      </dgm:t>
    </dgm:pt>
    <dgm:pt modelId="{02A4695C-41E0-498F-BD0B-4DD99E633028}" type="parTrans" cxnId="{A0A13082-E162-4235-8B77-0EE651A7B02D}">
      <dgm:prSet/>
      <dgm:spPr/>
      <dgm:t>
        <a:bodyPr/>
        <a:lstStyle/>
        <a:p>
          <a:endParaRPr lang="en-US"/>
        </a:p>
      </dgm:t>
    </dgm:pt>
    <dgm:pt modelId="{63691C6F-F23E-4FA9-B14F-BC334AD279FE}" type="sibTrans" cxnId="{A0A13082-E162-4235-8B77-0EE651A7B02D}">
      <dgm:prSet/>
      <dgm:spPr/>
      <dgm:t>
        <a:bodyPr/>
        <a:lstStyle/>
        <a:p>
          <a:endParaRPr lang="en-US"/>
        </a:p>
      </dgm:t>
    </dgm:pt>
    <dgm:pt modelId="{9A8F963D-3752-4B18-AAC0-BA8DF4CD422B}">
      <dgm:prSet/>
      <dgm:spPr/>
      <dgm:t>
        <a:bodyPr/>
        <a:lstStyle/>
        <a:p>
          <a:r>
            <a:rPr lang="en-US" dirty="0"/>
            <a:t>Approximately ½ cup (82 gram)</a:t>
          </a:r>
          <a:r>
            <a:rPr lang="en-US" baseline="30000" dirty="0"/>
            <a:t>A</a:t>
          </a:r>
        </a:p>
      </dgm:t>
    </dgm:pt>
    <dgm:pt modelId="{3AE627A5-1AE4-4C13-8693-784CB749BAF1}" type="parTrans" cxnId="{08016114-3F9B-4B74-A5E5-15B118B89187}">
      <dgm:prSet/>
      <dgm:spPr/>
      <dgm:t>
        <a:bodyPr/>
        <a:lstStyle/>
        <a:p>
          <a:endParaRPr lang="en-US"/>
        </a:p>
      </dgm:t>
    </dgm:pt>
    <dgm:pt modelId="{15684F8A-DFDA-41CC-9CF8-13BD04C22BEA}" type="sibTrans" cxnId="{08016114-3F9B-4B74-A5E5-15B118B89187}">
      <dgm:prSet/>
      <dgm:spPr/>
      <dgm:t>
        <a:bodyPr/>
        <a:lstStyle/>
        <a:p>
          <a:endParaRPr lang="en-US"/>
        </a:p>
      </dgm:t>
    </dgm:pt>
    <dgm:pt modelId="{DBDD6A85-586E-41AA-AA28-20E9A111497E}">
      <dgm:prSet/>
      <dgm:spPr/>
      <dgm:t>
        <a:bodyPr/>
        <a:lstStyle/>
        <a:p>
          <a:r>
            <a:rPr lang="en-US" dirty="0"/>
            <a:t>Provides 1.64 g of dietary </a:t>
          </a:r>
          <a:r>
            <a:rPr lang="en-US" dirty="0" err="1"/>
            <a:t>fibre</a:t>
          </a:r>
          <a:endParaRPr lang="en-US" dirty="0"/>
        </a:p>
      </dgm:t>
    </dgm:pt>
    <dgm:pt modelId="{1C831D64-8330-4C80-B56A-41D29D63383C}" type="parTrans" cxnId="{3615563D-4C4A-4B6F-97F2-DD770C3E044E}">
      <dgm:prSet/>
      <dgm:spPr/>
      <dgm:t>
        <a:bodyPr/>
        <a:lstStyle/>
        <a:p>
          <a:endParaRPr lang="en-US"/>
        </a:p>
      </dgm:t>
    </dgm:pt>
    <dgm:pt modelId="{6F8B072F-329B-4AF8-B053-9460B760310B}" type="sibTrans" cxnId="{3615563D-4C4A-4B6F-97F2-DD770C3E044E}">
      <dgm:prSet/>
      <dgm:spPr/>
      <dgm:t>
        <a:bodyPr/>
        <a:lstStyle/>
        <a:p>
          <a:endParaRPr lang="en-US"/>
        </a:p>
      </dgm:t>
    </dgm:pt>
    <dgm:pt modelId="{AEE675CE-4AB9-4A79-A017-B950602D36EC}">
      <dgm:prSet/>
      <dgm:spPr/>
      <dgm:t>
        <a:bodyPr/>
        <a:lstStyle/>
        <a:p>
          <a:r>
            <a:rPr lang="en-US" dirty="0"/>
            <a:t>1 </a:t>
          </a:r>
          <a:r>
            <a:rPr lang="en-US" dirty="0">
              <a:solidFill>
                <a:schemeClr val="tx1"/>
              </a:solidFill>
            </a:rPr>
            <a:t>bowl (approximately 72 gram)</a:t>
          </a:r>
          <a:r>
            <a:rPr lang="en-US" baseline="30000" dirty="0">
              <a:solidFill>
                <a:schemeClr val="tx1"/>
              </a:solidFill>
            </a:rPr>
            <a:t>B</a:t>
          </a:r>
        </a:p>
      </dgm:t>
    </dgm:pt>
    <dgm:pt modelId="{8FD9CA4C-FAFA-4552-8AD6-9A2630EFF527}" type="parTrans" cxnId="{13A4F46F-7701-4563-9DF3-D9195E2EEA17}">
      <dgm:prSet/>
      <dgm:spPr/>
      <dgm:t>
        <a:bodyPr/>
        <a:lstStyle/>
        <a:p>
          <a:endParaRPr lang="en-US"/>
        </a:p>
      </dgm:t>
    </dgm:pt>
    <dgm:pt modelId="{2C724E5D-8929-44F7-9FA4-3C31CB1A938E}" type="sibTrans" cxnId="{13A4F46F-7701-4563-9DF3-D9195E2EEA17}">
      <dgm:prSet/>
      <dgm:spPr/>
      <dgm:t>
        <a:bodyPr/>
        <a:lstStyle/>
        <a:p>
          <a:endParaRPr lang="en-US"/>
        </a:p>
      </dgm:t>
    </dgm:pt>
    <dgm:pt modelId="{880B0270-CFDD-493A-80C4-9A5E0B4125C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0.86 g </a:t>
          </a:r>
          <a:r>
            <a:rPr lang="en-US" dirty="0"/>
            <a:t>of dietary </a:t>
          </a:r>
          <a:r>
            <a:rPr lang="en-US" dirty="0" err="1"/>
            <a:t>fibre</a:t>
          </a:r>
          <a:endParaRPr lang="en-US" dirty="0"/>
        </a:p>
      </dgm:t>
    </dgm:pt>
    <dgm:pt modelId="{8A2D7C4A-315F-4FF8-8E0E-7655335927D0}" type="parTrans" cxnId="{DEA84584-F382-4761-89A8-BA909D7545DF}">
      <dgm:prSet/>
      <dgm:spPr/>
      <dgm:t>
        <a:bodyPr/>
        <a:lstStyle/>
        <a:p>
          <a:endParaRPr lang="en-US"/>
        </a:p>
      </dgm:t>
    </dgm:pt>
    <dgm:pt modelId="{6949DF21-C929-4695-8BA0-A98D9E6D73EE}" type="sibTrans" cxnId="{DEA84584-F382-4761-89A8-BA909D7545DF}">
      <dgm:prSet/>
      <dgm:spPr/>
      <dgm:t>
        <a:bodyPr/>
        <a:lstStyle/>
        <a:p>
          <a:endParaRPr lang="en-US"/>
        </a:p>
      </dgm:t>
    </dgm:pt>
    <dgm:pt modelId="{3AAE019A-AC34-488F-8A9B-8B8F2510DE1E}">
      <dgm:prSet/>
      <dgm:spPr/>
      <dgm:t>
        <a:bodyPr/>
        <a:lstStyle/>
        <a:p>
          <a:endParaRPr lang="en-US" dirty="0"/>
        </a:p>
      </dgm:t>
    </dgm:pt>
    <dgm:pt modelId="{1091ED52-16A9-4E46-A574-D6FBFF30520F}" type="parTrans" cxnId="{660F4EE1-A206-40F8-88D9-A687BA9C2FDC}">
      <dgm:prSet/>
      <dgm:spPr/>
      <dgm:t>
        <a:bodyPr/>
        <a:lstStyle/>
        <a:p>
          <a:endParaRPr lang="en-US"/>
        </a:p>
      </dgm:t>
    </dgm:pt>
    <dgm:pt modelId="{3016ECCE-C8BB-47B2-8C16-2CB751FF467C}" type="sibTrans" cxnId="{660F4EE1-A206-40F8-88D9-A687BA9C2FDC}">
      <dgm:prSet/>
      <dgm:spPr/>
      <dgm:t>
        <a:bodyPr/>
        <a:lstStyle/>
        <a:p>
          <a:endParaRPr lang="en-US"/>
        </a:p>
      </dgm:t>
    </dgm:pt>
    <dgm:pt modelId="{DDA46C4C-82C8-4DA8-A233-457B5A1523E7}" type="pres">
      <dgm:prSet presAssocID="{D57EDB8F-B24F-41CB-8881-F7DEBC45A0DE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AFDD421A-8741-4EA5-887F-EE6537155921}" type="pres">
      <dgm:prSet presAssocID="{48971939-5787-4DD1-AD36-FDDA88482B6F}" presName="composite" presStyleCnt="0"/>
      <dgm:spPr/>
    </dgm:pt>
    <dgm:pt modelId="{51D313D5-8DD6-412F-A4CF-C14AF6EE4507}" type="pres">
      <dgm:prSet presAssocID="{48971939-5787-4DD1-AD36-FDDA88482B6F}" presName="Accent" presStyleLbl="alignAcc1" presStyleIdx="0" presStyleCnt="3"/>
      <dgm:spPr/>
    </dgm:pt>
    <dgm:pt modelId="{F9E07B23-BBD0-457E-967D-64FDA60A106F}" type="pres">
      <dgm:prSet presAssocID="{48971939-5787-4DD1-AD36-FDDA88482B6F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2B80901-3F2C-4E73-8306-23D3FCF50749}" type="pres">
      <dgm:prSet presAssocID="{48971939-5787-4DD1-AD36-FDDA88482B6F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4A64D37-E082-4255-B3BD-F4785048DCF9}" type="pres">
      <dgm:prSet presAssocID="{48971939-5787-4DD1-AD36-FDDA88482B6F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74C3101-BAFE-41D0-8C4B-5A640B4F6783}" type="pres">
      <dgm:prSet presAssocID="{E5217AFC-FC6D-4F48-B1BE-902C6F2E5450}" presName="sibTrans" presStyleCnt="0"/>
      <dgm:spPr/>
    </dgm:pt>
    <dgm:pt modelId="{E37F02CF-D5DA-402A-BFB9-F48585C3592D}" type="pres">
      <dgm:prSet presAssocID="{DA05FD88-349E-4A8F-9842-94D0B2016AE3}" presName="composite" presStyleCnt="0"/>
      <dgm:spPr/>
    </dgm:pt>
    <dgm:pt modelId="{6896E4C8-5872-4800-81EF-2F2693404D6C}" type="pres">
      <dgm:prSet presAssocID="{DA05FD88-349E-4A8F-9842-94D0B2016AE3}" presName="Accent" presStyleLbl="alignAcc1" presStyleIdx="1" presStyleCnt="3"/>
      <dgm:spPr/>
    </dgm:pt>
    <dgm:pt modelId="{9CEC7FE5-A332-4577-B9DD-BAEA546E7F12}" type="pres">
      <dgm:prSet presAssocID="{DA05FD88-349E-4A8F-9842-94D0B2016AE3}" presName="Image" presStyleLbl="node1" presStyleIdx="1" presStyleCnt="3"/>
      <dgm:spPr/>
    </dgm:pt>
    <dgm:pt modelId="{322C8665-180E-4465-8CCB-46FD0D748615}" type="pres">
      <dgm:prSet presAssocID="{DA05FD88-349E-4A8F-9842-94D0B2016AE3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B9173E2-588C-41E0-81A7-B9E8CBE55DCF}" type="pres">
      <dgm:prSet presAssocID="{DA05FD88-349E-4A8F-9842-94D0B2016AE3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5ABAFEF-58EF-4C56-AB81-B1B33D6E5683}" type="pres">
      <dgm:prSet presAssocID="{4E90705E-F959-430A-B900-937422A20A50}" presName="sibTrans" presStyleCnt="0"/>
      <dgm:spPr/>
    </dgm:pt>
    <dgm:pt modelId="{DE16AFEA-C6CB-427E-A9FD-A9D7A0297EF8}" type="pres">
      <dgm:prSet presAssocID="{CBDF8D4A-5F90-485B-AA8F-86BA80B8AD97}" presName="composite" presStyleCnt="0"/>
      <dgm:spPr/>
    </dgm:pt>
    <dgm:pt modelId="{450F9244-8A15-48EE-8D5F-7C604CCEA2F6}" type="pres">
      <dgm:prSet presAssocID="{CBDF8D4A-5F90-485B-AA8F-86BA80B8AD97}" presName="Accent" presStyleLbl="alignAcc1" presStyleIdx="2" presStyleCnt="3"/>
      <dgm:spPr/>
    </dgm:pt>
    <dgm:pt modelId="{10A1143B-5B6D-4EBC-BC75-E80C622AFB50}" type="pres">
      <dgm:prSet presAssocID="{CBDF8D4A-5F90-485B-AA8F-86BA80B8AD97}" presName="Image" presStyleLbl="node1" presStyleIdx="2" presStyleCnt="3" custScaleY="99868"/>
      <dgm:spPr/>
    </dgm:pt>
    <dgm:pt modelId="{A636BD86-F6A9-4113-87D8-605B943F3A67}" type="pres">
      <dgm:prSet presAssocID="{CBDF8D4A-5F90-485B-AA8F-86BA80B8AD97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EB300E1-818C-4561-9790-5CD46919285A}" type="pres">
      <dgm:prSet presAssocID="{CBDF8D4A-5F90-485B-AA8F-86BA80B8AD9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B91EF087-C971-4D74-9950-9CC0B1B382F4}" type="presOf" srcId="{DA05FD88-349E-4A8F-9842-94D0B2016AE3}" destId="{3B9173E2-588C-41E0-81A7-B9E8CBE55DCF}" srcOrd="0" destOrd="0" presId="urn:microsoft.com/office/officeart/2008/layout/TitlePictureLineup"/>
    <dgm:cxn modelId="{89E53311-52D8-4ADC-9B58-5A825A966D98}" type="presOf" srcId="{3AAE019A-AC34-488F-8A9B-8B8F2510DE1E}" destId="{52B80901-3F2C-4E73-8306-23D3FCF50749}" srcOrd="0" destOrd="2" presId="urn:microsoft.com/office/officeart/2008/layout/TitlePictureLineup"/>
    <dgm:cxn modelId="{D262D0B0-7C06-4276-B1A6-C39017B5DB97}" type="presOf" srcId="{FB250B59-B5CD-44F9-820C-BCDC0F80AFE3}" destId="{52B80901-3F2C-4E73-8306-23D3FCF50749}" srcOrd="0" destOrd="1" presId="urn:microsoft.com/office/officeart/2008/layout/TitlePictureLineup"/>
    <dgm:cxn modelId="{29DC8AEC-15BB-4DD8-BCF0-98C3C28A6116}" type="presOf" srcId="{DBDD6A85-586E-41AA-AA28-20E9A111497E}" destId="{322C8665-180E-4465-8CCB-46FD0D748615}" srcOrd="0" destOrd="1" presId="urn:microsoft.com/office/officeart/2008/layout/TitlePictureLineup"/>
    <dgm:cxn modelId="{B9A386C0-432B-4AEB-8D74-757C4DED0C26}" type="presOf" srcId="{9A8F963D-3752-4B18-AAC0-BA8DF4CD422B}" destId="{322C8665-180E-4465-8CCB-46FD0D748615}" srcOrd="0" destOrd="0" presId="urn:microsoft.com/office/officeart/2008/layout/TitlePictureLineup"/>
    <dgm:cxn modelId="{08016114-3F9B-4B74-A5E5-15B118B89187}" srcId="{DA05FD88-349E-4A8F-9842-94D0B2016AE3}" destId="{9A8F963D-3752-4B18-AAC0-BA8DF4CD422B}" srcOrd="0" destOrd="0" parTransId="{3AE627A5-1AE4-4C13-8693-784CB749BAF1}" sibTransId="{15684F8A-DFDA-41CC-9CF8-13BD04C22BEA}"/>
    <dgm:cxn modelId="{1F753499-B268-4A5D-9959-B20E7C2B2111}" type="presOf" srcId="{AEE675CE-4AB9-4A79-A017-B950602D36EC}" destId="{A636BD86-F6A9-4113-87D8-605B943F3A67}" srcOrd="0" destOrd="0" presId="urn:microsoft.com/office/officeart/2008/layout/TitlePictureLineup"/>
    <dgm:cxn modelId="{4146E1C8-F691-4678-936F-764A78274B10}" type="presOf" srcId="{880B0270-CFDD-493A-80C4-9A5E0B4125C5}" destId="{A636BD86-F6A9-4113-87D8-605B943F3A67}" srcOrd="0" destOrd="1" presId="urn:microsoft.com/office/officeart/2008/layout/TitlePictureLineup"/>
    <dgm:cxn modelId="{5B2DE081-4998-44D0-BFB9-52B6FA8D3B78}" srcId="{D57EDB8F-B24F-41CB-8881-F7DEBC45A0DE}" destId="{DA05FD88-349E-4A8F-9842-94D0B2016AE3}" srcOrd="1" destOrd="0" parTransId="{91966E20-796B-46AA-83C9-DB69C8E99704}" sibTransId="{4E90705E-F959-430A-B900-937422A20A50}"/>
    <dgm:cxn modelId="{262801AD-0FC8-413B-8213-FE7EBFC6ECF4}" type="presOf" srcId="{D57EDB8F-B24F-41CB-8881-F7DEBC45A0DE}" destId="{DDA46C4C-82C8-4DA8-A233-457B5A1523E7}" srcOrd="0" destOrd="0" presId="urn:microsoft.com/office/officeart/2008/layout/TitlePictureLineup"/>
    <dgm:cxn modelId="{A0A13082-E162-4235-8B77-0EE651A7B02D}" srcId="{48971939-5787-4DD1-AD36-FDDA88482B6F}" destId="{FB250B59-B5CD-44F9-820C-BCDC0F80AFE3}" srcOrd="1" destOrd="0" parTransId="{02A4695C-41E0-498F-BD0B-4DD99E633028}" sibTransId="{63691C6F-F23E-4FA9-B14F-BC334AD279FE}"/>
    <dgm:cxn modelId="{58101A69-A33F-4D54-A55E-9EA0BF1B62BB}" type="presOf" srcId="{CBDF8D4A-5F90-485B-AA8F-86BA80B8AD97}" destId="{4EB300E1-818C-4561-9790-5CD46919285A}" srcOrd="0" destOrd="0" presId="urn:microsoft.com/office/officeart/2008/layout/TitlePictureLineup"/>
    <dgm:cxn modelId="{754376F5-8628-427D-823C-616C037C7D75}" srcId="{D57EDB8F-B24F-41CB-8881-F7DEBC45A0DE}" destId="{48971939-5787-4DD1-AD36-FDDA88482B6F}" srcOrd="0" destOrd="0" parTransId="{826D6B2A-FA67-40F6-B0A9-F7C9618B6FFA}" sibTransId="{E5217AFC-FC6D-4F48-B1BE-902C6F2E5450}"/>
    <dgm:cxn modelId="{83253960-729E-4EF3-880A-E1A1ED19190C}" srcId="{48971939-5787-4DD1-AD36-FDDA88482B6F}" destId="{57B22910-98B7-4D3D-B084-25D5377801D3}" srcOrd="0" destOrd="0" parTransId="{445FED55-295E-47F7-8623-7CD417258994}" sibTransId="{35370B14-EF9F-4DD1-9CF3-01482EFB3ACA}"/>
    <dgm:cxn modelId="{9B8A94A3-DECC-4EE8-A652-DECF9A51C0D9}" type="presOf" srcId="{48971939-5787-4DD1-AD36-FDDA88482B6F}" destId="{84A64D37-E082-4255-B3BD-F4785048DCF9}" srcOrd="0" destOrd="0" presId="urn:microsoft.com/office/officeart/2008/layout/TitlePictureLineup"/>
    <dgm:cxn modelId="{3615563D-4C4A-4B6F-97F2-DD770C3E044E}" srcId="{DA05FD88-349E-4A8F-9842-94D0B2016AE3}" destId="{DBDD6A85-586E-41AA-AA28-20E9A111497E}" srcOrd="1" destOrd="0" parTransId="{1C831D64-8330-4C80-B56A-41D29D63383C}" sibTransId="{6F8B072F-329B-4AF8-B053-9460B760310B}"/>
    <dgm:cxn modelId="{A238DA56-22D2-4335-8BD4-6AE8484F83D0}" type="presOf" srcId="{57B22910-98B7-4D3D-B084-25D5377801D3}" destId="{52B80901-3F2C-4E73-8306-23D3FCF50749}" srcOrd="0" destOrd="0" presId="urn:microsoft.com/office/officeart/2008/layout/TitlePictureLineup"/>
    <dgm:cxn modelId="{F80309D7-2185-4305-8246-9CC10E8FD75C}" srcId="{D57EDB8F-B24F-41CB-8881-F7DEBC45A0DE}" destId="{CBDF8D4A-5F90-485B-AA8F-86BA80B8AD97}" srcOrd="2" destOrd="0" parTransId="{817D84CE-6976-4FC8-871A-29C8D8B470DE}" sibTransId="{74165D97-ABE6-4A70-97F0-F16D797056E2}"/>
    <dgm:cxn modelId="{660F4EE1-A206-40F8-88D9-A687BA9C2FDC}" srcId="{48971939-5787-4DD1-AD36-FDDA88482B6F}" destId="{3AAE019A-AC34-488F-8A9B-8B8F2510DE1E}" srcOrd="2" destOrd="0" parTransId="{1091ED52-16A9-4E46-A574-D6FBFF30520F}" sibTransId="{3016ECCE-C8BB-47B2-8C16-2CB751FF467C}"/>
    <dgm:cxn modelId="{13A4F46F-7701-4563-9DF3-D9195E2EEA17}" srcId="{CBDF8D4A-5F90-485B-AA8F-86BA80B8AD97}" destId="{AEE675CE-4AB9-4A79-A017-B950602D36EC}" srcOrd="0" destOrd="0" parTransId="{8FD9CA4C-FAFA-4552-8AD6-9A2630EFF527}" sibTransId="{2C724E5D-8929-44F7-9FA4-3C31CB1A938E}"/>
    <dgm:cxn modelId="{DEA84584-F382-4761-89A8-BA909D7545DF}" srcId="{CBDF8D4A-5F90-485B-AA8F-86BA80B8AD97}" destId="{880B0270-CFDD-493A-80C4-9A5E0B4125C5}" srcOrd="1" destOrd="0" parTransId="{8A2D7C4A-315F-4FF8-8E0E-7655335927D0}" sibTransId="{6949DF21-C929-4695-8BA0-A98D9E6D73EE}"/>
    <dgm:cxn modelId="{C76675B2-71B0-4791-9519-871EF8D40073}" type="presParOf" srcId="{DDA46C4C-82C8-4DA8-A233-457B5A1523E7}" destId="{AFDD421A-8741-4EA5-887F-EE6537155921}" srcOrd="0" destOrd="0" presId="urn:microsoft.com/office/officeart/2008/layout/TitlePictureLineup"/>
    <dgm:cxn modelId="{BD18922B-38A1-4F1C-A832-FA068164D855}" type="presParOf" srcId="{AFDD421A-8741-4EA5-887F-EE6537155921}" destId="{51D313D5-8DD6-412F-A4CF-C14AF6EE4507}" srcOrd="0" destOrd="0" presId="urn:microsoft.com/office/officeart/2008/layout/TitlePictureLineup"/>
    <dgm:cxn modelId="{19DA2706-51ED-4BF8-A444-2BF58C4CE4DE}" type="presParOf" srcId="{AFDD421A-8741-4EA5-887F-EE6537155921}" destId="{F9E07B23-BBD0-457E-967D-64FDA60A106F}" srcOrd="1" destOrd="0" presId="urn:microsoft.com/office/officeart/2008/layout/TitlePictureLineup"/>
    <dgm:cxn modelId="{014CA3B2-E7DE-434C-9EEA-03F441D7ACF7}" type="presParOf" srcId="{AFDD421A-8741-4EA5-887F-EE6537155921}" destId="{52B80901-3F2C-4E73-8306-23D3FCF50749}" srcOrd="2" destOrd="0" presId="urn:microsoft.com/office/officeart/2008/layout/TitlePictureLineup"/>
    <dgm:cxn modelId="{56B1F23A-CDFC-454C-80EA-6495CC616944}" type="presParOf" srcId="{AFDD421A-8741-4EA5-887F-EE6537155921}" destId="{84A64D37-E082-4255-B3BD-F4785048DCF9}" srcOrd="3" destOrd="0" presId="urn:microsoft.com/office/officeart/2008/layout/TitlePictureLineup"/>
    <dgm:cxn modelId="{5B8CB7AB-4359-4AA4-A639-4E7C993D850A}" type="presParOf" srcId="{DDA46C4C-82C8-4DA8-A233-457B5A1523E7}" destId="{174C3101-BAFE-41D0-8C4B-5A640B4F6783}" srcOrd="1" destOrd="0" presId="urn:microsoft.com/office/officeart/2008/layout/TitlePictureLineup"/>
    <dgm:cxn modelId="{10A47211-AF43-47D4-8B73-AB4E07BC93EA}" type="presParOf" srcId="{DDA46C4C-82C8-4DA8-A233-457B5A1523E7}" destId="{E37F02CF-D5DA-402A-BFB9-F48585C3592D}" srcOrd="2" destOrd="0" presId="urn:microsoft.com/office/officeart/2008/layout/TitlePictureLineup"/>
    <dgm:cxn modelId="{6D10F794-DD41-4833-828B-DF4E9B10AEAF}" type="presParOf" srcId="{E37F02CF-D5DA-402A-BFB9-F48585C3592D}" destId="{6896E4C8-5872-4800-81EF-2F2693404D6C}" srcOrd="0" destOrd="0" presId="urn:microsoft.com/office/officeart/2008/layout/TitlePictureLineup"/>
    <dgm:cxn modelId="{401654AA-B823-4415-BD24-136F1A25FDE5}" type="presParOf" srcId="{E37F02CF-D5DA-402A-BFB9-F48585C3592D}" destId="{9CEC7FE5-A332-4577-B9DD-BAEA546E7F12}" srcOrd="1" destOrd="0" presId="urn:microsoft.com/office/officeart/2008/layout/TitlePictureLineup"/>
    <dgm:cxn modelId="{92848DA9-49CC-4D3F-B163-85FA4F216006}" type="presParOf" srcId="{E37F02CF-D5DA-402A-BFB9-F48585C3592D}" destId="{322C8665-180E-4465-8CCB-46FD0D748615}" srcOrd="2" destOrd="0" presId="urn:microsoft.com/office/officeart/2008/layout/TitlePictureLineup"/>
    <dgm:cxn modelId="{97DB2C3C-081F-4834-9255-761679A89D90}" type="presParOf" srcId="{E37F02CF-D5DA-402A-BFB9-F48585C3592D}" destId="{3B9173E2-588C-41E0-81A7-B9E8CBE55DCF}" srcOrd="3" destOrd="0" presId="urn:microsoft.com/office/officeart/2008/layout/TitlePictureLineup"/>
    <dgm:cxn modelId="{E9E7B05E-4A8F-4634-AB14-D8C5E3183D10}" type="presParOf" srcId="{DDA46C4C-82C8-4DA8-A233-457B5A1523E7}" destId="{35ABAFEF-58EF-4C56-AB81-B1B33D6E5683}" srcOrd="3" destOrd="0" presId="urn:microsoft.com/office/officeart/2008/layout/TitlePictureLineup"/>
    <dgm:cxn modelId="{F31E184D-90A7-4AFA-A958-5A47731383BA}" type="presParOf" srcId="{DDA46C4C-82C8-4DA8-A233-457B5A1523E7}" destId="{DE16AFEA-C6CB-427E-A9FD-A9D7A0297EF8}" srcOrd="4" destOrd="0" presId="urn:microsoft.com/office/officeart/2008/layout/TitlePictureLineup"/>
    <dgm:cxn modelId="{25FA3A38-63AF-495D-9642-FB39CBE0A25D}" type="presParOf" srcId="{DE16AFEA-C6CB-427E-A9FD-A9D7A0297EF8}" destId="{450F9244-8A15-48EE-8D5F-7C604CCEA2F6}" srcOrd="0" destOrd="0" presId="urn:microsoft.com/office/officeart/2008/layout/TitlePictureLineup"/>
    <dgm:cxn modelId="{D027E33D-9B91-4F68-9EF4-B04A256B9810}" type="presParOf" srcId="{DE16AFEA-C6CB-427E-A9FD-A9D7A0297EF8}" destId="{10A1143B-5B6D-4EBC-BC75-E80C622AFB50}" srcOrd="1" destOrd="0" presId="urn:microsoft.com/office/officeart/2008/layout/TitlePictureLineup"/>
    <dgm:cxn modelId="{71542C2F-192D-475B-B981-6440102B9F79}" type="presParOf" srcId="{DE16AFEA-C6CB-427E-A9FD-A9D7A0297EF8}" destId="{A636BD86-F6A9-4113-87D8-605B943F3A67}" srcOrd="2" destOrd="0" presId="urn:microsoft.com/office/officeart/2008/layout/TitlePictureLineup"/>
    <dgm:cxn modelId="{AC7FA7EC-DBD0-4E6A-A358-CB1307398A58}" type="presParOf" srcId="{DE16AFEA-C6CB-427E-A9FD-A9D7A0297EF8}" destId="{4EB300E1-818C-4561-9790-5CD46919285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726EE-6530-4CA6-8C77-92F266604B63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67CDE3-0AC1-4BFA-9CEE-BD70ED8BA8AB}">
      <dgm:prSet phldrT="[Text]"/>
      <dgm:spPr/>
      <dgm:t>
        <a:bodyPr/>
        <a:lstStyle/>
        <a:p>
          <a:r>
            <a:rPr lang="en-US" dirty="0"/>
            <a:t>One serving of guava</a:t>
          </a:r>
        </a:p>
      </dgm:t>
    </dgm:pt>
    <dgm:pt modelId="{4836F165-34AE-4E9D-9AA7-5C3E4ECC705B}" type="parTrans" cxnId="{F91CAA1C-7F55-4800-A90E-490B9CDF3BFB}">
      <dgm:prSet/>
      <dgm:spPr/>
      <dgm:t>
        <a:bodyPr/>
        <a:lstStyle/>
        <a:p>
          <a:endParaRPr lang="en-US"/>
        </a:p>
      </dgm:t>
    </dgm:pt>
    <dgm:pt modelId="{62CC95DD-E1AD-4258-8374-5405D7F965E2}" type="sibTrans" cxnId="{F91CAA1C-7F55-4800-A90E-490B9CDF3BFB}">
      <dgm:prSet/>
      <dgm:spPr/>
      <dgm:t>
        <a:bodyPr/>
        <a:lstStyle/>
        <a:p>
          <a:endParaRPr lang="en-US"/>
        </a:p>
      </dgm:t>
    </dgm:pt>
    <dgm:pt modelId="{26DAAF1D-6C0C-4CD2-817C-EC591D773190}">
      <dgm:prSet phldrT="[Text]"/>
      <dgm:spPr/>
      <dgm:t>
        <a:bodyPr/>
        <a:lstStyle/>
        <a:p>
          <a:r>
            <a:rPr lang="en-US" dirty="0"/>
            <a:t>½ cup (</a:t>
          </a:r>
          <a:r>
            <a:rPr lang="en-US" dirty="0">
              <a:solidFill>
                <a:schemeClr val="tx1"/>
              </a:solidFill>
            </a:rPr>
            <a:t>approximately 82 </a:t>
          </a:r>
          <a:r>
            <a:rPr lang="en-US" dirty="0" smtClean="0">
              <a:solidFill>
                <a:schemeClr val="tx1"/>
              </a:solidFill>
            </a:rPr>
            <a:t>grams)</a:t>
          </a:r>
          <a:r>
            <a:rPr lang="en-US" baseline="30000" dirty="0" smtClean="0">
              <a:solidFill>
                <a:schemeClr val="tx1"/>
              </a:solidFill>
            </a:rPr>
            <a:t>A</a:t>
          </a:r>
          <a:endParaRPr lang="en-US" baseline="30000" dirty="0">
            <a:solidFill>
              <a:schemeClr val="tx1"/>
            </a:solidFill>
          </a:endParaRPr>
        </a:p>
      </dgm:t>
    </dgm:pt>
    <dgm:pt modelId="{68028140-A420-4EC8-A88A-F6B72F2A3963}" type="parTrans" cxnId="{98AB7CFF-9244-464F-9270-9927231E574D}">
      <dgm:prSet/>
      <dgm:spPr/>
      <dgm:t>
        <a:bodyPr/>
        <a:lstStyle/>
        <a:p>
          <a:endParaRPr lang="en-US"/>
        </a:p>
      </dgm:t>
    </dgm:pt>
    <dgm:pt modelId="{379FCB18-D1BB-47C5-8369-8F3C3BCB0B51}" type="sibTrans" cxnId="{98AB7CFF-9244-464F-9270-9927231E574D}">
      <dgm:prSet/>
      <dgm:spPr/>
      <dgm:t>
        <a:bodyPr/>
        <a:lstStyle/>
        <a:p>
          <a:endParaRPr lang="en-US"/>
        </a:p>
      </dgm:t>
    </dgm:pt>
    <dgm:pt modelId="{E18CCC9A-2BFB-413A-B7A7-B750C12FB24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</a:t>
          </a:r>
          <a:r>
            <a:rPr lang="en-US" dirty="0" smtClean="0">
              <a:solidFill>
                <a:schemeClr val="tx1"/>
              </a:solidFill>
            </a:rPr>
            <a:t>187 mg </a:t>
          </a:r>
          <a:r>
            <a:rPr lang="en-US" dirty="0">
              <a:solidFill>
                <a:schemeClr val="tx1"/>
              </a:solidFill>
            </a:rPr>
            <a:t>of vitamin </a:t>
          </a:r>
          <a:r>
            <a:rPr lang="en-US" dirty="0"/>
            <a:t>C</a:t>
          </a:r>
        </a:p>
      </dgm:t>
    </dgm:pt>
    <dgm:pt modelId="{B23197F6-4F0C-497A-AD7F-8E319ABA3402}" type="parTrans" cxnId="{60FCF119-C71D-40CB-A882-0148A77B8611}">
      <dgm:prSet/>
      <dgm:spPr/>
      <dgm:t>
        <a:bodyPr/>
        <a:lstStyle/>
        <a:p>
          <a:endParaRPr lang="en-US"/>
        </a:p>
      </dgm:t>
    </dgm:pt>
    <dgm:pt modelId="{33EC7B9A-2FB6-44DF-A336-E64DF3F0A87C}" type="sibTrans" cxnId="{60FCF119-C71D-40CB-A882-0148A77B8611}">
      <dgm:prSet/>
      <dgm:spPr/>
      <dgm:t>
        <a:bodyPr/>
        <a:lstStyle/>
        <a:p>
          <a:endParaRPr lang="en-US"/>
        </a:p>
      </dgm:t>
    </dgm:pt>
    <dgm:pt modelId="{59094C3C-8AC9-4B36-98BA-1502589FC286}">
      <dgm:prSet phldrT="[Text]"/>
      <dgm:spPr/>
      <dgm:t>
        <a:bodyPr/>
        <a:lstStyle/>
        <a:p>
          <a:r>
            <a:rPr lang="en-US" dirty="0"/>
            <a:t>One serving of orange</a:t>
          </a:r>
        </a:p>
      </dgm:t>
    </dgm:pt>
    <dgm:pt modelId="{34D779E4-DDC5-4FC3-AC8A-242D8CB55529}" type="parTrans" cxnId="{3505F1CE-6CE1-48B2-9EC3-C3A3878BC72D}">
      <dgm:prSet/>
      <dgm:spPr/>
      <dgm:t>
        <a:bodyPr/>
        <a:lstStyle/>
        <a:p>
          <a:endParaRPr lang="en-US"/>
        </a:p>
      </dgm:t>
    </dgm:pt>
    <dgm:pt modelId="{715C1B30-4194-4960-AAB3-AF8A097502BB}" type="sibTrans" cxnId="{3505F1CE-6CE1-48B2-9EC3-C3A3878BC72D}">
      <dgm:prSet/>
      <dgm:spPr/>
      <dgm:t>
        <a:bodyPr/>
        <a:lstStyle/>
        <a:p>
          <a:endParaRPr lang="en-US"/>
        </a:p>
      </dgm:t>
    </dgm:pt>
    <dgm:pt modelId="{E8F2E157-5377-49F1-8C2F-467E8E0397C8}">
      <dgm:prSet phldrT="[Text]"/>
      <dgm:spPr/>
      <dgm:t>
        <a:bodyPr/>
        <a:lstStyle/>
        <a:p>
          <a:r>
            <a:rPr lang="en-US" dirty="0"/>
            <a:t>1 orange (</a:t>
          </a:r>
          <a:r>
            <a:rPr lang="en-US" dirty="0">
              <a:solidFill>
                <a:schemeClr val="tx1"/>
              </a:solidFill>
            </a:rPr>
            <a:t>approximately 151 </a:t>
          </a:r>
          <a:r>
            <a:rPr lang="en-US" dirty="0" smtClean="0">
              <a:solidFill>
                <a:schemeClr val="tx1"/>
              </a:solidFill>
            </a:rPr>
            <a:t>grams)</a:t>
          </a:r>
          <a:r>
            <a:rPr lang="en-US" baseline="30000" dirty="0" smtClean="0">
              <a:solidFill>
                <a:schemeClr val="tx1"/>
              </a:solidFill>
            </a:rPr>
            <a:t>B</a:t>
          </a:r>
          <a:endParaRPr lang="en-US" baseline="30000" dirty="0">
            <a:solidFill>
              <a:schemeClr val="tx1"/>
            </a:solidFill>
          </a:endParaRPr>
        </a:p>
      </dgm:t>
    </dgm:pt>
    <dgm:pt modelId="{BAAD9AFB-7ACC-41D9-9A97-33695B7C5E57}" type="parTrans" cxnId="{7FCBFAB9-E52A-42A9-960F-08143BB00A35}">
      <dgm:prSet/>
      <dgm:spPr/>
      <dgm:t>
        <a:bodyPr/>
        <a:lstStyle/>
        <a:p>
          <a:endParaRPr lang="en-US"/>
        </a:p>
      </dgm:t>
    </dgm:pt>
    <dgm:pt modelId="{C57AF25E-B6D1-43B1-81E1-460FBF625807}" type="sibTrans" cxnId="{7FCBFAB9-E52A-42A9-960F-08143BB00A35}">
      <dgm:prSet/>
      <dgm:spPr/>
      <dgm:t>
        <a:bodyPr/>
        <a:lstStyle/>
        <a:p>
          <a:endParaRPr lang="en-US"/>
        </a:p>
      </dgm:t>
    </dgm:pt>
    <dgm:pt modelId="{9C4EAD43-456E-488D-BD74-FB1F8C7BBA6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</a:t>
          </a:r>
          <a:r>
            <a:rPr lang="en-US" dirty="0" smtClean="0">
              <a:solidFill>
                <a:schemeClr val="tx1"/>
              </a:solidFill>
            </a:rPr>
            <a:t>68 </a:t>
          </a:r>
          <a:r>
            <a:rPr lang="en-US" dirty="0">
              <a:solidFill>
                <a:schemeClr val="tx1"/>
              </a:solidFill>
            </a:rPr>
            <a:t>mg of vitamin C</a:t>
          </a:r>
        </a:p>
      </dgm:t>
    </dgm:pt>
    <dgm:pt modelId="{58E0CD69-E0EF-411E-B911-AE56EBDF1382}" type="parTrans" cxnId="{D0D035BF-35F5-470D-A153-0C8C0DFD0704}">
      <dgm:prSet/>
      <dgm:spPr/>
      <dgm:t>
        <a:bodyPr/>
        <a:lstStyle/>
        <a:p>
          <a:endParaRPr lang="en-US"/>
        </a:p>
      </dgm:t>
    </dgm:pt>
    <dgm:pt modelId="{2C18FD19-7EEA-4103-9CE4-70ECCEA58593}" type="sibTrans" cxnId="{D0D035BF-35F5-470D-A153-0C8C0DFD0704}">
      <dgm:prSet/>
      <dgm:spPr/>
      <dgm:t>
        <a:bodyPr/>
        <a:lstStyle/>
        <a:p>
          <a:endParaRPr lang="en-US"/>
        </a:p>
      </dgm:t>
    </dgm:pt>
    <dgm:pt modelId="{8DE05E04-F8D0-4661-8739-33C93040ED73}">
      <dgm:prSet phldrT="[Text]"/>
      <dgm:spPr/>
      <dgm:t>
        <a:bodyPr/>
        <a:lstStyle/>
        <a:p>
          <a:r>
            <a:rPr lang="en-US" dirty="0"/>
            <a:t>One serving of potato</a:t>
          </a:r>
        </a:p>
      </dgm:t>
    </dgm:pt>
    <dgm:pt modelId="{FC640334-B533-4C77-BB5E-85DABF428228}" type="parTrans" cxnId="{A99910CA-F322-4835-B985-4CEC129554C5}">
      <dgm:prSet/>
      <dgm:spPr/>
      <dgm:t>
        <a:bodyPr/>
        <a:lstStyle/>
        <a:p>
          <a:endParaRPr lang="en-US"/>
        </a:p>
      </dgm:t>
    </dgm:pt>
    <dgm:pt modelId="{3B568F75-56B2-4EC2-B1CE-1E5D1B794D5E}" type="sibTrans" cxnId="{A99910CA-F322-4835-B985-4CEC129554C5}">
      <dgm:prSet/>
      <dgm:spPr/>
      <dgm:t>
        <a:bodyPr/>
        <a:lstStyle/>
        <a:p>
          <a:endParaRPr lang="en-US"/>
        </a:p>
      </dgm:t>
    </dgm:pt>
    <dgm:pt modelId="{26DBD495-7FA2-4B64-9AF9-98835CAE14EB}">
      <dgm:prSet phldrT="[Text]"/>
      <dgm:spPr/>
      <dgm:t>
        <a:bodyPr/>
        <a:lstStyle/>
        <a:p>
          <a:r>
            <a:rPr lang="en-US" dirty="0"/>
            <a:t>½ cup (</a:t>
          </a:r>
          <a:r>
            <a:rPr lang="en-US" dirty="0">
              <a:solidFill>
                <a:schemeClr val="tx1"/>
              </a:solidFill>
            </a:rPr>
            <a:t>approximately 75 </a:t>
          </a:r>
          <a:r>
            <a:rPr lang="en-US" dirty="0" smtClean="0">
              <a:solidFill>
                <a:schemeClr val="tx1"/>
              </a:solidFill>
            </a:rPr>
            <a:t>grams)</a:t>
          </a:r>
          <a:r>
            <a:rPr lang="en-US" baseline="30000" dirty="0" smtClean="0">
              <a:solidFill>
                <a:schemeClr val="tx1"/>
              </a:solidFill>
            </a:rPr>
            <a:t>A</a:t>
          </a:r>
          <a:endParaRPr lang="en-US" baseline="30000" dirty="0">
            <a:solidFill>
              <a:schemeClr val="tx1"/>
            </a:solidFill>
          </a:endParaRPr>
        </a:p>
      </dgm:t>
    </dgm:pt>
    <dgm:pt modelId="{1F6DF4DF-EDA3-43C6-8969-1FB8432ACCC5}" type="parTrans" cxnId="{EAB8AAA2-593C-499B-95AC-21D86144F4D1}">
      <dgm:prSet/>
      <dgm:spPr/>
      <dgm:t>
        <a:bodyPr/>
        <a:lstStyle/>
        <a:p>
          <a:endParaRPr lang="en-US"/>
        </a:p>
      </dgm:t>
    </dgm:pt>
    <dgm:pt modelId="{FFBA0752-1BE9-4950-90E2-9425A1152EF7}" type="sibTrans" cxnId="{EAB8AAA2-593C-499B-95AC-21D86144F4D1}">
      <dgm:prSet/>
      <dgm:spPr/>
      <dgm:t>
        <a:bodyPr/>
        <a:lstStyle/>
        <a:p>
          <a:endParaRPr lang="en-US"/>
        </a:p>
      </dgm:t>
    </dgm:pt>
    <dgm:pt modelId="{E942C77B-0E76-4EA8-928E-73154EE2448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6.7 </a:t>
          </a:r>
          <a:r>
            <a:rPr lang="en-US" dirty="0"/>
            <a:t>mg of vitamin C</a:t>
          </a:r>
        </a:p>
      </dgm:t>
    </dgm:pt>
    <dgm:pt modelId="{23B15E37-614D-4FEC-9BEE-BA6624F22094}" type="parTrans" cxnId="{996FB1A8-B42F-426E-B8C5-C006D2CCAC57}">
      <dgm:prSet/>
      <dgm:spPr/>
      <dgm:t>
        <a:bodyPr/>
        <a:lstStyle/>
        <a:p>
          <a:endParaRPr lang="en-US"/>
        </a:p>
      </dgm:t>
    </dgm:pt>
    <dgm:pt modelId="{3B51ED29-0EF5-4361-A2E6-4A334FC445BA}" type="sibTrans" cxnId="{996FB1A8-B42F-426E-B8C5-C006D2CCAC57}">
      <dgm:prSet/>
      <dgm:spPr/>
      <dgm:t>
        <a:bodyPr/>
        <a:lstStyle/>
        <a:p>
          <a:endParaRPr lang="en-US"/>
        </a:p>
      </dgm:t>
    </dgm:pt>
    <dgm:pt modelId="{7E6E3B09-D2B3-41D4-A2D6-651FDAE4E4ED}" type="pres">
      <dgm:prSet presAssocID="{8BC726EE-6530-4CA6-8C77-92F266604B63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77FA50DD-711E-4FD3-A5C4-9D2B737E8AF6}" type="pres">
      <dgm:prSet presAssocID="{AD67CDE3-0AC1-4BFA-9CEE-BD70ED8BA8AB}" presName="composite" presStyleCnt="0"/>
      <dgm:spPr/>
    </dgm:pt>
    <dgm:pt modelId="{3299F203-7FCC-4713-8BDB-FE2DB95ABD7C}" type="pres">
      <dgm:prSet presAssocID="{AD67CDE3-0AC1-4BFA-9CEE-BD70ED8BA8AB}" presName="Accent" presStyleLbl="alignAcc1" presStyleIdx="0" presStyleCnt="3"/>
      <dgm:spPr/>
    </dgm:pt>
    <dgm:pt modelId="{4065DAC8-3FDB-4C27-8761-34C278E2597D}" type="pres">
      <dgm:prSet presAssocID="{AD67CDE3-0AC1-4BFA-9CEE-BD70ED8BA8AB}" presName="Image" presStyleLbl="node1" presStyleIdx="0" presStyleCnt="3"/>
      <dgm:spPr/>
    </dgm:pt>
    <dgm:pt modelId="{B87C771A-E0DD-4276-A1B0-5E8792E56CC6}" type="pres">
      <dgm:prSet presAssocID="{AD67CDE3-0AC1-4BFA-9CEE-BD70ED8BA8AB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1B1C428-1908-4CB5-A189-D45384787502}" type="pres">
      <dgm:prSet presAssocID="{AD67CDE3-0AC1-4BFA-9CEE-BD70ED8BA8AB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C29023E-7975-459A-AE49-DD7331961E2C}" type="pres">
      <dgm:prSet presAssocID="{62CC95DD-E1AD-4258-8374-5405D7F965E2}" presName="sibTrans" presStyleCnt="0"/>
      <dgm:spPr/>
    </dgm:pt>
    <dgm:pt modelId="{CDF93316-FEF8-43B6-95EF-700D62637577}" type="pres">
      <dgm:prSet presAssocID="{59094C3C-8AC9-4B36-98BA-1502589FC286}" presName="composite" presStyleCnt="0"/>
      <dgm:spPr/>
    </dgm:pt>
    <dgm:pt modelId="{8A35D75E-AF6E-4FA5-80B0-1F8B6CE1B7BB}" type="pres">
      <dgm:prSet presAssocID="{59094C3C-8AC9-4B36-98BA-1502589FC286}" presName="Accent" presStyleLbl="alignAcc1" presStyleIdx="1" presStyleCnt="3"/>
      <dgm:spPr/>
    </dgm:pt>
    <dgm:pt modelId="{1851C9B9-911C-4A6C-AD42-4E4327A0887B}" type="pres">
      <dgm:prSet presAssocID="{59094C3C-8AC9-4B36-98BA-1502589FC286}" presName="Image" presStyleLbl="node1" presStyleIdx="1" presStyleCnt="3"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1D07EF2B-FCB5-4546-8174-53A618C31006}" type="pres">
      <dgm:prSet presAssocID="{59094C3C-8AC9-4B36-98BA-1502589FC286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59DF75F-74A6-445C-9266-265428FBC8FD}" type="pres">
      <dgm:prSet presAssocID="{59094C3C-8AC9-4B36-98BA-1502589FC286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CBE14DC-023F-4901-B3D5-945B801A6751}" type="pres">
      <dgm:prSet presAssocID="{715C1B30-4194-4960-AAB3-AF8A097502BB}" presName="sibTrans" presStyleCnt="0"/>
      <dgm:spPr/>
    </dgm:pt>
    <dgm:pt modelId="{213F66FF-D427-4B65-A7EF-62AB7AC55924}" type="pres">
      <dgm:prSet presAssocID="{8DE05E04-F8D0-4661-8739-33C93040ED73}" presName="composite" presStyleCnt="0"/>
      <dgm:spPr/>
    </dgm:pt>
    <dgm:pt modelId="{42D902E8-EAF1-4ACA-8E57-953DE78BB263}" type="pres">
      <dgm:prSet presAssocID="{8DE05E04-F8D0-4661-8739-33C93040ED73}" presName="Accent" presStyleLbl="alignAcc1" presStyleIdx="2" presStyleCnt="3"/>
      <dgm:spPr/>
    </dgm:pt>
    <dgm:pt modelId="{495D5E88-9DB6-4901-846E-246D0A2BF8D3}" type="pres">
      <dgm:prSet presAssocID="{8DE05E04-F8D0-4661-8739-33C93040ED73}" presName="Image" presStyleLbl="node1" presStyleIdx="2" presStyleCnt="3"/>
      <dgm:spPr/>
    </dgm:pt>
    <dgm:pt modelId="{4C58D43B-EE25-45A9-9339-B82F47FED25B}" type="pres">
      <dgm:prSet presAssocID="{8DE05E04-F8D0-4661-8739-33C93040ED73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5D3EAA8-55C9-44B5-8D64-C62DE8E9A8DA}" type="pres">
      <dgm:prSet presAssocID="{8DE05E04-F8D0-4661-8739-33C93040ED73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6A2C16D-F99F-4BC8-960F-0102570108A2}" type="presOf" srcId="{E18CCC9A-2BFB-413A-B7A7-B750C12FB248}" destId="{B87C771A-E0DD-4276-A1B0-5E8792E56CC6}" srcOrd="0" destOrd="1" presId="urn:microsoft.com/office/officeart/2008/layout/TitlePictureLineup"/>
    <dgm:cxn modelId="{4625BD82-ADE7-4B16-A766-8977C1E9ACCC}" type="presOf" srcId="{E8F2E157-5377-49F1-8C2F-467E8E0397C8}" destId="{1D07EF2B-FCB5-4546-8174-53A618C31006}" srcOrd="0" destOrd="0" presId="urn:microsoft.com/office/officeart/2008/layout/TitlePictureLineup"/>
    <dgm:cxn modelId="{2F37A68E-FE7D-46C7-A14D-FA165B13E81E}" type="presOf" srcId="{59094C3C-8AC9-4B36-98BA-1502589FC286}" destId="{F59DF75F-74A6-445C-9266-265428FBC8FD}" srcOrd="0" destOrd="0" presId="urn:microsoft.com/office/officeart/2008/layout/TitlePictureLineup"/>
    <dgm:cxn modelId="{863B83E8-3999-41BE-BD89-E3FBB1BDF06D}" type="presOf" srcId="{8BC726EE-6530-4CA6-8C77-92F266604B63}" destId="{7E6E3B09-D2B3-41D4-A2D6-651FDAE4E4ED}" srcOrd="0" destOrd="0" presId="urn:microsoft.com/office/officeart/2008/layout/TitlePictureLineup"/>
    <dgm:cxn modelId="{66E64938-0FFB-4FD4-8FB6-C5916D6B7B2E}" type="presOf" srcId="{8DE05E04-F8D0-4661-8739-33C93040ED73}" destId="{35D3EAA8-55C9-44B5-8D64-C62DE8E9A8DA}" srcOrd="0" destOrd="0" presId="urn:microsoft.com/office/officeart/2008/layout/TitlePictureLineup"/>
    <dgm:cxn modelId="{60FCF119-C71D-40CB-A882-0148A77B8611}" srcId="{AD67CDE3-0AC1-4BFA-9CEE-BD70ED8BA8AB}" destId="{E18CCC9A-2BFB-413A-B7A7-B750C12FB248}" srcOrd="1" destOrd="0" parTransId="{B23197F6-4F0C-497A-AD7F-8E319ABA3402}" sibTransId="{33EC7B9A-2FB6-44DF-A336-E64DF3F0A87C}"/>
    <dgm:cxn modelId="{996FB1A8-B42F-426E-B8C5-C006D2CCAC57}" srcId="{8DE05E04-F8D0-4661-8739-33C93040ED73}" destId="{E942C77B-0E76-4EA8-928E-73154EE24484}" srcOrd="1" destOrd="0" parTransId="{23B15E37-614D-4FEC-9BEE-BA6624F22094}" sibTransId="{3B51ED29-0EF5-4361-A2E6-4A334FC445BA}"/>
    <dgm:cxn modelId="{2EDC327C-69E6-4D0E-9C17-15353675FF01}" type="presOf" srcId="{26DBD495-7FA2-4B64-9AF9-98835CAE14EB}" destId="{4C58D43B-EE25-45A9-9339-B82F47FED25B}" srcOrd="0" destOrd="0" presId="urn:microsoft.com/office/officeart/2008/layout/TitlePictureLineup"/>
    <dgm:cxn modelId="{A99910CA-F322-4835-B985-4CEC129554C5}" srcId="{8BC726EE-6530-4CA6-8C77-92F266604B63}" destId="{8DE05E04-F8D0-4661-8739-33C93040ED73}" srcOrd="2" destOrd="0" parTransId="{FC640334-B533-4C77-BB5E-85DABF428228}" sibTransId="{3B568F75-56B2-4EC2-B1CE-1E5D1B794D5E}"/>
    <dgm:cxn modelId="{98AB7CFF-9244-464F-9270-9927231E574D}" srcId="{AD67CDE3-0AC1-4BFA-9CEE-BD70ED8BA8AB}" destId="{26DAAF1D-6C0C-4CD2-817C-EC591D773190}" srcOrd="0" destOrd="0" parTransId="{68028140-A420-4EC8-A88A-F6B72F2A3963}" sibTransId="{379FCB18-D1BB-47C5-8369-8F3C3BCB0B51}"/>
    <dgm:cxn modelId="{7FCBFAB9-E52A-42A9-960F-08143BB00A35}" srcId="{59094C3C-8AC9-4B36-98BA-1502589FC286}" destId="{E8F2E157-5377-49F1-8C2F-467E8E0397C8}" srcOrd="0" destOrd="0" parTransId="{BAAD9AFB-7ACC-41D9-9A97-33695B7C5E57}" sibTransId="{C57AF25E-B6D1-43B1-81E1-460FBF625807}"/>
    <dgm:cxn modelId="{D0D035BF-35F5-470D-A153-0C8C0DFD0704}" srcId="{59094C3C-8AC9-4B36-98BA-1502589FC286}" destId="{9C4EAD43-456E-488D-BD74-FB1F8C7BBA6A}" srcOrd="1" destOrd="0" parTransId="{58E0CD69-E0EF-411E-B911-AE56EBDF1382}" sibTransId="{2C18FD19-7EEA-4103-9CE4-70ECCEA58593}"/>
    <dgm:cxn modelId="{F91CAA1C-7F55-4800-A90E-490B9CDF3BFB}" srcId="{8BC726EE-6530-4CA6-8C77-92F266604B63}" destId="{AD67CDE3-0AC1-4BFA-9CEE-BD70ED8BA8AB}" srcOrd="0" destOrd="0" parTransId="{4836F165-34AE-4E9D-9AA7-5C3E4ECC705B}" sibTransId="{62CC95DD-E1AD-4258-8374-5405D7F965E2}"/>
    <dgm:cxn modelId="{3505F1CE-6CE1-48B2-9EC3-C3A3878BC72D}" srcId="{8BC726EE-6530-4CA6-8C77-92F266604B63}" destId="{59094C3C-8AC9-4B36-98BA-1502589FC286}" srcOrd="1" destOrd="0" parTransId="{34D779E4-DDC5-4FC3-AC8A-242D8CB55529}" sibTransId="{715C1B30-4194-4960-AAB3-AF8A097502BB}"/>
    <dgm:cxn modelId="{EAB8AAA2-593C-499B-95AC-21D86144F4D1}" srcId="{8DE05E04-F8D0-4661-8739-33C93040ED73}" destId="{26DBD495-7FA2-4B64-9AF9-98835CAE14EB}" srcOrd="0" destOrd="0" parTransId="{1F6DF4DF-EDA3-43C6-8969-1FB8432ACCC5}" sibTransId="{FFBA0752-1BE9-4950-90E2-9425A1152EF7}"/>
    <dgm:cxn modelId="{A4C825A9-AA31-4B15-8891-781B582D1ED2}" type="presOf" srcId="{9C4EAD43-456E-488D-BD74-FB1F8C7BBA6A}" destId="{1D07EF2B-FCB5-4546-8174-53A618C31006}" srcOrd="0" destOrd="1" presId="urn:microsoft.com/office/officeart/2008/layout/TitlePictureLineup"/>
    <dgm:cxn modelId="{1DDE725D-EB45-4508-B65B-5B2286B8AB04}" type="presOf" srcId="{26DAAF1D-6C0C-4CD2-817C-EC591D773190}" destId="{B87C771A-E0DD-4276-A1B0-5E8792E56CC6}" srcOrd="0" destOrd="0" presId="urn:microsoft.com/office/officeart/2008/layout/TitlePictureLineup"/>
    <dgm:cxn modelId="{1B4959FC-A050-49BC-8EB9-B51D5191DBFA}" type="presOf" srcId="{AD67CDE3-0AC1-4BFA-9CEE-BD70ED8BA8AB}" destId="{C1B1C428-1908-4CB5-A189-D45384787502}" srcOrd="0" destOrd="0" presId="urn:microsoft.com/office/officeart/2008/layout/TitlePictureLineup"/>
    <dgm:cxn modelId="{721DC6AE-2C06-4CCE-8590-6184112B5EF0}" type="presOf" srcId="{E942C77B-0E76-4EA8-928E-73154EE24484}" destId="{4C58D43B-EE25-45A9-9339-B82F47FED25B}" srcOrd="0" destOrd="1" presId="urn:microsoft.com/office/officeart/2008/layout/TitlePictureLineup"/>
    <dgm:cxn modelId="{1349181A-C9F0-43B9-83F3-2FC5542163F0}" type="presParOf" srcId="{7E6E3B09-D2B3-41D4-A2D6-651FDAE4E4ED}" destId="{77FA50DD-711E-4FD3-A5C4-9D2B737E8AF6}" srcOrd="0" destOrd="0" presId="urn:microsoft.com/office/officeart/2008/layout/TitlePictureLineup"/>
    <dgm:cxn modelId="{504BBBBE-F30B-4818-B38C-8FDFAB4B5490}" type="presParOf" srcId="{77FA50DD-711E-4FD3-A5C4-9D2B737E8AF6}" destId="{3299F203-7FCC-4713-8BDB-FE2DB95ABD7C}" srcOrd="0" destOrd="0" presId="urn:microsoft.com/office/officeart/2008/layout/TitlePictureLineup"/>
    <dgm:cxn modelId="{7835392B-AAD2-4787-A794-6C85B2D91C57}" type="presParOf" srcId="{77FA50DD-711E-4FD3-A5C4-9D2B737E8AF6}" destId="{4065DAC8-3FDB-4C27-8761-34C278E2597D}" srcOrd="1" destOrd="0" presId="urn:microsoft.com/office/officeart/2008/layout/TitlePictureLineup"/>
    <dgm:cxn modelId="{C56CAF98-527B-42BD-A50F-0A759C7C9213}" type="presParOf" srcId="{77FA50DD-711E-4FD3-A5C4-9D2B737E8AF6}" destId="{B87C771A-E0DD-4276-A1B0-5E8792E56CC6}" srcOrd="2" destOrd="0" presId="urn:microsoft.com/office/officeart/2008/layout/TitlePictureLineup"/>
    <dgm:cxn modelId="{70666498-84AD-4F79-868C-57671567AC26}" type="presParOf" srcId="{77FA50DD-711E-4FD3-A5C4-9D2B737E8AF6}" destId="{C1B1C428-1908-4CB5-A189-D45384787502}" srcOrd="3" destOrd="0" presId="urn:microsoft.com/office/officeart/2008/layout/TitlePictureLineup"/>
    <dgm:cxn modelId="{C926C08B-E676-45C5-A2B5-0A1A187FF495}" type="presParOf" srcId="{7E6E3B09-D2B3-41D4-A2D6-651FDAE4E4ED}" destId="{3C29023E-7975-459A-AE49-DD7331961E2C}" srcOrd="1" destOrd="0" presId="urn:microsoft.com/office/officeart/2008/layout/TitlePictureLineup"/>
    <dgm:cxn modelId="{A6A663CD-6C87-432E-B462-FE9B2EF14307}" type="presParOf" srcId="{7E6E3B09-D2B3-41D4-A2D6-651FDAE4E4ED}" destId="{CDF93316-FEF8-43B6-95EF-700D62637577}" srcOrd="2" destOrd="0" presId="urn:microsoft.com/office/officeart/2008/layout/TitlePictureLineup"/>
    <dgm:cxn modelId="{7351C11B-CD06-4EB3-A7F8-B7B9470193D5}" type="presParOf" srcId="{CDF93316-FEF8-43B6-95EF-700D62637577}" destId="{8A35D75E-AF6E-4FA5-80B0-1F8B6CE1B7BB}" srcOrd="0" destOrd="0" presId="urn:microsoft.com/office/officeart/2008/layout/TitlePictureLineup"/>
    <dgm:cxn modelId="{1D5C76B8-984D-4E8F-AC2B-FAC6C7314F9B}" type="presParOf" srcId="{CDF93316-FEF8-43B6-95EF-700D62637577}" destId="{1851C9B9-911C-4A6C-AD42-4E4327A0887B}" srcOrd="1" destOrd="0" presId="urn:microsoft.com/office/officeart/2008/layout/TitlePictureLineup"/>
    <dgm:cxn modelId="{D13B0B45-E8C2-467C-86E4-E1783D67AA7E}" type="presParOf" srcId="{CDF93316-FEF8-43B6-95EF-700D62637577}" destId="{1D07EF2B-FCB5-4546-8174-53A618C31006}" srcOrd="2" destOrd="0" presId="urn:microsoft.com/office/officeart/2008/layout/TitlePictureLineup"/>
    <dgm:cxn modelId="{5245A703-C80D-4526-BC00-6B896958728A}" type="presParOf" srcId="{CDF93316-FEF8-43B6-95EF-700D62637577}" destId="{F59DF75F-74A6-445C-9266-265428FBC8FD}" srcOrd="3" destOrd="0" presId="urn:microsoft.com/office/officeart/2008/layout/TitlePictureLineup"/>
    <dgm:cxn modelId="{CF087C10-8E67-4B2C-899B-11365A2F5ABC}" type="presParOf" srcId="{7E6E3B09-D2B3-41D4-A2D6-651FDAE4E4ED}" destId="{3CBE14DC-023F-4901-B3D5-945B801A6751}" srcOrd="3" destOrd="0" presId="urn:microsoft.com/office/officeart/2008/layout/TitlePictureLineup"/>
    <dgm:cxn modelId="{E3925429-0D40-46B3-8A22-A98AB08A2AEC}" type="presParOf" srcId="{7E6E3B09-D2B3-41D4-A2D6-651FDAE4E4ED}" destId="{213F66FF-D427-4B65-A7EF-62AB7AC55924}" srcOrd="4" destOrd="0" presId="urn:microsoft.com/office/officeart/2008/layout/TitlePictureLineup"/>
    <dgm:cxn modelId="{CD59DAE1-CD00-4FF2-A376-20EF9FF37783}" type="presParOf" srcId="{213F66FF-D427-4B65-A7EF-62AB7AC55924}" destId="{42D902E8-EAF1-4ACA-8E57-953DE78BB263}" srcOrd="0" destOrd="0" presId="urn:microsoft.com/office/officeart/2008/layout/TitlePictureLineup"/>
    <dgm:cxn modelId="{7D47E6E4-18D2-4F19-917B-170C988A7D7C}" type="presParOf" srcId="{213F66FF-D427-4B65-A7EF-62AB7AC55924}" destId="{495D5E88-9DB6-4901-846E-246D0A2BF8D3}" srcOrd="1" destOrd="0" presId="urn:microsoft.com/office/officeart/2008/layout/TitlePictureLineup"/>
    <dgm:cxn modelId="{1ABA9BD4-FB9B-4157-8054-5FF9E026E4FF}" type="presParOf" srcId="{213F66FF-D427-4B65-A7EF-62AB7AC55924}" destId="{4C58D43B-EE25-45A9-9339-B82F47FED25B}" srcOrd="2" destOrd="0" presId="urn:microsoft.com/office/officeart/2008/layout/TitlePictureLineup"/>
    <dgm:cxn modelId="{FC076BC9-F947-4BE5-ACF8-12EB91343533}" type="presParOf" srcId="{213F66FF-D427-4B65-A7EF-62AB7AC55924}" destId="{35D3EAA8-55C9-44B5-8D64-C62DE8E9A8D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30C65C-FD5C-4D90-8B13-53695E5650B2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63C34-BE8F-40B9-A435-2BCEFFE7D6D0}">
      <dgm:prSet phldrT="[Text]" custT="1"/>
      <dgm:spPr/>
      <dgm:t>
        <a:bodyPr/>
        <a:lstStyle/>
        <a:p>
          <a:r>
            <a:rPr lang="en-US" sz="1800" dirty="0"/>
            <a:t>One serving of sardines (with bones)</a:t>
          </a:r>
        </a:p>
      </dgm:t>
    </dgm:pt>
    <dgm:pt modelId="{7226F6DF-9813-4D33-B426-43ABA4D6C6E6}" type="parTrans" cxnId="{86EE03BC-1A81-49A4-AABE-81FBFFFBBC69}">
      <dgm:prSet/>
      <dgm:spPr/>
      <dgm:t>
        <a:bodyPr/>
        <a:lstStyle/>
        <a:p>
          <a:endParaRPr lang="en-US"/>
        </a:p>
      </dgm:t>
    </dgm:pt>
    <dgm:pt modelId="{3750875A-74EC-4A1A-A6D2-7456D722EE3C}" type="sibTrans" cxnId="{86EE03BC-1A81-49A4-AABE-81FBFFFBBC69}">
      <dgm:prSet/>
      <dgm:spPr/>
      <dgm:t>
        <a:bodyPr/>
        <a:lstStyle/>
        <a:p>
          <a:endParaRPr lang="en-US"/>
        </a:p>
      </dgm:t>
    </dgm:pt>
    <dgm:pt modelId="{6BB7537A-86A7-4F4D-A34B-A12FAC21E5F1}">
      <dgm:prSet phldrT="[Text]"/>
      <dgm:spPr/>
      <dgm:t>
        <a:bodyPr/>
        <a:lstStyle/>
        <a:p>
          <a:r>
            <a:rPr lang="en-US" dirty="0"/>
            <a:t>2 </a:t>
          </a:r>
          <a:r>
            <a:rPr lang="en-US" dirty="0">
              <a:solidFill>
                <a:schemeClr val="tx1"/>
              </a:solidFill>
            </a:rPr>
            <a:t>sardines (approximately 24 </a:t>
          </a:r>
          <a:r>
            <a:rPr lang="en-US" dirty="0" smtClean="0">
              <a:solidFill>
                <a:schemeClr val="tx1"/>
              </a:solidFill>
            </a:rPr>
            <a:t>grams)</a:t>
          </a:r>
          <a:r>
            <a:rPr lang="en-US" baseline="30000" dirty="0" smtClean="0">
              <a:solidFill>
                <a:schemeClr val="tx1"/>
              </a:solidFill>
            </a:rPr>
            <a:t>A</a:t>
          </a:r>
          <a:endParaRPr lang="en-US" baseline="30000" dirty="0">
            <a:solidFill>
              <a:schemeClr val="tx1"/>
            </a:solidFill>
          </a:endParaRPr>
        </a:p>
      </dgm:t>
    </dgm:pt>
    <dgm:pt modelId="{3A942F6E-090D-4CF7-8C62-E6294BCE18E5}" type="parTrans" cxnId="{2D290D25-A0C6-4EB5-94B0-2E71600D9588}">
      <dgm:prSet/>
      <dgm:spPr/>
      <dgm:t>
        <a:bodyPr/>
        <a:lstStyle/>
        <a:p>
          <a:endParaRPr lang="en-US"/>
        </a:p>
      </dgm:t>
    </dgm:pt>
    <dgm:pt modelId="{75F9C727-5772-4333-9911-AF4E253D77EB}" type="sibTrans" cxnId="{2D290D25-A0C6-4EB5-94B0-2E71600D9588}">
      <dgm:prSet/>
      <dgm:spPr/>
      <dgm:t>
        <a:bodyPr/>
        <a:lstStyle/>
        <a:p>
          <a:endParaRPr lang="en-US"/>
        </a:p>
      </dgm:t>
    </dgm:pt>
    <dgm:pt modelId="{3E80A129-3CDF-4F87-8ED2-C374DF93DBF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91.</a:t>
          </a:r>
          <a:r>
            <a:rPr lang="en-US" dirty="0"/>
            <a:t>7 mg of calcium</a:t>
          </a:r>
        </a:p>
      </dgm:t>
    </dgm:pt>
    <dgm:pt modelId="{4E583FD3-4DD9-497D-A47C-4626606101A3}" type="parTrans" cxnId="{FB4D253A-6C0F-45FA-9258-0D37A770263F}">
      <dgm:prSet/>
      <dgm:spPr/>
      <dgm:t>
        <a:bodyPr/>
        <a:lstStyle/>
        <a:p>
          <a:endParaRPr lang="en-US"/>
        </a:p>
      </dgm:t>
    </dgm:pt>
    <dgm:pt modelId="{A39DB97D-045C-4DC4-8ECA-EDBB0F8EB6F0}" type="sibTrans" cxnId="{FB4D253A-6C0F-45FA-9258-0D37A770263F}">
      <dgm:prSet/>
      <dgm:spPr/>
      <dgm:t>
        <a:bodyPr/>
        <a:lstStyle/>
        <a:p>
          <a:endParaRPr lang="en-US"/>
        </a:p>
      </dgm:t>
    </dgm:pt>
    <dgm:pt modelId="{4ACD3F74-8DE5-45AF-B684-096423132323}">
      <dgm:prSet phldrT="[Text]" custT="1"/>
      <dgm:spPr/>
      <dgm:t>
        <a:bodyPr/>
        <a:lstStyle/>
        <a:p>
          <a:r>
            <a:rPr lang="en-US" sz="1800" dirty="0"/>
            <a:t>One serving of firm </a:t>
          </a:r>
          <a:r>
            <a:rPr lang="en-US" sz="1800" dirty="0" smtClean="0"/>
            <a:t>bean curd / tofu</a:t>
          </a:r>
          <a:endParaRPr lang="en-US" sz="1800" dirty="0"/>
        </a:p>
      </dgm:t>
    </dgm:pt>
    <dgm:pt modelId="{8D2942D1-598E-4C98-B339-3F422BE5C7BB}" type="parTrans" cxnId="{CF8CA470-9A5A-415A-96D5-254BA0240B7A}">
      <dgm:prSet/>
      <dgm:spPr/>
      <dgm:t>
        <a:bodyPr/>
        <a:lstStyle/>
        <a:p>
          <a:endParaRPr lang="en-US"/>
        </a:p>
      </dgm:t>
    </dgm:pt>
    <dgm:pt modelId="{3122093C-25D4-45AA-B440-2735A0E414BA}" type="sibTrans" cxnId="{CF8CA470-9A5A-415A-96D5-254BA0240B7A}">
      <dgm:prSet/>
      <dgm:spPr/>
      <dgm:t>
        <a:bodyPr/>
        <a:lstStyle/>
        <a:p>
          <a:endParaRPr lang="en-US"/>
        </a:p>
      </dgm:t>
    </dgm:pt>
    <dgm:pt modelId="{989CD561-8381-4F67-9A54-CE898497C724}">
      <dgm:prSet phldrT="[Text]"/>
      <dgm:spPr/>
      <dgm:t>
        <a:bodyPr/>
        <a:lstStyle/>
        <a:p>
          <a:r>
            <a:rPr lang="en-US" dirty="0"/>
            <a:t>¼ block (</a:t>
          </a:r>
          <a:r>
            <a:rPr lang="en-US" dirty="0">
              <a:solidFill>
                <a:schemeClr val="tx1"/>
              </a:solidFill>
            </a:rPr>
            <a:t>approximately 75 </a:t>
          </a:r>
          <a:r>
            <a:rPr lang="en-US" dirty="0" smtClean="0">
              <a:solidFill>
                <a:schemeClr val="tx1"/>
              </a:solidFill>
            </a:rPr>
            <a:t>grams)</a:t>
          </a:r>
          <a:r>
            <a:rPr lang="en-US" baseline="30000" dirty="0" smtClean="0">
              <a:solidFill>
                <a:schemeClr val="tx1"/>
              </a:solidFill>
            </a:rPr>
            <a:t>A</a:t>
          </a:r>
          <a:endParaRPr lang="en-US" baseline="30000" dirty="0">
            <a:solidFill>
              <a:schemeClr val="tx1"/>
            </a:solidFill>
          </a:endParaRPr>
        </a:p>
      </dgm:t>
    </dgm:pt>
    <dgm:pt modelId="{6EDE3262-D276-48A6-8374-C152D4413598}" type="parTrans" cxnId="{FC9AA3FF-1B6E-46C9-8C39-A79EB8FFBE2A}">
      <dgm:prSet/>
      <dgm:spPr/>
      <dgm:t>
        <a:bodyPr/>
        <a:lstStyle/>
        <a:p>
          <a:endParaRPr lang="en-US"/>
        </a:p>
      </dgm:t>
    </dgm:pt>
    <dgm:pt modelId="{2401BE05-DDD2-4CD5-BC45-E76AD183F9BE}" type="sibTrans" cxnId="{FC9AA3FF-1B6E-46C9-8C39-A79EB8FFBE2A}">
      <dgm:prSet/>
      <dgm:spPr/>
      <dgm:t>
        <a:bodyPr/>
        <a:lstStyle/>
        <a:p>
          <a:endParaRPr lang="en-US"/>
        </a:p>
      </dgm:t>
    </dgm:pt>
    <dgm:pt modelId="{93246C5B-E617-41D6-9CD4-EBD5244DD95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</a:t>
          </a:r>
          <a:r>
            <a:rPr lang="en-US" dirty="0" smtClean="0">
              <a:solidFill>
                <a:schemeClr val="tx1"/>
              </a:solidFill>
            </a:rPr>
            <a:t>240 </a:t>
          </a:r>
          <a:r>
            <a:rPr lang="en-US" dirty="0">
              <a:solidFill>
                <a:schemeClr val="tx1"/>
              </a:solidFill>
            </a:rPr>
            <a:t>mg of calcium</a:t>
          </a:r>
        </a:p>
      </dgm:t>
    </dgm:pt>
    <dgm:pt modelId="{732DEA43-037F-4ADA-8A2C-021D2A6C6D4E}" type="parTrans" cxnId="{514B5A9A-A053-4FB7-95ED-18112A926F2B}">
      <dgm:prSet/>
      <dgm:spPr/>
      <dgm:t>
        <a:bodyPr/>
        <a:lstStyle/>
        <a:p>
          <a:endParaRPr lang="en-US"/>
        </a:p>
      </dgm:t>
    </dgm:pt>
    <dgm:pt modelId="{7B4D3ED1-D7E8-44AB-952C-765E2DD5004C}" type="sibTrans" cxnId="{514B5A9A-A053-4FB7-95ED-18112A926F2B}">
      <dgm:prSet/>
      <dgm:spPr/>
      <dgm:t>
        <a:bodyPr/>
        <a:lstStyle/>
        <a:p>
          <a:endParaRPr lang="en-US"/>
        </a:p>
      </dgm:t>
    </dgm:pt>
    <dgm:pt modelId="{5D88E8FC-443A-4038-A68D-36A2F96AF257}">
      <dgm:prSet phldrT="[Text]" custT="1"/>
      <dgm:spPr/>
      <dgm:t>
        <a:bodyPr/>
        <a:lstStyle/>
        <a:p>
          <a:r>
            <a:rPr lang="en-US" sz="1800" dirty="0"/>
            <a:t>One serving of high calcium milk</a:t>
          </a:r>
        </a:p>
      </dgm:t>
    </dgm:pt>
    <dgm:pt modelId="{A8E53435-6D4A-45FF-B9B4-32A04863AFA5}" type="parTrans" cxnId="{EF845A49-677C-47DC-87CE-ACA432742A6B}">
      <dgm:prSet/>
      <dgm:spPr/>
      <dgm:t>
        <a:bodyPr/>
        <a:lstStyle/>
        <a:p>
          <a:endParaRPr lang="en-US"/>
        </a:p>
      </dgm:t>
    </dgm:pt>
    <dgm:pt modelId="{16F8ACA1-FBFE-42A4-B2FB-18D6D2BDC962}" type="sibTrans" cxnId="{EF845A49-677C-47DC-87CE-ACA432742A6B}">
      <dgm:prSet/>
      <dgm:spPr/>
      <dgm:t>
        <a:bodyPr/>
        <a:lstStyle/>
        <a:p>
          <a:endParaRPr lang="en-US"/>
        </a:p>
      </dgm:t>
    </dgm:pt>
    <dgm:pt modelId="{07965DBF-68DC-465F-AA9E-2333795A9AE3}">
      <dgm:prSet phldrT="[Text]"/>
      <dgm:spPr/>
      <dgm:t>
        <a:bodyPr/>
        <a:lstStyle/>
        <a:p>
          <a:r>
            <a:rPr lang="en-US" dirty="0"/>
            <a:t>1 cup (</a:t>
          </a:r>
          <a:r>
            <a:rPr lang="en-US" dirty="0">
              <a:solidFill>
                <a:schemeClr val="tx1"/>
              </a:solidFill>
            </a:rPr>
            <a:t>approximately 244 </a:t>
          </a:r>
          <a:r>
            <a:rPr lang="en-US" dirty="0" smtClean="0">
              <a:solidFill>
                <a:schemeClr val="tx1"/>
              </a:solidFill>
            </a:rPr>
            <a:t>grams)</a:t>
          </a:r>
          <a:r>
            <a:rPr lang="en-US" baseline="30000" dirty="0" smtClean="0">
              <a:solidFill>
                <a:schemeClr val="tx1"/>
              </a:solidFill>
            </a:rPr>
            <a:t>A</a:t>
          </a:r>
          <a:endParaRPr lang="en-US" baseline="30000" dirty="0">
            <a:solidFill>
              <a:schemeClr val="tx1"/>
            </a:solidFill>
          </a:endParaRPr>
        </a:p>
      </dgm:t>
    </dgm:pt>
    <dgm:pt modelId="{0C8EDE44-CB75-4F40-9B90-3094600C41EA}" type="parTrans" cxnId="{574CA888-431D-46BD-84CE-53DD3EFB8615}">
      <dgm:prSet/>
      <dgm:spPr/>
      <dgm:t>
        <a:bodyPr/>
        <a:lstStyle/>
        <a:p>
          <a:endParaRPr lang="en-US"/>
        </a:p>
      </dgm:t>
    </dgm:pt>
    <dgm:pt modelId="{ED32201D-5EC0-4B8A-BF82-238AAD13E75D}" type="sibTrans" cxnId="{574CA888-431D-46BD-84CE-53DD3EFB8615}">
      <dgm:prSet/>
      <dgm:spPr/>
      <dgm:t>
        <a:bodyPr/>
        <a:lstStyle/>
        <a:p>
          <a:endParaRPr lang="en-US"/>
        </a:p>
      </dgm:t>
    </dgm:pt>
    <dgm:pt modelId="{4C0B6779-F977-4DD2-9AEA-A1842FBC5BB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Provides </a:t>
          </a:r>
          <a:r>
            <a:rPr lang="en-US" dirty="0" smtClean="0">
              <a:solidFill>
                <a:schemeClr val="tx1"/>
              </a:solidFill>
            </a:rPr>
            <a:t>360 </a:t>
          </a:r>
          <a:r>
            <a:rPr lang="en-US" dirty="0">
              <a:solidFill>
                <a:schemeClr val="tx1"/>
              </a:solidFill>
            </a:rPr>
            <a:t>mg of calcium</a:t>
          </a:r>
        </a:p>
      </dgm:t>
    </dgm:pt>
    <dgm:pt modelId="{0C74A82C-4865-417D-BD39-39A3CED03599}" type="parTrans" cxnId="{AA4FCBA7-CB9B-4D57-9620-CB786FD4AFD3}">
      <dgm:prSet/>
      <dgm:spPr/>
      <dgm:t>
        <a:bodyPr/>
        <a:lstStyle/>
        <a:p>
          <a:endParaRPr lang="en-US"/>
        </a:p>
      </dgm:t>
    </dgm:pt>
    <dgm:pt modelId="{550C1CEE-F95B-4376-898A-FEDD9F0F70B5}" type="sibTrans" cxnId="{AA4FCBA7-CB9B-4D57-9620-CB786FD4AFD3}">
      <dgm:prSet/>
      <dgm:spPr/>
      <dgm:t>
        <a:bodyPr/>
        <a:lstStyle/>
        <a:p>
          <a:endParaRPr lang="en-US"/>
        </a:p>
      </dgm:t>
    </dgm:pt>
    <dgm:pt modelId="{150B696A-AF7A-4A89-9CA8-E4D4025ECD4E}" type="pres">
      <dgm:prSet presAssocID="{1730C65C-FD5C-4D90-8B13-53695E5650B2}" presName="Name0" presStyleCnt="0">
        <dgm:presLayoutVars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4B9A40A4-A446-443D-84CC-BF8C7653F2AE}" type="pres">
      <dgm:prSet presAssocID="{96E63C34-BE8F-40B9-A435-2BCEFFE7D6D0}" presName="composite" presStyleCnt="0"/>
      <dgm:spPr/>
    </dgm:pt>
    <dgm:pt modelId="{4DED0A08-1464-4DBA-ADA9-80C18A431BB2}" type="pres">
      <dgm:prSet presAssocID="{96E63C34-BE8F-40B9-A435-2BCEFFE7D6D0}" presName="Accent" presStyleLbl="alignAcc1" presStyleIdx="0" presStyleCnt="3"/>
      <dgm:spPr/>
    </dgm:pt>
    <dgm:pt modelId="{F8FA5989-6454-46EC-9F7E-B93D23D24F33}" type="pres">
      <dgm:prSet presAssocID="{96E63C34-BE8F-40B9-A435-2BCEFFE7D6D0}" presName="Image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DBB5FF5C-6D41-475F-9E31-75AEDE6E3E66}" type="pres">
      <dgm:prSet presAssocID="{96E63C34-BE8F-40B9-A435-2BCEFFE7D6D0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C271E33-8364-46CC-9F70-DA637D15EEC7}" type="pres">
      <dgm:prSet presAssocID="{96E63C34-BE8F-40B9-A435-2BCEFFE7D6D0}" presName="Paren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06B6A55-84FA-405D-8C35-7D702FBD5B59}" type="pres">
      <dgm:prSet presAssocID="{3750875A-74EC-4A1A-A6D2-7456D722EE3C}" presName="sibTrans" presStyleCnt="0"/>
      <dgm:spPr/>
    </dgm:pt>
    <dgm:pt modelId="{3210954E-F1FF-4464-9C5A-D3743B004CBD}" type="pres">
      <dgm:prSet presAssocID="{4ACD3F74-8DE5-45AF-B684-096423132323}" presName="composite" presStyleCnt="0"/>
      <dgm:spPr/>
    </dgm:pt>
    <dgm:pt modelId="{CA49F3D5-1BBD-47D1-ABF2-9FF25E170E1A}" type="pres">
      <dgm:prSet presAssocID="{4ACD3F74-8DE5-45AF-B684-096423132323}" presName="Accent" presStyleLbl="alignAcc1" presStyleIdx="1" presStyleCnt="3"/>
      <dgm:spPr/>
    </dgm:pt>
    <dgm:pt modelId="{81CF952B-F9BE-4A35-B6B5-BEBEDB8E1B6E}" type="pres">
      <dgm:prSet presAssocID="{4ACD3F74-8DE5-45AF-B684-096423132323}" presName="Image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</dgm:pt>
    <dgm:pt modelId="{80236D3E-B3EB-4EF1-B846-26C8FED3FAFF}" type="pres">
      <dgm:prSet presAssocID="{4ACD3F74-8DE5-45AF-B684-096423132323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8515D96-BCD3-4CC1-85AE-180FBA559FBA}" type="pres">
      <dgm:prSet presAssocID="{4ACD3F74-8DE5-45AF-B684-096423132323}" presName="Paren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60DF8B0-BC19-4624-8881-CB22A239E481}" type="pres">
      <dgm:prSet presAssocID="{3122093C-25D4-45AA-B440-2735A0E414BA}" presName="sibTrans" presStyleCnt="0"/>
      <dgm:spPr/>
    </dgm:pt>
    <dgm:pt modelId="{BF4E7C87-8CC4-462A-89FD-503F07B25DE7}" type="pres">
      <dgm:prSet presAssocID="{5D88E8FC-443A-4038-A68D-36A2F96AF257}" presName="composite" presStyleCnt="0"/>
      <dgm:spPr/>
    </dgm:pt>
    <dgm:pt modelId="{F07FCD2D-E9D6-4430-BF39-F0A597A7F1C5}" type="pres">
      <dgm:prSet presAssocID="{5D88E8FC-443A-4038-A68D-36A2F96AF257}" presName="Accent" presStyleLbl="alignAcc1" presStyleIdx="2" presStyleCnt="3"/>
      <dgm:spPr/>
    </dgm:pt>
    <dgm:pt modelId="{830699C2-07D1-4C94-89D5-83232FB334F3}" type="pres">
      <dgm:prSet presAssocID="{5D88E8FC-443A-4038-A68D-36A2F96AF257}" presName="Image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</dgm:spPr>
    </dgm:pt>
    <dgm:pt modelId="{3F530D10-70C3-4BDC-BD8D-D211A416610E}" type="pres">
      <dgm:prSet presAssocID="{5D88E8FC-443A-4038-A68D-36A2F96AF257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051F745-9387-46C8-BBB9-FF9EC97B6379}" type="pres">
      <dgm:prSet presAssocID="{5D88E8FC-443A-4038-A68D-36A2F96AF257}" presName="Paren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B9950070-3F6A-4EE7-A1DE-261CC3B39329}" type="presOf" srcId="{96E63C34-BE8F-40B9-A435-2BCEFFE7D6D0}" destId="{CC271E33-8364-46CC-9F70-DA637D15EEC7}" srcOrd="0" destOrd="0" presId="urn:microsoft.com/office/officeart/2008/layout/TitlePictureLineup"/>
    <dgm:cxn modelId="{FB4D253A-6C0F-45FA-9258-0D37A770263F}" srcId="{96E63C34-BE8F-40B9-A435-2BCEFFE7D6D0}" destId="{3E80A129-3CDF-4F87-8ED2-C374DF93DBF1}" srcOrd="1" destOrd="0" parTransId="{4E583FD3-4DD9-497D-A47C-4626606101A3}" sibTransId="{A39DB97D-045C-4DC4-8ECA-EDBB0F8EB6F0}"/>
    <dgm:cxn modelId="{D6C101AE-45C0-49E1-BB98-FF5D80D56680}" type="presOf" srcId="{989CD561-8381-4F67-9A54-CE898497C724}" destId="{80236D3E-B3EB-4EF1-B846-26C8FED3FAFF}" srcOrd="0" destOrd="0" presId="urn:microsoft.com/office/officeart/2008/layout/TitlePictureLineup"/>
    <dgm:cxn modelId="{AA4FCBA7-CB9B-4D57-9620-CB786FD4AFD3}" srcId="{5D88E8FC-443A-4038-A68D-36A2F96AF257}" destId="{4C0B6779-F977-4DD2-9AEA-A1842FBC5BB9}" srcOrd="1" destOrd="0" parTransId="{0C74A82C-4865-417D-BD39-39A3CED03599}" sibTransId="{550C1CEE-F95B-4376-898A-FEDD9F0F70B5}"/>
    <dgm:cxn modelId="{574CA888-431D-46BD-84CE-53DD3EFB8615}" srcId="{5D88E8FC-443A-4038-A68D-36A2F96AF257}" destId="{07965DBF-68DC-465F-AA9E-2333795A9AE3}" srcOrd="0" destOrd="0" parTransId="{0C8EDE44-CB75-4F40-9B90-3094600C41EA}" sibTransId="{ED32201D-5EC0-4B8A-BF82-238AAD13E75D}"/>
    <dgm:cxn modelId="{514B5A9A-A053-4FB7-95ED-18112A926F2B}" srcId="{4ACD3F74-8DE5-45AF-B684-096423132323}" destId="{93246C5B-E617-41D6-9CD4-EBD5244DD953}" srcOrd="1" destOrd="0" parTransId="{732DEA43-037F-4ADA-8A2C-021D2A6C6D4E}" sibTransId="{7B4D3ED1-D7E8-44AB-952C-765E2DD5004C}"/>
    <dgm:cxn modelId="{EF845A49-677C-47DC-87CE-ACA432742A6B}" srcId="{1730C65C-FD5C-4D90-8B13-53695E5650B2}" destId="{5D88E8FC-443A-4038-A68D-36A2F96AF257}" srcOrd="2" destOrd="0" parTransId="{A8E53435-6D4A-45FF-B9B4-32A04863AFA5}" sibTransId="{16F8ACA1-FBFE-42A4-B2FB-18D6D2BDC962}"/>
    <dgm:cxn modelId="{3CF6BB3B-5227-4D18-9792-629E9EE4F703}" type="presOf" srcId="{07965DBF-68DC-465F-AA9E-2333795A9AE3}" destId="{3F530D10-70C3-4BDC-BD8D-D211A416610E}" srcOrd="0" destOrd="0" presId="urn:microsoft.com/office/officeart/2008/layout/TitlePictureLineup"/>
    <dgm:cxn modelId="{86EE03BC-1A81-49A4-AABE-81FBFFFBBC69}" srcId="{1730C65C-FD5C-4D90-8B13-53695E5650B2}" destId="{96E63C34-BE8F-40B9-A435-2BCEFFE7D6D0}" srcOrd="0" destOrd="0" parTransId="{7226F6DF-9813-4D33-B426-43ABA4D6C6E6}" sibTransId="{3750875A-74EC-4A1A-A6D2-7456D722EE3C}"/>
    <dgm:cxn modelId="{CF8CA470-9A5A-415A-96D5-254BA0240B7A}" srcId="{1730C65C-FD5C-4D90-8B13-53695E5650B2}" destId="{4ACD3F74-8DE5-45AF-B684-096423132323}" srcOrd="1" destOrd="0" parTransId="{8D2942D1-598E-4C98-B339-3F422BE5C7BB}" sibTransId="{3122093C-25D4-45AA-B440-2735A0E414BA}"/>
    <dgm:cxn modelId="{94B2E915-89C5-48F8-8588-961EE126911F}" type="presOf" srcId="{93246C5B-E617-41D6-9CD4-EBD5244DD953}" destId="{80236D3E-B3EB-4EF1-B846-26C8FED3FAFF}" srcOrd="0" destOrd="1" presId="urn:microsoft.com/office/officeart/2008/layout/TitlePictureLineup"/>
    <dgm:cxn modelId="{E2EF7757-7502-47EB-A4F9-3544369C8F09}" type="presOf" srcId="{5D88E8FC-443A-4038-A68D-36A2F96AF257}" destId="{1051F745-9387-46C8-BBB9-FF9EC97B6379}" srcOrd="0" destOrd="0" presId="urn:microsoft.com/office/officeart/2008/layout/TitlePictureLineup"/>
    <dgm:cxn modelId="{2D290D25-A0C6-4EB5-94B0-2E71600D9588}" srcId="{96E63C34-BE8F-40B9-A435-2BCEFFE7D6D0}" destId="{6BB7537A-86A7-4F4D-A34B-A12FAC21E5F1}" srcOrd="0" destOrd="0" parTransId="{3A942F6E-090D-4CF7-8C62-E6294BCE18E5}" sibTransId="{75F9C727-5772-4333-9911-AF4E253D77EB}"/>
    <dgm:cxn modelId="{4AB0EA01-DD85-491E-BF5F-015005C00F3F}" type="presOf" srcId="{4C0B6779-F977-4DD2-9AEA-A1842FBC5BB9}" destId="{3F530D10-70C3-4BDC-BD8D-D211A416610E}" srcOrd="0" destOrd="1" presId="urn:microsoft.com/office/officeart/2008/layout/TitlePictureLineup"/>
    <dgm:cxn modelId="{0EE42801-3D06-4BBA-8910-6545AB4646FC}" type="presOf" srcId="{3E80A129-3CDF-4F87-8ED2-C374DF93DBF1}" destId="{DBB5FF5C-6D41-475F-9E31-75AEDE6E3E66}" srcOrd="0" destOrd="1" presId="urn:microsoft.com/office/officeart/2008/layout/TitlePictureLineup"/>
    <dgm:cxn modelId="{797F6838-6829-420D-B02C-042BFB475CD4}" type="presOf" srcId="{6BB7537A-86A7-4F4D-A34B-A12FAC21E5F1}" destId="{DBB5FF5C-6D41-475F-9E31-75AEDE6E3E66}" srcOrd="0" destOrd="0" presId="urn:microsoft.com/office/officeart/2008/layout/TitlePictureLineup"/>
    <dgm:cxn modelId="{FC9AA3FF-1B6E-46C9-8C39-A79EB8FFBE2A}" srcId="{4ACD3F74-8DE5-45AF-B684-096423132323}" destId="{989CD561-8381-4F67-9A54-CE898497C724}" srcOrd="0" destOrd="0" parTransId="{6EDE3262-D276-48A6-8374-C152D4413598}" sibTransId="{2401BE05-DDD2-4CD5-BC45-E76AD183F9BE}"/>
    <dgm:cxn modelId="{5B08A4F2-579A-45B5-8C0C-FE9F80E80038}" type="presOf" srcId="{4ACD3F74-8DE5-45AF-B684-096423132323}" destId="{58515D96-BCD3-4CC1-85AE-180FBA559FBA}" srcOrd="0" destOrd="0" presId="urn:microsoft.com/office/officeart/2008/layout/TitlePictureLineup"/>
    <dgm:cxn modelId="{2DE26D62-941C-4C27-8D53-AF44634636CF}" type="presOf" srcId="{1730C65C-FD5C-4D90-8B13-53695E5650B2}" destId="{150B696A-AF7A-4A89-9CA8-E4D4025ECD4E}" srcOrd="0" destOrd="0" presId="urn:microsoft.com/office/officeart/2008/layout/TitlePictureLineup"/>
    <dgm:cxn modelId="{71D7106A-BFF7-4A96-9B42-6C608E549870}" type="presParOf" srcId="{150B696A-AF7A-4A89-9CA8-E4D4025ECD4E}" destId="{4B9A40A4-A446-443D-84CC-BF8C7653F2AE}" srcOrd="0" destOrd="0" presId="urn:microsoft.com/office/officeart/2008/layout/TitlePictureLineup"/>
    <dgm:cxn modelId="{A6B5FAAB-0EA7-42B3-84FC-F210774F2A55}" type="presParOf" srcId="{4B9A40A4-A446-443D-84CC-BF8C7653F2AE}" destId="{4DED0A08-1464-4DBA-ADA9-80C18A431BB2}" srcOrd="0" destOrd="0" presId="urn:microsoft.com/office/officeart/2008/layout/TitlePictureLineup"/>
    <dgm:cxn modelId="{6E053C3F-D1DA-40ED-AC47-60458A0B3013}" type="presParOf" srcId="{4B9A40A4-A446-443D-84CC-BF8C7653F2AE}" destId="{F8FA5989-6454-46EC-9F7E-B93D23D24F33}" srcOrd="1" destOrd="0" presId="urn:microsoft.com/office/officeart/2008/layout/TitlePictureLineup"/>
    <dgm:cxn modelId="{B5BAECB3-10E9-4B52-B38F-794ADBE00F8B}" type="presParOf" srcId="{4B9A40A4-A446-443D-84CC-BF8C7653F2AE}" destId="{DBB5FF5C-6D41-475F-9E31-75AEDE6E3E66}" srcOrd="2" destOrd="0" presId="urn:microsoft.com/office/officeart/2008/layout/TitlePictureLineup"/>
    <dgm:cxn modelId="{04DEE579-7810-474B-BC17-612A969B30CF}" type="presParOf" srcId="{4B9A40A4-A446-443D-84CC-BF8C7653F2AE}" destId="{CC271E33-8364-46CC-9F70-DA637D15EEC7}" srcOrd="3" destOrd="0" presId="urn:microsoft.com/office/officeart/2008/layout/TitlePictureLineup"/>
    <dgm:cxn modelId="{80127A99-54B6-4B2A-BBF2-3B0D410A8F6E}" type="presParOf" srcId="{150B696A-AF7A-4A89-9CA8-E4D4025ECD4E}" destId="{A06B6A55-84FA-405D-8C35-7D702FBD5B59}" srcOrd="1" destOrd="0" presId="urn:microsoft.com/office/officeart/2008/layout/TitlePictureLineup"/>
    <dgm:cxn modelId="{8EBD3D54-AEB8-4F80-9823-DD5CF78FBBF4}" type="presParOf" srcId="{150B696A-AF7A-4A89-9CA8-E4D4025ECD4E}" destId="{3210954E-F1FF-4464-9C5A-D3743B004CBD}" srcOrd="2" destOrd="0" presId="urn:microsoft.com/office/officeart/2008/layout/TitlePictureLineup"/>
    <dgm:cxn modelId="{8092FD80-2891-43DC-862F-B84F07931E8A}" type="presParOf" srcId="{3210954E-F1FF-4464-9C5A-D3743B004CBD}" destId="{CA49F3D5-1BBD-47D1-ABF2-9FF25E170E1A}" srcOrd="0" destOrd="0" presId="urn:microsoft.com/office/officeart/2008/layout/TitlePictureLineup"/>
    <dgm:cxn modelId="{633B66EF-7EDB-49AF-9AF9-D9EDD3BBFDDF}" type="presParOf" srcId="{3210954E-F1FF-4464-9C5A-D3743B004CBD}" destId="{81CF952B-F9BE-4A35-B6B5-BEBEDB8E1B6E}" srcOrd="1" destOrd="0" presId="urn:microsoft.com/office/officeart/2008/layout/TitlePictureLineup"/>
    <dgm:cxn modelId="{C8712365-64CB-434C-A3F5-30A46355752E}" type="presParOf" srcId="{3210954E-F1FF-4464-9C5A-D3743B004CBD}" destId="{80236D3E-B3EB-4EF1-B846-26C8FED3FAFF}" srcOrd="2" destOrd="0" presId="urn:microsoft.com/office/officeart/2008/layout/TitlePictureLineup"/>
    <dgm:cxn modelId="{5A97012C-1117-41AB-B98A-86FF81940EDE}" type="presParOf" srcId="{3210954E-F1FF-4464-9C5A-D3743B004CBD}" destId="{58515D96-BCD3-4CC1-85AE-180FBA559FBA}" srcOrd="3" destOrd="0" presId="urn:microsoft.com/office/officeart/2008/layout/TitlePictureLineup"/>
    <dgm:cxn modelId="{FE0EAD91-6517-487D-B74E-87BDA1ADAA84}" type="presParOf" srcId="{150B696A-AF7A-4A89-9CA8-E4D4025ECD4E}" destId="{960DF8B0-BC19-4624-8881-CB22A239E481}" srcOrd="3" destOrd="0" presId="urn:microsoft.com/office/officeart/2008/layout/TitlePictureLineup"/>
    <dgm:cxn modelId="{CCA4292F-44DC-406E-A6F9-80CE00616807}" type="presParOf" srcId="{150B696A-AF7A-4A89-9CA8-E4D4025ECD4E}" destId="{BF4E7C87-8CC4-462A-89FD-503F07B25DE7}" srcOrd="4" destOrd="0" presId="urn:microsoft.com/office/officeart/2008/layout/TitlePictureLineup"/>
    <dgm:cxn modelId="{3D65BC43-0804-498E-B223-A5D38EB67990}" type="presParOf" srcId="{BF4E7C87-8CC4-462A-89FD-503F07B25DE7}" destId="{F07FCD2D-E9D6-4430-BF39-F0A597A7F1C5}" srcOrd="0" destOrd="0" presId="urn:microsoft.com/office/officeart/2008/layout/TitlePictureLineup"/>
    <dgm:cxn modelId="{2521B1BC-9405-48DE-B9C1-A9D6D468DAAB}" type="presParOf" srcId="{BF4E7C87-8CC4-462A-89FD-503F07B25DE7}" destId="{830699C2-07D1-4C94-89D5-83232FB334F3}" srcOrd="1" destOrd="0" presId="urn:microsoft.com/office/officeart/2008/layout/TitlePictureLineup"/>
    <dgm:cxn modelId="{7C1D27A4-385F-4505-8B58-DC942F1B59CD}" type="presParOf" srcId="{BF4E7C87-8CC4-462A-89FD-503F07B25DE7}" destId="{3F530D10-70C3-4BDC-BD8D-D211A416610E}" srcOrd="2" destOrd="0" presId="urn:microsoft.com/office/officeart/2008/layout/TitlePictureLineup"/>
    <dgm:cxn modelId="{AB55DE3A-F8ED-4769-A567-6C472ACA9394}" type="presParOf" srcId="{BF4E7C87-8CC4-462A-89FD-503F07B25DE7}" destId="{1051F745-9387-46C8-BBB9-FF9EC97B637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2D3-2BF2-4F93-B96F-CD60065E0774}">
      <dsp:nvSpPr>
        <dsp:cNvPr id="0" name=""/>
        <dsp:cNvSpPr/>
      </dsp:nvSpPr>
      <dsp:spPr>
        <a:xfrm>
          <a:off x="81790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92F41-699C-4433-8CD5-162BC389AD22}">
      <dsp:nvSpPr>
        <dsp:cNvPr id="0" name=""/>
        <dsp:cNvSpPr/>
      </dsp:nvSpPr>
      <dsp:spPr>
        <a:xfrm>
          <a:off x="173835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3C37-AA15-4307-B775-C4B1BDC43F84}">
      <dsp:nvSpPr>
        <dsp:cNvPr id="0" name=""/>
        <dsp:cNvSpPr/>
      </dsp:nvSpPr>
      <dsp:spPr>
        <a:xfrm>
          <a:off x="173835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Corn </a:t>
          </a:r>
          <a:r>
            <a:rPr lang="en-US" sz="1700" kern="1200" dirty="0" smtClean="0"/>
            <a:t>kernel</a:t>
          </a:r>
          <a:r>
            <a:rPr lang="en-US" sz="1700" kern="1200" dirty="0" smtClean="0">
              <a:solidFill>
                <a:srgbClr val="FF00FF"/>
              </a:solidFill>
            </a:rPr>
            <a:t>s</a:t>
          </a:r>
          <a:endParaRPr lang="en-US" sz="1700" kern="1200" dirty="0"/>
        </a:p>
      </dsp:txBody>
      <dsp:txXfrm>
        <a:off x="173835" y="1716148"/>
        <a:ext cx="1656794" cy="368159"/>
      </dsp:txXfrm>
    </dsp:sp>
    <dsp:sp modelId="{4B22EB5B-B843-4BFC-AC93-DEB4298059D9}">
      <dsp:nvSpPr>
        <dsp:cNvPr id="0" name=""/>
        <dsp:cNvSpPr/>
      </dsp:nvSpPr>
      <dsp:spPr>
        <a:xfrm>
          <a:off x="173835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3835" y="1499556"/>
        <a:ext cx="1656794" cy="216591"/>
      </dsp:txXfrm>
    </dsp:sp>
    <dsp:sp modelId="{9A0DA942-40AD-492E-9AED-D3ABB09F3DD4}">
      <dsp:nvSpPr>
        <dsp:cNvPr id="0" name=""/>
        <dsp:cNvSpPr/>
      </dsp:nvSpPr>
      <dsp:spPr>
        <a:xfrm>
          <a:off x="2115926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5074-FBA7-4754-8E4E-5F0A255C4947}">
      <dsp:nvSpPr>
        <dsp:cNvPr id="0" name=""/>
        <dsp:cNvSpPr/>
      </dsp:nvSpPr>
      <dsp:spPr>
        <a:xfrm>
          <a:off x="2207970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619-DADF-48D4-8026-57765F4FB34E}">
      <dsp:nvSpPr>
        <dsp:cNvPr id="0" name=""/>
        <dsp:cNvSpPr/>
      </dsp:nvSpPr>
      <dsp:spPr>
        <a:xfrm>
          <a:off x="2207970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Lettuce</a:t>
          </a:r>
        </a:p>
      </dsp:txBody>
      <dsp:txXfrm>
        <a:off x="2207970" y="1716148"/>
        <a:ext cx="1656794" cy="368159"/>
      </dsp:txXfrm>
    </dsp:sp>
    <dsp:sp modelId="{4EA24FF0-3CE0-4937-A4EE-05FB330CA3F5}">
      <dsp:nvSpPr>
        <dsp:cNvPr id="0" name=""/>
        <dsp:cNvSpPr/>
      </dsp:nvSpPr>
      <dsp:spPr>
        <a:xfrm>
          <a:off x="2207970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07970" y="1499556"/>
        <a:ext cx="1656794" cy="216591"/>
      </dsp:txXfrm>
    </dsp:sp>
    <dsp:sp modelId="{FAE8625D-957E-4E7C-BA40-0572B005D619}">
      <dsp:nvSpPr>
        <dsp:cNvPr id="0" name=""/>
        <dsp:cNvSpPr/>
      </dsp:nvSpPr>
      <dsp:spPr>
        <a:xfrm>
          <a:off x="1098858" y="2355025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402F-51E6-4944-9707-6C7B7448F66D}">
      <dsp:nvSpPr>
        <dsp:cNvPr id="0" name=""/>
        <dsp:cNvSpPr/>
      </dsp:nvSpPr>
      <dsp:spPr>
        <a:xfrm>
          <a:off x="1190902" y="2441655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C73F-B1C9-4648-86B8-3CEAF2A4875E}">
      <dsp:nvSpPr>
        <dsp:cNvPr id="0" name=""/>
        <dsp:cNvSpPr/>
      </dsp:nvSpPr>
      <dsp:spPr>
        <a:xfrm>
          <a:off x="1190902" y="4065980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Oatmeal</a:t>
          </a:r>
        </a:p>
      </dsp:txBody>
      <dsp:txXfrm>
        <a:off x="1190902" y="4065980"/>
        <a:ext cx="1656794" cy="368159"/>
      </dsp:txXfrm>
    </dsp:sp>
    <dsp:sp modelId="{84C81F20-EAF0-4912-AD16-2E83DBD86774}">
      <dsp:nvSpPr>
        <dsp:cNvPr id="0" name=""/>
        <dsp:cNvSpPr/>
      </dsp:nvSpPr>
      <dsp:spPr>
        <a:xfrm>
          <a:off x="1190902" y="3849388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0902" y="3849388"/>
        <a:ext cx="1656794" cy="216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2D3-2BF2-4F93-B96F-CD60065E0774}">
      <dsp:nvSpPr>
        <dsp:cNvPr id="0" name=""/>
        <dsp:cNvSpPr/>
      </dsp:nvSpPr>
      <dsp:spPr>
        <a:xfrm>
          <a:off x="81790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92F41-699C-4433-8CD5-162BC389AD22}">
      <dsp:nvSpPr>
        <dsp:cNvPr id="0" name=""/>
        <dsp:cNvSpPr/>
      </dsp:nvSpPr>
      <dsp:spPr>
        <a:xfrm>
          <a:off x="173835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3C37-AA15-4307-B775-C4B1BDC43F84}">
      <dsp:nvSpPr>
        <dsp:cNvPr id="0" name=""/>
        <dsp:cNvSpPr/>
      </dsp:nvSpPr>
      <dsp:spPr>
        <a:xfrm>
          <a:off x="173835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Guava</a:t>
          </a:r>
        </a:p>
      </dsp:txBody>
      <dsp:txXfrm>
        <a:off x="173835" y="1716148"/>
        <a:ext cx="1656794" cy="368159"/>
      </dsp:txXfrm>
    </dsp:sp>
    <dsp:sp modelId="{4B22EB5B-B843-4BFC-AC93-DEB4298059D9}">
      <dsp:nvSpPr>
        <dsp:cNvPr id="0" name=""/>
        <dsp:cNvSpPr/>
      </dsp:nvSpPr>
      <dsp:spPr>
        <a:xfrm>
          <a:off x="173835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3835" y="1499556"/>
        <a:ext cx="1656794" cy="216591"/>
      </dsp:txXfrm>
    </dsp:sp>
    <dsp:sp modelId="{9A0DA942-40AD-492E-9AED-D3ABB09F3DD4}">
      <dsp:nvSpPr>
        <dsp:cNvPr id="0" name=""/>
        <dsp:cNvSpPr/>
      </dsp:nvSpPr>
      <dsp:spPr>
        <a:xfrm>
          <a:off x="2115926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5074-FBA7-4754-8E4E-5F0A255C4947}">
      <dsp:nvSpPr>
        <dsp:cNvPr id="0" name=""/>
        <dsp:cNvSpPr/>
      </dsp:nvSpPr>
      <dsp:spPr>
        <a:xfrm>
          <a:off x="2207970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619-DADF-48D4-8026-57765F4FB34E}">
      <dsp:nvSpPr>
        <dsp:cNvPr id="0" name=""/>
        <dsp:cNvSpPr/>
      </dsp:nvSpPr>
      <dsp:spPr>
        <a:xfrm>
          <a:off x="2207970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Orange</a:t>
          </a:r>
        </a:p>
      </dsp:txBody>
      <dsp:txXfrm>
        <a:off x="2207970" y="1716148"/>
        <a:ext cx="1656794" cy="368159"/>
      </dsp:txXfrm>
    </dsp:sp>
    <dsp:sp modelId="{4EA24FF0-3CE0-4937-A4EE-05FB330CA3F5}">
      <dsp:nvSpPr>
        <dsp:cNvPr id="0" name=""/>
        <dsp:cNvSpPr/>
      </dsp:nvSpPr>
      <dsp:spPr>
        <a:xfrm>
          <a:off x="2207970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07970" y="1499556"/>
        <a:ext cx="1656794" cy="216591"/>
      </dsp:txXfrm>
    </dsp:sp>
    <dsp:sp modelId="{FAE8625D-957E-4E7C-BA40-0572B005D619}">
      <dsp:nvSpPr>
        <dsp:cNvPr id="0" name=""/>
        <dsp:cNvSpPr/>
      </dsp:nvSpPr>
      <dsp:spPr>
        <a:xfrm>
          <a:off x="1098858" y="2355025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402F-51E6-4944-9707-6C7B7448F66D}">
      <dsp:nvSpPr>
        <dsp:cNvPr id="0" name=""/>
        <dsp:cNvSpPr/>
      </dsp:nvSpPr>
      <dsp:spPr>
        <a:xfrm>
          <a:off x="1190902" y="2441655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C73F-B1C9-4648-86B8-3CEAF2A4875E}">
      <dsp:nvSpPr>
        <dsp:cNvPr id="0" name=""/>
        <dsp:cNvSpPr/>
      </dsp:nvSpPr>
      <dsp:spPr>
        <a:xfrm>
          <a:off x="1190902" y="4065980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Potato</a:t>
          </a:r>
        </a:p>
      </dsp:txBody>
      <dsp:txXfrm>
        <a:off x="1190902" y="4065980"/>
        <a:ext cx="1656794" cy="368159"/>
      </dsp:txXfrm>
    </dsp:sp>
    <dsp:sp modelId="{84C81F20-EAF0-4912-AD16-2E83DBD86774}">
      <dsp:nvSpPr>
        <dsp:cNvPr id="0" name=""/>
        <dsp:cNvSpPr/>
      </dsp:nvSpPr>
      <dsp:spPr>
        <a:xfrm>
          <a:off x="1190902" y="3849388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0902" y="3849388"/>
        <a:ext cx="1656794" cy="2165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B12D3-2BF2-4F93-B96F-CD60065E0774}">
      <dsp:nvSpPr>
        <dsp:cNvPr id="0" name=""/>
        <dsp:cNvSpPr/>
      </dsp:nvSpPr>
      <dsp:spPr>
        <a:xfrm>
          <a:off x="81790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92F41-699C-4433-8CD5-162BC389AD22}">
      <dsp:nvSpPr>
        <dsp:cNvPr id="0" name=""/>
        <dsp:cNvSpPr/>
      </dsp:nvSpPr>
      <dsp:spPr>
        <a:xfrm>
          <a:off x="173835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3C37-AA15-4307-B775-C4B1BDC43F84}">
      <dsp:nvSpPr>
        <dsp:cNvPr id="0" name=""/>
        <dsp:cNvSpPr/>
      </dsp:nvSpPr>
      <dsp:spPr>
        <a:xfrm>
          <a:off x="173835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Sardine (with bones)</a:t>
          </a:r>
        </a:p>
      </dsp:txBody>
      <dsp:txXfrm>
        <a:off x="173835" y="1716148"/>
        <a:ext cx="1656794" cy="368159"/>
      </dsp:txXfrm>
    </dsp:sp>
    <dsp:sp modelId="{4B22EB5B-B843-4BFC-AC93-DEB4298059D9}">
      <dsp:nvSpPr>
        <dsp:cNvPr id="0" name=""/>
        <dsp:cNvSpPr/>
      </dsp:nvSpPr>
      <dsp:spPr>
        <a:xfrm>
          <a:off x="173835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3835" y="1499556"/>
        <a:ext cx="1656794" cy="216591"/>
      </dsp:txXfrm>
    </dsp:sp>
    <dsp:sp modelId="{9A0DA942-40AD-492E-9AED-D3ABB09F3DD4}">
      <dsp:nvSpPr>
        <dsp:cNvPr id="0" name=""/>
        <dsp:cNvSpPr/>
      </dsp:nvSpPr>
      <dsp:spPr>
        <a:xfrm>
          <a:off x="2115926" y="5193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5074-FBA7-4754-8E4E-5F0A255C4947}">
      <dsp:nvSpPr>
        <dsp:cNvPr id="0" name=""/>
        <dsp:cNvSpPr/>
      </dsp:nvSpPr>
      <dsp:spPr>
        <a:xfrm>
          <a:off x="2207970" y="91823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A5619-DADF-48D4-8026-57765F4FB34E}">
      <dsp:nvSpPr>
        <dsp:cNvPr id="0" name=""/>
        <dsp:cNvSpPr/>
      </dsp:nvSpPr>
      <dsp:spPr>
        <a:xfrm>
          <a:off x="2207970" y="1716148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Firm tofu</a:t>
          </a:r>
        </a:p>
      </dsp:txBody>
      <dsp:txXfrm>
        <a:off x="2207970" y="1716148"/>
        <a:ext cx="1656794" cy="368159"/>
      </dsp:txXfrm>
    </dsp:sp>
    <dsp:sp modelId="{4EA24FF0-3CE0-4937-A4EE-05FB330CA3F5}">
      <dsp:nvSpPr>
        <dsp:cNvPr id="0" name=""/>
        <dsp:cNvSpPr/>
      </dsp:nvSpPr>
      <dsp:spPr>
        <a:xfrm>
          <a:off x="2207970" y="1499556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2207970" y="1499556"/>
        <a:ext cx="1656794" cy="216591"/>
      </dsp:txXfrm>
    </dsp:sp>
    <dsp:sp modelId="{FAE8625D-957E-4E7C-BA40-0572B005D619}">
      <dsp:nvSpPr>
        <dsp:cNvPr id="0" name=""/>
        <dsp:cNvSpPr/>
      </dsp:nvSpPr>
      <dsp:spPr>
        <a:xfrm>
          <a:off x="1098858" y="2355025"/>
          <a:ext cx="1840882" cy="21657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B402F-51E6-4944-9707-6C7B7448F66D}">
      <dsp:nvSpPr>
        <dsp:cNvPr id="0" name=""/>
        <dsp:cNvSpPr/>
      </dsp:nvSpPr>
      <dsp:spPr>
        <a:xfrm>
          <a:off x="1190902" y="2441655"/>
          <a:ext cx="1656794" cy="140773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DC73F-B1C9-4648-86B8-3CEAF2A4875E}">
      <dsp:nvSpPr>
        <dsp:cNvPr id="0" name=""/>
        <dsp:cNvSpPr/>
      </dsp:nvSpPr>
      <dsp:spPr>
        <a:xfrm>
          <a:off x="1190902" y="4065980"/>
          <a:ext cx="1656794" cy="368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High calcium milk</a:t>
          </a:r>
        </a:p>
      </dsp:txBody>
      <dsp:txXfrm>
        <a:off x="1190902" y="4065980"/>
        <a:ext cx="1656794" cy="368159"/>
      </dsp:txXfrm>
    </dsp:sp>
    <dsp:sp modelId="{84C81F20-EAF0-4912-AD16-2E83DBD86774}">
      <dsp:nvSpPr>
        <dsp:cNvPr id="0" name=""/>
        <dsp:cNvSpPr/>
      </dsp:nvSpPr>
      <dsp:spPr>
        <a:xfrm>
          <a:off x="1190902" y="3849388"/>
          <a:ext cx="1656794" cy="21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190902" y="3849388"/>
        <a:ext cx="1656794" cy="216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313D5-8DD6-412F-A4CF-C14AF6EE4507}">
      <dsp:nvSpPr>
        <dsp:cNvPr id="0" name=""/>
        <dsp:cNvSpPr/>
      </dsp:nvSpPr>
      <dsp:spPr>
        <a:xfrm>
          <a:off x="312564" y="454364"/>
          <a:ext cx="0" cy="40693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07B23-BBD0-457E-967D-64FDA60A106F}">
      <dsp:nvSpPr>
        <dsp:cNvPr id="0" name=""/>
        <dsp:cNvSpPr/>
      </dsp:nvSpPr>
      <dsp:spPr>
        <a:xfrm>
          <a:off x="425603" y="590010"/>
          <a:ext cx="2140272" cy="183122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80901-3F2C-4E73-8306-23D3FCF50749}">
      <dsp:nvSpPr>
        <dsp:cNvPr id="0" name=""/>
        <dsp:cNvSpPr/>
      </dsp:nvSpPr>
      <dsp:spPr>
        <a:xfrm>
          <a:off x="425603" y="2421235"/>
          <a:ext cx="2140272" cy="210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28 gram (approximately ¼ </a:t>
          </a:r>
          <a:r>
            <a:rPr lang="en-US" sz="2200" kern="1200" dirty="0">
              <a:solidFill>
                <a:schemeClr val="tx1"/>
              </a:solidFill>
            </a:rPr>
            <a:t>cup)</a:t>
          </a:r>
          <a:r>
            <a:rPr lang="en-US" sz="2200" kern="1200" baseline="30000" dirty="0">
              <a:solidFill>
                <a:schemeClr val="tx1"/>
              </a:solidFill>
            </a:rPr>
            <a:t>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</a:t>
          </a:r>
          <a:r>
            <a:rPr lang="en-US" sz="2200" kern="1200" dirty="0" smtClean="0">
              <a:solidFill>
                <a:schemeClr val="tx1"/>
              </a:solidFill>
            </a:rPr>
            <a:t>2.8 </a:t>
          </a:r>
          <a:r>
            <a:rPr lang="en-US" sz="2200" kern="1200" dirty="0">
              <a:solidFill>
                <a:schemeClr val="tx1"/>
              </a:solidFill>
            </a:rPr>
            <a:t>g </a:t>
          </a:r>
          <a:r>
            <a:rPr lang="en-US" sz="2200" kern="1200" dirty="0"/>
            <a:t>of dietary </a:t>
          </a:r>
          <a:r>
            <a:rPr lang="en-US" sz="2200" kern="1200" dirty="0" err="1"/>
            <a:t>fibre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425603" y="2421235"/>
        <a:ext cx="2140272" cy="2102517"/>
      </dsp:txXfrm>
    </dsp:sp>
    <dsp:sp modelId="{84A64D37-E082-4255-B3BD-F4785048DCF9}">
      <dsp:nvSpPr>
        <dsp:cNvPr id="0" name=""/>
        <dsp:cNvSpPr/>
      </dsp:nvSpPr>
      <dsp:spPr>
        <a:xfrm>
          <a:off x="312564" y="2209"/>
          <a:ext cx="2260771" cy="45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 serving of oatmeal</a:t>
          </a:r>
        </a:p>
      </dsp:txBody>
      <dsp:txXfrm>
        <a:off x="312564" y="2209"/>
        <a:ext cx="2260771" cy="452154"/>
      </dsp:txXfrm>
    </dsp:sp>
    <dsp:sp modelId="{6896E4C8-5872-4800-81EF-2F2693404D6C}">
      <dsp:nvSpPr>
        <dsp:cNvPr id="0" name=""/>
        <dsp:cNvSpPr/>
      </dsp:nvSpPr>
      <dsp:spPr>
        <a:xfrm>
          <a:off x="2984414" y="454364"/>
          <a:ext cx="0" cy="40693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C7FE5-A332-4577-B9DD-BAEA546E7F12}">
      <dsp:nvSpPr>
        <dsp:cNvPr id="0" name=""/>
        <dsp:cNvSpPr/>
      </dsp:nvSpPr>
      <dsp:spPr>
        <a:xfrm>
          <a:off x="3097452" y="590010"/>
          <a:ext cx="2140272" cy="1831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C8665-180E-4465-8CCB-46FD0D748615}">
      <dsp:nvSpPr>
        <dsp:cNvPr id="0" name=""/>
        <dsp:cNvSpPr/>
      </dsp:nvSpPr>
      <dsp:spPr>
        <a:xfrm>
          <a:off x="3097452" y="2421235"/>
          <a:ext cx="2140272" cy="210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Approximately ½ cup (82 gram)</a:t>
          </a:r>
          <a:r>
            <a:rPr lang="en-US" sz="2200" kern="1200" baseline="30000" dirty="0"/>
            <a:t>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Provides 1.64 g of dietary </a:t>
          </a:r>
          <a:r>
            <a:rPr lang="en-US" sz="2200" kern="1200" dirty="0" err="1"/>
            <a:t>fibre</a:t>
          </a:r>
          <a:endParaRPr lang="en-US" sz="2200" kern="1200" dirty="0"/>
        </a:p>
      </dsp:txBody>
      <dsp:txXfrm>
        <a:off x="3097452" y="2421235"/>
        <a:ext cx="2140272" cy="2102517"/>
      </dsp:txXfrm>
    </dsp:sp>
    <dsp:sp modelId="{3B9173E2-588C-41E0-81A7-B9E8CBE55DCF}">
      <dsp:nvSpPr>
        <dsp:cNvPr id="0" name=""/>
        <dsp:cNvSpPr/>
      </dsp:nvSpPr>
      <dsp:spPr>
        <a:xfrm>
          <a:off x="2984414" y="2209"/>
          <a:ext cx="2260771" cy="45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 serving of corn </a:t>
          </a:r>
          <a:r>
            <a:rPr lang="en-US" sz="1800" kern="1200" dirty="0" smtClean="0"/>
            <a:t>kernel</a:t>
          </a:r>
          <a:r>
            <a:rPr lang="en-US" sz="1800" kern="1200" dirty="0" smtClean="0">
              <a:solidFill>
                <a:srgbClr val="FF00FF"/>
              </a:solidFill>
            </a:rPr>
            <a:t>s</a:t>
          </a:r>
          <a:endParaRPr lang="en-US" sz="1800" kern="1200" dirty="0"/>
        </a:p>
      </dsp:txBody>
      <dsp:txXfrm>
        <a:off x="2984414" y="2209"/>
        <a:ext cx="2260771" cy="452154"/>
      </dsp:txXfrm>
    </dsp:sp>
    <dsp:sp modelId="{450F9244-8A15-48EE-8D5F-7C604CCEA2F6}">
      <dsp:nvSpPr>
        <dsp:cNvPr id="0" name=""/>
        <dsp:cNvSpPr/>
      </dsp:nvSpPr>
      <dsp:spPr>
        <a:xfrm>
          <a:off x="5656263" y="454364"/>
          <a:ext cx="0" cy="40693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1143B-5B6D-4EBC-BC75-E80C622AFB50}">
      <dsp:nvSpPr>
        <dsp:cNvPr id="0" name=""/>
        <dsp:cNvSpPr/>
      </dsp:nvSpPr>
      <dsp:spPr>
        <a:xfrm>
          <a:off x="5769302" y="591219"/>
          <a:ext cx="2140272" cy="18288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BD86-F6A9-4113-87D8-605B943F3A67}">
      <dsp:nvSpPr>
        <dsp:cNvPr id="0" name=""/>
        <dsp:cNvSpPr/>
      </dsp:nvSpPr>
      <dsp:spPr>
        <a:xfrm>
          <a:off x="5769302" y="2421235"/>
          <a:ext cx="2140272" cy="210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1 </a:t>
          </a:r>
          <a:r>
            <a:rPr lang="en-US" sz="2200" kern="1200" dirty="0">
              <a:solidFill>
                <a:schemeClr val="tx1"/>
              </a:solidFill>
            </a:rPr>
            <a:t>bowl (approximately 72 gram)</a:t>
          </a:r>
          <a:r>
            <a:rPr lang="en-US" sz="2200" kern="1200" baseline="30000" dirty="0">
              <a:solidFill>
                <a:schemeClr val="tx1"/>
              </a:solidFill>
            </a:rPr>
            <a:t>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0.86 g </a:t>
          </a:r>
          <a:r>
            <a:rPr lang="en-US" sz="2200" kern="1200" dirty="0"/>
            <a:t>of dietary </a:t>
          </a:r>
          <a:r>
            <a:rPr lang="en-US" sz="2200" kern="1200" dirty="0" err="1"/>
            <a:t>fibre</a:t>
          </a:r>
          <a:endParaRPr lang="en-US" sz="2200" kern="1200" dirty="0"/>
        </a:p>
      </dsp:txBody>
      <dsp:txXfrm>
        <a:off x="5769302" y="2421235"/>
        <a:ext cx="2140272" cy="2102517"/>
      </dsp:txXfrm>
    </dsp:sp>
    <dsp:sp modelId="{4EB300E1-818C-4561-9790-5CD46919285A}">
      <dsp:nvSpPr>
        <dsp:cNvPr id="0" name=""/>
        <dsp:cNvSpPr/>
      </dsp:nvSpPr>
      <dsp:spPr>
        <a:xfrm>
          <a:off x="5656263" y="2209"/>
          <a:ext cx="2260771" cy="45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 serving of lettuce</a:t>
          </a:r>
        </a:p>
      </dsp:txBody>
      <dsp:txXfrm>
        <a:off x="5656263" y="2209"/>
        <a:ext cx="2260771" cy="45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F203-7FCC-4713-8BDB-FE2DB95ABD7C}">
      <dsp:nvSpPr>
        <dsp:cNvPr id="0" name=""/>
        <dsp:cNvSpPr/>
      </dsp:nvSpPr>
      <dsp:spPr>
        <a:xfrm>
          <a:off x="308847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5DAC8-3FDB-4C27-8761-34C278E2597D}">
      <dsp:nvSpPr>
        <dsp:cNvPr id="0" name=""/>
        <dsp:cNvSpPr/>
      </dsp:nvSpPr>
      <dsp:spPr>
        <a:xfrm>
          <a:off x="421996" y="588375"/>
          <a:ext cx="2142364" cy="183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C771A-E0DD-4276-A1B0-5E8792E56CC6}">
      <dsp:nvSpPr>
        <dsp:cNvPr id="0" name=""/>
        <dsp:cNvSpPr/>
      </dsp:nvSpPr>
      <dsp:spPr>
        <a:xfrm>
          <a:off x="421996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½ cup (</a:t>
          </a:r>
          <a:r>
            <a:rPr lang="en-US" sz="2200" kern="1200" dirty="0">
              <a:solidFill>
                <a:schemeClr val="tx1"/>
              </a:solidFill>
            </a:rPr>
            <a:t>approximately 82 </a:t>
          </a:r>
          <a:r>
            <a:rPr lang="en-US" sz="2200" kern="1200" dirty="0" smtClean="0">
              <a:solidFill>
                <a:schemeClr val="tx1"/>
              </a:solidFill>
            </a:rPr>
            <a:t>grams)</a:t>
          </a:r>
          <a:r>
            <a:rPr lang="en-US" sz="2200" kern="1200" baseline="30000" dirty="0" smtClean="0">
              <a:solidFill>
                <a:schemeClr val="tx1"/>
              </a:solidFill>
            </a:rPr>
            <a:t>A</a:t>
          </a:r>
          <a:endParaRPr lang="en-US" sz="2200" kern="1200" baseline="300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</a:t>
          </a:r>
          <a:r>
            <a:rPr lang="en-US" sz="2200" kern="1200" dirty="0" smtClean="0">
              <a:solidFill>
                <a:schemeClr val="tx1"/>
              </a:solidFill>
            </a:rPr>
            <a:t>187 mg </a:t>
          </a:r>
          <a:r>
            <a:rPr lang="en-US" sz="2200" kern="1200" dirty="0">
              <a:solidFill>
                <a:schemeClr val="tx1"/>
              </a:solidFill>
            </a:rPr>
            <a:t>of vitamin </a:t>
          </a:r>
          <a:r>
            <a:rPr lang="en-US" sz="2200" kern="1200" dirty="0"/>
            <a:t>C</a:t>
          </a:r>
        </a:p>
      </dsp:txBody>
      <dsp:txXfrm>
        <a:off x="421996" y="2421390"/>
        <a:ext cx="2142364" cy="2104572"/>
      </dsp:txXfrm>
    </dsp:sp>
    <dsp:sp modelId="{C1B1C428-1908-4CB5-A189-D45384787502}">
      <dsp:nvSpPr>
        <dsp:cNvPr id="0" name=""/>
        <dsp:cNvSpPr/>
      </dsp:nvSpPr>
      <dsp:spPr>
        <a:xfrm>
          <a:off x="308847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One serving of guava</a:t>
          </a:r>
        </a:p>
      </dsp:txBody>
      <dsp:txXfrm>
        <a:off x="308847" y="0"/>
        <a:ext cx="2262981" cy="452596"/>
      </dsp:txXfrm>
    </dsp:sp>
    <dsp:sp modelId="{8A35D75E-AF6E-4FA5-80B0-1F8B6CE1B7BB}">
      <dsp:nvSpPr>
        <dsp:cNvPr id="0" name=""/>
        <dsp:cNvSpPr/>
      </dsp:nvSpPr>
      <dsp:spPr>
        <a:xfrm>
          <a:off x="2983309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1C9B9-911C-4A6C-AD42-4E4327A0887B}">
      <dsp:nvSpPr>
        <dsp:cNvPr id="0" name=""/>
        <dsp:cNvSpPr/>
      </dsp:nvSpPr>
      <dsp:spPr>
        <a:xfrm>
          <a:off x="3096458" y="588375"/>
          <a:ext cx="2142364" cy="18330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7EF2B-FCB5-4546-8174-53A618C31006}">
      <dsp:nvSpPr>
        <dsp:cNvPr id="0" name=""/>
        <dsp:cNvSpPr/>
      </dsp:nvSpPr>
      <dsp:spPr>
        <a:xfrm>
          <a:off x="3096458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1 orange (</a:t>
          </a:r>
          <a:r>
            <a:rPr lang="en-US" sz="2200" kern="1200" dirty="0">
              <a:solidFill>
                <a:schemeClr val="tx1"/>
              </a:solidFill>
            </a:rPr>
            <a:t>approximately 151 </a:t>
          </a:r>
          <a:r>
            <a:rPr lang="en-US" sz="2200" kern="1200" dirty="0" smtClean="0">
              <a:solidFill>
                <a:schemeClr val="tx1"/>
              </a:solidFill>
            </a:rPr>
            <a:t>grams)</a:t>
          </a:r>
          <a:r>
            <a:rPr lang="en-US" sz="2200" kern="1200" baseline="30000" dirty="0" smtClean="0">
              <a:solidFill>
                <a:schemeClr val="tx1"/>
              </a:solidFill>
            </a:rPr>
            <a:t>B</a:t>
          </a:r>
          <a:endParaRPr lang="en-US" sz="2200" kern="1200" baseline="300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</a:t>
          </a:r>
          <a:r>
            <a:rPr lang="en-US" sz="2200" kern="1200" dirty="0" smtClean="0">
              <a:solidFill>
                <a:schemeClr val="tx1"/>
              </a:solidFill>
            </a:rPr>
            <a:t>68 </a:t>
          </a:r>
          <a:r>
            <a:rPr lang="en-US" sz="2200" kern="1200" dirty="0">
              <a:solidFill>
                <a:schemeClr val="tx1"/>
              </a:solidFill>
            </a:rPr>
            <a:t>mg of vitamin C</a:t>
          </a:r>
        </a:p>
      </dsp:txBody>
      <dsp:txXfrm>
        <a:off x="3096458" y="2421390"/>
        <a:ext cx="2142364" cy="2104572"/>
      </dsp:txXfrm>
    </dsp:sp>
    <dsp:sp modelId="{F59DF75F-74A6-445C-9266-265428FBC8FD}">
      <dsp:nvSpPr>
        <dsp:cNvPr id="0" name=""/>
        <dsp:cNvSpPr/>
      </dsp:nvSpPr>
      <dsp:spPr>
        <a:xfrm>
          <a:off x="2983309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One serving of orange</a:t>
          </a:r>
        </a:p>
      </dsp:txBody>
      <dsp:txXfrm>
        <a:off x="2983309" y="0"/>
        <a:ext cx="2262981" cy="452596"/>
      </dsp:txXfrm>
    </dsp:sp>
    <dsp:sp modelId="{42D902E8-EAF1-4ACA-8E57-953DE78BB263}">
      <dsp:nvSpPr>
        <dsp:cNvPr id="0" name=""/>
        <dsp:cNvSpPr/>
      </dsp:nvSpPr>
      <dsp:spPr>
        <a:xfrm>
          <a:off x="5657770" y="452596"/>
          <a:ext cx="0" cy="407336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D5E88-9DB6-4901-846E-246D0A2BF8D3}">
      <dsp:nvSpPr>
        <dsp:cNvPr id="0" name=""/>
        <dsp:cNvSpPr/>
      </dsp:nvSpPr>
      <dsp:spPr>
        <a:xfrm>
          <a:off x="5770919" y="588375"/>
          <a:ext cx="2142364" cy="1833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8D43B-EE25-45A9-9339-B82F47FED25B}">
      <dsp:nvSpPr>
        <dsp:cNvPr id="0" name=""/>
        <dsp:cNvSpPr/>
      </dsp:nvSpPr>
      <dsp:spPr>
        <a:xfrm>
          <a:off x="5770919" y="2421390"/>
          <a:ext cx="2142364" cy="2104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½ cup (</a:t>
          </a:r>
          <a:r>
            <a:rPr lang="en-US" sz="2200" kern="1200" dirty="0">
              <a:solidFill>
                <a:schemeClr val="tx1"/>
              </a:solidFill>
            </a:rPr>
            <a:t>approximately 75 </a:t>
          </a:r>
          <a:r>
            <a:rPr lang="en-US" sz="2200" kern="1200" dirty="0" smtClean="0">
              <a:solidFill>
                <a:schemeClr val="tx1"/>
              </a:solidFill>
            </a:rPr>
            <a:t>grams)</a:t>
          </a:r>
          <a:r>
            <a:rPr lang="en-US" sz="2200" kern="1200" baseline="30000" dirty="0" smtClean="0">
              <a:solidFill>
                <a:schemeClr val="tx1"/>
              </a:solidFill>
            </a:rPr>
            <a:t>A</a:t>
          </a:r>
          <a:endParaRPr lang="en-US" sz="2200" kern="1200" baseline="300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6.7 </a:t>
          </a:r>
          <a:r>
            <a:rPr lang="en-US" sz="2200" kern="1200" dirty="0"/>
            <a:t>mg of vitamin C</a:t>
          </a:r>
        </a:p>
      </dsp:txBody>
      <dsp:txXfrm>
        <a:off x="5770919" y="2421390"/>
        <a:ext cx="2142364" cy="2104572"/>
      </dsp:txXfrm>
    </dsp:sp>
    <dsp:sp modelId="{35D3EAA8-55C9-44B5-8D64-C62DE8E9A8DA}">
      <dsp:nvSpPr>
        <dsp:cNvPr id="0" name=""/>
        <dsp:cNvSpPr/>
      </dsp:nvSpPr>
      <dsp:spPr>
        <a:xfrm>
          <a:off x="5657770" y="0"/>
          <a:ext cx="2262981" cy="452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One serving of potato</a:t>
          </a:r>
        </a:p>
      </dsp:txBody>
      <dsp:txXfrm>
        <a:off x="5657770" y="0"/>
        <a:ext cx="2262981" cy="452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D0A08-1464-4DBA-ADA9-80C18A431BB2}">
      <dsp:nvSpPr>
        <dsp:cNvPr id="0" name=""/>
        <dsp:cNvSpPr/>
      </dsp:nvSpPr>
      <dsp:spPr>
        <a:xfrm>
          <a:off x="312564" y="454364"/>
          <a:ext cx="0" cy="40693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A5989-6454-46EC-9F7E-B93D23D24F33}">
      <dsp:nvSpPr>
        <dsp:cNvPr id="0" name=""/>
        <dsp:cNvSpPr/>
      </dsp:nvSpPr>
      <dsp:spPr>
        <a:xfrm>
          <a:off x="425603" y="590010"/>
          <a:ext cx="2140272" cy="183122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5FF5C-6D41-475F-9E31-75AEDE6E3E66}">
      <dsp:nvSpPr>
        <dsp:cNvPr id="0" name=""/>
        <dsp:cNvSpPr/>
      </dsp:nvSpPr>
      <dsp:spPr>
        <a:xfrm>
          <a:off x="425603" y="2421235"/>
          <a:ext cx="2140272" cy="210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2 </a:t>
          </a:r>
          <a:r>
            <a:rPr lang="en-US" sz="2200" kern="1200" dirty="0">
              <a:solidFill>
                <a:schemeClr val="tx1"/>
              </a:solidFill>
            </a:rPr>
            <a:t>sardines (approximately 24 </a:t>
          </a:r>
          <a:r>
            <a:rPr lang="en-US" sz="2200" kern="1200" dirty="0" smtClean="0">
              <a:solidFill>
                <a:schemeClr val="tx1"/>
              </a:solidFill>
            </a:rPr>
            <a:t>grams)</a:t>
          </a:r>
          <a:r>
            <a:rPr lang="en-US" sz="2200" kern="1200" baseline="30000" dirty="0" smtClean="0">
              <a:solidFill>
                <a:schemeClr val="tx1"/>
              </a:solidFill>
            </a:rPr>
            <a:t>A</a:t>
          </a:r>
          <a:endParaRPr lang="en-US" sz="2200" kern="1200" baseline="300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91.</a:t>
          </a:r>
          <a:r>
            <a:rPr lang="en-US" sz="2200" kern="1200" dirty="0"/>
            <a:t>7 mg of calcium</a:t>
          </a:r>
        </a:p>
      </dsp:txBody>
      <dsp:txXfrm>
        <a:off x="425603" y="2421235"/>
        <a:ext cx="2140272" cy="2102517"/>
      </dsp:txXfrm>
    </dsp:sp>
    <dsp:sp modelId="{CC271E33-8364-46CC-9F70-DA637D15EEC7}">
      <dsp:nvSpPr>
        <dsp:cNvPr id="0" name=""/>
        <dsp:cNvSpPr/>
      </dsp:nvSpPr>
      <dsp:spPr>
        <a:xfrm>
          <a:off x="312564" y="2209"/>
          <a:ext cx="2260771" cy="45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 serving of sardines (with bones)</a:t>
          </a:r>
        </a:p>
      </dsp:txBody>
      <dsp:txXfrm>
        <a:off x="312564" y="2209"/>
        <a:ext cx="2260771" cy="452154"/>
      </dsp:txXfrm>
    </dsp:sp>
    <dsp:sp modelId="{CA49F3D5-1BBD-47D1-ABF2-9FF25E170E1A}">
      <dsp:nvSpPr>
        <dsp:cNvPr id="0" name=""/>
        <dsp:cNvSpPr/>
      </dsp:nvSpPr>
      <dsp:spPr>
        <a:xfrm>
          <a:off x="2984414" y="454364"/>
          <a:ext cx="0" cy="40693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F952B-F9BE-4A35-B6B5-BEBEDB8E1B6E}">
      <dsp:nvSpPr>
        <dsp:cNvPr id="0" name=""/>
        <dsp:cNvSpPr/>
      </dsp:nvSpPr>
      <dsp:spPr>
        <a:xfrm>
          <a:off x="3097452" y="590010"/>
          <a:ext cx="2140272" cy="1831224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36D3E-B3EB-4EF1-B846-26C8FED3FAFF}">
      <dsp:nvSpPr>
        <dsp:cNvPr id="0" name=""/>
        <dsp:cNvSpPr/>
      </dsp:nvSpPr>
      <dsp:spPr>
        <a:xfrm>
          <a:off x="3097452" y="2421235"/>
          <a:ext cx="2140272" cy="210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¼ block (</a:t>
          </a:r>
          <a:r>
            <a:rPr lang="en-US" sz="2200" kern="1200" dirty="0">
              <a:solidFill>
                <a:schemeClr val="tx1"/>
              </a:solidFill>
            </a:rPr>
            <a:t>approximately 75 </a:t>
          </a:r>
          <a:r>
            <a:rPr lang="en-US" sz="2200" kern="1200" dirty="0" smtClean="0">
              <a:solidFill>
                <a:schemeClr val="tx1"/>
              </a:solidFill>
            </a:rPr>
            <a:t>grams)</a:t>
          </a:r>
          <a:r>
            <a:rPr lang="en-US" sz="2200" kern="1200" baseline="30000" dirty="0" smtClean="0">
              <a:solidFill>
                <a:schemeClr val="tx1"/>
              </a:solidFill>
            </a:rPr>
            <a:t>A</a:t>
          </a:r>
          <a:endParaRPr lang="en-US" sz="2200" kern="1200" baseline="300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</a:t>
          </a:r>
          <a:r>
            <a:rPr lang="en-US" sz="2200" kern="1200" dirty="0" smtClean="0">
              <a:solidFill>
                <a:schemeClr val="tx1"/>
              </a:solidFill>
            </a:rPr>
            <a:t>240 </a:t>
          </a:r>
          <a:r>
            <a:rPr lang="en-US" sz="2200" kern="1200" dirty="0">
              <a:solidFill>
                <a:schemeClr val="tx1"/>
              </a:solidFill>
            </a:rPr>
            <a:t>mg of calcium</a:t>
          </a:r>
        </a:p>
      </dsp:txBody>
      <dsp:txXfrm>
        <a:off x="3097452" y="2421235"/>
        <a:ext cx="2140272" cy="2102517"/>
      </dsp:txXfrm>
    </dsp:sp>
    <dsp:sp modelId="{58515D96-BCD3-4CC1-85AE-180FBA559FBA}">
      <dsp:nvSpPr>
        <dsp:cNvPr id="0" name=""/>
        <dsp:cNvSpPr/>
      </dsp:nvSpPr>
      <dsp:spPr>
        <a:xfrm>
          <a:off x="2984414" y="2209"/>
          <a:ext cx="2260771" cy="45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 serving of firm </a:t>
          </a:r>
          <a:r>
            <a:rPr lang="en-US" sz="1800" kern="1200" dirty="0" smtClean="0"/>
            <a:t>bean curd / tofu</a:t>
          </a:r>
          <a:endParaRPr lang="en-US" sz="1800" kern="1200" dirty="0"/>
        </a:p>
      </dsp:txBody>
      <dsp:txXfrm>
        <a:off x="2984414" y="2209"/>
        <a:ext cx="2260771" cy="452154"/>
      </dsp:txXfrm>
    </dsp:sp>
    <dsp:sp modelId="{F07FCD2D-E9D6-4430-BF39-F0A597A7F1C5}">
      <dsp:nvSpPr>
        <dsp:cNvPr id="0" name=""/>
        <dsp:cNvSpPr/>
      </dsp:nvSpPr>
      <dsp:spPr>
        <a:xfrm>
          <a:off x="5656263" y="454364"/>
          <a:ext cx="0" cy="40693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699C2-07D1-4C94-89D5-83232FB334F3}">
      <dsp:nvSpPr>
        <dsp:cNvPr id="0" name=""/>
        <dsp:cNvSpPr/>
      </dsp:nvSpPr>
      <dsp:spPr>
        <a:xfrm>
          <a:off x="5769302" y="590010"/>
          <a:ext cx="2140272" cy="183122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30D10-70C3-4BDC-BD8D-D211A416610E}">
      <dsp:nvSpPr>
        <dsp:cNvPr id="0" name=""/>
        <dsp:cNvSpPr/>
      </dsp:nvSpPr>
      <dsp:spPr>
        <a:xfrm>
          <a:off x="5769302" y="2421235"/>
          <a:ext cx="2140272" cy="2102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/>
            <a:t>1 cup (</a:t>
          </a:r>
          <a:r>
            <a:rPr lang="en-US" sz="2200" kern="1200" dirty="0">
              <a:solidFill>
                <a:schemeClr val="tx1"/>
              </a:solidFill>
            </a:rPr>
            <a:t>approximately 244 </a:t>
          </a:r>
          <a:r>
            <a:rPr lang="en-US" sz="2200" kern="1200" dirty="0" smtClean="0">
              <a:solidFill>
                <a:schemeClr val="tx1"/>
              </a:solidFill>
            </a:rPr>
            <a:t>grams)</a:t>
          </a:r>
          <a:r>
            <a:rPr lang="en-US" sz="2200" kern="1200" baseline="30000" dirty="0" smtClean="0">
              <a:solidFill>
                <a:schemeClr val="tx1"/>
              </a:solidFill>
            </a:rPr>
            <a:t>A</a:t>
          </a:r>
          <a:endParaRPr lang="en-US" sz="2200" kern="1200" baseline="30000" dirty="0">
            <a:solidFill>
              <a:schemeClr val="tx1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solidFill>
                <a:schemeClr val="tx1"/>
              </a:solidFill>
            </a:rPr>
            <a:t>Provides </a:t>
          </a:r>
          <a:r>
            <a:rPr lang="en-US" sz="2200" kern="1200" dirty="0" smtClean="0">
              <a:solidFill>
                <a:schemeClr val="tx1"/>
              </a:solidFill>
            </a:rPr>
            <a:t>360 </a:t>
          </a:r>
          <a:r>
            <a:rPr lang="en-US" sz="2200" kern="1200" dirty="0">
              <a:solidFill>
                <a:schemeClr val="tx1"/>
              </a:solidFill>
            </a:rPr>
            <a:t>mg of calcium</a:t>
          </a:r>
        </a:p>
      </dsp:txBody>
      <dsp:txXfrm>
        <a:off x="5769302" y="2421235"/>
        <a:ext cx="2140272" cy="2102517"/>
      </dsp:txXfrm>
    </dsp:sp>
    <dsp:sp modelId="{1051F745-9387-46C8-BBB9-FF9EC97B6379}">
      <dsp:nvSpPr>
        <dsp:cNvPr id="0" name=""/>
        <dsp:cNvSpPr/>
      </dsp:nvSpPr>
      <dsp:spPr>
        <a:xfrm>
          <a:off x="5656263" y="2209"/>
          <a:ext cx="2260771" cy="45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 serving of high calcium milk</a:t>
          </a:r>
        </a:p>
      </dsp:txBody>
      <dsp:txXfrm>
        <a:off x="5656263" y="2209"/>
        <a:ext cx="2260771" cy="45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95E-A718-4B84-BBEB-6C60C057DBF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7EA8-B057-4FE5-BF0B-AD164F3E4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F7EA8-B057-4FE5-BF0B-AD164F3E4F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2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4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7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8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CEFE-7E54-4AA9-AF07-CE700A14186E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1B8E5-60CE-42EA-B5FE-96F655D27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8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 Level of Foods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9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Dietary </a:t>
            </a:r>
            <a:r>
              <a:rPr lang="en-US" dirty="0" err="1" smtClean="0"/>
              <a:t>Fibre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three foods contain dietary </a:t>
            </a:r>
            <a:r>
              <a:rPr lang="en-US" dirty="0" err="1"/>
              <a:t>fibre</a:t>
            </a:r>
            <a:endParaRPr lang="en-US" dirty="0"/>
          </a:p>
          <a:p>
            <a:r>
              <a:rPr lang="en-US" dirty="0" smtClean="0"/>
              <a:t>Oatmeal </a:t>
            </a:r>
            <a:r>
              <a:rPr lang="en-US" dirty="0"/>
              <a:t>&gt; Corn </a:t>
            </a:r>
            <a:r>
              <a:rPr lang="en-US" dirty="0" smtClean="0"/>
              <a:t>kernels </a:t>
            </a:r>
            <a:r>
              <a:rPr lang="en-US" dirty="0"/>
              <a:t>&gt; Lettuce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0054655"/>
              </p:ext>
            </p:extLst>
          </p:nvPr>
        </p:nvGraphicFramePr>
        <p:xfrm>
          <a:off x="4648200" y="1600200"/>
          <a:ext cx="4038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Food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(based on 100 grams of food)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Dietary </a:t>
                      </a:r>
                      <a:r>
                        <a:rPr lang="en-US" sz="2400" dirty="0" err="1"/>
                        <a:t>fibre</a:t>
                      </a:r>
                      <a:r>
                        <a:rPr lang="en-US" sz="2400" baseline="0" dirty="0"/>
                        <a:t> (g)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Oatmeal, dry, instant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Corn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kernels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Lettuce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6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D87E-9019-4B1B-90FA-0E978BBD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</a:t>
            </a:r>
            <a:r>
              <a:rPr lang="en-US" dirty="0" err="1" smtClean="0"/>
              <a:t>Fibre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3D74F7-1D6D-454B-A00B-1B8834176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2897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A picture containing cup, table, food, glass&#10;&#10;Description automatically generated">
            <a:extLst>
              <a:ext uri="{FF2B5EF4-FFF2-40B4-BE49-F238E27FC236}">
                <a16:creationId xmlns:a16="http://schemas.microsoft.com/office/drawing/2014/main" id="{A33D379D-40BB-40EE-BFFE-3EAD9D493B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5"/>
          <a:stretch/>
        </p:blipFill>
        <p:spPr>
          <a:xfrm>
            <a:off x="4599432" y="2204864"/>
            <a:ext cx="1080119" cy="18002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DF20255-7EE1-4398-8BA8-DFBCFB6E6193}"/>
              </a:ext>
            </a:extLst>
          </p:cNvPr>
          <p:cNvSpPr txBox="1"/>
          <p:nvPr/>
        </p:nvSpPr>
        <p:spPr>
          <a:xfrm>
            <a:off x="755576" y="6006475"/>
            <a:ext cx="814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Source:</a:t>
            </a:r>
          </a:p>
          <a:p>
            <a:r>
              <a:rPr lang="en-US" altLang="zh-HK" sz="1400" dirty="0" smtClean="0"/>
              <a:t>A</a:t>
            </a:r>
            <a:r>
              <a:rPr lang="en-US" altLang="zh-HK" sz="1400" dirty="0"/>
              <a:t>: </a:t>
            </a:r>
            <a:r>
              <a:rPr lang="en-US" altLang="zh-HK" sz="1400" dirty="0" smtClean="0"/>
              <a:t>United States Department of Agriculture</a:t>
            </a:r>
            <a:r>
              <a:rPr lang="zh-TW" altLang="en-US" sz="1400" dirty="0" smtClean="0"/>
              <a:t> </a:t>
            </a:r>
            <a:endParaRPr lang="en-US" altLang="zh-TW" sz="1400" dirty="0"/>
          </a:p>
          <a:p>
            <a:r>
              <a:rPr lang="en-US" altLang="zh-TW" sz="1400" dirty="0"/>
              <a:t>B: </a:t>
            </a:r>
            <a:r>
              <a:rPr lang="en-US" altLang="zh-TW" sz="1400" dirty="0" smtClean="0"/>
              <a:t>Centre for Health Protection, Department of Health</a:t>
            </a:r>
            <a:endParaRPr lang="zh-HK" altLang="en-US" sz="1400" dirty="0"/>
          </a:p>
        </p:txBody>
      </p:sp>
      <p:pic>
        <p:nvPicPr>
          <p:cNvPr id="8" name="Picture 7" descr="A bowl of food on a table&#10;&#10;Description automatically generated">
            <a:extLst>
              <a:ext uri="{FF2B5EF4-FFF2-40B4-BE49-F238E27FC236}">
                <a16:creationId xmlns:a16="http://schemas.microsoft.com/office/drawing/2014/main" id="{8A7F6B2A-3EC6-4FC5-BE27-3410331959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204864"/>
            <a:ext cx="212140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0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</a:t>
            </a:r>
            <a:r>
              <a:rPr lang="en-US" dirty="0" err="1" smtClean="0"/>
              <a:t>Fibre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that </a:t>
            </a:r>
            <a:r>
              <a:rPr lang="en-US" sz="2400" dirty="0" smtClean="0"/>
              <a:t>the </a:t>
            </a:r>
            <a:r>
              <a:rPr lang="en-HK" sz="2400" dirty="0" smtClean="0"/>
              <a:t>reference </a:t>
            </a:r>
            <a:r>
              <a:rPr lang="en-HK" sz="2400" dirty="0"/>
              <a:t>value of dietary fibre is not less than 25g per </a:t>
            </a:r>
            <a:r>
              <a:rPr lang="en-HK" sz="2400" dirty="0" smtClean="0"/>
              <a:t>day*</a:t>
            </a:r>
            <a:endParaRPr lang="en-HK" sz="2400" dirty="0"/>
          </a:p>
          <a:p>
            <a:r>
              <a:rPr lang="en-HK" sz="2400" dirty="0"/>
              <a:t>25</a:t>
            </a:r>
            <a:r>
              <a:rPr lang="en-US" sz="2400" dirty="0"/>
              <a:t> g/day of dietary </a:t>
            </a:r>
            <a:r>
              <a:rPr lang="en-US" sz="2400" dirty="0" err="1"/>
              <a:t>fibre</a:t>
            </a:r>
            <a:r>
              <a:rPr lang="en-US" sz="2400" dirty="0"/>
              <a:t> is equivalent to: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9DE6B8-21FB-4DFB-A038-12E6DBEB9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129"/>
              </p:ext>
            </p:extLst>
          </p:nvPr>
        </p:nvGraphicFramePr>
        <p:xfrm>
          <a:off x="457200" y="2996952"/>
          <a:ext cx="82296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86722026"/>
                    </a:ext>
                  </a:extLst>
                </a:gridCol>
                <a:gridCol w="2595736">
                  <a:extLst>
                    <a:ext uri="{9D8B030D-6E8A-4147-A177-3AD203B41FA5}">
                      <a16:colId xmlns:a16="http://schemas.microsoft.com/office/drawing/2014/main" val="2573840341"/>
                    </a:ext>
                  </a:extLst>
                </a:gridCol>
                <a:gridCol w="2890664">
                  <a:extLst>
                    <a:ext uri="{9D8B030D-6E8A-4147-A177-3AD203B41FA5}">
                      <a16:colId xmlns:a16="http://schemas.microsoft.com/office/drawing/2014/main" val="268503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Oatmeal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Corn kernel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Lettuce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250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1,250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2,083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8.9 servings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15.2 servings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28.9 servings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2.25 cups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7.6 cups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28.9 bowls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535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3.86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heads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(1 head = 539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gram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74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ABACF45-EB9A-4927-A5CF-4C916A09DFAB}"/>
              </a:ext>
            </a:extLst>
          </p:cNvPr>
          <p:cNvSpPr txBox="1"/>
          <p:nvPr/>
        </p:nvSpPr>
        <p:spPr>
          <a:xfrm>
            <a:off x="683568" y="60212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smtClean="0"/>
              <a:t>Centre of Food Safety, Food and Environmental Hygiene Department</a:t>
            </a:r>
          </a:p>
        </p:txBody>
      </p:sp>
    </p:spTree>
    <p:extLst>
      <p:ext uri="{BB962C8B-B14F-4D97-AF65-F5344CB8AC3E}">
        <p14:creationId xmlns:p14="http://schemas.microsoft.com/office/powerpoint/2010/main" val="1838692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Vitamin</a:t>
            </a:r>
            <a:r>
              <a:rPr lang="en-US" baseline="0" dirty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three foods contain vitamin C</a:t>
            </a:r>
          </a:p>
          <a:p>
            <a:r>
              <a:rPr lang="en-US" dirty="0"/>
              <a:t>Guava &gt; Orange &gt; Potato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5814881"/>
              </p:ext>
            </p:extLst>
          </p:nvPr>
        </p:nvGraphicFramePr>
        <p:xfrm>
          <a:off x="4648200" y="1600200"/>
          <a:ext cx="4038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Food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(based on 100 grams of food)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Vitamin</a:t>
                      </a:r>
                      <a:r>
                        <a:rPr lang="en-US" sz="2400" baseline="0" dirty="0"/>
                        <a:t> C (mg)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Guava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Potato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4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8846-A1BE-457C-B8B8-3E57F29D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49EBED-4431-4314-B4E4-0ECD81212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652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5" descr="A picture containing cup, table, coffee, sitting&#10;&#10;Description automatically generated">
            <a:extLst>
              <a:ext uri="{FF2B5EF4-FFF2-40B4-BE49-F238E27FC236}">
                <a16:creationId xmlns:a16="http://schemas.microsoft.com/office/drawing/2014/main" id="{FCEA5A39-F75F-477F-87A4-922D2D7BDC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4"/>
          <a:stretch/>
        </p:blipFill>
        <p:spPr>
          <a:xfrm>
            <a:off x="1935686" y="2204864"/>
            <a:ext cx="1071947" cy="1800200"/>
          </a:xfrm>
          <a:prstGeom prst="rect">
            <a:avLst/>
          </a:prstGeom>
        </p:spPr>
      </p:pic>
      <p:pic>
        <p:nvPicPr>
          <p:cNvPr id="8" name="Picture 7" descr="A picture containing cup, table, glass, next&#10;&#10;Description automatically generated">
            <a:extLst>
              <a:ext uri="{FF2B5EF4-FFF2-40B4-BE49-F238E27FC236}">
                <a16:creationId xmlns:a16="http://schemas.microsoft.com/office/drawing/2014/main" id="{830D0082-FE04-4AE3-BA22-0E34A54917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763"/>
          <a:stretch/>
        </p:blipFill>
        <p:spPr>
          <a:xfrm>
            <a:off x="6228184" y="2204864"/>
            <a:ext cx="1147706" cy="18002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5DF20255-7EE1-4398-8BA8-DFBCFB6E6193}"/>
              </a:ext>
            </a:extLst>
          </p:cNvPr>
          <p:cNvSpPr txBox="1"/>
          <p:nvPr/>
        </p:nvSpPr>
        <p:spPr>
          <a:xfrm>
            <a:off x="755576" y="6006475"/>
            <a:ext cx="8147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Source:</a:t>
            </a:r>
          </a:p>
          <a:p>
            <a:r>
              <a:rPr lang="en-US" altLang="zh-HK" sz="1400" dirty="0" smtClean="0"/>
              <a:t>A</a:t>
            </a:r>
            <a:r>
              <a:rPr lang="en-US" altLang="zh-HK" sz="1400" dirty="0"/>
              <a:t>: </a:t>
            </a:r>
            <a:r>
              <a:rPr lang="en-US" altLang="zh-HK" sz="1400" dirty="0" smtClean="0"/>
              <a:t>United States Department of Agriculture</a:t>
            </a:r>
            <a:r>
              <a:rPr lang="zh-TW" altLang="en-US" sz="1400" dirty="0" smtClean="0"/>
              <a:t> </a:t>
            </a:r>
            <a:endParaRPr lang="en-US" altLang="zh-TW" sz="1400" dirty="0"/>
          </a:p>
          <a:p>
            <a:r>
              <a:rPr lang="en-US" altLang="zh-TW" sz="1400" dirty="0"/>
              <a:t>B: </a:t>
            </a:r>
            <a:r>
              <a:rPr lang="en-US" altLang="zh-TW" sz="1400" dirty="0" smtClean="0"/>
              <a:t>Centre for Health Protection, Department of Health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82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</a:t>
            </a:r>
            <a:r>
              <a:rPr lang="en-US" baseline="0" dirty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that </a:t>
            </a:r>
            <a:r>
              <a:rPr lang="en-US" sz="2400" dirty="0" smtClean="0"/>
              <a:t>the Reference </a:t>
            </a:r>
            <a:r>
              <a:rPr lang="en-US" sz="2400" dirty="0"/>
              <a:t>Nutrient Intakes (RNI)** of vitamin C for adults per day is 40 mg</a:t>
            </a:r>
          </a:p>
          <a:p>
            <a:r>
              <a:rPr lang="en-US" sz="2400" dirty="0"/>
              <a:t>40 mg/day of vitamin C is equivalent to:</a:t>
            </a:r>
          </a:p>
        </p:txBody>
      </p:sp>
      <p:sp>
        <p:nvSpPr>
          <p:cNvPr id="9" name="文字方塊 5"/>
          <p:cNvSpPr txBox="1"/>
          <p:nvPr/>
        </p:nvSpPr>
        <p:spPr>
          <a:xfrm>
            <a:off x="179512" y="62197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Source</a:t>
            </a:r>
            <a:r>
              <a:rPr lang="en-US" altLang="zh-HK" sz="1400" dirty="0"/>
              <a:t>:  Nutrition Requirements, British Nutrition </a:t>
            </a:r>
            <a:r>
              <a:rPr lang="en-US" altLang="zh-HK" sz="1400" dirty="0" smtClean="0"/>
              <a:t>Foundation</a:t>
            </a:r>
            <a:endParaRPr lang="en-US" altLang="zh-HK" sz="1400" dirty="0"/>
          </a:p>
          <a:p>
            <a:r>
              <a:rPr lang="en-US" altLang="zh-HK" sz="1400" dirty="0" smtClean="0"/>
              <a:t> </a:t>
            </a:r>
            <a:endParaRPr lang="zh-HK" altLang="en-US" sz="1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5E4454D-B2A5-4CC7-AD26-893C0E06A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216636"/>
              </p:ext>
            </p:extLst>
          </p:nvPr>
        </p:nvGraphicFramePr>
        <p:xfrm>
          <a:off x="457200" y="2996952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867220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738403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8503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Guava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17.5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88.9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363.6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0.2 servings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 servings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4.8 servings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1/13 guava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(1 guava = 230 grams)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0.6 orange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(1 orange = 151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grams)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1.8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potatoes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(1 potato = 200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grams)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7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three foods contain calcium </a:t>
            </a:r>
          </a:p>
          <a:p>
            <a:r>
              <a:rPr lang="en-US" dirty="0"/>
              <a:t>Sardines (with bones) &gt; </a:t>
            </a:r>
            <a:r>
              <a:rPr lang="en-US" dirty="0" smtClean="0"/>
              <a:t>Firm bean curd / tofu </a:t>
            </a:r>
            <a:r>
              <a:rPr lang="en-US" dirty="0"/>
              <a:t>&gt; H</a:t>
            </a:r>
            <a:r>
              <a:rPr lang="en-US" dirty="0" smtClean="0"/>
              <a:t>igh </a:t>
            </a:r>
            <a:r>
              <a:rPr lang="en-US" dirty="0"/>
              <a:t>calcium milk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5339497"/>
              </p:ext>
            </p:extLst>
          </p:nvPr>
        </p:nvGraphicFramePr>
        <p:xfrm>
          <a:off x="4648200" y="1600200"/>
          <a:ext cx="4038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Food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(based on 100 grams of food)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Calcium </a:t>
                      </a:r>
                      <a:r>
                        <a:rPr lang="en-US" sz="2400" baseline="0" dirty="0"/>
                        <a:t>(mg)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Sardines (with bones)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Firm </a:t>
                      </a:r>
                      <a:r>
                        <a:rPr lang="en-US" sz="2400" dirty="0" smtClean="0"/>
                        <a:t>bean curd / tofu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High calcium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3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90B4-0764-4FE8-B85F-C862F4F2B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81A04-C375-485D-9F51-C0FD2B945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4670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C43685D-7182-4699-9CE7-48D27346C4AD}"/>
              </a:ext>
            </a:extLst>
          </p:cNvPr>
          <p:cNvSpPr/>
          <p:nvPr/>
        </p:nvSpPr>
        <p:spPr>
          <a:xfrm>
            <a:off x="4716016" y="2564904"/>
            <a:ext cx="6480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DF20255-7EE1-4398-8BA8-DFBCFB6E6193}"/>
              </a:ext>
            </a:extLst>
          </p:cNvPr>
          <p:cNvSpPr txBox="1"/>
          <p:nvPr/>
        </p:nvSpPr>
        <p:spPr>
          <a:xfrm>
            <a:off x="755576" y="6290160"/>
            <a:ext cx="8147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dirty="0" smtClean="0"/>
              <a:t>Source: United States Department of Agriculture</a:t>
            </a:r>
            <a:r>
              <a:rPr lang="zh-TW" altLang="en-US" sz="1400" dirty="0" smtClean="0"/>
              <a:t> 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2420493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Given that </a:t>
            </a:r>
            <a:r>
              <a:rPr lang="en-US" sz="2400" dirty="0" smtClean="0"/>
              <a:t>the Reference </a:t>
            </a:r>
            <a:r>
              <a:rPr lang="en-US" sz="2400" dirty="0"/>
              <a:t>Nutrient Intakes (RNI)** of calcium for adults per day is not less than 1,000 mg</a:t>
            </a:r>
          </a:p>
          <a:p>
            <a:pPr lvl="0"/>
            <a:r>
              <a:rPr lang="en-US" sz="2400" dirty="0"/>
              <a:t>1,000 mg/day of calcium is equivalent to:</a:t>
            </a:r>
          </a:p>
        </p:txBody>
      </p:sp>
      <p:sp>
        <p:nvSpPr>
          <p:cNvPr id="10" name="文字方塊 2"/>
          <p:cNvSpPr txBox="1"/>
          <p:nvPr/>
        </p:nvSpPr>
        <p:spPr>
          <a:xfrm>
            <a:off x="395536" y="623731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</a:t>
            </a:r>
            <a:r>
              <a:rPr lang="en-US" altLang="zh-HK" sz="1400" dirty="0" smtClean="0"/>
              <a:t>ource</a:t>
            </a:r>
            <a:r>
              <a:rPr lang="en-US" altLang="zh-HK" sz="1400" dirty="0"/>
              <a:t>: Centre for Food Safety, </a:t>
            </a:r>
            <a:r>
              <a:rPr lang="en-US" altLang="zh-TW" sz="1400" dirty="0"/>
              <a:t>Food </a:t>
            </a:r>
            <a:r>
              <a:rPr lang="en-US" altLang="zh-HK" sz="1400" dirty="0"/>
              <a:t> and Environment Hygiene Department </a:t>
            </a:r>
            <a:r>
              <a:rPr lang="en-US" altLang="zh-HK" sz="1400" dirty="0" smtClean="0"/>
              <a:t>- </a:t>
            </a:r>
            <a:r>
              <a:rPr lang="en-US" altLang="zh-HK" sz="1400" dirty="0"/>
              <a:t>Nutrients Definition and </a:t>
            </a:r>
            <a:r>
              <a:rPr lang="en-US" altLang="zh-HK" sz="1400" dirty="0" smtClean="0"/>
              <a:t>Function</a:t>
            </a:r>
            <a:r>
              <a:rPr lang="en-US" altLang="zh-TW" sz="1400" dirty="0" smtClean="0"/>
              <a:t>.</a:t>
            </a:r>
            <a:r>
              <a:rPr lang="en-US" altLang="zh-HK" sz="1400" dirty="0" smtClean="0"/>
              <a:t>   </a:t>
            </a:r>
            <a:endParaRPr lang="zh-HK" altLang="en-US" sz="1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F1BD496-1EAC-4405-B8A9-FC9D05EF7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93159"/>
              </p:ext>
            </p:extLst>
          </p:nvPr>
        </p:nvGraphicFramePr>
        <p:xfrm>
          <a:off x="457200" y="2996952"/>
          <a:ext cx="8229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68672202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7384034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85033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Sardines (with bones)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Firm</a:t>
                      </a:r>
                      <a:r>
                        <a:rPr lang="en-US" sz="2400" baseline="0" dirty="0" smtClean="0"/>
                        <a:t> bean curd /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tofu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calcium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19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261.8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312.5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666.7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769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10.9 servings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4.2 servings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2.7 servings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2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21.8 sardines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(1 sardine = 12 grams)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block 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(1 block, 7cm x 8cm x 8cm = 300 grams)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2.7 cups</a:t>
                      </a:r>
                    </a:p>
                    <a:p>
                      <a:r>
                        <a:rPr lang="en-US" sz="2400" dirty="0"/>
                        <a:t>(1 cup = 244 grams)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00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</a:t>
            </a:r>
            <a:r>
              <a:rPr lang="en-US" dirty="0" err="1"/>
              <a:t>fibre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8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</a:t>
            </a:r>
            <a:r>
              <a:rPr lang="en-US" dirty="0" smtClean="0"/>
              <a:t>Dietary </a:t>
            </a:r>
            <a:r>
              <a:rPr lang="en-US" dirty="0" err="1" smtClean="0"/>
              <a:t>Fibre</a:t>
            </a:r>
            <a:r>
              <a:rPr lang="en-US" dirty="0" smtClean="0"/>
              <a:t> </a:t>
            </a:r>
            <a:r>
              <a:rPr lang="en-US" dirty="0"/>
              <a:t>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3681"/>
            <a:ext cx="4038600" cy="4525963"/>
          </a:xfrm>
        </p:spPr>
        <p:txBody>
          <a:bodyPr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n-US" sz="2100" dirty="0"/>
              <a:t>Do these </a:t>
            </a:r>
            <a:r>
              <a:rPr lang="en-US" sz="2100" dirty="0" smtClean="0"/>
              <a:t>food</a:t>
            </a:r>
            <a:r>
              <a:rPr lang="en-US" sz="2100" dirty="0" smtClean="0">
                <a:solidFill>
                  <a:srgbClr val="0000CC"/>
                </a:solidFill>
              </a:rPr>
              <a:t>s</a:t>
            </a:r>
            <a:r>
              <a:rPr lang="en-US" sz="2100" dirty="0" smtClean="0"/>
              <a:t> </a:t>
            </a:r>
            <a:r>
              <a:rPr lang="en-US" sz="2100" dirty="0"/>
              <a:t>contain dietary </a:t>
            </a:r>
            <a:r>
              <a:rPr lang="en-US" sz="2100" dirty="0" err="1"/>
              <a:t>fibre</a:t>
            </a:r>
            <a:r>
              <a:rPr lang="en-US" sz="2100" dirty="0"/>
              <a:t>?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2100" dirty="0"/>
              <a:t>Which food </a:t>
            </a:r>
            <a:r>
              <a:rPr lang="en-US" sz="2100" dirty="0" smtClean="0"/>
              <a:t>provides </a:t>
            </a:r>
            <a:r>
              <a:rPr lang="en-US" sz="2100" dirty="0"/>
              <a:t>the highest level of dietary </a:t>
            </a:r>
            <a:r>
              <a:rPr lang="en-US" sz="2100" dirty="0" err="1"/>
              <a:t>fibre</a:t>
            </a:r>
            <a:r>
              <a:rPr lang="en-US" sz="2100" dirty="0"/>
              <a:t>? Rank them in descending order.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2100" dirty="0"/>
              <a:t>Look up </a:t>
            </a:r>
            <a:r>
              <a:rPr lang="en-US" sz="2100" dirty="0" smtClean="0"/>
              <a:t>the amount of dietary </a:t>
            </a:r>
            <a:r>
              <a:rPr lang="en-US" sz="2100" dirty="0" err="1" smtClean="0"/>
              <a:t>fibre</a:t>
            </a:r>
            <a:r>
              <a:rPr lang="en-US" sz="2100" dirty="0" smtClean="0"/>
              <a:t> provided by these foods in the food </a:t>
            </a:r>
            <a:r>
              <a:rPr lang="en-US" sz="2100" dirty="0"/>
              <a:t>composition database, </a:t>
            </a:r>
            <a:r>
              <a:rPr lang="en-US" sz="2100" dirty="0" smtClean="0"/>
              <a:t>what are the differences in the dietary </a:t>
            </a:r>
            <a:r>
              <a:rPr lang="en-US" sz="2100" dirty="0" err="1" smtClean="0"/>
              <a:t>fibre</a:t>
            </a:r>
            <a:r>
              <a:rPr lang="en-US" sz="2100" dirty="0" smtClean="0"/>
              <a:t> content?</a:t>
            </a:r>
            <a:endParaRPr lang="en-US" sz="2100" dirty="0"/>
          </a:p>
          <a:p>
            <a:pPr marL="355600" indent="-355600">
              <a:buFont typeface="+mj-lt"/>
              <a:buAutoNum type="arabicPeriod"/>
            </a:pPr>
            <a:r>
              <a:rPr lang="en-US" sz="2100" dirty="0"/>
              <a:t>If our diet only contains one kind of </a:t>
            </a:r>
            <a:r>
              <a:rPr lang="en-US" sz="2100" dirty="0" smtClean="0"/>
              <a:t>these foods, </a:t>
            </a:r>
            <a:r>
              <a:rPr lang="en-US" sz="2100" dirty="0"/>
              <a:t>how much of it should be eaten to meet the daily requirement of dietary </a:t>
            </a:r>
            <a:r>
              <a:rPr lang="en-US" sz="2100" dirty="0" err="1"/>
              <a:t>fibre</a:t>
            </a:r>
            <a:r>
              <a:rPr lang="en-US" sz="2100" dirty="0"/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069399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45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</a:t>
            </a:r>
            <a:r>
              <a:rPr lang="en-US" dirty="0" smtClean="0"/>
              <a:t>Vitamin </a:t>
            </a:r>
            <a:r>
              <a:rPr lang="en-US" dirty="0"/>
              <a:t>C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571003"/>
            <a:ext cx="4242238" cy="4525963"/>
          </a:xfrm>
        </p:spPr>
        <p:txBody>
          <a:bodyPr>
            <a:no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en-US" sz="2100" dirty="0"/>
              <a:t>Do these </a:t>
            </a:r>
            <a:r>
              <a:rPr lang="en-US" sz="2100" dirty="0" smtClean="0"/>
              <a:t>foods </a:t>
            </a:r>
            <a:r>
              <a:rPr lang="en-US" sz="2100" dirty="0"/>
              <a:t>contain vitamin C?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2100" dirty="0"/>
              <a:t>Which food </a:t>
            </a:r>
            <a:r>
              <a:rPr lang="en-US" sz="2100" dirty="0" smtClean="0"/>
              <a:t>provides </a:t>
            </a:r>
            <a:r>
              <a:rPr lang="en-US" sz="2100" dirty="0"/>
              <a:t>the highest level of vitamin C? Rank them in descending order.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2100" dirty="0"/>
              <a:t>Look up </a:t>
            </a:r>
            <a:r>
              <a:rPr lang="en-US" sz="2100" dirty="0" smtClean="0"/>
              <a:t>the amount of vitamin C provided by these foods in the food </a:t>
            </a:r>
            <a:r>
              <a:rPr lang="en-US" sz="2100" dirty="0"/>
              <a:t>composition database, </a:t>
            </a:r>
            <a:r>
              <a:rPr lang="en-US" altLang="zh-HK" sz="2100" dirty="0"/>
              <a:t>what are the differences in the</a:t>
            </a:r>
            <a:r>
              <a:rPr lang="en-US" sz="2100" dirty="0" smtClean="0"/>
              <a:t> vitamin C content?</a:t>
            </a:r>
            <a:endParaRPr lang="en-US" sz="2100" dirty="0"/>
          </a:p>
          <a:p>
            <a:pPr marL="355600" indent="-355600">
              <a:buFont typeface="+mj-lt"/>
              <a:buAutoNum type="arabicPeriod"/>
            </a:pPr>
            <a:r>
              <a:rPr lang="en-US" sz="2100" dirty="0"/>
              <a:t>If our diet only contains one kind of </a:t>
            </a:r>
            <a:r>
              <a:rPr lang="en-US" sz="2100" dirty="0" smtClean="0"/>
              <a:t>these foods, </a:t>
            </a:r>
            <a:r>
              <a:rPr lang="en-US" sz="2100" dirty="0"/>
              <a:t>how much of it should be eaten to meet the daily requirement of vitamin C</a:t>
            </a:r>
            <a:r>
              <a:rPr lang="en-US" sz="2100" dirty="0" smtClean="0"/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0725077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1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</a:t>
            </a:r>
            <a:r>
              <a:rPr lang="en-US" dirty="0" smtClean="0"/>
              <a:t>Calcium </a:t>
            </a:r>
            <a:r>
              <a:rPr lang="en-US" dirty="0"/>
              <a:t>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55600" indent="-355600">
              <a:buFont typeface="+mj-lt"/>
              <a:buAutoNum type="arabicPeriod"/>
            </a:pPr>
            <a:r>
              <a:rPr lang="en-US" dirty="0"/>
              <a:t>Do </a:t>
            </a:r>
            <a:r>
              <a:rPr lang="en-US" sz="3000" dirty="0"/>
              <a:t>these </a:t>
            </a:r>
            <a:r>
              <a:rPr lang="en-US" sz="3000" dirty="0" smtClean="0"/>
              <a:t>foods </a:t>
            </a:r>
            <a:r>
              <a:rPr lang="en-US" sz="3000" dirty="0"/>
              <a:t>contain calcium?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3000" dirty="0"/>
              <a:t>Which food </a:t>
            </a:r>
            <a:r>
              <a:rPr lang="en-US" sz="3000" dirty="0" smtClean="0"/>
              <a:t>provides </a:t>
            </a:r>
            <a:r>
              <a:rPr lang="en-US" sz="3000" dirty="0"/>
              <a:t>the highest level of calcium? Rank them in descending order.</a:t>
            </a:r>
          </a:p>
          <a:p>
            <a:pPr marL="355600" indent="-355600">
              <a:buFont typeface="+mj-lt"/>
              <a:buAutoNum type="arabicPeriod"/>
            </a:pPr>
            <a:r>
              <a:rPr lang="en-US" sz="3000" dirty="0"/>
              <a:t>Look up </a:t>
            </a:r>
            <a:r>
              <a:rPr lang="en-US" sz="3000" dirty="0" smtClean="0"/>
              <a:t>the amount of calcium provided by these foods in the food </a:t>
            </a:r>
            <a:r>
              <a:rPr lang="en-US" sz="3000" dirty="0"/>
              <a:t>composition database, </a:t>
            </a:r>
            <a:r>
              <a:rPr lang="en-US" altLang="zh-HK" sz="3000" dirty="0"/>
              <a:t>, what are the differences in the </a:t>
            </a:r>
            <a:r>
              <a:rPr lang="en-US" sz="3000" dirty="0" smtClean="0"/>
              <a:t>calcium content?</a:t>
            </a:r>
            <a:endParaRPr lang="en-US" sz="3000" dirty="0"/>
          </a:p>
          <a:p>
            <a:pPr marL="355600" indent="-355600">
              <a:buFont typeface="+mj-lt"/>
              <a:buAutoNum type="arabicPeriod"/>
            </a:pPr>
            <a:r>
              <a:rPr lang="en-US" sz="3000" dirty="0"/>
              <a:t>If our diet only contains one kind of </a:t>
            </a:r>
            <a:r>
              <a:rPr lang="en-US" sz="3000" dirty="0" smtClean="0"/>
              <a:t>these foods, </a:t>
            </a:r>
            <a:r>
              <a:rPr lang="en-US" sz="3000" dirty="0"/>
              <a:t>how much of it should be eaten to meet the daily requirement of calcium</a:t>
            </a:r>
            <a:r>
              <a:rPr lang="en-US" sz="3000" dirty="0" smtClean="0"/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7140219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14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Sources of food composition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Nutrient Finder. </a:t>
            </a:r>
          </a:p>
          <a:p>
            <a:r>
              <a:rPr lang="en-US" dirty="0"/>
              <a:t>Get Ready for </a:t>
            </a:r>
            <a:r>
              <a:rPr lang="en-US" dirty="0" err="1"/>
              <a:t>FoodData</a:t>
            </a:r>
            <a:r>
              <a:rPr lang="en-US" dirty="0"/>
              <a:t> Central, a New USDA Food and Nutrient Data </a:t>
            </a:r>
            <a:r>
              <a:rPr lang="en-US"/>
              <a:t>System</a:t>
            </a:r>
            <a:r>
              <a:rPr lang="en-US" smtClean="0"/>
              <a:t>.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85A4-B19B-49AC-A3E8-EECEB68D1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5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9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886</Words>
  <Application>Microsoft Office PowerPoint</Application>
  <PresentationFormat>如螢幕大小 (4:3)</PresentationFormat>
  <Paragraphs>157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新細明體</vt:lpstr>
      <vt:lpstr>Arial</vt:lpstr>
      <vt:lpstr>Calibri</vt:lpstr>
      <vt:lpstr>Office Theme</vt:lpstr>
      <vt:lpstr>Nutrient Level of Foods</vt:lpstr>
      <vt:lpstr>Dietary fibre</vt:lpstr>
      <vt:lpstr>Where is Dietary Fibre from?</vt:lpstr>
      <vt:lpstr>Vitamin C</vt:lpstr>
      <vt:lpstr>Where is Vitamin C from?</vt:lpstr>
      <vt:lpstr>Calcium</vt:lpstr>
      <vt:lpstr>Where is Calcium from?</vt:lpstr>
      <vt:lpstr>Sources of food composition database</vt:lpstr>
      <vt:lpstr>Answers</vt:lpstr>
      <vt:lpstr>Dietary Fibre</vt:lpstr>
      <vt:lpstr>Dietary Fibre</vt:lpstr>
      <vt:lpstr>Dietary Fibre</vt:lpstr>
      <vt:lpstr>Vitamin C</vt:lpstr>
      <vt:lpstr>Vitamin C</vt:lpstr>
      <vt:lpstr>Vitamin C</vt:lpstr>
      <vt:lpstr>Calcium</vt:lpstr>
      <vt:lpstr>Calcium</vt:lpstr>
      <vt:lpstr>Calcium</vt:lpstr>
    </vt:vector>
  </TitlesOfParts>
  <Company>HKU SPACE Po Leung Kuk Stanley Ho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 Yu Ching Ivy</dc:creator>
  <cp:lastModifiedBy>POON, Suk-mei Cindy</cp:lastModifiedBy>
  <cp:revision>98</cp:revision>
  <dcterms:created xsi:type="dcterms:W3CDTF">2018-12-29T03:51:53Z</dcterms:created>
  <dcterms:modified xsi:type="dcterms:W3CDTF">2021-09-16T06:47:14Z</dcterms:modified>
</cp:coreProperties>
</file>