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4.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8.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22.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23.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24.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theme/themeOverride1.xml" ContentType="application/vnd.openxmlformats-officedocument.themeOverride+xml"/>
  <Override PartName="/ppt/notesSlides/notesSlide35.xml" ContentType="application/vnd.openxmlformats-officedocument.presentationml.notesSlide+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theme/themeOverride2.xml" ContentType="application/vnd.openxmlformats-officedocument.themeOverride+xml"/>
  <Override PartName="/ppt/notesSlides/notesSlide36.xml" ContentType="application/vnd.openxmlformats-officedocument.presentationml.notesSlide+xml"/>
  <Override PartName="/ppt/theme/themeOverride3.xml" ContentType="application/vnd.openxmlformats-officedocument.themeOverride+xml"/>
  <Override PartName="/ppt/notesSlides/notesSlide37.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notesSlides/notesSlide40.xml" ContentType="application/vnd.openxmlformats-officedocument.presentationml.notesSlide+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notesSlides/notesSlide41.xml" ContentType="application/vnd.openxmlformats-officedocument.presentationml.notesSlide+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notesSlides/notesSlide42.xml" ContentType="application/vnd.openxmlformats-officedocument.presentationml.notesSlide+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notesSlides/notesSlide43.xml" ContentType="application/vnd.openxmlformats-officedocument.presentationml.notesSlide+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notesSlides/notesSlide46.xml" ContentType="application/vnd.openxmlformats-officedocument.presentationml.notesSlide+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theme/themeOverride4.xml" ContentType="application/vnd.openxmlformats-officedocument.themeOverr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1"/>
  </p:sldMasterIdLst>
  <p:notesMasterIdLst>
    <p:notesMasterId r:id="rId53"/>
  </p:notesMasterIdLst>
  <p:handoutMasterIdLst>
    <p:handoutMasterId r:id="rId54"/>
  </p:handoutMasterIdLst>
  <p:sldIdLst>
    <p:sldId id="257" r:id="rId2"/>
    <p:sldId id="420" r:id="rId3"/>
    <p:sldId id="478" r:id="rId4"/>
    <p:sldId id="515" r:id="rId5"/>
    <p:sldId id="495" r:id="rId6"/>
    <p:sldId id="496" r:id="rId7"/>
    <p:sldId id="498" r:id="rId8"/>
    <p:sldId id="466" r:id="rId9"/>
    <p:sldId id="499" r:id="rId10"/>
    <p:sldId id="516" r:id="rId11"/>
    <p:sldId id="492" r:id="rId12"/>
    <p:sldId id="480" r:id="rId13"/>
    <p:sldId id="481" r:id="rId14"/>
    <p:sldId id="518" r:id="rId15"/>
    <p:sldId id="517" r:id="rId16"/>
    <p:sldId id="519" r:id="rId17"/>
    <p:sldId id="503" r:id="rId18"/>
    <p:sldId id="511" r:id="rId19"/>
    <p:sldId id="520" r:id="rId20"/>
    <p:sldId id="550" r:id="rId21"/>
    <p:sldId id="551" r:id="rId22"/>
    <p:sldId id="553" r:id="rId23"/>
    <p:sldId id="554" r:id="rId24"/>
    <p:sldId id="555" r:id="rId25"/>
    <p:sldId id="556" r:id="rId26"/>
    <p:sldId id="557" r:id="rId27"/>
    <p:sldId id="558" r:id="rId28"/>
    <p:sldId id="545" r:id="rId29"/>
    <p:sldId id="546" r:id="rId30"/>
    <p:sldId id="531" r:id="rId31"/>
    <p:sldId id="506" r:id="rId32"/>
    <p:sldId id="513" r:id="rId33"/>
    <p:sldId id="535" r:id="rId34"/>
    <p:sldId id="542" r:id="rId35"/>
    <p:sldId id="559" r:id="rId36"/>
    <p:sldId id="569" r:id="rId37"/>
    <p:sldId id="570" r:id="rId38"/>
    <p:sldId id="560" r:id="rId39"/>
    <p:sldId id="561" r:id="rId40"/>
    <p:sldId id="562" r:id="rId41"/>
    <p:sldId id="563" r:id="rId42"/>
    <p:sldId id="564" r:id="rId43"/>
    <p:sldId id="565" r:id="rId44"/>
    <p:sldId id="566" r:id="rId45"/>
    <p:sldId id="567" r:id="rId46"/>
    <p:sldId id="568" r:id="rId47"/>
    <p:sldId id="493" r:id="rId48"/>
    <p:sldId id="540" r:id="rId49"/>
    <p:sldId id="494" r:id="rId50"/>
    <p:sldId id="543" r:id="rId51"/>
    <p:sldId id="549" r:id="rId52"/>
  </p:sldIdLst>
  <p:sldSz cx="9144000" cy="6858000" type="screen4x3"/>
  <p:notesSz cx="6797675" cy="9926638"/>
  <p:defaultTextStyle>
    <a:defPPr>
      <a:defRPr lang="zh-TW"/>
    </a:defPPr>
    <a:lvl1pPr algn="l" rtl="0" eaLnBrk="0" fontAlgn="base" hangingPunct="0">
      <a:spcBef>
        <a:spcPct val="0"/>
      </a:spcBef>
      <a:spcAft>
        <a:spcPct val="0"/>
      </a:spcAft>
      <a:defRPr kumimoji="1" kern="1200">
        <a:solidFill>
          <a:schemeClr val="tx1"/>
        </a:solidFill>
        <a:latin typeface="Arial" panose="020B0604020202020204" pitchFamily="34" charset="0"/>
        <a:ea typeface="新細明體" panose="02020500000000000000" pitchFamily="18" charset="-120"/>
        <a:cs typeface="+mn-cs"/>
      </a:defRPr>
    </a:lvl1pPr>
    <a:lvl2pPr marL="457200" algn="l" rtl="0" eaLnBrk="0" fontAlgn="base" hangingPunct="0">
      <a:spcBef>
        <a:spcPct val="0"/>
      </a:spcBef>
      <a:spcAft>
        <a:spcPct val="0"/>
      </a:spcAft>
      <a:defRPr kumimoji="1" kern="1200">
        <a:solidFill>
          <a:schemeClr val="tx1"/>
        </a:solidFill>
        <a:latin typeface="Arial" panose="020B0604020202020204" pitchFamily="34" charset="0"/>
        <a:ea typeface="新細明體" panose="02020500000000000000" pitchFamily="18" charset="-120"/>
        <a:cs typeface="+mn-cs"/>
      </a:defRPr>
    </a:lvl2pPr>
    <a:lvl3pPr marL="914400" algn="l" rtl="0" eaLnBrk="0" fontAlgn="base" hangingPunct="0">
      <a:spcBef>
        <a:spcPct val="0"/>
      </a:spcBef>
      <a:spcAft>
        <a:spcPct val="0"/>
      </a:spcAft>
      <a:defRPr kumimoji="1" kern="1200">
        <a:solidFill>
          <a:schemeClr val="tx1"/>
        </a:solidFill>
        <a:latin typeface="Arial" panose="020B0604020202020204" pitchFamily="34" charset="0"/>
        <a:ea typeface="新細明體" panose="02020500000000000000" pitchFamily="18" charset="-120"/>
        <a:cs typeface="+mn-cs"/>
      </a:defRPr>
    </a:lvl3pPr>
    <a:lvl4pPr marL="1371600" algn="l" rtl="0" eaLnBrk="0" fontAlgn="base" hangingPunct="0">
      <a:spcBef>
        <a:spcPct val="0"/>
      </a:spcBef>
      <a:spcAft>
        <a:spcPct val="0"/>
      </a:spcAft>
      <a:defRPr kumimoji="1" kern="1200">
        <a:solidFill>
          <a:schemeClr val="tx1"/>
        </a:solidFill>
        <a:latin typeface="Arial" panose="020B0604020202020204" pitchFamily="34" charset="0"/>
        <a:ea typeface="新細明體" panose="02020500000000000000" pitchFamily="18" charset="-120"/>
        <a:cs typeface="+mn-cs"/>
      </a:defRPr>
    </a:lvl4pPr>
    <a:lvl5pPr marL="1828800" algn="l" rtl="0" eaLnBrk="0" fontAlgn="base" hangingPunct="0">
      <a:spcBef>
        <a:spcPct val="0"/>
      </a:spcBef>
      <a:spcAft>
        <a:spcPct val="0"/>
      </a:spcAft>
      <a:defRPr kumimoji="1" kern="1200">
        <a:solidFill>
          <a:schemeClr val="tx1"/>
        </a:solidFill>
        <a:latin typeface="Arial" panose="020B0604020202020204" pitchFamily="34" charset="0"/>
        <a:ea typeface="新細明體" panose="02020500000000000000" pitchFamily="18" charset="-120"/>
        <a:cs typeface="+mn-cs"/>
      </a:defRPr>
    </a:lvl5pPr>
    <a:lvl6pPr marL="2286000" algn="l" defTabSz="914400" rtl="0" eaLnBrk="1" latinLnBrk="0" hangingPunct="1">
      <a:defRPr kumimoji="1" kern="1200">
        <a:solidFill>
          <a:schemeClr val="tx1"/>
        </a:solidFill>
        <a:latin typeface="Arial" panose="020B0604020202020204" pitchFamily="34" charset="0"/>
        <a:ea typeface="新細明體" panose="02020500000000000000" pitchFamily="18" charset="-120"/>
        <a:cs typeface="+mn-cs"/>
      </a:defRPr>
    </a:lvl6pPr>
    <a:lvl7pPr marL="2743200" algn="l" defTabSz="914400" rtl="0" eaLnBrk="1" latinLnBrk="0" hangingPunct="1">
      <a:defRPr kumimoji="1" kern="1200">
        <a:solidFill>
          <a:schemeClr val="tx1"/>
        </a:solidFill>
        <a:latin typeface="Arial" panose="020B0604020202020204" pitchFamily="34" charset="0"/>
        <a:ea typeface="新細明體" panose="02020500000000000000" pitchFamily="18" charset="-120"/>
        <a:cs typeface="+mn-cs"/>
      </a:defRPr>
    </a:lvl7pPr>
    <a:lvl8pPr marL="3200400" algn="l" defTabSz="914400" rtl="0" eaLnBrk="1" latinLnBrk="0" hangingPunct="1">
      <a:defRPr kumimoji="1" kern="1200">
        <a:solidFill>
          <a:schemeClr val="tx1"/>
        </a:solidFill>
        <a:latin typeface="Arial" panose="020B0604020202020204" pitchFamily="34" charset="0"/>
        <a:ea typeface="新細明體" panose="02020500000000000000" pitchFamily="18" charset="-120"/>
        <a:cs typeface="+mn-cs"/>
      </a:defRPr>
    </a:lvl8pPr>
    <a:lvl9pPr marL="3657600" algn="l" defTabSz="914400" rtl="0" eaLnBrk="1" latinLnBrk="0" hangingPunct="1">
      <a:defRPr kumimoji="1" kern="1200">
        <a:solidFill>
          <a:schemeClr val="tx1"/>
        </a:solidFill>
        <a:latin typeface="Arial" panose="020B0604020202020204" pitchFamily="34" charset="0"/>
        <a:ea typeface="新細明體" panose="02020500000000000000" pitchFamily="18" charset="-120"/>
        <a:cs typeface="+mn-cs"/>
      </a:defRPr>
    </a:lvl9pPr>
  </p:defaultTextStyle>
  <p:extLst>
    <p:ext uri="{EFAFB233-063F-42B5-8137-9DF3F51BA10A}">
      <p15:sldGuideLst xmlns:p15="http://schemas.microsoft.com/office/powerpoint/2012/main">
        <p15:guide id="1" orient="horz" pos="3407">
          <p15:clr>
            <a:srgbClr val="A4A3A4"/>
          </p15:clr>
        </p15:guide>
        <p15:guide id="2" pos="1633">
          <p15:clr>
            <a:srgbClr val="A4A3A4"/>
          </p15:clr>
        </p15:guide>
      </p15:sldGuideLst>
    </p:ext>
    <p:ext uri="{2D200454-40CA-4A62-9FC3-DE9A4176ACB9}">
      <p15:notesGuideLst xmlns:p15="http://schemas.microsoft.com/office/powerpoint/2012/main">
        <p15:guide id="1" orient="horz" pos="3127">
          <p15:clr>
            <a:srgbClr val="A4A3A4"/>
          </p15:clr>
        </p15:guide>
        <p15:guide id="2" pos="214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00FF"/>
    <a:srgbClr val="490092"/>
    <a:srgbClr val="BCD2D2"/>
    <a:srgbClr val="FFCCFF"/>
    <a:srgbClr val="CCFF99"/>
    <a:srgbClr val="FFFFCC"/>
    <a:srgbClr val="6600CC"/>
    <a:srgbClr val="99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7657" autoAdjust="0"/>
    <p:restoredTop sz="45849" autoAdjust="0"/>
  </p:normalViewPr>
  <p:slideViewPr>
    <p:cSldViewPr>
      <p:cViewPr varScale="1">
        <p:scale>
          <a:sx n="36" d="100"/>
          <a:sy n="36" d="100"/>
        </p:scale>
        <p:origin x="240" y="24"/>
      </p:cViewPr>
      <p:guideLst>
        <p:guide orient="horz" pos="3407"/>
        <p:guide pos="1633"/>
      </p:guideLst>
    </p:cSldViewPr>
  </p:slideViewPr>
  <p:outlineViewPr>
    <p:cViewPr>
      <p:scale>
        <a:sx n="33" d="100"/>
        <a:sy n="33" d="100"/>
      </p:scale>
      <p:origin x="0" y="-27926"/>
    </p:cViewPr>
  </p:outlineViewPr>
  <p:notesTextViewPr>
    <p:cViewPr>
      <p:scale>
        <a:sx n="100" d="100"/>
        <a:sy n="100" d="100"/>
      </p:scale>
      <p:origin x="0" y="0"/>
    </p:cViewPr>
  </p:notesTextViewPr>
  <p:sorterViewPr>
    <p:cViewPr varScale="1">
      <p:scale>
        <a:sx n="1" d="1"/>
        <a:sy n="1" d="1"/>
      </p:scale>
      <p:origin x="0" y="-9696"/>
    </p:cViewPr>
  </p:sorterViewPr>
  <p:notesViewPr>
    <p:cSldViewPr>
      <p:cViewPr varScale="1">
        <p:scale>
          <a:sx n="58" d="100"/>
          <a:sy n="58" d="100"/>
        </p:scale>
        <p:origin x="898" y="53"/>
      </p:cViewPr>
      <p:guideLst>
        <p:guide orient="horz" pos="3127"/>
        <p:guide pos="2142"/>
      </p:guideLst>
    </p:cSldViewPr>
  </p:notesViewPr>
  <p:gridSpacing cx="90012" cy="90012"/>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4">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4">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colorful1#3">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2#8">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A2EA113-C87E-4021-8559-49D6EAD461FF}" type="doc">
      <dgm:prSet loTypeId="urn:microsoft.com/office/officeart/2005/8/layout/arrow6" loCatId="relationship" qsTypeId="urn:microsoft.com/office/officeart/2005/8/quickstyle/3d1" qsCatId="3D" csTypeId="urn:microsoft.com/office/officeart/2005/8/colors/colorful5" csCatId="colorful" phldr="1"/>
      <dgm:spPr/>
      <dgm:t>
        <a:bodyPr/>
        <a:lstStyle/>
        <a:p>
          <a:endParaRPr lang="zh-TW" altLang="en-US"/>
        </a:p>
      </dgm:t>
    </dgm:pt>
    <dgm:pt modelId="{189D256D-4780-446F-9563-F9E48C8BEDB9}">
      <dgm:prSet/>
      <dgm:spPr/>
      <dgm:t>
        <a:bodyPr/>
        <a:lstStyle/>
        <a:p>
          <a:pPr rtl="0"/>
          <a:r>
            <a:rPr kumimoji="1" lang="en-US" dirty="0" smtClean="0"/>
            <a:t>How to</a:t>
          </a:r>
          <a:endParaRPr kumimoji="1" lang="zh-TW" dirty="0"/>
        </a:p>
      </dgm:t>
    </dgm:pt>
    <dgm:pt modelId="{E53E6B62-8E40-4348-836F-DCDBD36D1D6E}" type="parTrans" cxnId="{6D51ED3B-3CEA-49F2-ACBE-6B4E3A537A98}">
      <dgm:prSet/>
      <dgm:spPr/>
      <dgm:t>
        <a:bodyPr/>
        <a:lstStyle/>
        <a:p>
          <a:endParaRPr lang="zh-TW" altLang="en-US"/>
        </a:p>
      </dgm:t>
    </dgm:pt>
    <dgm:pt modelId="{FE8EE4EC-4775-446C-AC21-CF4DEA91216C}" type="sibTrans" cxnId="{6D51ED3B-3CEA-49F2-ACBE-6B4E3A537A98}">
      <dgm:prSet/>
      <dgm:spPr/>
      <dgm:t>
        <a:bodyPr/>
        <a:lstStyle/>
        <a:p>
          <a:endParaRPr lang="zh-TW" altLang="en-US"/>
        </a:p>
      </dgm:t>
    </dgm:pt>
    <dgm:pt modelId="{52DC6193-0826-4852-93F6-73F1D1334A1E}">
      <dgm:prSet/>
      <dgm:spPr/>
      <dgm:t>
        <a:bodyPr/>
        <a:lstStyle/>
        <a:p>
          <a:pPr rtl="0"/>
          <a:r>
            <a:rPr kumimoji="1" lang="en-US" dirty="0" smtClean="0"/>
            <a:t>start?</a:t>
          </a:r>
          <a:endParaRPr kumimoji="1" lang="zh-TW" dirty="0"/>
        </a:p>
      </dgm:t>
    </dgm:pt>
    <dgm:pt modelId="{21DEC19D-0B08-4444-8448-B6DE7EFCECF3}" type="parTrans" cxnId="{85AB6C91-0B1F-4EB8-9C5C-81BB2D8F0D91}">
      <dgm:prSet/>
      <dgm:spPr/>
      <dgm:t>
        <a:bodyPr/>
        <a:lstStyle/>
        <a:p>
          <a:endParaRPr lang="zh-TW" altLang="en-US"/>
        </a:p>
      </dgm:t>
    </dgm:pt>
    <dgm:pt modelId="{DB8FF694-7A8F-4BF8-A4D7-D23DF11B3817}" type="sibTrans" cxnId="{85AB6C91-0B1F-4EB8-9C5C-81BB2D8F0D91}">
      <dgm:prSet/>
      <dgm:spPr/>
      <dgm:t>
        <a:bodyPr/>
        <a:lstStyle/>
        <a:p>
          <a:endParaRPr lang="zh-TW" altLang="en-US"/>
        </a:p>
      </dgm:t>
    </dgm:pt>
    <dgm:pt modelId="{4722A6F9-4320-45DD-AD42-594A25F72801}" type="pres">
      <dgm:prSet presAssocID="{1A2EA113-C87E-4021-8559-49D6EAD461FF}" presName="compositeShape" presStyleCnt="0">
        <dgm:presLayoutVars>
          <dgm:chMax val="2"/>
          <dgm:dir/>
          <dgm:resizeHandles val="exact"/>
        </dgm:presLayoutVars>
      </dgm:prSet>
      <dgm:spPr/>
      <dgm:t>
        <a:bodyPr/>
        <a:lstStyle/>
        <a:p>
          <a:endParaRPr lang="zh-TW" altLang="en-US"/>
        </a:p>
      </dgm:t>
    </dgm:pt>
    <dgm:pt modelId="{8CFD4013-3848-41E9-A2AD-C5A55917E274}" type="pres">
      <dgm:prSet presAssocID="{1A2EA113-C87E-4021-8559-49D6EAD461FF}" presName="ribbon" presStyleLbl="node1" presStyleIdx="0" presStyleCnt="1"/>
      <dgm:spPr/>
    </dgm:pt>
    <dgm:pt modelId="{7F477712-56FA-4C7A-A819-5037A8888615}" type="pres">
      <dgm:prSet presAssocID="{1A2EA113-C87E-4021-8559-49D6EAD461FF}" presName="leftArrowText" presStyleLbl="node1" presStyleIdx="0" presStyleCnt="1">
        <dgm:presLayoutVars>
          <dgm:chMax val="0"/>
          <dgm:bulletEnabled val="1"/>
        </dgm:presLayoutVars>
      </dgm:prSet>
      <dgm:spPr/>
      <dgm:t>
        <a:bodyPr/>
        <a:lstStyle/>
        <a:p>
          <a:endParaRPr lang="zh-TW" altLang="en-US"/>
        </a:p>
      </dgm:t>
    </dgm:pt>
    <dgm:pt modelId="{4DACF6A9-D92D-4BF7-B8E4-99EF88B86A3A}" type="pres">
      <dgm:prSet presAssocID="{1A2EA113-C87E-4021-8559-49D6EAD461FF}" presName="rightArrowText" presStyleLbl="node1" presStyleIdx="0" presStyleCnt="1">
        <dgm:presLayoutVars>
          <dgm:chMax val="0"/>
          <dgm:bulletEnabled val="1"/>
        </dgm:presLayoutVars>
      </dgm:prSet>
      <dgm:spPr/>
      <dgm:t>
        <a:bodyPr/>
        <a:lstStyle/>
        <a:p>
          <a:endParaRPr lang="zh-TW" altLang="en-US"/>
        </a:p>
      </dgm:t>
    </dgm:pt>
  </dgm:ptLst>
  <dgm:cxnLst>
    <dgm:cxn modelId="{85AB6C91-0B1F-4EB8-9C5C-81BB2D8F0D91}" srcId="{1A2EA113-C87E-4021-8559-49D6EAD461FF}" destId="{52DC6193-0826-4852-93F6-73F1D1334A1E}" srcOrd="1" destOrd="0" parTransId="{21DEC19D-0B08-4444-8448-B6DE7EFCECF3}" sibTransId="{DB8FF694-7A8F-4BF8-A4D7-D23DF11B3817}"/>
    <dgm:cxn modelId="{FCEA214B-731D-45B7-85E2-C40671F07382}" type="presOf" srcId="{189D256D-4780-446F-9563-F9E48C8BEDB9}" destId="{7F477712-56FA-4C7A-A819-5037A8888615}" srcOrd="0" destOrd="0" presId="urn:microsoft.com/office/officeart/2005/8/layout/arrow6"/>
    <dgm:cxn modelId="{6D51ED3B-3CEA-49F2-ACBE-6B4E3A537A98}" srcId="{1A2EA113-C87E-4021-8559-49D6EAD461FF}" destId="{189D256D-4780-446F-9563-F9E48C8BEDB9}" srcOrd="0" destOrd="0" parTransId="{E53E6B62-8E40-4348-836F-DCDBD36D1D6E}" sibTransId="{FE8EE4EC-4775-446C-AC21-CF4DEA91216C}"/>
    <dgm:cxn modelId="{C19BE194-08E1-4BC5-8D32-A12F44BF8920}" type="presOf" srcId="{52DC6193-0826-4852-93F6-73F1D1334A1E}" destId="{4DACF6A9-D92D-4BF7-B8E4-99EF88B86A3A}" srcOrd="0" destOrd="0" presId="urn:microsoft.com/office/officeart/2005/8/layout/arrow6"/>
    <dgm:cxn modelId="{C553938B-76F3-4322-8BCA-2FE6083DD491}" type="presOf" srcId="{1A2EA113-C87E-4021-8559-49D6EAD461FF}" destId="{4722A6F9-4320-45DD-AD42-594A25F72801}" srcOrd="0" destOrd="0" presId="urn:microsoft.com/office/officeart/2005/8/layout/arrow6"/>
    <dgm:cxn modelId="{C6628D3E-2511-453E-BE22-48AB29B172F9}" type="presParOf" srcId="{4722A6F9-4320-45DD-AD42-594A25F72801}" destId="{8CFD4013-3848-41E9-A2AD-C5A55917E274}" srcOrd="0" destOrd="0" presId="urn:microsoft.com/office/officeart/2005/8/layout/arrow6"/>
    <dgm:cxn modelId="{9C4A8B67-EE17-464D-A18D-B023833D1CB1}" type="presParOf" srcId="{4722A6F9-4320-45DD-AD42-594A25F72801}" destId="{7F477712-56FA-4C7A-A819-5037A8888615}" srcOrd="1" destOrd="0" presId="urn:microsoft.com/office/officeart/2005/8/layout/arrow6"/>
    <dgm:cxn modelId="{A34F5518-0D9A-423E-BBD5-4AC20BCDC303}" type="presParOf" srcId="{4722A6F9-4320-45DD-AD42-594A25F72801}" destId="{4DACF6A9-D92D-4BF7-B8E4-99EF88B86A3A}" srcOrd="2" destOrd="0" presId="urn:microsoft.com/office/officeart/2005/8/layout/arrow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246FD318-8718-4A71-9922-4BE274F06311}" type="doc">
      <dgm:prSet loTypeId="urn:microsoft.com/office/officeart/2005/8/layout/vList2" loCatId="list" qsTypeId="urn:microsoft.com/office/officeart/2005/8/quickstyle/simple5" qsCatId="simple" csTypeId="urn:microsoft.com/office/officeart/2005/8/colors/accent1_2#4" csCatId="accent1" phldr="1"/>
      <dgm:spPr/>
      <dgm:t>
        <a:bodyPr/>
        <a:lstStyle/>
        <a:p>
          <a:endParaRPr lang="zh-TW" altLang="en-US"/>
        </a:p>
      </dgm:t>
    </dgm:pt>
    <dgm:pt modelId="{DFAE210B-6B36-456E-B581-D74E249AB6CF}">
      <dgm:prSet custT="1"/>
      <dgm:spPr/>
      <dgm:t>
        <a:bodyPr/>
        <a:lstStyle/>
        <a:p>
          <a:pPr rtl="0"/>
          <a:r>
            <a:rPr kumimoji="1" lang="en-US" sz="3600" b="1" dirty="0" smtClean="0"/>
            <a:t>Example: </a:t>
          </a:r>
        </a:p>
        <a:p>
          <a:pPr rtl="0"/>
          <a:r>
            <a:rPr kumimoji="1" lang="en-US" sz="3600" b="1" dirty="0" smtClean="0"/>
            <a:t>Have you heard of this brand of product before?</a:t>
          </a:r>
          <a:endParaRPr lang="zh-TW" sz="3600" dirty="0"/>
        </a:p>
      </dgm:t>
    </dgm:pt>
    <dgm:pt modelId="{06D3A68D-74E3-467E-9F53-262BC724AD0A}" type="parTrans" cxnId="{57841ECD-8FB1-4606-B623-44FAB3B7E2BD}">
      <dgm:prSet/>
      <dgm:spPr/>
      <dgm:t>
        <a:bodyPr/>
        <a:lstStyle/>
        <a:p>
          <a:endParaRPr lang="zh-TW" altLang="en-US" sz="2800"/>
        </a:p>
      </dgm:t>
    </dgm:pt>
    <dgm:pt modelId="{BF5C1F77-A198-4E5C-B8C3-21B5BB317E97}" type="sibTrans" cxnId="{57841ECD-8FB1-4606-B623-44FAB3B7E2BD}">
      <dgm:prSet/>
      <dgm:spPr/>
      <dgm:t>
        <a:bodyPr/>
        <a:lstStyle/>
        <a:p>
          <a:endParaRPr lang="zh-TW" altLang="en-US" sz="2800"/>
        </a:p>
      </dgm:t>
    </dgm:pt>
    <dgm:pt modelId="{D0222439-3EB2-4D97-9825-41F267D88915}" type="pres">
      <dgm:prSet presAssocID="{246FD318-8718-4A71-9922-4BE274F06311}" presName="linear" presStyleCnt="0">
        <dgm:presLayoutVars>
          <dgm:animLvl val="lvl"/>
          <dgm:resizeHandles val="exact"/>
        </dgm:presLayoutVars>
      </dgm:prSet>
      <dgm:spPr/>
      <dgm:t>
        <a:bodyPr/>
        <a:lstStyle/>
        <a:p>
          <a:endParaRPr lang="zh-TW" altLang="en-US"/>
        </a:p>
      </dgm:t>
    </dgm:pt>
    <dgm:pt modelId="{903CD599-A649-4411-ACF7-6F8E29867812}" type="pres">
      <dgm:prSet presAssocID="{DFAE210B-6B36-456E-B581-D74E249AB6CF}" presName="parentText" presStyleLbl="node1" presStyleIdx="0" presStyleCnt="1" custLinFactNeighborY="-6133">
        <dgm:presLayoutVars>
          <dgm:chMax val="0"/>
          <dgm:bulletEnabled val="1"/>
        </dgm:presLayoutVars>
      </dgm:prSet>
      <dgm:spPr/>
      <dgm:t>
        <a:bodyPr/>
        <a:lstStyle/>
        <a:p>
          <a:endParaRPr lang="zh-TW" altLang="en-US"/>
        </a:p>
      </dgm:t>
    </dgm:pt>
  </dgm:ptLst>
  <dgm:cxnLst>
    <dgm:cxn modelId="{D5A8D124-602F-4E22-9215-193577C64BB7}" type="presOf" srcId="{DFAE210B-6B36-456E-B581-D74E249AB6CF}" destId="{903CD599-A649-4411-ACF7-6F8E29867812}" srcOrd="0" destOrd="0" presId="urn:microsoft.com/office/officeart/2005/8/layout/vList2"/>
    <dgm:cxn modelId="{57841ECD-8FB1-4606-B623-44FAB3B7E2BD}" srcId="{246FD318-8718-4A71-9922-4BE274F06311}" destId="{DFAE210B-6B36-456E-B581-D74E249AB6CF}" srcOrd="0" destOrd="0" parTransId="{06D3A68D-74E3-467E-9F53-262BC724AD0A}" sibTransId="{BF5C1F77-A198-4E5C-B8C3-21B5BB317E97}"/>
    <dgm:cxn modelId="{948C34D0-93C4-4885-990A-557FBEEEDC63}" type="presOf" srcId="{246FD318-8718-4A71-9922-4BE274F06311}" destId="{D0222439-3EB2-4D97-9825-41F267D88915}" srcOrd="0" destOrd="0" presId="urn:microsoft.com/office/officeart/2005/8/layout/vList2"/>
    <dgm:cxn modelId="{0DB3E90A-70C1-4808-BF81-03C2DFBB371E}" type="presParOf" srcId="{D0222439-3EB2-4D97-9825-41F267D88915}" destId="{903CD599-A649-4411-ACF7-6F8E29867812}"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AEB8F82B-0EC6-4443-A594-DB0784407077}" type="doc">
      <dgm:prSet loTypeId="urn:microsoft.com/office/officeart/2005/8/layout/vList2" loCatId="list" qsTypeId="urn:microsoft.com/office/officeart/2005/8/quickstyle/simple5" qsCatId="simple" csTypeId="urn:microsoft.com/office/officeart/2005/8/colors/colorful1#1" csCatId="colorful" phldr="1"/>
      <dgm:spPr/>
      <dgm:t>
        <a:bodyPr/>
        <a:lstStyle/>
        <a:p>
          <a:endParaRPr lang="zh-TW" altLang="en-US"/>
        </a:p>
      </dgm:t>
    </dgm:pt>
    <dgm:pt modelId="{06D16A67-C5E8-4A62-ABC5-239177FB9A2E}">
      <dgm:prSet custT="1"/>
      <dgm:spPr>
        <a:solidFill>
          <a:srgbClr val="0070C0"/>
        </a:solidFill>
      </dgm:spPr>
      <dgm:t>
        <a:bodyPr/>
        <a:lstStyle/>
        <a:p>
          <a:pPr rtl="0"/>
          <a:r>
            <a:rPr kumimoji="1" lang="en-US" altLang="zh-TW" sz="4000" b="0" dirty="0" smtClean="0"/>
            <a:t>Ask for factual information</a:t>
          </a:r>
          <a:endParaRPr lang="zh-TW" sz="4000" b="0" dirty="0"/>
        </a:p>
      </dgm:t>
    </dgm:pt>
    <dgm:pt modelId="{BDEE96BD-2B9A-4573-B789-4F6A8FEF73F4}" type="parTrans" cxnId="{6E4E4D78-7359-47F9-91F0-7DD35F7B14FF}">
      <dgm:prSet/>
      <dgm:spPr/>
      <dgm:t>
        <a:bodyPr/>
        <a:lstStyle/>
        <a:p>
          <a:endParaRPr lang="zh-TW" altLang="en-US" sz="1200"/>
        </a:p>
      </dgm:t>
    </dgm:pt>
    <dgm:pt modelId="{09D35672-CF9C-4CDC-B2F1-A7B4856D2313}" type="sibTrans" cxnId="{6E4E4D78-7359-47F9-91F0-7DD35F7B14FF}">
      <dgm:prSet/>
      <dgm:spPr/>
      <dgm:t>
        <a:bodyPr/>
        <a:lstStyle/>
        <a:p>
          <a:endParaRPr lang="zh-TW" altLang="en-US" sz="1200"/>
        </a:p>
      </dgm:t>
    </dgm:pt>
    <dgm:pt modelId="{3E5743EC-E5D3-4656-AD0B-5B8863A71973}" type="pres">
      <dgm:prSet presAssocID="{AEB8F82B-0EC6-4443-A594-DB0784407077}" presName="linear" presStyleCnt="0">
        <dgm:presLayoutVars>
          <dgm:animLvl val="lvl"/>
          <dgm:resizeHandles val="exact"/>
        </dgm:presLayoutVars>
      </dgm:prSet>
      <dgm:spPr/>
      <dgm:t>
        <a:bodyPr/>
        <a:lstStyle/>
        <a:p>
          <a:endParaRPr lang="zh-TW" altLang="en-US"/>
        </a:p>
      </dgm:t>
    </dgm:pt>
    <dgm:pt modelId="{F68993F6-A62D-47EF-9259-A72753533FAF}" type="pres">
      <dgm:prSet presAssocID="{06D16A67-C5E8-4A62-ABC5-239177FB9A2E}" presName="parentText" presStyleLbl="node1" presStyleIdx="0" presStyleCnt="1">
        <dgm:presLayoutVars>
          <dgm:chMax val="0"/>
          <dgm:bulletEnabled val="1"/>
        </dgm:presLayoutVars>
      </dgm:prSet>
      <dgm:spPr/>
      <dgm:t>
        <a:bodyPr/>
        <a:lstStyle/>
        <a:p>
          <a:endParaRPr lang="zh-TW" altLang="en-US"/>
        </a:p>
      </dgm:t>
    </dgm:pt>
  </dgm:ptLst>
  <dgm:cxnLst>
    <dgm:cxn modelId="{6E4E4D78-7359-47F9-91F0-7DD35F7B14FF}" srcId="{AEB8F82B-0EC6-4443-A594-DB0784407077}" destId="{06D16A67-C5E8-4A62-ABC5-239177FB9A2E}" srcOrd="0" destOrd="0" parTransId="{BDEE96BD-2B9A-4573-B789-4F6A8FEF73F4}" sibTransId="{09D35672-CF9C-4CDC-B2F1-A7B4856D2313}"/>
    <dgm:cxn modelId="{D2452240-6958-4E32-83A1-EEA98050C626}" type="presOf" srcId="{AEB8F82B-0EC6-4443-A594-DB0784407077}" destId="{3E5743EC-E5D3-4656-AD0B-5B8863A71973}" srcOrd="0" destOrd="0" presId="urn:microsoft.com/office/officeart/2005/8/layout/vList2"/>
    <dgm:cxn modelId="{6918BF28-B1FE-4E84-8DF7-37EED9153751}" type="presOf" srcId="{06D16A67-C5E8-4A62-ABC5-239177FB9A2E}" destId="{F68993F6-A62D-47EF-9259-A72753533FAF}" srcOrd="0" destOrd="0" presId="urn:microsoft.com/office/officeart/2005/8/layout/vList2"/>
    <dgm:cxn modelId="{8ECDC9AD-081D-45F0-B02C-EA125D706B35}" type="presParOf" srcId="{3E5743EC-E5D3-4656-AD0B-5B8863A71973}" destId="{F68993F6-A62D-47EF-9259-A72753533FAF}" srcOrd="0"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246FD318-8718-4A71-9922-4BE274F06311}" type="doc">
      <dgm:prSet loTypeId="urn:microsoft.com/office/officeart/2005/8/layout/vList2" loCatId="list" qsTypeId="urn:microsoft.com/office/officeart/2005/8/quickstyle/simple5" qsCatId="simple" csTypeId="urn:microsoft.com/office/officeart/2005/8/colors/accent1_2#4" csCatId="accent1" phldr="1"/>
      <dgm:spPr/>
      <dgm:t>
        <a:bodyPr/>
        <a:lstStyle/>
        <a:p>
          <a:endParaRPr lang="zh-TW" altLang="en-US"/>
        </a:p>
      </dgm:t>
    </dgm:pt>
    <dgm:pt modelId="{DFAE210B-6B36-456E-B581-D74E249AB6CF}">
      <dgm:prSet custT="1"/>
      <dgm:spPr>
        <a:solidFill>
          <a:srgbClr val="7030A0"/>
        </a:solidFill>
      </dgm:spPr>
      <dgm:t>
        <a:bodyPr/>
        <a:lstStyle/>
        <a:p>
          <a:pPr rtl="0"/>
          <a:r>
            <a:rPr kumimoji="1" lang="en-US" altLang="zh-TW" sz="3600" b="1" dirty="0" err="1" smtClean="0"/>
            <a:t>Ans</a:t>
          </a:r>
          <a:r>
            <a:rPr kumimoji="1" lang="en-US" altLang="zh-TW" sz="3600" b="1" dirty="0" smtClean="0"/>
            <a:t>: Yes / No</a:t>
          </a:r>
          <a:endParaRPr lang="zh-TW" sz="3600" dirty="0"/>
        </a:p>
      </dgm:t>
    </dgm:pt>
    <dgm:pt modelId="{06D3A68D-74E3-467E-9F53-262BC724AD0A}" type="parTrans" cxnId="{57841ECD-8FB1-4606-B623-44FAB3B7E2BD}">
      <dgm:prSet/>
      <dgm:spPr/>
      <dgm:t>
        <a:bodyPr/>
        <a:lstStyle/>
        <a:p>
          <a:endParaRPr lang="zh-TW" altLang="en-US" sz="2800"/>
        </a:p>
      </dgm:t>
    </dgm:pt>
    <dgm:pt modelId="{BF5C1F77-A198-4E5C-B8C3-21B5BB317E97}" type="sibTrans" cxnId="{57841ECD-8FB1-4606-B623-44FAB3B7E2BD}">
      <dgm:prSet/>
      <dgm:spPr/>
      <dgm:t>
        <a:bodyPr/>
        <a:lstStyle/>
        <a:p>
          <a:endParaRPr lang="zh-TW" altLang="en-US" sz="2800"/>
        </a:p>
      </dgm:t>
    </dgm:pt>
    <dgm:pt modelId="{D0222439-3EB2-4D97-9825-41F267D88915}" type="pres">
      <dgm:prSet presAssocID="{246FD318-8718-4A71-9922-4BE274F06311}" presName="linear" presStyleCnt="0">
        <dgm:presLayoutVars>
          <dgm:animLvl val="lvl"/>
          <dgm:resizeHandles val="exact"/>
        </dgm:presLayoutVars>
      </dgm:prSet>
      <dgm:spPr/>
      <dgm:t>
        <a:bodyPr/>
        <a:lstStyle/>
        <a:p>
          <a:endParaRPr lang="zh-TW" altLang="en-US"/>
        </a:p>
      </dgm:t>
    </dgm:pt>
    <dgm:pt modelId="{903CD599-A649-4411-ACF7-6F8E29867812}" type="pres">
      <dgm:prSet presAssocID="{DFAE210B-6B36-456E-B581-D74E249AB6CF}" presName="parentText" presStyleLbl="node1" presStyleIdx="0" presStyleCnt="1" custScaleY="60024" custLinFactNeighborX="55258" custLinFactNeighborY="30211">
        <dgm:presLayoutVars>
          <dgm:chMax val="0"/>
          <dgm:bulletEnabled val="1"/>
        </dgm:presLayoutVars>
      </dgm:prSet>
      <dgm:spPr/>
      <dgm:t>
        <a:bodyPr/>
        <a:lstStyle/>
        <a:p>
          <a:endParaRPr lang="zh-TW" altLang="en-US"/>
        </a:p>
      </dgm:t>
    </dgm:pt>
  </dgm:ptLst>
  <dgm:cxnLst>
    <dgm:cxn modelId="{89541E6B-749E-4D68-83A6-58BC2F93B793}" type="presOf" srcId="{246FD318-8718-4A71-9922-4BE274F06311}" destId="{D0222439-3EB2-4D97-9825-41F267D88915}" srcOrd="0" destOrd="0" presId="urn:microsoft.com/office/officeart/2005/8/layout/vList2"/>
    <dgm:cxn modelId="{57841ECD-8FB1-4606-B623-44FAB3B7E2BD}" srcId="{246FD318-8718-4A71-9922-4BE274F06311}" destId="{DFAE210B-6B36-456E-B581-D74E249AB6CF}" srcOrd="0" destOrd="0" parTransId="{06D3A68D-74E3-467E-9F53-262BC724AD0A}" sibTransId="{BF5C1F77-A198-4E5C-B8C3-21B5BB317E97}"/>
    <dgm:cxn modelId="{500D2129-EE25-4615-B6A1-FC9E0987194E}" type="presOf" srcId="{DFAE210B-6B36-456E-B581-D74E249AB6CF}" destId="{903CD599-A649-4411-ACF7-6F8E29867812}" srcOrd="0" destOrd="0" presId="urn:microsoft.com/office/officeart/2005/8/layout/vList2"/>
    <dgm:cxn modelId="{2E105630-0CAC-41F7-B0D7-99B47288098A}" type="presParOf" srcId="{D0222439-3EB2-4D97-9825-41F267D88915}" destId="{903CD599-A649-4411-ACF7-6F8E29867812}" srcOrd="0" destOrd="0" presId="urn:microsoft.com/office/officeart/2005/8/layout/vList2"/>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DDD03FA0-1CA8-4F4F-AB55-9BEB1F0259C5}" type="doc">
      <dgm:prSet loTypeId="urn:microsoft.com/office/officeart/2005/8/layout/vList2" loCatId="list" qsTypeId="urn:microsoft.com/office/officeart/2005/8/quickstyle/simple5" qsCatId="simple" csTypeId="urn:microsoft.com/office/officeart/2005/8/colors/colorful3" csCatId="colorful" phldr="1"/>
      <dgm:spPr/>
      <dgm:t>
        <a:bodyPr/>
        <a:lstStyle/>
        <a:p>
          <a:endParaRPr lang="zh-TW" altLang="en-US"/>
        </a:p>
      </dgm:t>
    </dgm:pt>
    <dgm:pt modelId="{FF26DE5F-45DF-44E8-937E-7EA7E29A6A55}">
      <dgm:prSet/>
      <dgm:spPr/>
      <dgm:t>
        <a:bodyPr/>
        <a:lstStyle/>
        <a:p>
          <a:pPr rtl="0"/>
          <a:r>
            <a:rPr kumimoji="1" lang="en-US"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1-Strongly disagree; 2-Disagree;</a:t>
          </a:r>
          <a:br>
            <a:rPr kumimoji="1" lang="en-US"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br>
          <a:r>
            <a:rPr kumimoji="1" lang="en-US"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3-Neutral; 4- Agree;  5-Strongly agree</a:t>
          </a:r>
          <a:endParaRPr lang="zh-TW"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dgm:t>
    </dgm:pt>
    <dgm:pt modelId="{869B7A12-9346-452A-977E-45276499043B}" type="parTrans" cxnId="{1D9F7F32-1056-4F67-84C1-8F0105EF6F2A}">
      <dgm:prSet/>
      <dgm:spPr/>
      <dgm:t>
        <a:bodyPr/>
        <a:lstStyle/>
        <a:p>
          <a:endParaRPr lang="zh-TW" altLang="en-US"/>
        </a:p>
      </dgm:t>
    </dgm:pt>
    <dgm:pt modelId="{8071D64B-C1D1-46A4-ACA5-258A57059787}" type="sibTrans" cxnId="{1D9F7F32-1056-4F67-84C1-8F0105EF6F2A}">
      <dgm:prSet/>
      <dgm:spPr/>
      <dgm:t>
        <a:bodyPr/>
        <a:lstStyle/>
        <a:p>
          <a:endParaRPr lang="zh-TW" altLang="en-US"/>
        </a:p>
      </dgm:t>
    </dgm:pt>
    <dgm:pt modelId="{38C11E62-84DA-4B34-8EBA-B2C64312DFE9}" type="pres">
      <dgm:prSet presAssocID="{DDD03FA0-1CA8-4F4F-AB55-9BEB1F0259C5}" presName="linear" presStyleCnt="0">
        <dgm:presLayoutVars>
          <dgm:animLvl val="lvl"/>
          <dgm:resizeHandles val="exact"/>
        </dgm:presLayoutVars>
      </dgm:prSet>
      <dgm:spPr/>
      <dgm:t>
        <a:bodyPr/>
        <a:lstStyle/>
        <a:p>
          <a:endParaRPr lang="zh-TW" altLang="en-US"/>
        </a:p>
      </dgm:t>
    </dgm:pt>
    <dgm:pt modelId="{EE08C2FF-5A2A-4525-8B40-E8C937EE81A4}" type="pres">
      <dgm:prSet presAssocID="{FF26DE5F-45DF-44E8-937E-7EA7E29A6A55}" presName="parentText" presStyleLbl="node1" presStyleIdx="0" presStyleCnt="1" custLinFactNeighborX="-1432" custLinFactNeighborY="38008">
        <dgm:presLayoutVars>
          <dgm:chMax val="0"/>
          <dgm:bulletEnabled val="1"/>
        </dgm:presLayoutVars>
      </dgm:prSet>
      <dgm:spPr/>
      <dgm:t>
        <a:bodyPr/>
        <a:lstStyle/>
        <a:p>
          <a:endParaRPr lang="zh-TW" altLang="en-US"/>
        </a:p>
      </dgm:t>
    </dgm:pt>
  </dgm:ptLst>
  <dgm:cxnLst>
    <dgm:cxn modelId="{53DE9B8D-9AA0-4DFC-BF36-9C8F16867996}" type="presOf" srcId="{FF26DE5F-45DF-44E8-937E-7EA7E29A6A55}" destId="{EE08C2FF-5A2A-4525-8B40-E8C937EE81A4}" srcOrd="0" destOrd="0" presId="urn:microsoft.com/office/officeart/2005/8/layout/vList2"/>
    <dgm:cxn modelId="{1D9F7F32-1056-4F67-84C1-8F0105EF6F2A}" srcId="{DDD03FA0-1CA8-4F4F-AB55-9BEB1F0259C5}" destId="{FF26DE5F-45DF-44E8-937E-7EA7E29A6A55}" srcOrd="0" destOrd="0" parTransId="{869B7A12-9346-452A-977E-45276499043B}" sibTransId="{8071D64B-C1D1-46A4-ACA5-258A57059787}"/>
    <dgm:cxn modelId="{6A84FE82-3CDB-4197-9D4E-C1AE772B15BC}" type="presOf" srcId="{DDD03FA0-1CA8-4F4F-AB55-9BEB1F0259C5}" destId="{38C11E62-84DA-4B34-8EBA-B2C64312DFE9}" srcOrd="0" destOrd="0" presId="urn:microsoft.com/office/officeart/2005/8/layout/vList2"/>
    <dgm:cxn modelId="{E16F4209-AA22-4CEB-B276-66460950E04C}" type="presParOf" srcId="{38C11E62-84DA-4B34-8EBA-B2C64312DFE9}" destId="{EE08C2FF-5A2A-4525-8B40-E8C937EE81A4}"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AEB8F82B-0EC6-4443-A594-DB0784407077}" type="doc">
      <dgm:prSet loTypeId="urn:microsoft.com/office/officeart/2005/8/layout/vList2" loCatId="list" qsTypeId="urn:microsoft.com/office/officeart/2005/8/quickstyle/simple5" qsCatId="simple" csTypeId="urn:microsoft.com/office/officeart/2005/8/colors/colorful1#2" csCatId="colorful" phldr="1"/>
      <dgm:spPr/>
      <dgm:t>
        <a:bodyPr/>
        <a:lstStyle/>
        <a:p>
          <a:endParaRPr lang="zh-TW" altLang="en-US"/>
        </a:p>
      </dgm:t>
    </dgm:pt>
    <dgm:pt modelId="{06D16A67-C5E8-4A62-ABC5-239177FB9A2E}">
      <dgm:prSet custT="1"/>
      <dgm:spPr>
        <a:solidFill>
          <a:srgbClr val="0070C0"/>
        </a:solidFill>
      </dgm:spPr>
      <dgm:t>
        <a:bodyPr/>
        <a:lstStyle/>
        <a:p>
          <a:pPr rtl="0"/>
          <a:r>
            <a:rPr lang="en-US" altLang="zh-TW" sz="2800" dirty="0" smtClean="0"/>
            <a:t>Asking for opinion and expecting an answer showing the degree of agreement or disagreement</a:t>
          </a:r>
          <a:endParaRPr lang="zh-TW" sz="2800" b="0" dirty="0"/>
        </a:p>
      </dgm:t>
    </dgm:pt>
    <dgm:pt modelId="{BDEE96BD-2B9A-4573-B789-4F6A8FEF73F4}" type="parTrans" cxnId="{6E4E4D78-7359-47F9-91F0-7DD35F7B14FF}">
      <dgm:prSet/>
      <dgm:spPr/>
      <dgm:t>
        <a:bodyPr/>
        <a:lstStyle/>
        <a:p>
          <a:endParaRPr lang="zh-TW" altLang="en-US" sz="1000"/>
        </a:p>
      </dgm:t>
    </dgm:pt>
    <dgm:pt modelId="{09D35672-CF9C-4CDC-B2F1-A7B4856D2313}" type="sibTrans" cxnId="{6E4E4D78-7359-47F9-91F0-7DD35F7B14FF}">
      <dgm:prSet/>
      <dgm:spPr/>
      <dgm:t>
        <a:bodyPr/>
        <a:lstStyle/>
        <a:p>
          <a:endParaRPr lang="zh-TW" altLang="en-US" sz="1000"/>
        </a:p>
      </dgm:t>
    </dgm:pt>
    <dgm:pt modelId="{3E5743EC-E5D3-4656-AD0B-5B8863A71973}" type="pres">
      <dgm:prSet presAssocID="{AEB8F82B-0EC6-4443-A594-DB0784407077}" presName="linear" presStyleCnt="0">
        <dgm:presLayoutVars>
          <dgm:animLvl val="lvl"/>
          <dgm:resizeHandles val="exact"/>
        </dgm:presLayoutVars>
      </dgm:prSet>
      <dgm:spPr/>
      <dgm:t>
        <a:bodyPr/>
        <a:lstStyle/>
        <a:p>
          <a:endParaRPr lang="zh-TW" altLang="en-US"/>
        </a:p>
      </dgm:t>
    </dgm:pt>
    <dgm:pt modelId="{F68993F6-A62D-47EF-9259-A72753533FAF}" type="pres">
      <dgm:prSet presAssocID="{06D16A67-C5E8-4A62-ABC5-239177FB9A2E}" presName="parentText" presStyleLbl="node1" presStyleIdx="0" presStyleCnt="1" custScaleY="344070" custLinFactNeighborX="-1272" custLinFactNeighborY="21315">
        <dgm:presLayoutVars>
          <dgm:chMax val="0"/>
          <dgm:bulletEnabled val="1"/>
        </dgm:presLayoutVars>
      </dgm:prSet>
      <dgm:spPr/>
      <dgm:t>
        <a:bodyPr/>
        <a:lstStyle/>
        <a:p>
          <a:endParaRPr lang="zh-TW" altLang="en-US"/>
        </a:p>
      </dgm:t>
    </dgm:pt>
  </dgm:ptLst>
  <dgm:cxnLst>
    <dgm:cxn modelId="{6E4E4D78-7359-47F9-91F0-7DD35F7B14FF}" srcId="{AEB8F82B-0EC6-4443-A594-DB0784407077}" destId="{06D16A67-C5E8-4A62-ABC5-239177FB9A2E}" srcOrd="0" destOrd="0" parTransId="{BDEE96BD-2B9A-4573-B789-4F6A8FEF73F4}" sibTransId="{09D35672-CF9C-4CDC-B2F1-A7B4856D2313}"/>
    <dgm:cxn modelId="{34EDC62C-F9BB-4EE9-AE63-4186C1765046}" type="presOf" srcId="{AEB8F82B-0EC6-4443-A594-DB0784407077}" destId="{3E5743EC-E5D3-4656-AD0B-5B8863A71973}" srcOrd="0" destOrd="0" presId="urn:microsoft.com/office/officeart/2005/8/layout/vList2"/>
    <dgm:cxn modelId="{8735326F-B100-49FD-8B08-4E6797E10E3B}" type="presOf" srcId="{06D16A67-C5E8-4A62-ABC5-239177FB9A2E}" destId="{F68993F6-A62D-47EF-9259-A72753533FAF}" srcOrd="0" destOrd="0" presId="urn:microsoft.com/office/officeart/2005/8/layout/vList2"/>
    <dgm:cxn modelId="{1270730E-0BF8-4ECE-B68F-323A7F3ACEFB}" type="presParOf" srcId="{3E5743EC-E5D3-4656-AD0B-5B8863A71973}" destId="{F68993F6-A62D-47EF-9259-A72753533FAF}" srcOrd="0"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DDD03FA0-1CA8-4F4F-AB55-9BEB1F0259C5}" type="doc">
      <dgm:prSet loTypeId="urn:microsoft.com/office/officeart/2005/8/layout/vList2" loCatId="list" qsTypeId="urn:microsoft.com/office/officeart/2005/8/quickstyle/simple5" qsCatId="simple" csTypeId="urn:microsoft.com/office/officeart/2005/8/colors/colorful3" csCatId="colorful" phldr="1"/>
      <dgm:spPr/>
      <dgm:t>
        <a:bodyPr/>
        <a:lstStyle/>
        <a:p>
          <a:endParaRPr lang="zh-TW" altLang="en-US"/>
        </a:p>
      </dgm:t>
    </dgm:pt>
    <dgm:pt modelId="{FF26DE5F-45DF-44E8-937E-7EA7E29A6A55}">
      <dgm:prSet/>
      <dgm:spPr/>
      <dgm:t>
        <a:bodyPr/>
        <a:lstStyle/>
        <a:p>
          <a:pPr rtl="0"/>
          <a:r>
            <a:rPr kumimoji="1" lang="en-US" altLang="zh-TW"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 packaging   b) logo   c) </a:t>
          </a:r>
          <a:r>
            <a:rPr kumimoji="1" lang="en-US" altLang="zh-TW"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colour</a:t>
          </a:r>
          <a:r>
            <a:rPr kumimoji="1" lang="en-US" altLang="zh-TW"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br>
            <a:rPr kumimoji="1" lang="en-US" altLang="zh-TW"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br>
          <a:r>
            <a:rPr kumimoji="1" lang="en-US" altLang="zh-TW"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d) name  e) association with product</a:t>
          </a:r>
          <a:endParaRPr kumimoji="1" lang="zh-TW"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dgm:t>
    </dgm:pt>
    <dgm:pt modelId="{869B7A12-9346-452A-977E-45276499043B}" type="parTrans" cxnId="{1D9F7F32-1056-4F67-84C1-8F0105EF6F2A}">
      <dgm:prSet/>
      <dgm:spPr/>
      <dgm:t>
        <a:bodyPr/>
        <a:lstStyle/>
        <a:p>
          <a:endParaRPr lang="zh-TW" altLang="en-US"/>
        </a:p>
      </dgm:t>
    </dgm:pt>
    <dgm:pt modelId="{8071D64B-C1D1-46A4-ACA5-258A57059787}" type="sibTrans" cxnId="{1D9F7F32-1056-4F67-84C1-8F0105EF6F2A}">
      <dgm:prSet/>
      <dgm:spPr/>
      <dgm:t>
        <a:bodyPr/>
        <a:lstStyle/>
        <a:p>
          <a:endParaRPr lang="zh-TW" altLang="en-US"/>
        </a:p>
      </dgm:t>
    </dgm:pt>
    <dgm:pt modelId="{38C11E62-84DA-4B34-8EBA-B2C64312DFE9}" type="pres">
      <dgm:prSet presAssocID="{DDD03FA0-1CA8-4F4F-AB55-9BEB1F0259C5}" presName="linear" presStyleCnt="0">
        <dgm:presLayoutVars>
          <dgm:animLvl val="lvl"/>
          <dgm:resizeHandles val="exact"/>
        </dgm:presLayoutVars>
      </dgm:prSet>
      <dgm:spPr/>
      <dgm:t>
        <a:bodyPr/>
        <a:lstStyle/>
        <a:p>
          <a:endParaRPr lang="zh-TW" altLang="en-US"/>
        </a:p>
      </dgm:t>
    </dgm:pt>
    <dgm:pt modelId="{EE08C2FF-5A2A-4525-8B40-E8C937EE81A4}" type="pres">
      <dgm:prSet presAssocID="{FF26DE5F-45DF-44E8-937E-7EA7E29A6A55}" presName="parentText" presStyleLbl="node1" presStyleIdx="0" presStyleCnt="1" custLinFactNeighborY="8591">
        <dgm:presLayoutVars>
          <dgm:chMax val="0"/>
          <dgm:bulletEnabled val="1"/>
        </dgm:presLayoutVars>
      </dgm:prSet>
      <dgm:spPr/>
      <dgm:t>
        <a:bodyPr/>
        <a:lstStyle/>
        <a:p>
          <a:endParaRPr lang="zh-TW" altLang="en-US"/>
        </a:p>
      </dgm:t>
    </dgm:pt>
  </dgm:ptLst>
  <dgm:cxnLst>
    <dgm:cxn modelId="{1D9F7F32-1056-4F67-84C1-8F0105EF6F2A}" srcId="{DDD03FA0-1CA8-4F4F-AB55-9BEB1F0259C5}" destId="{FF26DE5F-45DF-44E8-937E-7EA7E29A6A55}" srcOrd="0" destOrd="0" parTransId="{869B7A12-9346-452A-977E-45276499043B}" sibTransId="{8071D64B-C1D1-46A4-ACA5-258A57059787}"/>
    <dgm:cxn modelId="{0A9BFD97-A135-486D-A94B-F9B8E4633C1A}" type="presOf" srcId="{FF26DE5F-45DF-44E8-937E-7EA7E29A6A55}" destId="{EE08C2FF-5A2A-4525-8B40-E8C937EE81A4}" srcOrd="0" destOrd="0" presId="urn:microsoft.com/office/officeart/2005/8/layout/vList2"/>
    <dgm:cxn modelId="{8664928A-54F5-4AAC-B043-867B8866A473}" type="presOf" srcId="{DDD03FA0-1CA8-4F4F-AB55-9BEB1F0259C5}" destId="{38C11E62-84DA-4B34-8EBA-B2C64312DFE9}" srcOrd="0" destOrd="0" presId="urn:microsoft.com/office/officeart/2005/8/layout/vList2"/>
    <dgm:cxn modelId="{1F79E580-9C7D-445F-8AD7-EEF73B217EA8}" type="presParOf" srcId="{38C11E62-84DA-4B34-8EBA-B2C64312DFE9}" destId="{EE08C2FF-5A2A-4525-8B40-E8C937EE81A4}"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DDD03FA0-1CA8-4F4F-AB55-9BEB1F0259C5}" type="doc">
      <dgm:prSet loTypeId="urn:microsoft.com/office/officeart/2005/8/layout/vList2" loCatId="list" qsTypeId="urn:microsoft.com/office/officeart/2005/8/quickstyle/simple5" qsCatId="simple" csTypeId="urn:microsoft.com/office/officeart/2005/8/colors/colorful3" csCatId="colorful" phldr="1"/>
      <dgm:spPr/>
      <dgm:t>
        <a:bodyPr/>
        <a:lstStyle/>
        <a:p>
          <a:endParaRPr lang="zh-TW" altLang="en-US"/>
        </a:p>
      </dgm:t>
    </dgm:pt>
    <dgm:pt modelId="{7B9B21B2-86B5-490E-B5D9-9BE5DEB886DE}">
      <dgm:prSet custT="1"/>
      <dgm:spPr/>
      <dgm:t>
        <a:bodyPr/>
        <a:lstStyle/>
        <a:p>
          <a:pPr rtl="0"/>
          <a:r>
            <a:rPr kumimoji="1" lang="en-US" altLang="zh-TW" sz="2700" b="1" kern="120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n-lt"/>
              <a:ea typeface="+mn-ea"/>
              <a:cs typeface="+mn-cs"/>
            </a:rPr>
            <a:t>a) within 1 week   b) 2 to 4 weeks   c) within 3 months   d) over 3 months</a:t>
          </a:r>
          <a:endParaRPr kumimoji="1" lang="zh-TW" altLang="zh-TW" sz="2700" b="1" kern="120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n-lt"/>
            <a:ea typeface="+mn-ea"/>
            <a:cs typeface="+mn-cs"/>
          </a:endParaRPr>
        </a:p>
      </dgm:t>
    </dgm:pt>
    <dgm:pt modelId="{AEDA4526-E4BD-479D-A5EA-7F318D4FD1B6}" type="parTrans" cxnId="{7953DEE9-9A80-40DE-BA68-C6518F692A55}">
      <dgm:prSet/>
      <dgm:spPr/>
      <dgm:t>
        <a:bodyPr/>
        <a:lstStyle/>
        <a:p>
          <a:endParaRPr lang="zh-TW" altLang="en-US"/>
        </a:p>
      </dgm:t>
    </dgm:pt>
    <dgm:pt modelId="{7F566C56-124C-4D49-8B4E-6277795E4C8C}" type="sibTrans" cxnId="{7953DEE9-9A80-40DE-BA68-C6518F692A55}">
      <dgm:prSet/>
      <dgm:spPr/>
      <dgm:t>
        <a:bodyPr/>
        <a:lstStyle/>
        <a:p>
          <a:endParaRPr lang="zh-TW" altLang="en-US"/>
        </a:p>
      </dgm:t>
    </dgm:pt>
    <dgm:pt modelId="{38C11E62-84DA-4B34-8EBA-B2C64312DFE9}" type="pres">
      <dgm:prSet presAssocID="{DDD03FA0-1CA8-4F4F-AB55-9BEB1F0259C5}" presName="linear" presStyleCnt="0">
        <dgm:presLayoutVars>
          <dgm:animLvl val="lvl"/>
          <dgm:resizeHandles val="exact"/>
        </dgm:presLayoutVars>
      </dgm:prSet>
      <dgm:spPr/>
      <dgm:t>
        <a:bodyPr/>
        <a:lstStyle/>
        <a:p>
          <a:endParaRPr lang="zh-TW" altLang="en-US"/>
        </a:p>
      </dgm:t>
    </dgm:pt>
    <dgm:pt modelId="{325D7CB4-9EF0-4544-A202-95EEBA5B00BB}" type="pres">
      <dgm:prSet presAssocID="{7B9B21B2-86B5-490E-B5D9-9BE5DEB886DE}" presName="parentText" presStyleLbl="node1" presStyleIdx="0" presStyleCnt="1">
        <dgm:presLayoutVars>
          <dgm:chMax val="0"/>
          <dgm:bulletEnabled val="1"/>
        </dgm:presLayoutVars>
      </dgm:prSet>
      <dgm:spPr/>
      <dgm:t>
        <a:bodyPr/>
        <a:lstStyle/>
        <a:p>
          <a:endParaRPr lang="zh-TW" altLang="en-US"/>
        </a:p>
      </dgm:t>
    </dgm:pt>
  </dgm:ptLst>
  <dgm:cxnLst>
    <dgm:cxn modelId="{7953DEE9-9A80-40DE-BA68-C6518F692A55}" srcId="{DDD03FA0-1CA8-4F4F-AB55-9BEB1F0259C5}" destId="{7B9B21B2-86B5-490E-B5D9-9BE5DEB886DE}" srcOrd="0" destOrd="0" parTransId="{AEDA4526-E4BD-479D-A5EA-7F318D4FD1B6}" sibTransId="{7F566C56-124C-4D49-8B4E-6277795E4C8C}"/>
    <dgm:cxn modelId="{14C57409-62B9-42C0-9563-CA1E5C6C48E7}" type="presOf" srcId="{7B9B21B2-86B5-490E-B5D9-9BE5DEB886DE}" destId="{325D7CB4-9EF0-4544-A202-95EEBA5B00BB}" srcOrd="0" destOrd="0" presId="urn:microsoft.com/office/officeart/2005/8/layout/vList2"/>
    <dgm:cxn modelId="{0432460D-B28B-4D82-87AC-26355BEC47B9}" type="presOf" srcId="{DDD03FA0-1CA8-4F4F-AB55-9BEB1F0259C5}" destId="{38C11E62-84DA-4B34-8EBA-B2C64312DFE9}" srcOrd="0" destOrd="0" presId="urn:microsoft.com/office/officeart/2005/8/layout/vList2"/>
    <dgm:cxn modelId="{BE4CBE0D-D911-4324-AEE0-A8ABB91DE17A}" type="presParOf" srcId="{38C11E62-84DA-4B34-8EBA-B2C64312DFE9}" destId="{325D7CB4-9EF0-4544-A202-95EEBA5B00BB}"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21E6B58A-035C-4B83-A5EA-A59A34EFFFEA}" type="doc">
      <dgm:prSet loTypeId="urn:microsoft.com/office/officeart/2005/8/layout/process1" loCatId="process" qsTypeId="urn:microsoft.com/office/officeart/2005/8/quickstyle/simple5" qsCatId="simple" csTypeId="urn:microsoft.com/office/officeart/2005/8/colors/colorful5" csCatId="colorful" phldr="1"/>
      <dgm:spPr/>
      <dgm:t>
        <a:bodyPr/>
        <a:lstStyle/>
        <a:p>
          <a:endParaRPr lang="zh-TW" altLang="en-US"/>
        </a:p>
      </dgm:t>
    </dgm:pt>
    <dgm:pt modelId="{F86C440C-F7C4-4D7C-A336-678720C17D75}">
      <dgm:prSet/>
      <dgm:spPr/>
      <dgm:t>
        <a:bodyPr/>
        <a:lstStyle/>
        <a:p>
          <a:pPr rtl="0"/>
          <a:r>
            <a:rPr kumimoji="1" lang="en-US" dirty="0" smtClean="0">
              <a:solidFill>
                <a:schemeClr val="tx1"/>
              </a:solidFill>
            </a:rPr>
            <a:t>Questions</a:t>
          </a:r>
          <a:endParaRPr lang="zh-TW" dirty="0">
            <a:solidFill>
              <a:schemeClr val="tx1"/>
            </a:solidFill>
          </a:endParaRPr>
        </a:p>
      </dgm:t>
    </dgm:pt>
    <dgm:pt modelId="{2BAD7892-337D-4E4C-860F-A0E6EC7839BB}" type="parTrans" cxnId="{7F484A60-7C51-4D97-9FBE-FF6BB710ADA9}">
      <dgm:prSet/>
      <dgm:spPr/>
      <dgm:t>
        <a:bodyPr/>
        <a:lstStyle/>
        <a:p>
          <a:endParaRPr lang="zh-TW" altLang="en-US"/>
        </a:p>
      </dgm:t>
    </dgm:pt>
    <dgm:pt modelId="{4EC29615-594C-4BD7-A2E3-9DFAB509644E}" type="sibTrans" cxnId="{7F484A60-7C51-4D97-9FBE-FF6BB710ADA9}">
      <dgm:prSet/>
      <dgm:spPr/>
      <dgm:t>
        <a:bodyPr/>
        <a:lstStyle/>
        <a:p>
          <a:endParaRPr lang="zh-TW" altLang="en-US"/>
        </a:p>
      </dgm:t>
    </dgm:pt>
    <dgm:pt modelId="{05397F13-8F7A-4EBD-8469-1FF042936269}">
      <dgm:prSet/>
      <dgm:spPr/>
      <dgm:t>
        <a:bodyPr/>
        <a:lstStyle/>
        <a:p>
          <a:pPr rtl="0"/>
          <a:r>
            <a:rPr kumimoji="1" lang="en-US" dirty="0" smtClean="0"/>
            <a:t>check against the marketing objectives </a:t>
          </a:r>
          <a:endParaRPr lang="zh-TW" dirty="0"/>
        </a:p>
      </dgm:t>
    </dgm:pt>
    <dgm:pt modelId="{64605F5F-005F-45BB-8C72-0A53416BD259}" type="parTrans" cxnId="{256E38FC-A3C2-49BE-B6E1-DD3412E94387}">
      <dgm:prSet/>
      <dgm:spPr/>
      <dgm:t>
        <a:bodyPr/>
        <a:lstStyle/>
        <a:p>
          <a:endParaRPr lang="zh-TW" altLang="en-US"/>
        </a:p>
      </dgm:t>
    </dgm:pt>
    <dgm:pt modelId="{81108076-0167-433B-83A1-64655BFE832E}" type="sibTrans" cxnId="{256E38FC-A3C2-49BE-B6E1-DD3412E94387}">
      <dgm:prSet/>
      <dgm:spPr/>
      <dgm:t>
        <a:bodyPr/>
        <a:lstStyle/>
        <a:p>
          <a:endParaRPr lang="zh-TW" altLang="en-US"/>
        </a:p>
      </dgm:t>
    </dgm:pt>
    <dgm:pt modelId="{CD2CA132-87BD-4E52-9951-5E48F8A3FB24}" type="pres">
      <dgm:prSet presAssocID="{21E6B58A-035C-4B83-A5EA-A59A34EFFFEA}" presName="Name0" presStyleCnt="0">
        <dgm:presLayoutVars>
          <dgm:dir/>
          <dgm:resizeHandles val="exact"/>
        </dgm:presLayoutVars>
      </dgm:prSet>
      <dgm:spPr/>
      <dgm:t>
        <a:bodyPr/>
        <a:lstStyle/>
        <a:p>
          <a:endParaRPr lang="zh-TW" altLang="en-US"/>
        </a:p>
      </dgm:t>
    </dgm:pt>
    <dgm:pt modelId="{01FDACF0-60DE-4288-8F6C-F291664C5AD4}" type="pres">
      <dgm:prSet presAssocID="{F86C440C-F7C4-4D7C-A336-678720C17D75}" presName="node" presStyleLbl="node1" presStyleIdx="0" presStyleCnt="2">
        <dgm:presLayoutVars>
          <dgm:bulletEnabled val="1"/>
        </dgm:presLayoutVars>
      </dgm:prSet>
      <dgm:spPr/>
      <dgm:t>
        <a:bodyPr/>
        <a:lstStyle/>
        <a:p>
          <a:endParaRPr lang="zh-TW" altLang="en-US"/>
        </a:p>
      </dgm:t>
    </dgm:pt>
    <dgm:pt modelId="{8DE7CF74-BA4D-4D2E-91EA-409322B9680A}" type="pres">
      <dgm:prSet presAssocID="{4EC29615-594C-4BD7-A2E3-9DFAB509644E}" presName="sibTrans" presStyleLbl="sibTrans2D1" presStyleIdx="0" presStyleCnt="1"/>
      <dgm:spPr/>
      <dgm:t>
        <a:bodyPr/>
        <a:lstStyle/>
        <a:p>
          <a:endParaRPr lang="zh-TW" altLang="en-US"/>
        </a:p>
      </dgm:t>
    </dgm:pt>
    <dgm:pt modelId="{94934D78-1BF1-4F1F-AB4B-0E4B877DFA74}" type="pres">
      <dgm:prSet presAssocID="{4EC29615-594C-4BD7-A2E3-9DFAB509644E}" presName="connectorText" presStyleLbl="sibTrans2D1" presStyleIdx="0" presStyleCnt="1"/>
      <dgm:spPr/>
      <dgm:t>
        <a:bodyPr/>
        <a:lstStyle/>
        <a:p>
          <a:endParaRPr lang="zh-TW" altLang="en-US"/>
        </a:p>
      </dgm:t>
    </dgm:pt>
    <dgm:pt modelId="{514E931A-2C67-41D8-9BCF-6E3269E56D19}" type="pres">
      <dgm:prSet presAssocID="{05397F13-8F7A-4EBD-8469-1FF042936269}" presName="node" presStyleLbl="node1" presStyleIdx="1" presStyleCnt="2">
        <dgm:presLayoutVars>
          <dgm:bulletEnabled val="1"/>
        </dgm:presLayoutVars>
      </dgm:prSet>
      <dgm:spPr/>
      <dgm:t>
        <a:bodyPr/>
        <a:lstStyle/>
        <a:p>
          <a:endParaRPr lang="zh-TW" altLang="en-US"/>
        </a:p>
      </dgm:t>
    </dgm:pt>
  </dgm:ptLst>
  <dgm:cxnLst>
    <dgm:cxn modelId="{0A04F589-0130-42EF-8C66-C4831833CDD7}" type="presOf" srcId="{21E6B58A-035C-4B83-A5EA-A59A34EFFFEA}" destId="{CD2CA132-87BD-4E52-9951-5E48F8A3FB24}" srcOrd="0" destOrd="0" presId="urn:microsoft.com/office/officeart/2005/8/layout/process1"/>
    <dgm:cxn modelId="{FCA7F980-FF1D-4C33-9A44-A98BFC71D2EA}" type="presOf" srcId="{4EC29615-594C-4BD7-A2E3-9DFAB509644E}" destId="{8DE7CF74-BA4D-4D2E-91EA-409322B9680A}" srcOrd="0" destOrd="0" presId="urn:microsoft.com/office/officeart/2005/8/layout/process1"/>
    <dgm:cxn modelId="{45E65FE5-5DD2-4FD7-8462-04F9DDD92BCE}" type="presOf" srcId="{05397F13-8F7A-4EBD-8469-1FF042936269}" destId="{514E931A-2C67-41D8-9BCF-6E3269E56D19}" srcOrd="0" destOrd="0" presId="urn:microsoft.com/office/officeart/2005/8/layout/process1"/>
    <dgm:cxn modelId="{9462D52F-0120-47AB-A2D1-BCA8D6C5641E}" type="presOf" srcId="{4EC29615-594C-4BD7-A2E3-9DFAB509644E}" destId="{94934D78-1BF1-4F1F-AB4B-0E4B877DFA74}" srcOrd="1" destOrd="0" presId="urn:microsoft.com/office/officeart/2005/8/layout/process1"/>
    <dgm:cxn modelId="{7F484A60-7C51-4D97-9FBE-FF6BB710ADA9}" srcId="{21E6B58A-035C-4B83-A5EA-A59A34EFFFEA}" destId="{F86C440C-F7C4-4D7C-A336-678720C17D75}" srcOrd="0" destOrd="0" parTransId="{2BAD7892-337D-4E4C-860F-A0E6EC7839BB}" sibTransId="{4EC29615-594C-4BD7-A2E3-9DFAB509644E}"/>
    <dgm:cxn modelId="{21BAAD69-220D-46B7-9555-39A53F760C7C}" type="presOf" srcId="{F86C440C-F7C4-4D7C-A336-678720C17D75}" destId="{01FDACF0-60DE-4288-8F6C-F291664C5AD4}" srcOrd="0" destOrd="0" presId="urn:microsoft.com/office/officeart/2005/8/layout/process1"/>
    <dgm:cxn modelId="{256E38FC-A3C2-49BE-B6E1-DD3412E94387}" srcId="{21E6B58A-035C-4B83-A5EA-A59A34EFFFEA}" destId="{05397F13-8F7A-4EBD-8469-1FF042936269}" srcOrd="1" destOrd="0" parTransId="{64605F5F-005F-45BB-8C72-0A53416BD259}" sibTransId="{81108076-0167-433B-83A1-64655BFE832E}"/>
    <dgm:cxn modelId="{32F80F5E-5027-4E4E-9949-87FC76E23CA2}" type="presParOf" srcId="{CD2CA132-87BD-4E52-9951-5E48F8A3FB24}" destId="{01FDACF0-60DE-4288-8F6C-F291664C5AD4}" srcOrd="0" destOrd="0" presId="urn:microsoft.com/office/officeart/2005/8/layout/process1"/>
    <dgm:cxn modelId="{AF3FEF73-DBCE-4043-8501-05CD89610A71}" type="presParOf" srcId="{CD2CA132-87BD-4E52-9951-5E48F8A3FB24}" destId="{8DE7CF74-BA4D-4D2E-91EA-409322B9680A}" srcOrd="1" destOrd="0" presId="urn:microsoft.com/office/officeart/2005/8/layout/process1"/>
    <dgm:cxn modelId="{11859008-7E3B-46BE-9123-881258C3C5E1}" type="presParOf" srcId="{8DE7CF74-BA4D-4D2E-91EA-409322B9680A}" destId="{94934D78-1BF1-4F1F-AB4B-0E4B877DFA74}" srcOrd="0" destOrd="0" presId="urn:microsoft.com/office/officeart/2005/8/layout/process1"/>
    <dgm:cxn modelId="{A48D329D-5E93-49CF-904A-1C4FD77B6AD7}" type="presParOf" srcId="{CD2CA132-87BD-4E52-9951-5E48F8A3FB24}" destId="{514E931A-2C67-41D8-9BCF-6E3269E56D19}" srcOrd="2"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B604891A-6EF4-44BF-8BDD-2A2D4D100C4A}" type="doc">
      <dgm:prSet loTypeId="urn:microsoft.com/office/officeart/2005/8/layout/radial4" loCatId="relationship" qsTypeId="urn:microsoft.com/office/officeart/2005/8/quickstyle/simple5" qsCatId="simple" csTypeId="urn:microsoft.com/office/officeart/2005/8/colors/colorful5" csCatId="colorful" phldr="1"/>
      <dgm:spPr/>
      <dgm:t>
        <a:bodyPr/>
        <a:lstStyle/>
        <a:p>
          <a:endParaRPr lang="zh-TW" altLang="en-US"/>
        </a:p>
      </dgm:t>
    </dgm:pt>
    <dgm:pt modelId="{1E98799E-AF04-4F93-86F9-28B22E5E39A1}">
      <dgm:prSet/>
      <dgm:spPr>
        <a:solidFill>
          <a:srgbClr val="FFCCFF"/>
        </a:solidFill>
      </dgm:spPr>
      <dgm:t>
        <a:bodyPr/>
        <a:lstStyle/>
        <a:p>
          <a:pPr rtl="0"/>
          <a:r>
            <a:rPr kumimoji="1" lang="en-US" b="1" dirty="0" smtClean="0">
              <a:solidFill>
                <a:schemeClr val="tx1"/>
              </a:solidFill>
            </a:rPr>
            <a:t>Samples</a:t>
          </a:r>
          <a:endParaRPr kumimoji="1" lang="en-US" b="1" dirty="0">
            <a:solidFill>
              <a:schemeClr val="tx1"/>
            </a:solidFill>
          </a:endParaRPr>
        </a:p>
      </dgm:t>
    </dgm:pt>
    <dgm:pt modelId="{76CD7A93-4885-47FB-A058-4BF567198B8A}" type="parTrans" cxnId="{711F4688-B0BA-4274-863C-3A262C074B0C}">
      <dgm:prSet/>
      <dgm:spPr/>
      <dgm:t>
        <a:bodyPr/>
        <a:lstStyle/>
        <a:p>
          <a:endParaRPr lang="zh-TW" altLang="en-US"/>
        </a:p>
      </dgm:t>
    </dgm:pt>
    <dgm:pt modelId="{9D70FEB3-A2F4-4DA5-ACAA-D82FD604CFB2}" type="sibTrans" cxnId="{711F4688-B0BA-4274-863C-3A262C074B0C}">
      <dgm:prSet/>
      <dgm:spPr/>
      <dgm:t>
        <a:bodyPr/>
        <a:lstStyle/>
        <a:p>
          <a:endParaRPr lang="zh-TW" altLang="en-US"/>
        </a:p>
      </dgm:t>
    </dgm:pt>
    <dgm:pt modelId="{3CAB5333-7656-4712-B745-94DA94682206}">
      <dgm:prSet/>
      <dgm:spPr/>
      <dgm:t>
        <a:bodyPr/>
        <a:lstStyle/>
        <a:p>
          <a:pPr rtl="0"/>
          <a:r>
            <a:rPr kumimoji="1" lang="en-US" b="1" dirty="0" smtClean="0"/>
            <a:t>Select sampling technique</a:t>
          </a:r>
          <a:br>
            <a:rPr kumimoji="1" lang="en-US" b="1" dirty="0" smtClean="0"/>
          </a:br>
          <a:endParaRPr kumimoji="1" lang="en-US" b="1" dirty="0"/>
        </a:p>
      </dgm:t>
    </dgm:pt>
    <dgm:pt modelId="{62C30C55-96A9-4086-8D33-6C6FB6AD3E81}" type="parTrans" cxnId="{48B860D6-E5D6-48C2-AD3F-8370179BE91F}">
      <dgm:prSet/>
      <dgm:spPr/>
      <dgm:t>
        <a:bodyPr/>
        <a:lstStyle/>
        <a:p>
          <a:endParaRPr lang="zh-TW" altLang="en-US"/>
        </a:p>
      </dgm:t>
    </dgm:pt>
    <dgm:pt modelId="{FAD9DF22-2104-4EE8-9FBB-680ED809F469}" type="sibTrans" cxnId="{48B860D6-E5D6-48C2-AD3F-8370179BE91F}">
      <dgm:prSet/>
      <dgm:spPr/>
      <dgm:t>
        <a:bodyPr/>
        <a:lstStyle/>
        <a:p>
          <a:endParaRPr lang="zh-TW" altLang="en-US"/>
        </a:p>
      </dgm:t>
    </dgm:pt>
    <dgm:pt modelId="{D9F8BC29-EF48-4063-A3B7-C44F3064B7C5}">
      <dgm:prSet/>
      <dgm:spPr>
        <a:solidFill>
          <a:srgbClr val="FF6600"/>
        </a:solidFill>
      </dgm:spPr>
      <dgm:t>
        <a:bodyPr/>
        <a:lstStyle/>
        <a:p>
          <a:pPr rtl="0"/>
          <a:r>
            <a:rPr kumimoji="1" lang="en-US" b="1" dirty="0" smtClean="0"/>
            <a:t>Number of samples</a:t>
          </a:r>
          <a:endParaRPr kumimoji="1" lang="en-US" b="1" dirty="0"/>
        </a:p>
      </dgm:t>
    </dgm:pt>
    <dgm:pt modelId="{EEC44037-948E-4229-BC8A-7067B30EA126}" type="parTrans" cxnId="{676F9C43-E6FC-46F7-8698-B081D9153CB9}">
      <dgm:prSet/>
      <dgm:spPr>
        <a:solidFill>
          <a:srgbClr val="FF6600"/>
        </a:solidFill>
      </dgm:spPr>
      <dgm:t>
        <a:bodyPr/>
        <a:lstStyle/>
        <a:p>
          <a:endParaRPr lang="zh-TW" altLang="en-US"/>
        </a:p>
      </dgm:t>
    </dgm:pt>
    <dgm:pt modelId="{9AD6537F-5275-4588-97DA-6B1D5AB222A3}" type="sibTrans" cxnId="{676F9C43-E6FC-46F7-8698-B081D9153CB9}">
      <dgm:prSet/>
      <dgm:spPr/>
      <dgm:t>
        <a:bodyPr/>
        <a:lstStyle/>
        <a:p>
          <a:endParaRPr lang="zh-TW" altLang="en-US"/>
        </a:p>
      </dgm:t>
    </dgm:pt>
    <dgm:pt modelId="{146E777E-B36A-4AAC-9382-D7F0485F0835}" type="pres">
      <dgm:prSet presAssocID="{B604891A-6EF4-44BF-8BDD-2A2D4D100C4A}" presName="cycle" presStyleCnt="0">
        <dgm:presLayoutVars>
          <dgm:chMax val="1"/>
          <dgm:dir/>
          <dgm:animLvl val="ctr"/>
          <dgm:resizeHandles val="exact"/>
        </dgm:presLayoutVars>
      </dgm:prSet>
      <dgm:spPr/>
      <dgm:t>
        <a:bodyPr/>
        <a:lstStyle/>
        <a:p>
          <a:endParaRPr lang="zh-TW" altLang="en-US"/>
        </a:p>
      </dgm:t>
    </dgm:pt>
    <dgm:pt modelId="{9C2C57A6-C5BE-4CEB-A7E6-DDD2A25C1C11}" type="pres">
      <dgm:prSet presAssocID="{1E98799E-AF04-4F93-86F9-28B22E5E39A1}" presName="centerShape" presStyleLbl="node0" presStyleIdx="0" presStyleCnt="1"/>
      <dgm:spPr/>
      <dgm:t>
        <a:bodyPr/>
        <a:lstStyle/>
        <a:p>
          <a:endParaRPr lang="zh-TW" altLang="en-US"/>
        </a:p>
      </dgm:t>
    </dgm:pt>
    <dgm:pt modelId="{8A27E40A-7274-4BB8-B97E-19C8EBBC868D}" type="pres">
      <dgm:prSet presAssocID="{EEC44037-948E-4229-BC8A-7067B30EA126}" presName="parTrans" presStyleLbl="bgSibTrans2D1" presStyleIdx="0" presStyleCnt="2"/>
      <dgm:spPr/>
      <dgm:t>
        <a:bodyPr/>
        <a:lstStyle/>
        <a:p>
          <a:endParaRPr lang="zh-TW" altLang="en-US"/>
        </a:p>
      </dgm:t>
    </dgm:pt>
    <dgm:pt modelId="{CB986673-F34E-4AD9-84CD-74F1ABAF9165}" type="pres">
      <dgm:prSet presAssocID="{D9F8BC29-EF48-4063-A3B7-C44F3064B7C5}" presName="node" presStyleLbl="node1" presStyleIdx="0" presStyleCnt="2">
        <dgm:presLayoutVars>
          <dgm:bulletEnabled val="1"/>
        </dgm:presLayoutVars>
      </dgm:prSet>
      <dgm:spPr/>
      <dgm:t>
        <a:bodyPr/>
        <a:lstStyle/>
        <a:p>
          <a:endParaRPr lang="zh-TW" altLang="en-US"/>
        </a:p>
      </dgm:t>
    </dgm:pt>
    <dgm:pt modelId="{E5DA4C75-3EEC-434F-B5EF-84B733CC861F}" type="pres">
      <dgm:prSet presAssocID="{62C30C55-96A9-4086-8D33-6C6FB6AD3E81}" presName="parTrans" presStyleLbl="bgSibTrans2D1" presStyleIdx="1" presStyleCnt="2"/>
      <dgm:spPr/>
      <dgm:t>
        <a:bodyPr/>
        <a:lstStyle/>
        <a:p>
          <a:endParaRPr lang="zh-TW" altLang="en-US"/>
        </a:p>
      </dgm:t>
    </dgm:pt>
    <dgm:pt modelId="{F2023296-5E85-4FC8-A1CC-9BF66FBA2568}" type="pres">
      <dgm:prSet presAssocID="{3CAB5333-7656-4712-B745-94DA94682206}" presName="node" presStyleLbl="node1" presStyleIdx="1" presStyleCnt="2">
        <dgm:presLayoutVars>
          <dgm:bulletEnabled val="1"/>
        </dgm:presLayoutVars>
      </dgm:prSet>
      <dgm:spPr/>
      <dgm:t>
        <a:bodyPr/>
        <a:lstStyle/>
        <a:p>
          <a:endParaRPr lang="zh-TW" altLang="en-US"/>
        </a:p>
      </dgm:t>
    </dgm:pt>
  </dgm:ptLst>
  <dgm:cxnLst>
    <dgm:cxn modelId="{48B860D6-E5D6-48C2-AD3F-8370179BE91F}" srcId="{1E98799E-AF04-4F93-86F9-28B22E5E39A1}" destId="{3CAB5333-7656-4712-B745-94DA94682206}" srcOrd="1" destOrd="0" parTransId="{62C30C55-96A9-4086-8D33-6C6FB6AD3E81}" sibTransId="{FAD9DF22-2104-4EE8-9FBB-680ED809F469}"/>
    <dgm:cxn modelId="{676F9C43-E6FC-46F7-8698-B081D9153CB9}" srcId="{1E98799E-AF04-4F93-86F9-28B22E5E39A1}" destId="{D9F8BC29-EF48-4063-A3B7-C44F3064B7C5}" srcOrd="0" destOrd="0" parTransId="{EEC44037-948E-4229-BC8A-7067B30EA126}" sibTransId="{9AD6537F-5275-4588-97DA-6B1D5AB222A3}"/>
    <dgm:cxn modelId="{5E8B01FC-4A2B-49C7-A7B3-8C0777F0D560}" type="presOf" srcId="{D9F8BC29-EF48-4063-A3B7-C44F3064B7C5}" destId="{CB986673-F34E-4AD9-84CD-74F1ABAF9165}" srcOrd="0" destOrd="0" presId="urn:microsoft.com/office/officeart/2005/8/layout/radial4"/>
    <dgm:cxn modelId="{711F4688-B0BA-4274-863C-3A262C074B0C}" srcId="{B604891A-6EF4-44BF-8BDD-2A2D4D100C4A}" destId="{1E98799E-AF04-4F93-86F9-28B22E5E39A1}" srcOrd="0" destOrd="0" parTransId="{76CD7A93-4885-47FB-A058-4BF567198B8A}" sibTransId="{9D70FEB3-A2F4-4DA5-ACAA-D82FD604CFB2}"/>
    <dgm:cxn modelId="{450BBF04-F403-4A8A-8AE0-7372A9D17CD6}" type="presOf" srcId="{1E98799E-AF04-4F93-86F9-28B22E5E39A1}" destId="{9C2C57A6-C5BE-4CEB-A7E6-DDD2A25C1C11}" srcOrd="0" destOrd="0" presId="urn:microsoft.com/office/officeart/2005/8/layout/radial4"/>
    <dgm:cxn modelId="{0FD01902-4E1E-4AF5-903B-0FDCCDC89178}" type="presOf" srcId="{EEC44037-948E-4229-BC8A-7067B30EA126}" destId="{8A27E40A-7274-4BB8-B97E-19C8EBBC868D}" srcOrd="0" destOrd="0" presId="urn:microsoft.com/office/officeart/2005/8/layout/radial4"/>
    <dgm:cxn modelId="{F90A5E64-D6D7-45FC-BF6D-2FEF1893DEDB}" type="presOf" srcId="{B604891A-6EF4-44BF-8BDD-2A2D4D100C4A}" destId="{146E777E-B36A-4AAC-9382-D7F0485F0835}" srcOrd="0" destOrd="0" presId="urn:microsoft.com/office/officeart/2005/8/layout/radial4"/>
    <dgm:cxn modelId="{1033210E-0833-4A75-AB3B-06B39883E85B}" type="presOf" srcId="{62C30C55-96A9-4086-8D33-6C6FB6AD3E81}" destId="{E5DA4C75-3EEC-434F-B5EF-84B733CC861F}" srcOrd="0" destOrd="0" presId="urn:microsoft.com/office/officeart/2005/8/layout/radial4"/>
    <dgm:cxn modelId="{7CC230F3-A9FC-4B19-9832-CE2E4CC03A95}" type="presOf" srcId="{3CAB5333-7656-4712-B745-94DA94682206}" destId="{F2023296-5E85-4FC8-A1CC-9BF66FBA2568}" srcOrd="0" destOrd="0" presId="urn:microsoft.com/office/officeart/2005/8/layout/radial4"/>
    <dgm:cxn modelId="{CA48C6FA-C84C-4431-8A96-C6EB777F9F02}" type="presParOf" srcId="{146E777E-B36A-4AAC-9382-D7F0485F0835}" destId="{9C2C57A6-C5BE-4CEB-A7E6-DDD2A25C1C11}" srcOrd="0" destOrd="0" presId="urn:microsoft.com/office/officeart/2005/8/layout/radial4"/>
    <dgm:cxn modelId="{AC957074-A98B-43F5-9D39-92138AFBCD20}" type="presParOf" srcId="{146E777E-B36A-4AAC-9382-D7F0485F0835}" destId="{8A27E40A-7274-4BB8-B97E-19C8EBBC868D}" srcOrd="1" destOrd="0" presId="urn:microsoft.com/office/officeart/2005/8/layout/radial4"/>
    <dgm:cxn modelId="{57E039AB-D16E-4FF0-B20A-C5F714AC660E}" type="presParOf" srcId="{146E777E-B36A-4AAC-9382-D7F0485F0835}" destId="{CB986673-F34E-4AD9-84CD-74F1ABAF9165}" srcOrd="2" destOrd="0" presId="urn:microsoft.com/office/officeart/2005/8/layout/radial4"/>
    <dgm:cxn modelId="{D67BDD7D-80EF-480D-AF5B-09BBE850396D}" type="presParOf" srcId="{146E777E-B36A-4AAC-9382-D7F0485F0835}" destId="{E5DA4C75-3EEC-434F-B5EF-84B733CC861F}" srcOrd="3" destOrd="0" presId="urn:microsoft.com/office/officeart/2005/8/layout/radial4"/>
    <dgm:cxn modelId="{768811D3-D7C2-4412-BF19-3FA0B69DA570}" type="presParOf" srcId="{146E777E-B36A-4AAC-9382-D7F0485F0835}" destId="{F2023296-5E85-4FC8-A1CC-9BF66FBA2568}" srcOrd="4"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3CD24B5B-A0D4-4896-B5A1-B54E91F3274E}" type="doc">
      <dgm:prSet loTypeId="urn:microsoft.com/office/officeart/2005/8/layout/hProcess11" loCatId="process" qsTypeId="urn:microsoft.com/office/officeart/2005/8/quickstyle/simple1#3" qsCatId="simple" csTypeId="urn:microsoft.com/office/officeart/2005/8/colors/accent1_2#5" csCatId="accent1"/>
      <dgm:spPr/>
      <dgm:t>
        <a:bodyPr/>
        <a:lstStyle/>
        <a:p>
          <a:endParaRPr lang="zh-TW" altLang="en-US"/>
        </a:p>
      </dgm:t>
    </dgm:pt>
    <dgm:pt modelId="{5EE027F8-4ADF-496D-B65E-EA7A9B4D8336}">
      <dgm:prSet custT="1"/>
      <dgm:spPr/>
      <dgm:t>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rtl="0"/>
          <a:r>
            <a:rPr kumimoji="1" lang="en-US" sz="28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But, what are “samples”?</a:t>
          </a:r>
          <a:endParaRPr kumimoji="1" lang="zh-TW" sz="28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dgm:t>
    </dgm:pt>
    <dgm:pt modelId="{B08F296D-1334-4EC0-8D3E-2EC21766D349}" type="parTrans" cxnId="{224E7BED-9686-4F78-80A2-DD8A275E7C8E}">
      <dgm:prSet/>
      <dgm:spPr/>
      <dgm:t>
        <a:bodyPr/>
        <a:lstStyle/>
        <a:p>
          <a:endParaRPr lang="zh-TW" altLang="en-US" sz="2000"/>
        </a:p>
      </dgm:t>
    </dgm:pt>
    <dgm:pt modelId="{F12FB16B-6168-4636-938D-248A965515F4}" type="sibTrans" cxnId="{224E7BED-9686-4F78-80A2-DD8A275E7C8E}">
      <dgm:prSet/>
      <dgm:spPr/>
      <dgm:t>
        <a:bodyPr/>
        <a:lstStyle/>
        <a:p>
          <a:endParaRPr lang="zh-TW" altLang="en-US" sz="2000"/>
        </a:p>
      </dgm:t>
    </dgm:pt>
    <dgm:pt modelId="{D55F3EAE-33AF-4844-A06E-4016367D5DE4}" type="pres">
      <dgm:prSet presAssocID="{3CD24B5B-A0D4-4896-B5A1-B54E91F3274E}" presName="Name0" presStyleCnt="0">
        <dgm:presLayoutVars>
          <dgm:dir/>
          <dgm:resizeHandles val="exact"/>
        </dgm:presLayoutVars>
      </dgm:prSet>
      <dgm:spPr/>
      <dgm:t>
        <a:bodyPr/>
        <a:lstStyle/>
        <a:p>
          <a:endParaRPr lang="zh-TW" altLang="en-US"/>
        </a:p>
      </dgm:t>
    </dgm:pt>
    <dgm:pt modelId="{A747199A-34DC-41D1-ADB8-84F48CCB6524}" type="pres">
      <dgm:prSet presAssocID="{3CD24B5B-A0D4-4896-B5A1-B54E91F3274E}" presName="arrow" presStyleLbl="bgShp" presStyleIdx="0" presStyleCnt="1" custLinFactNeighborY="47222"/>
      <dgm:spPr>
        <a:solidFill>
          <a:srgbClr val="0070C0"/>
        </a:solidFill>
      </dgm:spPr>
      <dgm:t>
        <a:bodyPr/>
        <a:lstStyle/>
        <a:p>
          <a:endParaRPr lang="zh-TW" altLang="en-US"/>
        </a:p>
      </dgm:t>
    </dgm:pt>
    <dgm:pt modelId="{20679772-6AD2-43FE-A027-8BED04A31576}" type="pres">
      <dgm:prSet presAssocID="{3CD24B5B-A0D4-4896-B5A1-B54E91F3274E}" presName="points" presStyleCnt="0"/>
      <dgm:spPr/>
    </dgm:pt>
    <dgm:pt modelId="{F1814201-D292-4709-AF0D-47B751CF9EE4}" type="pres">
      <dgm:prSet presAssocID="{5EE027F8-4ADF-496D-B65E-EA7A9B4D8336}" presName="compositeA" presStyleCnt="0"/>
      <dgm:spPr/>
    </dgm:pt>
    <dgm:pt modelId="{C35D2C43-40BE-4186-8B96-16A10F72D9C9}" type="pres">
      <dgm:prSet presAssocID="{5EE027F8-4ADF-496D-B65E-EA7A9B4D8336}" presName="textA" presStyleLbl="revTx" presStyleIdx="0" presStyleCnt="1">
        <dgm:presLayoutVars>
          <dgm:bulletEnabled val="1"/>
        </dgm:presLayoutVars>
      </dgm:prSet>
      <dgm:spPr/>
      <dgm:t>
        <a:bodyPr/>
        <a:lstStyle/>
        <a:p>
          <a:endParaRPr lang="zh-TW" altLang="en-US"/>
        </a:p>
      </dgm:t>
    </dgm:pt>
    <dgm:pt modelId="{021CD25D-9F59-41EB-B681-4BFF5B3061F6}" type="pres">
      <dgm:prSet presAssocID="{5EE027F8-4ADF-496D-B65E-EA7A9B4D8336}" presName="circleA" presStyleLbl="node1" presStyleIdx="0" presStyleCnt="1"/>
      <dgm:spPr/>
    </dgm:pt>
    <dgm:pt modelId="{B6DC326F-240C-41E6-9F64-AC3BA7567F90}" type="pres">
      <dgm:prSet presAssocID="{5EE027F8-4ADF-496D-B65E-EA7A9B4D8336}" presName="spaceA" presStyleCnt="0"/>
      <dgm:spPr/>
    </dgm:pt>
  </dgm:ptLst>
  <dgm:cxnLst>
    <dgm:cxn modelId="{5B49CA4B-1711-48A6-8897-97ED5F2D9298}" type="presOf" srcId="{5EE027F8-4ADF-496D-B65E-EA7A9B4D8336}" destId="{C35D2C43-40BE-4186-8B96-16A10F72D9C9}" srcOrd="0" destOrd="0" presId="urn:microsoft.com/office/officeart/2005/8/layout/hProcess11"/>
    <dgm:cxn modelId="{224E7BED-9686-4F78-80A2-DD8A275E7C8E}" srcId="{3CD24B5B-A0D4-4896-B5A1-B54E91F3274E}" destId="{5EE027F8-4ADF-496D-B65E-EA7A9B4D8336}" srcOrd="0" destOrd="0" parTransId="{B08F296D-1334-4EC0-8D3E-2EC21766D349}" sibTransId="{F12FB16B-6168-4636-938D-248A965515F4}"/>
    <dgm:cxn modelId="{AB24A9F9-E51E-4031-B364-1D7B0CA13944}" type="presOf" srcId="{3CD24B5B-A0D4-4896-B5A1-B54E91F3274E}" destId="{D55F3EAE-33AF-4844-A06E-4016367D5DE4}" srcOrd="0" destOrd="0" presId="urn:microsoft.com/office/officeart/2005/8/layout/hProcess11"/>
    <dgm:cxn modelId="{6541D8A0-72F1-4985-892D-382D6F808CBE}" type="presParOf" srcId="{D55F3EAE-33AF-4844-A06E-4016367D5DE4}" destId="{A747199A-34DC-41D1-ADB8-84F48CCB6524}" srcOrd="0" destOrd="0" presId="urn:microsoft.com/office/officeart/2005/8/layout/hProcess11"/>
    <dgm:cxn modelId="{10FB254B-45D6-4B2E-AC05-D0B2EF72CBF6}" type="presParOf" srcId="{D55F3EAE-33AF-4844-A06E-4016367D5DE4}" destId="{20679772-6AD2-43FE-A027-8BED04A31576}" srcOrd="1" destOrd="0" presId="urn:microsoft.com/office/officeart/2005/8/layout/hProcess11"/>
    <dgm:cxn modelId="{61E73483-C830-4FBE-9B9C-FF150DFEC2F7}" type="presParOf" srcId="{20679772-6AD2-43FE-A027-8BED04A31576}" destId="{F1814201-D292-4709-AF0D-47B751CF9EE4}" srcOrd="0" destOrd="0" presId="urn:microsoft.com/office/officeart/2005/8/layout/hProcess11"/>
    <dgm:cxn modelId="{BC27711E-B182-4274-97D7-A7A6CE0918ED}" type="presParOf" srcId="{F1814201-D292-4709-AF0D-47B751CF9EE4}" destId="{C35D2C43-40BE-4186-8B96-16A10F72D9C9}" srcOrd="0" destOrd="0" presId="urn:microsoft.com/office/officeart/2005/8/layout/hProcess11"/>
    <dgm:cxn modelId="{48ED50EA-E003-4ABC-AADA-97CDC1EF3D2D}" type="presParOf" srcId="{F1814201-D292-4709-AF0D-47B751CF9EE4}" destId="{021CD25D-9F59-41EB-B681-4BFF5B3061F6}" srcOrd="1" destOrd="0" presId="urn:microsoft.com/office/officeart/2005/8/layout/hProcess11"/>
    <dgm:cxn modelId="{D4659204-B1D2-41D9-85A4-E6E412DADCC8}" type="presParOf" srcId="{F1814201-D292-4709-AF0D-47B751CF9EE4}" destId="{B6DC326F-240C-41E6-9F64-AC3BA7567F90}" srcOrd="2" destOrd="0" presId="urn:microsoft.com/office/officeart/2005/8/layout/hProcess1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6F274CD-45D6-4582-90AE-F26B6300C1A9}" type="doc">
      <dgm:prSet loTypeId="urn:microsoft.com/office/officeart/2005/8/layout/arrow5" loCatId="relationship" qsTypeId="urn:microsoft.com/office/officeart/2005/8/quickstyle/simple5" qsCatId="simple" csTypeId="urn:microsoft.com/office/officeart/2005/8/colors/accent1_3" csCatId="accent1" phldr="1"/>
      <dgm:spPr/>
      <dgm:t>
        <a:bodyPr/>
        <a:lstStyle/>
        <a:p>
          <a:endParaRPr lang="zh-TW" altLang="en-US"/>
        </a:p>
      </dgm:t>
    </dgm:pt>
    <dgm:pt modelId="{A1D78041-E225-409C-9DA3-DE644FE4FB4F}">
      <dgm:prSet/>
      <dgm:spPr/>
      <dgm:t>
        <a:bodyPr/>
        <a:lstStyle/>
        <a:p>
          <a:pPr rtl="0"/>
          <a:r>
            <a:rPr kumimoji="1" lang="en-US" b="1" dirty="0" smtClean="0"/>
            <a:t>Marketing Research Objectives</a:t>
          </a:r>
          <a:endParaRPr kumimoji="1" lang="zh-TW" b="1" dirty="0"/>
        </a:p>
      </dgm:t>
    </dgm:pt>
    <dgm:pt modelId="{EA4B2A7F-086F-476D-9C98-BED0A4A7115A}" type="parTrans" cxnId="{BAD70FA6-1360-4D5B-BBE0-F790B4238F5B}">
      <dgm:prSet/>
      <dgm:spPr/>
      <dgm:t>
        <a:bodyPr/>
        <a:lstStyle/>
        <a:p>
          <a:endParaRPr lang="zh-TW" altLang="en-US"/>
        </a:p>
      </dgm:t>
    </dgm:pt>
    <dgm:pt modelId="{91E04517-B20C-4FE7-A5B8-5F3F9F5E4798}" type="sibTrans" cxnId="{BAD70FA6-1360-4D5B-BBE0-F790B4238F5B}">
      <dgm:prSet/>
      <dgm:spPr/>
      <dgm:t>
        <a:bodyPr/>
        <a:lstStyle/>
        <a:p>
          <a:endParaRPr lang="zh-TW" altLang="en-US"/>
        </a:p>
      </dgm:t>
    </dgm:pt>
    <dgm:pt modelId="{7F8A429E-1A05-496D-A0D6-32B9EF24559D}">
      <dgm:prSet/>
      <dgm:spPr/>
      <dgm:t>
        <a:bodyPr/>
        <a:lstStyle/>
        <a:p>
          <a:pPr rtl="0"/>
          <a:r>
            <a:rPr kumimoji="1" lang="en-US" b="1" dirty="0" smtClean="0"/>
            <a:t>Define the problem</a:t>
          </a:r>
          <a:endParaRPr kumimoji="1" lang="zh-TW" b="1" dirty="0"/>
        </a:p>
      </dgm:t>
    </dgm:pt>
    <dgm:pt modelId="{F8D079C7-F4CB-47D3-910B-5AB56B352EE9}" type="parTrans" cxnId="{C50341A7-65D4-4F94-AB59-473BC66089EE}">
      <dgm:prSet/>
      <dgm:spPr/>
      <dgm:t>
        <a:bodyPr/>
        <a:lstStyle/>
        <a:p>
          <a:endParaRPr lang="zh-TW" altLang="en-US"/>
        </a:p>
      </dgm:t>
    </dgm:pt>
    <dgm:pt modelId="{86AD7270-1D09-4F84-99C8-A48E1206B9DA}" type="sibTrans" cxnId="{C50341A7-65D4-4F94-AB59-473BC66089EE}">
      <dgm:prSet/>
      <dgm:spPr/>
      <dgm:t>
        <a:bodyPr/>
        <a:lstStyle/>
        <a:p>
          <a:endParaRPr lang="zh-TW" altLang="en-US"/>
        </a:p>
      </dgm:t>
    </dgm:pt>
    <dgm:pt modelId="{B35AA21B-5426-4928-B1DD-F45D0554B85B}" type="pres">
      <dgm:prSet presAssocID="{F6F274CD-45D6-4582-90AE-F26B6300C1A9}" presName="diagram" presStyleCnt="0">
        <dgm:presLayoutVars>
          <dgm:dir/>
          <dgm:resizeHandles val="exact"/>
        </dgm:presLayoutVars>
      </dgm:prSet>
      <dgm:spPr/>
      <dgm:t>
        <a:bodyPr/>
        <a:lstStyle/>
        <a:p>
          <a:endParaRPr lang="en-US"/>
        </a:p>
      </dgm:t>
    </dgm:pt>
    <dgm:pt modelId="{703B4E4D-19D0-4039-A149-2E221A72F035}" type="pres">
      <dgm:prSet presAssocID="{A1D78041-E225-409C-9DA3-DE644FE4FB4F}" presName="arrow" presStyleLbl="node1" presStyleIdx="0" presStyleCnt="2">
        <dgm:presLayoutVars>
          <dgm:bulletEnabled val="1"/>
        </dgm:presLayoutVars>
      </dgm:prSet>
      <dgm:spPr/>
      <dgm:t>
        <a:bodyPr/>
        <a:lstStyle/>
        <a:p>
          <a:endParaRPr lang="en-US"/>
        </a:p>
      </dgm:t>
    </dgm:pt>
    <dgm:pt modelId="{CF255FAE-B19A-42D1-9D3A-F4A5BF144F6C}" type="pres">
      <dgm:prSet presAssocID="{7F8A429E-1A05-496D-A0D6-32B9EF24559D}" presName="arrow" presStyleLbl="node1" presStyleIdx="1" presStyleCnt="2">
        <dgm:presLayoutVars>
          <dgm:bulletEnabled val="1"/>
        </dgm:presLayoutVars>
      </dgm:prSet>
      <dgm:spPr/>
      <dgm:t>
        <a:bodyPr/>
        <a:lstStyle/>
        <a:p>
          <a:endParaRPr lang="en-US"/>
        </a:p>
      </dgm:t>
    </dgm:pt>
  </dgm:ptLst>
  <dgm:cxnLst>
    <dgm:cxn modelId="{C50341A7-65D4-4F94-AB59-473BC66089EE}" srcId="{F6F274CD-45D6-4582-90AE-F26B6300C1A9}" destId="{7F8A429E-1A05-496D-A0D6-32B9EF24559D}" srcOrd="1" destOrd="0" parTransId="{F8D079C7-F4CB-47D3-910B-5AB56B352EE9}" sibTransId="{86AD7270-1D09-4F84-99C8-A48E1206B9DA}"/>
    <dgm:cxn modelId="{5B1FC9C7-A8B4-4800-8EEF-64880894FEB6}" type="presOf" srcId="{F6F274CD-45D6-4582-90AE-F26B6300C1A9}" destId="{B35AA21B-5426-4928-B1DD-F45D0554B85B}" srcOrd="0" destOrd="0" presId="urn:microsoft.com/office/officeart/2005/8/layout/arrow5"/>
    <dgm:cxn modelId="{BAD70FA6-1360-4D5B-BBE0-F790B4238F5B}" srcId="{F6F274CD-45D6-4582-90AE-F26B6300C1A9}" destId="{A1D78041-E225-409C-9DA3-DE644FE4FB4F}" srcOrd="0" destOrd="0" parTransId="{EA4B2A7F-086F-476D-9C98-BED0A4A7115A}" sibTransId="{91E04517-B20C-4FE7-A5B8-5F3F9F5E4798}"/>
    <dgm:cxn modelId="{FB88DBE0-A9EE-4041-8313-C43FCD5DB1F8}" type="presOf" srcId="{A1D78041-E225-409C-9DA3-DE644FE4FB4F}" destId="{703B4E4D-19D0-4039-A149-2E221A72F035}" srcOrd="0" destOrd="0" presId="urn:microsoft.com/office/officeart/2005/8/layout/arrow5"/>
    <dgm:cxn modelId="{BB96C177-D878-4978-87DE-D7B7A58AA6C3}" type="presOf" srcId="{7F8A429E-1A05-496D-A0D6-32B9EF24559D}" destId="{CF255FAE-B19A-42D1-9D3A-F4A5BF144F6C}" srcOrd="0" destOrd="0" presId="urn:microsoft.com/office/officeart/2005/8/layout/arrow5"/>
    <dgm:cxn modelId="{B8ED256B-F38F-4275-BF8F-227DB5D41746}" type="presParOf" srcId="{B35AA21B-5426-4928-B1DD-F45D0554B85B}" destId="{703B4E4D-19D0-4039-A149-2E221A72F035}" srcOrd="0" destOrd="0" presId="urn:microsoft.com/office/officeart/2005/8/layout/arrow5"/>
    <dgm:cxn modelId="{690C7BA6-71B2-4012-893E-90C77DE9C68B}" type="presParOf" srcId="{B35AA21B-5426-4928-B1DD-F45D0554B85B}" destId="{CF255FAE-B19A-42D1-9D3A-F4A5BF144F6C}" srcOrd="1" destOrd="0" presId="urn:microsoft.com/office/officeart/2005/8/layout/arrow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8A252308-A65E-4F54-A878-53B3C983C841}" type="doc">
      <dgm:prSet loTypeId="urn:microsoft.com/office/officeart/2005/8/layout/radial3" loCatId="cycle" qsTypeId="urn:microsoft.com/office/officeart/2005/8/quickstyle/simple5" qsCatId="simple" csTypeId="urn:microsoft.com/office/officeart/2005/8/colors/colorful5" csCatId="colorful" phldr="1"/>
      <dgm:spPr/>
      <dgm:t>
        <a:bodyPr/>
        <a:lstStyle/>
        <a:p>
          <a:endParaRPr lang="zh-TW" altLang="en-US"/>
        </a:p>
      </dgm:t>
    </dgm:pt>
    <dgm:pt modelId="{6B491CC4-FBFB-48B1-BBCF-B2766425DFAE}">
      <dgm:prSet custT="1"/>
      <dgm:spPr>
        <a:ln>
          <a:solidFill>
            <a:schemeClr val="accent4">
              <a:lumMod val="85000"/>
              <a:lumOff val="15000"/>
            </a:schemeClr>
          </a:solidFill>
        </a:ln>
      </dgm:spPr>
      <dgm:t>
        <a:bodyPr/>
        <a:lstStyle/>
        <a:p>
          <a:pPr rtl="0"/>
          <a:r>
            <a:rPr kumimoji="1" lang="en-US" sz="2000" b="0" dirty="0" smtClean="0"/>
            <a:t>Simple random sample</a:t>
          </a:r>
          <a:endParaRPr lang="zh-TW" sz="2000" b="0" dirty="0"/>
        </a:p>
      </dgm:t>
    </dgm:pt>
    <dgm:pt modelId="{02DCF195-0076-480C-964B-BA9909BEB246}" type="parTrans" cxnId="{F9BD1353-891D-4A86-A2BE-24CDBDDA31D7}">
      <dgm:prSet/>
      <dgm:spPr/>
      <dgm:t>
        <a:bodyPr/>
        <a:lstStyle/>
        <a:p>
          <a:endParaRPr lang="zh-TW" altLang="en-US" sz="2000"/>
        </a:p>
      </dgm:t>
    </dgm:pt>
    <dgm:pt modelId="{6640649D-70B7-47F9-9E8A-599B71FFCC55}" type="sibTrans" cxnId="{F9BD1353-891D-4A86-A2BE-24CDBDDA31D7}">
      <dgm:prSet/>
      <dgm:spPr/>
      <dgm:t>
        <a:bodyPr/>
        <a:lstStyle/>
        <a:p>
          <a:endParaRPr lang="zh-TW" altLang="en-US" sz="2000"/>
        </a:p>
      </dgm:t>
    </dgm:pt>
    <dgm:pt modelId="{9441F83E-D873-4198-8F7C-92F83983D965}">
      <dgm:prSet custT="1"/>
      <dgm:spPr>
        <a:ln>
          <a:solidFill>
            <a:schemeClr val="accent4"/>
          </a:solidFill>
        </a:ln>
      </dgm:spPr>
      <dgm:t>
        <a:bodyPr/>
        <a:lstStyle/>
        <a:p>
          <a:pPr rtl="0"/>
          <a:r>
            <a:rPr kumimoji="1" lang="en-US" sz="2000" b="0" dirty="0" smtClean="0"/>
            <a:t>Stratified random sample</a:t>
          </a:r>
          <a:endParaRPr lang="zh-TW" sz="2000" b="0" dirty="0"/>
        </a:p>
      </dgm:t>
    </dgm:pt>
    <dgm:pt modelId="{56145C28-A9DF-4345-9E72-85114010F866}" type="parTrans" cxnId="{E972550E-33D8-41B3-9B0F-CF988BEF2F07}">
      <dgm:prSet/>
      <dgm:spPr/>
      <dgm:t>
        <a:bodyPr/>
        <a:lstStyle/>
        <a:p>
          <a:endParaRPr lang="zh-TW" altLang="en-US" sz="2000"/>
        </a:p>
      </dgm:t>
    </dgm:pt>
    <dgm:pt modelId="{DA364440-F127-449C-BBC3-4CBD3BBE20F2}" type="sibTrans" cxnId="{E972550E-33D8-41B3-9B0F-CF988BEF2F07}">
      <dgm:prSet/>
      <dgm:spPr/>
      <dgm:t>
        <a:bodyPr/>
        <a:lstStyle/>
        <a:p>
          <a:endParaRPr lang="zh-TW" altLang="en-US" sz="2000"/>
        </a:p>
      </dgm:t>
    </dgm:pt>
    <dgm:pt modelId="{CF5792E0-A5D1-4C1D-81CF-154D2BA965F5}">
      <dgm:prSet custT="1"/>
      <dgm:spPr>
        <a:ln>
          <a:solidFill>
            <a:srgbClr val="0070C0"/>
          </a:solidFill>
        </a:ln>
      </dgm:spPr>
      <dgm:t>
        <a:bodyPr/>
        <a:lstStyle/>
        <a:p>
          <a:pPr rtl="0"/>
          <a:r>
            <a:rPr kumimoji="1" lang="en-US" sz="2000" b="0" dirty="0" smtClean="0"/>
            <a:t>Convenience sample </a:t>
          </a:r>
          <a:endParaRPr kumimoji="1" lang="en-US" sz="2000" b="0" dirty="0"/>
        </a:p>
      </dgm:t>
    </dgm:pt>
    <dgm:pt modelId="{79E81450-224D-45A0-BA8E-6CC13C7C77F9}" type="parTrans" cxnId="{0799B143-A880-4E94-B969-8E139F6756CA}">
      <dgm:prSet/>
      <dgm:spPr/>
      <dgm:t>
        <a:bodyPr/>
        <a:lstStyle/>
        <a:p>
          <a:endParaRPr lang="zh-TW" altLang="en-US" sz="2000"/>
        </a:p>
      </dgm:t>
    </dgm:pt>
    <dgm:pt modelId="{876758A0-D379-4987-9A1C-AF15B952705C}" type="sibTrans" cxnId="{0799B143-A880-4E94-B969-8E139F6756CA}">
      <dgm:prSet/>
      <dgm:spPr/>
      <dgm:t>
        <a:bodyPr/>
        <a:lstStyle/>
        <a:p>
          <a:endParaRPr lang="zh-TW" altLang="en-US" sz="2000"/>
        </a:p>
      </dgm:t>
    </dgm:pt>
    <dgm:pt modelId="{17BE1A0F-0993-463D-A071-FEF61C26DD18}" type="pres">
      <dgm:prSet presAssocID="{8A252308-A65E-4F54-A878-53B3C983C841}" presName="composite" presStyleCnt="0">
        <dgm:presLayoutVars>
          <dgm:chMax val="1"/>
          <dgm:dir/>
          <dgm:resizeHandles val="exact"/>
        </dgm:presLayoutVars>
      </dgm:prSet>
      <dgm:spPr/>
      <dgm:t>
        <a:bodyPr/>
        <a:lstStyle/>
        <a:p>
          <a:endParaRPr lang="zh-TW" altLang="en-US"/>
        </a:p>
      </dgm:t>
    </dgm:pt>
    <dgm:pt modelId="{FECEC1A0-0A93-4A1A-81CA-BD7DB0C988E3}" type="pres">
      <dgm:prSet presAssocID="{8A252308-A65E-4F54-A878-53B3C983C841}" presName="radial" presStyleCnt="0">
        <dgm:presLayoutVars>
          <dgm:animLvl val="ctr"/>
        </dgm:presLayoutVars>
      </dgm:prSet>
      <dgm:spPr/>
    </dgm:pt>
    <dgm:pt modelId="{E3AA4D2B-4129-4959-AA5A-3F8870E3E365}" type="pres">
      <dgm:prSet presAssocID="{6B491CC4-FBFB-48B1-BBCF-B2766425DFAE}" presName="centerShape" presStyleLbl="vennNode1" presStyleIdx="0" presStyleCnt="3" custScaleX="86157" custScaleY="78865" custLinFactNeighborX="-77561" custLinFactNeighborY="-37568"/>
      <dgm:spPr/>
      <dgm:t>
        <a:bodyPr/>
        <a:lstStyle/>
        <a:p>
          <a:endParaRPr lang="en-US"/>
        </a:p>
      </dgm:t>
    </dgm:pt>
    <dgm:pt modelId="{A00EBBC4-0832-4D03-B447-2BAD4C0D14CA}" type="pres">
      <dgm:prSet presAssocID="{9441F83E-D873-4198-8F7C-92F83983D965}" presName="node" presStyleLbl="vennNode1" presStyleIdx="1" presStyleCnt="3" custScaleX="161359" custScaleY="157320" custRadScaleRad="162602" custRadScaleInc="35219">
        <dgm:presLayoutVars>
          <dgm:bulletEnabled val="1"/>
        </dgm:presLayoutVars>
      </dgm:prSet>
      <dgm:spPr/>
      <dgm:t>
        <a:bodyPr/>
        <a:lstStyle/>
        <a:p>
          <a:endParaRPr lang="zh-TW" altLang="en-US"/>
        </a:p>
      </dgm:t>
    </dgm:pt>
    <dgm:pt modelId="{9CCF0C62-4D47-4F98-B32D-0FF99B18D47F}" type="pres">
      <dgm:prSet presAssocID="{CF5792E0-A5D1-4C1D-81CF-154D2BA965F5}" presName="node" presStyleLbl="vennNode1" presStyleIdx="2" presStyleCnt="3" custScaleX="164935" custScaleY="159142" custRadScaleRad="72362" custRadScaleInc="97409">
        <dgm:presLayoutVars>
          <dgm:bulletEnabled val="1"/>
        </dgm:presLayoutVars>
      </dgm:prSet>
      <dgm:spPr/>
      <dgm:t>
        <a:bodyPr/>
        <a:lstStyle/>
        <a:p>
          <a:endParaRPr lang="zh-TW" altLang="en-US"/>
        </a:p>
      </dgm:t>
    </dgm:pt>
  </dgm:ptLst>
  <dgm:cxnLst>
    <dgm:cxn modelId="{B0DB4A08-933D-4A49-8158-3406A4A66E45}" type="presOf" srcId="{9441F83E-D873-4198-8F7C-92F83983D965}" destId="{A00EBBC4-0832-4D03-B447-2BAD4C0D14CA}" srcOrd="0" destOrd="0" presId="urn:microsoft.com/office/officeart/2005/8/layout/radial3"/>
    <dgm:cxn modelId="{9480AB36-5C23-447D-AD58-2E48983BE431}" type="presOf" srcId="{CF5792E0-A5D1-4C1D-81CF-154D2BA965F5}" destId="{9CCF0C62-4D47-4F98-B32D-0FF99B18D47F}" srcOrd="0" destOrd="0" presId="urn:microsoft.com/office/officeart/2005/8/layout/radial3"/>
    <dgm:cxn modelId="{F9BD1353-891D-4A86-A2BE-24CDBDDA31D7}" srcId="{8A252308-A65E-4F54-A878-53B3C983C841}" destId="{6B491CC4-FBFB-48B1-BBCF-B2766425DFAE}" srcOrd="0" destOrd="0" parTransId="{02DCF195-0076-480C-964B-BA9909BEB246}" sibTransId="{6640649D-70B7-47F9-9E8A-599B71FFCC55}"/>
    <dgm:cxn modelId="{6F455501-C855-4A8C-AFAD-40F62358C806}" type="presOf" srcId="{8A252308-A65E-4F54-A878-53B3C983C841}" destId="{17BE1A0F-0993-463D-A071-FEF61C26DD18}" srcOrd="0" destOrd="0" presId="urn:microsoft.com/office/officeart/2005/8/layout/radial3"/>
    <dgm:cxn modelId="{0799B143-A880-4E94-B969-8E139F6756CA}" srcId="{6B491CC4-FBFB-48B1-BBCF-B2766425DFAE}" destId="{CF5792E0-A5D1-4C1D-81CF-154D2BA965F5}" srcOrd="1" destOrd="0" parTransId="{79E81450-224D-45A0-BA8E-6CC13C7C77F9}" sibTransId="{876758A0-D379-4987-9A1C-AF15B952705C}"/>
    <dgm:cxn modelId="{E972550E-33D8-41B3-9B0F-CF988BEF2F07}" srcId="{6B491CC4-FBFB-48B1-BBCF-B2766425DFAE}" destId="{9441F83E-D873-4198-8F7C-92F83983D965}" srcOrd="0" destOrd="0" parTransId="{56145C28-A9DF-4345-9E72-85114010F866}" sibTransId="{DA364440-F127-449C-BBC3-4CBD3BBE20F2}"/>
    <dgm:cxn modelId="{63C63A4C-B16B-4AE5-A3B0-EC7ED4559770}" type="presOf" srcId="{6B491CC4-FBFB-48B1-BBCF-B2766425DFAE}" destId="{E3AA4D2B-4129-4959-AA5A-3F8870E3E365}" srcOrd="0" destOrd="0" presId="urn:microsoft.com/office/officeart/2005/8/layout/radial3"/>
    <dgm:cxn modelId="{20A6FB65-3E98-4E23-986C-F8B051A1C8EE}" type="presParOf" srcId="{17BE1A0F-0993-463D-A071-FEF61C26DD18}" destId="{FECEC1A0-0A93-4A1A-81CA-BD7DB0C988E3}" srcOrd="0" destOrd="0" presId="urn:microsoft.com/office/officeart/2005/8/layout/radial3"/>
    <dgm:cxn modelId="{CB5D61A5-BFD8-4D27-9EA9-4ADB0AC5B918}" type="presParOf" srcId="{FECEC1A0-0A93-4A1A-81CA-BD7DB0C988E3}" destId="{E3AA4D2B-4129-4959-AA5A-3F8870E3E365}" srcOrd="0" destOrd="0" presId="urn:microsoft.com/office/officeart/2005/8/layout/radial3"/>
    <dgm:cxn modelId="{34CDC4FE-7EF8-4D23-9D02-0BA53113988B}" type="presParOf" srcId="{FECEC1A0-0A93-4A1A-81CA-BD7DB0C988E3}" destId="{A00EBBC4-0832-4D03-B447-2BAD4C0D14CA}" srcOrd="1" destOrd="0" presId="urn:microsoft.com/office/officeart/2005/8/layout/radial3"/>
    <dgm:cxn modelId="{C7DD7E92-1AE1-41B2-B19D-9009A8A717CD}" type="presParOf" srcId="{FECEC1A0-0A93-4A1A-81CA-BD7DB0C988E3}" destId="{9CCF0C62-4D47-4F98-B32D-0FF99B18D47F}" srcOrd="2" destOrd="0" presId="urn:microsoft.com/office/officeart/2005/8/layout/radial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8A252308-A65E-4F54-A878-53B3C983C841}" type="doc">
      <dgm:prSet loTypeId="urn:microsoft.com/office/officeart/2005/8/layout/vList5" loCatId="list" qsTypeId="urn:microsoft.com/office/officeart/2005/8/quickstyle/simple5" qsCatId="simple" csTypeId="urn:microsoft.com/office/officeart/2005/8/colors/colorful5" csCatId="colorful" phldr="1"/>
      <dgm:spPr/>
      <dgm:t>
        <a:bodyPr/>
        <a:lstStyle/>
        <a:p>
          <a:endParaRPr lang="zh-TW" altLang="en-US"/>
        </a:p>
      </dgm:t>
    </dgm:pt>
    <dgm:pt modelId="{736E3CF0-A7A7-4549-8266-2E0ACF6FBE88}">
      <dgm:prSet/>
      <dgm:spPr/>
      <dgm:t>
        <a:bodyPr/>
        <a:lstStyle/>
        <a:p>
          <a:pPr rtl="0"/>
          <a:r>
            <a:rPr kumimoji="1" lang="en-US" b="0" dirty="0" smtClean="0">
              <a:solidFill>
                <a:schemeClr val="bg1"/>
              </a:solidFill>
            </a:rPr>
            <a:t>1. Simple random sampling</a:t>
          </a:r>
          <a:endParaRPr lang="zh-TW" dirty="0">
            <a:solidFill>
              <a:schemeClr val="bg1"/>
            </a:solidFill>
          </a:endParaRPr>
        </a:p>
      </dgm:t>
    </dgm:pt>
    <dgm:pt modelId="{921FC0A4-883F-430E-B86E-D9892F78B3C1}" type="parTrans" cxnId="{C6D757EF-5F97-44F3-9AF7-461B54DE4CDD}">
      <dgm:prSet/>
      <dgm:spPr/>
      <dgm:t>
        <a:bodyPr/>
        <a:lstStyle/>
        <a:p>
          <a:endParaRPr lang="zh-TW" altLang="en-US">
            <a:solidFill>
              <a:schemeClr val="bg1"/>
            </a:solidFill>
          </a:endParaRPr>
        </a:p>
      </dgm:t>
    </dgm:pt>
    <dgm:pt modelId="{96757244-7547-4277-8ACD-0D76AAC1A2FE}" type="sibTrans" cxnId="{C6D757EF-5F97-44F3-9AF7-461B54DE4CDD}">
      <dgm:prSet/>
      <dgm:spPr/>
      <dgm:t>
        <a:bodyPr/>
        <a:lstStyle/>
        <a:p>
          <a:endParaRPr lang="zh-TW" altLang="en-US">
            <a:solidFill>
              <a:schemeClr val="bg1"/>
            </a:solidFill>
          </a:endParaRPr>
        </a:p>
      </dgm:t>
    </dgm:pt>
    <dgm:pt modelId="{0AA60839-6CF4-4171-AF28-4CAFED2A9526}">
      <dgm:prSet/>
      <dgm:spPr/>
      <dgm:t>
        <a:bodyPr/>
        <a:lstStyle/>
        <a:p>
          <a:pPr rtl="0"/>
          <a:r>
            <a:rPr kumimoji="1" lang="en-US" b="0" dirty="0" smtClean="0">
              <a:solidFill>
                <a:schemeClr val="bg1"/>
              </a:solidFill>
            </a:rPr>
            <a:t>2. Stratified random sampling</a:t>
          </a:r>
          <a:endParaRPr lang="zh-TW" altLang="en-US" b="0" dirty="0" smtClean="0">
            <a:solidFill>
              <a:schemeClr val="bg1"/>
            </a:solidFill>
          </a:endParaRPr>
        </a:p>
      </dgm:t>
    </dgm:pt>
    <dgm:pt modelId="{E0BA4B60-DDD8-4601-AB23-E87FE383D4FE}" type="parTrans" cxnId="{CC248056-7411-4F24-A679-2B0AC18D5CA3}">
      <dgm:prSet/>
      <dgm:spPr/>
      <dgm:t>
        <a:bodyPr/>
        <a:lstStyle/>
        <a:p>
          <a:endParaRPr lang="zh-TW" altLang="en-US">
            <a:solidFill>
              <a:schemeClr val="bg1"/>
            </a:solidFill>
          </a:endParaRPr>
        </a:p>
      </dgm:t>
    </dgm:pt>
    <dgm:pt modelId="{19EEF582-66B2-45BC-93BE-ACBF77982F9E}" type="sibTrans" cxnId="{CC248056-7411-4F24-A679-2B0AC18D5CA3}">
      <dgm:prSet/>
      <dgm:spPr/>
      <dgm:t>
        <a:bodyPr/>
        <a:lstStyle/>
        <a:p>
          <a:endParaRPr lang="zh-TW" altLang="en-US">
            <a:solidFill>
              <a:schemeClr val="bg1"/>
            </a:solidFill>
          </a:endParaRPr>
        </a:p>
      </dgm:t>
    </dgm:pt>
    <dgm:pt modelId="{91370A0A-9583-4995-9A82-7588E5856A1C}">
      <dgm:prSet/>
      <dgm:spPr/>
      <dgm:t>
        <a:bodyPr/>
        <a:lstStyle/>
        <a:p>
          <a:pPr rtl="0"/>
          <a:r>
            <a:rPr kumimoji="1" lang="en-US" b="0" dirty="0" smtClean="0">
              <a:solidFill>
                <a:schemeClr val="bg1"/>
              </a:solidFill>
            </a:rPr>
            <a:t>3. Convenience sampling</a:t>
          </a:r>
          <a:endParaRPr lang="zh-TW" altLang="en-US" b="0" dirty="0" smtClean="0">
            <a:solidFill>
              <a:schemeClr val="bg1"/>
            </a:solidFill>
          </a:endParaRPr>
        </a:p>
      </dgm:t>
    </dgm:pt>
    <dgm:pt modelId="{1E7057F7-DCBF-4341-B693-88021FFF9311}" type="parTrans" cxnId="{138E7BEE-1B08-41BA-AA7E-25E33E3B147A}">
      <dgm:prSet/>
      <dgm:spPr/>
      <dgm:t>
        <a:bodyPr/>
        <a:lstStyle/>
        <a:p>
          <a:endParaRPr lang="zh-TW" altLang="en-US">
            <a:solidFill>
              <a:schemeClr val="bg1"/>
            </a:solidFill>
          </a:endParaRPr>
        </a:p>
      </dgm:t>
    </dgm:pt>
    <dgm:pt modelId="{46867112-88AD-420A-A74C-33438F478C7E}" type="sibTrans" cxnId="{138E7BEE-1B08-41BA-AA7E-25E33E3B147A}">
      <dgm:prSet/>
      <dgm:spPr/>
      <dgm:t>
        <a:bodyPr/>
        <a:lstStyle/>
        <a:p>
          <a:endParaRPr lang="zh-TW" altLang="en-US">
            <a:solidFill>
              <a:schemeClr val="bg1"/>
            </a:solidFill>
          </a:endParaRPr>
        </a:p>
      </dgm:t>
    </dgm:pt>
    <dgm:pt modelId="{D08A7AB7-2271-43B4-AE5E-1161F6573D4A}">
      <dgm:prSet custT="1"/>
      <dgm:spPr/>
      <dgm:t>
        <a:bodyPr/>
        <a:lstStyle/>
        <a:p>
          <a:pPr rtl="0"/>
          <a:r>
            <a:rPr kumimoji="1" lang="en-US" sz="2000" b="0" dirty="0" smtClean="0">
              <a:solidFill>
                <a:schemeClr val="tx1"/>
              </a:solidFill>
            </a:rPr>
            <a:t>C. </a:t>
          </a:r>
          <a:r>
            <a:rPr kumimoji="1" lang="en-US" sz="2000" b="0" baseline="0" dirty="0" smtClean="0">
              <a:solidFill>
                <a:schemeClr val="tx1"/>
              </a:solidFill>
            </a:rPr>
            <a:t>Every member of the population has an equal chance of selection.</a:t>
          </a:r>
          <a:endParaRPr kumimoji="1" lang="zh-TW" sz="2000" b="0" baseline="0" dirty="0">
            <a:solidFill>
              <a:schemeClr val="tx1"/>
            </a:solidFill>
          </a:endParaRPr>
        </a:p>
      </dgm:t>
    </dgm:pt>
    <dgm:pt modelId="{8501609C-1181-4A22-9E38-3005EDD7B7EC}" type="parTrans" cxnId="{FA514299-A2B4-4E26-A43F-4D70A5A054A2}">
      <dgm:prSet/>
      <dgm:spPr/>
      <dgm:t>
        <a:bodyPr/>
        <a:lstStyle/>
        <a:p>
          <a:endParaRPr lang="zh-TW" altLang="en-US">
            <a:solidFill>
              <a:schemeClr val="bg1"/>
            </a:solidFill>
          </a:endParaRPr>
        </a:p>
      </dgm:t>
    </dgm:pt>
    <dgm:pt modelId="{4103EA87-0738-4C0A-AE32-9B4AA067B72E}" type="sibTrans" cxnId="{FA514299-A2B4-4E26-A43F-4D70A5A054A2}">
      <dgm:prSet/>
      <dgm:spPr/>
      <dgm:t>
        <a:bodyPr/>
        <a:lstStyle/>
        <a:p>
          <a:endParaRPr lang="zh-TW" altLang="en-US">
            <a:solidFill>
              <a:schemeClr val="bg1"/>
            </a:solidFill>
          </a:endParaRPr>
        </a:p>
      </dgm:t>
    </dgm:pt>
    <dgm:pt modelId="{2F0B4469-1A8B-4480-8E96-A1856BE94995}">
      <dgm:prSet custT="1"/>
      <dgm:spPr/>
      <dgm:t>
        <a:bodyPr/>
        <a:lstStyle/>
        <a:p>
          <a:pPr rtl="0"/>
          <a:r>
            <a:rPr kumimoji="1" lang="en-US" sz="2000" b="0" dirty="0" smtClean="0">
              <a:solidFill>
                <a:schemeClr val="tx1"/>
              </a:solidFill>
            </a:rPr>
            <a:t>A. The population</a:t>
          </a:r>
          <a:r>
            <a:rPr kumimoji="1" lang="en-US" sz="2000" b="0" baseline="0" dirty="0" smtClean="0">
              <a:solidFill>
                <a:schemeClr val="tx1"/>
              </a:solidFill>
            </a:rPr>
            <a:t> is segmented into mutually exclusive groups such as age groups, and random samples are drawn from each group.</a:t>
          </a:r>
          <a:endParaRPr lang="zh-TW" altLang="en-US" sz="2000" b="0" dirty="0" smtClean="0">
            <a:solidFill>
              <a:schemeClr val="tx1"/>
            </a:solidFill>
          </a:endParaRPr>
        </a:p>
      </dgm:t>
    </dgm:pt>
    <dgm:pt modelId="{AC3A7AFB-59B1-434F-9945-C78512CE1AB9}" type="parTrans" cxnId="{17178E24-51F1-4FCB-A5CF-D057FEF10042}">
      <dgm:prSet/>
      <dgm:spPr/>
      <dgm:t>
        <a:bodyPr/>
        <a:lstStyle/>
        <a:p>
          <a:endParaRPr lang="zh-TW" altLang="en-US">
            <a:solidFill>
              <a:schemeClr val="bg1"/>
            </a:solidFill>
          </a:endParaRPr>
        </a:p>
      </dgm:t>
    </dgm:pt>
    <dgm:pt modelId="{CB3E5DEE-AE44-4540-B94B-FA3EF0563D21}" type="sibTrans" cxnId="{17178E24-51F1-4FCB-A5CF-D057FEF10042}">
      <dgm:prSet/>
      <dgm:spPr/>
      <dgm:t>
        <a:bodyPr/>
        <a:lstStyle/>
        <a:p>
          <a:endParaRPr lang="zh-TW" altLang="en-US">
            <a:solidFill>
              <a:schemeClr val="bg1"/>
            </a:solidFill>
          </a:endParaRPr>
        </a:p>
      </dgm:t>
    </dgm:pt>
    <dgm:pt modelId="{158CE0C8-8C5B-455A-86AF-8182EAD1B491}">
      <dgm:prSet custT="1"/>
      <dgm:spPr/>
      <dgm:t>
        <a:bodyPr/>
        <a:lstStyle/>
        <a:p>
          <a:pPr rtl="0"/>
          <a:r>
            <a:rPr kumimoji="1" lang="en-US" sz="2000" b="0" dirty="0" smtClean="0">
              <a:solidFill>
                <a:schemeClr val="tx1"/>
              </a:solidFill>
            </a:rPr>
            <a:t>B. The researcher selects the most accessible population members from which to obtain information.</a:t>
          </a:r>
          <a:endParaRPr kumimoji="1" lang="zh-TW" altLang="en-US" sz="2000" b="0" dirty="0" smtClean="0">
            <a:solidFill>
              <a:schemeClr val="tx1"/>
            </a:solidFill>
          </a:endParaRPr>
        </a:p>
      </dgm:t>
    </dgm:pt>
    <dgm:pt modelId="{C6FDAE9D-6D51-4B8A-A55D-855E24BC3182}" type="parTrans" cxnId="{0A1829BF-6EB7-4CF4-B102-6BCBB3C9D434}">
      <dgm:prSet/>
      <dgm:spPr/>
      <dgm:t>
        <a:bodyPr/>
        <a:lstStyle/>
        <a:p>
          <a:endParaRPr lang="zh-TW" altLang="en-US">
            <a:solidFill>
              <a:schemeClr val="bg1"/>
            </a:solidFill>
          </a:endParaRPr>
        </a:p>
      </dgm:t>
    </dgm:pt>
    <dgm:pt modelId="{525E61B3-E332-447A-BEEA-7CA576200774}" type="sibTrans" cxnId="{0A1829BF-6EB7-4CF4-B102-6BCBB3C9D434}">
      <dgm:prSet/>
      <dgm:spPr/>
      <dgm:t>
        <a:bodyPr/>
        <a:lstStyle/>
        <a:p>
          <a:endParaRPr lang="zh-TW" altLang="en-US">
            <a:solidFill>
              <a:schemeClr val="bg1"/>
            </a:solidFill>
          </a:endParaRPr>
        </a:p>
      </dgm:t>
    </dgm:pt>
    <dgm:pt modelId="{DC4976B9-6A5E-402A-B8B8-2FD0AE0E2637}" type="pres">
      <dgm:prSet presAssocID="{8A252308-A65E-4F54-A878-53B3C983C841}" presName="Name0" presStyleCnt="0">
        <dgm:presLayoutVars>
          <dgm:dir/>
          <dgm:animLvl val="lvl"/>
          <dgm:resizeHandles val="exact"/>
        </dgm:presLayoutVars>
      </dgm:prSet>
      <dgm:spPr/>
      <dgm:t>
        <a:bodyPr/>
        <a:lstStyle/>
        <a:p>
          <a:endParaRPr lang="zh-TW" altLang="en-US"/>
        </a:p>
      </dgm:t>
    </dgm:pt>
    <dgm:pt modelId="{73EF968C-2D8E-4999-B69E-141203797313}" type="pres">
      <dgm:prSet presAssocID="{736E3CF0-A7A7-4549-8266-2E0ACF6FBE88}" presName="linNode" presStyleCnt="0"/>
      <dgm:spPr/>
    </dgm:pt>
    <dgm:pt modelId="{D8304F5E-E1FF-49FC-BA69-9FA79DB5F2CF}" type="pres">
      <dgm:prSet presAssocID="{736E3CF0-A7A7-4549-8266-2E0ACF6FBE88}" presName="parentText" presStyleLbl="node1" presStyleIdx="0" presStyleCnt="3">
        <dgm:presLayoutVars>
          <dgm:chMax val="1"/>
          <dgm:bulletEnabled val="1"/>
        </dgm:presLayoutVars>
      </dgm:prSet>
      <dgm:spPr/>
      <dgm:t>
        <a:bodyPr/>
        <a:lstStyle/>
        <a:p>
          <a:endParaRPr lang="zh-TW" altLang="en-US"/>
        </a:p>
      </dgm:t>
    </dgm:pt>
    <dgm:pt modelId="{6874973B-36CB-4045-B198-226E9BA1A66D}" type="pres">
      <dgm:prSet presAssocID="{736E3CF0-A7A7-4549-8266-2E0ACF6FBE88}" presName="descendantText" presStyleLbl="alignAccFollowNode1" presStyleIdx="0" presStyleCnt="3">
        <dgm:presLayoutVars>
          <dgm:bulletEnabled val="1"/>
        </dgm:presLayoutVars>
      </dgm:prSet>
      <dgm:spPr/>
      <dgm:t>
        <a:bodyPr/>
        <a:lstStyle/>
        <a:p>
          <a:endParaRPr lang="zh-TW" altLang="en-US"/>
        </a:p>
      </dgm:t>
    </dgm:pt>
    <dgm:pt modelId="{9F648796-BF6B-4FBC-8D53-99B922BD1EB5}" type="pres">
      <dgm:prSet presAssocID="{96757244-7547-4277-8ACD-0D76AAC1A2FE}" presName="sp" presStyleCnt="0"/>
      <dgm:spPr/>
    </dgm:pt>
    <dgm:pt modelId="{A2DDA252-A5EA-4914-A642-5747106E4987}" type="pres">
      <dgm:prSet presAssocID="{0AA60839-6CF4-4171-AF28-4CAFED2A9526}" presName="linNode" presStyleCnt="0"/>
      <dgm:spPr/>
    </dgm:pt>
    <dgm:pt modelId="{75A766EE-30B6-46FB-94A8-07217F2E4902}" type="pres">
      <dgm:prSet presAssocID="{0AA60839-6CF4-4171-AF28-4CAFED2A9526}" presName="parentText" presStyleLbl="node1" presStyleIdx="1" presStyleCnt="3">
        <dgm:presLayoutVars>
          <dgm:chMax val="1"/>
          <dgm:bulletEnabled val="1"/>
        </dgm:presLayoutVars>
      </dgm:prSet>
      <dgm:spPr/>
      <dgm:t>
        <a:bodyPr/>
        <a:lstStyle/>
        <a:p>
          <a:endParaRPr lang="zh-TW" altLang="en-US"/>
        </a:p>
      </dgm:t>
    </dgm:pt>
    <dgm:pt modelId="{9F6DE385-1210-420C-B21E-675F34A96530}" type="pres">
      <dgm:prSet presAssocID="{0AA60839-6CF4-4171-AF28-4CAFED2A9526}" presName="descendantText" presStyleLbl="alignAccFollowNode1" presStyleIdx="1" presStyleCnt="3">
        <dgm:presLayoutVars>
          <dgm:bulletEnabled val="1"/>
        </dgm:presLayoutVars>
      </dgm:prSet>
      <dgm:spPr/>
      <dgm:t>
        <a:bodyPr/>
        <a:lstStyle/>
        <a:p>
          <a:endParaRPr lang="zh-TW" altLang="en-US"/>
        </a:p>
      </dgm:t>
    </dgm:pt>
    <dgm:pt modelId="{9A3825AE-BDFC-45C3-B57D-9BB7269159AA}" type="pres">
      <dgm:prSet presAssocID="{19EEF582-66B2-45BC-93BE-ACBF77982F9E}" presName="sp" presStyleCnt="0"/>
      <dgm:spPr/>
    </dgm:pt>
    <dgm:pt modelId="{7B1B4809-DF5E-4A6D-997B-E0C09D79C82A}" type="pres">
      <dgm:prSet presAssocID="{91370A0A-9583-4995-9A82-7588E5856A1C}" presName="linNode" presStyleCnt="0"/>
      <dgm:spPr/>
    </dgm:pt>
    <dgm:pt modelId="{653011B3-A3C5-4B35-AD63-5D9532566797}" type="pres">
      <dgm:prSet presAssocID="{91370A0A-9583-4995-9A82-7588E5856A1C}" presName="parentText" presStyleLbl="node1" presStyleIdx="2" presStyleCnt="3">
        <dgm:presLayoutVars>
          <dgm:chMax val="1"/>
          <dgm:bulletEnabled val="1"/>
        </dgm:presLayoutVars>
      </dgm:prSet>
      <dgm:spPr/>
      <dgm:t>
        <a:bodyPr/>
        <a:lstStyle/>
        <a:p>
          <a:endParaRPr lang="zh-TW" altLang="en-US"/>
        </a:p>
      </dgm:t>
    </dgm:pt>
    <dgm:pt modelId="{9CF1089B-35E3-409C-9DF3-DB893FDAAA5F}" type="pres">
      <dgm:prSet presAssocID="{91370A0A-9583-4995-9A82-7588E5856A1C}" presName="descendantText" presStyleLbl="alignAccFollowNode1" presStyleIdx="2" presStyleCnt="3">
        <dgm:presLayoutVars>
          <dgm:bulletEnabled val="1"/>
        </dgm:presLayoutVars>
      </dgm:prSet>
      <dgm:spPr/>
      <dgm:t>
        <a:bodyPr/>
        <a:lstStyle/>
        <a:p>
          <a:endParaRPr lang="zh-TW" altLang="en-US"/>
        </a:p>
      </dgm:t>
    </dgm:pt>
  </dgm:ptLst>
  <dgm:cxnLst>
    <dgm:cxn modelId="{B3253188-5F91-4CE7-8274-1EB41254568B}" type="presOf" srcId="{736E3CF0-A7A7-4549-8266-2E0ACF6FBE88}" destId="{D8304F5E-E1FF-49FC-BA69-9FA79DB5F2CF}" srcOrd="0" destOrd="0" presId="urn:microsoft.com/office/officeart/2005/8/layout/vList5"/>
    <dgm:cxn modelId="{17178E24-51F1-4FCB-A5CF-D057FEF10042}" srcId="{0AA60839-6CF4-4171-AF28-4CAFED2A9526}" destId="{2F0B4469-1A8B-4480-8E96-A1856BE94995}" srcOrd="0" destOrd="0" parTransId="{AC3A7AFB-59B1-434F-9945-C78512CE1AB9}" sibTransId="{CB3E5DEE-AE44-4540-B94B-FA3EF0563D21}"/>
    <dgm:cxn modelId="{9B1FD5D7-9919-4281-9C38-2F096F04AED7}" type="presOf" srcId="{8A252308-A65E-4F54-A878-53B3C983C841}" destId="{DC4976B9-6A5E-402A-B8B8-2FD0AE0E2637}" srcOrd="0" destOrd="0" presId="urn:microsoft.com/office/officeart/2005/8/layout/vList5"/>
    <dgm:cxn modelId="{E59165D6-B522-47EC-9F1F-F03C1B40D633}" type="presOf" srcId="{2F0B4469-1A8B-4480-8E96-A1856BE94995}" destId="{9F6DE385-1210-420C-B21E-675F34A96530}" srcOrd="0" destOrd="0" presId="urn:microsoft.com/office/officeart/2005/8/layout/vList5"/>
    <dgm:cxn modelId="{CC248056-7411-4F24-A679-2B0AC18D5CA3}" srcId="{8A252308-A65E-4F54-A878-53B3C983C841}" destId="{0AA60839-6CF4-4171-AF28-4CAFED2A9526}" srcOrd="1" destOrd="0" parTransId="{E0BA4B60-DDD8-4601-AB23-E87FE383D4FE}" sibTransId="{19EEF582-66B2-45BC-93BE-ACBF77982F9E}"/>
    <dgm:cxn modelId="{138E7BEE-1B08-41BA-AA7E-25E33E3B147A}" srcId="{8A252308-A65E-4F54-A878-53B3C983C841}" destId="{91370A0A-9583-4995-9A82-7588E5856A1C}" srcOrd="2" destOrd="0" parTransId="{1E7057F7-DCBF-4341-B693-88021FFF9311}" sibTransId="{46867112-88AD-420A-A74C-33438F478C7E}"/>
    <dgm:cxn modelId="{0D6826AD-B54B-411E-A8E3-D089AA9A12C9}" type="presOf" srcId="{91370A0A-9583-4995-9A82-7588E5856A1C}" destId="{653011B3-A3C5-4B35-AD63-5D9532566797}" srcOrd="0" destOrd="0" presId="urn:microsoft.com/office/officeart/2005/8/layout/vList5"/>
    <dgm:cxn modelId="{FA514299-A2B4-4E26-A43F-4D70A5A054A2}" srcId="{736E3CF0-A7A7-4549-8266-2E0ACF6FBE88}" destId="{D08A7AB7-2271-43B4-AE5E-1161F6573D4A}" srcOrd="0" destOrd="0" parTransId="{8501609C-1181-4A22-9E38-3005EDD7B7EC}" sibTransId="{4103EA87-0738-4C0A-AE32-9B4AA067B72E}"/>
    <dgm:cxn modelId="{94F81250-6DEC-4E02-97A6-7F4D981E2C6D}" type="presOf" srcId="{D08A7AB7-2271-43B4-AE5E-1161F6573D4A}" destId="{6874973B-36CB-4045-B198-226E9BA1A66D}" srcOrd="0" destOrd="0" presId="urn:microsoft.com/office/officeart/2005/8/layout/vList5"/>
    <dgm:cxn modelId="{54737657-A9ED-41AD-992F-1075116DF6E7}" type="presOf" srcId="{0AA60839-6CF4-4171-AF28-4CAFED2A9526}" destId="{75A766EE-30B6-46FB-94A8-07217F2E4902}" srcOrd="0" destOrd="0" presId="urn:microsoft.com/office/officeart/2005/8/layout/vList5"/>
    <dgm:cxn modelId="{CB2E8D47-DB1B-495C-BB41-D8036EB6E5BC}" type="presOf" srcId="{158CE0C8-8C5B-455A-86AF-8182EAD1B491}" destId="{9CF1089B-35E3-409C-9DF3-DB893FDAAA5F}" srcOrd="0" destOrd="0" presId="urn:microsoft.com/office/officeart/2005/8/layout/vList5"/>
    <dgm:cxn modelId="{C6D757EF-5F97-44F3-9AF7-461B54DE4CDD}" srcId="{8A252308-A65E-4F54-A878-53B3C983C841}" destId="{736E3CF0-A7A7-4549-8266-2E0ACF6FBE88}" srcOrd="0" destOrd="0" parTransId="{921FC0A4-883F-430E-B86E-D9892F78B3C1}" sibTransId="{96757244-7547-4277-8ACD-0D76AAC1A2FE}"/>
    <dgm:cxn modelId="{0A1829BF-6EB7-4CF4-B102-6BCBB3C9D434}" srcId="{91370A0A-9583-4995-9A82-7588E5856A1C}" destId="{158CE0C8-8C5B-455A-86AF-8182EAD1B491}" srcOrd="0" destOrd="0" parTransId="{C6FDAE9D-6D51-4B8A-A55D-855E24BC3182}" sibTransId="{525E61B3-E332-447A-BEEA-7CA576200774}"/>
    <dgm:cxn modelId="{DE0DF75E-FE04-4763-A19A-DA3E2270F159}" type="presParOf" srcId="{DC4976B9-6A5E-402A-B8B8-2FD0AE0E2637}" destId="{73EF968C-2D8E-4999-B69E-141203797313}" srcOrd="0" destOrd="0" presId="urn:microsoft.com/office/officeart/2005/8/layout/vList5"/>
    <dgm:cxn modelId="{8CEBE747-D6C1-4C35-ACE4-63381692FA4E}" type="presParOf" srcId="{73EF968C-2D8E-4999-B69E-141203797313}" destId="{D8304F5E-E1FF-49FC-BA69-9FA79DB5F2CF}" srcOrd="0" destOrd="0" presId="urn:microsoft.com/office/officeart/2005/8/layout/vList5"/>
    <dgm:cxn modelId="{58E630AD-B8A0-40AA-B291-1E4AD61A00F1}" type="presParOf" srcId="{73EF968C-2D8E-4999-B69E-141203797313}" destId="{6874973B-36CB-4045-B198-226E9BA1A66D}" srcOrd="1" destOrd="0" presId="urn:microsoft.com/office/officeart/2005/8/layout/vList5"/>
    <dgm:cxn modelId="{2A2952A7-C033-4555-B29B-7FD2DE40578A}" type="presParOf" srcId="{DC4976B9-6A5E-402A-B8B8-2FD0AE0E2637}" destId="{9F648796-BF6B-4FBC-8D53-99B922BD1EB5}" srcOrd="1" destOrd="0" presId="urn:microsoft.com/office/officeart/2005/8/layout/vList5"/>
    <dgm:cxn modelId="{529EAC6B-B00E-4FBF-9E6E-012874F137E8}" type="presParOf" srcId="{DC4976B9-6A5E-402A-B8B8-2FD0AE0E2637}" destId="{A2DDA252-A5EA-4914-A642-5747106E4987}" srcOrd="2" destOrd="0" presId="urn:microsoft.com/office/officeart/2005/8/layout/vList5"/>
    <dgm:cxn modelId="{EEFE7E6D-CC15-4E3E-BEB7-623CE745E325}" type="presParOf" srcId="{A2DDA252-A5EA-4914-A642-5747106E4987}" destId="{75A766EE-30B6-46FB-94A8-07217F2E4902}" srcOrd="0" destOrd="0" presId="urn:microsoft.com/office/officeart/2005/8/layout/vList5"/>
    <dgm:cxn modelId="{53F8D92C-4125-424B-9925-F7A5DCCC8A97}" type="presParOf" srcId="{A2DDA252-A5EA-4914-A642-5747106E4987}" destId="{9F6DE385-1210-420C-B21E-675F34A96530}" srcOrd="1" destOrd="0" presId="urn:microsoft.com/office/officeart/2005/8/layout/vList5"/>
    <dgm:cxn modelId="{EF0B814C-4D9F-4AD3-98EA-CF0764B4624E}" type="presParOf" srcId="{DC4976B9-6A5E-402A-B8B8-2FD0AE0E2637}" destId="{9A3825AE-BDFC-45C3-B57D-9BB7269159AA}" srcOrd="3" destOrd="0" presId="urn:microsoft.com/office/officeart/2005/8/layout/vList5"/>
    <dgm:cxn modelId="{3E138C2C-4D10-4E63-AD7E-320A4212A55F}" type="presParOf" srcId="{DC4976B9-6A5E-402A-B8B8-2FD0AE0E2637}" destId="{7B1B4809-DF5E-4A6D-997B-E0C09D79C82A}" srcOrd="4" destOrd="0" presId="urn:microsoft.com/office/officeart/2005/8/layout/vList5"/>
    <dgm:cxn modelId="{F55DDE98-3D12-4553-8A11-3496F3375800}" type="presParOf" srcId="{7B1B4809-DF5E-4A6D-997B-E0C09D79C82A}" destId="{653011B3-A3C5-4B35-AD63-5D9532566797}" srcOrd="0" destOrd="0" presId="urn:microsoft.com/office/officeart/2005/8/layout/vList5"/>
    <dgm:cxn modelId="{8A3FF6FC-D53D-4611-83A0-EADA802B23A2}" type="presParOf" srcId="{7B1B4809-DF5E-4A6D-997B-E0C09D79C82A}" destId="{9CF1089B-35E3-409C-9DF3-DB893FDAAA5F}"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08704204-4F20-4690-9B11-530B18BE3C64}" type="doc">
      <dgm:prSet loTypeId="urn:microsoft.com/office/officeart/2005/8/layout/gear1" loCatId="cycle" qsTypeId="urn:microsoft.com/office/officeart/2005/8/quickstyle/simple5" qsCatId="simple" csTypeId="urn:microsoft.com/office/officeart/2005/8/colors/colorful5" csCatId="colorful" phldr="1"/>
      <dgm:spPr/>
      <dgm:t>
        <a:bodyPr/>
        <a:lstStyle/>
        <a:p>
          <a:endParaRPr lang="zh-TW" altLang="en-US"/>
        </a:p>
      </dgm:t>
    </dgm:pt>
    <dgm:pt modelId="{CEF5BDD3-404C-4D07-854B-219000F97E01}">
      <dgm:prSet custT="1"/>
      <dgm:spPr/>
      <dgm:t>
        <a:bodyPr/>
        <a:lstStyle/>
        <a:p>
          <a:pPr rtl="0"/>
          <a:r>
            <a:rPr kumimoji="1" lang="en-US" altLang="zh-TW" sz="2000" dirty="0" smtClean="0"/>
            <a:t>Sampling technique</a:t>
          </a:r>
          <a:endParaRPr kumimoji="1" lang="zh-TW" sz="2000" dirty="0"/>
        </a:p>
      </dgm:t>
    </dgm:pt>
    <dgm:pt modelId="{10D4872C-E425-4DCD-82F8-0072842F4528}" type="parTrans" cxnId="{F0E9EA33-650F-4FF0-AF4B-4165D465C3AB}">
      <dgm:prSet/>
      <dgm:spPr/>
      <dgm:t>
        <a:bodyPr/>
        <a:lstStyle/>
        <a:p>
          <a:endParaRPr lang="zh-TW" altLang="en-US" sz="2400"/>
        </a:p>
      </dgm:t>
    </dgm:pt>
    <dgm:pt modelId="{8DFF7C74-51EE-4E51-9D76-658B9FCEAEC6}" type="sibTrans" cxnId="{F0E9EA33-650F-4FF0-AF4B-4165D465C3AB}">
      <dgm:prSet/>
      <dgm:spPr/>
      <dgm:t>
        <a:bodyPr/>
        <a:lstStyle/>
        <a:p>
          <a:endParaRPr lang="zh-TW" altLang="en-US" sz="2400"/>
        </a:p>
      </dgm:t>
    </dgm:pt>
    <dgm:pt modelId="{6C553C91-F346-4FA2-B09D-DA2B33525782}">
      <dgm:prSet custT="1"/>
      <dgm:spPr/>
      <dgm:t>
        <a:bodyPr/>
        <a:lstStyle/>
        <a:p>
          <a:pPr rtl="0"/>
          <a:r>
            <a:rPr kumimoji="1" lang="en-US" altLang="zh-TW" sz="2000" dirty="0" smtClean="0"/>
            <a:t>Sample size</a:t>
          </a:r>
          <a:endParaRPr kumimoji="1" lang="zh-TW" sz="2000" dirty="0"/>
        </a:p>
      </dgm:t>
    </dgm:pt>
    <dgm:pt modelId="{B4DC6E6F-C277-4611-888D-EAEF42E7D13C}" type="parTrans" cxnId="{DE31D211-2F80-46DE-B4DC-8830DFC4CBE8}">
      <dgm:prSet/>
      <dgm:spPr/>
      <dgm:t>
        <a:bodyPr/>
        <a:lstStyle/>
        <a:p>
          <a:endParaRPr lang="zh-TW" altLang="en-US" sz="2400"/>
        </a:p>
      </dgm:t>
    </dgm:pt>
    <dgm:pt modelId="{6D5E038F-5CC5-40C8-8787-8B3619DEE9E1}" type="sibTrans" cxnId="{DE31D211-2F80-46DE-B4DC-8830DFC4CBE8}">
      <dgm:prSet/>
      <dgm:spPr/>
      <dgm:t>
        <a:bodyPr/>
        <a:lstStyle/>
        <a:p>
          <a:endParaRPr lang="zh-TW" altLang="en-US" sz="2400"/>
        </a:p>
      </dgm:t>
    </dgm:pt>
    <dgm:pt modelId="{17940695-9A7E-42BA-B4A9-72540E258ED6}" type="pres">
      <dgm:prSet presAssocID="{08704204-4F20-4690-9B11-530B18BE3C64}" presName="composite" presStyleCnt="0">
        <dgm:presLayoutVars>
          <dgm:chMax val="3"/>
          <dgm:animLvl val="lvl"/>
          <dgm:resizeHandles val="exact"/>
        </dgm:presLayoutVars>
      </dgm:prSet>
      <dgm:spPr/>
      <dgm:t>
        <a:bodyPr/>
        <a:lstStyle/>
        <a:p>
          <a:endParaRPr lang="zh-TW" altLang="en-US"/>
        </a:p>
      </dgm:t>
    </dgm:pt>
    <dgm:pt modelId="{3257F944-81E0-46CE-BDD8-45E5C6A1772C}" type="pres">
      <dgm:prSet presAssocID="{CEF5BDD3-404C-4D07-854B-219000F97E01}" presName="gear1" presStyleLbl="node1" presStyleIdx="0" presStyleCnt="2">
        <dgm:presLayoutVars>
          <dgm:chMax val="1"/>
          <dgm:bulletEnabled val="1"/>
        </dgm:presLayoutVars>
      </dgm:prSet>
      <dgm:spPr/>
      <dgm:t>
        <a:bodyPr/>
        <a:lstStyle/>
        <a:p>
          <a:endParaRPr lang="zh-TW" altLang="en-US"/>
        </a:p>
      </dgm:t>
    </dgm:pt>
    <dgm:pt modelId="{7948F51D-6F3F-4D83-922D-7C82051A78B2}" type="pres">
      <dgm:prSet presAssocID="{CEF5BDD3-404C-4D07-854B-219000F97E01}" presName="gear1srcNode" presStyleLbl="node1" presStyleIdx="0" presStyleCnt="2"/>
      <dgm:spPr/>
      <dgm:t>
        <a:bodyPr/>
        <a:lstStyle/>
        <a:p>
          <a:endParaRPr lang="zh-TW" altLang="en-US"/>
        </a:p>
      </dgm:t>
    </dgm:pt>
    <dgm:pt modelId="{42AB8B1F-47BA-4EF1-9ABF-0942D41E4067}" type="pres">
      <dgm:prSet presAssocID="{CEF5BDD3-404C-4D07-854B-219000F97E01}" presName="gear1dstNode" presStyleLbl="node1" presStyleIdx="0" presStyleCnt="2"/>
      <dgm:spPr/>
      <dgm:t>
        <a:bodyPr/>
        <a:lstStyle/>
        <a:p>
          <a:endParaRPr lang="zh-TW" altLang="en-US"/>
        </a:p>
      </dgm:t>
    </dgm:pt>
    <dgm:pt modelId="{DCEA6CF5-9172-421C-8661-C9E9D599DFBC}" type="pres">
      <dgm:prSet presAssocID="{6C553C91-F346-4FA2-B09D-DA2B33525782}" presName="gear2" presStyleLbl="node1" presStyleIdx="1" presStyleCnt="2" custScaleX="124763" custScaleY="114698" custLinFactNeighborX="-5385" custLinFactNeighborY="-5597">
        <dgm:presLayoutVars>
          <dgm:chMax val="1"/>
          <dgm:bulletEnabled val="1"/>
        </dgm:presLayoutVars>
      </dgm:prSet>
      <dgm:spPr/>
      <dgm:t>
        <a:bodyPr/>
        <a:lstStyle/>
        <a:p>
          <a:endParaRPr lang="zh-TW" altLang="en-US"/>
        </a:p>
      </dgm:t>
    </dgm:pt>
    <dgm:pt modelId="{DF7366E9-024A-45FA-8F57-EA3D1EC215B0}" type="pres">
      <dgm:prSet presAssocID="{6C553C91-F346-4FA2-B09D-DA2B33525782}" presName="gear2srcNode" presStyleLbl="node1" presStyleIdx="1" presStyleCnt="2"/>
      <dgm:spPr/>
      <dgm:t>
        <a:bodyPr/>
        <a:lstStyle/>
        <a:p>
          <a:endParaRPr lang="zh-TW" altLang="en-US"/>
        </a:p>
      </dgm:t>
    </dgm:pt>
    <dgm:pt modelId="{2DDFE5FC-0C61-4895-B317-002B7D24ABBD}" type="pres">
      <dgm:prSet presAssocID="{6C553C91-F346-4FA2-B09D-DA2B33525782}" presName="gear2dstNode" presStyleLbl="node1" presStyleIdx="1" presStyleCnt="2"/>
      <dgm:spPr/>
      <dgm:t>
        <a:bodyPr/>
        <a:lstStyle/>
        <a:p>
          <a:endParaRPr lang="zh-TW" altLang="en-US"/>
        </a:p>
      </dgm:t>
    </dgm:pt>
    <dgm:pt modelId="{1E66CF22-43F8-4EE5-8D1B-2DF89458D950}" type="pres">
      <dgm:prSet presAssocID="{8DFF7C74-51EE-4E51-9D76-658B9FCEAEC6}" presName="connector1" presStyleLbl="sibTrans2D1" presStyleIdx="0" presStyleCnt="2"/>
      <dgm:spPr/>
      <dgm:t>
        <a:bodyPr/>
        <a:lstStyle/>
        <a:p>
          <a:endParaRPr lang="zh-TW" altLang="en-US"/>
        </a:p>
      </dgm:t>
    </dgm:pt>
    <dgm:pt modelId="{9A5E8DDD-FD18-49CB-8AEE-387DA91C9E4E}" type="pres">
      <dgm:prSet presAssocID="{6D5E038F-5CC5-40C8-8787-8B3619DEE9E1}" presName="connector2" presStyleLbl="sibTrans2D1" presStyleIdx="1" presStyleCnt="2" custLinFactNeighborX="-16892" custLinFactNeighborY="-4536"/>
      <dgm:spPr/>
      <dgm:t>
        <a:bodyPr/>
        <a:lstStyle/>
        <a:p>
          <a:endParaRPr lang="zh-TW" altLang="en-US"/>
        </a:p>
      </dgm:t>
    </dgm:pt>
  </dgm:ptLst>
  <dgm:cxnLst>
    <dgm:cxn modelId="{097DD5AA-49C0-433A-B839-C980E84D2F67}" type="presOf" srcId="{6C553C91-F346-4FA2-B09D-DA2B33525782}" destId="{2DDFE5FC-0C61-4895-B317-002B7D24ABBD}" srcOrd="2" destOrd="0" presId="urn:microsoft.com/office/officeart/2005/8/layout/gear1"/>
    <dgm:cxn modelId="{54588EDE-EA3E-46C1-903A-470AEAE5238B}" type="presOf" srcId="{6C553C91-F346-4FA2-B09D-DA2B33525782}" destId="{DCEA6CF5-9172-421C-8661-C9E9D599DFBC}" srcOrd="0" destOrd="0" presId="urn:microsoft.com/office/officeart/2005/8/layout/gear1"/>
    <dgm:cxn modelId="{C0F8CE14-965F-4A6A-BEF4-CCDA4C7F292C}" type="presOf" srcId="{8DFF7C74-51EE-4E51-9D76-658B9FCEAEC6}" destId="{1E66CF22-43F8-4EE5-8D1B-2DF89458D950}" srcOrd="0" destOrd="0" presId="urn:microsoft.com/office/officeart/2005/8/layout/gear1"/>
    <dgm:cxn modelId="{F0E9EA33-650F-4FF0-AF4B-4165D465C3AB}" srcId="{08704204-4F20-4690-9B11-530B18BE3C64}" destId="{CEF5BDD3-404C-4D07-854B-219000F97E01}" srcOrd="0" destOrd="0" parTransId="{10D4872C-E425-4DCD-82F8-0072842F4528}" sibTransId="{8DFF7C74-51EE-4E51-9D76-658B9FCEAEC6}"/>
    <dgm:cxn modelId="{622B7501-A78C-4CB8-B59C-6155F6056E6B}" type="presOf" srcId="{CEF5BDD3-404C-4D07-854B-219000F97E01}" destId="{3257F944-81E0-46CE-BDD8-45E5C6A1772C}" srcOrd="0" destOrd="0" presId="urn:microsoft.com/office/officeart/2005/8/layout/gear1"/>
    <dgm:cxn modelId="{24D2DF56-94F2-46C8-8617-9E395DF5EAF3}" type="presOf" srcId="{6D5E038F-5CC5-40C8-8787-8B3619DEE9E1}" destId="{9A5E8DDD-FD18-49CB-8AEE-387DA91C9E4E}" srcOrd="0" destOrd="0" presId="urn:microsoft.com/office/officeart/2005/8/layout/gear1"/>
    <dgm:cxn modelId="{FBEF435A-AA83-4934-A854-5A4EB7A4DD48}" type="presOf" srcId="{08704204-4F20-4690-9B11-530B18BE3C64}" destId="{17940695-9A7E-42BA-B4A9-72540E258ED6}" srcOrd="0" destOrd="0" presId="urn:microsoft.com/office/officeart/2005/8/layout/gear1"/>
    <dgm:cxn modelId="{9CBA1187-B3B1-472B-9C7E-0A3CBE032DBD}" type="presOf" srcId="{CEF5BDD3-404C-4D07-854B-219000F97E01}" destId="{7948F51D-6F3F-4D83-922D-7C82051A78B2}" srcOrd="1" destOrd="0" presId="urn:microsoft.com/office/officeart/2005/8/layout/gear1"/>
    <dgm:cxn modelId="{BF2DA072-AB3E-4149-9E13-0D032E80326D}" type="presOf" srcId="{6C553C91-F346-4FA2-B09D-DA2B33525782}" destId="{DF7366E9-024A-45FA-8F57-EA3D1EC215B0}" srcOrd="1" destOrd="0" presId="urn:microsoft.com/office/officeart/2005/8/layout/gear1"/>
    <dgm:cxn modelId="{DE31D211-2F80-46DE-B4DC-8830DFC4CBE8}" srcId="{08704204-4F20-4690-9B11-530B18BE3C64}" destId="{6C553C91-F346-4FA2-B09D-DA2B33525782}" srcOrd="1" destOrd="0" parTransId="{B4DC6E6F-C277-4611-888D-EAEF42E7D13C}" sibTransId="{6D5E038F-5CC5-40C8-8787-8B3619DEE9E1}"/>
    <dgm:cxn modelId="{31107D8F-FC85-41A1-A490-99376F894C25}" type="presOf" srcId="{CEF5BDD3-404C-4D07-854B-219000F97E01}" destId="{42AB8B1F-47BA-4EF1-9ABF-0942D41E4067}" srcOrd="2" destOrd="0" presId="urn:microsoft.com/office/officeart/2005/8/layout/gear1"/>
    <dgm:cxn modelId="{5EFA8B7B-06AD-4799-8094-E919AD1431DD}" type="presParOf" srcId="{17940695-9A7E-42BA-B4A9-72540E258ED6}" destId="{3257F944-81E0-46CE-BDD8-45E5C6A1772C}" srcOrd="0" destOrd="0" presId="urn:microsoft.com/office/officeart/2005/8/layout/gear1"/>
    <dgm:cxn modelId="{5DAD0F1A-939E-4173-B00B-BB90CC7B1661}" type="presParOf" srcId="{17940695-9A7E-42BA-B4A9-72540E258ED6}" destId="{7948F51D-6F3F-4D83-922D-7C82051A78B2}" srcOrd="1" destOrd="0" presId="urn:microsoft.com/office/officeart/2005/8/layout/gear1"/>
    <dgm:cxn modelId="{4693EF53-7E6A-49E5-85B0-1C3A20DCEF62}" type="presParOf" srcId="{17940695-9A7E-42BA-B4A9-72540E258ED6}" destId="{42AB8B1F-47BA-4EF1-9ABF-0942D41E4067}" srcOrd="2" destOrd="0" presId="urn:microsoft.com/office/officeart/2005/8/layout/gear1"/>
    <dgm:cxn modelId="{063839BC-2295-415F-A92B-C1F4DCBF2E7A}" type="presParOf" srcId="{17940695-9A7E-42BA-B4A9-72540E258ED6}" destId="{DCEA6CF5-9172-421C-8661-C9E9D599DFBC}" srcOrd="3" destOrd="0" presId="urn:microsoft.com/office/officeart/2005/8/layout/gear1"/>
    <dgm:cxn modelId="{1794B201-1A57-4367-BF33-B078203C3E75}" type="presParOf" srcId="{17940695-9A7E-42BA-B4A9-72540E258ED6}" destId="{DF7366E9-024A-45FA-8F57-EA3D1EC215B0}" srcOrd="4" destOrd="0" presId="urn:microsoft.com/office/officeart/2005/8/layout/gear1"/>
    <dgm:cxn modelId="{BB79B22B-9109-4DDF-B0C7-5D8E6A71A7FC}" type="presParOf" srcId="{17940695-9A7E-42BA-B4A9-72540E258ED6}" destId="{2DDFE5FC-0C61-4895-B317-002B7D24ABBD}" srcOrd="5" destOrd="0" presId="urn:microsoft.com/office/officeart/2005/8/layout/gear1"/>
    <dgm:cxn modelId="{9A11E69C-1823-4A76-86B8-1827DBA12E79}" type="presParOf" srcId="{17940695-9A7E-42BA-B4A9-72540E258ED6}" destId="{1E66CF22-43F8-4EE5-8D1B-2DF89458D950}" srcOrd="6" destOrd="0" presId="urn:microsoft.com/office/officeart/2005/8/layout/gear1"/>
    <dgm:cxn modelId="{5B79FF97-9BEE-4910-A531-C51DC43BA2C7}" type="presParOf" srcId="{17940695-9A7E-42BA-B4A9-72540E258ED6}" destId="{9A5E8DDD-FD18-49CB-8AEE-387DA91C9E4E}" srcOrd="7" destOrd="0" presId="urn:microsoft.com/office/officeart/2005/8/layout/gear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2FFB38FC-F4E5-4F47-A93D-006B0CBA9964}" type="doc">
      <dgm:prSet loTypeId="urn:microsoft.com/office/officeart/2005/8/layout/venn1" loCatId="relationship" qsTypeId="urn:microsoft.com/office/officeart/2005/8/quickstyle/simple5" qsCatId="simple" csTypeId="urn:microsoft.com/office/officeart/2005/8/colors/colorful1#3" csCatId="colorful" phldr="1"/>
      <dgm:spPr/>
      <dgm:t>
        <a:bodyPr/>
        <a:lstStyle/>
        <a:p>
          <a:endParaRPr lang="zh-TW" altLang="en-US"/>
        </a:p>
      </dgm:t>
    </dgm:pt>
    <dgm:pt modelId="{68CDA5F9-8A12-4A0A-A7A8-192EF5255D0C}">
      <dgm:prSet custT="1"/>
      <dgm:spPr>
        <a:ln>
          <a:solidFill>
            <a:schemeClr val="tx2"/>
          </a:solidFill>
        </a:ln>
      </dgm:spPr>
      <dgm:t>
        <a:bodyPr/>
        <a:lstStyle/>
        <a:p>
          <a:pPr rtl="0"/>
          <a:r>
            <a:rPr kumimoji="1" lang="en-US" sz="2800" b="1" cap="none" spc="0" dirty="0" smtClean="0">
              <a:ln w="1905"/>
              <a:solidFill>
                <a:schemeClr val="bg1"/>
              </a:solidFill>
              <a:effectLst>
                <a:innerShdw blurRad="69850" dist="43180" dir="5400000">
                  <a:srgbClr val="000000">
                    <a:alpha val="65000"/>
                  </a:srgbClr>
                </a:innerShdw>
              </a:effectLst>
            </a:rPr>
            <a:t>For learning purpose</a:t>
          </a:r>
          <a:endParaRPr lang="zh-TW" sz="2800" b="1" cap="none" spc="0" dirty="0">
            <a:ln w="1905"/>
            <a:solidFill>
              <a:schemeClr val="bg1"/>
            </a:solidFill>
            <a:effectLst>
              <a:innerShdw blurRad="69850" dist="43180" dir="5400000">
                <a:srgbClr val="000000">
                  <a:alpha val="65000"/>
                </a:srgbClr>
              </a:innerShdw>
            </a:effectLst>
          </a:endParaRPr>
        </a:p>
      </dgm:t>
    </dgm:pt>
    <dgm:pt modelId="{1239AAEF-75CE-47EA-B790-B4AA4928CB4D}" type="parTrans" cxnId="{8DE71B7A-231F-4ED8-80A0-03E3CDAABCC5}">
      <dgm:prSet/>
      <dgm:spPr/>
      <dgm:t>
        <a:bodyPr/>
        <a:lstStyle/>
        <a:p>
          <a:endParaRPr lang="zh-TW" altLang="en-US" sz="2800" b="1" cap="none"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dgm:t>
    </dgm:pt>
    <dgm:pt modelId="{FF80D7AF-C77E-42ED-B0FC-199B81E5E440}" type="sibTrans" cxnId="{8DE71B7A-231F-4ED8-80A0-03E3CDAABCC5}">
      <dgm:prSet/>
      <dgm:spPr/>
      <dgm:t>
        <a:bodyPr/>
        <a:lstStyle/>
        <a:p>
          <a:endParaRPr lang="zh-TW" altLang="en-US" sz="2800" b="1" cap="none"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dgm:t>
    </dgm:pt>
    <dgm:pt modelId="{C46A5762-B0E6-484C-817D-F567619966F9}">
      <dgm:prSet custT="1"/>
      <dgm:spPr>
        <a:ln>
          <a:solidFill>
            <a:schemeClr val="accent4"/>
          </a:solidFill>
        </a:ln>
      </dgm:spPr>
      <dgm:t>
        <a:bodyPr/>
        <a:lstStyle/>
        <a:p>
          <a:pPr algn="ctr" rtl="0"/>
          <a:r>
            <a:rPr kumimoji="1" lang="en-US" sz="2800" b="1" cap="none" spc="0" dirty="0" smtClean="0">
              <a:ln w="1905"/>
              <a:solidFill>
                <a:schemeClr val="bg1"/>
              </a:solidFill>
              <a:effectLst>
                <a:innerShdw blurRad="69850" dist="43180" dir="5400000">
                  <a:srgbClr val="000000">
                    <a:alpha val="65000"/>
                  </a:srgbClr>
                </a:innerShdw>
              </a:effectLst>
            </a:rPr>
            <a:t>100 samples </a:t>
          </a:r>
          <a:br>
            <a:rPr kumimoji="1" lang="en-US" sz="2800" b="1" cap="none" spc="0" dirty="0" smtClean="0">
              <a:ln w="1905"/>
              <a:solidFill>
                <a:schemeClr val="bg1"/>
              </a:solidFill>
              <a:effectLst>
                <a:innerShdw blurRad="69850" dist="43180" dir="5400000">
                  <a:srgbClr val="000000">
                    <a:alpha val="65000"/>
                  </a:srgbClr>
                </a:innerShdw>
              </a:effectLst>
            </a:rPr>
          </a:br>
          <a:r>
            <a:rPr kumimoji="1" lang="en-US" sz="2800" b="1" cap="none" spc="0" dirty="0" smtClean="0">
              <a:ln w="1905"/>
              <a:solidFill>
                <a:schemeClr val="bg1"/>
              </a:solidFill>
              <a:effectLst>
                <a:innerShdw blurRad="69850" dist="43180" dir="5400000">
                  <a:srgbClr val="000000">
                    <a:alpha val="65000"/>
                  </a:srgbClr>
                </a:innerShdw>
              </a:effectLst>
            </a:rPr>
            <a:t>(for each group of 5 students)</a:t>
          </a:r>
          <a:endParaRPr lang="zh-TW" sz="2800" b="1" cap="none" spc="0" dirty="0">
            <a:ln w="1905"/>
            <a:solidFill>
              <a:schemeClr val="bg1"/>
            </a:solidFill>
            <a:effectLst>
              <a:innerShdw blurRad="69850" dist="43180" dir="5400000">
                <a:srgbClr val="000000">
                  <a:alpha val="65000"/>
                </a:srgbClr>
              </a:innerShdw>
            </a:effectLst>
          </a:endParaRPr>
        </a:p>
      </dgm:t>
    </dgm:pt>
    <dgm:pt modelId="{DA644F68-6795-4DC5-A272-32AF19DE4672}" type="parTrans" cxnId="{AD756EFF-7F8D-4CDB-9A13-6DC612477970}">
      <dgm:prSet/>
      <dgm:spPr/>
      <dgm:t>
        <a:bodyPr/>
        <a:lstStyle/>
        <a:p>
          <a:endParaRPr lang="zh-TW" altLang="en-US" sz="2800" b="1" cap="none"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dgm:t>
    </dgm:pt>
    <dgm:pt modelId="{F672D97E-2730-4CC0-ACC1-8F2F19A1448C}" type="sibTrans" cxnId="{AD756EFF-7F8D-4CDB-9A13-6DC612477970}">
      <dgm:prSet/>
      <dgm:spPr/>
      <dgm:t>
        <a:bodyPr/>
        <a:lstStyle/>
        <a:p>
          <a:endParaRPr lang="zh-TW" altLang="en-US" sz="2800" b="1" cap="none"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dgm:t>
    </dgm:pt>
    <dgm:pt modelId="{EE0DF656-1DE5-4C82-9BE1-B48FB90B0431}">
      <dgm:prSet custT="1"/>
      <dgm:spPr>
        <a:solidFill>
          <a:srgbClr val="FF3399"/>
        </a:solidFill>
        <a:ln>
          <a:solidFill>
            <a:schemeClr val="accent3">
              <a:lumMod val="50000"/>
            </a:schemeClr>
          </a:solidFill>
        </a:ln>
      </dgm:spPr>
      <dgm:t>
        <a:bodyPr/>
        <a:lstStyle/>
        <a:p>
          <a:pPr algn="l" rtl="0"/>
          <a:r>
            <a:rPr kumimoji="1" lang="en-US" sz="2800" b="1" cap="none" spc="0" dirty="0" smtClean="0">
              <a:ln w="1905"/>
              <a:solidFill>
                <a:schemeClr val="bg1"/>
              </a:solidFill>
              <a:effectLst>
                <a:innerShdw blurRad="69850" dist="43180" dir="5400000">
                  <a:srgbClr val="000000">
                    <a:alpha val="65000"/>
                  </a:srgbClr>
                </a:innerShdw>
              </a:effectLst>
            </a:rPr>
            <a:t>Convenience sample method</a:t>
          </a:r>
          <a:br>
            <a:rPr kumimoji="1" lang="en-US" sz="2800" b="1" cap="none" spc="0" dirty="0" smtClean="0">
              <a:ln w="1905"/>
              <a:solidFill>
                <a:schemeClr val="bg1"/>
              </a:solidFill>
              <a:effectLst>
                <a:innerShdw blurRad="69850" dist="43180" dir="5400000">
                  <a:srgbClr val="000000">
                    <a:alpha val="65000"/>
                  </a:srgbClr>
                </a:innerShdw>
              </a:effectLst>
            </a:rPr>
          </a:br>
          <a:r>
            <a:rPr kumimoji="1" lang="en-US" sz="2800" b="1" cap="none" spc="0" dirty="0" smtClean="0">
              <a:ln w="1905"/>
              <a:solidFill>
                <a:schemeClr val="bg1"/>
              </a:solidFill>
              <a:effectLst>
                <a:innerShdw blurRad="69850" dist="43180" dir="5400000">
                  <a:srgbClr val="000000">
                    <a:alpha val="65000"/>
                  </a:srgbClr>
                </a:innerShdw>
              </a:effectLst>
            </a:rPr>
            <a:t>(e.g. asking schoolmates)</a:t>
          </a:r>
          <a:endParaRPr lang="zh-TW" sz="2800" b="1" cap="none" spc="0" dirty="0">
            <a:ln w="1905"/>
            <a:solidFill>
              <a:schemeClr val="bg1"/>
            </a:solidFill>
            <a:effectLst>
              <a:innerShdw blurRad="69850" dist="43180" dir="5400000">
                <a:srgbClr val="000000">
                  <a:alpha val="65000"/>
                </a:srgbClr>
              </a:innerShdw>
            </a:effectLst>
          </a:endParaRPr>
        </a:p>
      </dgm:t>
    </dgm:pt>
    <dgm:pt modelId="{2907DCD6-9DA5-4D32-B00D-3CF7345B6E2C}" type="parTrans" cxnId="{9EA561A7-632D-49AF-AA10-6E9FD7F4F204}">
      <dgm:prSet/>
      <dgm:spPr/>
      <dgm:t>
        <a:bodyPr/>
        <a:lstStyle/>
        <a:p>
          <a:endParaRPr lang="zh-TW" altLang="en-US" sz="2800" b="1" cap="none"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dgm:t>
    </dgm:pt>
    <dgm:pt modelId="{9EB8864E-248B-4AC5-A9CC-DF058E77687A}" type="sibTrans" cxnId="{9EA561A7-632D-49AF-AA10-6E9FD7F4F204}">
      <dgm:prSet/>
      <dgm:spPr/>
      <dgm:t>
        <a:bodyPr/>
        <a:lstStyle/>
        <a:p>
          <a:endParaRPr lang="zh-TW" altLang="en-US" sz="2800" b="1" cap="none"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dgm:t>
    </dgm:pt>
    <dgm:pt modelId="{24CCE895-8088-450B-9686-7C4B57910311}" type="pres">
      <dgm:prSet presAssocID="{2FFB38FC-F4E5-4F47-A93D-006B0CBA9964}" presName="compositeShape" presStyleCnt="0">
        <dgm:presLayoutVars>
          <dgm:chMax val="7"/>
          <dgm:dir/>
          <dgm:resizeHandles val="exact"/>
        </dgm:presLayoutVars>
      </dgm:prSet>
      <dgm:spPr/>
      <dgm:t>
        <a:bodyPr/>
        <a:lstStyle/>
        <a:p>
          <a:endParaRPr lang="zh-TW" altLang="en-US"/>
        </a:p>
      </dgm:t>
    </dgm:pt>
    <dgm:pt modelId="{08C6730F-72AB-43EA-926A-FBBEC5FDAB72}" type="pres">
      <dgm:prSet presAssocID="{68CDA5F9-8A12-4A0A-A7A8-192EF5255D0C}" presName="circ1" presStyleLbl="vennNode1" presStyleIdx="0" presStyleCnt="3" custScaleX="162843"/>
      <dgm:spPr/>
      <dgm:t>
        <a:bodyPr/>
        <a:lstStyle/>
        <a:p>
          <a:endParaRPr lang="zh-TW" altLang="en-US"/>
        </a:p>
      </dgm:t>
    </dgm:pt>
    <dgm:pt modelId="{BF40FCBA-849B-4718-AB44-A76A6D45D1A7}" type="pres">
      <dgm:prSet presAssocID="{68CDA5F9-8A12-4A0A-A7A8-192EF5255D0C}" presName="circ1Tx" presStyleLbl="revTx" presStyleIdx="0" presStyleCnt="0">
        <dgm:presLayoutVars>
          <dgm:chMax val="0"/>
          <dgm:chPref val="0"/>
          <dgm:bulletEnabled val="1"/>
        </dgm:presLayoutVars>
      </dgm:prSet>
      <dgm:spPr/>
      <dgm:t>
        <a:bodyPr/>
        <a:lstStyle/>
        <a:p>
          <a:endParaRPr lang="zh-TW" altLang="en-US"/>
        </a:p>
      </dgm:t>
    </dgm:pt>
    <dgm:pt modelId="{95A1EFED-0B54-48A6-B3F3-09A48E2EF8E3}" type="pres">
      <dgm:prSet presAssocID="{EE0DF656-1DE5-4C82-9BE1-B48FB90B0431}" presName="circ2" presStyleLbl="vennNode1" presStyleIdx="1" presStyleCnt="3" custScaleX="162843" custLinFactNeighborX="38420"/>
      <dgm:spPr/>
      <dgm:t>
        <a:bodyPr/>
        <a:lstStyle/>
        <a:p>
          <a:endParaRPr lang="zh-TW" altLang="en-US"/>
        </a:p>
      </dgm:t>
    </dgm:pt>
    <dgm:pt modelId="{B84992F6-4A27-4BB4-BCAD-F02636EA26F2}" type="pres">
      <dgm:prSet presAssocID="{EE0DF656-1DE5-4C82-9BE1-B48FB90B0431}" presName="circ2Tx" presStyleLbl="revTx" presStyleIdx="0" presStyleCnt="0">
        <dgm:presLayoutVars>
          <dgm:chMax val="0"/>
          <dgm:chPref val="0"/>
          <dgm:bulletEnabled val="1"/>
        </dgm:presLayoutVars>
      </dgm:prSet>
      <dgm:spPr/>
      <dgm:t>
        <a:bodyPr/>
        <a:lstStyle/>
        <a:p>
          <a:endParaRPr lang="zh-TW" altLang="en-US"/>
        </a:p>
      </dgm:t>
    </dgm:pt>
    <dgm:pt modelId="{DDC4B6ED-A589-4A0E-8B01-58E853B6E887}" type="pres">
      <dgm:prSet presAssocID="{C46A5762-B0E6-484C-817D-F567619966F9}" presName="circ3" presStyleLbl="vennNode1" presStyleIdx="2" presStyleCnt="3" custScaleX="162843" custLinFactNeighborX="-35171"/>
      <dgm:spPr/>
      <dgm:t>
        <a:bodyPr/>
        <a:lstStyle/>
        <a:p>
          <a:endParaRPr lang="zh-TW" altLang="en-US"/>
        </a:p>
      </dgm:t>
    </dgm:pt>
    <dgm:pt modelId="{9BB54A52-BCED-48F2-860D-7598F710D208}" type="pres">
      <dgm:prSet presAssocID="{C46A5762-B0E6-484C-817D-F567619966F9}" presName="circ3Tx" presStyleLbl="revTx" presStyleIdx="0" presStyleCnt="0">
        <dgm:presLayoutVars>
          <dgm:chMax val="0"/>
          <dgm:chPref val="0"/>
          <dgm:bulletEnabled val="1"/>
        </dgm:presLayoutVars>
      </dgm:prSet>
      <dgm:spPr/>
      <dgm:t>
        <a:bodyPr/>
        <a:lstStyle/>
        <a:p>
          <a:endParaRPr lang="zh-TW" altLang="en-US"/>
        </a:p>
      </dgm:t>
    </dgm:pt>
  </dgm:ptLst>
  <dgm:cxnLst>
    <dgm:cxn modelId="{AD756EFF-7F8D-4CDB-9A13-6DC612477970}" srcId="{2FFB38FC-F4E5-4F47-A93D-006B0CBA9964}" destId="{C46A5762-B0E6-484C-817D-F567619966F9}" srcOrd="2" destOrd="0" parTransId="{DA644F68-6795-4DC5-A272-32AF19DE4672}" sibTransId="{F672D97E-2730-4CC0-ACC1-8F2F19A1448C}"/>
    <dgm:cxn modelId="{9EA561A7-632D-49AF-AA10-6E9FD7F4F204}" srcId="{2FFB38FC-F4E5-4F47-A93D-006B0CBA9964}" destId="{EE0DF656-1DE5-4C82-9BE1-B48FB90B0431}" srcOrd="1" destOrd="0" parTransId="{2907DCD6-9DA5-4D32-B00D-3CF7345B6E2C}" sibTransId="{9EB8864E-248B-4AC5-A9CC-DF058E77687A}"/>
    <dgm:cxn modelId="{B9B1B5F3-C6AA-404F-B4A0-E9C73590E070}" type="presOf" srcId="{C46A5762-B0E6-484C-817D-F567619966F9}" destId="{DDC4B6ED-A589-4A0E-8B01-58E853B6E887}" srcOrd="0" destOrd="0" presId="urn:microsoft.com/office/officeart/2005/8/layout/venn1"/>
    <dgm:cxn modelId="{E3148735-E602-4537-A745-6152DCD9D795}" type="presOf" srcId="{68CDA5F9-8A12-4A0A-A7A8-192EF5255D0C}" destId="{08C6730F-72AB-43EA-926A-FBBEC5FDAB72}" srcOrd="0" destOrd="0" presId="urn:microsoft.com/office/officeart/2005/8/layout/venn1"/>
    <dgm:cxn modelId="{85F802F0-75DF-4E8F-9B7B-5201DE426E8C}" type="presOf" srcId="{C46A5762-B0E6-484C-817D-F567619966F9}" destId="{9BB54A52-BCED-48F2-860D-7598F710D208}" srcOrd="1" destOrd="0" presId="urn:microsoft.com/office/officeart/2005/8/layout/venn1"/>
    <dgm:cxn modelId="{82A8B6F6-E2DA-4B9F-AE3C-911EB5B1B911}" type="presOf" srcId="{68CDA5F9-8A12-4A0A-A7A8-192EF5255D0C}" destId="{BF40FCBA-849B-4718-AB44-A76A6D45D1A7}" srcOrd="1" destOrd="0" presId="urn:microsoft.com/office/officeart/2005/8/layout/venn1"/>
    <dgm:cxn modelId="{2C0003C5-5B2C-464C-9EA2-30241FE096AA}" type="presOf" srcId="{EE0DF656-1DE5-4C82-9BE1-B48FB90B0431}" destId="{95A1EFED-0B54-48A6-B3F3-09A48E2EF8E3}" srcOrd="0" destOrd="0" presId="urn:microsoft.com/office/officeart/2005/8/layout/venn1"/>
    <dgm:cxn modelId="{BE0A21A5-599E-4823-B125-6FF44DD27928}" type="presOf" srcId="{2FFB38FC-F4E5-4F47-A93D-006B0CBA9964}" destId="{24CCE895-8088-450B-9686-7C4B57910311}" srcOrd="0" destOrd="0" presId="urn:microsoft.com/office/officeart/2005/8/layout/venn1"/>
    <dgm:cxn modelId="{75F392AA-80E2-47E3-8A0B-CCCA4DF856D3}" type="presOf" srcId="{EE0DF656-1DE5-4C82-9BE1-B48FB90B0431}" destId="{B84992F6-4A27-4BB4-BCAD-F02636EA26F2}" srcOrd="1" destOrd="0" presId="urn:microsoft.com/office/officeart/2005/8/layout/venn1"/>
    <dgm:cxn modelId="{8DE71B7A-231F-4ED8-80A0-03E3CDAABCC5}" srcId="{2FFB38FC-F4E5-4F47-A93D-006B0CBA9964}" destId="{68CDA5F9-8A12-4A0A-A7A8-192EF5255D0C}" srcOrd="0" destOrd="0" parTransId="{1239AAEF-75CE-47EA-B790-B4AA4928CB4D}" sibTransId="{FF80D7AF-C77E-42ED-B0FC-199B81E5E440}"/>
    <dgm:cxn modelId="{158AE938-232E-4734-8FBA-4FF998C56ECA}" type="presParOf" srcId="{24CCE895-8088-450B-9686-7C4B57910311}" destId="{08C6730F-72AB-43EA-926A-FBBEC5FDAB72}" srcOrd="0" destOrd="0" presId="urn:microsoft.com/office/officeart/2005/8/layout/venn1"/>
    <dgm:cxn modelId="{0D752001-A947-44C5-B33E-2A8522B9BE63}" type="presParOf" srcId="{24CCE895-8088-450B-9686-7C4B57910311}" destId="{BF40FCBA-849B-4718-AB44-A76A6D45D1A7}" srcOrd="1" destOrd="0" presId="urn:microsoft.com/office/officeart/2005/8/layout/venn1"/>
    <dgm:cxn modelId="{D392BE76-23E7-4BFE-856B-BE9D22077858}" type="presParOf" srcId="{24CCE895-8088-450B-9686-7C4B57910311}" destId="{95A1EFED-0B54-48A6-B3F3-09A48E2EF8E3}" srcOrd="2" destOrd="0" presId="urn:microsoft.com/office/officeart/2005/8/layout/venn1"/>
    <dgm:cxn modelId="{AFA9EAE4-0505-4186-BADA-4377EEBC2FA2}" type="presParOf" srcId="{24CCE895-8088-450B-9686-7C4B57910311}" destId="{B84992F6-4A27-4BB4-BCAD-F02636EA26F2}" srcOrd="3" destOrd="0" presId="urn:microsoft.com/office/officeart/2005/8/layout/venn1"/>
    <dgm:cxn modelId="{E2432F0F-C065-4C49-803B-5426B49DFEDD}" type="presParOf" srcId="{24CCE895-8088-450B-9686-7C4B57910311}" destId="{DDC4B6ED-A589-4A0E-8B01-58E853B6E887}" srcOrd="4" destOrd="0" presId="urn:microsoft.com/office/officeart/2005/8/layout/venn1"/>
    <dgm:cxn modelId="{396B97C0-5DA4-420E-8E66-516CA88E7A4C}" type="presParOf" srcId="{24CCE895-8088-450B-9686-7C4B57910311}" destId="{9BB54A52-BCED-48F2-860D-7598F710D208}" srcOrd="5" destOrd="0" presId="urn:microsoft.com/office/officeart/2005/8/layout/ven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D2E38316-5D9F-44DB-B7F4-3E87E688880E}" type="doc">
      <dgm:prSet loTypeId="urn:microsoft.com/office/officeart/2005/8/layout/vList2" loCatId="list" qsTypeId="urn:microsoft.com/office/officeart/2005/8/quickstyle/simple5" qsCatId="simple" csTypeId="urn:microsoft.com/office/officeart/2005/8/colors/colorful4" csCatId="colorful" phldr="1"/>
      <dgm:spPr/>
      <dgm:t>
        <a:bodyPr/>
        <a:lstStyle/>
        <a:p>
          <a:endParaRPr lang="zh-TW" altLang="en-US"/>
        </a:p>
      </dgm:t>
    </dgm:pt>
    <dgm:pt modelId="{1E911FA5-8A24-4837-815B-0C21DE6EA63F}">
      <dgm:prSet/>
      <dgm:spPr>
        <a:solidFill>
          <a:schemeClr val="accent2">
            <a:lumMod val="75000"/>
          </a:schemeClr>
        </a:solidFill>
      </dgm:spPr>
      <dgm:t>
        <a:bodyPr/>
        <a:lstStyle/>
        <a:p>
          <a:pPr rtl="0"/>
          <a:r>
            <a:rPr kumimoji="1" lang="en-US" dirty="0" smtClean="0">
              <a:solidFill>
                <a:schemeClr val="bg1"/>
              </a:solidFill>
            </a:rPr>
            <a:t>2. Do you consider the product name a factor? </a:t>
          </a:r>
        </a:p>
      </dgm:t>
    </dgm:pt>
    <dgm:pt modelId="{426FEDC4-F951-4535-8642-87C6A570D3B1}" type="parTrans" cxnId="{A922E98E-9F32-4A40-ADE8-D8AFFD69AE9C}">
      <dgm:prSet/>
      <dgm:spPr/>
      <dgm:t>
        <a:bodyPr/>
        <a:lstStyle/>
        <a:p>
          <a:endParaRPr lang="zh-TW" altLang="en-US"/>
        </a:p>
      </dgm:t>
    </dgm:pt>
    <dgm:pt modelId="{5BD5ACEB-5DEA-4123-A8E8-6A36634A32F3}" type="sibTrans" cxnId="{A922E98E-9F32-4A40-ADE8-D8AFFD69AE9C}">
      <dgm:prSet/>
      <dgm:spPr/>
      <dgm:t>
        <a:bodyPr/>
        <a:lstStyle/>
        <a:p>
          <a:endParaRPr lang="zh-TW" altLang="en-US"/>
        </a:p>
      </dgm:t>
    </dgm:pt>
    <dgm:pt modelId="{722F1F13-223A-4413-8FAD-F222C4294758}">
      <dgm:prSet/>
      <dgm:spPr>
        <a:solidFill>
          <a:schemeClr val="accent2">
            <a:lumMod val="60000"/>
            <a:lumOff val="40000"/>
          </a:schemeClr>
        </a:solidFill>
      </dgm:spPr>
      <dgm:t>
        <a:bodyPr/>
        <a:lstStyle/>
        <a:p>
          <a:pPr rtl="0"/>
          <a:r>
            <a:rPr lang="en-US" altLang="zh-TW" dirty="0" smtClean="0">
              <a:solidFill>
                <a:schemeClr val="tx1"/>
              </a:solidFill>
              <a:ea typeface="新細明體" charset="-120"/>
            </a:rPr>
            <a:t>Hint: 7% (1-Strongly disagree) + 13% (2-Disagree) = 20%</a:t>
          </a:r>
        </a:p>
        <a:p>
          <a:r>
            <a:rPr lang="en-US" altLang="zh-TW" dirty="0" smtClean="0">
              <a:solidFill>
                <a:schemeClr val="tx1"/>
              </a:solidFill>
              <a:ea typeface="新細明體" charset="-120"/>
            </a:rPr>
            <a:t>27% (4- Agree) + 33% (5-Strongly agree) = 60%</a:t>
          </a:r>
          <a:endParaRPr kumimoji="1" lang="en-US" dirty="0" smtClean="0">
            <a:solidFill>
              <a:schemeClr val="tx1"/>
            </a:solidFill>
          </a:endParaRPr>
        </a:p>
      </dgm:t>
    </dgm:pt>
    <dgm:pt modelId="{1C6C427A-AEE0-4E58-BC6D-E7FDF98F972F}" type="parTrans" cxnId="{E0D3A730-926C-46EF-ADC8-C343AD133D0B}">
      <dgm:prSet/>
      <dgm:spPr/>
      <dgm:t>
        <a:bodyPr/>
        <a:lstStyle/>
        <a:p>
          <a:endParaRPr lang="zh-TW" altLang="en-US"/>
        </a:p>
      </dgm:t>
    </dgm:pt>
    <dgm:pt modelId="{C221A421-3EB6-4725-9E30-DD200D9572A2}" type="sibTrans" cxnId="{E0D3A730-926C-46EF-ADC8-C343AD133D0B}">
      <dgm:prSet/>
      <dgm:spPr/>
      <dgm:t>
        <a:bodyPr/>
        <a:lstStyle/>
        <a:p>
          <a:endParaRPr lang="zh-TW" altLang="en-US"/>
        </a:p>
      </dgm:t>
    </dgm:pt>
    <dgm:pt modelId="{5253B3EC-33E8-4647-9FFC-9736C7B8A5CD}">
      <dgm:prSet/>
      <dgm:spPr>
        <a:solidFill>
          <a:schemeClr val="accent2">
            <a:lumMod val="50000"/>
          </a:schemeClr>
        </a:solidFill>
      </dgm:spPr>
      <dgm:t>
        <a:bodyPr/>
        <a:lstStyle/>
        <a:p>
          <a:pPr rtl="0"/>
          <a:r>
            <a:rPr kumimoji="1" lang="en-US" b="1" dirty="0" smtClean="0">
              <a:solidFill>
                <a:schemeClr val="bg1"/>
              </a:solidFill>
            </a:rPr>
            <a:t>1. Did the respondents tend to agree or</a:t>
          </a:r>
          <a:br>
            <a:rPr kumimoji="1" lang="en-US" b="1" dirty="0" smtClean="0">
              <a:solidFill>
                <a:schemeClr val="bg1"/>
              </a:solidFill>
            </a:rPr>
          </a:br>
          <a:r>
            <a:rPr kumimoji="1" lang="en-US" b="1" dirty="0" smtClean="0">
              <a:solidFill>
                <a:schemeClr val="bg1"/>
              </a:solidFill>
            </a:rPr>
            <a:t>    disagree with the statement that “name </a:t>
          </a:r>
          <a:r>
            <a:rPr kumimoji="1" lang="en-US" altLang="zh-TW" b="1" dirty="0" smtClean="0">
              <a:solidFill>
                <a:schemeClr val="bg1"/>
              </a:solidFill>
            </a:rPr>
            <a:t>of the</a:t>
          </a:r>
          <a:br>
            <a:rPr kumimoji="1" lang="en-US" altLang="zh-TW" b="1" dirty="0" smtClean="0">
              <a:solidFill>
                <a:schemeClr val="bg1"/>
              </a:solidFill>
            </a:rPr>
          </a:br>
          <a:r>
            <a:rPr kumimoji="1" lang="en-US" altLang="zh-TW" b="1" dirty="0" smtClean="0">
              <a:solidFill>
                <a:schemeClr val="bg1"/>
              </a:solidFill>
            </a:rPr>
            <a:t>    product</a:t>
          </a:r>
          <a:r>
            <a:rPr kumimoji="1" lang="zh-TW" b="1" dirty="0" smtClean="0">
              <a:solidFill>
                <a:schemeClr val="bg1"/>
              </a:solidFill>
            </a:rPr>
            <a:t>”</a:t>
          </a:r>
          <a:r>
            <a:rPr kumimoji="1" lang="en-US" altLang="zh-TW" b="1" dirty="0" smtClean="0">
              <a:solidFill>
                <a:schemeClr val="bg1"/>
              </a:solidFill>
            </a:rPr>
            <a:t>is a </a:t>
          </a:r>
          <a:r>
            <a:rPr lang="en-US" altLang="zh-TW" b="1" dirty="0" smtClean="0">
              <a:ln>
                <a:prstDash val="solid"/>
              </a:ln>
              <a:solidFill>
                <a:schemeClr val="bg1"/>
              </a:solidFill>
              <a:effectLst>
                <a:outerShdw blurRad="88000" dist="50800" dir="5040000" algn="tl">
                  <a:schemeClr val="accent4">
                    <a:tint val="80000"/>
                    <a:satMod val="250000"/>
                    <a:alpha val="45000"/>
                  </a:schemeClr>
                </a:outerShdw>
              </a:effectLst>
            </a:rPr>
            <a:t>factor affecting your purchase</a:t>
          </a:r>
          <a:r>
            <a:rPr kumimoji="1" lang="en-US" b="1" dirty="0" smtClean="0">
              <a:solidFill>
                <a:schemeClr val="bg1"/>
              </a:solidFill>
            </a:rPr>
            <a:t>?</a:t>
          </a:r>
        </a:p>
      </dgm:t>
    </dgm:pt>
    <dgm:pt modelId="{BB45F152-F323-47CE-82AE-292A1EFCA202}" type="sibTrans" cxnId="{BC723BDD-C828-4D3E-A7A3-6C8C61E46B6A}">
      <dgm:prSet/>
      <dgm:spPr/>
      <dgm:t>
        <a:bodyPr/>
        <a:lstStyle/>
        <a:p>
          <a:endParaRPr lang="zh-TW" altLang="en-US"/>
        </a:p>
      </dgm:t>
    </dgm:pt>
    <dgm:pt modelId="{F4DEF918-22ED-40CC-A23D-7150147C19BD}" type="parTrans" cxnId="{BC723BDD-C828-4D3E-A7A3-6C8C61E46B6A}">
      <dgm:prSet/>
      <dgm:spPr/>
      <dgm:t>
        <a:bodyPr/>
        <a:lstStyle/>
        <a:p>
          <a:endParaRPr lang="zh-TW" altLang="en-US"/>
        </a:p>
      </dgm:t>
    </dgm:pt>
    <dgm:pt modelId="{17F64C91-BCA7-4936-8790-935A094DD734}" type="pres">
      <dgm:prSet presAssocID="{D2E38316-5D9F-44DB-B7F4-3E87E688880E}" presName="linear" presStyleCnt="0">
        <dgm:presLayoutVars>
          <dgm:animLvl val="lvl"/>
          <dgm:resizeHandles val="exact"/>
        </dgm:presLayoutVars>
      </dgm:prSet>
      <dgm:spPr/>
      <dgm:t>
        <a:bodyPr/>
        <a:lstStyle/>
        <a:p>
          <a:endParaRPr lang="zh-TW" altLang="en-US"/>
        </a:p>
      </dgm:t>
    </dgm:pt>
    <dgm:pt modelId="{BD77B1A2-5CF5-4CCC-92C8-6B4C0CDF7B24}" type="pres">
      <dgm:prSet presAssocID="{5253B3EC-33E8-4647-9FFC-9736C7B8A5CD}" presName="parentText" presStyleLbl="node1" presStyleIdx="0" presStyleCnt="3">
        <dgm:presLayoutVars>
          <dgm:chMax val="0"/>
          <dgm:bulletEnabled val="1"/>
        </dgm:presLayoutVars>
      </dgm:prSet>
      <dgm:spPr/>
      <dgm:t>
        <a:bodyPr/>
        <a:lstStyle/>
        <a:p>
          <a:endParaRPr lang="zh-TW" altLang="en-US"/>
        </a:p>
      </dgm:t>
    </dgm:pt>
    <dgm:pt modelId="{5F03C5D5-0626-4EE1-B0D9-407201DB474A}" type="pres">
      <dgm:prSet presAssocID="{BB45F152-F323-47CE-82AE-292A1EFCA202}" presName="spacer" presStyleCnt="0"/>
      <dgm:spPr/>
    </dgm:pt>
    <dgm:pt modelId="{E6E1337B-0BDB-4997-9253-F4803FCD971D}" type="pres">
      <dgm:prSet presAssocID="{1E911FA5-8A24-4837-815B-0C21DE6EA63F}" presName="parentText" presStyleLbl="node1" presStyleIdx="1" presStyleCnt="3">
        <dgm:presLayoutVars>
          <dgm:chMax val="0"/>
          <dgm:bulletEnabled val="1"/>
        </dgm:presLayoutVars>
      </dgm:prSet>
      <dgm:spPr/>
      <dgm:t>
        <a:bodyPr/>
        <a:lstStyle/>
        <a:p>
          <a:endParaRPr lang="zh-TW" altLang="en-US"/>
        </a:p>
      </dgm:t>
    </dgm:pt>
    <dgm:pt modelId="{1653C5F5-9642-4295-99A0-8031954F9367}" type="pres">
      <dgm:prSet presAssocID="{5BD5ACEB-5DEA-4123-A8E8-6A36634A32F3}" presName="spacer" presStyleCnt="0"/>
      <dgm:spPr/>
    </dgm:pt>
    <dgm:pt modelId="{375E84A7-4486-4A4B-A9B4-971B7A3FAA74}" type="pres">
      <dgm:prSet presAssocID="{722F1F13-223A-4413-8FAD-F222C4294758}" presName="parentText" presStyleLbl="node1" presStyleIdx="2" presStyleCnt="3">
        <dgm:presLayoutVars>
          <dgm:chMax val="0"/>
          <dgm:bulletEnabled val="1"/>
        </dgm:presLayoutVars>
      </dgm:prSet>
      <dgm:spPr/>
      <dgm:t>
        <a:bodyPr/>
        <a:lstStyle/>
        <a:p>
          <a:endParaRPr lang="zh-TW" altLang="en-US"/>
        </a:p>
      </dgm:t>
    </dgm:pt>
  </dgm:ptLst>
  <dgm:cxnLst>
    <dgm:cxn modelId="{E0D3A730-926C-46EF-ADC8-C343AD133D0B}" srcId="{D2E38316-5D9F-44DB-B7F4-3E87E688880E}" destId="{722F1F13-223A-4413-8FAD-F222C4294758}" srcOrd="2" destOrd="0" parTransId="{1C6C427A-AEE0-4E58-BC6D-E7FDF98F972F}" sibTransId="{C221A421-3EB6-4725-9E30-DD200D9572A2}"/>
    <dgm:cxn modelId="{BC723BDD-C828-4D3E-A7A3-6C8C61E46B6A}" srcId="{D2E38316-5D9F-44DB-B7F4-3E87E688880E}" destId="{5253B3EC-33E8-4647-9FFC-9736C7B8A5CD}" srcOrd="0" destOrd="0" parTransId="{F4DEF918-22ED-40CC-A23D-7150147C19BD}" sibTransId="{BB45F152-F323-47CE-82AE-292A1EFCA202}"/>
    <dgm:cxn modelId="{184B2777-8BEF-4462-AE7B-7173A70D901E}" type="presOf" srcId="{722F1F13-223A-4413-8FAD-F222C4294758}" destId="{375E84A7-4486-4A4B-A9B4-971B7A3FAA74}" srcOrd="0" destOrd="0" presId="urn:microsoft.com/office/officeart/2005/8/layout/vList2"/>
    <dgm:cxn modelId="{A922E98E-9F32-4A40-ADE8-D8AFFD69AE9C}" srcId="{D2E38316-5D9F-44DB-B7F4-3E87E688880E}" destId="{1E911FA5-8A24-4837-815B-0C21DE6EA63F}" srcOrd="1" destOrd="0" parTransId="{426FEDC4-F951-4535-8642-87C6A570D3B1}" sibTransId="{5BD5ACEB-5DEA-4123-A8E8-6A36634A32F3}"/>
    <dgm:cxn modelId="{846AA384-DB60-442D-A09E-23F6168F84C1}" type="presOf" srcId="{5253B3EC-33E8-4647-9FFC-9736C7B8A5CD}" destId="{BD77B1A2-5CF5-4CCC-92C8-6B4C0CDF7B24}" srcOrd="0" destOrd="0" presId="urn:microsoft.com/office/officeart/2005/8/layout/vList2"/>
    <dgm:cxn modelId="{045EDFF8-F433-41DF-BC36-DC0E6FAB4D6A}" type="presOf" srcId="{D2E38316-5D9F-44DB-B7F4-3E87E688880E}" destId="{17F64C91-BCA7-4936-8790-935A094DD734}" srcOrd="0" destOrd="0" presId="urn:microsoft.com/office/officeart/2005/8/layout/vList2"/>
    <dgm:cxn modelId="{3DBCFD63-C63C-42F8-BAB0-1861AB757BA1}" type="presOf" srcId="{1E911FA5-8A24-4837-815B-0C21DE6EA63F}" destId="{E6E1337B-0BDB-4997-9253-F4803FCD971D}" srcOrd="0" destOrd="0" presId="urn:microsoft.com/office/officeart/2005/8/layout/vList2"/>
    <dgm:cxn modelId="{91AA3C3A-AC44-425E-A05F-58D1C2AE04F4}" type="presParOf" srcId="{17F64C91-BCA7-4936-8790-935A094DD734}" destId="{BD77B1A2-5CF5-4CCC-92C8-6B4C0CDF7B24}" srcOrd="0" destOrd="0" presId="urn:microsoft.com/office/officeart/2005/8/layout/vList2"/>
    <dgm:cxn modelId="{BB514863-512B-4BA6-98E3-AC8C5EA8A114}" type="presParOf" srcId="{17F64C91-BCA7-4936-8790-935A094DD734}" destId="{5F03C5D5-0626-4EE1-B0D9-407201DB474A}" srcOrd="1" destOrd="0" presId="urn:microsoft.com/office/officeart/2005/8/layout/vList2"/>
    <dgm:cxn modelId="{B6AC01C5-7604-46BF-9802-F420C85E0794}" type="presParOf" srcId="{17F64C91-BCA7-4936-8790-935A094DD734}" destId="{E6E1337B-0BDB-4997-9253-F4803FCD971D}" srcOrd="2" destOrd="0" presId="urn:microsoft.com/office/officeart/2005/8/layout/vList2"/>
    <dgm:cxn modelId="{62BE5DA6-D12C-4E67-99CF-500E076507C4}" type="presParOf" srcId="{17F64C91-BCA7-4936-8790-935A094DD734}" destId="{1653C5F5-9642-4295-99A0-8031954F9367}" srcOrd="3" destOrd="0" presId="urn:microsoft.com/office/officeart/2005/8/layout/vList2"/>
    <dgm:cxn modelId="{163593FE-E6B5-4014-8B02-7533638F5BA8}" type="presParOf" srcId="{17F64C91-BCA7-4936-8790-935A094DD734}" destId="{375E84A7-4486-4A4B-A9B4-971B7A3FAA74}"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4CFC8140-7BB5-4C34-A354-8B619F5CC9C0}" type="doc">
      <dgm:prSet loTypeId="urn:microsoft.com/office/officeart/2005/8/layout/vList2" loCatId="list" qsTypeId="urn:microsoft.com/office/officeart/2005/8/quickstyle/simple5" qsCatId="simple" csTypeId="urn:microsoft.com/office/officeart/2005/8/colors/colorful4" csCatId="colorful" phldr="1"/>
      <dgm:spPr/>
      <dgm:t>
        <a:bodyPr/>
        <a:lstStyle/>
        <a:p>
          <a:endParaRPr lang="zh-TW" altLang="en-US"/>
        </a:p>
      </dgm:t>
    </dgm:pt>
    <dgm:pt modelId="{2BA71235-8A23-4470-AAB8-74921CD10287}">
      <dgm:prSet custT="1"/>
      <dgm:spPr>
        <a:solidFill>
          <a:schemeClr val="accent2">
            <a:lumMod val="50000"/>
          </a:schemeClr>
        </a:solidFill>
      </dgm:spPr>
      <dgm:t>
        <a:bodyPr/>
        <a:lstStyle/>
        <a:p>
          <a:pPr rtl="0"/>
          <a:r>
            <a:rPr kumimoji="1" lang="en-US" sz="2600" b="0" dirty="0" smtClean="0"/>
            <a:t>1. Did the respondents tend to agree or disagree with the    statement that </a:t>
          </a:r>
          <a:r>
            <a:rPr kumimoji="1" lang="en-US" sz="2600" b="0" dirty="0" smtClean="0">
              <a:solidFill>
                <a:schemeClr val="bg1"/>
              </a:solidFill>
            </a:rPr>
            <a:t>“name </a:t>
          </a:r>
          <a:r>
            <a:rPr kumimoji="1" lang="en-US" altLang="zh-TW" sz="2600" b="0" dirty="0" smtClean="0">
              <a:solidFill>
                <a:schemeClr val="bg1"/>
              </a:solidFill>
            </a:rPr>
            <a:t>of the  product</a:t>
          </a:r>
          <a:r>
            <a:rPr kumimoji="1" lang="zh-TW" sz="2600" b="0" dirty="0" smtClean="0">
              <a:solidFill>
                <a:schemeClr val="bg1"/>
              </a:solidFill>
            </a:rPr>
            <a:t>”</a:t>
          </a:r>
          <a:r>
            <a:rPr kumimoji="1" lang="en-US" altLang="zh-TW" sz="2600" b="0" dirty="0" smtClean="0">
              <a:solidFill>
                <a:schemeClr val="bg1"/>
              </a:solidFill>
            </a:rPr>
            <a:t>is a </a:t>
          </a:r>
          <a:r>
            <a:rPr lang="en-US" altLang="zh-TW" sz="2600" b="0" dirty="0" smtClean="0">
              <a:ln>
                <a:prstDash val="solid"/>
              </a:ln>
              <a:solidFill>
                <a:schemeClr val="bg1"/>
              </a:solidFill>
              <a:effectLst>
                <a:outerShdw blurRad="88000" dist="50800" dir="5040000" algn="tl">
                  <a:schemeClr val="accent4">
                    <a:tint val="80000"/>
                    <a:satMod val="250000"/>
                    <a:alpha val="45000"/>
                  </a:schemeClr>
                </a:outerShdw>
              </a:effectLst>
            </a:rPr>
            <a:t>factor affecting your purchase</a:t>
          </a:r>
          <a:r>
            <a:rPr kumimoji="1" lang="en-US" sz="2600" b="0" dirty="0" smtClean="0"/>
            <a:t>?</a:t>
          </a:r>
          <a:endParaRPr lang="zh-TW" sz="2600" b="0" dirty="0"/>
        </a:p>
      </dgm:t>
    </dgm:pt>
    <dgm:pt modelId="{47F1AE1B-B6DA-4F74-864B-BED1526DE0D9}" type="parTrans" cxnId="{6E09DE8F-AF32-4422-8783-3CA369165B99}">
      <dgm:prSet/>
      <dgm:spPr/>
      <dgm:t>
        <a:bodyPr/>
        <a:lstStyle/>
        <a:p>
          <a:endParaRPr lang="zh-TW" altLang="en-US" sz="2000" b="0"/>
        </a:p>
      </dgm:t>
    </dgm:pt>
    <dgm:pt modelId="{DAB98939-45D2-4580-94A5-152F9D330B2F}" type="sibTrans" cxnId="{6E09DE8F-AF32-4422-8783-3CA369165B99}">
      <dgm:prSet/>
      <dgm:spPr/>
      <dgm:t>
        <a:bodyPr/>
        <a:lstStyle/>
        <a:p>
          <a:endParaRPr lang="zh-TW" altLang="en-US" sz="2000" b="0"/>
        </a:p>
      </dgm:t>
    </dgm:pt>
    <dgm:pt modelId="{A9C08B4C-8188-4B0E-AFA1-36F7CD215AF3}">
      <dgm:prSet custT="1"/>
      <dgm:spPr>
        <a:solidFill>
          <a:schemeClr val="accent2">
            <a:lumMod val="75000"/>
          </a:schemeClr>
        </a:solidFill>
      </dgm:spPr>
      <dgm:t>
        <a:bodyPr/>
        <a:lstStyle/>
        <a:p>
          <a:pPr rtl="0"/>
          <a:r>
            <a:rPr kumimoji="1" lang="en-US" sz="2800" b="0" i="1" dirty="0" smtClean="0"/>
            <a:t>Answer: More respondents (60%) tend to agree or strongly agree with the statement.</a:t>
          </a:r>
          <a:endParaRPr lang="zh-TW" sz="2800" b="0" dirty="0"/>
        </a:p>
      </dgm:t>
    </dgm:pt>
    <dgm:pt modelId="{4DE8E274-BBA3-487D-96A8-FF1C7D9F136C}" type="parTrans" cxnId="{3856C344-EE3B-4934-AA17-BC38815EBFC7}">
      <dgm:prSet/>
      <dgm:spPr/>
      <dgm:t>
        <a:bodyPr/>
        <a:lstStyle/>
        <a:p>
          <a:endParaRPr lang="zh-TW" altLang="en-US" sz="2000" b="0"/>
        </a:p>
      </dgm:t>
    </dgm:pt>
    <dgm:pt modelId="{796DD5E6-A258-4820-A360-8FE1A770C790}" type="sibTrans" cxnId="{3856C344-EE3B-4934-AA17-BC38815EBFC7}">
      <dgm:prSet/>
      <dgm:spPr/>
      <dgm:t>
        <a:bodyPr/>
        <a:lstStyle/>
        <a:p>
          <a:endParaRPr lang="zh-TW" altLang="en-US" sz="2000" b="0"/>
        </a:p>
      </dgm:t>
    </dgm:pt>
    <dgm:pt modelId="{3C2B3FE1-B4CC-4C29-AD1E-B65372104AA3}">
      <dgm:prSet custT="1"/>
      <dgm:spPr>
        <a:solidFill>
          <a:schemeClr val="accent2">
            <a:lumMod val="60000"/>
            <a:lumOff val="40000"/>
          </a:schemeClr>
        </a:solidFill>
      </dgm:spPr>
      <dgm:t>
        <a:bodyPr/>
        <a:lstStyle/>
        <a:p>
          <a:pPr rtl="0"/>
          <a:r>
            <a:rPr kumimoji="1" lang="en-US" sz="2400" b="0" dirty="0" smtClean="0">
              <a:solidFill>
                <a:schemeClr val="tx1"/>
              </a:solidFill>
            </a:rPr>
            <a:t>2. Do you consider the product name a factor? </a:t>
          </a:r>
          <a:endParaRPr lang="zh-TW" sz="2400" b="0" dirty="0">
            <a:solidFill>
              <a:schemeClr val="tx1"/>
            </a:solidFill>
          </a:endParaRPr>
        </a:p>
      </dgm:t>
    </dgm:pt>
    <dgm:pt modelId="{EE97C5F1-FD6C-47A6-B8A1-1F0A0022C5E9}" type="parTrans" cxnId="{06A89FB2-DB5D-47F3-83C7-B418E25D8E65}">
      <dgm:prSet/>
      <dgm:spPr/>
      <dgm:t>
        <a:bodyPr/>
        <a:lstStyle/>
        <a:p>
          <a:endParaRPr lang="zh-TW" altLang="en-US" sz="2000" b="0"/>
        </a:p>
      </dgm:t>
    </dgm:pt>
    <dgm:pt modelId="{DCA6B2CB-6E36-4A41-AFB5-EE5D5585C653}" type="sibTrans" cxnId="{06A89FB2-DB5D-47F3-83C7-B418E25D8E65}">
      <dgm:prSet/>
      <dgm:spPr/>
      <dgm:t>
        <a:bodyPr/>
        <a:lstStyle/>
        <a:p>
          <a:endParaRPr lang="zh-TW" altLang="en-US" sz="2000" b="0"/>
        </a:p>
      </dgm:t>
    </dgm:pt>
    <dgm:pt modelId="{F0F5B8E2-AC10-4F6E-B481-C7B1648E81DC}">
      <dgm:prSet custT="1"/>
      <dgm:spPr>
        <a:solidFill>
          <a:schemeClr val="accent2">
            <a:lumMod val="40000"/>
            <a:lumOff val="60000"/>
          </a:schemeClr>
        </a:solidFill>
      </dgm:spPr>
      <dgm:t>
        <a:bodyPr/>
        <a:lstStyle/>
        <a:p>
          <a:pPr rtl="0"/>
          <a:r>
            <a:rPr kumimoji="1" lang="en-US" sz="2000" b="0" i="1" dirty="0" smtClean="0">
              <a:solidFill>
                <a:schemeClr val="tx1"/>
              </a:solidFill>
            </a:rPr>
            <a:t>Answer: Statistically, it is assumed if an overall response over 50% is saying ‘agree’ , ‘name of the product’ would become a factor; an overall response under 50%, ‘name of the product’ would become a non-factor. The new brand name of the product should be considered a factor.</a:t>
          </a:r>
          <a:endParaRPr lang="zh-TW" sz="2000" b="0" i="1" dirty="0">
            <a:solidFill>
              <a:schemeClr val="tx1"/>
            </a:solidFill>
          </a:endParaRPr>
        </a:p>
      </dgm:t>
    </dgm:pt>
    <dgm:pt modelId="{A7DFBC22-551A-4415-855B-4D3FC1FA1B08}" type="parTrans" cxnId="{3C93747F-DCD6-46A5-8666-DE00377953A3}">
      <dgm:prSet/>
      <dgm:spPr/>
      <dgm:t>
        <a:bodyPr/>
        <a:lstStyle/>
        <a:p>
          <a:endParaRPr lang="zh-TW" altLang="en-US" sz="2000" b="0"/>
        </a:p>
      </dgm:t>
    </dgm:pt>
    <dgm:pt modelId="{CDBDCFA1-B16F-4E15-A448-9C311A2FB929}" type="sibTrans" cxnId="{3C93747F-DCD6-46A5-8666-DE00377953A3}">
      <dgm:prSet/>
      <dgm:spPr/>
      <dgm:t>
        <a:bodyPr/>
        <a:lstStyle/>
        <a:p>
          <a:endParaRPr lang="zh-TW" altLang="en-US" sz="2000" b="0"/>
        </a:p>
      </dgm:t>
    </dgm:pt>
    <dgm:pt modelId="{FD733D55-1D84-4143-BB5F-011985BE9909}" type="pres">
      <dgm:prSet presAssocID="{4CFC8140-7BB5-4C34-A354-8B619F5CC9C0}" presName="linear" presStyleCnt="0">
        <dgm:presLayoutVars>
          <dgm:animLvl val="lvl"/>
          <dgm:resizeHandles val="exact"/>
        </dgm:presLayoutVars>
      </dgm:prSet>
      <dgm:spPr/>
      <dgm:t>
        <a:bodyPr/>
        <a:lstStyle/>
        <a:p>
          <a:endParaRPr lang="zh-TW" altLang="en-US"/>
        </a:p>
      </dgm:t>
    </dgm:pt>
    <dgm:pt modelId="{4478B068-C12E-4A42-BA6E-FDA8649A8AF6}" type="pres">
      <dgm:prSet presAssocID="{2BA71235-8A23-4470-AAB8-74921CD10287}" presName="parentText" presStyleLbl="node1" presStyleIdx="0" presStyleCnt="4" custScaleX="99583">
        <dgm:presLayoutVars>
          <dgm:chMax val="0"/>
          <dgm:bulletEnabled val="1"/>
        </dgm:presLayoutVars>
      </dgm:prSet>
      <dgm:spPr/>
      <dgm:t>
        <a:bodyPr/>
        <a:lstStyle/>
        <a:p>
          <a:endParaRPr lang="zh-TW" altLang="en-US"/>
        </a:p>
      </dgm:t>
    </dgm:pt>
    <dgm:pt modelId="{BF2305B5-328A-4ED2-80FD-65C6C2753DC3}" type="pres">
      <dgm:prSet presAssocID="{DAB98939-45D2-4580-94A5-152F9D330B2F}" presName="spacer" presStyleCnt="0"/>
      <dgm:spPr/>
    </dgm:pt>
    <dgm:pt modelId="{014B950B-3DB8-4B86-8553-835B6A65DFCE}" type="pres">
      <dgm:prSet presAssocID="{A9C08B4C-8188-4B0E-AFA1-36F7CD215AF3}" presName="parentText" presStyleLbl="node1" presStyleIdx="1" presStyleCnt="4">
        <dgm:presLayoutVars>
          <dgm:chMax val="0"/>
          <dgm:bulletEnabled val="1"/>
        </dgm:presLayoutVars>
      </dgm:prSet>
      <dgm:spPr/>
      <dgm:t>
        <a:bodyPr/>
        <a:lstStyle/>
        <a:p>
          <a:endParaRPr lang="zh-TW" altLang="en-US"/>
        </a:p>
      </dgm:t>
    </dgm:pt>
    <dgm:pt modelId="{67337D52-57CB-4B22-8181-56202AC3DA48}" type="pres">
      <dgm:prSet presAssocID="{796DD5E6-A258-4820-A360-8FE1A770C790}" presName="spacer" presStyleCnt="0"/>
      <dgm:spPr/>
    </dgm:pt>
    <dgm:pt modelId="{6C90D33A-BC95-4C27-BA3E-F31ECA2716AB}" type="pres">
      <dgm:prSet presAssocID="{3C2B3FE1-B4CC-4C29-AD1E-B65372104AA3}" presName="parentText" presStyleLbl="node1" presStyleIdx="2" presStyleCnt="4" custScaleX="89219" custScaleY="61166">
        <dgm:presLayoutVars>
          <dgm:chMax val="0"/>
          <dgm:bulletEnabled val="1"/>
        </dgm:presLayoutVars>
      </dgm:prSet>
      <dgm:spPr/>
      <dgm:t>
        <a:bodyPr/>
        <a:lstStyle/>
        <a:p>
          <a:endParaRPr lang="zh-TW" altLang="en-US"/>
        </a:p>
      </dgm:t>
    </dgm:pt>
    <dgm:pt modelId="{1584EAA7-F1E0-4136-8637-7C213AC0B02C}" type="pres">
      <dgm:prSet presAssocID="{DCA6B2CB-6E36-4A41-AFB5-EE5D5585C653}" presName="spacer" presStyleCnt="0"/>
      <dgm:spPr/>
    </dgm:pt>
    <dgm:pt modelId="{D85F0E6F-194C-48EA-85A4-96F4414198B2}" type="pres">
      <dgm:prSet presAssocID="{F0F5B8E2-AC10-4F6E-B481-C7B1648E81DC}" presName="parentText" presStyleLbl="node1" presStyleIdx="3" presStyleCnt="4">
        <dgm:presLayoutVars>
          <dgm:chMax val="0"/>
          <dgm:bulletEnabled val="1"/>
        </dgm:presLayoutVars>
      </dgm:prSet>
      <dgm:spPr/>
      <dgm:t>
        <a:bodyPr/>
        <a:lstStyle/>
        <a:p>
          <a:endParaRPr lang="zh-TW" altLang="en-US"/>
        </a:p>
      </dgm:t>
    </dgm:pt>
  </dgm:ptLst>
  <dgm:cxnLst>
    <dgm:cxn modelId="{BC82847D-A7E0-4BE2-9187-B95C0A77AFDC}" type="presOf" srcId="{4CFC8140-7BB5-4C34-A354-8B619F5CC9C0}" destId="{FD733D55-1D84-4143-BB5F-011985BE9909}" srcOrd="0" destOrd="0" presId="urn:microsoft.com/office/officeart/2005/8/layout/vList2"/>
    <dgm:cxn modelId="{6E09DE8F-AF32-4422-8783-3CA369165B99}" srcId="{4CFC8140-7BB5-4C34-A354-8B619F5CC9C0}" destId="{2BA71235-8A23-4470-AAB8-74921CD10287}" srcOrd="0" destOrd="0" parTransId="{47F1AE1B-B6DA-4F74-864B-BED1526DE0D9}" sibTransId="{DAB98939-45D2-4580-94A5-152F9D330B2F}"/>
    <dgm:cxn modelId="{3C93747F-DCD6-46A5-8666-DE00377953A3}" srcId="{4CFC8140-7BB5-4C34-A354-8B619F5CC9C0}" destId="{F0F5B8E2-AC10-4F6E-B481-C7B1648E81DC}" srcOrd="3" destOrd="0" parTransId="{A7DFBC22-551A-4415-855B-4D3FC1FA1B08}" sibTransId="{CDBDCFA1-B16F-4E15-A448-9C311A2FB929}"/>
    <dgm:cxn modelId="{3856C344-EE3B-4934-AA17-BC38815EBFC7}" srcId="{4CFC8140-7BB5-4C34-A354-8B619F5CC9C0}" destId="{A9C08B4C-8188-4B0E-AFA1-36F7CD215AF3}" srcOrd="1" destOrd="0" parTransId="{4DE8E274-BBA3-487D-96A8-FF1C7D9F136C}" sibTransId="{796DD5E6-A258-4820-A360-8FE1A770C790}"/>
    <dgm:cxn modelId="{7BC95E6C-90EB-4A55-9A8A-D4EA4CE77C8B}" type="presOf" srcId="{A9C08B4C-8188-4B0E-AFA1-36F7CD215AF3}" destId="{014B950B-3DB8-4B86-8553-835B6A65DFCE}" srcOrd="0" destOrd="0" presId="urn:microsoft.com/office/officeart/2005/8/layout/vList2"/>
    <dgm:cxn modelId="{06A89FB2-DB5D-47F3-83C7-B418E25D8E65}" srcId="{4CFC8140-7BB5-4C34-A354-8B619F5CC9C0}" destId="{3C2B3FE1-B4CC-4C29-AD1E-B65372104AA3}" srcOrd="2" destOrd="0" parTransId="{EE97C5F1-FD6C-47A6-B8A1-1F0A0022C5E9}" sibTransId="{DCA6B2CB-6E36-4A41-AFB5-EE5D5585C653}"/>
    <dgm:cxn modelId="{119DC83F-F420-4605-AC2E-AFF8BE4A9E99}" type="presOf" srcId="{3C2B3FE1-B4CC-4C29-AD1E-B65372104AA3}" destId="{6C90D33A-BC95-4C27-BA3E-F31ECA2716AB}" srcOrd="0" destOrd="0" presId="urn:microsoft.com/office/officeart/2005/8/layout/vList2"/>
    <dgm:cxn modelId="{EA1E81C4-397A-46F0-A203-5F7D41E9EC80}" type="presOf" srcId="{F0F5B8E2-AC10-4F6E-B481-C7B1648E81DC}" destId="{D85F0E6F-194C-48EA-85A4-96F4414198B2}" srcOrd="0" destOrd="0" presId="urn:microsoft.com/office/officeart/2005/8/layout/vList2"/>
    <dgm:cxn modelId="{8847A0DB-D6D5-41CF-BDF5-34A74998991E}" type="presOf" srcId="{2BA71235-8A23-4470-AAB8-74921CD10287}" destId="{4478B068-C12E-4A42-BA6E-FDA8649A8AF6}" srcOrd="0" destOrd="0" presId="urn:microsoft.com/office/officeart/2005/8/layout/vList2"/>
    <dgm:cxn modelId="{E6E53756-8255-4559-B346-1F6DB56ADAD7}" type="presParOf" srcId="{FD733D55-1D84-4143-BB5F-011985BE9909}" destId="{4478B068-C12E-4A42-BA6E-FDA8649A8AF6}" srcOrd="0" destOrd="0" presId="urn:microsoft.com/office/officeart/2005/8/layout/vList2"/>
    <dgm:cxn modelId="{BF919DDC-5120-4E9A-A77A-84ECEA183243}" type="presParOf" srcId="{FD733D55-1D84-4143-BB5F-011985BE9909}" destId="{BF2305B5-328A-4ED2-80FD-65C6C2753DC3}" srcOrd="1" destOrd="0" presId="urn:microsoft.com/office/officeart/2005/8/layout/vList2"/>
    <dgm:cxn modelId="{EAB85A02-BDF3-4905-AF37-41FEE212987B}" type="presParOf" srcId="{FD733D55-1D84-4143-BB5F-011985BE9909}" destId="{014B950B-3DB8-4B86-8553-835B6A65DFCE}" srcOrd="2" destOrd="0" presId="urn:microsoft.com/office/officeart/2005/8/layout/vList2"/>
    <dgm:cxn modelId="{21103E26-0D28-4F0F-B10D-3444E48FE2E3}" type="presParOf" srcId="{FD733D55-1D84-4143-BB5F-011985BE9909}" destId="{67337D52-57CB-4B22-8181-56202AC3DA48}" srcOrd="3" destOrd="0" presId="urn:microsoft.com/office/officeart/2005/8/layout/vList2"/>
    <dgm:cxn modelId="{9B9DD385-D42D-4D35-8C3C-7DF400049DF9}" type="presParOf" srcId="{FD733D55-1D84-4143-BB5F-011985BE9909}" destId="{6C90D33A-BC95-4C27-BA3E-F31ECA2716AB}" srcOrd="4" destOrd="0" presId="urn:microsoft.com/office/officeart/2005/8/layout/vList2"/>
    <dgm:cxn modelId="{C84AFC87-DE51-4DEB-91FB-9EBDA75F0C1E}" type="presParOf" srcId="{FD733D55-1D84-4143-BB5F-011985BE9909}" destId="{1584EAA7-F1E0-4136-8637-7C213AC0B02C}" srcOrd="5" destOrd="0" presId="urn:microsoft.com/office/officeart/2005/8/layout/vList2"/>
    <dgm:cxn modelId="{C7B492CA-36C9-4EBE-B052-B61141965AEB}" type="presParOf" srcId="{FD733D55-1D84-4143-BB5F-011985BE9909}" destId="{D85F0E6F-194C-48EA-85A4-96F4414198B2}"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F6505D51-6EA7-43E8-8DA0-A7BAFFE6F508}" type="doc">
      <dgm:prSet loTypeId="urn:microsoft.com/office/officeart/2005/8/layout/vList2" loCatId="list" qsTypeId="urn:microsoft.com/office/officeart/2005/8/quickstyle/simple5" qsCatId="simple" csTypeId="urn:microsoft.com/office/officeart/2005/8/colors/accent2_5" csCatId="accent2" phldr="1"/>
      <dgm:spPr/>
      <dgm:t>
        <a:bodyPr/>
        <a:lstStyle/>
        <a:p>
          <a:endParaRPr lang="zh-TW" altLang="en-US"/>
        </a:p>
      </dgm:t>
    </dgm:pt>
    <dgm:pt modelId="{E7B108D3-EB43-4DA1-B303-A03BC137FA90}">
      <dgm:prSet custT="1"/>
      <dgm:spPr>
        <a:solidFill>
          <a:srgbClr val="FF0000"/>
        </a:solidFill>
      </dgm:spPr>
      <dgm:t>
        <a:bodyPr/>
        <a:lstStyle/>
        <a:p>
          <a:pPr rtl="0"/>
          <a:r>
            <a:rPr kumimoji="1" lang="en-US" sz="2000" b="1" dirty="0" smtClean="0"/>
            <a:t>Average rating = Sum of all responses / # of responses</a:t>
          </a:r>
          <a:endParaRPr lang="zh-TW" sz="2000" dirty="0"/>
        </a:p>
      </dgm:t>
    </dgm:pt>
    <dgm:pt modelId="{51EC3254-4A0F-4110-891E-09C5DFD855A7}" type="parTrans" cxnId="{B9A4888A-A82D-43ED-95CD-F3F5764ABD3C}">
      <dgm:prSet/>
      <dgm:spPr/>
      <dgm:t>
        <a:bodyPr/>
        <a:lstStyle/>
        <a:p>
          <a:endParaRPr lang="zh-TW" altLang="en-US" sz="2000"/>
        </a:p>
      </dgm:t>
    </dgm:pt>
    <dgm:pt modelId="{BF92D81B-BFFA-4E5C-8D9A-6A4831704C4A}" type="sibTrans" cxnId="{B9A4888A-A82D-43ED-95CD-F3F5764ABD3C}">
      <dgm:prSet/>
      <dgm:spPr/>
      <dgm:t>
        <a:bodyPr/>
        <a:lstStyle/>
        <a:p>
          <a:endParaRPr lang="zh-TW" altLang="en-US" sz="2000"/>
        </a:p>
      </dgm:t>
    </dgm:pt>
    <dgm:pt modelId="{562CE554-1B01-4183-AF46-E5C86461AF3B}">
      <dgm:prSet custT="1"/>
      <dgm:spPr>
        <a:solidFill>
          <a:srgbClr val="CC0099"/>
        </a:solidFill>
      </dgm:spPr>
      <dgm:t>
        <a:bodyPr/>
        <a:lstStyle/>
        <a:p>
          <a:pPr rtl="0"/>
          <a:r>
            <a:rPr kumimoji="1" lang="en-US" sz="2000" b="1" dirty="0" smtClean="0"/>
            <a:t>In this example, Average rating = (5+1+4+2+3+5+4+2+1+1+5+1+4+2+3+5+4+2+1+1)/20</a:t>
          </a:r>
          <a:br>
            <a:rPr kumimoji="1" lang="en-US" sz="2000" b="1" dirty="0" smtClean="0"/>
          </a:br>
          <a:r>
            <a:rPr kumimoji="1" lang="en-US" sz="2000" b="1" dirty="0" smtClean="0"/>
            <a:t>=56 / 20 = 2.8</a:t>
          </a:r>
          <a:endParaRPr lang="zh-TW" sz="2000" dirty="0"/>
        </a:p>
      </dgm:t>
    </dgm:pt>
    <dgm:pt modelId="{CE7D16CC-3F32-4DFF-B4A4-EEC4211D58EB}" type="parTrans" cxnId="{28949675-236B-40FF-B514-F89818B0C914}">
      <dgm:prSet/>
      <dgm:spPr/>
      <dgm:t>
        <a:bodyPr/>
        <a:lstStyle/>
        <a:p>
          <a:endParaRPr lang="zh-TW" altLang="en-US" sz="2000"/>
        </a:p>
      </dgm:t>
    </dgm:pt>
    <dgm:pt modelId="{65BF19F7-823B-41C3-99BF-E7DD0FBFA774}" type="sibTrans" cxnId="{28949675-236B-40FF-B514-F89818B0C914}">
      <dgm:prSet/>
      <dgm:spPr/>
      <dgm:t>
        <a:bodyPr/>
        <a:lstStyle/>
        <a:p>
          <a:endParaRPr lang="zh-TW" altLang="en-US" sz="2000"/>
        </a:p>
      </dgm:t>
    </dgm:pt>
    <dgm:pt modelId="{026D95B8-3064-44FA-A3D3-EA1D3BE59C8D}" type="pres">
      <dgm:prSet presAssocID="{F6505D51-6EA7-43E8-8DA0-A7BAFFE6F508}" presName="linear" presStyleCnt="0">
        <dgm:presLayoutVars>
          <dgm:animLvl val="lvl"/>
          <dgm:resizeHandles val="exact"/>
        </dgm:presLayoutVars>
      </dgm:prSet>
      <dgm:spPr/>
      <dgm:t>
        <a:bodyPr/>
        <a:lstStyle/>
        <a:p>
          <a:endParaRPr lang="zh-TW" altLang="en-US"/>
        </a:p>
      </dgm:t>
    </dgm:pt>
    <dgm:pt modelId="{2A21C3E5-14FB-4B20-A6FA-E4A54CC52B5F}" type="pres">
      <dgm:prSet presAssocID="{E7B108D3-EB43-4DA1-B303-A03BC137FA90}" presName="parentText" presStyleLbl="node1" presStyleIdx="0" presStyleCnt="2">
        <dgm:presLayoutVars>
          <dgm:chMax val="0"/>
          <dgm:bulletEnabled val="1"/>
        </dgm:presLayoutVars>
      </dgm:prSet>
      <dgm:spPr/>
      <dgm:t>
        <a:bodyPr/>
        <a:lstStyle/>
        <a:p>
          <a:endParaRPr lang="zh-TW" altLang="en-US"/>
        </a:p>
      </dgm:t>
    </dgm:pt>
    <dgm:pt modelId="{7B88B631-BD72-49CC-9EE8-3A05CC67C317}" type="pres">
      <dgm:prSet presAssocID="{BF92D81B-BFFA-4E5C-8D9A-6A4831704C4A}" presName="spacer" presStyleCnt="0"/>
      <dgm:spPr/>
    </dgm:pt>
    <dgm:pt modelId="{04A41497-DB48-4CD5-8F2F-18A28A1F2E6D}" type="pres">
      <dgm:prSet presAssocID="{562CE554-1B01-4183-AF46-E5C86461AF3B}" presName="parentText" presStyleLbl="node1" presStyleIdx="1" presStyleCnt="2">
        <dgm:presLayoutVars>
          <dgm:chMax val="0"/>
          <dgm:bulletEnabled val="1"/>
        </dgm:presLayoutVars>
      </dgm:prSet>
      <dgm:spPr/>
      <dgm:t>
        <a:bodyPr/>
        <a:lstStyle/>
        <a:p>
          <a:endParaRPr lang="zh-TW" altLang="en-US"/>
        </a:p>
      </dgm:t>
    </dgm:pt>
  </dgm:ptLst>
  <dgm:cxnLst>
    <dgm:cxn modelId="{0C04F994-BFA7-40B0-B204-24DFC4EBF16E}" type="presOf" srcId="{E7B108D3-EB43-4DA1-B303-A03BC137FA90}" destId="{2A21C3E5-14FB-4B20-A6FA-E4A54CC52B5F}" srcOrd="0" destOrd="0" presId="urn:microsoft.com/office/officeart/2005/8/layout/vList2"/>
    <dgm:cxn modelId="{28949675-236B-40FF-B514-F89818B0C914}" srcId="{F6505D51-6EA7-43E8-8DA0-A7BAFFE6F508}" destId="{562CE554-1B01-4183-AF46-E5C86461AF3B}" srcOrd="1" destOrd="0" parTransId="{CE7D16CC-3F32-4DFF-B4A4-EEC4211D58EB}" sibTransId="{65BF19F7-823B-41C3-99BF-E7DD0FBFA774}"/>
    <dgm:cxn modelId="{B9A4888A-A82D-43ED-95CD-F3F5764ABD3C}" srcId="{F6505D51-6EA7-43E8-8DA0-A7BAFFE6F508}" destId="{E7B108D3-EB43-4DA1-B303-A03BC137FA90}" srcOrd="0" destOrd="0" parTransId="{51EC3254-4A0F-4110-891E-09C5DFD855A7}" sibTransId="{BF92D81B-BFFA-4E5C-8D9A-6A4831704C4A}"/>
    <dgm:cxn modelId="{844D76C0-975B-48EB-BBA7-70990B5BAF04}" type="presOf" srcId="{562CE554-1B01-4183-AF46-E5C86461AF3B}" destId="{04A41497-DB48-4CD5-8F2F-18A28A1F2E6D}" srcOrd="0" destOrd="0" presId="urn:microsoft.com/office/officeart/2005/8/layout/vList2"/>
    <dgm:cxn modelId="{5B4E2D68-1259-459E-BA38-FEE07312387D}" type="presOf" srcId="{F6505D51-6EA7-43E8-8DA0-A7BAFFE6F508}" destId="{026D95B8-3064-44FA-A3D3-EA1D3BE59C8D}" srcOrd="0" destOrd="0" presId="urn:microsoft.com/office/officeart/2005/8/layout/vList2"/>
    <dgm:cxn modelId="{0B98B582-97C7-4380-A525-EA95DEFF2063}" type="presParOf" srcId="{026D95B8-3064-44FA-A3D3-EA1D3BE59C8D}" destId="{2A21C3E5-14FB-4B20-A6FA-E4A54CC52B5F}" srcOrd="0" destOrd="0" presId="urn:microsoft.com/office/officeart/2005/8/layout/vList2"/>
    <dgm:cxn modelId="{068F5EE5-18BB-40D8-A864-F6FA3212FB86}" type="presParOf" srcId="{026D95B8-3064-44FA-A3D3-EA1D3BE59C8D}" destId="{7B88B631-BD72-49CC-9EE8-3A05CC67C317}" srcOrd="1" destOrd="0" presId="urn:microsoft.com/office/officeart/2005/8/layout/vList2"/>
    <dgm:cxn modelId="{0C714B2C-1499-47E0-925A-0189D49E7D41}" type="presParOf" srcId="{026D95B8-3064-44FA-A3D3-EA1D3BE59C8D}" destId="{04A41497-DB48-4CD5-8F2F-18A28A1F2E6D}"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D2E38316-5D9F-44DB-B7F4-3E87E688880E}" type="doc">
      <dgm:prSet loTypeId="urn:microsoft.com/office/officeart/2005/8/layout/vList2" loCatId="list" qsTypeId="urn:microsoft.com/office/officeart/2005/8/quickstyle/simple5" qsCatId="simple" csTypeId="urn:microsoft.com/office/officeart/2005/8/colors/colorful4" csCatId="colorful" phldr="1"/>
      <dgm:spPr/>
      <dgm:t>
        <a:bodyPr/>
        <a:lstStyle/>
        <a:p>
          <a:endParaRPr lang="zh-TW" altLang="en-US"/>
        </a:p>
      </dgm:t>
    </dgm:pt>
    <dgm:pt modelId="{5253B3EC-33E8-4647-9FFC-9736C7B8A5CD}">
      <dgm:prSet/>
      <dgm:spPr>
        <a:solidFill>
          <a:srgbClr val="00B050"/>
        </a:solidFill>
      </dgm:spPr>
      <dgm:t>
        <a:bodyPr/>
        <a:lstStyle/>
        <a:p>
          <a:pPr rtl="0"/>
          <a:r>
            <a:rPr kumimoji="1" lang="en-US" dirty="0" smtClean="0"/>
            <a:t>1. Did the respondents tend to agree or disagree with the statement that “name of the product” is a factor affecting your purchase </a:t>
          </a:r>
          <a:r>
            <a:rPr kumimoji="1" lang="en-US" b="1" dirty="0" smtClean="0"/>
            <a:t>on average</a:t>
          </a:r>
          <a:r>
            <a:rPr kumimoji="1" lang="en-US" dirty="0" smtClean="0"/>
            <a:t>?</a:t>
          </a:r>
        </a:p>
      </dgm:t>
    </dgm:pt>
    <dgm:pt modelId="{F4DEF918-22ED-40CC-A23D-7150147C19BD}" type="parTrans" cxnId="{BC723BDD-C828-4D3E-A7A3-6C8C61E46B6A}">
      <dgm:prSet/>
      <dgm:spPr/>
      <dgm:t>
        <a:bodyPr/>
        <a:lstStyle/>
        <a:p>
          <a:endParaRPr lang="zh-TW" altLang="en-US"/>
        </a:p>
      </dgm:t>
    </dgm:pt>
    <dgm:pt modelId="{BB45F152-F323-47CE-82AE-292A1EFCA202}" type="sibTrans" cxnId="{BC723BDD-C828-4D3E-A7A3-6C8C61E46B6A}">
      <dgm:prSet/>
      <dgm:spPr/>
      <dgm:t>
        <a:bodyPr/>
        <a:lstStyle/>
        <a:p>
          <a:endParaRPr lang="zh-TW" altLang="en-US"/>
        </a:p>
      </dgm:t>
    </dgm:pt>
    <dgm:pt modelId="{194560C0-C35B-471A-8C6D-24E56F41628F}">
      <dgm:prSet/>
      <dgm:spPr>
        <a:solidFill>
          <a:schemeClr val="accent1">
            <a:lumMod val="75000"/>
          </a:schemeClr>
        </a:solidFill>
      </dgm:spPr>
      <dgm:t>
        <a:bodyPr/>
        <a:lstStyle/>
        <a:p>
          <a:pPr rtl="0"/>
          <a:r>
            <a:rPr kumimoji="1" lang="en-US" dirty="0" smtClean="0"/>
            <a:t>2. Do you consider the </a:t>
          </a:r>
          <a:r>
            <a:rPr kumimoji="1" lang="en-US" b="1" dirty="0" smtClean="0"/>
            <a:t>name </a:t>
          </a:r>
          <a:r>
            <a:rPr kumimoji="1" lang="en-US" dirty="0" smtClean="0"/>
            <a:t>a factor</a:t>
          </a:r>
          <a:br>
            <a:rPr kumimoji="1" lang="en-US" dirty="0" smtClean="0"/>
          </a:br>
          <a:r>
            <a:rPr kumimoji="1" lang="en-US" dirty="0" smtClean="0"/>
            <a:t>    using</a:t>
          </a:r>
          <a:r>
            <a:rPr kumimoji="1" lang="en-US" b="1" dirty="0" smtClean="0"/>
            <a:t> average rating</a:t>
          </a:r>
          <a:r>
            <a:rPr kumimoji="1" lang="en-US" dirty="0" smtClean="0"/>
            <a:t>?</a:t>
          </a:r>
        </a:p>
      </dgm:t>
    </dgm:pt>
    <dgm:pt modelId="{A54B05D4-6403-439F-A153-753EF968BDD9}" type="parTrans" cxnId="{A047C0A5-1566-48F1-A749-E9325E515E80}">
      <dgm:prSet/>
      <dgm:spPr/>
      <dgm:t>
        <a:bodyPr/>
        <a:lstStyle/>
        <a:p>
          <a:endParaRPr lang="zh-TW" altLang="en-US"/>
        </a:p>
      </dgm:t>
    </dgm:pt>
    <dgm:pt modelId="{7E17BE9D-FB01-41C7-A020-854BFA3CFC69}" type="sibTrans" cxnId="{A047C0A5-1566-48F1-A749-E9325E515E80}">
      <dgm:prSet/>
      <dgm:spPr/>
      <dgm:t>
        <a:bodyPr/>
        <a:lstStyle/>
        <a:p>
          <a:endParaRPr lang="zh-TW" altLang="en-US"/>
        </a:p>
      </dgm:t>
    </dgm:pt>
    <dgm:pt modelId="{17F64C91-BCA7-4936-8790-935A094DD734}" type="pres">
      <dgm:prSet presAssocID="{D2E38316-5D9F-44DB-B7F4-3E87E688880E}" presName="linear" presStyleCnt="0">
        <dgm:presLayoutVars>
          <dgm:animLvl val="lvl"/>
          <dgm:resizeHandles val="exact"/>
        </dgm:presLayoutVars>
      </dgm:prSet>
      <dgm:spPr/>
      <dgm:t>
        <a:bodyPr/>
        <a:lstStyle/>
        <a:p>
          <a:endParaRPr lang="zh-TW" altLang="en-US"/>
        </a:p>
      </dgm:t>
    </dgm:pt>
    <dgm:pt modelId="{BD77B1A2-5CF5-4CCC-92C8-6B4C0CDF7B24}" type="pres">
      <dgm:prSet presAssocID="{5253B3EC-33E8-4647-9FFC-9736C7B8A5CD}" presName="parentText" presStyleLbl="node1" presStyleIdx="0" presStyleCnt="2">
        <dgm:presLayoutVars>
          <dgm:chMax val="0"/>
          <dgm:bulletEnabled val="1"/>
        </dgm:presLayoutVars>
      </dgm:prSet>
      <dgm:spPr/>
      <dgm:t>
        <a:bodyPr/>
        <a:lstStyle/>
        <a:p>
          <a:endParaRPr lang="zh-TW" altLang="en-US"/>
        </a:p>
      </dgm:t>
    </dgm:pt>
    <dgm:pt modelId="{5F03C5D5-0626-4EE1-B0D9-407201DB474A}" type="pres">
      <dgm:prSet presAssocID="{BB45F152-F323-47CE-82AE-292A1EFCA202}" presName="spacer" presStyleCnt="0"/>
      <dgm:spPr/>
    </dgm:pt>
    <dgm:pt modelId="{E6F7C9FC-08D5-4A0D-934E-C293D1A2AA8D}" type="pres">
      <dgm:prSet presAssocID="{194560C0-C35B-471A-8C6D-24E56F41628F}" presName="parentText" presStyleLbl="node1" presStyleIdx="1" presStyleCnt="2">
        <dgm:presLayoutVars>
          <dgm:chMax val="0"/>
          <dgm:bulletEnabled val="1"/>
        </dgm:presLayoutVars>
      </dgm:prSet>
      <dgm:spPr/>
      <dgm:t>
        <a:bodyPr/>
        <a:lstStyle/>
        <a:p>
          <a:endParaRPr lang="zh-TW" altLang="en-US"/>
        </a:p>
      </dgm:t>
    </dgm:pt>
  </dgm:ptLst>
  <dgm:cxnLst>
    <dgm:cxn modelId="{A6E28AD8-90C9-4135-9122-4223FE91B444}" type="presOf" srcId="{194560C0-C35B-471A-8C6D-24E56F41628F}" destId="{E6F7C9FC-08D5-4A0D-934E-C293D1A2AA8D}" srcOrd="0" destOrd="0" presId="urn:microsoft.com/office/officeart/2005/8/layout/vList2"/>
    <dgm:cxn modelId="{69E17474-BF8E-4338-8037-8921490BD68B}" type="presOf" srcId="{5253B3EC-33E8-4647-9FFC-9736C7B8A5CD}" destId="{BD77B1A2-5CF5-4CCC-92C8-6B4C0CDF7B24}" srcOrd="0" destOrd="0" presId="urn:microsoft.com/office/officeart/2005/8/layout/vList2"/>
    <dgm:cxn modelId="{A047C0A5-1566-48F1-A749-E9325E515E80}" srcId="{D2E38316-5D9F-44DB-B7F4-3E87E688880E}" destId="{194560C0-C35B-471A-8C6D-24E56F41628F}" srcOrd="1" destOrd="0" parTransId="{A54B05D4-6403-439F-A153-753EF968BDD9}" sibTransId="{7E17BE9D-FB01-41C7-A020-854BFA3CFC69}"/>
    <dgm:cxn modelId="{BC723BDD-C828-4D3E-A7A3-6C8C61E46B6A}" srcId="{D2E38316-5D9F-44DB-B7F4-3E87E688880E}" destId="{5253B3EC-33E8-4647-9FFC-9736C7B8A5CD}" srcOrd="0" destOrd="0" parTransId="{F4DEF918-22ED-40CC-A23D-7150147C19BD}" sibTransId="{BB45F152-F323-47CE-82AE-292A1EFCA202}"/>
    <dgm:cxn modelId="{FC9202E7-17E2-4932-95B3-41D0FAACA3C1}" type="presOf" srcId="{D2E38316-5D9F-44DB-B7F4-3E87E688880E}" destId="{17F64C91-BCA7-4936-8790-935A094DD734}" srcOrd="0" destOrd="0" presId="urn:microsoft.com/office/officeart/2005/8/layout/vList2"/>
    <dgm:cxn modelId="{5D83C79A-51DC-424B-ABAA-8EEB872D7AB5}" type="presParOf" srcId="{17F64C91-BCA7-4936-8790-935A094DD734}" destId="{BD77B1A2-5CF5-4CCC-92C8-6B4C0CDF7B24}" srcOrd="0" destOrd="0" presId="urn:microsoft.com/office/officeart/2005/8/layout/vList2"/>
    <dgm:cxn modelId="{D0C244DF-57E9-46CE-9095-49039FE7F1D7}" type="presParOf" srcId="{17F64C91-BCA7-4936-8790-935A094DD734}" destId="{5F03C5D5-0626-4EE1-B0D9-407201DB474A}" srcOrd="1" destOrd="0" presId="urn:microsoft.com/office/officeart/2005/8/layout/vList2"/>
    <dgm:cxn modelId="{B5C31E3C-327D-4DFF-95A2-FB3ED52C85B0}" type="presParOf" srcId="{17F64C91-BCA7-4936-8790-935A094DD734}" destId="{E6F7C9FC-08D5-4A0D-934E-C293D1A2AA8D}"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D2E38316-5D9F-44DB-B7F4-3E87E688880E}" type="doc">
      <dgm:prSet loTypeId="urn:microsoft.com/office/officeart/2005/8/layout/vList2" loCatId="list" qsTypeId="urn:microsoft.com/office/officeart/2005/8/quickstyle/simple5" qsCatId="simple" csTypeId="urn:microsoft.com/office/officeart/2005/8/colors/accent4_3" csCatId="accent4" phldr="1"/>
      <dgm:spPr/>
      <dgm:t>
        <a:bodyPr/>
        <a:lstStyle/>
        <a:p>
          <a:endParaRPr lang="zh-TW" altLang="en-US"/>
        </a:p>
      </dgm:t>
    </dgm:pt>
    <dgm:pt modelId="{DDEA39A0-0486-44DA-A513-7FE5E6F3557B}">
      <dgm:prSet custT="1"/>
      <dgm:spPr>
        <a:solidFill>
          <a:srgbClr val="320064"/>
        </a:solidFill>
      </dgm:spPr>
      <dgm:t>
        <a:bodyPr/>
        <a:lstStyle/>
        <a:p>
          <a:pPr rtl="0"/>
          <a:r>
            <a:rPr lang="en-US" altLang="zh-TW" sz="2400" i="1" dirty="0" smtClean="0"/>
            <a:t>Q1. On average, there is no strong view on whether agree or disagree with the statement.</a:t>
          </a:r>
          <a:endParaRPr kumimoji="1" lang="en-US" sz="2400" dirty="0" smtClean="0"/>
        </a:p>
      </dgm:t>
    </dgm:pt>
    <dgm:pt modelId="{4A6409F8-9DF5-49F3-B0D9-7BE5CE5E10D6}" type="parTrans" cxnId="{0202533E-801A-4571-927F-0D8AB1FB90DE}">
      <dgm:prSet/>
      <dgm:spPr/>
      <dgm:t>
        <a:bodyPr/>
        <a:lstStyle/>
        <a:p>
          <a:endParaRPr lang="zh-TW" altLang="en-US" sz="2400">
            <a:solidFill>
              <a:schemeClr val="bg1"/>
            </a:solidFill>
          </a:endParaRPr>
        </a:p>
      </dgm:t>
    </dgm:pt>
    <dgm:pt modelId="{C9C6F498-3BC9-4A55-A9B5-4465CA794829}" type="sibTrans" cxnId="{0202533E-801A-4571-927F-0D8AB1FB90DE}">
      <dgm:prSet/>
      <dgm:spPr/>
      <dgm:t>
        <a:bodyPr/>
        <a:lstStyle/>
        <a:p>
          <a:endParaRPr lang="zh-TW" altLang="en-US" sz="2400">
            <a:solidFill>
              <a:schemeClr val="bg1"/>
            </a:solidFill>
          </a:endParaRPr>
        </a:p>
      </dgm:t>
    </dgm:pt>
    <dgm:pt modelId="{F7EA9590-900D-4A00-B32B-3EC2982B6493}">
      <dgm:prSet custT="1"/>
      <dgm:spPr>
        <a:solidFill>
          <a:srgbClr val="00B0F0"/>
        </a:solidFill>
      </dgm:spPr>
      <dgm:t>
        <a:bodyPr/>
        <a:lstStyle/>
        <a:p>
          <a:pPr rtl="0"/>
          <a:r>
            <a:rPr lang="en-US" altLang="zh-TW" sz="2400" i="1" dirty="0" smtClean="0">
              <a:solidFill>
                <a:schemeClr val="bg1"/>
              </a:solidFill>
            </a:rPr>
            <a:t>Q2. </a:t>
          </a:r>
          <a:br>
            <a:rPr lang="en-US" altLang="zh-TW" sz="2400" i="1" dirty="0" smtClean="0">
              <a:solidFill>
                <a:schemeClr val="bg1"/>
              </a:solidFill>
            </a:rPr>
          </a:br>
          <a:r>
            <a:rPr lang="en-US" altLang="zh-TW" sz="2400" i="1" dirty="0" smtClean="0">
              <a:solidFill>
                <a:schemeClr val="bg1"/>
              </a:solidFill>
            </a:rPr>
            <a:t>- A high value of Average rating (close to 5) means that it would be a strong factor, </a:t>
          </a:r>
          <a:br>
            <a:rPr lang="en-US" altLang="zh-TW" sz="2400" i="1" dirty="0" smtClean="0">
              <a:solidFill>
                <a:schemeClr val="bg1"/>
              </a:solidFill>
            </a:rPr>
          </a:br>
          <a:r>
            <a:rPr lang="en-US" altLang="zh-TW" sz="2400" i="1" dirty="0" smtClean="0">
              <a:solidFill>
                <a:schemeClr val="bg1"/>
              </a:solidFill>
            </a:rPr>
            <a:t>- A low value of Average rating (close to 1) means that it would be a non-factor. </a:t>
          </a:r>
          <a:br>
            <a:rPr lang="en-US" altLang="zh-TW" sz="2400" i="1" dirty="0" smtClean="0">
              <a:solidFill>
                <a:schemeClr val="bg1"/>
              </a:solidFill>
            </a:rPr>
          </a:br>
          <a:r>
            <a:rPr lang="en-US" altLang="zh-TW" sz="2400" i="1" dirty="0" smtClean="0">
              <a:solidFill>
                <a:schemeClr val="bg1"/>
              </a:solidFill>
            </a:rPr>
            <a:t>- Statistically, it is assumed if an Average rating over 3 would be a factor,  the name of the product could not be considered as a factor of purchase based on the Average rating method alone.</a:t>
          </a:r>
          <a:endParaRPr kumimoji="1" lang="en-US" sz="2400" dirty="0" smtClean="0">
            <a:solidFill>
              <a:schemeClr val="bg1"/>
            </a:solidFill>
          </a:endParaRPr>
        </a:p>
      </dgm:t>
    </dgm:pt>
    <dgm:pt modelId="{34E28EEB-7349-44E9-B468-99FB0F3EC7A9}" type="parTrans" cxnId="{121B3DC2-DB31-4287-8C08-B1934756B0FA}">
      <dgm:prSet/>
      <dgm:spPr/>
      <dgm:t>
        <a:bodyPr/>
        <a:lstStyle/>
        <a:p>
          <a:endParaRPr lang="zh-TW" altLang="en-US" sz="2400">
            <a:solidFill>
              <a:schemeClr val="bg1"/>
            </a:solidFill>
          </a:endParaRPr>
        </a:p>
      </dgm:t>
    </dgm:pt>
    <dgm:pt modelId="{AC77F85F-285E-4187-A6B8-A60E442EEA80}" type="sibTrans" cxnId="{121B3DC2-DB31-4287-8C08-B1934756B0FA}">
      <dgm:prSet/>
      <dgm:spPr/>
      <dgm:t>
        <a:bodyPr/>
        <a:lstStyle/>
        <a:p>
          <a:endParaRPr lang="zh-TW" altLang="en-US" sz="2400">
            <a:solidFill>
              <a:schemeClr val="bg1"/>
            </a:solidFill>
          </a:endParaRPr>
        </a:p>
      </dgm:t>
    </dgm:pt>
    <dgm:pt modelId="{17F64C91-BCA7-4936-8790-935A094DD734}" type="pres">
      <dgm:prSet presAssocID="{D2E38316-5D9F-44DB-B7F4-3E87E688880E}" presName="linear" presStyleCnt="0">
        <dgm:presLayoutVars>
          <dgm:animLvl val="lvl"/>
          <dgm:resizeHandles val="exact"/>
        </dgm:presLayoutVars>
      </dgm:prSet>
      <dgm:spPr/>
      <dgm:t>
        <a:bodyPr/>
        <a:lstStyle/>
        <a:p>
          <a:endParaRPr lang="zh-TW" altLang="en-US"/>
        </a:p>
      </dgm:t>
    </dgm:pt>
    <dgm:pt modelId="{836CDE45-91D0-4F32-B590-818BEB5CF431}" type="pres">
      <dgm:prSet presAssocID="{DDEA39A0-0486-44DA-A513-7FE5E6F3557B}" presName="parentText" presStyleLbl="node1" presStyleIdx="0" presStyleCnt="2" custScaleY="26283">
        <dgm:presLayoutVars>
          <dgm:chMax val="0"/>
          <dgm:bulletEnabled val="1"/>
        </dgm:presLayoutVars>
      </dgm:prSet>
      <dgm:spPr/>
      <dgm:t>
        <a:bodyPr/>
        <a:lstStyle/>
        <a:p>
          <a:endParaRPr lang="zh-TW" altLang="en-US"/>
        </a:p>
      </dgm:t>
    </dgm:pt>
    <dgm:pt modelId="{62A66B69-2051-4170-B8D4-3AA5ED4ED16C}" type="pres">
      <dgm:prSet presAssocID="{C9C6F498-3BC9-4A55-A9B5-4465CA794829}" presName="spacer" presStyleCnt="0"/>
      <dgm:spPr/>
    </dgm:pt>
    <dgm:pt modelId="{5971FD51-8907-4DD4-94FF-0C2327008499}" type="pres">
      <dgm:prSet presAssocID="{F7EA9590-900D-4A00-B32B-3EC2982B6493}" presName="parentText" presStyleLbl="node1" presStyleIdx="1" presStyleCnt="2">
        <dgm:presLayoutVars>
          <dgm:chMax val="0"/>
          <dgm:bulletEnabled val="1"/>
        </dgm:presLayoutVars>
      </dgm:prSet>
      <dgm:spPr/>
      <dgm:t>
        <a:bodyPr/>
        <a:lstStyle/>
        <a:p>
          <a:endParaRPr lang="zh-TW" altLang="en-US"/>
        </a:p>
      </dgm:t>
    </dgm:pt>
  </dgm:ptLst>
  <dgm:cxnLst>
    <dgm:cxn modelId="{0202533E-801A-4571-927F-0D8AB1FB90DE}" srcId="{D2E38316-5D9F-44DB-B7F4-3E87E688880E}" destId="{DDEA39A0-0486-44DA-A513-7FE5E6F3557B}" srcOrd="0" destOrd="0" parTransId="{4A6409F8-9DF5-49F3-B0D9-7BE5CE5E10D6}" sibTransId="{C9C6F498-3BC9-4A55-A9B5-4465CA794829}"/>
    <dgm:cxn modelId="{D7EC11F0-B1F4-4428-81DE-A1FFD96075D3}" type="presOf" srcId="{D2E38316-5D9F-44DB-B7F4-3E87E688880E}" destId="{17F64C91-BCA7-4936-8790-935A094DD734}" srcOrd="0" destOrd="0" presId="urn:microsoft.com/office/officeart/2005/8/layout/vList2"/>
    <dgm:cxn modelId="{3DB96D81-FD6E-403A-9E12-B80B9125B05D}" type="presOf" srcId="{F7EA9590-900D-4A00-B32B-3EC2982B6493}" destId="{5971FD51-8907-4DD4-94FF-0C2327008499}" srcOrd="0" destOrd="0" presId="urn:microsoft.com/office/officeart/2005/8/layout/vList2"/>
    <dgm:cxn modelId="{B731B1CD-F5D9-490A-B13D-8B717F98F441}" type="presOf" srcId="{DDEA39A0-0486-44DA-A513-7FE5E6F3557B}" destId="{836CDE45-91D0-4F32-B590-818BEB5CF431}" srcOrd="0" destOrd="0" presId="urn:microsoft.com/office/officeart/2005/8/layout/vList2"/>
    <dgm:cxn modelId="{121B3DC2-DB31-4287-8C08-B1934756B0FA}" srcId="{D2E38316-5D9F-44DB-B7F4-3E87E688880E}" destId="{F7EA9590-900D-4A00-B32B-3EC2982B6493}" srcOrd="1" destOrd="0" parTransId="{34E28EEB-7349-44E9-B468-99FB0F3EC7A9}" sibTransId="{AC77F85F-285E-4187-A6B8-A60E442EEA80}"/>
    <dgm:cxn modelId="{786304AB-6C90-4DB2-8A0F-C33F7ECC6EFF}" type="presParOf" srcId="{17F64C91-BCA7-4936-8790-935A094DD734}" destId="{836CDE45-91D0-4F32-B590-818BEB5CF431}" srcOrd="0" destOrd="0" presId="urn:microsoft.com/office/officeart/2005/8/layout/vList2"/>
    <dgm:cxn modelId="{EFD91E1A-BD0B-43A1-BE17-90DB40924605}" type="presParOf" srcId="{17F64C91-BCA7-4936-8790-935A094DD734}" destId="{62A66B69-2051-4170-B8D4-3AA5ED4ED16C}" srcOrd="1" destOrd="0" presId="urn:microsoft.com/office/officeart/2005/8/layout/vList2"/>
    <dgm:cxn modelId="{6C68FA39-6106-447D-8382-73305E2CC9CC}" type="presParOf" srcId="{17F64C91-BCA7-4936-8790-935A094DD734}" destId="{5971FD51-8907-4DD4-94FF-0C2327008499}"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D2E38316-5D9F-44DB-B7F4-3E87E688880E}" type="doc">
      <dgm:prSet loTypeId="urn:microsoft.com/office/officeart/2005/8/layout/vList2" loCatId="list" qsTypeId="urn:microsoft.com/office/officeart/2005/8/quickstyle/simple5" qsCatId="simple" csTypeId="urn:microsoft.com/office/officeart/2005/8/colors/colorful4" csCatId="colorful" phldr="1"/>
      <dgm:spPr/>
      <dgm:t>
        <a:bodyPr/>
        <a:lstStyle/>
        <a:p>
          <a:endParaRPr lang="zh-TW" altLang="en-US"/>
        </a:p>
      </dgm:t>
    </dgm:pt>
    <dgm:pt modelId="{5253B3EC-33E8-4647-9FFC-9736C7B8A5CD}">
      <dgm:prSet custT="1"/>
      <dgm:spPr>
        <a:solidFill>
          <a:srgbClr val="FF6600"/>
        </a:solidFill>
      </dgm:spPr>
      <dgm:t>
        <a:bodyPr/>
        <a:lstStyle/>
        <a:p>
          <a:pPr rtl="0"/>
          <a:r>
            <a:rPr lang="en-US" altLang="zh-TW" sz="3200" dirty="0" smtClean="0"/>
            <a:t>1. Did the respondents buy frequently?</a:t>
          </a:r>
          <a:br>
            <a:rPr lang="en-US" altLang="zh-TW" sz="3200" dirty="0" smtClean="0"/>
          </a:br>
          <a:r>
            <a:rPr lang="en-US" altLang="zh-TW" sz="3200" dirty="0" smtClean="0"/>
            <a:t>2. Did the Male or Female respondents</a:t>
          </a:r>
          <a:br>
            <a:rPr lang="en-US" altLang="zh-TW" sz="3200" dirty="0" smtClean="0"/>
          </a:br>
          <a:r>
            <a:rPr lang="en-US" altLang="zh-TW" sz="3200" dirty="0" smtClean="0"/>
            <a:t>    buy more frequently? </a:t>
          </a:r>
          <a:endParaRPr kumimoji="1" lang="en-US" sz="3200" dirty="0" smtClean="0"/>
        </a:p>
      </dgm:t>
    </dgm:pt>
    <dgm:pt modelId="{F4DEF918-22ED-40CC-A23D-7150147C19BD}" type="parTrans" cxnId="{BC723BDD-C828-4D3E-A7A3-6C8C61E46B6A}">
      <dgm:prSet/>
      <dgm:spPr/>
      <dgm:t>
        <a:bodyPr/>
        <a:lstStyle/>
        <a:p>
          <a:endParaRPr lang="zh-TW" altLang="en-US"/>
        </a:p>
      </dgm:t>
    </dgm:pt>
    <dgm:pt modelId="{BB45F152-F323-47CE-82AE-292A1EFCA202}" type="sibTrans" cxnId="{BC723BDD-C828-4D3E-A7A3-6C8C61E46B6A}">
      <dgm:prSet/>
      <dgm:spPr/>
      <dgm:t>
        <a:bodyPr/>
        <a:lstStyle/>
        <a:p>
          <a:endParaRPr lang="zh-TW" altLang="en-US"/>
        </a:p>
      </dgm:t>
    </dgm:pt>
    <dgm:pt modelId="{FE282638-91A5-4A25-B754-9378D03FE0D7}">
      <dgm:prSet/>
      <dgm:spPr>
        <a:solidFill>
          <a:srgbClr val="FF0066"/>
        </a:solidFill>
      </dgm:spPr>
      <dgm:t>
        <a:bodyPr/>
        <a:lstStyle/>
        <a:p>
          <a:r>
            <a:rPr lang="en-US" altLang="zh-TW" dirty="0" smtClean="0"/>
            <a:t>Hint: Assuming that </a:t>
          </a:r>
          <a:br>
            <a:rPr lang="en-US" altLang="zh-TW" dirty="0" smtClean="0"/>
          </a:br>
          <a:r>
            <a:rPr lang="en-US" altLang="zh-TW" dirty="0" smtClean="0"/>
            <a:t>choice </a:t>
          </a:r>
          <a:r>
            <a:rPr lang="en-US" altLang="zh-TW" b="1" dirty="0" smtClean="0"/>
            <a:t>a) &amp; b) </a:t>
          </a:r>
          <a:r>
            <a:rPr lang="en-US" altLang="zh-TW" dirty="0" smtClean="0"/>
            <a:t>represent </a:t>
          </a:r>
          <a:r>
            <a:rPr lang="en-US" altLang="zh-TW" b="1" dirty="0" smtClean="0"/>
            <a:t>frequent purchase</a:t>
          </a:r>
          <a:r>
            <a:rPr lang="en-US" altLang="zh-TW" dirty="0" smtClean="0"/>
            <a:t>; </a:t>
          </a:r>
          <a:br>
            <a:rPr lang="en-US" altLang="zh-TW" dirty="0" smtClean="0"/>
          </a:br>
          <a:r>
            <a:rPr lang="en-US" altLang="zh-TW" dirty="0" smtClean="0"/>
            <a:t> choice </a:t>
          </a:r>
          <a:r>
            <a:rPr lang="en-US" altLang="zh-TW" b="1" dirty="0" smtClean="0"/>
            <a:t>c) &amp; d) </a:t>
          </a:r>
          <a:r>
            <a:rPr lang="en-US" altLang="zh-TW" dirty="0" smtClean="0"/>
            <a:t>represent </a:t>
          </a:r>
          <a:r>
            <a:rPr lang="en-US" altLang="zh-TW" b="1" dirty="0" smtClean="0"/>
            <a:t>infrequent</a:t>
          </a:r>
          <a:r>
            <a:rPr lang="en-US" altLang="zh-TW" dirty="0" smtClean="0"/>
            <a:t> </a:t>
          </a:r>
          <a:r>
            <a:rPr lang="en-US" altLang="zh-TW" b="1" dirty="0" smtClean="0"/>
            <a:t>purchase</a:t>
          </a:r>
          <a:endParaRPr lang="en-US" altLang="zh-TW" b="1" dirty="0"/>
        </a:p>
      </dgm:t>
    </dgm:pt>
    <dgm:pt modelId="{00A5650C-F5C9-4ED3-93DB-0944C20587B6}" type="parTrans" cxnId="{2D55DD93-61E6-4BBD-9C9D-FC6BAFF244C2}">
      <dgm:prSet/>
      <dgm:spPr/>
      <dgm:t>
        <a:bodyPr/>
        <a:lstStyle/>
        <a:p>
          <a:endParaRPr lang="zh-TW" altLang="en-US"/>
        </a:p>
      </dgm:t>
    </dgm:pt>
    <dgm:pt modelId="{2505923D-878C-44DF-98B1-7A728B95704D}" type="sibTrans" cxnId="{2D55DD93-61E6-4BBD-9C9D-FC6BAFF244C2}">
      <dgm:prSet/>
      <dgm:spPr/>
      <dgm:t>
        <a:bodyPr/>
        <a:lstStyle/>
        <a:p>
          <a:endParaRPr lang="zh-TW" altLang="en-US"/>
        </a:p>
      </dgm:t>
    </dgm:pt>
    <dgm:pt modelId="{17F64C91-BCA7-4936-8790-935A094DD734}" type="pres">
      <dgm:prSet presAssocID="{D2E38316-5D9F-44DB-B7F4-3E87E688880E}" presName="linear" presStyleCnt="0">
        <dgm:presLayoutVars>
          <dgm:animLvl val="lvl"/>
          <dgm:resizeHandles val="exact"/>
        </dgm:presLayoutVars>
      </dgm:prSet>
      <dgm:spPr/>
      <dgm:t>
        <a:bodyPr/>
        <a:lstStyle/>
        <a:p>
          <a:endParaRPr lang="zh-TW" altLang="en-US"/>
        </a:p>
      </dgm:t>
    </dgm:pt>
    <dgm:pt modelId="{BD77B1A2-5CF5-4CCC-92C8-6B4C0CDF7B24}" type="pres">
      <dgm:prSet presAssocID="{5253B3EC-33E8-4647-9FFC-9736C7B8A5CD}" presName="parentText" presStyleLbl="node1" presStyleIdx="0" presStyleCnt="2">
        <dgm:presLayoutVars>
          <dgm:chMax val="0"/>
          <dgm:bulletEnabled val="1"/>
        </dgm:presLayoutVars>
      </dgm:prSet>
      <dgm:spPr/>
      <dgm:t>
        <a:bodyPr/>
        <a:lstStyle/>
        <a:p>
          <a:endParaRPr lang="zh-TW" altLang="en-US"/>
        </a:p>
      </dgm:t>
    </dgm:pt>
    <dgm:pt modelId="{5F03C5D5-0626-4EE1-B0D9-407201DB474A}" type="pres">
      <dgm:prSet presAssocID="{BB45F152-F323-47CE-82AE-292A1EFCA202}" presName="spacer" presStyleCnt="0"/>
      <dgm:spPr/>
    </dgm:pt>
    <dgm:pt modelId="{E4F9EE19-86F9-4E8F-8614-F21D3223D48F}" type="pres">
      <dgm:prSet presAssocID="{FE282638-91A5-4A25-B754-9378D03FE0D7}" presName="parentText" presStyleLbl="node1" presStyleIdx="1" presStyleCnt="2" custScaleY="43690">
        <dgm:presLayoutVars>
          <dgm:chMax val="0"/>
          <dgm:bulletEnabled val="1"/>
        </dgm:presLayoutVars>
      </dgm:prSet>
      <dgm:spPr/>
      <dgm:t>
        <a:bodyPr/>
        <a:lstStyle/>
        <a:p>
          <a:endParaRPr lang="zh-TW" altLang="en-US"/>
        </a:p>
      </dgm:t>
    </dgm:pt>
  </dgm:ptLst>
  <dgm:cxnLst>
    <dgm:cxn modelId="{2D55DD93-61E6-4BBD-9C9D-FC6BAFF244C2}" srcId="{D2E38316-5D9F-44DB-B7F4-3E87E688880E}" destId="{FE282638-91A5-4A25-B754-9378D03FE0D7}" srcOrd="1" destOrd="0" parTransId="{00A5650C-F5C9-4ED3-93DB-0944C20587B6}" sibTransId="{2505923D-878C-44DF-98B1-7A728B95704D}"/>
    <dgm:cxn modelId="{7DFD1EAE-1B64-4138-8035-2349722089BF}" type="presOf" srcId="{D2E38316-5D9F-44DB-B7F4-3E87E688880E}" destId="{17F64C91-BCA7-4936-8790-935A094DD734}" srcOrd="0" destOrd="0" presId="urn:microsoft.com/office/officeart/2005/8/layout/vList2"/>
    <dgm:cxn modelId="{2FE433F3-FC62-4C0A-929F-76E99059BF18}" type="presOf" srcId="{FE282638-91A5-4A25-B754-9378D03FE0D7}" destId="{E4F9EE19-86F9-4E8F-8614-F21D3223D48F}" srcOrd="0" destOrd="0" presId="urn:microsoft.com/office/officeart/2005/8/layout/vList2"/>
    <dgm:cxn modelId="{3ABDC6F7-E99A-4B98-8411-E30BACF2B3D8}" type="presOf" srcId="{5253B3EC-33E8-4647-9FFC-9736C7B8A5CD}" destId="{BD77B1A2-5CF5-4CCC-92C8-6B4C0CDF7B24}" srcOrd="0" destOrd="0" presId="urn:microsoft.com/office/officeart/2005/8/layout/vList2"/>
    <dgm:cxn modelId="{BC723BDD-C828-4D3E-A7A3-6C8C61E46B6A}" srcId="{D2E38316-5D9F-44DB-B7F4-3E87E688880E}" destId="{5253B3EC-33E8-4647-9FFC-9736C7B8A5CD}" srcOrd="0" destOrd="0" parTransId="{F4DEF918-22ED-40CC-A23D-7150147C19BD}" sibTransId="{BB45F152-F323-47CE-82AE-292A1EFCA202}"/>
    <dgm:cxn modelId="{05AF4C92-2080-449B-9BC0-A861246DA73E}" type="presParOf" srcId="{17F64C91-BCA7-4936-8790-935A094DD734}" destId="{BD77B1A2-5CF5-4CCC-92C8-6B4C0CDF7B24}" srcOrd="0" destOrd="0" presId="urn:microsoft.com/office/officeart/2005/8/layout/vList2"/>
    <dgm:cxn modelId="{33123AE2-C96C-4E92-A1F4-0D96AE40CA0E}" type="presParOf" srcId="{17F64C91-BCA7-4936-8790-935A094DD734}" destId="{5F03C5D5-0626-4EE1-B0D9-407201DB474A}" srcOrd="1" destOrd="0" presId="urn:microsoft.com/office/officeart/2005/8/layout/vList2"/>
    <dgm:cxn modelId="{92434AD5-942D-41F5-AA40-C7077EDF36EB}" type="presParOf" srcId="{17F64C91-BCA7-4936-8790-935A094DD734}" destId="{E4F9EE19-86F9-4E8F-8614-F21D3223D48F}"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E095624-A038-4B6B-80C1-0914366A2DF4}" type="doc">
      <dgm:prSet loTypeId="urn:microsoft.com/office/officeart/2005/8/layout/vList6" loCatId="list" qsTypeId="urn:microsoft.com/office/officeart/2005/8/quickstyle/simple5" qsCatId="simple" csTypeId="urn:microsoft.com/office/officeart/2005/8/colors/accent1_2#1" csCatId="accent1" phldr="1"/>
      <dgm:spPr/>
      <dgm:t>
        <a:bodyPr/>
        <a:lstStyle/>
        <a:p>
          <a:endParaRPr lang="zh-TW" altLang="en-US"/>
        </a:p>
      </dgm:t>
    </dgm:pt>
    <dgm:pt modelId="{DB0F2D0B-58FE-40CE-B24C-BC56E248C935}">
      <dgm:prSet/>
      <dgm:spPr/>
      <dgm:t>
        <a:bodyPr/>
        <a:lstStyle/>
        <a:p>
          <a:pPr rtl="0"/>
          <a:r>
            <a:rPr kumimoji="1" lang="en-US" dirty="0" smtClean="0">
              <a:solidFill>
                <a:schemeClr val="bg1"/>
              </a:solidFill>
              <a:latin typeface="Arial"/>
              <a:cs typeface="Arial"/>
              <a:sym typeface="Wingdings" panose="05000000000000000000" pitchFamily="2" charset="2"/>
            </a:rPr>
            <a:t></a:t>
          </a:r>
          <a:endParaRPr lang="zh-TW" dirty="0">
            <a:solidFill>
              <a:schemeClr val="bg1"/>
            </a:solidFill>
          </a:endParaRPr>
        </a:p>
      </dgm:t>
    </dgm:pt>
    <dgm:pt modelId="{8B7380CA-DCB3-4C17-BCE0-55FFCE1E5305}" type="parTrans" cxnId="{7B5D8110-D39A-4A4E-AC09-E011252C9372}">
      <dgm:prSet/>
      <dgm:spPr/>
      <dgm:t>
        <a:bodyPr/>
        <a:lstStyle/>
        <a:p>
          <a:endParaRPr lang="zh-TW" altLang="en-US"/>
        </a:p>
      </dgm:t>
    </dgm:pt>
    <dgm:pt modelId="{529255EF-7447-405C-A703-E4207C2BAF5D}" type="sibTrans" cxnId="{7B5D8110-D39A-4A4E-AC09-E011252C9372}">
      <dgm:prSet/>
      <dgm:spPr/>
      <dgm:t>
        <a:bodyPr/>
        <a:lstStyle/>
        <a:p>
          <a:endParaRPr lang="zh-TW" altLang="en-US"/>
        </a:p>
      </dgm:t>
    </dgm:pt>
    <dgm:pt modelId="{0B7E8EBC-33FC-423F-B450-271FB5AE42A0}">
      <dgm:prSet/>
      <dgm:spPr/>
      <dgm:t>
        <a:bodyPr/>
        <a:lstStyle/>
        <a:p>
          <a:pPr rtl="0"/>
          <a:r>
            <a:rPr kumimoji="1" lang="el-GR" dirty="0" smtClean="0">
              <a:latin typeface="Arial"/>
              <a:cs typeface="Arial"/>
            </a:rPr>
            <a:t>Χ</a:t>
          </a:r>
          <a:endParaRPr kumimoji="1" lang="en-US" dirty="0"/>
        </a:p>
      </dgm:t>
    </dgm:pt>
    <dgm:pt modelId="{D50F6997-A154-49ED-91F1-6B70B237D547}" type="parTrans" cxnId="{A4A66DD9-7E31-4E5A-AA9F-A0CF8E813956}">
      <dgm:prSet/>
      <dgm:spPr/>
      <dgm:t>
        <a:bodyPr/>
        <a:lstStyle/>
        <a:p>
          <a:endParaRPr lang="zh-TW" altLang="en-US"/>
        </a:p>
      </dgm:t>
    </dgm:pt>
    <dgm:pt modelId="{6A59F75F-9798-47A6-B539-3240BBBB362A}" type="sibTrans" cxnId="{A4A66DD9-7E31-4E5A-AA9F-A0CF8E813956}">
      <dgm:prSet/>
      <dgm:spPr/>
      <dgm:t>
        <a:bodyPr/>
        <a:lstStyle/>
        <a:p>
          <a:endParaRPr lang="zh-TW" altLang="en-US"/>
        </a:p>
      </dgm:t>
    </dgm:pt>
    <dgm:pt modelId="{96C39887-7953-4DEA-8ECD-8A608454AA64}">
      <dgm:prSet/>
      <dgm:spPr/>
      <dgm:t>
        <a:bodyPr/>
        <a:lstStyle/>
        <a:p>
          <a:r>
            <a:rPr kumimoji="1" lang="en-US" dirty="0" smtClean="0"/>
            <a:t>Non-marketing research objective</a:t>
          </a:r>
          <a:endParaRPr lang="zh-TW" altLang="en-US" dirty="0"/>
        </a:p>
      </dgm:t>
    </dgm:pt>
    <dgm:pt modelId="{260B7B7B-8032-4678-B88F-DD6BCB03FEFA}" type="parTrans" cxnId="{3DFE3254-0C5C-453B-9ECF-EDBEDA4FC92D}">
      <dgm:prSet/>
      <dgm:spPr/>
      <dgm:t>
        <a:bodyPr/>
        <a:lstStyle/>
        <a:p>
          <a:endParaRPr lang="zh-TW" altLang="en-US"/>
        </a:p>
      </dgm:t>
    </dgm:pt>
    <dgm:pt modelId="{0DBE365C-33BE-4423-AC39-8DAB9BA25541}" type="sibTrans" cxnId="{3DFE3254-0C5C-453B-9ECF-EDBEDA4FC92D}">
      <dgm:prSet/>
      <dgm:spPr/>
      <dgm:t>
        <a:bodyPr/>
        <a:lstStyle/>
        <a:p>
          <a:endParaRPr lang="zh-TW" altLang="en-US"/>
        </a:p>
      </dgm:t>
    </dgm:pt>
    <dgm:pt modelId="{D1881C41-3D34-432E-AC7C-CCF0F2E3632E}">
      <dgm:prSet/>
      <dgm:spPr/>
      <dgm:t>
        <a:bodyPr/>
        <a:lstStyle/>
        <a:p>
          <a:r>
            <a:rPr kumimoji="1" lang="en-US" dirty="0" smtClean="0"/>
            <a:t>Marketing research objective</a:t>
          </a:r>
          <a:endParaRPr lang="zh-TW" altLang="en-US"/>
        </a:p>
      </dgm:t>
    </dgm:pt>
    <dgm:pt modelId="{D3BB658E-A446-4369-B4D0-85FD4A911CDD}" type="parTrans" cxnId="{95540424-D2A3-4ECF-BB65-C1B7D1AD7F7F}">
      <dgm:prSet/>
      <dgm:spPr/>
      <dgm:t>
        <a:bodyPr/>
        <a:lstStyle/>
        <a:p>
          <a:endParaRPr lang="zh-TW" altLang="en-US"/>
        </a:p>
      </dgm:t>
    </dgm:pt>
    <dgm:pt modelId="{8DB1063D-84B9-4D2A-BCF5-06297248C5C9}" type="sibTrans" cxnId="{95540424-D2A3-4ECF-BB65-C1B7D1AD7F7F}">
      <dgm:prSet/>
      <dgm:spPr/>
      <dgm:t>
        <a:bodyPr/>
        <a:lstStyle/>
        <a:p>
          <a:endParaRPr lang="zh-TW" altLang="en-US"/>
        </a:p>
      </dgm:t>
    </dgm:pt>
    <dgm:pt modelId="{0E02BDE2-520A-4D57-AE53-17F139A72522}" type="pres">
      <dgm:prSet presAssocID="{6E095624-A038-4B6B-80C1-0914366A2DF4}" presName="Name0" presStyleCnt="0">
        <dgm:presLayoutVars>
          <dgm:dir/>
          <dgm:animLvl val="lvl"/>
          <dgm:resizeHandles/>
        </dgm:presLayoutVars>
      </dgm:prSet>
      <dgm:spPr/>
      <dgm:t>
        <a:bodyPr/>
        <a:lstStyle/>
        <a:p>
          <a:endParaRPr lang="zh-TW" altLang="en-US"/>
        </a:p>
      </dgm:t>
    </dgm:pt>
    <dgm:pt modelId="{DBF29C62-4105-4C5E-BF80-11FA7935DB7F}" type="pres">
      <dgm:prSet presAssocID="{DB0F2D0B-58FE-40CE-B24C-BC56E248C935}" presName="linNode" presStyleCnt="0"/>
      <dgm:spPr/>
    </dgm:pt>
    <dgm:pt modelId="{11CB3C31-5520-4022-A720-6D33F02087EB}" type="pres">
      <dgm:prSet presAssocID="{DB0F2D0B-58FE-40CE-B24C-BC56E248C935}" presName="parentShp" presStyleLbl="node1" presStyleIdx="0" presStyleCnt="2" custLinFactNeighborX="-5476" custLinFactNeighborY="20">
        <dgm:presLayoutVars>
          <dgm:bulletEnabled val="1"/>
        </dgm:presLayoutVars>
      </dgm:prSet>
      <dgm:spPr/>
      <dgm:t>
        <a:bodyPr/>
        <a:lstStyle/>
        <a:p>
          <a:endParaRPr lang="zh-TW" altLang="en-US"/>
        </a:p>
      </dgm:t>
    </dgm:pt>
    <dgm:pt modelId="{41488A2C-E6F7-4624-9AB8-C73C493097F6}" type="pres">
      <dgm:prSet presAssocID="{DB0F2D0B-58FE-40CE-B24C-BC56E248C935}" presName="childShp" presStyleLbl="bgAccFollowNode1" presStyleIdx="0" presStyleCnt="2">
        <dgm:presLayoutVars>
          <dgm:bulletEnabled val="1"/>
        </dgm:presLayoutVars>
      </dgm:prSet>
      <dgm:spPr/>
      <dgm:t>
        <a:bodyPr/>
        <a:lstStyle/>
        <a:p>
          <a:endParaRPr lang="zh-TW" altLang="en-US"/>
        </a:p>
      </dgm:t>
    </dgm:pt>
    <dgm:pt modelId="{B6ACCC6A-25DB-42F5-AF03-2A8782B33CD0}" type="pres">
      <dgm:prSet presAssocID="{529255EF-7447-405C-A703-E4207C2BAF5D}" presName="spacing" presStyleCnt="0"/>
      <dgm:spPr/>
    </dgm:pt>
    <dgm:pt modelId="{840BB6A8-A3DD-4BF4-B49D-3D9D8ECBF762}" type="pres">
      <dgm:prSet presAssocID="{0B7E8EBC-33FC-423F-B450-271FB5AE42A0}" presName="linNode" presStyleCnt="0"/>
      <dgm:spPr/>
    </dgm:pt>
    <dgm:pt modelId="{D45525A6-8CF8-4D53-B051-29A1F16BD1C8}" type="pres">
      <dgm:prSet presAssocID="{0B7E8EBC-33FC-423F-B450-271FB5AE42A0}" presName="parentShp" presStyleLbl="node1" presStyleIdx="1" presStyleCnt="2">
        <dgm:presLayoutVars>
          <dgm:bulletEnabled val="1"/>
        </dgm:presLayoutVars>
      </dgm:prSet>
      <dgm:spPr/>
      <dgm:t>
        <a:bodyPr/>
        <a:lstStyle/>
        <a:p>
          <a:endParaRPr lang="zh-TW" altLang="en-US"/>
        </a:p>
      </dgm:t>
    </dgm:pt>
    <dgm:pt modelId="{D43A6BE2-CF91-434A-9267-9E7BE4995D15}" type="pres">
      <dgm:prSet presAssocID="{0B7E8EBC-33FC-423F-B450-271FB5AE42A0}" presName="childShp" presStyleLbl="bgAccFollowNode1" presStyleIdx="1" presStyleCnt="2">
        <dgm:presLayoutVars>
          <dgm:bulletEnabled val="1"/>
        </dgm:presLayoutVars>
      </dgm:prSet>
      <dgm:spPr/>
      <dgm:t>
        <a:bodyPr/>
        <a:lstStyle/>
        <a:p>
          <a:endParaRPr lang="zh-TW" altLang="en-US"/>
        </a:p>
      </dgm:t>
    </dgm:pt>
  </dgm:ptLst>
  <dgm:cxnLst>
    <dgm:cxn modelId="{678A4763-A3EC-4786-85AB-1AC7FED46D56}" type="presOf" srcId="{D1881C41-3D34-432E-AC7C-CCF0F2E3632E}" destId="{41488A2C-E6F7-4624-9AB8-C73C493097F6}" srcOrd="0" destOrd="0" presId="urn:microsoft.com/office/officeart/2005/8/layout/vList6"/>
    <dgm:cxn modelId="{7B5D8110-D39A-4A4E-AC09-E011252C9372}" srcId="{6E095624-A038-4B6B-80C1-0914366A2DF4}" destId="{DB0F2D0B-58FE-40CE-B24C-BC56E248C935}" srcOrd="0" destOrd="0" parTransId="{8B7380CA-DCB3-4C17-BCE0-55FFCE1E5305}" sibTransId="{529255EF-7447-405C-A703-E4207C2BAF5D}"/>
    <dgm:cxn modelId="{3DFE3254-0C5C-453B-9ECF-EDBEDA4FC92D}" srcId="{0B7E8EBC-33FC-423F-B450-271FB5AE42A0}" destId="{96C39887-7953-4DEA-8ECD-8A608454AA64}" srcOrd="0" destOrd="0" parTransId="{260B7B7B-8032-4678-B88F-DD6BCB03FEFA}" sibTransId="{0DBE365C-33BE-4423-AC39-8DAB9BA25541}"/>
    <dgm:cxn modelId="{5AA5A50F-A2DA-4C1E-B49E-355A9FD12044}" type="presOf" srcId="{0B7E8EBC-33FC-423F-B450-271FB5AE42A0}" destId="{D45525A6-8CF8-4D53-B051-29A1F16BD1C8}" srcOrd="0" destOrd="0" presId="urn:microsoft.com/office/officeart/2005/8/layout/vList6"/>
    <dgm:cxn modelId="{4676783C-E2D8-4C07-932D-08EB5608D557}" type="presOf" srcId="{96C39887-7953-4DEA-8ECD-8A608454AA64}" destId="{D43A6BE2-CF91-434A-9267-9E7BE4995D15}" srcOrd="0" destOrd="0" presId="urn:microsoft.com/office/officeart/2005/8/layout/vList6"/>
    <dgm:cxn modelId="{1DA9B7F0-B0C2-43A4-8628-1D6C7C667317}" type="presOf" srcId="{DB0F2D0B-58FE-40CE-B24C-BC56E248C935}" destId="{11CB3C31-5520-4022-A720-6D33F02087EB}" srcOrd="0" destOrd="0" presId="urn:microsoft.com/office/officeart/2005/8/layout/vList6"/>
    <dgm:cxn modelId="{95540424-D2A3-4ECF-BB65-C1B7D1AD7F7F}" srcId="{DB0F2D0B-58FE-40CE-B24C-BC56E248C935}" destId="{D1881C41-3D34-432E-AC7C-CCF0F2E3632E}" srcOrd="0" destOrd="0" parTransId="{D3BB658E-A446-4369-B4D0-85FD4A911CDD}" sibTransId="{8DB1063D-84B9-4D2A-BCF5-06297248C5C9}"/>
    <dgm:cxn modelId="{B9347CFF-0E60-49D4-8197-54E9C3760BCD}" type="presOf" srcId="{6E095624-A038-4B6B-80C1-0914366A2DF4}" destId="{0E02BDE2-520A-4D57-AE53-17F139A72522}" srcOrd="0" destOrd="0" presId="urn:microsoft.com/office/officeart/2005/8/layout/vList6"/>
    <dgm:cxn modelId="{A4A66DD9-7E31-4E5A-AA9F-A0CF8E813956}" srcId="{6E095624-A038-4B6B-80C1-0914366A2DF4}" destId="{0B7E8EBC-33FC-423F-B450-271FB5AE42A0}" srcOrd="1" destOrd="0" parTransId="{D50F6997-A154-49ED-91F1-6B70B237D547}" sibTransId="{6A59F75F-9798-47A6-B539-3240BBBB362A}"/>
    <dgm:cxn modelId="{5BD63A3F-04B8-4C97-84CF-34FE5C6EE6D3}" type="presParOf" srcId="{0E02BDE2-520A-4D57-AE53-17F139A72522}" destId="{DBF29C62-4105-4C5E-BF80-11FA7935DB7F}" srcOrd="0" destOrd="0" presId="urn:microsoft.com/office/officeart/2005/8/layout/vList6"/>
    <dgm:cxn modelId="{0168A305-6862-4F2B-8741-3880814C114B}" type="presParOf" srcId="{DBF29C62-4105-4C5E-BF80-11FA7935DB7F}" destId="{11CB3C31-5520-4022-A720-6D33F02087EB}" srcOrd="0" destOrd="0" presId="urn:microsoft.com/office/officeart/2005/8/layout/vList6"/>
    <dgm:cxn modelId="{7128E9CE-7371-4C00-907F-6827A7444AA4}" type="presParOf" srcId="{DBF29C62-4105-4C5E-BF80-11FA7935DB7F}" destId="{41488A2C-E6F7-4624-9AB8-C73C493097F6}" srcOrd="1" destOrd="0" presId="urn:microsoft.com/office/officeart/2005/8/layout/vList6"/>
    <dgm:cxn modelId="{283B662B-5A01-48E0-A2A7-9090325539A2}" type="presParOf" srcId="{0E02BDE2-520A-4D57-AE53-17F139A72522}" destId="{B6ACCC6A-25DB-42F5-AF03-2A8782B33CD0}" srcOrd="1" destOrd="0" presId="urn:microsoft.com/office/officeart/2005/8/layout/vList6"/>
    <dgm:cxn modelId="{F0D03FF9-1D79-4A3A-A032-891076EE0703}" type="presParOf" srcId="{0E02BDE2-520A-4D57-AE53-17F139A72522}" destId="{840BB6A8-A3DD-4BF4-B49D-3D9D8ECBF762}" srcOrd="2" destOrd="0" presId="urn:microsoft.com/office/officeart/2005/8/layout/vList6"/>
    <dgm:cxn modelId="{AEE6EBA4-5265-400B-AA6C-C56679BDE27C}" type="presParOf" srcId="{840BB6A8-A3DD-4BF4-B49D-3D9D8ECBF762}" destId="{D45525A6-8CF8-4D53-B051-29A1F16BD1C8}" srcOrd="0" destOrd="0" presId="urn:microsoft.com/office/officeart/2005/8/layout/vList6"/>
    <dgm:cxn modelId="{BB4EC063-50CE-49D3-A3F1-ED395DD6AEA9}" type="presParOf" srcId="{840BB6A8-A3DD-4BF4-B49D-3D9D8ECBF762}" destId="{D43A6BE2-CF91-434A-9267-9E7BE4995D15}"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0F4C969F-1BE4-4803-BF33-83C2E9C8AEBE}" type="doc">
      <dgm:prSet loTypeId="urn:microsoft.com/office/officeart/2005/8/layout/vList5" loCatId="list" qsTypeId="urn:microsoft.com/office/officeart/2005/8/quickstyle/simple5" qsCatId="simple" csTypeId="urn:microsoft.com/office/officeart/2005/8/colors/colorful4" csCatId="colorful" phldr="1"/>
      <dgm:spPr/>
      <dgm:t>
        <a:bodyPr/>
        <a:lstStyle/>
        <a:p>
          <a:endParaRPr lang="zh-TW" altLang="en-US"/>
        </a:p>
      </dgm:t>
    </dgm:pt>
    <dgm:pt modelId="{2472970A-0A9C-4DD7-BFC9-D981B5E5282D}">
      <dgm:prSet custT="1"/>
      <dgm:spPr>
        <a:solidFill>
          <a:srgbClr val="00B050"/>
        </a:solidFill>
      </dgm:spPr>
      <dgm:t>
        <a:bodyPr/>
        <a:lstStyle/>
        <a:p>
          <a:pPr algn="l" rtl="0"/>
          <a:r>
            <a:rPr kumimoji="1" lang="en-US" sz="2400" dirty="0" smtClean="0"/>
            <a:t>1. Did the respondents buy frequently?</a:t>
          </a:r>
          <a:br>
            <a:rPr kumimoji="1" lang="en-US" sz="2400" dirty="0" smtClean="0"/>
          </a:br>
          <a:r>
            <a:rPr kumimoji="1" lang="en-US" sz="2400" dirty="0" smtClean="0"/>
            <a:t>- </a:t>
          </a:r>
          <a:r>
            <a:rPr kumimoji="1" lang="en-US" sz="2400" i="1" dirty="0" smtClean="0"/>
            <a:t>The total response of a) &amp; b) (representing frequent purchase) is 10. </a:t>
          </a:r>
          <a:br>
            <a:rPr kumimoji="1" lang="en-US" sz="2400" i="1" dirty="0" smtClean="0"/>
          </a:br>
          <a:r>
            <a:rPr kumimoji="1" lang="en-US" sz="2400" i="1" dirty="0" smtClean="0"/>
            <a:t>- Also, the total response of c) &amp; d) (representing infrequent purchase) is 10.</a:t>
          </a:r>
          <a:br>
            <a:rPr kumimoji="1" lang="en-US" sz="2400" i="1" dirty="0" smtClean="0"/>
          </a:br>
          <a:r>
            <a:rPr kumimoji="1" lang="en-US" sz="2400" i="1" dirty="0" smtClean="0"/>
            <a:t>- Hence, we cannot say that the respondents buy frequently or infrequently.</a:t>
          </a:r>
          <a:endParaRPr lang="zh-TW" sz="2400" dirty="0"/>
        </a:p>
      </dgm:t>
    </dgm:pt>
    <dgm:pt modelId="{87A10F62-08FF-4A3B-876D-028A269A5EC4}" type="parTrans" cxnId="{F026FF44-43D4-4ECA-8D50-B6A6531CA36A}">
      <dgm:prSet/>
      <dgm:spPr/>
      <dgm:t>
        <a:bodyPr/>
        <a:lstStyle/>
        <a:p>
          <a:pPr algn="l"/>
          <a:endParaRPr lang="zh-TW" altLang="en-US" sz="2400"/>
        </a:p>
      </dgm:t>
    </dgm:pt>
    <dgm:pt modelId="{F57E31CE-2292-474C-97C6-4B9A6E274741}" type="sibTrans" cxnId="{F026FF44-43D4-4ECA-8D50-B6A6531CA36A}">
      <dgm:prSet/>
      <dgm:spPr/>
      <dgm:t>
        <a:bodyPr/>
        <a:lstStyle/>
        <a:p>
          <a:pPr algn="l"/>
          <a:endParaRPr lang="zh-TW" altLang="en-US" sz="2400"/>
        </a:p>
      </dgm:t>
    </dgm:pt>
    <dgm:pt modelId="{C7D28347-FC09-42F5-831A-85013F6D589C}">
      <dgm:prSet custT="1"/>
      <dgm:spPr>
        <a:solidFill>
          <a:schemeClr val="accent1">
            <a:lumMod val="75000"/>
          </a:schemeClr>
        </a:solidFill>
      </dgm:spPr>
      <dgm:t>
        <a:bodyPr/>
        <a:lstStyle/>
        <a:p>
          <a:pPr algn="l" rtl="0"/>
          <a:r>
            <a:rPr kumimoji="1" lang="en-US" sz="2400" dirty="0" smtClean="0"/>
            <a:t>2. Did the Male or Female respondents buy more frequently?</a:t>
          </a:r>
        </a:p>
        <a:p>
          <a:pPr algn="l" rtl="0"/>
          <a:r>
            <a:rPr kumimoji="1" lang="en-US" sz="2400" i="1" dirty="0" smtClean="0"/>
            <a:t>- More Male respondents (8+0) choose (a) &amp; (b)</a:t>
          </a:r>
          <a:br>
            <a:rPr kumimoji="1" lang="en-US" sz="2400" i="1" dirty="0" smtClean="0"/>
          </a:br>
          <a:r>
            <a:rPr kumimoji="1" lang="en-US" sz="2400" i="1" dirty="0" smtClean="0"/>
            <a:t>- More Female respondents (0+8) choose (c) &amp; (d). </a:t>
          </a:r>
          <a:br>
            <a:rPr kumimoji="1" lang="en-US" sz="2400" i="1" dirty="0" smtClean="0"/>
          </a:br>
          <a:r>
            <a:rPr kumimoji="1" lang="en-US" sz="2400" i="1" dirty="0" smtClean="0"/>
            <a:t>- Hence, Males buy more frequently than Females.</a:t>
          </a:r>
          <a:endParaRPr lang="zh-TW" sz="2400" dirty="0"/>
        </a:p>
      </dgm:t>
    </dgm:pt>
    <dgm:pt modelId="{3540183E-A483-44FB-BA23-696541AFB8C0}" type="parTrans" cxnId="{DFD451CB-628D-45CC-8B52-06CF7CA1AB0B}">
      <dgm:prSet/>
      <dgm:spPr/>
      <dgm:t>
        <a:bodyPr/>
        <a:lstStyle/>
        <a:p>
          <a:pPr algn="l"/>
          <a:endParaRPr lang="zh-TW" altLang="en-US" sz="2400"/>
        </a:p>
      </dgm:t>
    </dgm:pt>
    <dgm:pt modelId="{65F26262-7C46-4232-8EAF-3CE6025A1EE6}" type="sibTrans" cxnId="{DFD451CB-628D-45CC-8B52-06CF7CA1AB0B}">
      <dgm:prSet/>
      <dgm:spPr/>
      <dgm:t>
        <a:bodyPr/>
        <a:lstStyle/>
        <a:p>
          <a:pPr algn="l"/>
          <a:endParaRPr lang="zh-TW" altLang="en-US" sz="2400"/>
        </a:p>
      </dgm:t>
    </dgm:pt>
    <dgm:pt modelId="{37E10E31-D83D-49B1-92AE-3406AF332A2F}" type="pres">
      <dgm:prSet presAssocID="{0F4C969F-1BE4-4803-BF33-83C2E9C8AEBE}" presName="Name0" presStyleCnt="0">
        <dgm:presLayoutVars>
          <dgm:dir/>
          <dgm:animLvl val="lvl"/>
          <dgm:resizeHandles val="exact"/>
        </dgm:presLayoutVars>
      </dgm:prSet>
      <dgm:spPr/>
      <dgm:t>
        <a:bodyPr/>
        <a:lstStyle/>
        <a:p>
          <a:endParaRPr lang="zh-TW" altLang="en-US"/>
        </a:p>
      </dgm:t>
    </dgm:pt>
    <dgm:pt modelId="{0BA90C6B-E349-4990-A6D3-BB9440F2F345}" type="pres">
      <dgm:prSet presAssocID="{2472970A-0A9C-4DD7-BFC9-D981B5E5282D}" presName="linNode" presStyleCnt="0"/>
      <dgm:spPr/>
    </dgm:pt>
    <dgm:pt modelId="{2DBE1451-465F-4313-8B0A-686B15CB2CF9}" type="pres">
      <dgm:prSet presAssocID="{2472970A-0A9C-4DD7-BFC9-D981B5E5282D}" presName="parentText" presStyleLbl="node1" presStyleIdx="0" presStyleCnt="2" custScaleX="263890">
        <dgm:presLayoutVars>
          <dgm:chMax val="1"/>
          <dgm:bulletEnabled val="1"/>
        </dgm:presLayoutVars>
      </dgm:prSet>
      <dgm:spPr/>
      <dgm:t>
        <a:bodyPr/>
        <a:lstStyle/>
        <a:p>
          <a:endParaRPr lang="zh-TW" altLang="en-US"/>
        </a:p>
      </dgm:t>
    </dgm:pt>
    <dgm:pt modelId="{8D3B33B3-90A4-4639-91DB-33EA740FFB39}" type="pres">
      <dgm:prSet presAssocID="{F57E31CE-2292-474C-97C6-4B9A6E274741}" presName="sp" presStyleCnt="0"/>
      <dgm:spPr/>
    </dgm:pt>
    <dgm:pt modelId="{D4CA1C94-936E-441A-AC69-FCEB58E85498}" type="pres">
      <dgm:prSet presAssocID="{C7D28347-FC09-42F5-831A-85013F6D589C}" presName="linNode" presStyleCnt="0"/>
      <dgm:spPr/>
    </dgm:pt>
    <dgm:pt modelId="{0EAF48E3-1213-49E7-9941-D3EA55B29B3A}" type="pres">
      <dgm:prSet presAssocID="{C7D28347-FC09-42F5-831A-85013F6D589C}" presName="parentText" presStyleLbl="node1" presStyleIdx="1" presStyleCnt="2" custScaleX="263890" custScaleY="65817">
        <dgm:presLayoutVars>
          <dgm:chMax val="1"/>
          <dgm:bulletEnabled val="1"/>
        </dgm:presLayoutVars>
      </dgm:prSet>
      <dgm:spPr/>
      <dgm:t>
        <a:bodyPr/>
        <a:lstStyle/>
        <a:p>
          <a:endParaRPr lang="zh-TW" altLang="en-US"/>
        </a:p>
      </dgm:t>
    </dgm:pt>
  </dgm:ptLst>
  <dgm:cxnLst>
    <dgm:cxn modelId="{8F3FB2CA-D92F-409D-AC4F-EE688B10465D}" type="presOf" srcId="{2472970A-0A9C-4DD7-BFC9-D981B5E5282D}" destId="{2DBE1451-465F-4313-8B0A-686B15CB2CF9}" srcOrd="0" destOrd="0" presId="urn:microsoft.com/office/officeart/2005/8/layout/vList5"/>
    <dgm:cxn modelId="{CAA29FEF-A1B3-4B1F-9FF3-C2CD5B785F7B}" type="presOf" srcId="{C7D28347-FC09-42F5-831A-85013F6D589C}" destId="{0EAF48E3-1213-49E7-9941-D3EA55B29B3A}" srcOrd="0" destOrd="0" presId="urn:microsoft.com/office/officeart/2005/8/layout/vList5"/>
    <dgm:cxn modelId="{1170A1A0-EB52-4D31-B63D-28966694DABC}" type="presOf" srcId="{0F4C969F-1BE4-4803-BF33-83C2E9C8AEBE}" destId="{37E10E31-D83D-49B1-92AE-3406AF332A2F}" srcOrd="0" destOrd="0" presId="urn:microsoft.com/office/officeart/2005/8/layout/vList5"/>
    <dgm:cxn modelId="{F026FF44-43D4-4ECA-8D50-B6A6531CA36A}" srcId="{0F4C969F-1BE4-4803-BF33-83C2E9C8AEBE}" destId="{2472970A-0A9C-4DD7-BFC9-D981B5E5282D}" srcOrd="0" destOrd="0" parTransId="{87A10F62-08FF-4A3B-876D-028A269A5EC4}" sibTransId="{F57E31CE-2292-474C-97C6-4B9A6E274741}"/>
    <dgm:cxn modelId="{DFD451CB-628D-45CC-8B52-06CF7CA1AB0B}" srcId="{0F4C969F-1BE4-4803-BF33-83C2E9C8AEBE}" destId="{C7D28347-FC09-42F5-831A-85013F6D589C}" srcOrd="1" destOrd="0" parTransId="{3540183E-A483-44FB-BA23-696541AFB8C0}" sibTransId="{65F26262-7C46-4232-8EAF-3CE6025A1EE6}"/>
    <dgm:cxn modelId="{750E2BF1-FC78-445B-B3A3-58A560E243BA}" type="presParOf" srcId="{37E10E31-D83D-49B1-92AE-3406AF332A2F}" destId="{0BA90C6B-E349-4990-A6D3-BB9440F2F345}" srcOrd="0" destOrd="0" presId="urn:microsoft.com/office/officeart/2005/8/layout/vList5"/>
    <dgm:cxn modelId="{81726722-D0A5-4720-A8F5-FF86F645023F}" type="presParOf" srcId="{0BA90C6B-E349-4990-A6D3-BB9440F2F345}" destId="{2DBE1451-465F-4313-8B0A-686B15CB2CF9}" srcOrd="0" destOrd="0" presId="urn:microsoft.com/office/officeart/2005/8/layout/vList5"/>
    <dgm:cxn modelId="{FF77722B-F9F6-4DBB-AD9C-D637495DDFF2}" type="presParOf" srcId="{37E10E31-D83D-49B1-92AE-3406AF332A2F}" destId="{8D3B33B3-90A4-4639-91DB-33EA740FFB39}" srcOrd="1" destOrd="0" presId="urn:microsoft.com/office/officeart/2005/8/layout/vList5"/>
    <dgm:cxn modelId="{242C5D2D-80E0-45D9-9887-08530FB30461}" type="presParOf" srcId="{37E10E31-D83D-49B1-92AE-3406AF332A2F}" destId="{D4CA1C94-936E-441A-AC69-FCEB58E85498}" srcOrd="2" destOrd="0" presId="urn:microsoft.com/office/officeart/2005/8/layout/vList5"/>
    <dgm:cxn modelId="{533431D0-668E-42E5-B302-7974182D56DD}" type="presParOf" srcId="{D4CA1C94-936E-441A-AC69-FCEB58E85498}" destId="{0EAF48E3-1213-49E7-9941-D3EA55B29B3A}" srcOrd="0"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7C87435F-2A48-453C-9E65-5EA176A1CB49}" type="doc">
      <dgm:prSet loTypeId="urn:microsoft.com/office/officeart/2005/8/layout/funnel1" loCatId="process" qsTypeId="urn:microsoft.com/office/officeart/2005/8/quickstyle/simple5" qsCatId="simple" csTypeId="urn:microsoft.com/office/officeart/2005/8/colors/colorful4" csCatId="colorful" phldr="1"/>
      <dgm:spPr/>
      <dgm:t>
        <a:bodyPr/>
        <a:lstStyle/>
        <a:p>
          <a:endParaRPr lang="zh-TW" altLang="en-US"/>
        </a:p>
      </dgm:t>
    </dgm:pt>
    <dgm:pt modelId="{5B4E3D99-B3E7-4D13-93F7-DF54526F7F0B}">
      <dgm:prSet custT="1"/>
      <dgm:spPr/>
      <dgm:t>
        <a:bodyPr/>
        <a:lstStyle/>
        <a:p>
          <a:pPr algn="l" rtl="0"/>
          <a:r>
            <a:rPr lang="en-US" altLang="zh-TW" sz="1600" dirty="0" smtClean="0"/>
            <a:t>Carefully designed questions</a:t>
          </a:r>
          <a:endParaRPr lang="zh-TW" sz="1600" dirty="0"/>
        </a:p>
      </dgm:t>
    </dgm:pt>
    <dgm:pt modelId="{4EDD6319-D8A4-4E4A-92EE-939A6E5F9DAF}" type="parTrans" cxnId="{C9141114-A27B-46E2-82AB-BF6A9019F62D}">
      <dgm:prSet/>
      <dgm:spPr/>
      <dgm:t>
        <a:bodyPr/>
        <a:lstStyle/>
        <a:p>
          <a:endParaRPr lang="en-US"/>
        </a:p>
      </dgm:t>
    </dgm:pt>
    <dgm:pt modelId="{63D6C754-6ABF-4B26-8BB2-8B1520D85916}" type="sibTrans" cxnId="{C9141114-A27B-46E2-82AB-BF6A9019F62D}">
      <dgm:prSet/>
      <dgm:spPr/>
      <dgm:t>
        <a:bodyPr/>
        <a:lstStyle/>
        <a:p>
          <a:endParaRPr lang="en-US"/>
        </a:p>
      </dgm:t>
    </dgm:pt>
    <dgm:pt modelId="{5F61F31B-6DE4-4E81-BE2F-8CEEA4B1DFA5}">
      <dgm:prSet custT="1">
        <dgm:style>
          <a:lnRef idx="3">
            <a:schemeClr val="lt1"/>
          </a:lnRef>
          <a:fillRef idx="1">
            <a:schemeClr val="accent2"/>
          </a:fillRef>
          <a:effectRef idx="1">
            <a:schemeClr val="accent2"/>
          </a:effectRef>
          <a:fontRef idx="minor">
            <a:schemeClr val="lt1"/>
          </a:fontRef>
        </dgm:style>
      </dgm:prSet>
      <dgm:spPr/>
      <dgm:t>
        <a:bodyPr/>
        <a:lstStyle/>
        <a:p>
          <a:pPr algn="ctr" rtl="0"/>
          <a:r>
            <a:rPr kumimoji="1" lang="en-US" sz="2000" dirty="0" smtClean="0"/>
            <a:t>Reliable marketing research result</a:t>
          </a:r>
          <a:endParaRPr lang="zh-TW" sz="2000" dirty="0"/>
        </a:p>
      </dgm:t>
    </dgm:pt>
    <dgm:pt modelId="{8A8AE21D-E1ED-4864-8263-C7AD7C708A89}" type="parTrans" cxnId="{DDF81CE2-35CF-49E9-B2D3-8F26B4450CB6}">
      <dgm:prSet/>
      <dgm:spPr/>
      <dgm:t>
        <a:bodyPr/>
        <a:lstStyle/>
        <a:p>
          <a:endParaRPr lang="en-US"/>
        </a:p>
      </dgm:t>
    </dgm:pt>
    <dgm:pt modelId="{3E482F05-7A44-4568-84BC-65299C4A0685}" type="sibTrans" cxnId="{DDF81CE2-35CF-49E9-B2D3-8F26B4450CB6}">
      <dgm:prSet/>
      <dgm:spPr/>
      <dgm:t>
        <a:bodyPr/>
        <a:lstStyle/>
        <a:p>
          <a:endParaRPr lang="en-US"/>
        </a:p>
      </dgm:t>
    </dgm:pt>
    <dgm:pt modelId="{19B844A2-A13B-4A34-92C8-248552BCBFF8}">
      <dgm:prSet custT="1"/>
      <dgm:spPr/>
      <dgm:t>
        <a:bodyPr/>
        <a:lstStyle/>
        <a:p>
          <a:pPr algn="l" rtl="0"/>
          <a:r>
            <a:rPr lang="en-US" altLang="zh-TW" sz="1600" dirty="0" smtClean="0"/>
            <a:t>Bigger sample size</a:t>
          </a:r>
          <a:endParaRPr lang="zh-TW" sz="1600" dirty="0"/>
        </a:p>
      </dgm:t>
    </dgm:pt>
    <dgm:pt modelId="{BADD36B0-39DA-42E3-8509-BD62AFAA6E81}" type="parTrans" cxnId="{E32C5702-64F6-4518-9359-AA52F86685F2}">
      <dgm:prSet/>
      <dgm:spPr/>
      <dgm:t>
        <a:bodyPr/>
        <a:lstStyle/>
        <a:p>
          <a:endParaRPr lang="en-US"/>
        </a:p>
      </dgm:t>
    </dgm:pt>
    <dgm:pt modelId="{5AB14881-9786-45E4-A33E-FE294E6886C6}" type="sibTrans" cxnId="{E32C5702-64F6-4518-9359-AA52F86685F2}">
      <dgm:prSet/>
      <dgm:spPr/>
      <dgm:t>
        <a:bodyPr/>
        <a:lstStyle/>
        <a:p>
          <a:endParaRPr lang="en-US"/>
        </a:p>
      </dgm:t>
    </dgm:pt>
    <dgm:pt modelId="{EDAFE3EE-0A23-480E-BA74-82670F054A7D}" type="pres">
      <dgm:prSet presAssocID="{7C87435F-2A48-453C-9E65-5EA176A1CB49}" presName="Name0" presStyleCnt="0">
        <dgm:presLayoutVars>
          <dgm:chMax val="4"/>
          <dgm:resizeHandles val="exact"/>
        </dgm:presLayoutVars>
      </dgm:prSet>
      <dgm:spPr/>
      <dgm:t>
        <a:bodyPr/>
        <a:lstStyle/>
        <a:p>
          <a:endParaRPr lang="en-US"/>
        </a:p>
      </dgm:t>
    </dgm:pt>
    <dgm:pt modelId="{D1AE5BAA-58F1-4A4E-8CDE-AC760ACEBE55}" type="pres">
      <dgm:prSet presAssocID="{7C87435F-2A48-453C-9E65-5EA176A1CB49}" presName="ellipse" presStyleLbl="trBgShp" presStyleIdx="0" presStyleCnt="1"/>
      <dgm:spPr/>
    </dgm:pt>
    <dgm:pt modelId="{A68E4F83-7701-4E0C-960C-A95529008F4E}" type="pres">
      <dgm:prSet presAssocID="{7C87435F-2A48-453C-9E65-5EA176A1CB49}" presName="arrow1" presStyleLbl="fgShp" presStyleIdx="0" presStyleCnt="1"/>
      <dgm:spPr/>
    </dgm:pt>
    <dgm:pt modelId="{C5D23BF7-C70B-4DA2-B08A-CF0691BF182A}" type="pres">
      <dgm:prSet presAssocID="{7C87435F-2A48-453C-9E65-5EA176A1CB49}" presName="rectangle" presStyleLbl="revTx" presStyleIdx="0" presStyleCnt="1" custScaleX="153560">
        <dgm:presLayoutVars>
          <dgm:bulletEnabled val="1"/>
        </dgm:presLayoutVars>
      </dgm:prSet>
      <dgm:spPr/>
      <dgm:t>
        <a:bodyPr/>
        <a:lstStyle/>
        <a:p>
          <a:endParaRPr lang="en-US"/>
        </a:p>
      </dgm:t>
    </dgm:pt>
    <dgm:pt modelId="{4B41FCD1-155C-4F89-9573-70C3D5FA1B69}" type="pres">
      <dgm:prSet presAssocID="{19B844A2-A13B-4A34-92C8-248552BCBFF8}" presName="item1" presStyleLbl="node1" presStyleIdx="0" presStyleCnt="2" custScaleX="253668" custLinFactNeighborX="-14251" custLinFactNeighborY="-46463">
        <dgm:presLayoutVars>
          <dgm:bulletEnabled val="1"/>
        </dgm:presLayoutVars>
      </dgm:prSet>
      <dgm:spPr/>
      <dgm:t>
        <a:bodyPr/>
        <a:lstStyle/>
        <a:p>
          <a:endParaRPr lang="en-US"/>
        </a:p>
      </dgm:t>
    </dgm:pt>
    <dgm:pt modelId="{DED9188B-38A1-4523-99BA-F2704E72C38C}" type="pres">
      <dgm:prSet presAssocID="{5F61F31B-6DE4-4E81-BE2F-8CEEA4B1DFA5}" presName="item2" presStyleLbl="node1" presStyleIdx="1" presStyleCnt="2" custScaleX="364902" custScaleY="94636" custLinFactNeighborX="53441" custLinFactNeighborY="-77385">
        <dgm:presLayoutVars>
          <dgm:bulletEnabled val="1"/>
        </dgm:presLayoutVars>
      </dgm:prSet>
      <dgm:spPr/>
      <dgm:t>
        <a:bodyPr/>
        <a:lstStyle/>
        <a:p>
          <a:endParaRPr lang="en-US"/>
        </a:p>
      </dgm:t>
    </dgm:pt>
    <dgm:pt modelId="{06BAB649-5406-40E5-8C01-4BD84F68D274}" type="pres">
      <dgm:prSet presAssocID="{7C87435F-2A48-453C-9E65-5EA176A1CB49}" presName="funnel" presStyleLbl="trAlignAcc1" presStyleIdx="0" presStyleCnt="1" custScaleX="128850" custScaleY="130204" custLinFactNeighborX="-2351" custLinFactNeighborY="-11017"/>
      <dgm:spPr/>
    </dgm:pt>
  </dgm:ptLst>
  <dgm:cxnLst>
    <dgm:cxn modelId="{A9497E27-C6FD-4306-8F2A-AF8D421437EE}" type="presOf" srcId="{19B844A2-A13B-4A34-92C8-248552BCBFF8}" destId="{4B41FCD1-155C-4F89-9573-70C3D5FA1B69}" srcOrd="0" destOrd="0" presId="urn:microsoft.com/office/officeart/2005/8/layout/funnel1"/>
    <dgm:cxn modelId="{DDF81CE2-35CF-49E9-B2D3-8F26B4450CB6}" srcId="{7C87435F-2A48-453C-9E65-5EA176A1CB49}" destId="{5F61F31B-6DE4-4E81-BE2F-8CEEA4B1DFA5}" srcOrd="2" destOrd="0" parTransId="{8A8AE21D-E1ED-4864-8263-C7AD7C708A89}" sibTransId="{3E482F05-7A44-4568-84BC-65299C4A0685}"/>
    <dgm:cxn modelId="{E32C5702-64F6-4518-9359-AA52F86685F2}" srcId="{7C87435F-2A48-453C-9E65-5EA176A1CB49}" destId="{19B844A2-A13B-4A34-92C8-248552BCBFF8}" srcOrd="1" destOrd="0" parTransId="{BADD36B0-39DA-42E3-8509-BD62AFAA6E81}" sibTransId="{5AB14881-9786-45E4-A33E-FE294E6886C6}"/>
    <dgm:cxn modelId="{2472C685-3D1D-4BFB-B20B-8C9807B5F584}" type="presOf" srcId="{7C87435F-2A48-453C-9E65-5EA176A1CB49}" destId="{EDAFE3EE-0A23-480E-BA74-82670F054A7D}" srcOrd="0" destOrd="0" presId="urn:microsoft.com/office/officeart/2005/8/layout/funnel1"/>
    <dgm:cxn modelId="{01616482-933F-4042-BEB1-FAC565D97F9E}" type="presOf" srcId="{5F61F31B-6DE4-4E81-BE2F-8CEEA4B1DFA5}" destId="{C5D23BF7-C70B-4DA2-B08A-CF0691BF182A}" srcOrd="0" destOrd="0" presId="urn:microsoft.com/office/officeart/2005/8/layout/funnel1"/>
    <dgm:cxn modelId="{C9141114-A27B-46E2-82AB-BF6A9019F62D}" srcId="{7C87435F-2A48-453C-9E65-5EA176A1CB49}" destId="{5B4E3D99-B3E7-4D13-93F7-DF54526F7F0B}" srcOrd="0" destOrd="0" parTransId="{4EDD6319-D8A4-4E4A-92EE-939A6E5F9DAF}" sibTransId="{63D6C754-6ABF-4B26-8BB2-8B1520D85916}"/>
    <dgm:cxn modelId="{59BA3C07-C8FA-4180-B6AD-5D9D309ADF90}" type="presOf" srcId="{5B4E3D99-B3E7-4D13-93F7-DF54526F7F0B}" destId="{DED9188B-38A1-4523-99BA-F2704E72C38C}" srcOrd="0" destOrd="0" presId="urn:microsoft.com/office/officeart/2005/8/layout/funnel1"/>
    <dgm:cxn modelId="{C96246E6-3247-4AEB-BE70-CA4F83D40C1E}" type="presParOf" srcId="{EDAFE3EE-0A23-480E-BA74-82670F054A7D}" destId="{D1AE5BAA-58F1-4A4E-8CDE-AC760ACEBE55}" srcOrd="0" destOrd="0" presId="urn:microsoft.com/office/officeart/2005/8/layout/funnel1"/>
    <dgm:cxn modelId="{178A74AB-9F1A-4501-9108-E589D937111D}" type="presParOf" srcId="{EDAFE3EE-0A23-480E-BA74-82670F054A7D}" destId="{A68E4F83-7701-4E0C-960C-A95529008F4E}" srcOrd="1" destOrd="0" presId="urn:microsoft.com/office/officeart/2005/8/layout/funnel1"/>
    <dgm:cxn modelId="{A517F69C-CF8B-4ED9-8906-E3A98EF675AD}" type="presParOf" srcId="{EDAFE3EE-0A23-480E-BA74-82670F054A7D}" destId="{C5D23BF7-C70B-4DA2-B08A-CF0691BF182A}" srcOrd="2" destOrd="0" presId="urn:microsoft.com/office/officeart/2005/8/layout/funnel1"/>
    <dgm:cxn modelId="{4B221FB5-36EA-4CD6-AD52-E5B451C14F1A}" type="presParOf" srcId="{EDAFE3EE-0A23-480E-BA74-82670F054A7D}" destId="{4B41FCD1-155C-4F89-9573-70C3D5FA1B69}" srcOrd="3" destOrd="0" presId="urn:microsoft.com/office/officeart/2005/8/layout/funnel1"/>
    <dgm:cxn modelId="{82AC0A85-43D4-4FA2-AE08-0C84A19C6257}" type="presParOf" srcId="{EDAFE3EE-0A23-480E-BA74-82670F054A7D}" destId="{DED9188B-38A1-4523-99BA-F2704E72C38C}" srcOrd="4" destOrd="0" presId="urn:microsoft.com/office/officeart/2005/8/layout/funnel1"/>
    <dgm:cxn modelId="{E79A8C39-5ACC-4674-AD30-C11091277A3B}" type="presParOf" srcId="{EDAFE3EE-0A23-480E-BA74-82670F054A7D}" destId="{06BAB649-5406-40E5-8C01-4BD84F68D274}" srcOrd="5" destOrd="0" presId="urn:microsoft.com/office/officeart/2005/8/layout/funne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148F42B2-93A7-4AAC-870A-E9726A9EEDC9}" type="doc">
      <dgm:prSet loTypeId="urn:microsoft.com/office/officeart/2005/8/layout/funnel1" loCatId="process" qsTypeId="urn:microsoft.com/office/officeart/2005/8/quickstyle/simple1#6" qsCatId="simple" csTypeId="urn:microsoft.com/office/officeart/2005/8/colors/accent1_2#8" csCatId="accent1" phldr="1"/>
      <dgm:spPr/>
      <dgm:t>
        <a:bodyPr/>
        <a:lstStyle/>
        <a:p>
          <a:endParaRPr lang="en-US"/>
        </a:p>
      </dgm:t>
    </dgm:pt>
    <dgm:pt modelId="{45830F3C-CEDE-4EFE-AA82-A26622666BA6}">
      <dgm:prSet>
        <dgm:style>
          <a:lnRef idx="3">
            <a:schemeClr val="lt1"/>
          </a:lnRef>
          <a:fillRef idx="1">
            <a:schemeClr val="accent1"/>
          </a:fillRef>
          <a:effectRef idx="1">
            <a:schemeClr val="accent1"/>
          </a:effectRef>
          <a:fontRef idx="minor">
            <a:schemeClr val="lt1"/>
          </a:fontRef>
        </dgm:style>
      </dgm:prSet>
      <dgm:spPr/>
      <dgm:t>
        <a:bodyPr/>
        <a:lstStyle/>
        <a:p>
          <a:pPr rtl="0"/>
          <a:r>
            <a:rPr kumimoji="1" lang="en-US" dirty="0" smtClean="0"/>
            <a:t>Quality of recommendation</a:t>
          </a:r>
          <a:endParaRPr lang="en-US" dirty="0"/>
        </a:p>
      </dgm:t>
    </dgm:pt>
    <dgm:pt modelId="{EA60DC6D-1DEE-4DF8-BF08-238DDD7D33A8}" type="parTrans" cxnId="{FC5458E0-4ADE-406E-AC7E-FA4B52A3180E}">
      <dgm:prSet/>
      <dgm:spPr/>
      <dgm:t>
        <a:bodyPr/>
        <a:lstStyle/>
        <a:p>
          <a:endParaRPr lang="en-US"/>
        </a:p>
      </dgm:t>
    </dgm:pt>
    <dgm:pt modelId="{47C4F33F-1EF9-41B3-B37D-C1D281ED0A8A}" type="sibTrans" cxnId="{FC5458E0-4ADE-406E-AC7E-FA4B52A3180E}">
      <dgm:prSet/>
      <dgm:spPr/>
      <dgm:t>
        <a:bodyPr/>
        <a:lstStyle/>
        <a:p>
          <a:endParaRPr lang="en-US"/>
        </a:p>
      </dgm:t>
    </dgm:pt>
    <dgm:pt modelId="{8B1719D7-7571-4648-9F8B-1B518AFE696B}">
      <dgm:prSet custT="1"/>
      <dgm:spPr/>
      <dgm:t>
        <a:bodyPr/>
        <a:lstStyle/>
        <a:p>
          <a:pPr rtl="0"/>
          <a:r>
            <a:rPr kumimoji="1" lang="en-US" altLang="zh-TW" sz="1800" dirty="0" smtClean="0"/>
            <a:t>Business knowledge</a:t>
          </a:r>
          <a:endParaRPr kumimoji="1" lang="zh-TW" sz="1800" dirty="0"/>
        </a:p>
      </dgm:t>
    </dgm:pt>
    <dgm:pt modelId="{6EC698D2-F2B3-4B6C-874C-3C72BCC68B41}" type="parTrans" cxnId="{8BBB55A5-688B-4681-9A34-BC14CA19103D}">
      <dgm:prSet/>
      <dgm:spPr/>
      <dgm:t>
        <a:bodyPr/>
        <a:lstStyle/>
        <a:p>
          <a:endParaRPr lang="en-US"/>
        </a:p>
      </dgm:t>
    </dgm:pt>
    <dgm:pt modelId="{F43BD4DD-E9E9-4C71-B385-CF453D67B138}" type="sibTrans" cxnId="{8BBB55A5-688B-4681-9A34-BC14CA19103D}">
      <dgm:prSet/>
      <dgm:spPr/>
      <dgm:t>
        <a:bodyPr/>
        <a:lstStyle/>
        <a:p>
          <a:endParaRPr lang="en-US"/>
        </a:p>
      </dgm:t>
    </dgm:pt>
    <dgm:pt modelId="{9CAEC073-5A0F-4740-921E-E0D1D114C03B}">
      <dgm:prSet custT="1"/>
      <dgm:spPr/>
      <dgm:t>
        <a:bodyPr/>
        <a:lstStyle/>
        <a:p>
          <a:pPr rtl="0"/>
          <a:r>
            <a:rPr kumimoji="1" lang="en-US" altLang="zh-TW" sz="1800" dirty="0" smtClean="0"/>
            <a:t>Experience</a:t>
          </a:r>
          <a:endParaRPr kumimoji="1" lang="zh-TW" sz="1800" dirty="0"/>
        </a:p>
      </dgm:t>
    </dgm:pt>
    <dgm:pt modelId="{E4F353C2-87BA-46B6-AED6-5F368924324B}" type="parTrans" cxnId="{B11D96F8-3260-49A3-92AB-6EFFB6D5625C}">
      <dgm:prSet/>
      <dgm:spPr/>
      <dgm:t>
        <a:bodyPr/>
        <a:lstStyle/>
        <a:p>
          <a:endParaRPr lang="en-US"/>
        </a:p>
      </dgm:t>
    </dgm:pt>
    <dgm:pt modelId="{33F0C53E-2D07-4B73-8F86-9FC793F06915}" type="sibTrans" cxnId="{B11D96F8-3260-49A3-92AB-6EFFB6D5625C}">
      <dgm:prSet/>
      <dgm:spPr/>
      <dgm:t>
        <a:bodyPr/>
        <a:lstStyle/>
        <a:p>
          <a:endParaRPr lang="en-US"/>
        </a:p>
      </dgm:t>
    </dgm:pt>
    <dgm:pt modelId="{33CA23F8-6425-4DEB-9766-6097E69C1378}" type="pres">
      <dgm:prSet presAssocID="{148F42B2-93A7-4AAC-870A-E9726A9EEDC9}" presName="Name0" presStyleCnt="0">
        <dgm:presLayoutVars>
          <dgm:chMax val="4"/>
          <dgm:resizeHandles val="exact"/>
        </dgm:presLayoutVars>
      </dgm:prSet>
      <dgm:spPr/>
      <dgm:t>
        <a:bodyPr/>
        <a:lstStyle/>
        <a:p>
          <a:endParaRPr lang="en-US"/>
        </a:p>
      </dgm:t>
    </dgm:pt>
    <dgm:pt modelId="{98B8FA3E-FC03-45E8-8E78-2AB3695A813B}" type="pres">
      <dgm:prSet presAssocID="{148F42B2-93A7-4AAC-870A-E9726A9EEDC9}" presName="ellipse" presStyleLbl="trBgShp" presStyleIdx="0" presStyleCnt="1"/>
      <dgm:spPr/>
    </dgm:pt>
    <dgm:pt modelId="{121C03F9-149F-4521-A644-E5BB34E2799A}" type="pres">
      <dgm:prSet presAssocID="{148F42B2-93A7-4AAC-870A-E9726A9EEDC9}" presName="arrow1" presStyleLbl="fgShp" presStyleIdx="0" presStyleCnt="1"/>
      <dgm:spPr/>
    </dgm:pt>
    <dgm:pt modelId="{BB879959-2258-4A44-952E-3A5636C5B009}" type="pres">
      <dgm:prSet presAssocID="{148F42B2-93A7-4AAC-870A-E9726A9EEDC9}" presName="rectangle" presStyleLbl="revTx" presStyleIdx="0" presStyleCnt="1" custScaleX="150155" custLinFactNeighborY="47579">
        <dgm:presLayoutVars>
          <dgm:bulletEnabled val="1"/>
        </dgm:presLayoutVars>
      </dgm:prSet>
      <dgm:spPr/>
      <dgm:t>
        <a:bodyPr/>
        <a:lstStyle/>
        <a:p>
          <a:endParaRPr lang="en-US"/>
        </a:p>
      </dgm:t>
    </dgm:pt>
    <dgm:pt modelId="{46E8A0FC-A6FB-4F77-905E-33E9C5949ED6}" type="pres">
      <dgm:prSet presAssocID="{9CAEC073-5A0F-4740-921E-E0D1D114C03B}" presName="item1" presStyleLbl="node1" presStyleIdx="0" presStyleCnt="2" custScaleX="223877" custScaleY="67769" custLinFactNeighborX="-8502">
        <dgm:presLayoutVars>
          <dgm:bulletEnabled val="1"/>
        </dgm:presLayoutVars>
      </dgm:prSet>
      <dgm:spPr/>
      <dgm:t>
        <a:bodyPr/>
        <a:lstStyle/>
        <a:p>
          <a:endParaRPr lang="en-US"/>
        </a:p>
      </dgm:t>
    </dgm:pt>
    <dgm:pt modelId="{8F8485A7-E3C5-4891-9BAA-419016C6AC46}" type="pres">
      <dgm:prSet presAssocID="{45830F3C-CEDE-4EFE-AA82-A26622666BA6}" presName="item2" presStyleLbl="node1" presStyleIdx="1" presStyleCnt="2" custScaleX="359798" custLinFactNeighborX="58751" custLinFactNeighborY="-56468">
        <dgm:presLayoutVars>
          <dgm:bulletEnabled val="1"/>
        </dgm:presLayoutVars>
      </dgm:prSet>
      <dgm:spPr/>
      <dgm:t>
        <a:bodyPr/>
        <a:lstStyle/>
        <a:p>
          <a:endParaRPr lang="en-US"/>
        </a:p>
      </dgm:t>
    </dgm:pt>
    <dgm:pt modelId="{946D74D9-509F-4698-AE2F-3325A8DBD892}" type="pres">
      <dgm:prSet presAssocID="{148F42B2-93A7-4AAC-870A-E9726A9EEDC9}" presName="funnel" presStyleLbl="trAlignAcc1" presStyleIdx="0" presStyleCnt="1" custScaleX="137088" custScaleY="149709"/>
      <dgm:spPr/>
    </dgm:pt>
  </dgm:ptLst>
  <dgm:cxnLst>
    <dgm:cxn modelId="{8BBB55A5-688B-4681-9A34-BC14CA19103D}" srcId="{148F42B2-93A7-4AAC-870A-E9726A9EEDC9}" destId="{8B1719D7-7571-4648-9F8B-1B518AFE696B}" srcOrd="0" destOrd="0" parTransId="{6EC698D2-F2B3-4B6C-874C-3C72BCC68B41}" sibTransId="{F43BD4DD-E9E9-4C71-B385-CF453D67B138}"/>
    <dgm:cxn modelId="{CE318453-16E4-4187-9054-88CBF4265BF5}" type="presOf" srcId="{45830F3C-CEDE-4EFE-AA82-A26622666BA6}" destId="{BB879959-2258-4A44-952E-3A5636C5B009}" srcOrd="0" destOrd="0" presId="urn:microsoft.com/office/officeart/2005/8/layout/funnel1"/>
    <dgm:cxn modelId="{CF4E802F-BAFD-46CF-B32F-E8E4E333FD0B}" type="presOf" srcId="{8B1719D7-7571-4648-9F8B-1B518AFE696B}" destId="{8F8485A7-E3C5-4891-9BAA-419016C6AC46}" srcOrd="0" destOrd="0" presId="urn:microsoft.com/office/officeart/2005/8/layout/funnel1"/>
    <dgm:cxn modelId="{A7008357-160B-4907-B50F-0DED6D54EE33}" type="presOf" srcId="{9CAEC073-5A0F-4740-921E-E0D1D114C03B}" destId="{46E8A0FC-A6FB-4F77-905E-33E9C5949ED6}" srcOrd="0" destOrd="0" presId="urn:microsoft.com/office/officeart/2005/8/layout/funnel1"/>
    <dgm:cxn modelId="{FC5458E0-4ADE-406E-AC7E-FA4B52A3180E}" srcId="{148F42B2-93A7-4AAC-870A-E9726A9EEDC9}" destId="{45830F3C-CEDE-4EFE-AA82-A26622666BA6}" srcOrd="2" destOrd="0" parTransId="{EA60DC6D-1DEE-4DF8-BF08-238DDD7D33A8}" sibTransId="{47C4F33F-1EF9-41B3-B37D-C1D281ED0A8A}"/>
    <dgm:cxn modelId="{B11D96F8-3260-49A3-92AB-6EFFB6D5625C}" srcId="{148F42B2-93A7-4AAC-870A-E9726A9EEDC9}" destId="{9CAEC073-5A0F-4740-921E-E0D1D114C03B}" srcOrd="1" destOrd="0" parTransId="{E4F353C2-87BA-46B6-AED6-5F368924324B}" sibTransId="{33F0C53E-2D07-4B73-8F86-9FC793F06915}"/>
    <dgm:cxn modelId="{1BA29815-8450-4EB2-ABB9-4B811835D089}" type="presOf" srcId="{148F42B2-93A7-4AAC-870A-E9726A9EEDC9}" destId="{33CA23F8-6425-4DEB-9766-6097E69C1378}" srcOrd="0" destOrd="0" presId="urn:microsoft.com/office/officeart/2005/8/layout/funnel1"/>
    <dgm:cxn modelId="{8F20A540-98FB-4AE5-8E9C-01B0B8C9C1FF}" type="presParOf" srcId="{33CA23F8-6425-4DEB-9766-6097E69C1378}" destId="{98B8FA3E-FC03-45E8-8E78-2AB3695A813B}" srcOrd="0" destOrd="0" presId="urn:microsoft.com/office/officeart/2005/8/layout/funnel1"/>
    <dgm:cxn modelId="{44E21352-EC28-4973-B33B-A316A8C037F5}" type="presParOf" srcId="{33CA23F8-6425-4DEB-9766-6097E69C1378}" destId="{121C03F9-149F-4521-A644-E5BB34E2799A}" srcOrd="1" destOrd="0" presId="urn:microsoft.com/office/officeart/2005/8/layout/funnel1"/>
    <dgm:cxn modelId="{BE29A332-7279-4492-99FC-A48D56A18065}" type="presParOf" srcId="{33CA23F8-6425-4DEB-9766-6097E69C1378}" destId="{BB879959-2258-4A44-952E-3A5636C5B009}" srcOrd="2" destOrd="0" presId="urn:microsoft.com/office/officeart/2005/8/layout/funnel1"/>
    <dgm:cxn modelId="{F6C5B14B-D683-463D-ADC0-29F1F8CA71D9}" type="presParOf" srcId="{33CA23F8-6425-4DEB-9766-6097E69C1378}" destId="{46E8A0FC-A6FB-4F77-905E-33E9C5949ED6}" srcOrd="3" destOrd="0" presId="urn:microsoft.com/office/officeart/2005/8/layout/funnel1"/>
    <dgm:cxn modelId="{4DB64DE0-C2CD-461F-8380-4E194F8240BF}" type="presParOf" srcId="{33CA23F8-6425-4DEB-9766-6097E69C1378}" destId="{8F8485A7-E3C5-4891-9BAA-419016C6AC46}" srcOrd="4" destOrd="0" presId="urn:microsoft.com/office/officeart/2005/8/layout/funnel1"/>
    <dgm:cxn modelId="{7E1181E9-55B4-4EBA-8836-547400D4B739}" type="presParOf" srcId="{33CA23F8-6425-4DEB-9766-6097E69C1378}" destId="{946D74D9-509F-4698-AE2F-3325A8DBD892}" srcOrd="5" destOrd="0" presId="urn:microsoft.com/office/officeart/2005/8/layout/funnel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F07F848-C099-479D-831C-45F93D5B92E9}" type="doc">
      <dgm:prSet loTypeId="urn:microsoft.com/office/officeart/2005/8/layout/vList6" loCatId="list" qsTypeId="urn:microsoft.com/office/officeart/2005/8/quickstyle/simple1#1" qsCatId="simple" csTypeId="urn:microsoft.com/office/officeart/2005/8/colors/accent1_2#2" csCatId="accent1" phldr="1"/>
      <dgm:spPr/>
      <dgm:t>
        <a:bodyPr/>
        <a:lstStyle/>
        <a:p>
          <a:endParaRPr lang="zh-TW" altLang="en-US"/>
        </a:p>
      </dgm:t>
    </dgm:pt>
    <dgm:pt modelId="{6C050B89-C169-47BD-B182-9A9541E7C4A9}">
      <dgm:prSet/>
      <dgm:spPr/>
      <dgm:t>
        <a:bodyPr/>
        <a:lstStyle/>
        <a:p>
          <a:pPr rtl="0"/>
          <a:r>
            <a:rPr kumimoji="1" lang="en-US" dirty="0" smtClean="0">
              <a:solidFill>
                <a:schemeClr val="bg1"/>
              </a:solidFill>
              <a:latin typeface="Arial"/>
              <a:cs typeface="Arial"/>
              <a:sym typeface="Wingdings" panose="05000000000000000000" pitchFamily="2" charset="2"/>
            </a:rPr>
            <a:t></a:t>
          </a:r>
          <a:endParaRPr kumimoji="1" lang="en-US" dirty="0">
            <a:solidFill>
              <a:schemeClr val="bg1"/>
            </a:solidFill>
          </a:endParaRPr>
        </a:p>
      </dgm:t>
    </dgm:pt>
    <dgm:pt modelId="{0A9224DE-528C-4C0E-8C07-C1D90A09DE3C}" type="parTrans" cxnId="{394C3342-2107-4E7B-9FDA-6A40429E2B56}">
      <dgm:prSet/>
      <dgm:spPr/>
      <dgm:t>
        <a:bodyPr/>
        <a:lstStyle/>
        <a:p>
          <a:endParaRPr lang="zh-TW" altLang="en-US"/>
        </a:p>
      </dgm:t>
    </dgm:pt>
    <dgm:pt modelId="{CB90D521-F5D8-4286-B356-0E0C4EA614E3}" type="sibTrans" cxnId="{394C3342-2107-4E7B-9FDA-6A40429E2B56}">
      <dgm:prSet/>
      <dgm:spPr/>
      <dgm:t>
        <a:bodyPr/>
        <a:lstStyle/>
        <a:p>
          <a:endParaRPr lang="zh-TW" altLang="en-US"/>
        </a:p>
      </dgm:t>
    </dgm:pt>
    <dgm:pt modelId="{0F308EFC-D810-4D23-815A-F15D6F16D4E6}">
      <dgm:prSet custT="1"/>
      <dgm:spPr/>
      <dgm:t>
        <a:bodyPr anchor="ctr"/>
        <a:lstStyle/>
        <a:p>
          <a:pPr marL="228600" marR="0" indent="-228600" defTabSz="914400" rtl="0" eaLnBrk="1" fontAlgn="auto" latinLnBrk="0" hangingPunct="1">
            <a:lnSpc>
              <a:spcPct val="100000"/>
            </a:lnSpc>
            <a:spcBef>
              <a:spcPts val="0"/>
            </a:spcBef>
            <a:spcAft>
              <a:spcPts val="0"/>
            </a:spcAft>
            <a:buClrTx/>
            <a:buSzTx/>
            <a:buFontTx/>
            <a:buNone/>
            <a:tabLst/>
            <a:defRPr/>
          </a:pPr>
          <a:r>
            <a:rPr kumimoji="1" lang="en-US" sz="2250" b="0" dirty="0" smtClean="0"/>
            <a:t>to understand why customers buy or not buy a product</a:t>
          </a:r>
          <a:endParaRPr lang="zh-TW" altLang="en-US" sz="2250" b="0" dirty="0"/>
        </a:p>
      </dgm:t>
    </dgm:pt>
    <dgm:pt modelId="{3D4EEC8B-19FC-4C58-8AAD-41C361637E62}" type="parTrans" cxnId="{413E3186-F649-4225-BB4D-2A8634355F15}">
      <dgm:prSet/>
      <dgm:spPr/>
      <dgm:t>
        <a:bodyPr/>
        <a:lstStyle/>
        <a:p>
          <a:endParaRPr lang="zh-TW" altLang="en-US"/>
        </a:p>
      </dgm:t>
    </dgm:pt>
    <dgm:pt modelId="{E30B0A1C-4950-47EB-AA7D-0AABB66A1F76}" type="sibTrans" cxnId="{413E3186-F649-4225-BB4D-2A8634355F15}">
      <dgm:prSet/>
      <dgm:spPr/>
      <dgm:t>
        <a:bodyPr/>
        <a:lstStyle/>
        <a:p>
          <a:endParaRPr lang="zh-TW" altLang="en-US"/>
        </a:p>
      </dgm:t>
    </dgm:pt>
    <dgm:pt modelId="{37F28AF0-59CA-4790-B8ED-2AF2C481822C}">
      <dgm:prSet custT="1"/>
      <dgm:spPr/>
      <dgm:t>
        <a:bodyPr anchor="ctr"/>
        <a:lstStyle/>
        <a:p>
          <a:pPr marL="228600" marR="0" indent="-228600" defTabSz="914400" rtl="0" eaLnBrk="1" fontAlgn="auto" latinLnBrk="0" hangingPunct="1">
            <a:lnSpc>
              <a:spcPct val="100000"/>
            </a:lnSpc>
            <a:spcBef>
              <a:spcPts val="0"/>
            </a:spcBef>
            <a:spcAft>
              <a:spcPts val="0"/>
            </a:spcAft>
            <a:buClrTx/>
            <a:buSzTx/>
            <a:buFontTx/>
            <a:buNone/>
            <a:tabLst/>
            <a:defRPr/>
          </a:pPr>
          <a:r>
            <a:rPr kumimoji="1" lang="en-US" sz="2250" b="0" dirty="0" smtClean="0"/>
            <a:t>to see if customers would accept a price increase</a:t>
          </a:r>
          <a:endParaRPr kumimoji="1" lang="zh-TW" altLang="en-US" sz="2250" b="0" dirty="0"/>
        </a:p>
      </dgm:t>
    </dgm:pt>
    <dgm:pt modelId="{82CBDDD5-AD7A-4F1B-928C-20364724B490}" type="parTrans" cxnId="{7023314E-3D60-4F14-A552-DF46FF678E6D}">
      <dgm:prSet/>
      <dgm:spPr/>
      <dgm:t>
        <a:bodyPr/>
        <a:lstStyle/>
        <a:p>
          <a:endParaRPr lang="zh-TW" altLang="en-US"/>
        </a:p>
      </dgm:t>
    </dgm:pt>
    <dgm:pt modelId="{68F216E7-D799-4AC5-AA7C-E320E3D17C16}" type="sibTrans" cxnId="{7023314E-3D60-4F14-A552-DF46FF678E6D}">
      <dgm:prSet/>
      <dgm:spPr/>
      <dgm:t>
        <a:bodyPr/>
        <a:lstStyle/>
        <a:p>
          <a:endParaRPr lang="zh-TW" altLang="en-US"/>
        </a:p>
      </dgm:t>
    </dgm:pt>
    <dgm:pt modelId="{FF471D24-1D94-4470-82A8-100C71908C58}">
      <dgm:prSet custT="1"/>
      <dgm:spPr/>
      <dgm:t>
        <a:bodyPr anchor="ctr"/>
        <a:lstStyle/>
        <a:p>
          <a:pPr marL="228600" marR="0" indent="-228600" defTabSz="914400" rtl="0" eaLnBrk="1" fontAlgn="auto" latinLnBrk="0" hangingPunct="1">
            <a:lnSpc>
              <a:spcPct val="100000"/>
            </a:lnSpc>
            <a:spcBef>
              <a:spcPts val="0"/>
            </a:spcBef>
            <a:spcAft>
              <a:spcPts val="0"/>
            </a:spcAft>
            <a:buClrTx/>
            <a:buSzTx/>
            <a:buFontTx/>
            <a:buNone/>
            <a:tabLst/>
            <a:defRPr/>
          </a:pPr>
          <a:r>
            <a:rPr kumimoji="1" lang="en-US" sz="2250" b="0" dirty="0" smtClean="0"/>
            <a:t>to </a:t>
          </a:r>
          <a:r>
            <a:rPr kumimoji="1" lang="en-US" altLang="zh-CN" sz="2250" b="0" dirty="0" smtClean="0"/>
            <a:t>reveal</a:t>
          </a:r>
          <a:r>
            <a:rPr kumimoji="1" lang="en-US" sz="2250" b="0" dirty="0" smtClean="0"/>
            <a:t> how competitors will react to our advertising campaign</a:t>
          </a:r>
          <a:endParaRPr kumimoji="1" lang="zh-TW" altLang="en-US" sz="2250" b="0" dirty="0"/>
        </a:p>
      </dgm:t>
    </dgm:pt>
    <dgm:pt modelId="{15D59748-A158-406C-A368-2D1A6D078C62}" type="parTrans" cxnId="{2C855659-75F9-4405-8941-CFC1C141E72D}">
      <dgm:prSet/>
      <dgm:spPr/>
      <dgm:t>
        <a:bodyPr/>
        <a:lstStyle/>
        <a:p>
          <a:endParaRPr lang="zh-TW" altLang="en-US"/>
        </a:p>
      </dgm:t>
    </dgm:pt>
    <dgm:pt modelId="{B481C454-D4DC-4ED1-B889-5BD653915158}" type="sibTrans" cxnId="{2C855659-75F9-4405-8941-CFC1C141E72D}">
      <dgm:prSet/>
      <dgm:spPr/>
      <dgm:t>
        <a:bodyPr/>
        <a:lstStyle/>
        <a:p>
          <a:endParaRPr lang="zh-TW" altLang="en-US"/>
        </a:p>
      </dgm:t>
    </dgm:pt>
    <dgm:pt modelId="{26AE7D5D-798F-43D5-B4BE-49D801A95820}">
      <dgm:prSet custT="1"/>
      <dgm:spPr/>
      <dgm:t>
        <a:bodyPr anchor="ctr"/>
        <a:lstStyle/>
        <a:p>
          <a:pPr marL="228600" marR="0" indent="-228600" defTabSz="914400" rtl="0" eaLnBrk="1" fontAlgn="auto" latinLnBrk="0" hangingPunct="1">
            <a:lnSpc>
              <a:spcPct val="100000"/>
            </a:lnSpc>
            <a:spcBef>
              <a:spcPts val="0"/>
            </a:spcBef>
            <a:spcAft>
              <a:spcPts val="0"/>
            </a:spcAft>
            <a:buClrTx/>
            <a:buSzTx/>
            <a:buFontTx/>
            <a:buNone/>
            <a:tabLst/>
            <a:defRPr/>
          </a:pPr>
          <a:r>
            <a:rPr kumimoji="1" lang="en-US" sz="2250" b="0" dirty="0" smtClean="0"/>
            <a:t>to evaluate the design of a product package</a:t>
          </a:r>
          <a:endParaRPr kumimoji="1" lang="zh-TW" altLang="en-US" sz="2250" b="0" dirty="0"/>
        </a:p>
      </dgm:t>
    </dgm:pt>
    <dgm:pt modelId="{C74688FB-276E-4652-BADF-BFEF198DDC40}" type="parTrans" cxnId="{A4F447A8-599E-40FF-8897-8EE88DC6D181}">
      <dgm:prSet/>
      <dgm:spPr/>
      <dgm:t>
        <a:bodyPr/>
        <a:lstStyle/>
        <a:p>
          <a:endParaRPr lang="zh-TW" altLang="en-US"/>
        </a:p>
      </dgm:t>
    </dgm:pt>
    <dgm:pt modelId="{D86E987C-BD2C-4865-9B88-C9743A53AFC4}" type="sibTrans" cxnId="{A4F447A8-599E-40FF-8897-8EE88DC6D181}">
      <dgm:prSet/>
      <dgm:spPr/>
      <dgm:t>
        <a:bodyPr/>
        <a:lstStyle/>
        <a:p>
          <a:endParaRPr lang="zh-TW" altLang="en-US"/>
        </a:p>
      </dgm:t>
    </dgm:pt>
    <dgm:pt modelId="{8E119533-22EF-4741-868E-F464D6E12F15}">
      <dgm:prSet custT="1"/>
      <dgm:spPr/>
      <dgm:t>
        <a:bodyPr anchor="ctr"/>
        <a:lstStyle/>
        <a:p>
          <a:pPr marL="228600" marR="0" indent="-228600" defTabSz="914400" rtl="0" eaLnBrk="1" fontAlgn="auto" latinLnBrk="0" hangingPunct="1">
            <a:lnSpc>
              <a:spcPct val="100000"/>
            </a:lnSpc>
            <a:spcBef>
              <a:spcPts val="0"/>
            </a:spcBef>
            <a:spcAft>
              <a:spcPts val="0"/>
            </a:spcAft>
            <a:buClrTx/>
            <a:buSzTx/>
            <a:buFontTx/>
            <a:buNone/>
            <a:tabLst/>
            <a:defRPr/>
          </a:pPr>
          <a:r>
            <a:rPr kumimoji="1" lang="en-US" sz="2250" b="0" dirty="0" smtClean="0"/>
            <a:t>to see if customers will like the new brand name</a:t>
          </a:r>
          <a:endParaRPr kumimoji="1" lang="zh-TW" altLang="en-US" sz="2250" b="0" dirty="0"/>
        </a:p>
      </dgm:t>
    </dgm:pt>
    <dgm:pt modelId="{1CC1933A-4B17-4551-A96E-5E9009CEEF02}" type="parTrans" cxnId="{3E0DC353-2222-465D-9011-50BF1668D627}">
      <dgm:prSet/>
      <dgm:spPr/>
      <dgm:t>
        <a:bodyPr/>
        <a:lstStyle/>
        <a:p>
          <a:endParaRPr lang="zh-TW" altLang="en-US"/>
        </a:p>
      </dgm:t>
    </dgm:pt>
    <dgm:pt modelId="{EFF4A1D5-A79C-4FC2-9D19-35FC1D27C058}" type="sibTrans" cxnId="{3E0DC353-2222-465D-9011-50BF1668D627}">
      <dgm:prSet/>
      <dgm:spPr/>
      <dgm:t>
        <a:bodyPr/>
        <a:lstStyle/>
        <a:p>
          <a:endParaRPr lang="zh-TW" altLang="en-US"/>
        </a:p>
      </dgm:t>
    </dgm:pt>
    <dgm:pt modelId="{E20A74EE-2953-409A-9480-65B2F5BA2727}">
      <dgm:prSet custT="1"/>
      <dgm:spPr/>
      <dgm:t>
        <a:bodyPr anchor="ctr"/>
        <a:lstStyle/>
        <a:p>
          <a:pPr marL="228600" marR="0" indent="-228600" defTabSz="914400" rtl="0" eaLnBrk="1" fontAlgn="auto" latinLnBrk="0" hangingPunct="1">
            <a:lnSpc>
              <a:spcPct val="100000"/>
            </a:lnSpc>
            <a:spcBef>
              <a:spcPts val="0"/>
            </a:spcBef>
            <a:spcAft>
              <a:spcPts val="0"/>
            </a:spcAft>
            <a:buClrTx/>
            <a:buSzTx/>
            <a:buFontTx/>
            <a:buNone/>
            <a:tabLst/>
            <a:defRPr/>
          </a:pPr>
          <a:r>
            <a:rPr kumimoji="1" lang="en-US" sz="2250" b="0" dirty="0" smtClean="0"/>
            <a:t>to</a:t>
          </a:r>
          <a:r>
            <a:rPr kumimoji="1" lang="zh-TW" altLang="en-US" sz="2250" b="0" dirty="0" smtClean="0"/>
            <a:t> </a:t>
          </a:r>
          <a:r>
            <a:rPr kumimoji="1" lang="en-GB" altLang="zh-TW" sz="2250" b="0" dirty="0" smtClean="0"/>
            <a:t>determine </a:t>
          </a:r>
          <a:r>
            <a:rPr kumimoji="1" lang="en-US" sz="2250" b="0" dirty="0" smtClean="0"/>
            <a:t>if a new store should be set up in TST or not</a:t>
          </a:r>
          <a:endParaRPr kumimoji="1" lang="zh-TW" altLang="en-US" sz="2250" b="0" dirty="0"/>
        </a:p>
      </dgm:t>
    </dgm:pt>
    <dgm:pt modelId="{E8B3AAD0-BE3B-44C0-95CD-C6038663ABE7}" type="parTrans" cxnId="{F875B093-C932-461A-876E-5BBB9A48C968}">
      <dgm:prSet/>
      <dgm:spPr/>
      <dgm:t>
        <a:bodyPr/>
        <a:lstStyle/>
        <a:p>
          <a:endParaRPr lang="zh-TW" altLang="en-US"/>
        </a:p>
      </dgm:t>
    </dgm:pt>
    <dgm:pt modelId="{A5E30E40-ED17-437B-B54E-A8F995B5B248}" type="sibTrans" cxnId="{F875B093-C932-461A-876E-5BBB9A48C968}">
      <dgm:prSet/>
      <dgm:spPr/>
      <dgm:t>
        <a:bodyPr/>
        <a:lstStyle/>
        <a:p>
          <a:endParaRPr lang="zh-TW" altLang="en-US"/>
        </a:p>
      </dgm:t>
    </dgm:pt>
    <dgm:pt modelId="{462988B1-07FB-447A-BDAA-4872662B3B79}">
      <dgm:prSet custT="1"/>
      <dgm:spPr/>
      <dgm:t>
        <a:bodyPr anchor="ctr"/>
        <a:lstStyle/>
        <a:p>
          <a:pPr marL="228600" marR="0" indent="-228600" defTabSz="914400" rtl="0" eaLnBrk="1" fontAlgn="auto" latinLnBrk="0" hangingPunct="1">
            <a:lnSpc>
              <a:spcPct val="100000"/>
            </a:lnSpc>
            <a:spcBef>
              <a:spcPts val="0"/>
            </a:spcBef>
            <a:spcAft>
              <a:spcPts val="0"/>
            </a:spcAft>
            <a:buClrTx/>
            <a:buSzTx/>
            <a:buFontTx/>
            <a:buNone/>
            <a:tabLst/>
            <a:defRPr/>
          </a:pPr>
          <a:r>
            <a:rPr kumimoji="1" lang="en-US" sz="2250" b="0" dirty="0" smtClean="0"/>
            <a:t>to study whether the secondary school students have the consumption to buy a new</a:t>
          </a:r>
          <a:r>
            <a:rPr kumimoji="1" lang="en-US" sz="2250" b="0" dirty="0" smtClean="0">
              <a:solidFill>
                <a:schemeClr val="tx1"/>
              </a:solidFill>
            </a:rPr>
            <a:t> mobile </a:t>
          </a:r>
          <a:r>
            <a:rPr kumimoji="1" lang="en-US" sz="2250" b="0" dirty="0" smtClean="0"/>
            <a:t>game</a:t>
          </a:r>
          <a:endParaRPr lang="zh-TW" altLang="en-US" sz="2250" b="0" dirty="0"/>
        </a:p>
      </dgm:t>
    </dgm:pt>
    <dgm:pt modelId="{FA1777BF-FA22-4677-A7DA-7147E833820C}" type="parTrans" cxnId="{2F20B3CD-9424-477C-8468-9ED36B01FF7E}">
      <dgm:prSet/>
      <dgm:spPr/>
      <dgm:t>
        <a:bodyPr/>
        <a:lstStyle/>
        <a:p>
          <a:endParaRPr lang="zh-TW" altLang="en-US"/>
        </a:p>
      </dgm:t>
    </dgm:pt>
    <dgm:pt modelId="{F60A0441-4E42-4186-AF8F-5CF13E245A80}" type="sibTrans" cxnId="{2F20B3CD-9424-477C-8468-9ED36B01FF7E}">
      <dgm:prSet/>
      <dgm:spPr/>
      <dgm:t>
        <a:bodyPr/>
        <a:lstStyle/>
        <a:p>
          <a:endParaRPr lang="zh-TW" altLang="en-US"/>
        </a:p>
      </dgm:t>
    </dgm:pt>
    <dgm:pt modelId="{FA3F1DF5-4960-41FC-AB7C-588FAFCBFD16}" type="pres">
      <dgm:prSet presAssocID="{EF07F848-C099-479D-831C-45F93D5B92E9}" presName="Name0" presStyleCnt="0">
        <dgm:presLayoutVars>
          <dgm:dir/>
          <dgm:animLvl val="lvl"/>
          <dgm:resizeHandles/>
        </dgm:presLayoutVars>
      </dgm:prSet>
      <dgm:spPr/>
      <dgm:t>
        <a:bodyPr/>
        <a:lstStyle/>
        <a:p>
          <a:endParaRPr lang="zh-TW" altLang="en-US"/>
        </a:p>
      </dgm:t>
    </dgm:pt>
    <dgm:pt modelId="{E2B485AE-9A99-4195-828D-A7C75EF046DC}" type="pres">
      <dgm:prSet presAssocID="{6C050B89-C169-47BD-B182-9A9541E7C4A9}" presName="linNode" presStyleCnt="0"/>
      <dgm:spPr/>
    </dgm:pt>
    <dgm:pt modelId="{14A97904-0BC5-420B-B654-773C3BC752C0}" type="pres">
      <dgm:prSet presAssocID="{6C050B89-C169-47BD-B182-9A9541E7C4A9}" presName="parentShp" presStyleLbl="node1" presStyleIdx="0" presStyleCnt="1" custScaleX="34544" custScaleY="42899" custLinFactNeighborX="-5877">
        <dgm:presLayoutVars>
          <dgm:bulletEnabled val="1"/>
        </dgm:presLayoutVars>
      </dgm:prSet>
      <dgm:spPr/>
      <dgm:t>
        <a:bodyPr/>
        <a:lstStyle/>
        <a:p>
          <a:endParaRPr lang="zh-TW" altLang="en-US"/>
        </a:p>
      </dgm:t>
    </dgm:pt>
    <dgm:pt modelId="{3F6D0770-5BC3-442F-95D9-0183F96122A2}" type="pres">
      <dgm:prSet presAssocID="{6C050B89-C169-47BD-B182-9A9541E7C4A9}" presName="childShp" presStyleLbl="bgAccFollowNode1" presStyleIdx="0" presStyleCnt="1" custScaleX="141780">
        <dgm:presLayoutVars>
          <dgm:bulletEnabled val="1"/>
        </dgm:presLayoutVars>
      </dgm:prSet>
      <dgm:spPr/>
      <dgm:t>
        <a:bodyPr/>
        <a:lstStyle/>
        <a:p>
          <a:endParaRPr lang="zh-TW" altLang="en-US"/>
        </a:p>
      </dgm:t>
    </dgm:pt>
  </dgm:ptLst>
  <dgm:cxnLst>
    <dgm:cxn modelId="{A025EFC8-9201-4178-8B78-0342BCDC520D}" type="presOf" srcId="{EF07F848-C099-479D-831C-45F93D5B92E9}" destId="{FA3F1DF5-4960-41FC-AB7C-588FAFCBFD16}" srcOrd="0" destOrd="0" presId="urn:microsoft.com/office/officeart/2005/8/layout/vList6"/>
    <dgm:cxn modelId="{2C855659-75F9-4405-8941-CFC1C141E72D}" srcId="{6C050B89-C169-47BD-B182-9A9541E7C4A9}" destId="{FF471D24-1D94-4470-82A8-100C71908C58}" srcOrd="2" destOrd="0" parTransId="{15D59748-A158-406C-A368-2D1A6D078C62}" sibTransId="{B481C454-D4DC-4ED1-B889-5BD653915158}"/>
    <dgm:cxn modelId="{18AB1956-0076-44E6-8B8F-4ABB2705DFB8}" type="presOf" srcId="{6C050B89-C169-47BD-B182-9A9541E7C4A9}" destId="{14A97904-0BC5-420B-B654-773C3BC752C0}" srcOrd="0" destOrd="0" presId="urn:microsoft.com/office/officeart/2005/8/layout/vList6"/>
    <dgm:cxn modelId="{254D697D-BEF4-4CFA-9F93-53D34ED74FCF}" type="presOf" srcId="{E20A74EE-2953-409A-9480-65B2F5BA2727}" destId="{3F6D0770-5BC3-442F-95D9-0183F96122A2}" srcOrd="0" destOrd="5" presId="urn:microsoft.com/office/officeart/2005/8/layout/vList6"/>
    <dgm:cxn modelId="{8666D1C1-58CF-4753-B21E-D20A732DCFDF}" type="presOf" srcId="{462988B1-07FB-447A-BDAA-4872662B3B79}" destId="{3F6D0770-5BC3-442F-95D9-0183F96122A2}" srcOrd="0" destOrd="6" presId="urn:microsoft.com/office/officeart/2005/8/layout/vList6"/>
    <dgm:cxn modelId="{0DBCF0C0-AD6D-4CDC-B218-EFA025E4B1F6}" type="presOf" srcId="{26AE7D5D-798F-43D5-B4BE-49D801A95820}" destId="{3F6D0770-5BC3-442F-95D9-0183F96122A2}" srcOrd="0" destOrd="3" presId="urn:microsoft.com/office/officeart/2005/8/layout/vList6"/>
    <dgm:cxn modelId="{E3C28321-4559-42A0-A0E8-28AFD68742B8}" type="presOf" srcId="{0F308EFC-D810-4D23-815A-F15D6F16D4E6}" destId="{3F6D0770-5BC3-442F-95D9-0183F96122A2}" srcOrd="0" destOrd="0" presId="urn:microsoft.com/office/officeart/2005/8/layout/vList6"/>
    <dgm:cxn modelId="{41C4217D-E5B3-4DF2-847F-2870D0E0F109}" type="presOf" srcId="{FF471D24-1D94-4470-82A8-100C71908C58}" destId="{3F6D0770-5BC3-442F-95D9-0183F96122A2}" srcOrd="0" destOrd="2" presId="urn:microsoft.com/office/officeart/2005/8/layout/vList6"/>
    <dgm:cxn modelId="{413E3186-F649-4225-BB4D-2A8634355F15}" srcId="{6C050B89-C169-47BD-B182-9A9541E7C4A9}" destId="{0F308EFC-D810-4D23-815A-F15D6F16D4E6}" srcOrd="0" destOrd="0" parTransId="{3D4EEC8B-19FC-4C58-8AAD-41C361637E62}" sibTransId="{E30B0A1C-4950-47EB-AA7D-0AABB66A1F76}"/>
    <dgm:cxn modelId="{F7745F05-BE0B-42D9-9753-D672CE1C42BF}" type="presOf" srcId="{8E119533-22EF-4741-868E-F464D6E12F15}" destId="{3F6D0770-5BC3-442F-95D9-0183F96122A2}" srcOrd="0" destOrd="4" presId="urn:microsoft.com/office/officeart/2005/8/layout/vList6"/>
    <dgm:cxn modelId="{3E0DC353-2222-465D-9011-50BF1668D627}" srcId="{6C050B89-C169-47BD-B182-9A9541E7C4A9}" destId="{8E119533-22EF-4741-868E-F464D6E12F15}" srcOrd="3" destOrd="0" parTransId="{1CC1933A-4B17-4551-A96E-5E9009CEEF02}" sibTransId="{EFF4A1D5-A79C-4FC2-9D19-35FC1D27C058}"/>
    <dgm:cxn modelId="{394C3342-2107-4E7B-9FDA-6A40429E2B56}" srcId="{EF07F848-C099-479D-831C-45F93D5B92E9}" destId="{6C050B89-C169-47BD-B182-9A9541E7C4A9}" srcOrd="0" destOrd="0" parTransId="{0A9224DE-528C-4C0E-8C07-C1D90A09DE3C}" sibTransId="{CB90D521-F5D8-4286-B356-0E0C4EA614E3}"/>
    <dgm:cxn modelId="{2F20B3CD-9424-477C-8468-9ED36B01FF7E}" srcId="{6C050B89-C169-47BD-B182-9A9541E7C4A9}" destId="{462988B1-07FB-447A-BDAA-4872662B3B79}" srcOrd="5" destOrd="0" parTransId="{FA1777BF-FA22-4677-A7DA-7147E833820C}" sibTransId="{F60A0441-4E42-4186-AF8F-5CF13E245A80}"/>
    <dgm:cxn modelId="{A8E005BA-5656-423D-88C6-57EFB6BC1378}" type="presOf" srcId="{37F28AF0-59CA-4790-B8ED-2AF2C481822C}" destId="{3F6D0770-5BC3-442F-95D9-0183F96122A2}" srcOrd="0" destOrd="1" presId="urn:microsoft.com/office/officeart/2005/8/layout/vList6"/>
    <dgm:cxn modelId="{A4F447A8-599E-40FF-8897-8EE88DC6D181}" srcId="{FF471D24-1D94-4470-82A8-100C71908C58}" destId="{26AE7D5D-798F-43D5-B4BE-49D801A95820}" srcOrd="0" destOrd="0" parTransId="{C74688FB-276E-4652-BADF-BFEF198DDC40}" sibTransId="{D86E987C-BD2C-4865-9B88-C9743A53AFC4}"/>
    <dgm:cxn modelId="{7023314E-3D60-4F14-A552-DF46FF678E6D}" srcId="{6C050B89-C169-47BD-B182-9A9541E7C4A9}" destId="{37F28AF0-59CA-4790-B8ED-2AF2C481822C}" srcOrd="1" destOrd="0" parTransId="{82CBDDD5-AD7A-4F1B-928C-20364724B490}" sibTransId="{68F216E7-D799-4AC5-AA7C-E320E3D17C16}"/>
    <dgm:cxn modelId="{F875B093-C932-461A-876E-5BBB9A48C968}" srcId="{6C050B89-C169-47BD-B182-9A9541E7C4A9}" destId="{E20A74EE-2953-409A-9480-65B2F5BA2727}" srcOrd="4" destOrd="0" parTransId="{E8B3AAD0-BE3B-44C0-95CD-C6038663ABE7}" sibTransId="{A5E30E40-ED17-437B-B54E-A8F995B5B248}"/>
    <dgm:cxn modelId="{C0818FE1-5760-4637-B33D-5D3BBEE6104B}" type="presParOf" srcId="{FA3F1DF5-4960-41FC-AB7C-588FAFCBFD16}" destId="{E2B485AE-9A99-4195-828D-A7C75EF046DC}" srcOrd="0" destOrd="0" presId="urn:microsoft.com/office/officeart/2005/8/layout/vList6"/>
    <dgm:cxn modelId="{315A9776-6DE1-4FCE-8297-5BED836ADD63}" type="presParOf" srcId="{E2B485AE-9A99-4195-828D-A7C75EF046DC}" destId="{14A97904-0BC5-420B-B654-773C3BC752C0}" srcOrd="0" destOrd="0" presId="urn:microsoft.com/office/officeart/2005/8/layout/vList6"/>
    <dgm:cxn modelId="{3576E352-C04E-46F2-947A-3ABCF859B9B9}" type="presParOf" srcId="{E2B485AE-9A99-4195-828D-A7C75EF046DC}" destId="{3F6D0770-5BC3-442F-95D9-0183F96122A2}"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F07F848-C099-479D-831C-45F93D5B92E9}" type="doc">
      <dgm:prSet loTypeId="urn:microsoft.com/office/officeart/2005/8/layout/vList6" loCatId="list" qsTypeId="urn:microsoft.com/office/officeart/2005/8/quickstyle/simple1#2" qsCatId="simple" csTypeId="urn:microsoft.com/office/officeart/2005/8/colors/accent1_2#3" csCatId="accent1" phldr="1"/>
      <dgm:spPr/>
      <dgm:t>
        <a:bodyPr/>
        <a:lstStyle/>
        <a:p>
          <a:endParaRPr lang="zh-TW" altLang="en-US"/>
        </a:p>
      </dgm:t>
    </dgm:pt>
    <dgm:pt modelId="{EAA13C56-F8EB-4630-82FD-E6A01112E959}">
      <dgm:prSet/>
      <dgm:spPr/>
      <dgm:t>
        <a:bodyPr/>
        <a:lstStyle/>
        <a:p>
          <a:pPr rtl="0"/>
          <a:r>
            <a:rPr kumimoji="1" lang="en-US" dirty="0" smtClean="0"/>
            <a:t>X</a:t>
          </a:r>
          <a:endParaRPr kumimoji="1" lang="en-US" dirty="0"/>
        </a:p>
      </dgm:t>
    </dgm:pt>
    <dgm:pt modelId="{52B224A4-CC29-4D81-8BD8-0F2FB519B967}" type="parTrans" cxnId="{2ABF8E2C-542D-4AC8-8FF9-8BDF61ABC01D}">
      <dgm:prSet/>
      <dgm:spPr/>
      <dgm:t>
        <a:bodyPr/>
        <a:lstStyle/>
        <a:p>
          <a:endParaRPr lang="zh-TW" altLang="en-US"/>
        </a:p>
      </dgm:t>
    </dgm:pt>
    <dgm:pt modelId="{5B98C8C4-13A2-4DC4-9D5B-3CA95C72C9F5}" type="sibTrans" cxnId="{2ABF8E2C-542D-4AC8-8FF9-8BDF61ABC01D}">
      <dgm:prSet/>
      <dgm:spPr/>
      <dgm:t>
        <a:bodyPr/>
        <a:lstStyle/>
        <a:p>
          <a:endParaRPr lang="zh-TW" altLang="en-US"/>
        </a:p>
      </dgm:t>
    </dgm:pt>
    <dgm:pt modelId="{9033D988-E70F-4D0B-85F7-1AE9436242F3}">
      <dgm:prSet custT="1"/>
      <dgm:spPr/>
      <dgm:t>
        <a:bodyPr/>
        <a:lstStyle/>
        <a:p>
          <a:pPr marL="228600" marR="0" indent="-228600" defTabSz="914400" rtl="0" eaLnBrk="1" fontAlgn="auto" latinLnBrk="0" hangingPunct="1">
            <a:lnSpc>
              <a:spcPct val="100000"/>
            </a:lnSpc>
            <a:spcBef>
              <a:spcPts val="0"/>
            </a:spcBef>
            <a:spcAft>
              <a:spcPts val="0"/>
            </a:spcAft>
            <a:buClrTx/>
            <a:buSzTx/>
            <a:buFontTx/>
            <a:buNone/>
            <a:tabLst/>
            <a:defRPr/>
          </a:pPr>
          <a:r>
            <a:rPr kumimoji="1" lang="en-US" sz="2400" b="1" dirty="0" smtClean="0"/>
            <a:t>to design the production flow of a factory</a:t>
          </a:r>
          <a:endParaRPr lang="zh-TW" altLang="en-US" sz="2400" b="1" dirty="0"/>
        </a:p>
      </dgm:t>
    </dgm:pt>
    <dgm:pt modelId="{1EFB4E6A-06E0-4D5C-8FB9-874C423AEFD6}" type="parTrans" cxnId="{642B1953-A40F-4D84-8E5A-E0E4F1015460}">
      <dgm:prSet/>
      <dgm:spPr/>
      <dgm:t>
        <a:bodyPr/>
        <a:lstStyle/>
        <a:p>
          <a:endParaRPr lang="zh-TW" altLang="en-US"/>
        </a:p>
      </dgm:t>
    </dgm:pt>
    <dgm:pt modelId="{BCE668EE-B555-4699-B354-68909297E2B4}" type="sibTrans" cxnId="{642B1953-A40F-4D84-8E5A-E0E4F1015460}">
      <dgm:prSet/>
      <dgm:spPr/>
      <dgm:t>
        <a:bodyPr/>
        <a:lstStyle/>
        <a:p>
          <a:endParaRPr lang="zh-TW" altLang="en-US"/>
        </a:p>
      </dgm:t>
    </dgm:pt>
    <dgm:pt modelId="{DF0DDA41-5DA5-466C-A01A-72F36CA27BC6}">
      <dgm:prSet custT="1"/>
      <dgm:spPr/>
      <dgm:t>
        <a:bodyPr/>
        <a:lstStyle/>
        <a:p>
          <a:pPr marL="228600" marR="0" indent="-228600" defTabSz="914400" rtl="0" eaLnBrk="1" fontAlgn="auto" latinLnBrk="0" hangingPunct="1">
            <a:lnSpc>
              <a:spcPct val="100000"/>
            </a:lnSpc>
            <a:spcBef>
              <a:spcPts val="0"/>
            </a:spcBef>
            <a:spcAft>
              <a:spcPts val="0"/>
            </a:spcAft>
            <a:buClrTx/>
            <a:buSzTx/>
            <a:buFontTx/>
            <a:buNone/>
            <a:tabLst/>
            <a:defRPr/>
          </a:pPr>
          <a:r>
            <a:rPr kumimoji="1" lang="en-US" sz="2400" b="1" dirty="0" smtClean="0"/>
            <a:t>to decide on the staff training schedule</a:t>
          </a:r>
          <a:endParaRPr lang="zh-TW" altLang="en-US" sz="2400" b="1" dirty="0"/>
        </a:p>
      </dgm:t>
    </dgm:pt>
    <dgm:pt modelId="{BFEC6F9C-A165-4FB1-8E60-0361CC182B96}" type="parTrans" cxnId="{A6719221-575E-4023-A052-93C3DD109716}">
      <dgm:prSet/>
      <dgm:spPr/>
      <dgm:t>
        <a:bodyPr/>
        <a:lstStyle/>
        <a:p>
          <a:endParaRPr lang="zh-TW" altLang="en-US"/>
        </a:p>
      </dgm:t>
    </dgm:pt>
    <dgm:pt modelId="{0C576886-7535-496D-8A21-D858B1BCDBF7}" type="sibTrans" cxnId="{A6719221-575E-4023-A052-93C3DD109716}">
      <dgm:prSet/>
      <dgm:spPr/>
      <dgm:t>
        <a:bodyPr/>
        <a:lstStyle/>
        <a:p>
          <a:endParaRPr lang="zh-TW" altLang="en-US"/>
        </a:p>
      </dgm:t>
    </dgm:pt>
    <dgm:pt modelId="{377897D1-29B6-4627-B391-A3F38BD9173A}">
      <dgm:prSet custT="1"/>
      <dgm:spPr/>
      <dgm:t>
        <a:bodyPr/>
        <a:lstStyle/>
        <a:p>
          <a:pPr marL="228600" marR="0" indent="-228600" defTabSz="914400" rtl="0" eaLnBrk="1" fontAlgn="auto" latinLnBrk="0" hangingPunct="1">
            <a:lnSpc>
              <a:spcPct val="100000"/>
            </a:lnSpc>
            <a:spcBef>
              <a:spcPts val="0"/>
            </a:spcBef>
            <a:spcAft>
              <a:spcPts val="0"/>
            </a:spcAft>
            <a:buClrTx/>
            <a:buSzTx/>
            <a:buFontTx/>
            <a:buNone/>
            <a:tabLst/>
            <a:defRPr/>
          </a:pPr>
          <a:r>
            <a:rPr kumimoji="1" lang="en-US" sz="2400" b="1" dirty="0" smtClean="0"/>
            <a:t>to recruit some customer service people</a:t>
          </a:r>
          <a:endParaRPr lang="zh-TW" altLang="en-US" sz="2400" b="1" dirty="0"/>
        </a:p>
      </dgm:t>
    </dgm:pt>
    <dgm:pt modelId="{DB5D7409-1450-4835-8547-387B11B036F8}" type="parTrans" cxnId="{7DB52E52-9C1B-4536-B1F6-F57FCD41764D}">
      <dgm:prSet/>
      <dgm:spPr/>
      <dgm:t>
        <a:bodyPr/>
        <a:lstStyle/>
        <a:p>
          <a:endParaRPr lang="zh-TW" altLang="en-US"/>
        </a:p>
      </dgm:t>
    </dgm:pt>
    <dgm:pt modelId="{B042E77D-B4E3-4A03-93A4-3E7FC51FC92A}" type="sibTrans" cxnId="{7DB52E52-9C1B-4536-B1F6-F57FCD41764D}">
      <dgm:prSet/>
      <dgm:spPr/>
      <dgm:t>
        <a:bodyPr/>
        <a:lstStyle/>
        <a:p>
          <a:endParaRPr lang="zh-TW" altLang="en-US"/>
        </a:p>
      </dgm:t>
    </dgm:pt>
    <dgm:pt modelId="{F3838BD7-C584-4DBD-8D81-E53F5650426A}">
      <dgm:prSet custT="1"/>
      <dgm:spPr/>
      <dgm:t>
        <a:bodyPr/>
        <a:lstStyle/>
        <a:p>
          <a:pPr marL="228600" marR="0" indent="-228600" defTabSz="914400" rtl="0" eaLnBrk="1" fontAlgn="auto" latinLnBrk="0" hangingPunct="1">
            <a:lnSpc>
              <a:spcPct val="100000"/>
            </a:lnSpc>
            <a:spcBef>
              <a:spcPts val="0"/>
            </a:spcBef>
            <a:spcAft>
              <a:spcPts val="0"/>
            </a:spcAft>
            <a:buClrTx/>
            <a:buSzTx/>
            <a:buFontTx/>
            <a:buNone/>
            <a:tabLst/>
            <a:defRPr/>
          </a:pPr>
          <a:r>
            <a:rPr kumimoji="1" lang="en-US" sz="2400" b="1" dirty="0" smtClean="0"/>
            <a:t>to see if the cost of production can be cut down or not</a:t>
          </a:r>
          <a:endParaRPr lang="zh-TW" altLang="en-US" sz="2400" b="1" dirty="0"/>
        </a:p>
      </dgm:t>
    </dgm:pt>
    <dgm:pt modelId="{2A0643C9-E6AE-4B63-9DD4-4D4CF655F698}" type="parTrans" cxnId="{953EF814-921E-4240-BE52-94C134F087CA}">
      <dgm:prSet/>
      <dgm:spPr/>
      <dgm:t>
        <a:bodyPr/>
        <a:lstStyle/>
        <a:p>
          <a:endParaRPr lang="zh-TW" altLang="en-US"/>
        </a:p>
      </dgm:t>
    </dgm:pt>
    <dgm:pt modelId="{E1A0C45A-83C7-4592-9461-FE2944C25425}" type="sibTrans" cxnId="{953EF814-921E-4240-BE52-94C134F087CA}">
      <dgm:prSet/>
      <dgm:spPr/>
      <dgm:t>
        <a:bodyPr/>
        <a:lstStyle/>
        <a:p>
          <a:endParaRPr lang="zh-TW" altLang="en-US"/>
        </a:p>
      </dgm:t>
    </dgm:pt>
    <dgm:pt modelId="{BFAEA0F0-8361-4270-A7A0-90EF3A3BD9E7}">
      <dgm:prSet custT="1"/>
      <dgm:spPr/>
      <dgm:t>
        <a:bodyPr/>
        <a:lstStyle/>
        <a:p>
          <a:pPr marL="228600" marR="0" indent="-228600" defTabSz="914400" rtl="0" eaLnBrk="1" fontAlgn="auto" latinLnBrk="0" hangingPunct="1">
            <a:lnSpc>
              <a:spcPct val="100000"/>
            </a:lnSpc>
            <a:spcBef>
              <a:spcPts val="0"/>
            </a:spcBef>
            <a:spcAft>
              <a:spcPts val="0"/>
            </a:spcAft>
            <a:buClrTx/>
            <a:buSzTx/>
            <a:buFontTx/>
            <a:buNone/>
            <a:tabLst/>
            <a:defRPr/>
          </a:pPr>
          <a:r>
            <a:rPr kumimoji="1" lang="en-US" sz="2400" b="1" dirty="0" smtClean="0"/>
            <a:t>to monitor the number of visitors going into the museum</a:t>
          </a:r>
        </a:p>
      </dgm:t>
    </dgm:pt>
    <dgm:pt modelId="{202E3BAF-1D2C-4E62-9769-04F4D25BB02A}" type="parTrans" cxnId="{137A6D38-3E8D-4279-8575-90AA3C9D53CA}">
      <dgm:prSet/>
      <dgm:spPr/>
      <dgm:t>
        <a:bodyPr/>
        <a:lstStyle/>
        <a:p>
          <a:endParaRPr lang="zh-TW" altLang="en-US"/>
        </a:p>
      </dgm:t>
    </dgm:pt>
    <dgm:pt modelId="{AAB7B5C1-55CE-4EEB-874B-A1A8CA64948D}" type="sibTrans" cxnId="{137A6D38-3E8D-4279-8575-90AA3C9D53CA}">
      <dgm:prSet/>
      <dgm:spPr/>
      <dgm:t>
        <a:bodyPr/>
        <a:lstStyle/>
        <a:p>
          <a:endParaRPr lang="zh-TW" altLang="en-US"/>
        </a:p>
      </dgm:t>
    </dgm:pt>
    <dgm:pt modelId="{FA3F1DF5-4960-41FC-AB7C-588FAFCBFD16}" type="pres">
      <dgm:prSet presAssocID="{EF07F848-C099-479D-831C-45F93D5B92E9}" presName="Name0" presStyleCnt="0">
        <dgm:presLayoutVars>
          <dgm:dir/>
          <dgm:animLvl val="lvl"/>
          <dgm:resizeHandles/>
        </dgm:presLayoutVars>
      </dgm:prSet>
      <dgm:spPr/>
      <dgm:t>
        <a:bodyPr/>
        <a:lstStyle/>
        <a:p>
          <a:endParaRPr lang="zh-TW" altLang="en-US"/>
        </a:p>
      </dgm:t>
    </dgm:pt>
    <dgm:pt modelId="{267232CF-1AB8-46CD-82C8-5F4FFE760545}" type="pres">
      <dgm:prSet presAssocID="{EAA13C56-F8EB-4630-82FD-E6A01112E959}" presName="linNode" presStyleCnt="0"/>
      <dgm:spPr/>
    </dgm:pt>
    <dgm:pt modelId="{F463CB17-0A8D-4D52-84C5-B2C34602C310}" type="pres">
      <dgm:prSet presAssocID="{EAA13C56-F8EB-4630-82FD-E6A01112E959}" presName="parentShp" presStyleLbl="node1" presStyleIdx="0" presStyleCnt="1" custScaleX="29302" custScaleY="33333" custLinFactNeighborX="-8871" custLinFactNeighborY="-2083">
        <dgm:presLayoutVars>
          <dgm:bulletEnabled val="1"/>
        </dgm:presLayoutVars>
      </dgm:prSet>
      <dgm:spPr/>
      <dgm:t>
        <a:bodyPr/>
        <a:lstStyle/>
        <a:p>
          <a:endParaRPr lang="zh-TW" altLang="en-US"/>
        </a:p>
      </dgm:t>
    </dgm:pt>
    <dgm:pt modelId="{03CA48DE-6776-423A-8CAD-D2250B8A9F8B}" type="pres">
      <dgm:prSet presAssocID="{EAA13C56-F8EB-4630-82FD-E6A01112E959}" presName="childShp" presStyleLbl="bgAccFollowNode1" presStyleIdx="0" presStyleCnt="1" custScaleX="146398">
        <dgm:presLayoutVars>
          <dgm:bulletEnabled val="1"/>
        </dgm:presLayoutVars>
      </dgm:prSet>
      <dgm:spPr/>
      <dgm:t>
        <a:bodyPr/>
        <a:lstStyle/>
        <a:p>
          <a:endParaRPr lang="zh-TW" altLang="en-US"/>
        </a:p>
      </dgm:t>
    </dgm:pt>
  </dgm:ptLst>
  <dgm:cxnLst>
    <dgm:cxn modelId="{2BF80E3C-AC28-4C06-BF53-CB195C925041}" type="presOf" srcId="{F3838BD7-C584-4DBD-8D81-E53F5650426A}" destId="{03CA48DE-6776-423A-8CAD-D2250B8A9F8B}" srcOrd="0" destOrd="3" presId="urn:microsoft.com/office/officeart/2005/8/layout/vList6"/>
    <dgm:cxn modelId="{953EF814-921E-4240-BE52-94C134F087CA}" srcId="{EAA13C56-F8EB-4630-82FD-E6A01112E959}" destId="{F3838BD7-C584-4DBD-8D81-E53F5650426A}" srcOrd="3" destOrd="0" parTransId="{2A0643C9-E6AE-4B63-9DD4-4D4CF655F698}" sibTransId="{E1A0C45A-83C7-4592-9461-FE2944C25425}"/>
    <dgm:cxn modelId="{7DB52E52-9C1B-4536-B1F6-F57FCD41764D}" srcId="{EAA13C56-F8EB-4630-82FD-E6A01112E959}" destId="{377897D1-29B6-4627-B391-A3F38BD9173A}" srcOrd="2" destOrd="0" parTransId="{DB5D7409-1450-4835-8547-387B11B036F8}" sibTransId="{B042E77D-B4E3-4A03-93A4-3E7FC51FC92A}"/>
    <dgm:cxn modelId="{DFBCF87B-EDE2-412D-8472-19B15AF5613F}" type="presOf" srcId="{BFAEA0F0-8361-4270-A7A0-90EF3A3BD9E7}" destId="{03CA48DE-6776-423A-8CAD-D2250B8A9F8B}" srcOrd="0" destOrd="4" presId="urn:microsoft.com/office/officeart/2005/8/layout/vList6"/>
    <dgm:cxn modelId="{3C0B3139-DE53-4ACF-8CA5-2614A7478C1C}" type="presOf" srcId="{377897D1-29B6-4627-B391-A3F38BD9173A}" destId="{03CA48DE-6776-423A-8CAD-D2250B8A9F8B}" srcOrd="0" destOrd="2" presId="urn:microsoft.com/office/officeart/2005/8/layout/vList6"/>
    <dgm:cxn modelId="{137A6D38-3E8D-4279-8575-90AA3C9D53CA}" srcId="{EAA13C56-F8EB-4630-82FD-E6A01112E959}" destId="{BFAEA0F0-8361-4270-A7A0-90EF3A3BD9E7}" srcOrd="4" destOrd="0" parTransId="{202E3BAF-1D2C-4E62-9769-04F4D25BB02A}" sibTransId="{AAB7B5C1-55CE-4EEB-874B-A1A8CA64948D}"/>
    <dgm:cxn modelId="{8CE4B06C-2FC7-4ED2-978B-A52AC40DCD34}" type="presOf" srcId="{9033D988-E70F-4D0B-85F7-1AE9436242F3}" destId="{03CA48DE-6776-423A-8CAD-D2250B8A9F8B}" srcOrd="0" destOrd="0" presId="urn:microsoft.com/office/officeart/2005/8/layout/vList6"/>
    <dgm:cxn modelId="{5FB06B8A-07D7-4572-89DC-F6E5C4EE53EF}" type="presOf" srcId="{DF0DDA41-5DA5-466C-A01A-72F36CA27BC6}" destId="{03CA48DE-6776-423A-8CAD-D2250B8A9F8B}" srcOrd="0" destOrd="1" presId="urn:microsoft.com/office/officeart/2005/8/layout/vList6"/>
    <dgm:cxn modelId="{642B1953-A40F-4D84-8E5A-E0E4F1015460}" srcId="{EAA13C56-F8EB-4630-82FD-E6A01112E959}" destId="{9033D988-E70F-4D0B-85F7-1AE9436242F3}" srcOrd="0" destOrd="0" parTransId="{1EFB4E6A-06E0-4D5C-8FB9-874C423AEFD6}" sibTransId="{BCE668EE-B555-4699-B354-68909297E2B4}"/>
    <dgm:cxn modelId="{2ABF8E2C-542D-4AC8-8FF9-8BDF61ABC01D}" srcId="{EF07F848-C099-479D-831C-45F93D5B92E9}" destId="{EAA13C56-F8EB-4630-82FD-E6A01112E959}" srcOrd="0" destOrd="0" parTransId="{52B224A4-CC29-4D81-8BD8-0F2FB519B967}" sibTransId="{5B98C8C4-13A2-4DC4-9D5B-3CA95C72C9F5}"/>
    <dgm:cxn modelId="{88927F58-7FA9-4CF9-96FE-BAA68B5909BC}" type="presOf" srcId="{EF07F848-C099-479D-831C-45F93D5B92E9}" destId="{FA3F1DF5-4960-41FC-AB7C-588FAFCBFD16}" srcOrd="0" destOrd="0" presId="urn:microsoft.com/office/officeart/2005/8/layout/vList6"/>
    <dgm:cxn modelId="{A6719221-575E-4023-A052-93C3DD109716}" srcId="{EAA13C56-F8EB-4630-82FD-E6A01112E959}" destId="{DF0DDA41-5DA5-466C-A01A-72F36CA27BC6}" srcOrd="1" destOrd="0" parTransId="{BFEC6F9C-A165-4FB1-8E60-0361CC182B96}" sibTransId="{0C576886-7535-496D-8A21-D858B1BCDBF7}"/>
    <dgm:cxn modelId="{29FBE25E-B29F-4D44-A2F2-3C7DD3C98A18}" type="presOf" srcId="{EAA13C56-F8EB-4630-82FD-E6A01112E959}" destId="{F463CB17-0A8D-4D52-84C5-B2C34602C310}" srcOrd="0" destOrd="0" presId="urn:microsoft.com/office/officeart/2005/8/layout/vList6"/>
    <dgm:cxn modelId="{7E82297C-D7C8-49D8-AAD8-5BC8E3144940}" type="presParOf" srcId="{FA3F1DF5-4960-41FC-AB7C-588FAFCBFD16}" destId="{267232CF-1AB8-46CD-82C8-5F4FFE760545}" srcOrd="0" destOrd="0" presId="urn:microsoft.com/office/officeart/2005/8/layout/vList6"/>
    <dgm:cxn modelId="{C5932DA1-D71E-4EFC-8886-D818F3766294}" type="presParOf" srcId="{267232CF-1AB8-46CD-82C8-5F4FFE760545}" destId="{F463CB17-0A8D-4D52-84C5-B2C34602C310}" srcOrd="0" destOrd="0" presId="urn:microsoft.com/office/officeart/2005/8/layout/vList6"/>
    <dgm:cxn modelId="{30325A17-78DE-4F46-A469-2E3745EA1BEA}" type="presParOf" srcId="{267232CF-1AB8-46CD-82C8-5F4FFE760545}" destId="{03CA48DE-6776-423A-8CAD-D2250B8A9F8B}"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ABA73C4-5706-4E7E-BA6D-BBC635FAA27C}" type="doc">
      <dgm:prSet loTypeId="urn:microsoft.com/office/officeart/2005/8/layout/target3" loCatId="relationship" qsTypeId="urn:microsoft.com/office/officeart/2005/8/quickstyle/simple5" qsCatId="simple" csTypeId="urn:microsoft.com/office/officeart/2005/8/colors/colorful5" csCatId="colorful" phldr="1"/>
      <dgm:spPr/>
      <dgm:t>
        <a:bodyPr/>
        <a:lstStyle/>
        <a:p>
          <a:endParaRPr lang="zh-TW" altLang="en-US"/>
        </a:p>
      </dgm:t>
    </dgm:pt>
    <dgm:pt modelId="{AD5E2389-A6E9-43B9-A034-BFC397DF0C66}">
      <dgm:prSet/>
      <dgm:spPr/>
      <dgm:t>
        <a:bodyPr/>
        <a:lstStyle/>
        <a:p>
          <a:pPr algn="l" rtl="0"/>
          <a:r>
            <a:rPr kumimoji="1" lang="en-US" dirty="0" smtClean="0"/>
            <a:t>To understand consumers’ view on the old brand name </a:t>
          </a:r>
          <a:br>
            <a:rPr kumimoji="1" lang="en-US" dirty="0" smtClean="0"/>
          </a:br>
          <a:r>
            <a:rPr kumimoji="1" lang="en-US" dirty="0" smtClean="0"/>
            <a:t>“Fah Heung Yoew </a:t>
          </a:r>
          <a:r>
            <a:rPr kumimoji="1" lang="zh-TW" dirty="0" smtClean="0"/>
            <a:t>花香油” </a:t>
          </a:r>
          <a:endParaRPr lang="zh-TW" dirty="0"/>
        </a:p>
      </dgm:t>
    </dgm:pt>
    <dgm:pt modelId="{8F6B3BCC-2BA4-4DC9-BE24-47EBF97F7B6F}" type="parTrans" cxnId="{131BFED2-BAB3-4625-AA78-F56A3210ECF9}">
      <dgm:prSet/>
      <dgm:spPr/>
      <dgm:t>
        <a:bodyPr/>
        <a:lstStyle/>
        <a:p>
          <a:endParaRPr lang="zh-TW" altLang="en-US"/>
        </a:p>
      </dgm:t>
    </dgm:pt>
    <dgm:pt modelId="{3B0D924D-D37B-49EB-88CD-0771B1A13E71}" type="sibTrans" cxnId="{131BFED2-BAB3-4625-AA78-F56A3210ECF9}">
      <dgm:prSet/>
      <dgm:spPr/>
      <dgm:t>
        <a:bodyPr/>
        <a:lstStyle/>
        <a:p>
          <a:endParaRPr lang="zh-TW" altLang="en-US"/>
        </a:p>
      </dgm:t>
    </dgm:pt>
    <dgm:pt modelId="{6006F2C8-C44F-4CA3-B04A-7D2A53208B31}">
      <dgm:prSet/>
      <dgm:spPr/>
      <dgm:t>
        <a:bodyPr/>
        <a:lstStyle/>
        <a:p>
          <a:pPr algn="l" rtl="0"/>
          <a:r>
            <a:rPr kumimoji="1" lang="en-US" dirty="0" smtClean="0"/>
            <a:t>To compare consumers’ preference on the brand names of “Fah Heung Yoew </a:t>
          </a:r>
          <a:r>
            <a:rPr kumimoji="1" lang="zh-TW" dirty="0" smtClean="0"/>
            <a:t>花香油” </a:t>
          </a:r>
          <a:r>
            <a:rPr kumimoji="1" lang="en-US" dirty="0" smtClean="0"/>
            <a:t>and “Super Cool </a:t>
          </a:r>
          <a:r>
            <a:rPr kumimoji="1" lang="zh-TW" dirty="0" smtClean="0"/>
            <a:t>勁</a:t>
          </a:r>
          <a:r>
            <a:rPr kumimoji="1" lang="zh-TW" altLang="en-US" dirty="0" smtClean="0"/>
            <a:t>涼</a:t>
          </a:r>
          <a:r>
            <a:rPr kumimoji="1" lang="zh-TW" dirty="0" smtClean="0"/>
            <a:t>爽”</a:t>
          </a:r>
          <a:endParaRPr lang="zh-TW" dirty="0"/>
        </a:p>
      </dgm:t>
    </dgm:pt>
    <dgm:pt modelId="{AAB85BBB-052B-4731-9D63-83DEF405B799}" type="parTrans" cxnId="{FDB47C66-4C4C-42A4-B33D-989EBB4355FE}">
      <dgm:prSet/>
      <dgm:spPr/>
      <dgm:t>
        <a:bodyPr/>
        <a:lstStyle/>
        <a:p>
          <a:endParaRPr lang="zh-TW" altLang="en-US"/>
        </a:p>
      </dgm:t>
    </dgm:pt>
    <dgm:pt modelId="{10C0E8AB-34FC-423E-9A69-D784BD171047}" type="sibTrans" cxnId="{FDB47C66-4C4C-42A4-B33D-989EBB4355FE}">
      <dgm:prSet/>
      <dgm:spPr/>
      <dgm:t>
        <a:bodyPr/>
        <a:lstStyle/>
        <a:p>
          <a:endParaRPr lang="zh-TW" altLang="en-US"/>
        </a:p>
      </dgm:t>
    </dgm:pt>
    <dgm:pt modelId="{C215F164-EC37-4E26-8125-66BEF1BEF3C8}">
      <dgm:prSet/>
      <dgm:spPr/>
      <dgm:t>
        <a:bodyPr/>
        <a:lstStyle/>
        <a:p>
          <a:pPr algn="l" rtl="0"/>
          <a:r>
            <a:rPr kumimoji="1" lang="en-US" dirty="0" smtClean="0"/>
            <a:t>To understand the consumers’ views on similar products in the market.</a:t>
          </a:r>
          <a:endParaRPr lang="zh-TW" dirty="0"/>
        </a:p>
      </dgm:t>
    </dgm:pt>
    <dgm:pt modelId="{DA3C093F-E5B4-4F3A-A337-753D02FC7F24}" type="parTrans" cxnId="{86BE71C4-2F3D-4B25-847F-1303F4B99DAC}">
      <dgm:prSet/>
      <dgm:spPr/>
      <dgm:t>
        <a:bodyPr/>
        <a:lstStyle/>
        <a:p>
          <a:endParaRPr lang="zh-TW" altLang="en-US"/>
        </a:p>
      </dgm:t>
    </dgm:pt>
    <dgm:pt modelId="{BF997463-13AB-4858-857A-5D35967E7724}" type="sibTrans" cxnId="{86BE71C4-2F3D-4B25-847F-1303F4B99DAC}">
      <dgm:prSet/>
      <dgm:spPr/>
      <dgm:t>
        <a:bodyPr/>
        <a:lstStyle/>
        <a:p>
          <a:endParaRPr lang="zh-TW" altLang="en-US"/>
        </a:p>
      </dgm:t>
    </dgm:pt>
    <dgm:pt modelId="{19C20947-380F-4DE2-8950-393F8FA028E8}" type="pres">
      <dgm:prSet presAssocID="{9ABA73C4-5706-4E7E-BA6D-BBC635FAA27C}" presName="Name0" presStyleCnt="0">
        <dgm:presLayoutVars>
          <dgm:chMax val="7"/>
          <dgm:dir/>
          <dgm:animLvl val="lvl"/>
          <dgm:resizeHandles val="exact"/>
        </dgm:presLayoutVars>
      </dgm:prSet>
      <dgm:spPr/>
      <dgm:t>
        <a:bodyPr/>
        <a:lstStyle/>
        <a:p>
          <a:endParaRPr lang="zh-TW" altLang="en-US"/>
        </a:p>
      </dgm:t>
    </dgm:pt>
    <dgm:pt modelId="{A513C2FE-46EC-4F08-B29C-7941E80BFDC5}" type="pres">
      <dgm:prSet presAssocID="{AD5E2389-A6E9-43B9-A034-BFC397DF0C66}" presName="circle1" presStyleLbl="node1" presStyleIdx="0" presStyleCnt="3"/>
      <dgm:spPr/>
    </dgm:pt>
    <dgm:pt modelId="{47A7E51C-96AE-4E01-A6A5-C2AAB5BA523F}" type="pres">
      <dgm:prSet presAssocID="{AD5E2389-A6E9-43B9-A034-BFC397DF0C66}" presName="space" presStyleCnt="0"/>
      <dgm:spPr/>
    </dgm:pt>
    <dgm:pt modelId="{152411C9-E588-4C4C-928B-0267BCF74231}" type="pres">
      <dgm:prSet presAssocID="{AD5E2389-A6E9-43B9-A034-BFC397DF0C66}" presName="rect1" presStyleLbl="alignAcc1" presStyleIdx="0" presStyleCnt="3" custLinFactNeighborX="1741" custLinFactNeighborY="9956"/>
      <dgm:spPr/>
      <dgm:t>
        <a:bodyPr/>
        <a:lstStyle/>
        <a:p>
          <a:endParaRPr lang="zh-TW" altLang="en-US"/>
        </a:p>
      </dgm:t>
    </dgm:pt>
    <dgm:pt modelId="{DBE53061-717A-4A98-B283-A2D5517194D0}" type="pres">
      <dgm:prSet presAssocID="{6006F2C8-C44F-4CA3-B04A-7D2A53208B31}" presName="vertSpace2" presStyleLbl="node1" presStyleIdx="0" presStyleCnt="3"/>
      <dgm:spPr/>
    </dgm:pt>
    <dgm:pt modelId="{EEA1481F-897C-49F2-812C-DCA3D53B004B}" type="pres">
      <dgm:prSet presAssocID="{6006F2C8-C44F-4CA3-B04A-7D2A53208B31}" presName="circle2" presStyleLbl="node1" presStyleIdx="1" presStyleCnt="3"/>
      <dgm:spPr/>
    </dgm:pt>
    <dgm:pt modelId="{29A404FF-5CC5-4816-B0EB-18653F02A39C}" type="pres">
      <dgm:prSet presAssocID="{6006F2C8-C44F-4CA3-B04A-7D2A53208B31}" presName="rect2" presStyleLbl="alignAcc1" presStyleIdx="1" presStyleCnt="3"/>
      <dgm:spPr/>
      <dgm:t>
        <a:bodyPr/>
        <a:lstStyle/>
        <a:p>
          <a:endParaRPr lang="en-US"/>
        </a:p>
      </dgm:t>
    </dgm:pt>
    <dgm:pt modelId="{AEB764F8-C06C-4C7F-B504-6291461D5A29}" type="pres">
      <dgm:prSet presAssocID="{C215F164-EC37-4E26-8125-66BEF1BEF3C8}" presName="vertSpace3" presStyleLbl="node1" presStyleIdx="1" presStyleCnt="3"/>
      <dgm:spPr/>
    </dgm:pt>
    <dgm:pt modelId="{D5F4FB3D-2B5B-4673-B8C0-F7A3AACD30A3}" type="pres">
      <dgm:prSet presAssocID="{C215F164-EC37-4E26-8125-66BEF1BEF3C8}" presName="circle3" presStyleLbl="node1" presStyleIdx="2" presStyleCnt="3"/>
      <dgm:spPr/>
    </dgm:pt>
    <dgm:pt modelId="{0660BA12-0A0A-4D0F-A2EC-715E02B488AA}" type="pres">
      <dgm:prSet presAssocID="{C215F164-EC37-4E26-8125-66BEF1BEF3C8}" presName="rect3" presStyleLbl="alignAcc1" presStyleIdx="2" presStyleCnt="3"/>
      <dgm:spPr/>
      <dgm:t>
        <a:bodyPr/>
        <a:lstStyle/>
        <a:p>
          <a:endParaRPr lang="en-US"/>
        </a:p>
      </dgm:t>
    </dgm:pt>
    <dgm:pt modelId="{8107688E-95B4-44B7-B86B-6E51FEC0982F}" type="pres">
      <dgm:prSet presAssocID="{AD5E2389-A6E9-43B9-A034-BFC397DF0C66}" presName="rect1ParTxNoCh" presStyleLbl="alignAcc1" presStyleIdx="2" presStyleCnt="3">
        <dgm:presLayoutVars>
          <dgm:chMax val="1"/>
          <dgm:bulletEnabled val="1"/>
        </dgm:presLayoutVars>
      </dgm:prSet>
      <dgm:spPr/>
      <dgm:t>
        <a:bodyPr/>
        <a:lstStyle/>
        <a:p>
          <a:endParaRPr lang="zh-TW" altLang="en-US"/>
        </a:p>
      </dgm:t>
    </dgm:pt>
    <dgm:pt modelId="{0433373F-230D-470D-8921-6300BB3C7BC1}" type="pres">
      <dgm:prSet presAssocID="{6006F2C8-C44F-4CA3-B04A-7D2A53208B31}" presName="rect2ParTxNoCh" presStyleLbl="alignAcc1" presStyleIdx="2" presStyleCnt="3">
        <dgm:presLayoutVars>
          <dgm:chMax val="1"/>
          <dgm:bulletEnabled val="1"/>
        </dgm:presLayoutVars>
      </dgm:prSet>
      <dgm:spPr/>
      <dgm:t>
        <a:bodyPr/>
        <a:lstStyle/>
        <a:p>
          <a:endParaRPr lang="en-US"/>
        </a:p>
      </dgm:t>
    </dgm:pt>
    <dgm:pt modelId="{A6D0AB73-C826-4C6B-BEEA-386DB273882C}" type="pres">
      <dgm:prSet presAssocID="{C215F164-EC37-4E26-8125-66BEF1BEF3C8}" presName="rect3ParTxNoCh" presStyleLbl="alignAcc1" presStyleIdx="2" presStyleCnt="3">
        <dgm:presLayoutVars>
          <dgm:chMax val="1"/>
          <dgm:bulletEnabled val="1"/>
        </dgm:presLayoutVars>
      </dgm:prSet>
      <dgm:spPr/>
      <dgm:t>
        <a:bodyPr/>
        <a:lstStyle/>
        <a:p>
          <a:endParaRPr lang="en-US"/>
        </a:p>
      </dgm:t>
    </dgm:pt>
  </dgm:ptLst>
  <dgm:cxnLst>
    <dgm:cxn modelId="{AEFA170E-E513-46C7-9DCE-ADFF9E5AE5E0}" type="presOf" srcId="{AD5E2389-A6E9-43B9-A034-BFC397DF0C66}" destId="{8107688E-95B4-44B7-B86B-6E51FEC0982F}" srcOrd="1" destOrd="0" presId="urn:microsoft.com/office/officeart/2005/8/layout/target3"/>
    <dgm:cxn modelId="{3D241CB0-4CBE-49E1-A305-77BD67027CD1}" type="presOf" srcId="{C215F164-EC37-4E26-8125-66BEF1BEF3C8}" destId="{0660BA12-0A0A-4D0F-A2EC-715E02B488AA}" srcOrd="0" destOrd="0" presId="urn:microsoft.com/office/officeart/2005/8/layout/target3"/>
    <dgm:cxn modelId="{E7305731-4C8E-4EFF-A08D-F03BE34A5556}" type="presOf" srcId="{6006F2C8-C44F-4CA3-B04A-7D2A53208B31}" destId="{0433373F-230D-470D-8921-6300BB3C7BC1}" srcOrd="1" destOrd="0" presId="urn:microsoft.com/office/officeart/2005/8/layout/target3"/>
    <dgm:cxn modelId="{9A14F231-5A2A-403D-BB11-95ADB9CC1D60}" type="presOf" srcId="{C215F164-EC37-4E26-8125-66BEF1BEF3C8}" destId="{A6D0AB73-C826-4C6B-BEEA-386DB273882C}" srcOrd="1" destOrd="0" presId="urn:microsoft.com/office/officeart/2005/8/layout/target3"/>
    <dgm:cxn modelId="{86BE71C4-2F3D-4B25-847F-1303F4B99DAC}" srcId="{9ABA73C4-5706-4E7E-BA6D-BBC635FAA27C}" destId="{C215F164-EC37-4E26-8125-66BEF1BEF3C8}" srcOrd="2" destOrd="0" parTransId="{DA3C093F-E5B4-4F3A-A337-753D02FC7F24}" sibTransId="{BF997463-13AB-4858-857A-5D35967E7724}"/>
    <dgm:cxn modelId="{213733ED-447B-434A-855F-AD1033C38490}" type="presOf" srcId="{6006F2C8-C44F-4CA3-B04A-7D2A53208B31}" destId="{29A404FF-5CC5-4816-B0EB-18653F02A39C}" srcOrd="0" destOrd="0" presId="urn:microsoft.com/office/officeart/2005/8/layout/target3"/>
    <dgm:cxn modelId="{554F3283-5B27-469B-BE65-0C9C1EF0997F}" type="presOf" srcId="{9ABA73C4-5706-4E7E-BA6D-BBC635FAA27C}" destId="{19C20947-380F-4DE2-8950-393F8FA028E8}" srcOrd="0" destOrd="0" presId="urn:microsoft.com/office/officeart/2005/8/layout/target3"/>
    <dgm:cxn modelId="{FDB47C66-4C4C-42A4-B33D-989EBB4355FE}" srcId="{9ABA73C4-5706-4E7E-BA6D-BBC635FAA27C}" destId="{6006F2C8-C44F-4CA3-B04A-7D2A53208B31}" srcOrd="1" destOrd="0" parTransId="{AAB85BBB-052B-4731-9D63-83DEF405B799}" sibTransId="{10C0E8AB-34FC-423E-9A69-D784BD171047}"/>
    <dgm:cxn modelId="{4C47666E-7F7A-41D0-B01E-162598EA2D42}" type="presOf" srcId="{AD5E2389-A6E9-43B9-A034-BFC397DF0C66}" destId="{152411C9-E588-4C4C-928B-0267BCF74231}" srcOrd="0" destOrd="0" presId="urn:microsoft.com/office/officeart/2005/8/layout/target3"/>
    <dgm:cxn modelId="{131BFED2-BAB3-4625-AA78-F56A3210ECF9}" srcId="{9ABA73C4-5706-4E7E-BA6D-BBC635FAA27C}" destId="{AD5E2389-A6E9-43B9-A034-BFC397DF0C66}" srcOrd="0" destOrd="0" parTransId="{8F6B3BCC-2BA4-4DC9-BE24-47EBF97F7B6F}" sibTransId="{3B0D924D-D37B-49EB-88CD-0771B1A13E71}"/>
    <dgm:cxn modelId="{76FE038E-59B4-47B8-9943-CEEEF872AFA5}" type="presParOf" srcId="{19C20947-380F-4DE2-8950-393F8FA028E8}" destId="{A513C2FE-46EC-4F08-B29C-7941E80BFDC5}" srcOrd="0" destOrd="0" presId="urn:microsoft.com/office/officeart/2005/8/layout/target3"/>
    <dgm:cxn modelId="{5758A7D1-A174-418A-ADA4-05FEF04A4492}" type="presParOf" srcId="{19C20947-380F-4DE2-8950-393F8FA028E8}" destId="{47A7E51C-96AE-4E01-A6A5-C2AAB5BA523F}" srcOrd="1" destOrd="0" presId="urn:microsoft.com/office/officeart/2005/8/layout/target3"/>
    <dgm:cxn modelId="{42D27DC4-0413-4A36-9AAD-13B663B9060E}" type="presParOf" srcId="{19C20947-380F-4DE2-8950-393F8FA028E8}" destId="{152411C9-E588-4C4C-928B-0267BCF74231}" srcOrd="2" destOrd="0" presId="urn:microsoft.com/office/officeart/2005/8/layout/target3"/>
    <dgm:cxn modelId="{1E50204A-F697-4094-8CD2-2D1F3BB8BE8D}" type="presParOf" srcId="{19C20947-380F-4DE2-8950-393F8FA028E8}" destId="{DBE53061-717A-4A98-B283-A2D5517194D0}" srcOrd="3" destOrd="0" presId="urn:microsoft.com/office/officeart/2005/8/layout/target3"/>
    <dgm:cxn modelId="{09322504-038E-4BCC-91DD-2B8A569E3CA6}" type="presParOf" srcId="{19C20947-380F-4DE2-8950-393F8FA028E8}" destId="{EEA1481F-897C-49F2-812C-DCA3D53B004B}" srcOrd="4" destOrd="0" presId="urn:microsoft.com/office/officeart/2005/8/layout/target3"/>
    <dgm:cxn modelId="{61F788D6-EE4C-418F-AD1D-E3F905A4870C}" type="presParOf" srcId="{19C20947-380F-4DE2-8950-393F8FA028E8}" destId="{29A404FF-5CC5-4816-B0EB-18653F02A39C}" srcOrd="5" destOrd="0" presId="urn:microsoft.com/office/officeart/2005/8/layout/target3"/>
    <dgm:cxn modelId="{ACD47FD9-223D-4BE6-B7F8-C21CABC59BA3}" type="presParOf" srcId="{19C20947-380F-4DE2-8950-393F8FA028E8}" destId="{AEB764F8-C06C-4C7F-B504-6291461D5A29}" srcOrd="6" destOrd="0" presId="urn:microsoft.com/office/officeart/2005/8/layout/target3"/>
    <dgm:cxn modelId="{CDE81EF1-1549-4BBD-9101-399FEA2B6A18}" type="presParOf" srcId="{19C20947-380F-4DE2-8950-393F8FA028E8}" destId="{D5F4FB3D-2B5B-4673-B8C0-F7A3AACD30A3}" srcOrd="7" destOrd="0" presId="urn:microsoft.com/office/officeart/2005/8/layout/target3"/>
    <dgm:cxn modelId="{72EA449C-389B-4854-84D3-DEBE4D48EFA3}" type="presParOf" srcId="{19C20947-380F-4DE2-8950-393F8FA028E8}" destId="{0660BA12-0A0A-4D0F-A2EC-715E02B488AA}" srcOrd="8" destOrd="0" presId="urn:microsoft.com/office/officeart/2005/8/layout/target3"/>
    <dgm:cxn modelId="{FE90F22E-75A1-4AFA-A0F3-DAAD74E5C47B}" type="presParOf" srcId="{19C20947-380F-4DE2-8950-393F8FA028E8}" destId="{8107688E-95B4-44B7-B86B-6E51FEC0982F}" srcOrd="9" destOrd="0" presId="urn:microsoft.com/office/officeart/2005/8/layout/target3"/>
    <dgm:cxn modelId="{9B493D47-910C-4C66-AD61-37F035292EB4}" type="presParOf" srcId="{19C20947-380F-4DE2-8950-393F8FA028E8}" destId="{0433373F-230D-470D-8921-6300BB3C7BC1}" srcOrd="10" destOrd="0" presId="urn:microsoft.com/office/officeart/2005/8/layout/target3"/>
    <dgm:cxn modelId="{145FE466-2D56-452E-9A3D-FB9D2A0C8603}" type="presParOf" srcId="{19C20947-380F-4DE2-8950-393F8FA028E8}" destId="{A6D0AB73-C826-4C6B-BEEA-386DB273882C}" srcOrd="11" destOrd="0" presId="urn:microsoft.com/office/officeart/2005/8/layout/targe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68F506FB-5724-458D-8E87-4321AB5A480B}" type="doc">
      <dgm:prSet loTypeId="urn:microsoft.com/office/officeart/2005/8/layout/funnel1" loCatId="relationship" qsTypeId="urn:microsoft.com/office/officeart/2005/8/quickstyle/simple5" qsCatId="simple" csTypeId="urn:microsoft.com/office/officeart/2005/8/colors/colorful5" csCatId="colorful" phldr="1"/>
      <dgm:spPr/>
      <dgm:t>
        <a:bodyPr/>
        <a:lstStyle/>
        <a:p>
          <a:endParaRPr lang="zh-TW" altLang="en-US"/>
        </a:p>
      </dgm:t>
    </dgm:pt>
    <dgm:pt modelId="{735E4A4C-2458-4006-8264-2E7FEDFB8D27}">
      <dgm:prSet custT="1"/>
      <dgm:spPr/>
      <dgm:t>
        <a:bodyPr/>
        <a:lstStyle/>
        <a:p>
          <a:pPr rtl="0"/>
          <a:r>
            <a:rPr kumimoji="1" lang="en-US" sz="2800" b="0" i="0" baseline="0" dirty="0" smtClean="0"/>
            <a:t>Primary data</a:t>
          </a:r>
          <a:endParaRPr lang="zh-TW" sz="2800" dirty="0"/>
        </a:p>
      </dgm:t>
    </dgm:pt>
    <dgm:pt modelId="{C311E963-8073-4B28-BF42-6B0BDDA96CBA}" type="parTrans" cxnId="{F2EE0CA6-C8BE-4291-93C9-403FD0A38AE3}">
      <dgm:prSet/>
      <dgm:spPr/>
      <dgm:t>
        <a:bodyPr/>
        <a:lstStyle/>
        <a:p>
          <a:endParaRPr lang="zh-TW" altLang="en-US"/>
        </a:p>
      </dgm:t>
    </dgm:pt>
    <dgm:pt modelId="{59EE83AB-DC2E-4B7F-A424-0D36CA18DF0C}" type="sibTrans" cxnId="{F2EE0CA6-C8BE-4291-93C9-403FD0A38AE3}">
      <dgm:prSet/>
      <dgm:spPr/>
      <dgm:t>
        <a:bodyPr/>
        <a:lstStyle/>
        <a:p>
          <a:endParaRPr lang="zh-TW" altLang="en-US"/>
        </a:p>
      </dgm:t>
    </dgm:pt>
    <dgm:pt modelId="{1D50C995-BC25-4CA4-A1C1-D39C30F501E7}">
      <dgm:prSet custT="1"/>
      <dgm:spPr/>
      <dgm:t>
        <a:bodyPr/>
        <a:lstStyle/>
        <a:p>
          <a:pPr rtl="0"/>
          <a:r>
            <a:rPr kumimoji="1" lang="en-US" sz="2400" b="0" dirty="0" smtClean="0">
              <a:solidFill>
                <a:schemeClr val="tx1"/>
              </a:solidFill>
            </a:rPr>
            <a:t>Secondary data</a:t>
          </a:r>
          <a:endParaRPr kumimoji="1" lang="en-US" sz="2400" b="0" i="0" baseline="0" dirty="0">
            <a:solidFill>
              <a:schemeClr val="tx1"/>
            </a:solidFill>
          </a:endParaRPr>
        </a:p>
      </dgm:t>
    </dgm:pt>
    <dgm:pt modelId="{6F55E055-8B76-4723-BFD2-EC4206EAC141}" type="parTrans" cxnId="{2B453B90-2D26-47A4-933F-6194C23892F2}">
      <dgm:prSet/>
      <dgm:spPr/>
      <dgm:t>
        <a:bodyPr/>
        <a:lstStyle/>
        <a:p>
          <a:endParaRPr lang="zh-TW" altLang="en-US"/>
        </a:p>
      </dgm:t>
    </dgm:pt>
    <dgm:pt modelId="{DA3FCC31-EFBF-4623-8892-ECE56D406E4C}" type="sibTrans" cxnId="{2B453B90-2D26-47A4-933F-6194C23892F2}">
      <dgm:prSet/>
      <dgm:spPr/>
      <dgm:t>
        <a:bodyPr/>
        <a:lstStyle/>
        <a:p>
          <a:endParaRPr lang="zh-TW" altLang="en-US"/>
        </a:p>
      </dgm:t>
    </dgm:pt>
    <dgm:pt modelId="{3895D490-360E-4109-AFAF-D9DEC4BB3F9A}">
      <dgm:prSet custT="1"/>
      <dgm:spPr/>
      <dgm:t>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rtl="0"/>
          <a:r>
            <a:rPr kumimoji="1" lang="en-US" sz="2800" b="1" i="0" cap="none" spc="50" baseline="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Marketing research objectives</a:t>
          </a:r>
          <a:endParaRPr kumimoji="1" lang="en-US" sz="2800" b="1" i="0" cap="none" spc="50" baseline="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dgm:t>
    </dgm:pt>
    <dgm:pt modelId="{EC8A655C-7F4A-48AB-9660-766FAFC089BE}" type="parTrans" cxnId="{60CC65FE-F3EC-4963-A719-5EAAA3EFC9F2}">
      <dgm:prSet/>
      <dgm:spPr/>
      <dgm:t>
        <a:bodyPr/>
        <a:lstStyle/>
        <a:p>
          <a:endParaRPr lang="zh-TW" altLang="en-US"/>
        </a:p>
      </dgm:t>
    </dgm:pt>
    <dgm:pt modelId="{971F32FE-EAB2-4A5A-BD25-D239862A9641}" type="sibTrans" cxnId="{60CC65FE-F3EC-4963-A719-5EAAA3EFC9F2}">
      <dgm:prSet/>
      <dgm:spPr/>
      <dgm:t>
        <a:bodyPr/>
        <a:lstStyle/>
        <a:p>
          <a:endParaRPr lang="zh-TW" altLang="en-US"/>
        </a:p>
      </dgm:t>
    </dgm:pt>
    <dgm:pt modelId="{55D03730-AA95-41C9-A8FE-5F7E7E9CB940}" type="pres">
      <dgm:prSet presAssocID="{68F506FB-5724-458D-8E87-4321AB5A480B}" presName="Name0" presStyleCnt="0">
        <dgm:presLayoutVars>
          <dgm:chMax val="4"/>
          <dgm:resizeHandles val="exact"/>
        </dgm:presLayoutVars>
      </dgm:prSet>
      <dgm:spPr/>
      <dgm:t>
        <a:bodyPr/>
        <a:lstStyle/>
        <a:p>
          <a:endParaRPr lang="zh-TW" altLang="en-US"/>
        </a:p>
      </dgm:t>
    </dgm:pt>
    <dgm:pt modelId="{0E990FAF-A09E-41B8-BB33-73A86CE7B451}" type="pres">
      <dgm:prSet presAssocID="{68F506FB-5724-458D-8E87-4321AB5A480B}" presName="ellipse" presStyleLbl="trBgShp" presStyleIdx="0" presStyleCnt="1"/>
      <dgm:spPr/>
    </dgm:pt>
    <dgm:pt modelId="{7026539C-54A1-4FAB-9A42-11299C0B2CB0}" type="pres">
      <dgm:prSet presAssocID="{68F506FB-5724-458D-8E87-4321AB5A480B}" presName="arrow1" presStyleLbl="fgShp" presStyleIdx="0" presStyleCnt="1"/>
      <dgm:spPr/>
    </dgm:pt>
    <dgm:pt modelId="{FE08AA53-49FD-459A-9F2B-A0FE9BFC57F1}" type="pres">
      <dgm:prSet presAssocID="{68F506FB-5724-458D-8E87-4321AB5A480B}" presName="rectangle" presStyleLbl="revTx" presStyleIdx="0" presStyleCnt="1" custScaleX="179444" custScaleY="47767">
        <dgm:presLayoutVars>
          <dgm:bulletEnabled val="1"/>
        </dgm:presLayoutVars>
      </dgm:prSet>
      <dgm:spPr/>
      <dgm:t>
        <a:bodyPr/>
        <a:lstStyle/>
        <a:p>
          <a:endParaRPr lang="zh-TW" altLang="en-US"/>
        </a:p>
      </dgm:t>
    </dgm:pt>
    <dgm:pt modelId="{827BA326-B773-41B9-BAE7-0077B1AEBE70}" type="pres">
      <dgm:prSet presAssocID="{1D50C995-BC25-4CA4-A1C1-D39C30F501E7}" presName="item1" presStyleLbl="node1" presStyleIdx="0" presStyleCnt="2" custScaleX="164090" custScaleY="127505" custLinFactNeighborX="20513" custLinFactNeighborY="6838">
        <dgm:presLayoutVars>
          <dgm:bulletEnabled val="1"/>
        </dgm:presLayoutVars>
      </dgm:prSet>
      <dgm:spPr/>
      <dgm:t>
        <a:bodyPr/>
        <a:lstStyle/>
        <a:p>
          <a:endParaRPr lang="zh-TW" altLang="en-US"/>
        </a:p>
      </dgm:t>
    </dgm:pt>
    <dgm:pt modelId="{75D69289-A3AA-4DD7-A15D-B1360ADF4CF6}" type="pres">
      <dgm:prSet presAssocID="{3895D490-360E-4109-AFAF-D9DEC4BB3F9A}" presName="item2" presStyleLbl="node1" presStyleIdx="1" presStyleCnt="2" custScaleX="156774" custScaleY="127888" custLinFactNeighborX="-20513" custLinFactNeighborY="-27350">
        <dgm:presLayoutVars>
          <dgm:bulletEnabled val="1"/>
        </dgm:presLayoutVars>
      </dgm:prSet>
      <dgm:spPr/>
      <dgm:t>
        <a:bodyPr/>
        <a:lstStyle/>
        <a:p>
          <a:endParaRPr lang="zh-TW" altLang="en-US"/>
        </a:p>
      </dgm:t>
    </dgm:pt>
    <dgm:pt modelId="{BEFBD553-D854-41E8-ABDD-E9C5F0CB7C0A}" type="pres">
      <dgm:prSet presAssocID="{68F506FB-5724-458D-8E87-4321AB5A480B}" presName="funnel" presStyleLbl="trAlignAcc1" presStyleIdx="0" presStyleCnt="1" custScaleX="186696" custScaleY="132320"/>
      <dgm:spPr/>
    </dgm:pt>
  </dgm:ptLst>
  <dgm:cxnLst>
    <dgm:cxn modelId="{24C4C24D-1A82-449B-80A2-2FD0BDFF0059}" type="presOf" srcId="{68F506FB-5724-458D-8E87-4321AB5A480B}" destId="{55D03730-AA95-41C9-A8FE-5F7E7E9CB940}" srcOrd="0" destOrd="0" presId="urn:microsoft.com/office/officeart/2005/8/layout/funnel1"/>
    <dgm:cxn modelId="{7BD186EF-F700-4C95-87D6-695C01FDD087}" type="presOf" srcId="{735E4A4C-2458-4006-8264-2E7FEDFB8D27}" destId="{75D69289-A3AA-4DD7-A15D-B1360ADF4CF6}" srcOrd="0" destOrd="0" presId="urn:microsoft.com/office/officeart/2005/8/layout/funnel1"/>
    <dgm:cxn modelId="{90510245-F43C-4A2A-B076-782A2F54F529}" type="presOf" srcId="{3895D490-360E-4109-AFAF-D9DEC4BB3F9A}" destId="{FE08AA53-49FD-459A-9F2B-A0FE9BFC57F1}" srcOrd="0" destOrd="0" presId="urn:microsoft.com/office/officeart/2005/8/layout/funnel1"/>
    <dgm:cxn modelId="{60CC65FE-F3EC-4963-A719-5EAAA3EFC9F2}" srcId="{68F506FB-5724-458D-8E87-4321AB5A480B}" destId="{3895D490-360E-4109-AFAF-D9DEC4BB3F9A}" srcOrd="2" destOrd="0" parTransId="{EC8A655C-7F4A-48AB-9660-766FAFC089BE}" sibTransId="{971F32FE-EAB2-4A5A-BD25-D239862A9641}"/>
    <dgm:cxn modelId="{F2EE0CA6-C8BE-4291-93C9-403FD0A38AE3}" srcId="{68F506FB-5724-458D-8E87-4321AB5A480B}" destId="{735E4A4C-2458-4006-8264-2E7FEDFB8D27}" srcOrd="0" destOrd="0" parTransId="{C311E963-8073-4B28-BF42-6B0BDDA96CBA}" sibTransId="{59EE83AB-DC2E-4B7F-A424-0D36CA18DF0C}"/>
    <dgm:cxn modelId="{F75B1222-A8C7-4AF1-ACAD-33D5364E361A}" type="presOf" srcId="{1D50C995-BC25-4CA4-A1C1-D39C30F501E7}" destId="{827BA326-B773-41B9-BAE7-0077B1AEBE70}" srcOrd="0" destOrd="0" presId="urn:microsoft.com/office/officeart/2005/8/layout/funnel1"/>
    <dgm:cxn modelId="{2B453B90-2D26-47A4-933F-6194C23892F2}" srcId="{68F506FB-5724-458D-8E87-4321AB5A480B}" destId="{1D50C995-BC25-4CA4-A1C1-D39C30F501E7}" srcOrd="1" destOrd="0" parTransId="{6F55E055-8B76-4723-BFD2-EC4206EAC141}" sibTransId="{DA3FCC31-EFBF-4623-8892-ECE56D406E4C}"/>
    <dgm:cxn modelId="{E9540055-CC1D-4BFE-8A27-EF1BAE7DD28E}" type="presParOf" srcId="{55D03730-AA95-41C9-A8FE-5F7E7E9CB940}" destId="{0E990FAF-A09E-41B8-BB33-73A86CE7B451}" srcOrd="0" destOrd="0" presId="urn:microsoft.com/office/officeart/2005/8/layout/funnel1"/>
    <dgm:cxn modelId="{099F45C9-15D4-4068-A322-849B98F37445}" type="presParOf" srcId="{55D03730-AA95-41C9-A8FE-5F7E7E9CB940}" destId="{7026539C-54A1-4FAB-9A42-11299C0B2CB0}" srcOrd="1" destOrd="0" presId="urn:microsoft.com/office/officeart/2005/8/layout/funnel1"/>
    <dgm:cxn modelId="{F0584F97-8C4C-46DE-976D-C76F4A4AC676}" type="presParOf" srcId="{55D03730-AA95-41C9-A8FE-5F7E7E9CB940}" destId="{FE08AA53-49FD-459A-9F2B-A0FE9BFC57F1}" srcOrd="2" destOrd="0" presId="urn:microsoft.com/office/officeart/2005/8/layout/funnel1"/>
    <dgm:cxn modelId="{9FF59C7C-D856-48B2-96C3-37C3B81F7670}" type="presParOf" srcId="{55D03730-AA95-41C9-A8FE-5F7E7E9CB940}" destId="{827BA326-B773-41B9-BAE7-0077B1AEBE70}" srcOrd="3" destOrd="0" presId="urn:microsoft.com/office/officeart/2005/8/layout/funnel1"/>
    <dgm:cxn modelId="{704C9F6D-F862-468F-8184-F4F5DA4D19BD}" type="presParOf" srcId="{55D03730-AA95-41C9-A8FE-5F7E7E9CB940}" destId="{75D69289-A3AA-4DD7-A15D-B1360ADF4CF6}" srcOrd="4" destOrd="0" presId="urn:microsoft.com/office/officeart/2005/8/layout/funnel1"/>
    <dgm:cxn modelId="{7A52E9DD-7EAF-4748-A537-5DD131DE8EC5}" type="presParOf" srcId="{55D03730-AA95-41C9-A8FE-5F7E7E9CB940}" destId="{BEFBD553-D854-41E8-ABDD-E9C5F0CB7C0A}" srcOrd="5" destOrd="0" presId="urn:microsoft.com/office/officeart/2005/8/layout/funne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2594CA95-1E68-4D32-9123-1416B18207F0}" type="doc">
      <dgm:prSet loTypeId="urn:microsoft.com/office/officeart/2005/8/layout/radial4" loCatId="relationship" qsTypeId="urn:microsoft.com/office/officeart/2005/8/quickstyle/simple5" qsCatId="simple" csTypeId="urn:microsoft.com/office/officeart/2005/8/colors/colorful5" csCatId="colorful" phldr="1"/>
      <dgm:spPr/>
      <dgm:t>
        <a:bodyPr/>
        <a:lstStyle/>
        <a:p>
          <a:endParaRPr lang="zh-TW" altLang="en-US"/>
        </a:p>
      </dgm:t>
    </dgm:pt>
    <dgm:pt modelId="{758D382B-501A-4A66-AEFC-D28740C209EC}">
      <dgm:prSet/>
      <dgm:spPr>
        <a:solidFill>
          <a:srgbClr val="FFCCFF"/>
        </a:solidFill>
      </dgm:spPr>
      <dgm:t>
        <a:bodyPr/>
        <a:lstStyle/>
        <a:p>
          <a:pPr rtl="0"/>
          <a:r>
            <a:rPr kumimoji="1" lang="en-US" b="1" dirty="0" smtClean="0">
              <a:solidFill>
                <a:schemeClr val="tx1"/>
              </a:solidFill>
            </a:rPr>
            <a:t>Matching</a:t>
          </a:r>
          <a:endParaRPr kumimoji="1" lang="zh-TW" b="1" dirty="0">
            <a:solidFill>
              <a:schemeClr val="tx1"/>
            </a:solidFill>
          </a:endParaRPr>
        </a:p>
      </dgm:t>
    </dgm:pt>
    <dgm:pt modelId="{EBDF1540-4856-46D0-BA54-02E9DA95FDD3}" type="parTrans" cxnId="{CA14B1C8-0E61-4A49-B453-DD220666D8EE}">
      <dgm:prSet/>
      <dgm:spPr/>
      <dgm:t>
        <a:bodyPr/>
        <a:lstStyle/>
        <a:p>
          <a:endParaRPr lang="zh-TW" altLang="en-US"/>
        </a:p>
      </dgm:t>
    </dgm:pt>
    <dgm:pt modelId="{5C4F65D6-2902-40BD-A1ED-A40FCF9C93A7}" type="sibTrans" cxnId="{CA14B1C8-0E61-4A49-B453-DD220666D8EE}">
      <dgm:prSet/>
      <dgm:spPr/>
      <dgm:t>
        <a:bodyPr/>
        <a:lstStyle/>
        <a:p>
          <a:endParaRPr lang="zh-TW" altLang="en-US"/>
        </a:p>
      </dgm:t>
    </dgm:pt>
    <dgm:pt modelId="{7D30C843-F1C2-440A-BDA5-A265C69B522C}">
      <dgm:prSet>
        <dgm:style>
          <a:lnRef idx="1">
            <a:schemeClr val="accent5"/>
          </a:lnRef>
          <a:fillRef idx="3">
            <a:schemeClr val="accent5"/>
          </a:fillRef>
          <a:effectRef idx="2">
            <a:schemeClr val="accent5"/>
          </a:effectRef>
          <a:fontRef idx="minor">
            <a:schemeClr val="lt1"/>
          </a:fontRef>
        </dgm:style>
      </dgm:prSet>
      <dgm:spPr>
        <a:solidFill>
          <a:srgbClr val="FF3399"/>
        </a:solidFill>
      </dgm:spPr>
      <dgm:t>
        <a:bodyPr/>
        <a:lstStyle/>
        <a:p>
          <a:pPr rtl="0"/>
          <a:r>
            <a:rPr kumimoji="1" lang="en-US" b="1" strike="sngStrike" dirty="0" smtClean="0">
              <a:solidFill>
                <a:schemeClr val="bg1"/>
              </a:solidFill>
            </a:rPr>
            <a:t>Type of </a:t>
          </a:r>
          <a:r>
            <a:rPr kumimoji="1" lang="en-US" b="1" dirty="0" smtClean="0">
              <a:solidFill>
                <a:schemeClr val="bg1"/>
              </a:solidFill>
            </a:rPr>
            <a:t>Data collection method</a:t>
          </a:r>
          <a:endParaRPr kumimoji="1" lang="en-US" dirty="0">
            <a:solidFill>
              <a:schemeClr val="bg1"/>
            </a:solidFill>
          </a:endParaRPr>
        </a:p>
      </dgm:t>
    </dgm:pt>
    <dgm:pt modelId="{D4E0BD22-B5FE-4F3B-B925-EBAC4EE88453}" type="parTrans" cxnId="{AEAB84B5-CA92-4C08-BFA1-88C34D414132}">
      <dgm:prSet/>
      <dgm:spPr/>
      <dgm:t>
        <a:bodyPr/>
        <a:lstStyle/>
        <a:p>
          <a:endParaRPr lang="zh-TW" altLang="en-US"/>
        </a:p>
      </dgm:t>
    </dgm:pt>
    <dgm:pt modelId="{351856E1-8309-456B-A771-1F533A24801F}" type="sibTrans" cxnId="{AEAB84B5-CA92-4C08-BFA1-88C34D414132}">
      <dgm:prSet/>
      <dgm:spPr/>
      <dgm:t>
        <a:bodyPr/>
        <a:lstStyle/>
        <a:p>
          <a:endParaRPr lang="zh-TW" altLang="en-US"/>
        </a:p>
      </dgm:t>
    </dgm:pt>
    <dgm:pt modelId="{C08B1C6B-CCBE-4276-8320-EB0CA780222B}">
      <dgm:prSet/>
      <dgm:spPr/>
      <dgm:t>
        <a:bodyPr/>
        <a:lstStyle/>
        <a:p>
          <a:pPr rtl="0"/>
          <a:r>
            <a:rPr kumimoji="1" lang="en-US" dirty="0" smtClean="0">
              <a:solidFill>
                <a:schemeClr val="bg1"/>
              </a:solidFill>
            </a:rPr>
            <a:t>Corresponding techniques/tools</a:t>
          </a:r>
          <a:endParaRPr kumimoji="1" lang="en-US" dirty="0">
            <a:solidFill>
              <a:schemeClr val="bg1"/>
            </a:solidFill>
          </a:endParaRPr>
        </a:p>
      </dgm:t>
    </dgm:pt>
    <dgm:pt modelId="{DED63BFD-D553-4522-A0D3-13F3CF69153F}" type="parTrans" cxnId="{C203405F-D4BC-4373-86DE-DA4986EADD7D}">
      <dgm:prSet/>
      <dgm:spPr/>
      <dgm:t>
        <a:bodyPr/>
        <a:lstStyle/>
        <a:p>
          <a:endParaRPr lang="zh-TW" altLang="en-US"/>
        </a:p>
      </dgm:t>
    </dgm:pt>
    <dgm:pt modelId="{235CD727-97EE-4D48-860B-A3FAF6DA57FD}" type="sibTrans" cxnId="{C203405F-D4BC-4373-86DE-DA4986EADD7D}">
      <dgm:prSet/>
      <dgm:spPr/>
      <dgm:t>
        <a:bodyPr/>
        <a:lstStyle/>
        <a:p>
          <a:endParaRPr lang="zh-TW" altLang="en-US"/>
        </a:p>
      </dgm:t>
    </dgm:pt>
    <dgm:pt modelId="{4DA0F874-D29E-4721-8C74-0266AEA7F98C}">
      <dgm:prSet/>
      <dgm:spPr/>
      <dgm:t>
        <a:bodyPr/>
        <a:lstStyle/>
        <a:p>
          <a:pPr rtl="0"/>
          <a:r>
            <a:rPr kumimoji="1" lang="en-US" b="1" dirty="0" smtClean="0"/>
            <a:t>Appropriate situation</a:t>
          </a:r>
          <a:endParaRPr kumimoji="1" lang="en-US" b="1" dirty="0"/>
        </a:p>
      </dgm:t>
    </dgm:pt>
    <dgm:pt modelId="{82EB26E1-083A-42EA-906F-FC4689C3B77E}" type="parTrans" cxnId="{F79C5A28-905C-44FC-9A26-7E69458BD012}">
      <dgm:prSet/>
      <dgm:spPr/>
      <dgm:t>
        <a:bodyPr/>
        <a:lstStyle/>
        <a:p>
          <a:endParaRPr lang="zh-TW" altLang="en-US"/>
        </a:p>
      </dgm:t>
    </dgm:pt>
    <dgm:pt modelId="{619064B7-0DA0-409F-9E3D-C05A65FC8140}" type="sibTrans" cxnId="{F79C5A28-905C-44FC-9A26-7E69458BD012}">
      <dgm:prSet/>
      <dgm:spPr/>
      <dgm:t>
        <a:bodyPr/>
        <a:lstStyle/>
        <a:p>
          <a:endParaRPr lang="zh-TW" altLang="en-US"/>
        </a:p>
      </dgm:t>
    </dgm:pt>
    <dgm:pt modelId="{A82AE978-C335-40DA-A840-E0ABC2A20852}" type="pres">
      <dgm:prSet presAssocID="{2594CA95-1E68-4D32-9123-1416B18207F0}" presName="cycle" presStyleCnt="0">
        <dgm:presLayoutVars>
          <dgm:chMax val="1"/>
          <dgm:dir/>
          <dgm:animLvl val="ctr"/>
          <dgm:resizeHandles val="exact"/>
        </dgm:presLayoutVars>
      </dgm:prSet>
      <dgm:spPr/>
      <dgm:t>
        <a:bodyPr/>
        <a:lstStyle/>
        <a:p>
          <a:endParaRPr lang="zh-TW" altLang="en-US"/>
        </a:p>
      </dgm:t>
    </dgm:pt>
    <dgm:pt modelId="{8D80D98B-1122-414B-A679-619BBF80AA3C}" type="pres">
      <dgm:prSet presAssocID="{758D382B-501A-4A66-AEFC-D28740C209EC}" presName="centerShape" presStyleLbl="node0" presStyleIdx="0" presStyleCnt="1"/>
      <dgm:spPr/>
      <dgm:t>
        <a:bodyPr/>
        <a:lstStyle/>
        <a:p>
          <a:endParaRPr lang="zh-TW" altLang="en-US"/>
        </a:p>
      </dgm:t>
    </dgm:pt>
    <dgm:pt modelId="{945F5E12-4739-44B3-A9E8-A33620CEA80D}" type="pres">
      <dgm:prSet presAssocID="{D4E0BD22-B5FE-4F3B-B925-EBAC4EE88453}" presName="parTrans" presStyleLbl="bgSibTrans2D1" presStyleIdx="0" presStyleCnt="3"/>
      <dgm:spPr/>
      <dgm:t>
        <a:bodyPr/>
        <a:lstStyle/>
        <a:p>
          <a:endParaRPr lang="zh-TW" altLang="en-US"/>
        </a:p>
      </dgm:t>
    </dgm:pt>
    <dgm:pt modelId="{DDFA6F78-9AAB-4A9C-A072-A6EFECE80E16}" type="pres">
      <dgm:prSet presAssocID="{7D30C843-F1C2-440A-BDA5-A265C69B522C}" presName="node" presStyleLbl="node1" presStyleIdx="0" presStyleCnt="3" custRadScaleRad="93323" custRadScaleInc="89224">
        <dgm:presLayoutVars>
          <dgm:bulletEnabled val="1"/>
        </dgm:presLayoutVars>
      </dgm:prSet>
      <dgm:spPr/>
      <dgm:t>
        <a:bodyPr/>
        <a:lstStyle/>
        <a:p>
          <a:endParaRPr lang="zh-TW" altLang="en-US"/>
        </a:p>
      </dgm:t>
    </dgm:pt>
    <dgm:pt modelId="{332BAE8A-D5A6-4E62-8794-77F1E7B1E1E3}" type="pres">
      <dgm:prSet presAssocID="{DED63BFD-D553-4522-A0D3-13F3CF69153F}" presName="parTrans" presStyleLbl="bgSibTrans2D1" presStyleIdx="1" presStyleCnt="3"/>
      <dgm:spPr/>
      <dgm:t>
        <a:bodyPr/>
        <a:lstStyle/>
        <a:p>
          <a:endParaRPr lang="zh-TW" altLang="en-US"/>
        </a:p>
      </dgm:t>
    </dgm:pt>
    <dgm:pt modelId="{169A669F-EECE-46D2-BD54-8C2C1EDB20ED}" type="pres">
      <dgm:prSet presAssocID="{C08B1C6B-CCBE-4276-8320-EB0CA780222B}" presName="node" presStyleLbl="node1" presStyleIdx="1" presStyleCnt="3" custRadScaleRad="99374" custRadScaleInc="-97157">
        <dgm:presLayoutVars>
          <dgm:bulletEnabled val="1"/>
        </dgm:presLayoutVars>
      </dgm:prSet>
      <dgm:spPr/>
      <dgm:t>
        <a:bodyPr/>
        <a:lstStyle/>
        <a:p>
          <a:endParaRPr lang="zh-TW" altLang="en-US"/>
        </a:p>
      </dgm:t>
    </dgm:pt>
    <dgm:pt modelId="{75ADD9F0-4A99-4261-8A19-758BBB14EE0A}" type="pres">
      <dgm:prSet presAssocID="{82EB26E1-083A-42EA-906F-FC4689C3B77E}" presName="parTrans" presStyleLbl="bgSibTrans2D1" presStyleIdx="2" presStyleCnt="3"/>
      <dgm:spPr/>
      <dgm:t>
        <a:bodyPr/>
        <a:lstStyle/>
        <a:p>
          <a:endParaRPr lang="zh-TW" altLang="en-US"/>
        </a:p>
      </dgm:t>
    </dgm:pt>
    <dgm:pt modelId="{680A437B-DE4C-4B36-8C7D-BEC2558DC4F7}" type="pres">
      <dgm:prSet presAssocID="{4DA0F874-D29E-4721-8C74-0266AEA7F98C}" presName="node" presStyleLbl="node1" presStyleIdx="2" presStyleCnt="3">
        <dgm:presLayoutVars>
          <dgm:bulletEnabled val="1"/>
        </dgm:presLayoutVars>
      </dgm:prSet>
      <dgm:spPr/>
      <dgm:t>
        <a:bodyPr/>
        <a:lstStyle/>
        <a:p>
          <a:endParaRPr lang="zh-TW" altLang="en-US"/>
        </a:p>
      </dgm:t>
    </dgm:pt>
  </dgm:ptLst>
  <dgm:cxnLst>
    <dgm:cxn modelId="{91D9D12C-EA5E-4511-B505-269905770644}" type="presOf" srcId="{7D30C843-F1C2-440A-BDA5-A265C69B522C}" destId="{DDFA6F78-9AAB-4A9C-A072-A6EFECE80E16}" srcOrd="0" destOrd="0" presId="urn:microsoft.com/office/officeart/2005/8/layout/radial4"/>
    <dgm:cxn modelId="{AFC61347-4F15-4C76-9777-D473F1BC0CBA}" type="presOf" srcId="{C08B1C6B-CCBE-4276-8320-EB0CA780222B}" destId="{169A669F-EECE-46D2-BD54-8C2C1EDB20ED}" srcOrd="0" destOrd="0" presId="urn:microsoft.com/office/officeart/2005/8/layout/radial4"/>
    <dgm:cxn modelId="{6EB618CA-D40D-46E6-8363-31A2B10C0D39}" type="presOf" srcId="{DED63BFD-D553-4522-A0D3-13F3CF69153F}" destId="{332BAE8A-D5A6-4E62-8794-77F1E7B1E1E3}" srcOrd="0" destOrd="0" presId="urn:microsoft.com/office/officeart/2005/8/layout/radial4"/>
    <dgm:cxn modelId="{A60CA889-1F8C-4AD3-9442-50EDD720EA78}" type="presOf" srcId="{2594CA95-1E68-4D32-9123-1416B18207F0}" destId="{A82AE978-C335-40DA-A840-E0ABC2A20852}" srcOrd="0" destOrd="0" presId="urn:microsoft.com/office/officeart/2005/8/layout/radial4"/>
    <dgm:cxn modelId="{C203405F-D4BC-4373-86DE-DA4986EADD7D}" srcId="{758D382B-501A-4A66-AEFC-D28740C209EC}" destId="{C08B1C6B-CCBE-4276-8320-EB0CA780222B}" srcOrd="1" destOrd="0" parTransId="{DED63BFD-D553-4522-A0D3-13F3CF69153F}" sibTransId="{235CD727-97EE-4D48-860B-A3FAF6DA57FD}"/>
    <dgm:cxn modelId="{F79C5A28-905C-44FC-9A26-7E69458BD012}" srcId="{758D382B-501A-4A66-AEFC-D28740C209EC}" destId="{4DA0F874-D29E-4721-8C74-0266AEA7F98C}" srcOrd="2" destOrd="0" parTransId="{82EB26E1-083A-42EA-906F-FC4689C3B77E}" sibTransId="{619064B7-0DA0-409F-9E3D-C05A65FC8140}"/>
    <dgm:cxn modelId="{035576FC-16B1-448A-9F3C-F3D0370E6A7C}" type="presOf" srcId="{82EB26E1-083A-42EA-906F-FC4689C3B77E}" destId="{75ADD9F0-4A99-4261-8A19-758BBB14EE0A}" srcOrd="0" destOrd="0" presId="urn:microsoft.com/office/officeart/2005/8/layout/radial4"/>
    <dgm:cxn modelId="{6EAEDABD-AFFB-4089-BD1D-89EA3F547A31}" type="presOf" srcId="{758D382B-501A-4A66-AEFC-D28740C209EC}" destId="{8D80D98B-1122-414B-A679-619BBF80AA3C}" srcOrd="0" destOrd="0" presId="urn:microsoft.com/office/officeart/2005/8/layout/radial4"/>
    <dgm:cxn modelId="{51BCA3AF-75AA-43FC-BB7B-07D57D4AB4A5}" type="presOf" srcId="{D4E0BD22-B5FE-4F3B-B925-EBAC4EE88453}" destId="{945F5E12-4739-44B3-A9E8-A33620CEA80D}" srcOrd="0" destOrd="0" presId="urn:microsoft.com/office/officeart/2005/8/layout/radial4"/>
    <dgm:cxn modelId="{54B3DFB0-FDF0-4642-B302-7C8CF199B4F7}" type="presOf" srcId="{4DA0F874-D29E-4721-8C74-0266AEA7F98C}" destId="{680A437B-DE4C-4B36-8C7D-BEC2558DC4F7}" srcOrd="0" destOrd="0" presId="urn:microsoft.com/office/officeart/2005/8/layout/radial4"/>
    <dgm:cxn modelId="{AEAB84B5-CA92-4C08-BFA1-88C34D414132}" srcId="{758D382B-501A-4A66-AEFC-D28740C209EC}" destId="{7D30C843-F1C2-440A-BDA5-A265C69B522C}" srcOrd="0" destOrd="0" parTransId="{D4E0BD22-B5FE-4F3B-B925-EBAC4EE88453}" sibTransId="{351856E1-8309-456B-A771-1F533A24801F}"/>
    <dgm:cxn modelId="{CA14B1C8-0E61-4A49-B453-DD220666D8EE}" srcId="{2594CA95-1E68-4D32-9123-1416B18207F0}" destId="{758D382B-501A-4A66-AEFC-D28740C209EC}" srcOrd="0" destOrd="0" parTransId="{EBDF1540-4856-46D0-BA54-02E9DA95FDD3}" sibTransId="{5C4F65D6-2902-40BD-A1ED-A40FCF9C93A7}"/>
    <dgm:cxn modelId="{89CB028D-EE29-462E-AD21-C0FE98116C8E}" type="presParOf" srcId="{A82AE978-C335-40DA-A840-E0ABC2A20852}" destId="{8D80D98B-1122-414B-A679-619BBF80AA3C}" srcOrd="0" destOrd="0" presId="urn:microsoft.com/office/officeart/2005/8/layout/radial4"/>
    <dgm:cxn modelId="{188B9A2F-6452-4C27-B9A8-8B0A2F24C9F6}" type="presParOf" srcId="{A82AE978-C335-40DA-A840-E0ABC2A20852}" destId="{945F5E12-4739-44B3-A9E8-A33620CEA80D}" srcOrd="1" destOrd="0" presId="urn:microsoft.com/office/officeart/2005/8/layout/radial4"/>
    <dgm:cxn modelId="{0B2EF61D-EBDC-49B4-86D8-4A231684D6C3}" type="presParOf" srcId="{A82AE978-C335-40DA-A840-E0ABC2A20852}" destId="{DDFA6F78-9AAB-4A9C-A072-A6EFECE80E16}" srcOrd="2" destOrd="0" presId="urn:microsoft.com/office/officeart/2005/8/layout/radial4"/>
    <dgm:cxn modelId="{E0D2AB91-51F6-40D8-8417-5038572BB712}" type="presParOf" srcId="{A82AE978-C335-40DA-A840-E0ABC2A20852}" destId="{332BAE8A-D5A6-4E62-8794-77F1E7B1E1E3}" srcOrd="3" destOrd="0" presId="urn:microsoft.com/office/officeart/2005/8/layout/radial4"/>
    <dgm:cxn modelId="{39161A9D-40CA-4423-96C4-CCDA518CB276}" type="presParOf" srcId="{A82AE978-C335-40DA-A840-E0ABC2A20852}" destId="{169A669F-EECE-46D2-BD54-8C2C1EDB20ED}" srcOrd="4" destOrd="0" presId="urn:microsoft.com/office/officeart/2005/8/layout/radial4"/>
    <dgm:cxn modelId="{619FDE64-E275-4F6F-BC19-DA6A76E25F85}" type="presParOf" srcId="{A82AE978-C335-40DA-A840-E0ABC2A20852}" destId="{75ADD9F0-4A99-4261-8A19-758BBB14EE0A}" srcOrd="5" destOrd="0" presId="urn:microsoft.com/office/officeart/2005/8/layout/radial4"/>
    <dgm:cxn modelId="{D58C449E-92C9-41C2-93F9-3116D510DF02}" type="presParOf" srcId="{A82AE978-C335-40DA-A840-E0ABC2A20852}" destId="{680A437B-DE4C-4B36-8C7D-BEC2558DC4F7}" srcOrd="6"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8D7B3AD3-42CD-48CE-A4E5-0C8B246FA781}" type="doc">
      <dgm:prSet loTypeId="urn:microsoft.com/office/officeart/2005/8/layout/lProcess3" loCatId="process" qsTypeId="urn:microsoft.com/office/officeart/2005/8/quickstyle/simple5" qsCatId="simple" csTypeId="urn:microsoft.com/office/officeart/2005/8/colors/colorful5" csCatId="colorful" phldr="1"/>
      <dgm:spPr/>
      <dgm:t>
        <a:bodyPr/>
        <a:lstStyle/>
        <a:p>
          <a:endParaRPr lang="zh-TW" altLang="en-US"/>
        </a:p>
      </dgm:t>
    </dgm:pt>
    <dgm:pt modelId="{BAA934DF-ECB8-4197-A5DD-25B042C01E92}">
      <dgm:prSet/>
      <dgm:spPr/>
      <dgm:t>
        <a:bodyPr/>
        <a:lstStyle/>
        <a:p>
          <a:pPr algn="l" rtl="0"/>
          <a:r>
            <a:rPr kumimoji="1" lang="en-US" dirty="0" smtClean="0"/>
            <a:t>1 – F – III ; E – II </a:t>
          </a:r>
          <a:endParaRPr lang="zh-TW" dirty="0"/>
        </a:p>
      </dgm:t>
    </dgm:pt>
    <dgm:pt modelId="{DA554B68-FD17-476B-BAEE-6CA1C27D7992}" type="parTrans" cxnId="{DCFB75A0-CD71-44A7-A915-878F47CB0BAE}">
      <dgm:prSet/>
      <dgm:spPr/>
      <dgm:t>
        <a:bodyPr/>
        <a:lstStyle/>
        <a:p>
          <a:pPr algn="l"/>
          <a:endParaRPr lang="zh-TW" altLang="en-US"/>
        </a:p>
      </dgm:t>
    </dgm:pt>
    <dgm:pt modelId="{194AFA10-AE12-4113-952B-288703EF1AD6}" type="sibTrans" cxnId="{DCFB75A0-CD71-44A7-A915-878F47CB0BAE}">
      <dgm:prSet/>
      <dgm:spPr/>
      <dgm:t>
        <a:bodyPr/>
        <a:lstStyle/>
        <a:p>
          <a:pPr algn="l"/>
          <a:endParaRPr lang="zh-TW" altLang="en-US"/>
        </a:p>
      </dgm:t>
    </dgm:pt>
    <dgm:pt modelId="{7A13C206-56F8-4FDF-830F-030CC6BC2EFC}">
      <dgm:prSet/>
      <dgm:spPr/>
      <dgm:t>
        <a:bodyPr/>
        <a:lstStyle/>
        <a:p>
          <a:pPr algn="l" rtl="0"/>
          <a:r>
            <a:rPr kumimoji="1" lang="en-US" dirty="0" smtClean="0"/>
            <a:t>2 – C – I  ; D – VI  </a:t>
          </a:r>
          <a:endParaRPr lang="zh-TW" dirty="0"/>
        </a:p>
      </dgm:t>
    </dgm:pt>
    <dgm:pt modelId="{7B9D284B-B480-4910-A1A2-6F113C656549}" type="parTrans" cxnId="{43B721D7-1BC6-494D-AC8E-132100577C41}">
      <dgm:prSet/>
      <dgm:spPr/>
      <dgm:t>
        <a:bodyPr/>
        <a:lstStyle/>
        <a:p>
          <a:pPr algn="l"/>
          <a:endParaRPr lang="zh-TW" altLang="en-US"/>
        </a:p>
      </dgm:t>
    </dgm:pt>
    <dgm:pt modelId="{2F467C3A-E445-4042-9B3B-DDBA334E2209}" type="sibTrans" cxnId="{43B721D7-1BC6-494D-AC8E-132100577C41}">
      <dgm:prSet/>
      <dgm:spPr/>
      <dgm:t>
        <a:bodyPr/>
        <a:lstStyle/>
        <a:p>
          <a:pPr algn="l"/>
          <a:endParaRPr lang="zh-TW" altLang="en-US"/>
        </a:p>
      </dgm:t>
    </dgm:pt>
    <dgm:pt modelId="{5F60BFAB-D7D7-4D6A-BAE8-9485267FC05A}">
      <dgm:prSet/>
      <dgm:spPr/>
      <dgm:t>
        <a:bodyPr/>
        <a:lstStyle/>
        <a:p>
          <a:pPr algn="l" rtl="0"/>
          <a:r>
            <a:rPr kumimoji="1" lang="en-US" dirty="0" smtClean="0"/>
            <a:t>3 – B – IV</a:t>
          </a:r>
          <a:endParaRPr lang="zh-TW" dirty="0"/>
        </a:p>
      </dgm:t>
    </dgm:pt>
    <dgm:pt modelId="{A02B2D65-5F83-4820-B99A-F342A78D2BB3}" type="parTrans" cxnId="{F9FC5D79-ECB3-4FC4-958C-12E3635DDC21}">
      <dgm:prSet/>
      <dgm:spPr/>
      <dgm:t>
        <a:bodyPr/>
        <a:lstStyle/>
        <a:p>
          <a:pPr algn="l"/>
          <a:endParaRPr lang="zh-TW" altLang="en-US"/>
        </a:p>
      </dgm:t>
    </dgm:pt>
    <dgm:pt modelId="{A1CC0447-A530-463D-A157-D12674BA2D02}" type="sibTrans" cxnId="{F9FC5D79-ECB3-4FC4-958C-12E3635DDC21}">
      <dgm:prSet/>
      <dgm:spPr/>
      <dgm:t>
        <a:bodyPr/>
        <a:lstStyle/>
        <a:p>
          <a:pPr algn="l"/>
          <a:endParaRPr lang="zh-TW" altLang="en-US"/>
        </a:p>
      </dgm:t>
    </dgm:pt>
    <dgm:pt modelId="{7F5B0FE4-49DC-4E3C-A61B-C8D7B2C49163}">
      <dgm:prSet/>
      <dgm:spPr/>
      <dgm:t>
        <a:bodyPr/>
        <a:lstStyle/>
        <a:p>
          <a:pPr algn="l" rtl="0"/>
          <a:r>
            <a:rPr kumimoji="1" lang="en-US" dirty="0" smtClean="0"/>
            <a:t>4 – A – V</a:t>
          </a:r>
          <a:endParaRPr lang="zh-TW" dirty="0"/>
        </a:p>
      </dgm:t>
    </dgm:pt>
    <dgm:pt modelId="{86A5642A-BB58-4DF9-8C18-B201217C085D}" type="parTrans" cxnId="{F3142829-5C27-4980-94D0-8231B4FD1650}">
      <dgm:prSet/>
      <dgm:spPr/>
      <dgm:t>
        <a:bodyPr/>
        <a:lstStyle/>
        <a:p>
          <a:pPr algn="l"/>
          <a:endParaRPr lang="zh-TW" altLang="en-US"/>
        </a:p>
      </dgm:t>
    </dgm:pt>
    <dgm:pt modelId="{E40308C5-7BED-45FC-B2B2-3D519BEBE6AA}" type="sibTrans" cxnId="{F3142829-5C27-4980-94D0-8231B4FD1650}">
      <dgm:prSet/>
      <dgm:spPr/>
      <dgm:t>
        <a:bodyPr/>
        <a:lstStyle/>
        <a:p>
          <a:pPr algn="l"/>
          <a:endParaRPr lang="zh-TW" altLang="en-US"/>
        </a:p>
      </dgm:t>
    </dgm:pt>
    <dgm:pt modelId="{C5A08946-25FA-416F-ABC8-EBA4C451C755}" type="pres">
      <dgm:prSet presAssocID="{8D7B3AD3-42CD-48CE-A4E5-0C8B246FA781}" presName="Name0" presStyleCnt="0">
        <dgm:presLayoutVars>
          <dgm:chPref val="3"/>
          <dgm:dir/>
          <dgm:animLvl val="lvl"/>
          <dgm:resizeHandles/>
        </dgm:presLayoutVars>
      </dgm:prSet>
      <dgm:spPr/>
      <dgm:t>
        <a:bodyPr/>
        <a:lstStyle/>
        <a:p>
          <a:endParaRPr lang="zh-TW" altLang="en-US"/>
        </a:p>
      </dgm:t>
    </dgm:pt>
    <dgm:pt modelId="{0A7A0CDD-0E29-4F4B-91FF-212BFDFB603F}" type="pres">
      <dgm:prSet presAssocID="{BAA934DF-ECB8-4197-A5DD-25B042C01E92}" presName="horFlow" presStyleCnt="0"/>
      <dgm:spPr/>
    </dgm:pt>
    <dgm:pt modelId="{3164156A-80D4-460A-A25E-1FB2A8C7870E}" type="pres">
      <dgm:prSet presAssocID="{BAA934DF-ECB8-4197-A5DD-25B042C01E92}" presName="bigChev" presStyleLbl="node1" presStyleIdx="0" presStyleCnt="4" custScaleX="337409" custScaleY="113260"/>
      <dgm:spPr/>
      <dgm:t>
        <a:bodyPr/>
        <a:lstStyle/>
        <a:p>
          <a:endParaRPr lang="zh-TW" altLang="en-US"/>
        </a:p>
      </dgm:t>
    </dgm:pt>
    <dgm:pt modelId="{5DF0EB2B-1C1A-4FD6-850B-2F67BB2F5F81}" type="pres">
      <dgm:prSet presAssocID="{BAA934DF-ECB8-4197-A5DD-25B042C01E92}" presName="vSp" presStyleCnt="0"/>
      <dgm:spPr/>
    </dgm:pt>
    <dgm:pt modelId="{F2CE54A4-9BCE-45BA-8E74-DF0CFBAD270C}" type="pres">
      <dgm:prSet presAssocID="{7A13C206-56F8-4FDF-830F-030CC6BC2EFC}" presName="horFlow" presStyleCnt="0"/>
      <dgm:spPr/>
    </dgm:pt>
    <dgm:pt modelId="{1FE1859D-8053-4476-9515-29DBE3B75F42}" type="pres">
      <dgm:prSet presAssocID="{7A13C206-56F8-4FDF-830F-030CC6BC2EFC}" presName="bigChev" presStyleLbl="node1" presStyleIdx="1" presStyleCnt="4" custScaleX="337409" custScaleY="113260"/>
      <dgm:spPr/>
      <dgm:t>
        <a:bodyPr/>
        <a:lstStyle/>
        <a:p>
          <a:endParaRPr lang="zh-TW" altLang="en-US"/>
        </a:p>
      </dgm:t>
    </dgm:pt>
    <dgm:pt modelId="{7F7CE371-A928-46CD-BA76-FC47095F6E00}" type="pres">
      <dgm:prSet presAssocID="{7A13C206-56F8-4FDF-830F-030CC6BC2EFC}" presName="vSp" presStyleCnt="0"/>
      <dgm:spPr/>
    </dgm:pt>
    <dgm:pt modelId="{B79C927A-551A-4AF1-9F28-08340564AE53}" type="pres">
      <dgm:prSet presAssocID="{5F60BFAB-D7D7-4D6A-BAE8-9485267FC05A}" presName="horFlow" presStyleCnt="0"/>
      <dgm:spPr/>
    </dgm:pt>
    <dgm:pt modelId="{C3C14A85-A6F6-4B39-8670-C4C99F0F21D4}" type="pres">
      <dgm:prSet presAssocID="{5F60BFAB-D7D7-4D6A-BAE8-9485267FC05A}" presName="bigChev" presStyleLbl="node1" presStyleIdx="2" presStyleCnt="4" custScaleX="337409" custScaleY="113260"/>
      <dgm:spPr/>
      <dgm:t>
        <a:bodyPr/>
        <a:lstStyle/>
        <a:p>
          <a:endParaRPr lang="zh-TW" altLang="en-US"/>
        </a:p>
      </dgm:t>
    </dgm:pt>
    <dgm:pt modelId="{401315C6-BABA-410B-A349-6061BAAF52F3}" type="pres">
      <dgm:prSet presAssocID="{5F60BFAB-D7D7-4D6A-BAE8-9485267FC05A}" presName="vSp" presStyleCnt="0"/>
      <dgm:spPr/>
    </dgm:pt>
    <dgm:pt modelId="{F5F487A0-F1BF-4CE4-B44E-AB396466B6EF}" type="pres">
      <dgm:prSet presAssocID="{7F5B0FE4-49DC-4E3C-A61B-C8D7B2C49163}" presName="horFlow" presStyleCnt="0"/>
      <dgm:spPr/>
    </dgm:pt>
    <dgm:pt modelId="{26918150-7BFD-4F1D-86E6-A5308ABFFB1C}" type="pres">
      <dgm:prSet presAssocID="{7F5B0FE4-49DC-4E3C-A61B-C8D7B2C49163}" presName="bigChev" presStyleLbl="node1" presStyleIdx="3" presStyleCnt="4" custScaleX="333165" custScaleY="113260"/>
      <dgm:spPr/>
      <dgm:t>
        <a:bodyPr/>
        <a:lstStyle/>
        <a:p>
          <a:endParaRPr lang="zh-TW" altLang="en-US"/>
        </a:p>
      </dgm:t>
    </dgm:pt>
  </dgm:ptLst>
  <dgm:cxnLst>
    <dgm:cxn modelId="{43B721D7-1BC6-494D-AC8E-132100577C41}" srcId="{8D7B3AD3-42CD-48CE-A4E5-0C8B246FA781}" destId="{7A13C206-56F8-4FDF-830F-030CC6BC2EFC}" srcOrd="1" destOrd="0" parTransId="{7B9D284B-B480-4910-A1A2-6F113C656549}" sibTransId="{2F467C3A-E445-4042-9B3B-DDBA334E2209}"/>
    <dgm:cxn modelId="{6C6309BF-0915-40B7-B9C3-BE26717EEBD2}" type="presOf" srcId="{8D7B3AD3-42CD-48CE-A4E5-0C8B246FA781}" destId="{C5A08946-25FA-416F-ABC8-EBA4C451C755}" srcOrd="0" destOrd="0" presId="urn:microsoft.com/office/officeart/2005/8/layout/lProcess3"/>
    <dgm:cxn modelId="{739B0399-1153-4B2D-9B41-5B74854B5466}" type="presOf" srcId="{7F5B0FE4-49DC-4E3C-A61B-C8D7B2C49163}" destId="{26918150-7BFD-4F1D-86E6-A5308ABFFB1C}" srcOrd="0" destOrd="0" presId="urn:microsoft.com/office/officeart/2005/8/layout/lProcess3"/>
    <dgm:cxn modelId="{FB3A256D-6443-48EA-B866-AE7102136C81}" type="presOf" srcId="{5F60BFAB-D7D7-4D6A-BAE8-9485267FC05A}" destId="{C3C14A85-A6F6-4B39-8670-C4C99F0F21D4}" srcOrd="0" destOrd="0" presId="urn:microsoft.com/office/officeart/2005/8/layout/lProcess3"/>
    <dgm:cxn modelId="{253381F5-10E2-4F99-8172-52FF73997160}" type="presOf" srcId="{BAA934DF-ECB8-4197-A5DD-25B042C01E92}" destId="{3164156A-80D4-460A-A25E-1FB2A8C7870E}" srcOrd="0" destOrd="0" presId="urn:microsoft.com/office/officeart/2005/8/layout/lProcess3"/>
    <dgm:cxn modelId="{F9FC5D79-ECB3-4FC4-958C-12E3635DDC21}" srcId="{8D7B3AD3-42CD-48CE-A4E5-0C8B246FA781}" destId="{5F60BFAB-D7D7-4D6A-BAE8-9485267FC05A}" srcOrd="2" destOrd="0" parTransId="{A02B2D65-5F83-4820-B99A-F342A78D2BB3}" sibTransId="{A1CC0447-A530-463D-A157-D12674BA2D02}"/>
    <dgm:cxn modelId="{DCFB75A0-CD71-44A7-A915-878F47CB0BAE}" srcId="{8D7B3AD3-42CD-48CE-A4E5-0C8B246FA781}" destId="{BAA934DF-ECB8-4197-A5DD-25B042C01E92}" srcOrd="0" destOrd="0" parTransId="{DA554B68-FD17-476B-BAEE-6CA1C27D7992}" sibTransId="{194AFA10-AE12-4113-952B-288703EF1AD6}"/>
    <dgm:cxn modelId="{F3142829-5C27-4980-94D0-8231B4FD1650}" srcId="{8D7B3AD3-42CD-48CE-A4E5-0C8B246FA781}" destId="{7F5B0FE4-49DC-4E3C-A61B-C8D7B2C49163}" srcOrd="3" destOrd="0" parTransId="{86A5642A-BB58-4DF9-8C18-B201217C085D}" sibTransId="{E40308C5-7BED-45FC-B2B2-3D519BEBE6AA}"/>
    <dgm:cxn modelId="{C0BDCEF1-4778-457A-ABEF-81CCCF18CFC2}" type="presOf" srcId="{7A13C206-56F8-4FDF-830F-030CC6BC2EFC}" destId="{1FE1859D-8053-4476-9515-29DBE3B75F42}" srcOrd="0" destOrd="0" presId="urn:microsoft.com/office/officeart/2005/8/layout/lProcess3"/>
    <dgm:cxn modelId="{77F88E36-62DF-43A2-954D-A5FD15BAA7D7}" type="presParOf" srcId="{C5A08946-25FA-416F-ABC8-EBA4C451C755}" destId="{0A7A0CDD-0E29-4F4B-91FF-212BFDFB603F}" srcOrd="0" destOrd="0" presId="urn:microsoft.com/office/officeart/2005/8/layout/lProcess3"/>
    <dgm:cxn modelId="{2F421B45-B791-494E-87AB-25940A7F5347}" type="presParOf" srcId="{0A7A0CDD-0E29-4F4B-91FF-212BFDFB603F}" destId="{3164156A-80D4-460A-A25E-1FB2A8C7870E}" srcOrd="0" destOrd="0" presId="urn:microsoft.com/office/officeart/2005/8/layout/lProcess3"/>
    <dgm:cxn modelId="{F555EEEE-2AB5-47F0-BB93-FDD5DDFE5956}" type="presParOf" srcId="{C5A08946-25FA-416F-ABC8-EBA4C451C755}" destId="{5DF0EB2B-1C1A-4FD6-850B-2F67BB2F5F81}" srcOrd="1" destOrd="0" presId="urn:microsoft.com/office/officeart/2005/8/layout/lProcess3"/>
    <dgm:cxn modelId="{72417985-168C-4547-A5C7-08A56FE83D38}" type="presParOf" srcId="{C5A08946-25FA-416F-ABC8-EBA4C451C755}" destId="{F2CE54A4-9BCE-45BA-8E74-DF0CFBAD270C}" srcOrd="2" destOrd="0" presId="urn:microsoft.com/office/officeart/2005/8/layout/lProcess3"/>
    <dgm:cxn modelId="{35E9C936-0158-4808-873A-45E16D9DC2E6}" type="presParOf" srcId="{F2CE54A4-9BCE-45BA-8E74-DF0CFBAD270C}" destId="{1FE1859D-8053-4476-9515-29DBE3B75F42}" srcOrd="0" destOrd="0" presId="urn:microsoft.com/office/officeart/2005/8/layout/lProcess3"/>
    <dgm:cxn modelId="{361B3753-C98C-4BC5-884D-7DC4EDD04181}" type="presParOf" srcId="{C5A08946-25FA-416F-ABC8-EBA4C451C755}" destId="{7F7CE371-A928-46CD-BA76-FC47095F6E00}" srcOrd="3" destOrd="0" presId="urn:microsoft.com/office/officeart/2005/8/layout/lProcess3"/>
    <dgm:cxn modelId="{FEBF73ED-2BE1-42AB-8603-EFCC068A03BC}" type="presParOf" srcId="{C5A08946-25FA-416F-ABC8-EBA4C451C755}" destId="{B79C927A-551A-4AF1-9F28-08340564AE53}" srcOrd="4" destOrd="0" presId="urn:microsoft.com/office/officeart/2005/8/layout/lProcess3"/>
    <dgm:cxn modelId="{B47244B4-5DB8-4B6B-93CA-73F8A28F5885}" type="presParOf" srcId="{B79C927A-551A-4AF1-9F28-08340564AE53}" destId="{C3C14A85-A6F6-4B39-8670-C4C99F0F21D4}" srcOrd="0" destOrd="0" presId="urn:microsoft.com/office/officeart/2005/8/layout/lProcess3"/>
    <dgm:cxn modelId="{C3020EB1-C69C-4A77-8F2C-F9DCC7D32919}" type="presParOf" srcId="{C5A08946-25FA-416F-ABC8-EBA4C451C755}" destId="{401315C6-BABA-410B-A349-6061BAAF52F3}" srcOrd="5" destOrd="0" presId="urn:microsoft.com/office/officeart/2005/8/layout/lProcess3"/>
    <dgm:cxn modelId="{77492A03-3199-437F-8D24-F020FA4BA1D3}" type="presParOf" srcId="{C5A08946-25FA-416F-ABC8-EBA4C451C755}" destId="{F5F487A0-F1BF-4CE4-B44E-AB396466B6EF}" srcOrd="6" destOrd="0" presId="urn:microsoft.com/office/officeart/2005/8/layout/lProcess3"/>
    <dgm:cxn modelId="{360AD559-5806-4F02-9B5F-8C89BA88B6D2}" type="presParOf" srcId="{F5F487A0-F1BF-4CE4-B44E-AB396466B6EF}" destId="{26918150-7BFD-4F1D-86E6-A5308ABFFB1C}" srcOrd="0" destOrd="0" presId="urn:microsoft.com/office/officeart/2005/8/layout/l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FD4013-3848-41E9-A2AD-C5A55917E274}">
      <dsp:nvSpPr>
        <dsp:cNvPr id="0" name=""/>
        <dsp:cNvSpPr/>
      </dsp:nvSpPr>
      <dsp:spPr>
        <a:xfrm>
          <a:off x="0" y="134617"/>
          <a:ext cx="5605448" cy="2242179"/>
        </a:xfrm>
        <a:prstGeom prst="leftRightRibbon">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7F477712-56FA-4C7A-A819-5037A8888615}">
      <dsp:nvSpPr>
        <dsp:cNvPr id="0" name=""/>
        <dsp:cNvSpPr/>
      </dsp:nvSpPr>
      <dsp:spPr>
        <a:xfrm>
          <a:off x="672653" y="526998"/>
          <a:ext cx="1849797" cy="1098667"/>
        </a:xfrm>
        <a:prstGeom prst="rect">
          <a:avLst/>
        </a:prstGeom>
        <a:noFill/>
        <a:ln>
          <a:noFill/>
        </a:ln>
        <a:effectLst>
          <a:outerShdw blurRad="40000" dist="23000" dir="5400000" rotWithShape="0">
            <a:srgbClr val="000000">
              <a:alpha val="35000"/>
            </a:srgbClr>
          </a:outerShdw>
        </a:effectLst>
        <a:scene3d>
          <a:camera prst="orthographicFront"/>
          <a:lightRig rig="flat" dir="t"/>
        </a:scene3d>
        <a:sp3d/>
      </dsp:spPr>
      <dsp:style>
        <a:lnRef idx="0">
          <a:scrgbClr r="0" g="0" b="0"/>
        </a:lnRef>
        <a:fillRef idx="3">
          <a:scrgbClr r="0" g="0" b="0"/>
        </a:fillRef>
        <a:effectRef idx="2">
          <a:scrgbClr r="0" g="0" b="0"/>
        </a:effectRef>
        <a:fontRef idx="minor">
          <a:schemeClr val="lt1"/>
        </a:fontRef>
      </dsp:style>
      <dsp:txBody>
        <a:bodyPr spcFirstLastPara="0" vert="horz" wrap="square" lIns="0" tIns="163576" rIns="0" bIns="175260" numCol="1" spcCol="1270" anchor="ctr" anchorCtr="0">
          <a:noAutofit/>
        </a:bodyPr>
        <a:lstStyle/>
        <a:p>
          <a:pPr lvl="0" algn="ctr" defTabSz="2044700" rtl="0">
            <a:lnSpc>
              <a:spcPct val="90000"/>
            </a:lnSpc>
            <a:spcBef>
              <a:spcPct val="0"/>
            </a:spcBef>
            <a:spcAft>
              <a:spcPct val="35000"/>
            </a:spcAft>
          </a:pPr>
          <a:r>
            <a:rPr kumimoji="1" lang="en-US" sz="4600" kern="1200" dirty="0" smtClean="0"/>
            <a:t>How to</a:t>
          </a:r>
          <a:endParaRPr kumimoji="1" lang="zh-TW" sz="4600" kern="1200" dirty="0"/>
        </a:p>
      </dsp:txBody>
      <dsp:txXfrm>
        <a:off x="672653" y="526998"/>
        <a:ext cx="1849797" cy="1098667"/>
      </dsp:txXfrm>
    </dsp:sp>
    <dsp:sp modelId="{4DACF6A9-D92D-4BF7-B8E4-99EF88B86A3A}">
      <dsp:nvSpPr>
        <dsp:cNvPr id="0" name=""/>
        <dsp:cNvSpPr/>
      </dsp:nvSpPr>
      <dsp:spPr>
        <a:xfrm>
          <a:off x="2802724" y="885747"/>
          <a:ext cx="2186124" cy="1098667"/>
        </a:xfrm>
        <a:prstGeom prst="rect">
          <a:avLst/>
        </a:prstGeom>
        <a:noFill/>
        <a:ln>
          <a:noFill/>
        </a:ln>
        <a:effectLst>
          <a:outerShdw blurRad="40000" dist="23000" dir="5400000" rotWithShape="0">
            <a:srgbClr val="000000">
              <a:alpha val="35000"/>
            </a:srgbClr>
          </a:outerShdw>
        </a:effectLst>
        <a:scene3d>
          <a:camera prst="orthographicFront"/>
          <a:lightRig rig="flat" dir="t"/>
        </a:scene3d>
        <a:sp3d/>
      </dsp:spPr>
      <dsp:style>
        <a:lnRef idx="0">
          <a:scrgbClr r="0" g="0" b="0"/>
        </a:lnRef>
        <a:fillRef idx="3">
          <a:scrgbClr r="0" g="0" b="0"/>
        </a:fillRef>
        <a:effectRef idx="2">
          <a:scrgbClr r="0" g="0" b="0"/>
        </a:effectRef>
        <a:fontRef idx="minor">
          <a:schemeClr val="lt1"/>
        </a:fontRef>
      </dsp:style>
      <dsp:txBody>
        <a:bodyPr spcFirstLastPara="0" vert="horz" wrap="square" lIns="0" tIns="163576" rIns="0" bIns="175260" numCol="1" spcCol="1270" anchor="ctr" anchorCtr="0">
          <a:noAutofit/>
        </a:bodyPr>
        <a:lstStyle/>
        <a:p>
          <a:pPr lvl="0" algn="ctr" defTabSz="2044700" rtl="0">
            <a:lnSpc>
              <a:spcPct val="90000"/>
            </a:lnSpc>
            <a:spcBef>
              <a:spcPct val="0"/>
            </a:spcBef>
            <a:spcAft>
              <a:spcPct val="35000"/>
            </a:spcAft>
          </a:pPr>
          <a:r>
            <a:rPr kumimoji="1" lang="en-US" sz="4600" kern="1200" dirty="0" smtClean="0"/>
            <a:t>start?</a:t>
          </a:r>
          <a:endParaRPr kumimoji="1" lang="zh-TW" sz="4600" kern="1200" dirty="0"/>
        </a:p>
      </dsp:txBody>
      <dsp:txXfrm>
        <a:off x="2802724" y="885747"/>
        <a:ext cx="2186124" cy="1098667"/>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3CD599-A649-4411-ACF7-6F8E29867812}">
      <dsp:nvSpPr>
        <dsp:cNvPr id="0" name=""/>
        <dsp:cNvSpPr/>
      </dsp:nvSpPr>
      <dsp:spPr>
        <a:xfrm>
          <a:off x="0" y="90496"/>
          <a:ext cx="8212159" cy="2091375"/>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37160" tIns="137160" rIns="137160" bIns="137160" numCol="1" spcCol="1270" anchor="ctr" anchorCtr="0">
          <a:noAutofit/>
        </a:bodyPr>
        <a:lstStyle/>
        <a:p>
          <a:pPr lvl="0" algn="l" defTabSz="1600200" rtl="0">
            <a:lnSpc>
              <a:spcPct val="90000"/>
            </a:lnSpc>
            <a:spcBef>
              <a:spcPct val="0"/>
            </a:spcBef>
            <a:spcAft>
              <a:spcPct val="35000"/>
            </a:spcAft>
          </a:pPr>
          <a:r>
            <a:rPr kumimoji="1" lang="en-US" sz="3600" b="1" kern="1200" dirty="0" smtClean="0"/>
            <a:t>Example: </a:t>
          </a:r>
        </a:p>
        <a:p>
          <a:pPr lvl="0" algn="l" defTabSz="1600200" rtl="0">
            <a:lnSpc>
              <a:spcPct val="90000"/>
            </a:lnSpc>
            <a:spcBef>
              <a:spcPct val="0"/>
            </a:spcBef>
            <a:spcAft>
              <a:spcPct val="35000"/>
            </a:spcAft>
          </a:pPr>
          <a:r>
            <a:rPr kumimoji="1" lang="en-US" sz="3600" b="1" kern="1200" dirty="0" smtClean="0"/>
            <a:t>Have you heard of this brand of product before?</a:t>
          </a:r>
          <a:endParaRPr lang="zh-TW" sz="3600" kern="1200" dirty="0"/>
        </a:p>
      </dsp:txBody>
      <dsp:txXfrm>
        <a:off x="102093" y="192589"/>
        <a:ext cx="8007973" cy="1887189"/>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8993F6-A62D-47EF-9259-A72753533FAF}">
      <dsp:nvSpPr>
        <dsp:cNvPr id="0" name=""/>
        <dsp:cNvSpPr/>
      </dsp:nvSpPr>
      <dsp:spPr>
        <a:xfrm>
          <a:off x="0" y="267"/>
          <a:ext cx="7112000" cy="767812"/>
        </a:xfrm>
        <a:prstGeom prst="roundRect">
          <a:avLst/>
        </a:prstGeom>
        <a:solidFill>
          <a:srgbClr val="0070C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52400" tIns="152400" rIns="152400" bIns="152400" numCol="1" spcCol="1270" anchor="ctr" anchorCtr="0">
          <a:noAutofit/>
        </a:bodyPr>
        <a:lstStyle/>
        <a:p>
          <a:pPr lvl="0" algn="l" defTabSz="1778000" rtl="0">
            <a:lnSpc>
              <a:spcPct val="90000"/>
            </a:lnSpc>
            <a:spcBef>
              <a:spcPct val="0"/>
            </a:spcBef>
            <a:spcAft>
              <a:spcPct val="35000"/>
            </a:spcAft>
          </a:pPr>
          <a:r>
            <a:rPr kumimoji="1" lang="en-US" altLang="zh-TW" sz="4000" b="0" kern="1200" dirty="0" smtClean="0"/>
            <a:t>Ask for factual information</a:t>
          </a:r>
          <a:endParaRPr lang="zh-TW" sz="4000" b="0" kern="1200" dirty="0"/>
        </a:p>
      </dsp:txBody>
      <dsp:txXfrm>
        <a:off x="37481" y="37748"/>
        <a:ext cx="7037038" cy="69285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3CD599-A649-4411-ACF7-6F8E29867812}">
      <dsp:nvSpPr>
        <dsp:cNvPr id="0" name=""/>
        <dsp:cNvSpPr/>
      </dsp:nvSpPr>
      <dsp:spPr>
        <a:xfrm>
          <a:off x="0" y="271465"/>
          <a:ext cx="8143920" cy="719135"/>
        </a:xfrm>
        <a:prstGeom prst="roundRect">
          <a:avLst/>
        </a:prstGeom>
        <a:solidFill>
          <a:srgbClr val="7030A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37160" tIns="137160" rIns="137160" bIns="137160" numCol="1" spcCol="1270" anchor="ctr" anchorCtr="0">
          <a:noAutofit/>
        </a:bodyPr>
        <a:lstStyle/>
        <a:p>
          <a:pPr lvl="0" algn="l" defTabSz="1600200" rtl="0">
            <a:lnSpc>
              <a:spcPct val="90000"/>
            </a:lnSpc>
            <a:spcBef>
              <a:spcPct val="0"/>
            </a:spcBef>
            <a:spcAft>
              <a:spcPct val="35000"/>
            </a:spcAft>
          </a:pPr>
          <a:r>
            <a:rPr kumimoji="1" lang="en-US" altLang="zh-TW" sz="3600" b="1" kern="1200" dirty="0" err="1" smtClean="0"/>
            <a:t>Ans</a:t>
          </a:r>
          <a:r>
            <a:rPr kumimoji="1" lang="en-US" altLang="zh-TW" sz="3600" b="1" kern="1200" dirty="0" smtClean="0"/>
            <a:t>: Yes / No</a:t>
          </a:r>
          <a:endParaRPr lang="zh-TW" sz="3600" kern="1200" dirty="0"/>
        </a:p>
      </dsp:txBody>
      <dsp:txXfrm>
        <a:off x="35105" y="306570"/>
        <a:ext cx="8073710" cy="648925"/>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08C2FF-5A2A-4525-8B40-E8C937EE81A4}">
      <dsp:nvSpPr>
        <dsp:cNvPr id="0" name=""/>
        <dsp:cNvSpPr/>
      </dsp:nvSpPr>
      <dsp:spPr>
        <a:xfrm>
          <a:off x="0" y="19510"/>
          <a:ext cx="6318250" cy="926639"/>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rtl="0">
            <a:lnSpc>
              <a:spcPct val="90000"/>
            </a:lnSpc>
            <a:spcBef>
              <a:spcPct val="0"/>
            </a:spcBef>
            <a:spcAft>
              <a:spcPct val="35000"/>
            </a:spcAft>
          </a:pPr>
          <a:r>
            <a:rPr kumimoji="1" lang="en-US" sz="24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1-Strongly disagree; 2-Disagree;</a:t>
          </a:r>
          <a:br>
            <a:rPr kumimoji="1" lang="en-US" sz="24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br>
          <a:r>
            <a:rPr kumimoji="1" lang="en-US" sz="24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3-Neutral; 4- Agree;  5-Strongly agree</a:t>
          </a:r>
          <a:endParaRPr lang="zh-TW" sz="2400" b="1" kern="1200"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dsp:txBody>
      <dsp:txXfrm>
        <a:off x="45235" y="64745"/>
        <a:ext cx="6227780" cy="836169"/>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8993F6-A62D-47EF-9259-A72753533FAF}">
      <dsp:nvSpPr>
        <dsp:cNvPr id="0" name=""/>
        <dsp:cNvSpPr/>
      </dsp:nvSpPr>
      <dsp:spPr>
        <a:xfrm>
          <a:off x="0" y="257052"/>
          <a:ext cx="7112000" cy="1065747"/>
        </a:xfrm>
        <a:prstGeom prst="roundRect">
          <a:avLst/>
        </a:prstGeom>
        <a:solidFill>
          <a:srgbClr val="0070C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r>
            <a:rPr lang="en-US" altLang="zh-TW" sz="2800" kern="1200" dirty="0" smtClean="0"/>
            <a:t>Asking for opinion and expecting an answer showing the degree of agreement or disagreement</a:t>
          </a:r>
          <a:endParaRPr lang="zh-TW" sz="2800" b="0" kern="1200" dirty="0"/>
        </a:p>
      </dsp:txBody>
      <dsp:txXfrm>
        <a:off x="52025" y="309077"/>
        <a:ext cx="7007950" cy="961697"/>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08C2FF-5A2A-4525-8B40-E8C937EE81A4}">
      <dsp:nvSpPr>
        <dsp:cNvPr id="0" name=""/>
        <dsp:cNvSpPr/>
      </dsp:nvSpPr>
      <dsp:spPr>
        <a:xfrm>
          <a:off x="0" y="43386"/>
          <a:ext cx="6318250" cy="1042470"/>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2870" tIns="102870" rIns="102870" bIns="102870" numCol="1" spcCol="1270" anchor="ctr" anchorCtr="0">
          <a:noAutofit/>
        </a:bodyPr>
        <a:lstStyle/>
        <a:p>
          <a:pPr lvl="0" algn="l" defTabSz="1200150" rtl="0">
            <a:lnSpc>
              <a:spcPct val="90000"/>
            </a:lnSpc>
            <a:spcBef>
              <a:spcPct val="0"/>
            </a:spcBef>
            <a:spcAft>
              <a:spcPct val="35000"/>
            </a:spcAft>
          </a:pPr>
          <a:r>
            <a:rPr kumimoji="1" lang="en-US" altLang="zh-TW" sz="2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 packaging   b) logo   c) </a:t>
          </a:r>
          <a:r>
            <a:rPr kumimoji="1" lang="en-US" altLang="zh-TW" sz="2700" b="1" kern="1200"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colour</a:t>
          </a:r>
          <a:r>
            <a:rPr kumimoji="1" lang="en-US" altLang="zh-TW" sz="2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br>
            <a:rPr kumimoji="1" lang="en-US" altLang="zh-TW" sz="2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br>
          <a:r>
            <a:rPr kumimoji="1" lang="en-US" altLang="zh-TW" sz="2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d) name  e) association with product</a:t>
          </a:r>
          <a:endParaRPr kumimoji="1" lang="zh-TW" sz="27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dsp:txBody>
      <dsp:txXfrm>
        <a:off x="50889" y="94275"/>
        <a:ext cx="6216472" cy="940692"/>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5D7CB4-9EF0-4544-A202-95EEBA5B00BB}">
      <dsp:nvSpPr>
        <dsp:cNvPr id="0" name=""/>
        <dsp:cNvSpPr/>
      </dsp:nvSpPr>
      <dsp:spPr>
        <a:xfrm>
          <a:off x="0" y="47"/>
          <a:ext cx="6318250" cy="1085760"/>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2870" tIns="102870" rIns="102870" bIns="102870" numCol="1" spcCol="1270" anchor="ctr" anchorCtr="0">
          <a:noAutofit/>
        </a:bodyPr>
        <a:lstStyle/>
        <a:p>
          <a:pPr lvl="0" algn="l" defTabSz="1200150" rtl="0">
            <a:lnSpc>
              <a:spcPct val="90000"/>
            </a:lnSpc>
            <a:spcBef>
              <a:spcPct val="0"/>
            </a:spcBef>
            <a:spcAft>
              <a:spcPct val="35000"/>
            </a:spcAft>
          </a:pPr>
          <a:r>
            <a:rPr kumimoji="1" lang="en-US" altLang="zh-TW" sz="2700" b="1" kern="120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n-lt"/>
              <a:ea typeface="+mn-ea"/>
              <a:cs typeface="+mn-cs"/>
            </a:rPr>
            <a:t>a) within 1 week   b) 2 to 4 weeks   c) within 3 months   d) over 3 months</a:t>
          </a:r>
          <a:endParaRPr kumimoji="1" lang="zh-TW" altLang="zh-TW" sz="2700" b="1" kern="120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n-lt"/>
            <a:ea typeface="+mn-ea"/>
            <a:cs typeface="+mn-cs"/>
          </a:endParaRPr>
        </a:p>
      </dsp:txBody>
      <dsp:txXfrm>
        <a:off x="53002" y="53049"/>
        <a:ext cx="6212246" cy="979756"/>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FDACF0-60DE-4288-8F6C-F291664C5AD4}">
      <dsp:nvSpPr>
        <dsp:cNvPr id="0" name=""/>
        <dsp:cNvSpPr/>
      </dsp:nvSpPr>
      <dsp:spPr>
        <a:xfrm>
          <a:off x="1307" y="22948"/>
          <a:ext cx="2788956" cy="1673374"/>
        </a:xfrm>
        <a:prstGeom prst="roundRect">
          <a:avLst>
            <a:gd name="adj" fmla="val 10000"/>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18110" tIns="118110" rIns="118110" bIns="118110" numCol="1" spcCol="1270" anchor="ctr" anchorCtr="0">
          <a:noAutofit/>
        </a:bodyPr>
        <a:lstStyle/>
        <a:p>
          <a:pPr lvl="0" algn="ctr" defTabSz="1377950" rtl="0">
            <a:lnSpc>
              <a:spcPct val="90000"/>
            </a:lnSpc>
            <a:spcBef>
              <a:spcPct val="0"/>
            </a:spcBef>
            <a:spcAft>
              <a:spcPct val="35000"/>
            </a:spcAft>
          </a:pPr>
          <a:r>
            <a:rPr kumimoji="1" lang="en-US" sz="3100" kern="1200" dirty="0" smtClean="0">
              <a:solidFill>
                <a:schemeClr val="tx1"/>
              </a:solidFill>
            </a:rPr>
            <a:t>Questions</a:t>
          </a:r>
          <a:endParaRPr lang="zh-TW" sz="3100" kern="1200" dirty="0">
            <a:solidFill>
              <a:schemeClr val="tx1"/>
            </a:solidFill>
          </a:endParaRPr>
        </a:p>
      </dsp:txBody>
      <dsp:txXfrm>
        <a:off x="50318" y="71959"/>
        <a:ext cx="2690934" cy="1575352"/>
      </dsp:txXfrm>
    </dsp:sp>
    <dsp:sp modelId="{8DE7CF74-BA4D-4D2E-91EA-409322B9680A}">
      <dsp:nvSpPr>
        <dsp:cNvPr id="0" name=""/>
        <dsp:cNvSpPr/>
      </dsp:nvSpPr>
      <dsp:spPr>
        <a:xfrm>
          <a:off x="3069160" y="513805"/>
          <a:ext cx="591258" cy="691661"/>
        </a:xfrm>
        <a:prstGeom prst="rightArrow">
          <a:avLst>
            <a:gd name="adj1" fmla="val 60000"/>
            <a:gd name="adj2" fmla="val 50000"/>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1111250">
            <a:lnSpc>
              <a:spcPct val="90000"/>
            </a:lnSpc>
            <a:spcBef>
              <a:spcPct val="0"/>
            </a:spcBef>
            <a:spcAft>
              <a:spcPct val="35000"/>
            </a:spcAft>
          </a:pPr>
          <a:endParaRPr lang="zh-TW" altLang="en-US" sz="2500" kern="1200"/>
        </a:p>
      </dsp:txBody>
      <dsp:txXfrm>
        <a:off x="3069160" y="652137"/>
        <a:ext cx="413881" cy="414997"/>
      </dsp:txXfrm>
    </dsp:sp>
    <dsp:sp modelId="{514E931A-2C67-41D8-9BCF-6E3269E56D19}">
      <dsp:nvSpPr>
        <dsp:cNvPr id="0" name=""/>
        <dsp:cNvSpPr/>
      </dsp:nvSpPr>
      <dsp:spPr>
        <a:xfrm>
          <a:off x="3905847" y="22948"/>
          <a:ext cx="2788956" cy="1673374"/>
        </a:xfrm>
        <a:prstGeom prst="roundRect">
          <a:avLst>
            <a:gd name="adj" fmla="val 10000"/>
          </a:avLst>
        </a:prstGeom>
        <a:gradFill rotWithShape="0">
          <a:gsLst>
            <a:gs pos="0">
              <a:schemeClr val="accent5">
                <a:hueOff val="7200000"/>
                <a:satOff val="-29122"/>
                <a:lumOff val="-32549"/>
                <a:alphaOff val="0"/>
                <a:shade val="51000"/>
                <a:satMod val="130000"/>
              </a:schemeClr>
            </a:gs>
            <a:gs pos="80000">
              <a:schemeClr val="accent5">
                <a:hueOff val="7200000"/>
                <a:satOff val="-29122"/>
                <a:lumOff val="-32549"/>
                <a:alphaOff val="0"/>
                <a:shade val="93000"/>
                <a:satMod val="130000"/>
              </a:schemeClr>
            </a:gs>
            <a:gs pos="100000">
              <a:schemeClr val="accent5">
                <a:hueOff val="7200000"/>
                <a:satOff val="-29122"/>
                <a:lumOff val="-32549"/>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18110" tIns="118110" rIns="118110" bIns="118110" numCol="1" spcCol="1270" anchor="ctr" anchorCtr="0">
          <a:noAutofit/>
        </a:bodyPr>
        <a:lstStyle/>
        <a:p>
          <a:pPr lvl="0" algn="ctr" defTabSz="1377950" rtl="0">
            <a:lnSpc>
              <a:spcPct val="90000"/>
            </a:lnSpc>
            <a:spcBef>
              <a:spcPct val="0"/>
            </a:spcBef>
            <a:spcAft>
              <a:spcPct val="35000"/>
            </a:spcAft>
          </a:pPr>
          <a:r>
            <a:rPr kumimoji="1" lang="en-US" sz="3100" kern="1200" dirty="0" smtClean="0"/>
            <a:t>check against the marketing objectives </a:t>
          </a:r>
          <a:endParaRPr lang="zh-TW" sz="3100" kern="1200" dirty="0"/>
        </a:p>
      </dsp:txBody>
      <dsp:txXfrm>
        <a:off x="3954858" y="71959"/>
        <a:ext cx="2690934" cy="1575352"/>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2C57A6-C5BE-4CEB-A7E6-DDD2A25C1C11}">
      <dsp:nvSpPr>
        <dsp:cNvPr id="0" name=""/>
        <dsp:cNvSpPr/>
      </dsp:nvSpPr>
      <dsp:spPr>
        <a:xfrm>
          <a:off x="2673615" y="1495867"/>
          <a:ext cx="2214032" cy="2214032"/>
        </a:xfrm>
        <a:prstGeom prst="ellipse">
          <a:avLst/>
        </a:prstGeom>
        <a:solidFill>
          <a:srgbClr val="FFCCFF"/>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8415" tIns="18415" rIns="18415" bIns="18415" numCol="1" spcCol="1270" anchor="ctr" anchorCtr="0">
          <a:noAutofit/>
        </a:bodyPr>
        <a:lstStyle/>
        <a:p>
          <a:pPr lvl="0" algn="ctr" defTabSz="1289050" rtl="0">
            <a:lnSpc>
              <a:spcPct val="90000"/>
            </a:lnSpc>
            <a:spcBef>
              <a:spcPct val="0"/>
            </a:spcBef>
            <a:spcAft>
              <a:spcPct val="35000"/>
            </a:spcAft>
          </a:pPr>
          <a:r>
            <a:rPr kumimoji="1" lang="en-US" sz="2900" b="1" kern="1200" dirty="0" smtClean="0">
              <a:solidFill>
                <a:schemeClr val="tx1"/>
              </a:solidFill>
            </a:rPr>
            <a:t>Samples</a:t>
          </a:r>
          <a:endParaRPr kumimoji="1" lang="en-US" sz="2900" b="1" kern="1200" dirty="0">
            <a:solidFill>
              <a:schemeClr val="tx1"/>
            </a:solidFill>
          </a:endParaRPr>
        </a:p>
      </dsp:txBody>
      <dsp:txXfrm>
        <a:off x="2997852" y="1820104"/>
        <a:ext cx="1565558" cy="1565558"/>
      </dsp:txXfrm>
    </dsp:sp>
    <dsp:sp modelId="{8A27E40A-7274-4BB8-B97E-19C8EBBC868D}">
      <dsp:nvSpPr>
        <dsp:cNvPr id="0" name=""/>
        <dsp:cNvSpPr/>
      </dsp:nvSpPr>
      <dsp:spPr>
        <a:xfrm rot="12900000">
          <a:off x="1097208" y="1058204"/>
          <a:ext cx="1855946" cy="630999"/>
        </a:xfrm>
        <a:prstGeom prst="leftArrow">
          <a:avLst>
            <a:gd name="adj1" fmla="val 60000"/>
            <a:gd name="adj2" fmla="val 50000"/>
          </a:avLst>
        </a:prstGeom>
        <a:solidFill>
          <a:srgbClr val="FF660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CB986673-F34E-4AD9-84CD-74F1ABAF9165}">
      <dsp:nvSpPr>
        <dsp:cNvPr id="0" name=""/>
        <dsp:cNvSpPr/>
      </dsp:nvSpPr>
      <dsp:spPr>
        <a:xfrm>
          <a:off x="213365" y="108"/>
          <a:ext cx="2103330" cy="1682664"/>
        </a:xfrm>
        <a:prstGeom prst="roundRect">
          <a:avLst>
            <a:gd name="adj" fmla="val 10000"/>
          </a:avLst>
        </a:prstGeom>
        <a:solidFill>
          <a:srgbClr val="FF660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lvl="0" algn="ctr" defTabSz="1244600" rtl="0">
            <a:lnSpc>
              <a:spcPct val="90000"/>
            </a:lnSpc>
            <a:spcBef>
              <a:spcPct val="0"/>
            </a:spcBef>
            <a:spcAft>
              <a:spcPct val="35000"/>
            </a:spcAft>
          </a:pPr>
          <a:r>
            <a:rPr kumimoji="1" lang="en-US" sz="2800" b="1" kern="1200" dirty="0" smtClean="0"/>
            <a:t>Number of samples</a:t>
          </a:r>
          <a:endParaRPr kumimoji="1" lang="en-US" sz="2800" b="1" kern="1200" dirty="0"/>
        </a:p>
      </dsp:txBody>
      <dsp:txXfrm>
        <a:off x="262649" y="49392"/>
        <a:ext cx="2004762" cy="1584096"/>
      </dsp:txXfrm>
    </dsp:sp>
    <dsp:sp modelId="{E5DA4C75-3EEC-434F-B5EF-84B733CC861F}">
      <dsp:nvSpPr>
        <dsp:cNvPr id="0" name=""/>
        <dsp:cNvSpPr/>
      </dsp:nvSpPr>
      <dsp:spPr>
        <a:xfrm rot="19500000">
          <a:off x="4608107" y="1058204"/>
          <a:ext cx="1855946" cy="630999"/>
        </a:xfrm>
        <a:prstGeom prst="leftArrow">
          <a:avLst>
            <a:gd name="adj1" fmla="val 60000"/>
            <a:gd name="adj2" fmla="val 50000"/>
          </a:avLst>
        </a:prstGeom>
        <a:gradFill rotWithShape="0">
          <a:gsLst>
            <a:gs pos="0">
              <a:schemeClr val="accent5">
                <a:hueOff val="7200000"/>
                <a:satOff val="-29122"/>
                <a:lumOff val="-32549"/>
                <a:alphaOff val="0"/>
                <a:shade val="51000"/>
                <a:satMod val="130000"/>
              </a:schemeClr>
            </a:gs>
            <a:gs pos="80000">
              <a:schemeClr val="accent5">
                <a:hueOff val="7200000"/>
                <a:satOff val="-29122"/>
                <a:lumOff val="-32549"/>
                <a:alphaOff val="0"/>
                <a:shade val="93000"/>
                <a:satMod val="130000"/>
              </a:schemeClr>
            </a:gs>
            <a:gs pos="100000">
              <a:schemeClr val="accent5">
                <a:hueOff val="7200000"/>
                <a:satOff val="-29122"/>
                <a:lumOff val="-32549"/>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F2023296-5E85-4FC8-A1CC-9BF66FBA2568}">
      <dsp:nvSpPr>
        <dsp:cNvPr id="0" name=""/>
        <dsp:cNvSpPr/>
      </dsp:nvSpPr>
      <dsp:spPr>
        <a:xfrm>
          <a:off x="5244566" y="108"/>
          <a:ext cx="2103330" cy="1682664"/>
        </a:xfrm>
        <a:prstGeom prst="roundRect">
          <a:avLst>
            <a:gd name="adj" fmla="val 10000"/>
          </a:avLst>
        </a:prstGeom>
        <a:gradFill rotWithShape="0">
          <a:gsLst>
            <a:gs pos="0">
              <a:schemeClr val="accent5">
                <a:hueOff val="7200000"/>
                <a:satOff val="-29122"/>
                <a:lumOff val="-32549"/>
                <a:alphaOff val="0"/>
                <a:shade val="51000"/>
                <a:satMod val="130000"/>
              </a:schemeClr>
            </a:gs>
            <a:gs pos="80000">
              <a:schemeClr val="accent5">
                <a:hueOff val="7200000"/>
                <a:satOff val="-29122"/>
                <a:lumOff val="-32549"/>
                <a:alphaOff val="0"/>
                <a:shade val="93000"/>
                <a:satMod val="130000"/>
              </a:schemeClr>
            </a:gs>
            <a:gs pos="100000">
              <a:schemeClr val="accent5">
                <a:hueOff val="7200000"/>
                <a:satOff val="-29122"/>
                <a:lumOff val="-32549"/>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lvl="0" algn="ctr" defTabSz="1244600" rtl="0">
            <a:lnSpc>
              <a:spcPct val="90000"/>
            </a:lnSpc>
            <a:spcBef>
              <a:spcPct val="0"/>
            </a:spcBef>
            <a:spcAft>
              <a:spcPct val="35000"/>
            </a:spcAft>
          </a:pPr>
          <a:r>
            <a:rPr kumimoji="1" lang="en-US" sz="2800" b="1" kern="1200" dirty="0" smtClean="0"/>
            <a:t>Select sampling technique</a:t>
          </a:r>
          <a:br>
            <a:rPr kumimoji="1" lang="en-US" sz="2800" b="1" kern="1200" dirty="0" smtClean="0"/>
          </a:br>
          <a:endParaRPr kumimoji="1" lang="en-US" sz="2800" b="1" kern="1200" dirty="0"/>
        </a:p>
      </dsp:txBody>
      <dsp:txXfrm>
        <a:off x="5293850" y="49392"/>
        <a:ext cx="2004762" cy="1584096"/>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747199A-34DC-41D1-ADB8-84F48CCB6524}">
      <dsp:nvSpPr>
        <dsp:cNvPr id="0" name=""/>
        <dsp:cNvSpPr/>
      </dsp:nvSpPr>
      <dsp:spPr>
        <a:xfrm>
          <a:off x="0" y="309669"/>
          <a:ext cx="5972208" cy="253366"/>
        </a:xfrm>
        <a:prstGeom prst="notchedRightArrow">
          <a:avLst/>
        </a:prstGeom>
        <a:solidFill>
          <a:srgbClr val="0070C0"/>
        </a:solidFill>
        <a:ln>
          <a:noFill/>
        </a:ln>
        <a:effectLst/>
      </dsp:spPr>
      <dsp:style>
        <a:lnRef idx="0">
          <a:scrgbClr r="0" g="0" b="0"/>
        </a:lnRef>
        <a:fillRef idx="1">
          <a:scrgbClr r="0" g="0" b="0"/>
        </a:fillRef>
        <a:effectRef idx="0">
          <a:scrgbClr r="0" g="0" b="0"/>
        </a:effectRef>
        <a:fontRef idx="minor"/>
      </dsp:style>
    </dsp:sp>
    <dsp:sp modelId="{C35D2C43-40BE-4186-8B96-16A10F72D9C9}">
      <dsp:nvSpPr>
        <dsp:cNvPr id="0" name=""/>
        <dsp:cNvSpPr/>
      </dsp:nvSpPr>
      <dsp:spPr>
        <a:xfrm>
          <a:off x="0" y="0"/>
          <a:ext cx="5374987" cy="2533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9136" tIns="199136" rIns="199136" bIns="199136" numCol="1" spcCol="1270" anchor="b" anchorCtr="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algn="ctr" defTabSz="1244600" rtl="0">
            <a:lnSpc>
              <a:spcPct val="90000"/>
            </a:lnSpc>
            <a:spcBef>
              <a:spcPct val="0"/>
            </a:spcBef>
            <a:spcAft>
              <a:spcPct val="35000"/>
            </a:spcAft>
          </a:pPr>
          <a:r>
            <a:rPr kumimoji="1" lang="en-US" sz="2800" b="1" kern="1200"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But, what are “samples”?</a:t>
          </a:r>
          <a:endParaRPr kumimoji="1" lang="zh-TW" sz="2800" b="1" kern="1200"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dsp:txBody>
      <dsp:txXfrm>
        <a:off x="0" y="0"/>
        <a:ext cx="5374987" cy="253366"/>
      </dsp:txXfrm>
    </dsp:sp>
    <dsp:sp modelId="{021CD25D-9F59-41EB-B681-4BFF5B3061F6}">
      <dsp:nvSpPr>
        <dsp:cNvPr id="0" name=""/>
        <dsp:cNvSpPr/>
      </dsp:nvSpPr>
      <dsp:spPr>
        <a:xfrm>
          <a:off x="2655822" y="285037"/>
          <a:ext cx="63341" cy="6334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3B4E4D-19D0-4039-A149-2E221A72F035}">
      <dsp:nvSpPr>
        <dsp:cNvPr id="0" name=""/>
        <dsp:cNvSpPr/>
      </dsp:nvSpPr>
      <dsp:spPr>
        <a:xfrm rot="16200000">
          <a:off x="644" y="246843"/>
          <a:ext cx="3668761" cy="3668761"/>
        </a:xfrm>
        <a:prstGeom prst="downArrow">
          <a:avLst>
            <a:gd name="adj1" fmla="val 50000"/>
            <a:gd name="adj2" fmla="val 35000"/>
          </a:avLst>
        </a:prstGeom>
        <a:gradFill rotWithShape="0">
          <a:gsLst>
            <a:gs pos="0">
              <a:schemeClr val="accent1">
                <a:shade val="80000"/>
                <a:hueOff val="0"/>
                <a:satOff val="0"/>
                <a:lumOff val="0"/>
                <a:alphaOff val="0"/>
                <a:shade val="51000"/>
                <a:satMod val="130000"/>
              </a:schemeClr>
            </a:gs>
            <a:gs pos="80000">
              <a:schemeClr val="accent1">
                <a:shade val="80000"/>
                <a:hueOff val="0"/>
                <a:satOff val="0"/>
                <a:lumOff val="0"/>
                <a:alphaOff val="0"/>
                <a:shade val="93000"/>
                <a:satMod val="130000"/>
              </a:schemeClr>
            </a:gs>
            <a:gs pos="100000">
              <a:schemeClr val="accent1">
                <a:shade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41808" tIns="241808" rIns="241808" bIns="241808" numCol="1" spcCol="1270" anchor="ctr" anchorCtr="0">
          <a:noAutofit/>
        </a:bodyPr>
        <a:lstStyle/>
        <a:p>
          <a:pPr lvl="0" algn="ctr" defTabSz="1511300" rtl="0">
            <a:lnSpc>
              <a:spcPct val="90000"/>
            </a:lnSpc>
            <a:spcBef>
              <a:spcPct val="0"/>
            </a:spcBef>
            <a:spcAft>
              <a:spcPct val="35000"/>
            </a:spcAft>
          </a:pPr>
          <a:r>
            <a:rPr kumimoji="1" lang="en-US" sz="3400" b="1" kern="1200" dirty="0" smtClean="0"/>
            <a:t>Marketing Research Objectives</a:t>
          </a:r>
          <a:endParaRPr kumimoji="1" lang="zh-TW" sz="3400" b="1" kern="1200" dirty="0"/>
        </a:p>
      </dsp:txBody>
      <dsp:txXfrm rot="5400000">
        <a:off x="645" y="1164032"/>
        <a:ext cx="3026728" cy="1834381"/>
      </dsp:txXfrm>
    </dsp:sp>
    <dsp:sp modelId="{CF255FAE-B19A-42D1-9D3A-F4A5BF144F6C}">
      <dsp:nvSpPr>
        <dsp:cNvPr id="0" name=""/>
        <dsp:cNvSpPr/>
      </dsp:nvSpPr>
      <dsp:spPr>
        <a:xfrm rot="5400000">
          <a:off x="3874393" y="246843"/>
          <a:ext cx="3668761" cy="3668761"/>
        </a:xfrm>
        <a:prstGeom prst="downArrow">
          <a:avLst>
            <a:gd name="adj1" fmla="val 50000"/>
            <a:gd name="adj2" fmla="val 35000"/>
          </a:avLst>
        </a:prstGeom>
        <a:gradFill rotWithShape="0">
          <a:gsLst>
            <a:gs pos="0">
              <a:schemeClr val="accent1">
                <a:shade val="80000"/>
                <a:hueOff val="0"/>
                <a:satOff val="-48584"/>
                <a:lumOff val="36311"/>
                <a:alphaOff val="0"/>
                <a:shade val="51000"/>
                <a:satMod val="130000"/>
              </a:schemeClr>
            </a:gs>
            <a:gs pos="80000">
              <a:schemeClr val="accent1">
                <a:shade val="80000"/>
                <a:hueOff val="0"/>
                <a:satOff val="-48584"/>
                <a:lumOff val="36311"/>
                <a:alphaOff val="0"/>
                <a:shade val="93000"/>
                <a:satMod val="130000"/>
              </a:schemeClr>
            </a:gs>
            <a:gs pos="100000">
              <a:schemeClr val="accent1">
                <a:shade val="80000"/>
                <a:hueOff val="0"/>
                <a:satOff val="-48584"/>
                <a:lumOff val="3631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41808" tIns="241808" rIns="241808" bIns="241808" numCol="1" spcCol="1270" anchor="ctr" anchorCtr="0">
          <a:noAutofit/>
        </a:bodyPr>
        <a:lstStyle/>
        <a:p>
          <a:pPr lvl="0" algn="ctr" defTabSz="1511300" rtl="0">
            <a:lnSpc>
              <a:spcPct val="90000"/>
            </a:lnSpc>
            <a:spcBef>
              <a:spcPct val="0"/>
            </a:spcBef>
            <a:spcAft>
              <a:spcPct val="35000"/>
            </a:spcAft>
          </a:pPr>
          <a:r>
            <a:rPr kumimoji="1" lang="en-US" sz="3400" b="1" kern="1200" dirty="0" smtClean="0"/>
            <a:t>Define the problem</a:t>
          </a:r>
          <a:endParaRPr kumimoji="1" lang="zh-TW" sz="3400" b="1" kern="1200" dirty="0"/>
        </a:p>
      </dsp:txBody>
      <dsp:txXfrm rot="-5400000">
        <a:off x="4516427" y="1164033"/>
        <a:ext cx="3026728" cy="1834381"/>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AA4D2B-4129-4959-AA5A-3F8870E3E365}">
      <dsp:nvSpPr>
        <dsp:cNvPr id="0" name=""/>
        <dsp:cNvSpPr/>
      </dsp:nvSpPr>
      <dsp:spPr>
        <a:xfrm>
          <a:off x="542583" y="43336"/>
          <a:ext cx="2409200" cy="2205295"/>
        </a:xfrm>
        <a:prstGeom prst="ellipse">
          <a:avLst/>
        </a:prstGeom>
        <a:gradFill rotWithShape="0">
          <a:gsLst>
            <a:gs pos="0">
              <a:schemeClr val="accent5">
                <a:alpha val="50000"/>
                <a:hueOff val="0"/>
                <a:satOff val="0"/>
                <a:lumOff val="0"/>
                <a:alphaOff val="0"/>
                <a:shade val="51000"/>
                <a:satMod val="130000"/>
              </a:schemeClr>
            </a:gs>
            <a:gs pos="80000">
              <a:schemeClr val="accent5">
                <a:alpha val="50000"/>
                <a:hueOff val="0"/>
                <a:satOff val="0"/>
                <a:lumOff val="0"/>
                <a:alphaOff val="0"/>
                <a:shade val="93000"/>
                <a:satMod val="130000"/>
              </a:schemeClr>
            </a:gs>
            <a:gs pos="100000">
              <a:schemeClr val="accent5">
                <a:alpha val="50000"/>
                <a:hueOff val="0"/>
                <a:satOff val="0"/>
                <a:lumOff val="0"/>
                <a:alphaOff val="0"/>
                <a:shade val="94000"/>
                <a:satMod val="135000"/>
              </a:schemeClr>
            </a:gs>
          </a:gsLst>
          <a:lin ang="16200000" scaled="0"/>
        </a:gradFill>
        <a:ln>
          <a:solidFill>
            <a:schemeClr val="accent4">
              <a:lumMod val="85000"/>
              <a:lumOff val="15000"/>
            </a:schemeClr>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tx1"/>
        </a:fontRef>
      </dsp:style>
      <dsp:txBody>
        <a:bodyPr spcFirstLastPara="0" vert="horz" wrap="square" lIns="25400" tIns="25400" rIns="25400" bIns="25400" numCol="1" spcCol="1270" anchor="ctr" anchorCtr="0">
          <a:noAutofit/>
        </a:bodyPr>
        <a:lstStyle/>
        <a:p>
          <a:pPr lvl="0" algn="ctr" defTabSz="889000" rtl="0">
            <a:lnSpc>
              <a:spcPct val="90000"/>
            </a:lnSpc>
            <a:spcBef>
              <a:spcPct val="0"/>
            </a:spcBef>
            <a:spcAft>
              <a:spcPct val="35000"/>
            </a:spcAft>
          </a:pPr>
          <a:r>
            <a:rPr kumimoji="1" lang="en-US" sz="2000" b="0" kern="1200" dirty="0" smtClean="0"/>
            <a:t>Simple random sample</a:t>
          </a:r>
          <a:endParaRPr lang="zh-TW" sz="2000" b="0" kern="1200" dirty="0"/>
        </a:p>
      </dsp:txBody>
      <dsp:txXfrm>
        <a:off x="895402" y="366294"/>
        <a:ext cx="1703562" cy="1559379"/>
      </dsp:txXfrm>
    </dsp:sp>
    <dsp:sp modelId="{A00EBBC4-0832-4D03-B447-2BAD4C0D14CA}">
      <dsp:nvSpPr>
        <dsp:cNvPr id="0" name=""/>
        <dsp:cNvSpPr/>
      </dsp:nvSpPr>
      <dsp:spPr>
        <a:xfrm>
          <a:off x="6091464" y="88355"/>
          <a:ext cx="2256033" cy="2199562"/>
        </a:xfrm>
        <a:prstGeom prst="ellipse">
          <a:avLst/>
        </a:prstGeom>
        <a:gradFill rotWithShape="0">
          <a:gsLst>
            <a:gs pos="0">
              <a:schemeClr val="accent5">
                <a:alpha val="50000"/>
                <a:hueOff val="3600000"/>
                <a:satOff val="-14561"/>
                <a:lumOff val="-16274"/>
                <a:alphaOff val="0"/>
                <a:shade val="51000"/>
                <a:satMod val="130000"/>
              </a:schemeClr>
            </a:gs>
            <a:gs pos="80000">
              <a:schemeClr val="accent5">
                <a:alpha val="50000"/>
                <a:hueOff val="3600000"/>
                <a:satOff val="-14561"/>
                <a:lumOff val="-16274"/>
                <a:alphaOff val="0"/>
                <a:shade val="93000"/>
                <a:satMod val="130000"/>
              </a:schemeClr>
            </a:gs>
            <a:gs pos="100000">
              <a:schemeClr val="accent5">
                <a:alpha val="50000"/>
                <a:hueOff val="3600000"/>
                <a:satOff val="-14561"/>
                <a:lumOff val="-16274"/>
                <a:alphaOff val="0"/>
                <a:shade val="94000"/>
                <a:satMod val="135000"/>
              </a:schemeClr>
            </a:gs>
          </a:gsLst>
          <a:lin ang="16200000" scaled="0"/>
        </a:gradFill>
        <a:ln>
          <a:solidFill>
            <a:schemeClr val="accent4"/>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tx1"/>
        </a:fontRef>
      </dsp:style>
      <dsp:txBody>
        <a:bodyPr spcFirstLastPara="0" vert="horz" wrap="square" lIns="25400" tIns="25400" rIns="25400" bIns="25400" numCol="1" spcCol="1270" anchor="ctr" anchorCtr="0">
          <a:noAutofit/>
        </a:bodyPr>
        <a:lstStyle/>
        <a:p>
          <a:pPr lvl="0" algn="ctr" defTabSz="889000" rtl="0">
            <a:lnSpc>
              <a:spcPct val="90000"/>
            </a:lnSpc>
            <a:spcBef>
              <a:spcPct val="0"/>
            </a:spcBef>
            <a:spcAft>
              <a:spcPct val="35000"/>
            </a:spcAft>
          </a:pPr>
          <a:r>
            <a:rPr kumimoji="1" lang="en-US" sz="2000" b="0" kern="1200" dirty="0" smtClean="0"/>
            <a:t>Stratified random sample</a:t>
          </a:r>
          <a:endParaRPr lang="zh-TW" sz="2000" b="0" kern="1200" dirty="0"/>
        </a:p>
      </dsp:txBody>
      <dsp:txXfrm>
        <a:off x="6421852" y="410473"/>
        <a:ext cx="1595257" cy="1555326"/>
      </dsp:txXfrm>
    </dsp:sp>
    <dsp:sp modelId="{9CCF0C62-4D47-4F98-B32D-0FF99B18D47F}">
      <dsp:nvSpPr>
        <dsp:cNvPr id="0" name=""/>
        <dsp:cNvSpPr/>
      </dsp:nvSpPr>
      <dsp:spPr>
        <a:xfrm>
          <a:off x="3311840" y="88343"/>
          <a:ext cx="2306031" cy="2225036"/>
        </a:xfrm>
        <a:prstGeom prst="ellipse">
          <a:avLst/>
        </a:prstGeom>
        <a:gradFill rotWithShape="0">
          <a:gsLst>
            <a:gs pos="0">
              <a:schemeClr val="accent5">
                <a:alpha val="50000"/>
                <a:hueOff val="7200000"/>
                <a:satOff val="-29122"/>
                <a:lumOff val="-32549"/>
                <a:alphaOff val="0"/>
                <a:shade val="51000"/>
                <a:satMod val="130000"/>
              </a:schemeClr>
            </a:gs>
            <a:gs pos="80000">
              <a:schemeClr val="accent5">
                <a:alpha val="50000"/>
                <a:hueOff val="7200000"/>
                <a:satOff val="-29122"/>
                <a:lumOff val="-32549"/>
                <a:alphaOff val="0"/>
                <a:shade val="93000"/>
                <a:satMod val="130000"/>
              </a:schemeClr>
            </a:gs>
            <a:gs pos="100000">
              <a:schemeClr val="accent5">
                <a:alpha val="50000"/>
                <a:hueOff val="7200000"/>
                <a:satOff val="-29122"/>
                <a:lumOff val="-32549"/>
                <a:alphaOff val="0"/>
                <a:shade val="94000"/>
                <a:satMod val="135000"/>
              </a:schemeClr>
            </a:gs>
          </a:gsLst>
          <a:lin ang="16200000" scaled="0"/>
        </a:gradFill>
        <a:ln>
          <a:solidFill>
            <a:srgbClr val="0070C0"/>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tx1"/>
        </a:fontRef>
      </dsp:style>
      <dsp:txBody>
        <a:bodyPr spcFirstLastPara="0" vert="horz" wrap="square" lIns="25400" tIns="25400" rIns="25400" bIns="25400" numCol="1" spcCol="1270" anchor="ctr" anchorCtr="0">
          <a:noAutofit/>
        </a:bodyPr>
        <a:lstStyle/>
        <a:p>
          <a:pPr lvl="0" algn="ctr" defTabSz="889000" rtl="0">
            <a:lnSpc>
              <a:spcPct val="90000"/>
            </a:lnSpc>
            <a:spcBef>
              <a:spcPct val="0"/>
            </a:spcBef>
            <a:spcAft>
              <a:spcPct val="35000"/>
            </a:spcAft>
          </a:pPr>
          <a:r>
            <a:rPr kumimoji="1" lang="en-US" sz="2000" b="0" kern="1200" dirty="0" smtClean="0"/>
            <a:t>Convenience sample </a:t>
          </a:r>
          <a:endParaRPr kumimoji="1" lang="en-US" sz="2000" b="0" kern="1200" dirty="0"/>
        </a:p>
      </dsp:txBody>
      <dsp:txXfrm>
        <a:off x="3649550" y="414192"/>
        <a:ext cx="1630611" cy="1573338"/>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74973B-36CB-4045-B198-226E9BA1A66D}">
      <dsp:nvSpPr>
        <dsp:cNvPr id="0" name=""/>
        <dsp:cNvSpPr/>
      </dsp:nvSpPr>
      <dsp:spPr>
        <a:xfrm rot="5400000">
          <a:off x="4819167" y="-1758247"/>
          <a:ext cx="1301317" cy="5148071"/>
        </a:xfrm>
        <a:prstGeom prst="round2SameRect">
          <a:avLst/>
        </a:prstGeom>
        <a:solidFill>
          <a:schemeClr val="accent5">
            <a:tint val="40000"/>
            <a:alpha val="90000"/>
            <a:hueOff val="0"/>
            <a:satOff val="0"/>
            <a:lumOff val="0"/>
            <a:alphaOff val="0"/>
          </a:schemeClr>
        </a:solidFill>
        <a:ln w="9525" cap="flat" cmpd="sng" algn="ctr">
          <a:solidFill>
            <a:schemeClr val="accent5">
              <a:tint val="40000"/>
              <a:alpha val="9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kumimoji="1" lang="en-US" sz="2000" b="0" kern="1200" dirty="0" smtClean="0">
              <a:solidFill>
                <a:schemeClr val="tx1"/>
              </a:solidFill>
            </a:rPr>
            <a:t>C. </a:t>
          </a:r>
          <a:r>
            <a:rPr kumimoji="1" lang="en-US" sz="2000" b="0" kern="1200" baseline="0" dirty="0" smtClean="0">
              <a:solidFill>
                <a:schemeClr val="tx1"/>
              </a:solidFill>
            </a:rPr>
            <a:t>Every member of the population has an equal chance of selection.</a:t>
          </a:r>
          <a:endParaRPr kumimoji="1" lang="zh-TW" sz="2000" b="0" kern="1200" baseline="0" dirty="0">
            <a:solidFill>
              <a:schemeClr val="tx1"/>
            </a:solidFill>
          </a:endParaRPr>
        </a:p>
      </dsp:txBody>
      <dsp:txXfrm rot="-5400000">
        <a:off x="2895791" y="228654"/>
        <a:ext cx="5084546" cy="1174267"/>
      </dsp:txXfrm>
    </dsp:sp>
    <dsp:sp modelId="{D8304F5E-E1FF-49FC-BA69-9FA79DB5F2CF}">
      <dsp:nvSpPr>
        <dsp:cNvPr id="0" name=""/>
        <dsp:cNvSpPr/>
      </dsp:nvSpPr>
      <dsp:spPr>
        <a:xfrm>
          <a:off x="0" y="2464"/>
          <a:ext cx="2895790" cy="1626647"/>
        </a:xfrm>
        <a:prstGeom prst="round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18110" tIns="59055" rIns="118110" bIns="59055" numCol="1" spcCol="1270" anchor="ctr" anchorCtr="0">
          <a:noAutofit/>
        </a:bodyPr>
        <a:lstStyle/>
        <a:p>
          <a:pPr lvl="0" algn="ctr" defTabSz="1377950" rtl="0">
            <a:lnSpc>
              <a:spcPct val="90000"/>
            </a:lnSpc>
            <a:spcBef>
              <a:spcPct val="0"/>
            </a:spcBef>
            <a:spcAft>
              <a:spcPct val="35000"/>
            </a:spcAft>
          </a:pPr>
          <a:r>
            <a:rPr kumimoji="1" lang="en-US" sz="3100" b="0" kern="1200" dirty="0" smtClean="0">
              <a:solidFill>
                <a:schemeClr val="bg1"/>
              </a:solidFill>
            </a:rPr>
            <a:t>1. Simple random sampling</a:t>
          </a:r>
          <a:endParaRPr lang="zh-TW" sz="3100" kern="1200" dirty="0">
            <a:solidFill>
              <a:schemeClr val="bg1"/>
            </a:solidFill>
          </a:endParaRPr>
        </a:p>
      </dsp:txBody>
      <dsp:txXfrm>
        <a:off x="79406" y="81870"/>
        <a:ext cx="2736978" cy="1467835"/>
      </dsp:txXfrm>
    </dsp:sp>
    <dsp:sp modelId="{9F6DE385-1210-420C-B21E-675F34A96530}">
      <dsp:nvSpPr>
        <dsp:cNvPr id="0" name=""/>
        <dsp:cNvSpPr/>
      </dsp:nvSpPr>
      <dsp:spPr>
        <a:xfrm rot="5400000">
          <a:off x="4819167" y="-50267"/>
          <a:ext cx="1301317" cy="5148071"/>
        </a:xfrm>
        <a:prstGeom prst="round2SameRect">
          <a:avLst/>
        </a:prstGeom>
        <a:solidFill>
          <a:schemeClr val="accent5">
            <a:tint val="40000"/>
            <a:alpha val="90000"/>
            <a:hueOff val="3600000"/>
            <a:satOff val="-17317"/>
            <a:lumOff val="-4132"/>
            <a:alphaOff val="0"/>
          </a:schemeClr>
        </a:solidFill>
        <a:ln w="9525" cap="flat" cmpd="sng" algn="ctr">
          <a:solidFill>
            <a:schemeClr val="accent5">
              <a:tint val="40000"/>
              <a:alpha val="90000"/>
              <a:hueOff val="3600000"/>
              <a:satOff val="-17317"/>
              <a:lumOff val="-4132"/>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kumimoji="1" lang="en-US" sz="2000" b="0" kern="1200" dirty="0" smtClean="0">
              <a:solidFill>
                <a:schemeClr val="tx1"/>
              </a:solidFill>
            </a:rPr>
            <a:t>A. The population</a:t>
          </a:r>
          <a:r>
            <a:rPr kumimoji="1" lang="en-US" sz="2000" b="0" kern="1200" baseline="0" dirty="0" smtClean="0">
              <a:solidFill>
                <a:schemeClr val="tx1"/>
              </a:solidFill>
            </a:rPr>
            <a:t> is segmented into mutually exclusive groups such as age groups, and random samples are drawn from each group.</a:t>
          </a:r>
          <a:endParaRPr lang="zh-TW" altLang="en-US" sz="2000" b="0" kern="1200" dirty="0" smtClean="0">
            <a:solidFill>
              <a:schemeClr val="tx1"/>
            </a:solidFill>
          </a:endParaRPr>
        </a:p>
      </dsp:txBody>
      <dsp:txXfrm rot="-5400000">
        <a:off x="2895791" y="1936634"/>
        <a:ext cx="5084546" cy="1174267"/>
      </dsp:txXfrm>
    </dsp:sp>
    <dsp:sp modelId="{75A766EE-30B6-46FB-94A8-07217F2E4902}">
      <dsp:nvSpPr>
        <dsp:cNvPr id="0" name=""/>
        <dsp:cNvSpPr/>
      </dsp:nvSpPr>
      <dsp:spPr>
        <a:xfrm>
          <a:off x="0" y="1710444"/>
          <a:ext cx="2895790" cy="1626647"/>
        </a:xfrm>
        <a:prstGeom prst="roundRect">
          <a:avLst/>
        </a:prstGeom>
        <a:gradFill rotWithShape="0">
          <a:gsLst>
            <a:gs pos="0">
              <a:schemeClr val="accent5">
                <a:hueOff val="3600000"/>
                <a:satOff val="-14561"/>
                <a:lumOff val="-16274"/>
                <a:alphaOff val="0"/>
                <a:shade val="51000"/>
                <a:satMod val="130000"/>
              </a:schemeClr>
            </a:gs>
            <a:gs pos="80000">
              <a:schemeClr val="accent5">
                <a:hueOff val="3600000"/>
                <a:satOff val="-14561"/>
                <a:lumOff val="-16274"/>
                <a:alphaOff val="0"/>
                <a:shade val="93000"/>
                <a:satMod val="130000"/>
              </a:schemeClr>
            </a:gs>
            <a:gs pos="100000">
              <a:schemeClr val="accent5">
                <a:hueOff val="3600000"/>
                <a:satOff val="-14561"/>
                <a:lumOff val="-16274"/>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18110" tIns="59055" rIns="118110" bIns="59055" numCol="1" spcCol="1270" anchor="ctr" anchorCtr="0">
          <a:noAutofit/>
        </a:bodyPr>
        <a:lstStyle/>
        <a:p>
          <a:pPr lvl="0" algn="ctr" defTabSz="1377950" rtl="0">
            <a:lnSpc>
              <a:spcPct val="90000"/>
            </a:lnSpc>
            <a:spcBef>
              <a:spcPct val="0"/>
            </a:spcBef>
            <a:spcAft>
              <a:spcPct val="35000"/>
            </a:spcAft>
          </a:pPr>
          <a:r>
            <a:rPr kumimoji="1" lang="en-US" sz="3100" b="0" kern="1200" dirty="0" smtClean="0">
              <a:solidFill>
                <a:schemeClr val="bg1"/>
              </a:solidFill>
            </a:rPr>
            <a:t>2. Stratified random sampling</a:t>
          </a:r>
          <a:endParaRPr lang="zh-TW" altLang="en-US" sz="3100" b="0" kern="1200" dirty="0" smtClean="0">
            <a:solidFill>
              <a:schemeClr val="bg1"/>
            </a:solidFill>
          </a:endParaRPr>
        </a:p>
      </dsp:txBody>
      <dsp:txXfrm>
        <a:off x="79406" y="1789850"/>
        <a:ext cx="2736978" cy="1467835"/>
      </dsp:txXfrm>
    </dsp:sp>
    <dsp:sp modelId="{9CF1089B-35E3-409C-9DF3-DB893FDAAA5F}">
      <dsp:nvSpPr>
        <dsp:cNvPr id="0" name=""/>
        <dsp:cNvSpPr/>
      </dsp:nvSpPr>
      <dsp:spPr>
        <a:xfrm rot="5400000">
          <a:off x="4819167" y="1657711"/>
          <a:ext cx="1301317" cy="5148071"/>
        </a:xfrm>
        <a:prstGeom prst="round2SameRect">
          <a:avLst/>
        </a:prstGeom>
        <a:solidFill>
          <a:schemeClr val="accent5">
            <a:tint val="40000"/>
            <a:alpha val="90000"/>
            <a:hueOff val="7200000"/>
            <a:satOff val="-34633"/>
            <a:lumOff val="-8264"/>
            <a:alphaOff val="0"/>
          </a:schemeClr>
        </a:solidFill>
        <a:ln w="9525" cap="flat" cmpd="sng" algn="ctr">
          <a:solidFill>
            <a:schemeClr val="accent5">
              <a:tint val="40000"/>
              <a:alpha val="90000"/>
              <a:hueOff val="7200000"/>
              <a:satOff val="-34633"/>
              <a:lumOff val="-8264"/>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kumimoji="1" lang="en-US" sz="2000" b="0" kern="1200" dirty="0" smtClean="0">
              <a:solidFill>
                <a:schemeClr val="tx1"/>
              </a:solidFill>
            </a:rPr>
            <a:t>B. The researcher selects the most accessible population members from which to obtain information.</a:t>
          </a:r>
          <a:endParaRPr kumimoji="1" lang="zh-TW" altLang="en-US" sz="2000" b="0" kern="1200" dirty="0" smtClean="0">
            <a:solidFill>
              <a:schemeClr val="tx1"/>
            </a:solidFill>
          </a:endParaRPr>
        </a:p>
      </dsp:txBody>
      <dsp:txXfrm rot="-5400000">
        <a:off x="2895791" y="3644613"/>
        <a:ext cx="5084546" cy="1174267"/>
      </dsp:txXfrm>
    </dsp:sp>
    <dsp:sp modelId="{653011B3-A3C5-4B35-AD63-5D9532566797}">
      <dsp:nvSpPr>
        <dsp:cNvPr id="0" name=""/>
        <dsp:cNvSpPr/>
      </dsp:nvSpPr>
      <dsp:spPr>
        <a:xfrm>
          <a:off x="0" y="3418424"/>
          <a:ext cx="2895790" cy="1626647"/>
        </a:xfrm>
        <a:prstGeom prst="roundRect">
          <a:avLst/>
        </a:prstGeom>
        <a:gradFill rotWithShape="0">
          <a:gsLst>
            <a:gs pos="0">
              <a:schemeClr val="accent5">
                <a:hueOff val="7200000"/>
                <a:satOff val="-29122"/>
                <a:lumOff val="-32549"/>
                <a:alphaOff val="0"/>
                <a:shade val="51000"/>
                <a:satMod val="130000"/>
              </a:schemeClr>
            </a:gs>
            <a:gs pos="80000">
              <a:schemeClr val="accent5">
                <a:hueOff val="7200000"/>
                <a:satOff val="-29122"/>
                <a:lumOff val="-32549"/>
                <a:alphaOff val="0"/>
                <a:shade val="93000"/>
                <a:satMod val="130000"/>
              </a:schemeClr>
            </a:gs>
            <a:gs pos="100000">
              <a:schemeClr val="accent5">
                <a:hueOff val="7200000"/>
                <a:satOff val="-29122"/>
                <a:lumOff val="-32549"/>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18110" tIns="59055" rIns="118110" bIns="59055" numCol="1" spcCol="1270" anchor="ctr" anchorCtr="0">
          <a:noAutofit/>
        </a:bodyPr>
        <a:lstStyle/>
        <a:p>
          <a:pPr lvl="0" algn="ctr" defTabSz="1377950" rtl="0">
            <a:lnSpc>
              <a:spcPct val="90000"/>
            </a:lnSpc>
            <a:spcBef>
              <a:spcPct val="0"/>
            </a:spcBef>
            <a:spcAft>
              <a:spcPct val="35000"/>
            </a:spcAft>
          </a:pPr>
          <a:r>
            <a:rPr kumimoji="1" lang="en-US" sz="3100" b="0" kern="1200" dirty="0" smtClean="0">
              <a:solidFill>
                <a:schemeClr val="bg1"/>
              </a:solidFill>
            </a:rPr>
            <a:t>3. Convenience sampling</a:t>
          </a:r>
          <a:endParaRPr lang="zh-TW" altLang="en-US" sz="3100" b="0" kern="1200" dirty="0" smtClean="0">
            <a:solidFill>
              <a:schemeClr val="bg1"/>
            </a:solidFill>
          </a:endParaRPr>
        </a:p>
      </dsp:txBody>
      <dsp:txXfrm>
        <a:off x="79406" y="3497830"/>
        <a:ext cx="2736978" cy="1467835"/>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57F944-81E0-46CE-BDD8-45E5C6A1772C}">
      <dsp:nvSpPr>
        <dsp:cNvPr id="0" name=""/>
        <dsp:cNvSpPr/>
      </dsp:nvSpPr>
      <dsp:spPr>
        <a:xfrm>
          <a:off x="3446574" y="1462353"/>
          <a:ext cx="2297984" cy="2297984"/>
        </a:xfrm>
        <a:prstGeom prst="gear9">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rtl="0">
            <a:lnSpc>
              <a:spcPct val="90000"/>
            </a:lnSpc>
            <a:spcBef>
              <a:spcPct val="0"/>
            </a:spcBef>
            <a:spcAft>
              <a:spcPct val="35000"/>
            </a:spcAft>
          </a:pPr>
          <a:r>
            <a:rPr kumimoji="1" lang="en-US" altLang="zh-TW" sz="2000" kern="1200" dirty="0" smtClean="0"/>
            <a:t>Sampling technique</a:t>
          </a:r>
          <a:endParaRPr kumimoji="1" lang="zh-TW" sz="2000" kern="1200" dirty="0"/>
        </a:p>
      </dsp:txBody>
      <dsp:txXfrm>
        <a:off x="3908571" y="2000645"/>
        <a:ext cx="1373990" cy="1181211"/>
      </dsp:txXfrm>
    </dsp:sp>
    <dsp:sp modelId="{DCEA6CF5-9172-421C-8661-C9E9D599DFBC}">
      <dsp:nvSpPr>
        <dsp:cNvPr id="0" name=""/>
        <dsp:cNvSpPr/>
      </dsp:nvSpPr>
      <dsp:spPr>
        <a:xfrm>
          <a:off x="1812640" y="702832"/>
          <a:ext cx="2085116" cy="1916903"/>
        </a:xfrm>
        <a:prstGeom prst="gear6">
          <a:avLst/>
        </a:prstGeom>
        <a:gradFill rotWithShape="0">
          <a:gsLst>
            <a:gs pos="0">
              <a:schemeClr val="accent5">
                <a:hueOff val="7200000"/>
                <a:satOff val="-29122"/>
                <a:lumOff val="-32549"/>
                <a:alphaOff val="0"/>
                <a:shade val="51000"/>
                <a:satMod val="130000"/>
              </a:schemeClr>
            </a:gs>
            <a:gs pos="80000">
              <a:schemeClr val="accent5">
                <a:hueOff val="7200000"/>
                <a:satOff val="-29122"/>
                <a:lumOff val="-32549"/>
                <a:alphaOff val="0"/>
                <a:shade val="93000"/>
                <a:satMod val="130000"/>
              </a:schemeClr>
            </a:gs>
            <a:gs pos="100000">
              <a:schemeClr val="accent5">
                <a:hueOff val="7200000"/>
                <a:satOff val="-29122"/>
                <a:lumOff val="-32549"/>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rtl="0">
            <a:lnSpc>
              <a:spcPct val="90000"/>
            </a:lnSpc>
            <a:spcBef>
              <a:spcPct val="0"/>
            </a:spcBef>
            <a:spcAft>
              <a:spcPct val="35000"/>
            </a:spcAft>
          </a:pPr>
          <a:r>
            <a:rPr kumimoji="1" lang="en-US" altLang="zh-TW" sz="2000" kern="1200" dirty="0" smtClean="0"/>
            <a:t>Sample size</a:t>
          </a:r>
          <a:endParaRPr kumimoji="1" lang="zh-TW" sz="2000" kern="1200" dirty="0"/>
        </a:p>
      </dsp:txBody>
      <dsp:txXfrm>
        <a:off x="2319678" y="1188335"/>
        <a:ext cx="1071040" cy="945897"/>
      </dsp:txXfrm>
    </dsp:sp>
    <dsp:sp modelId="{1E66CF22-43F8-4EE5-8D1B-2DF89458D950}">
      <dsp:nvSpPr>
        <dsp:cNvPr id="0" name=""/>
        <dsp:cNvSpPr/>
      </dsp:nvSpPr>
      <dsp:spPr>
        <a:xfrm>
          <a:off x="3552103" y="1071288"/>
          <a:ext cx="2826521" cy="2826521"/>
        </a:xfrm>
        <a:prstGeom prst="circularArrow">
          <a:avLst>
            <a:gd name="adj1" fmla="val 4878"/>
            <a:gd name="adj2" fmla="val 312630"/>
            <a:gd name="adj3" fmla="val 3142066"/>
            <a:gd name="adj4" fmla="val 15222124"/>
            <a:gd name="adj5" fmla="val 5691"/>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9A5E8DDD-FD18-49CB-8AEE-387DA91C9E4E}">
      <dsp:nvSpPr>
        <dsp:cNvPr id="0" name=""/>
        <dsp:cNvSpPr/>
      </dsp:nvSpPr>
      <dsp:spPr>
        <a:xfrm>
          <a:off x="1452584" y="452536"/>
          <a:ext cx="2137125" cy="2137125"/>
        </a:xfrm>
        <a:prstGeom prst="leftCircularArrow">
          <a:avLst>
            <a:gd name="adj1" fmla="val 6452"/>
            <a:gd name="adj2" fmla="val 429999"/>
            <a:gd name="adj3" fmla="val 10489124"/>
            <a:gd name="adj4" fmla="val 14837806"/>
            <a:gd name="adj5" fmla="val 7527"/>
          </a:avLst>
        </a:prstGeom>
        <a:gradFill rotWithShape="0">
          <a:gsLst>
            <a:gs pos="0">
              <a:schemeClr val="accent5">
                <a:hueOff val="7200000"/>
                <a:satOff val="-29122"/>
                <a:lumOff val="-32549"/>
                <a:alphaOff val="0"/>
                <a:shade val="51000"/>
                <a:satMod val="130000"/>
              </a:schemeClr>
            </a:gs>
            <a:gs pos="80000">
              <a:schemeClr val="accent5">
                <a:hueOff val="7200000"/>
                <a:satOff val="-29122"/>
                <a:lumOff val="-32549"/>
                <a:alphaOff val="0"/>
                <a:shade val="93000"/>
                <a:satMod val="130000"/>
              </a:schemeClr>
            </a:gs>
            <a:gs pos="100000">
              <a:schemeClr val="accent5">
                <a:hueOff val="7200000"/>
                <a:satOff val="-29122"/>
                <a:lumOff val="-32549"/>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C6730F-72AB-43EA-926A-FBBEC5FDAB72}">
      <dsp:nvSpPr>
        <dsp:cNvPr id="0" name=""/>
        <dsp:cNvSpPr/>
      </dsp:nvSpPr>
      <dsp:spPr>
        <a:xfrm>
          <a:off x="2303927" y="134637"/>
          <a:ext cx="4536144" cy="2785593"/>
        </a:xfrm>
        <a:prstGeom prst="ellipse">
          <a:avLst/>
        </a:prstGeom>
        <a:gradFill rotWithShape="0">
          <a:gsLst>
            <a:gs pos="0">
              <a:schemeClr val="accent2">
                <a:alpha val="50000"/>
                <a:hueOff val="0"/>
                <a:satOff val="0"/>
                <a:lumOff val="0"/>
                <a:alphaOff val="0"/>
                <a:shade val="51000"/>
                <a:satMod val="130000"/>
              </a:schemeClr>
            </a:gs>
            <a:gs pos="80000">
              <a:schemeClr val="accent2">
                <a:alpha val="50000"/>
                <a:hueOff val="0"/>
                <a:satOff val="0"/>
                <a:lumOff val="0"/>
                <a:alphaOff val="0"/>
                <a:shade val="93000"/>
                <a:satMod val="130000"/>
              </a:schemeClr>
            </a:gs>
            <a:gs pos="100000">
              <a:schemeClr val="accent2">
                <a:alpha val="50000"/>
                <a:hueOff val="0"/>
                <a:satOff val="0"/>
                <a:lumOff val="0"/>
                <a:alphaOff val="0"/>
                <a:shade val="94000"/>
                <a:satMod val="135000"/>
              </a:schemeClr>
            </a:gs>
          </a:gsLst>
          <a:lin ang="16200000" scaled="0"/>
        </a:gradFill>
        <a:ln>
          <a:solidFill>
            <a:schemeClr val="tx2"/>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tx1"/>
        </a:fontRef>
      </dsp:style>
      <dsp:txBody>
        <a:bodyPr spcFirstLastPara="0" vert="horz" wrap="square" lIns="0" tIns="0" rIns="0" bIns="0" numCol="1" spcCol="1270" anchor="ctr" anchorCtr="0">
          <a:noAutofit/>
        </a:bodyPr>
        <a:lstStyle/>
        <a:p>
          <a:pPr lvl="0" algn="ctr" defTabSz="1244600" rtl="0">
            <a:lnSpc>
              <a:spcPct val="90000"/>
            </a:lnSpc>
            <a:spcBef>
              <a:spcPct val="0"/>
            </a:spcBef>
            <a:spcAft>
              <a:spcPct val="35000"/>
            </a:spcAft>
          </a:pPr>
          <a:r>
            <a:rPr kumimoji="1" lang="en-US" sz="2800" b="1" kern="1200" cap="none" spc="0" dirty="0" smtClean="0">
              <a:ln w="1905"/>
              <a:solidFill>
                <a:schemeClr val="bg1"/>
              </a:solidFill>
              <a:effectLst>
                <a:innerShdw blurRad="69850" dist="43180" dir="5400000">
                  <a:srgbClr val="000000">
                    <a:alpha val="65000"/>
                  </a:srgbClr>
                </a:innerShdw>
              </a:effectLst>
            </a:rPr>
            <a:t>For learning purpose</a:t>
          </a:r>
          <a:endParaRPr lang="zh-TW" sz="2800" b="1" kern="1200" cap="none" spc="0" dirty="0">
            <a:ln w="1905"/>
            <a:solidFill>
              <a:schemeClr val="bg1"/>
            </a:solidFill>
            <a:effectLst>
              <a:innerShdw blurRad="69850" dist="43180" dir="5400000">
                <a:srgbClr val="000000">
                  <a:alpha val="65000"/>
                </a:srgbClr>
              </a:innerShdw>
            </a:effectLst>
          </a:endParaRPr>
        </a:p>
      </dsp:txBody>
      <dsp:txXfrm>
        <a:off x="2908747" y="622115"/>
        <a:ext cx="3326505" cy="1253517"/>
      </dsp:txXfrm>
    </dsp:sp>
    <dsp:sp modelId="{95A1EFED-0B54-48A6-B3F3-09A48E2EF8E3}">
      <dsp:nvSpPr>
        <dsp:cNvPr id="0" name=""/>
        <dsp:cNvSpPr/>
      </dsp:nvSpPr>
      <dsp:spPr>
        <a:xfrm>
          <a:off x="4379287" y="1875633"/>
          <a:ext cx="4536144" cy="2785593"/>
        </a:xfrm>
        <a:prstGeom prst="ellipse">
          <a:avLst/>
        </a:prstGeom>
        <a:solidFill>
          <a:srgbClr val="FF3399"/>
        </a:solidFill>
        <a:ln>
          <a:solidFill>
            <a:schemeClr val="accent3">
              <a:lumMod val="50000"/>
            </a:schemeClr>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tx1"/>
        </a:fontRef>
      </dsp:style>
      <dsp:txBody>
        <a:bodyPr spcFirstLastPara="0" vert="horz" wrap="square" lIns="0" tIns="0" rIns="0" bIns="0" numCol="1" spcCol="1270" anchor="ctr" anchorCtr="0">
          <a:noAutofit/>
        </a:bodyPr>
        <a:lstStyle/>
        <a:p>
          <a:pPr lvl="0" algn="l" defTabSz="1244600" rtl="0">
            <a:lnSpc>
              <a:spcPct val="90000"/>
            </a:lnSpc>
            <a:spcBef>
              <a:spcPct val="0"/>
            </a:spcBef>
            <a:spcAft>
              <a:spcPct val="35000"/>
            </a:spcAft>
          </a:pPr>
          <a:r>
            <a:rPr kumimoji="1" lang="en-US" sz="2800" b="1" kern="1200" cap="none" spc="0" dirty="0" smtClean="0">
              <a:ln w="1905"/>
              <a:solidFill>
                <a:schemeClr val="bg1"/>
              </a:solidFill>
              <a:effectLst>
                <a:innerShdw blurRad="69850" dist="43180" dir="5400000">
                  <a:srgbClr val="000000">
                    <a:alpha val="65000"/>
                  </a:srgbClr>
                </a:innerShdw>
              </a:effectLst>
            </a:rPr>
            <a:t>Convenience sample method</a:t>
          </a:r>
          <a:br>
            <a:rPr kumimoji="1" lang="en-US" sz="2800" b="1" kern="1200" cap="none" spc="0" dirty="0" smtClean="0">
              <a:ln w="1905"/>
              <a:solidFill>
                <a:schemeClr val="bg1"/>
              </a:solidFill>
              <a:effectLst>
                <a:innerShdw blurRad="69850" dist="43180" dir="5400000">
                  <a:srgbClr val="000000">
                    <a:alpha val="65000"/>
                  </a:srgbClr>
                </a:innerShdw>
              </a:effectLst>
            </a:rPr>
          </a:br>
          <a:r>
            <a:rPr kumimoji="1" lang="en-US" sz="2800" b="1" kern="1200" cap="none" spc="0" dirty="0" smtClean="0">
              <a:ln w="1905"/>
              <a:solidFill>
                <a:schemeClr val="bg1"/>
              </a:solidFill>
              <a:effectLst>
                <a:innerShdw blurRad="69850" dist="43180" dir="5400000">
                  <a:srgbClr val="000000">
                    <a:alpha val="65000"/>
                  </a:srgbClr>
                </a:innerShdw>
              </a:effectLst>
            </a:rPr>
            <a:t>(e.g. asking schoolmates)</a:t>
          </a:r>
          <a:endParaRPr lang="zh-TW" sz="2800" b="1" kern="1200" cap="none" spc="0" dirty="0">
            <a:ln w="1905"/>
            <a:solidFill>
              <a:schemeClr val="bg1"/>
            </a:solidFill>
            <a:effectLst>
              <a:innerShdw blurRad="69850" dist="43180" dir="5400000">
                <a:srgbClr val="000000">
                  <a:alpha val="65000"/>
                </a:srgbClr>
              </a:innerShdw>
            </a:effectLst>
          </a:endParaRPr>
        </a:p>
      </dsp:txBody>
      <dsp:txXfrm>
        <a:off x="5766592" y="2595244"/>
        <a:ext cx="2721686" cy="1532076"/>
      </dsp:txXfrm>
    </dsp:sp>
    <dsp:sp modelId="{DDC4B6ED-A589-4A0E-8B01-58E853B6E887}">
      <dsp:nvSpPr>
        <dsp:cNvPr id="0" name=""/>
        <dsp:cNvSpPr/>
      </dsp:nvSpPr>
      <dsp:spPr>
        <a:xfrm>
          <a:off x="319071" y="1875633"/>
          <a:ext cx="4536144" cy="2785593"/>
        </a:xfrm>
        <a:prstGeom prst="ellipse">
          <a:avLst/>
        </a:prstGeom>
        <a:gradFill rotWithShape="0">
          <a:gsLst>
            <a:gs pos="0">
              <a:schemeClr val="accent4">
                <a:alpha val="50000"/>
                <a:hueOff val="0"/>
                <a:satOff val="0"/>
                <a:lumOff val="0"/>
                <a:alphaOff val="0"/>
                <a:shade val="51000"/>
                <a:satMod val="130000"/>
              </a:schemeClr>
            </a:gs>
            <a:gs pos="80000">
              <a:schemeClr val="accent4">
                <a:alpha val="50000"/>
                <a:hueOff val="0"/>
                <a:satOff val="0"/>
                <a:lumOff val="0"/>
                <a:alphaOff val="0"/>
                <a:shade val="93000"/>
                <a:satMod val="130000"/>
              </a:schemeClr>
            </a:gs>
            <a:gs pos="100000">
              <a:schemeClr val="accent4">
                <a:alpha val="50000"/>
                <a:hueOff val="0"/>
                <a:satOff val="0"/>
                <a:lumOff val="0"/>
                <a:alphaOff val="0"/>
                <a:shade val="94000"/>
                <a:satMod val="135000"/>
              </a:schemeClr>
            </a:gs>
          </a:gsLst>
          <a:lin ang="16200000" scaled="0"/>
        </a:gradFill>
        <a:ln>
          <a:solidFill>
            <a:schemeClr val="accent4"/>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tx1"/>
        </a:fontRef>
      </dsp:style>
      <dsp:txBody>
        <a:bodyPr spcFirstLastPara="0" vert="horz" wrap="square" lIns="0" tIns="0" rIns="0" bIns="0" numCol="1" spcCol="1270" anchor="ctr" anchorCtr="0">
          <a:noAutofit/>
        </a:bodyPr>
        <a:lstStyle/>
        <a:p>
          <a:pPr lvl="0" algn="ctr" defTabSz="1244600" rtl="0">
            <a:lnSpc>
              <a:spcPct val="90000"/>
            </a:lnSpc>
            <a:spcBef>
              <a:spcPct val="0"/>
            </a:spcBef>
            <a:spcAft>
              <a:spcPct val="35000"/>
            </a:spcAft>
          </a:pPr>
          <a:r>
            <a:rPr kumimoji="1" lang="en-US" sz="2800" b="1" kern="1200" cap="none" spc="0" dirty="0" smtClean="0">
              <a:ln w="1905"/>
              <a:solidFill>
                <a:schemeClr val="bg1"/>
              </a:solidFill>
              <a:effectLst>
                <a:innerShdw blurRad="69850" dist="43180" dir="5400000">
                  <a:srgbClr val="000000">
                    <a:alpha val="65000"/>
                  </a:srgbClr>
                </a:innerShdw>
              </a:effectLst>
            </a:rPr>
            <a:t>100 samples </a:t>
          </a:r>
          <a:br>
            <a:rPr kumimoji="1" lang="en-US" sz="2800" b="1" kern="1200" cap="none" spc="0" dirty="0" smtClean="0">
              <a:ln w="1905"/>
              <a:solidFill>
                <a:schemeClr val="bg1"/>
              </a:solidFill>
              <a:effectLst>
                <a:innerShdw blurRad="69850" dist="43180" dir="5400000">
                  <a:srgbClr val="000000">
                    <a:alpha val="65000"/>
                  </a:srgbClr>
                </a:innerShdw>
              </a:effectLst>
            </a:rPr>
          </a:br>
          <a:r>
            <a:rPr kumimoji="1" lang="en-US" sz="2800" b="1" kern="1200" cap="none" spc="0" dirty="0" smtClean="0">
              <a:ln w="1905"/>
              <a:solidFill>
                <a:schemeClr val="bg1"/>
              </a:solidFill>
              <a:effectLst>
                <a:innerShdw blurRad="69850" dist="43180" dir="5400000">
                  <a:srgbClr val="000000">
                    <a:alpha val="65000"/>
                  </a:srgbClr>
                </a:innerShdw>
              </a:effectLst>
            </a:rPr>
            <a:t>(for each group of 5 students)</a:t>
          </a:r>
          <a:endParaRPr lang="zh-TW" sz="2800" b="1" kern="1200" cap="none" spc="0" dirty="0">
            <a:ln w="1905"/>
            <a:solidFill>
              <a:schemeClr val="bg1"/>
            </a:solidFill>
            <a:effectLst>
              <a:innerShdw blurRad="69850" dist="43180" dir="5400000">
                <a:srgbClr val="000000">
                  <a:alpha val="65000"/>
                </a:srgbClr>
              </a:innerShdw>
            </a:effectLst>
          </a:endParaRPr>
        </a:p>
      </dsp:txBody>
      <dsp:txXfrm>
        <a:off x="746225" y="2595244"/>
        <a:ext cx="2721686" cy="1532076"/>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77B1A2-5CF5-4CCC-92C8-6B4C0CDF7B24}">
      <dsp:nvSpPr>
        <dsp:cNvPr id="0" name=""/>
        <dsp:cNvSpPr/>
      </dsp:nvSpPr>
      <dsp:spPr>
        <a:xfrm>
          <a:off x="0" y="289046"/>
          <a:ext cx="8029595" cy="1210949"/>
        </a:xfrm>
        <a:prstGeom prst="roundRect">
          <a:avLst/>
        </a:prstGeom>
        <a:solidFill>
          <a:schemeClr val="accent2">
            <a:lumMod val="50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kumimoji="1" lang="en-US" sz="2300" b="1" kern="1200" dirty="0" smtClean="0">
              <a:solidFill>
                <a:schemeClr val="bg1"/>
              </a:solidFill>
            </a:rPr>
            <a:t>1. Did the respondents tend to agree or</a:t>
          </a:r>
          <a:br>
            <a:rPr kumimoji="1" lang="en-US" sz="2300" b="1" kern="1200" dirty="0" smtClean="0">
              <a:solidFill>
                <a:schemeClr val="bg1"/>
              </a:solidFill>
            </a:rPr>
          </a:br>
          <a:r>
            <a:rPr kumimoji="1" lang="en-US" sz="2300" b="1" kern="1200" dirty="0" smtClean="0">
              <a:solidFill>
                <a:schemeClr val="bg1"/>
              </a:solidFill>
            </a:rPr>
            <a:t>    disagree with the statement that “name </a:t>
          </a:r>
          <a:r>
            <a:rPr kumimoji="1" lang="en-US" altLang="zh-TW" sz="2300" b="1" kern="1200" dirty="0" smtClean="0">
              <a:solidFill>
                <a:schemeClr val="bg1"/>
              </a:solidFill>
            </a:rPr>
            <a:t>of the</a:t>
          </a:r>
          <a:br>
            <a:rPr kumimoji="1" lang="en-US" altLang="zh-TW" sz="2300" b="1" kern="1200" dirty="0" smtClean="0">
              <a:solidFill>
                <a:schemeClr val="bg1"/>
              </a:solidFill>
            </a:rPr>
          </a:br>
          <a:r>
            <a:rPr kumimoji="1" lang="en-US" altLang="zh-TW" sz="2300" b="1" kern="1200" dirty="0" smtClean="0">
              <a:solidFill>
                <a:schemeClr val="bg1"/>
              </a:solidFill>
            </a:rPr>
            <a:t>    product</a:t>
          </a:r>
          <a:r>
            <a:rPr kumimoji="1" lang="zh-TW" sz="2300" b="1" kern="1200" dirty="0" smtClean="0">
              <a:solidFill>
                <a:schemeClr val="bg1"/>
              </a:solidFill>
            </a:rPr>
            <a:t>”</a:t>
          </a:r>
          <a:r>
            <a:rPr kumimoji="1" lang="en-US" altLang="zh-TW" sz="2300" b="1" kern="1200" dirty="0" smtClean="0">
              <a:solidFill>
                <a:schemeClr val="bg1"/>
              </a:solidFill>
            </a:rPr>
            <a:t>is a </a:t>
          </a:r>
          <a:r>
            <a:rPr lang="en-US" altLang="zh-TW" sz="2300" b="1" kern="1200" dirty="0" smtClean="0">
              <a:ln>
                <a:prstDash val="solid"/>
              </a:ln>
              <a:solidFill>
                <a:schemeClr val="bg1"/>
              </a:solidFill>
              <a:effectLst>
                <a:outerShdw blurRad="88000" dist="50800" dir="5040000" algn="tl">
                  <a:schemeClr val="accent4">
                    <a:tint val="80000"/>
                    <a:satMod val="250000"/>
                    <a:alpha val="45000"/>
                  </a:schemeClr>
                </a:outerShdw>
              </a:effectLst>
            </a:rPr>
            <a:t>factor affecting your purchase</a:t>
          </a:r>
          <a:r>
            <a:rPr kumimoji="1" lang="en-US" sz="2300" b="1" kern="1200" dirty="0" smtClean="0">
              <a:solidFill>
                <a:schemeClr val="bg1"/>
              </a:solidFill>
            </a:rPr>
            <a:t>?</a:t>
          </a:r>
        </a:p>
      </dsp:txBody>
      <dsp:txXfrm>
        <a:off x="59114" y="348160"/>
        <a:ext cx="7911367" cy="1092721"/>
      </dsp:txXfrm>
    </dsp:sp>
    <dsp:sp modelId="{E6E1337B-0BDB-4997-9253-F4803FCD971D}">
      <dsp:nvSpPr>
        <dsp:cNvPr id="0" name=""/>
        <dsp:cNvSpPr/>
      </dsp:nvSpPr>
      <dsp:spPr>
        <a:xfrm>
          <a:off x="0" y="1566237"/>
          <a:ext cx="8029595" cy="1210949"/>
        </a:xfrm>
        <a:prstGeom prst="roundRect">
          <a:avLst/>
        </a:prstGeom>
        <a:solidFill>
          <a:schemeClr val="accent2">
            <a:lumMod val="75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kumimoji="1" lang="en-US" sz="2300" kern="1200" dirty="0" smtClean="0">
              <a:solidFill>
                <a:schemeClr val="bg1"/>
              </a:solidFill>
            </a:rPr>
            <a:t>2. Do you consider the product name a factor? </a:t>
          </a:r>
        </a:p>
      </dsp:txBody>
      <dsp:txXfrm>
        <a:off x="59114" y="1625351"/>
        <a:ext cx="7911367" cy="1092721"/>
      </dsp:txXfrm>
    </dsp:sp>
    <dsp:sp modelId="{375E84A7-4486-4A4B-A9B4-971B7A3FAA74}">
      <dsp:nvSpPr>
        <dsp:cNvPr id="0" name=""/>
        <dsp:cNvSpPr/>
      </dsp:nvSpPr>
      <dsp:spPr>
        <a:xfrm>
          <a:off x="0" y="2843427"/>
          <a:ext cx="8029595" cy="1210949"/>
        </a:xfrm>
        <a:prstGeom prst="roundRect">
          <a:avLst/>
        </a:prstGeom>
        <a:solidFill>
          <a:schemeClr val="accent2">
            <a:lumMod val="60000"/>
            <a:lumOff val="40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en-US" altLang="zh-TW" sz="2300" kern="1200" dirty="0" smtClean="0">
              <a:solidFill>
                <a:schemeClr val="tx1"/>
              </a:solidFill>
              <a:ea typeface="新細明體" charset="-120"/>
            </a:rPr>
            <a:t>Hint: 7% (1-Strongly disagree) + 13% (2-Disagree) = 20%</a:t>
          </a:r>
        </a:p>
        <a:p>
          <a:pPr lvl="0" algn="l" defTabSz="1022350">
            <a:lnSpc>
              <a:spcPct val="90000"/>
            </a:lnSpc>
            <a:spcBef>
              <a:spcPct val="0"/>
            </a:spcBef>
            <a:spcAft>
              <a:spcPct val="35000"/>
            </a:spcAft>
          </a:pPr>
          <a:r>
            <a:rPr lang="en-US" altLang="zh-TW" sz="2300" kern="1200" dirty="0" smtClean="0">
              <a:solidFill>
                <a:schemeClr val="tx1"/>
              </a:solidFill>
              <a:ea typeface="新細明體" charset="-120"/>
            </a:rPr>
            <a:t>27% (4- Agree) + 33% (5-Strongly agree) = 60%</a:t>
          </a:r>
          <a:endParaRPr kumimoji="1" lang="en-US" sz="2300" kern="1200" dirty="0" smtClean="0">
            <a:solidFill>
              <a:schemeClr val="tx1"/>
            </a:solidFill>
          </a:endParaRPr>
        </a:p>
      </dsp:txBody>
      <dsp:txXfrm>
        <a:off x="59114" y="2902541"/>
        <a:ext cx="7911367" cy="1092721"/>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78B068-C12E-4A42-BA6E-FDA8649A8AF6}">
      <dsp:nvSpPr>
        <dsp:cNvPr id="0" name=""/>
        <dsp:cNvSpPr/>
      </dsp:nvSpPr>
      <dsp:spPr>
        <a:xfrm>
          <a:off x="36630" y="2087"/>
          <a:ext cx="8729425" cy="1219933"/>
        </a:xfrm>
        <a:prstGeom prst="roundRect">
          <a:avLst/>
        </a:prstGeom>
        <a:solidFill>
          <a:schemeClr val="accent2">
            <a:lumMod val="50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9060" tIns="99060" rIns="99060" bIns="99060" numCol="1" spcCol="1270" anchor="ctr" anchorCtr="0">
          <a:noAutofit/>
        </a:bodyPr>
        <a:lstStyle/>
        <a:p>
          <a:pPr lvl="0" algn="l" defTabSz="1155700" rtl="0">
            <a:lnSpc>
              <a:spcPct val="90000"/>
            </a:lnSpc>
            <a:spcBef>
              <a:spcPct val="0"/>
            </a:spcBef>
            <a:spcAft>
              <a:spcPct val="35000"/>
            </a:spcAft>
          </a:pPr>
          <a:r>
            <a:rPr kumimoji="1" lang="en-US" sz="2600" b="0" kern="1200" dirty="0" smtClean="0"/>
            <a:t>1. Did the respondents tend to agree or disagree with the    statement that </a:t>
          </a:r>
          <a:r>
            <a:rPr kumimoji="1" lang="en-US" sz="2600" b="0" kern="1200" dirty="0" smtClean="0">
              <a:solidFill>
                <a:schemeClr val="bg1"/>
              </a:solidFill>
            </a:rPr>
            <a:t>“name </a:t>
          </a:r>
          <a:r>
            <a:rPr kumimoji="1" lang="en-US" altLang="zh-TW" sz="2600" b="0" kern="1200" dirty="0" smtClean="0">
              <a:solidFill>
                <a:schemeClr val="bg1"/>
              </a:solidFill>
            </a:rPr>
            <a:t>of the  product</a:t>
          </a:r>
          <a:r>
            <a:rPr kumimoji="1" lang="zh-TW" sz="2600" b="0" kern="1200" dirty="0" smtClean="0">
              <a:solidFill>
                <a:schemeClr val="bg1"/>
              </a:solidFill>
            </a:rPr>
            <a:t>”</a:t>
          </a:r>
          <a:r>
            <a:rPr kumimoji="1" lang="en-US" altLang="zh-TW" sz="2600" b="0" kern="1200" dirty="0" smtClean="0">
              <a:solidFill>
                <a:schemeClr val="bg1"/>
              </a:solidFill>
            </a:rPr>
            <a:t>is a </a:t>
          </a:r>
          <a:r>
            <a:rPr lang="en-US" altLang="zh-TW" sz="2600" b="0" kern="1200" dirty="0" smtClean="0">
              <a:ln>
                <a:prstDash val="solid"/>
              </a:ln>
              <a:solidFill>
                <a:schemeClr val="bg1"/>
              </a:solidFill>
              <a:effectLst>
                <a:outerShdw blurRad="88000" dist="50800" dir="5040000" algn="tl">
                  <a:schemeClr val="accent4">
                    <a:tint val="80000"/>
                    <a:satMod val="250000"/>
                    <a:alpha val="45000"/>
                  </a:schemeClr>
                </a:outerShdw>
              </a:effectLst>
            </a:rPr>
            <a:t>factor affecting your purchase</a:t>
          </a:r>
          <a:r>
            <a:rPr kumimoji="1" lang="en-US" sz="2600" b="0" kern="1200" dirty="0" smtClean="0"/>
            <a:t>?</a:t>
          </a:r>
          <a:endParaRPr lang="zh-TW" sz="2600" b="0" kern="1200" dirty="0"/>
        </a:p>
      </dsp:txBody>
      <dsp:txXfrm>
        <a:off x="96182" y="61639"/>
        <a:ext cx="8610321" cy="1100829"/>
      </dsp:txXfrm>
    </dsp:sp>
    <dsp:sp modelId="{014B950B-3DB8-4B86-8553-835B6A65DFCE}">
      <dsp:nvSpPr>
        <dsp:cNvPr id="0" name=""/>
        <dsp:cNvSpPr/>
      </dsp:nvSpPr>
      <dsp:spPr>
        <a:xfrm>
          <a:off x="0" y="1229938"/>
          <a:ext cx="8802687" cy="1219933"/>
        </a:xfrm>
        <a:prstGeom prst="roundRect">
          <a:avLst/>
        </a:prstGeom>
        <a:solidFill>
          <a:schemeClr val="accent2">
            <a:lumMod val="75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r>
            <a:rPr kumimoji="1" lang="en-US" sz="2800" b="0" i="1" kern="1200" dirty="0" smtClean="0"/>
            <a:t>Answer: More respondents (60%) tend to agree or strongly agree with the statement.</a:t>
          </a:r>
          <a:endParaRPr lang="zh-TW" sz="2800" b="0" kern="1200" dirty="0"/>
        </a:p>
      </dsp:txBody>
      <dsp:txXfrm>
        <a:off x="59552" y="1289490"/>
        <a:ext cx="8683583" cy="1100829"/>
      </dsp:txXfrm>
    </dsp:sp>
    <dsp:sp modelId="{6C90D33A-BC95-4C27-BA3E-F31ECA2716AB}">
      <dsp:nvSpPr>
        <dsp:cNvPr id="0" name=""/>
        <dsp:cNvSpPr/>
      </dsp:nvSpPr>
      <dsp:spPr>
        <a:xfrm>
          <a:off x="897860" y="2457789"/>
          <a:ext cx="7006965" cy="746184"/>
        </a:xfrm>
        <a:prstGeom prst="roundRect">
          <a:avLst/>
        </a:prstGeom>
        <a:solidFill>
          <a:schemeClr val="accent2">
            <a:lumMod val="60000"/>
            <a:lumOff val="40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rtl="0">
            <a:lnSpc>
              <a:spcPct val="90000"/>
            </a:lnSpc>
            <a:spcBef>
              <a:spcPct val="0"/>
            </a:spcBef>
            <a:spcAft>
              <a:spcPct val="35000"/>
            </a:spcAft>
          </a:pPr>
          <a:r>
            <a:rPr kumimoji="1" lang="en-US" sz="2400" b="0" kern="1200" dirty="0" smtClean="0">
              <a:solidFill>
                <a:schemeClr val="tx1"/>
              </a:solidFill>
            </a:rPr>
            <a:t>2. Do you consider the product name a factor? </a:t>
          </a:r>
          <a:endParaRPr lang="zh-TW" sz="2400" b="0" kern="1200" dirty="0">
            <a:solidFill>
              <a:schemeClr val="tx1"/>
            </a:solidFill>
          </a:endParaRPr>
        </a:p>
      </dsp:txBody>
      <dsp:txXfrm>
        <a:off x="934286" y="2494215"/>
        <a:ext cx="6934113" cy="673332"/>
      </dsp:txXfrm>
    </dsp:sp>
    <dsp:sp modelId="{D85F0E6F-194C-48EA-85A4-96F4414198B2}">
      <dsp:nvSpPr>
        <dsp:cNvPr id="0" name=""/>
        <dsp:cNvSpPr/>
      </dsp:nvSpPr>
      <dsp:spPr>
        <a:xfrm>
          <a:off x="0" y="3211890"/>
          <a:ext cx="8802687" cy="1219933"/>
        </a:xfrm>
        <a:prstGeom prst="roundRect">
          <a:avLst/>
        </a:prstGeom>
        <a:solidFill>
          <a:schemeClr val="accent2">
            <a:lumMod val="40000"/>
            <a:lumOff val="60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kumimoji="1" lang="en-US" sz="2000" b="0" i="1" kern="1200" dirty="0" smtClean="0">
              <a:solidFill>
                <a:schemeClr val="tx1"/>
              </a:solidFill>
            </a:rPr>
            <a:t>Answer: Statistically, it is assumed if an overall response over 50% is saying ‘agree’ , ‘name of the product’ would become a factor; an overall response under 50%, ‘name of the product’ would become a non-factor. The new brand name of the product should be considered a factor.</a:t>
          </a:r>
          <a:endParaRPr lang="zh-TW" sz="2000" b="0" i="1" kern="1200" dirty="0">
            <a:solidFill>
              <a:schemeClr val="tx1"/>
            </a:solidFill>
          </a:endParaRPr>
        </a:p>
      </dsp:txBody>
      <dsp:txXfrm>
        <a:off x="59552" y="3271442"/>
        <a:ext cx="8683583" cy="1100829"/>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21C3E5-14FB-4B20-A6FA-E4A54CC52B5F}">
      <dsp:nvSpPr>
        <dsp:cNvPr id="0" name=""/>
        <dsp:cNvSpPr/>
      </dsp:nvSpPr>
      <dsp:spPr>
        <a:xfrm>
          <a:off x="0" y="371561"/>
          <a:ext cx="6931025" cy="1216800"/>
        </a:xfrm>
        <a:prstGeom prst="roundRect">
          <a:avLst/>
        </a:prstGeom>
        <a:solidFill>
          <a:srgbClr val="FF000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kumimoji="1" lang="en-US" sz="2000" b="1" kern="1200" dirty="0" smtClean="0"/>
            <a:t>Average rating = Sum of all responses / # of responses</a:t>
          </a:r>
          <a:endParaRPr lang="zh-TW" sz="2000" kern="1200" dirty="0"/>
        </a:p>
      </dsp:txBody>
      <dsp:txXfrm>
        <a:off x="59399" y="430960"/>
        <a:ext cx="6812227" cy="1098002"/>
      </dsp:txXfrm>
    </dsp:sp>
    <dsp:sp modelId="{04A41497-DB48-4CD5-8F2F-18A28A1F2E6D}">
      <dsp:nvSpPr>
        <dsp:cNvPr id="0" name=""/>
        <dsp:cNvSpPr/>
      </dsp:nvSpPr>
      <dsp:spPr>
        <a:xfrm>
          <a:off x="0" y="1775561"/>
          <a:ext cx="6931025" cy="1216800"/>
        </a:xfrm>
        <a:prstGeom prst="roundRect">
          <a:avLst/>
        </a:prstGeom>
        <a:solidFill>
          <a:srgbClr val="CC0099"/>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kumimoji="1" lang="en-US" sz="2000" b="1" kern="1200" dirty="0" smtClean="0"/>
            <a:t>In this example, Average rating = (5+1+4+2+3+5+4+2+1+1+5+1+4+2+3+5+4+2+1+1)/20</a:t>
          </a:r>
          <a:br>
            <a:rPr kumimoji="1" lang="en-US" sz="2000" b="1" kern="1200" dirty="0" smtClean="0"/>
          </a:br>
          <a:r>
            <a:rPr kumimoji="1" lang="en-US" sz="2000" b="1" kern="1200" dirty="0" smtClean="0"/>
            <a:t>=56 / 20 = 2.8</a:t>
          </a:r>
          <a:endParaRPr lang="zh-TW" sz="2000" kern="1200" dirty="0"/>
        </a:p>
      </dsp:txBody>
      <dsp:txXfrm>
        <a:off x="59399" y="1834960"/>
        <a:ext cx="6812227" cy="1098002"/>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77B1A2-5CF5-4CCC-92C8-6B4C0CDF7B24}">
      <dsp:nvSpPr>
        <dsp:cNvPr id="0" name=""/>
        <dsp:cNvSpPr/>
      </dsp:nvSpPr>
      <dsp:spPr>
        <a:xfrm>
          <a:off x="0" y="385727"/>
          <a:ext cx="8029595" cy="1474200"/>
        </a:xfrm>
        <a:prstGeom prst="roundRect">
          <a:avLst/>
        </a:prstGeom>
        <a:solidFill>
          <a:srgbClr val="00B05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r>
            <a:rPr kumimoji="1" lang="en-US" sz="2800" kern="1200" dirty="0" smtClean="0"/>
            <a:t>1. Did the respondents tend to agree or disagree with the statement that “name of the product” is a factor affecting your purchase </a:t>
          </a:r>
          <a:r>
            <a:rPr kumimoji="1" lang="en-US" sz="2800" b="1" kern="1200" dirty="0" smtClean="0"/>
            <a:t>on average</a:t>
          </a:r>
          <a:r>
            <a:rPr kumimoji="1" lang="en-US" sz="2800" kern="1200" dirty="0" smtClean="0"/>
            <a:t>?</a:t>
          </a:r>
        </a:p>
      </dsp:txBody>
      <dsp:txXfrm>
        <a:off x="71965" y="457692"/>
        <a:ext cx="7885665" cy="1330270"/>
      </dsp:txXfrm>
    </dsp:sp>
    <dsp:sp modelId="{E6F7C9FC-08D5-4A0D-934E-C293D1A2AA8D}">
      <dsp:nvSpPr>
        <dsp:cNvPr id="0" name=""/>
        <dsp:cNvSpPr/>
      </dsp:nvSpPr>
      <dsp:spPr>
        <a:xfrm>
          <a:off x="0" y="1940568"/>
          <a:ext cx="8029595" cy="1474200"/>
        </a:xfrm>
        <a:prstGeom prst="roundRect">
          <a:avLst/>
        </a:prstGeom>
        <a:solidFill>
          <a:schemeClr val="accent1">
            <a:lumMod val="75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r>
            <a:rPr kumimoji="1" lang="en-US" sz="2800" kern="1200" dirty="0" smtClean="0"/>
            <a:t>2. Do you consider the </a:t>
          </a:r>
          <a:r>
            <a:rPr kumimoji="1" lang="en-US" sz="2800" b="1" kern="1200" dirty="0" smtClean="0"/>
            <a:t>name </a:t>
          </a:r>
          <a:r>
            <a:rPr kumimoji="1" lang="en-US" sz="2800" kern="1200" dirty="0" smtClean="0"/>
            <a:t>a factor</a:t>
          </a:r>
          <a:br>
            <a:rPr kumimoji="1" lang="en-US" sz="2800" kern="1200" dirty="0" smtClean="0"/>
          </a:br>
          <a:r>
            <a:rPr kumimoji="1" lang="en-US" sz="2800" kern="1200" dirty="0" smtClean="0"/>
            <a:t>    using</a:t>
          </a:r>
          <a:r>
            <a:rPr kumimoji="1" lang="en-US" sz="2800" b="1" kern="1200" dirty="0" smtClean="0"/>
            <a:t> average rating</a:t>
          </a:r>
          <a:r>
            <a:rPr kumimoji="1" lang="en-US" sz="2800" kern="1200" dirty="0" smtClean="0"/>
            <a:t>?</a:t>
          </a:r>
        </a:p>
      </dsp:txBody>
      <dsp:txXfrm>
        <a:off x="71965" y="2012533"/>
        <a:ext cx="7885665" cy="1330270"/>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6CDE45-91D0-4F32-B590-818BEB5CF431}">
      <dsp:nvSpPr>
        <dsp:cNvPr id="0" name=""/>
        <dsp:cNvSpPr/>
      </dsp:nvSpPr>
      <dsp:spPr>
        <a:xfrm>
          <a:off x="0" y="9426"/>
          <a:ext cx="8029595" cy="884478"/>
        </a:xfrm>
        <a:prstGeom prst="roundRect">
          <a:avLst/>
        </a:prstGeom>
        <a:solidFill>
          <a:srgbClr val="320064"/>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rtl="0">
            <a:lnSpc>
              <a:spcPct val="90000"/>
            </a:lnSpc>
            <a:spcBef>
              <a:spcPct val="0"/>
            </a:spcBef>
            <a:spcAft>
              <a:spcPct val="35000"/>
            </a:spcAft>
          </a:pPr>
          <a:r>
            <a:rPr lang="en-US" altLang="zh-TW" sz="2400" i="1" kern="1200" dirty="0" smtClean="0"/>
            <a:t>Q1. On average, there is no strong view on whether agree or disagree with the statement.</a:t>
          </a:r>
          <a:endParaRPr kumimoji="1" lang="en-US" sz="2400" kern="1200" dirty="0" smtClean="0"/>
        </a:p>
      </dsp:txBody>
      <dsp:txXfrm>
        <a:off x="43177" y="52603"/>
        <a:ext cx="7943241" cy="798124"/>
      </dsp:txXfrm>
    </dsp:sp>
    <dsp:sp modelId="{5971FD51-8907-4DD4-94FF-0C2327008499}">
      <dsp:nvSpPr>
        <dsp:cNvPr id="0" name=""/>
        <dsp:cNvSpPr/>
      </dsp:nvSpPr>
      <dsp:spPr>
        <a:xfrm>
          <a:off x="0" y="968785"/>
          <a:ext cx="8029595" cy="3365212"/>
        </a:xfrm>
        <a:prstGeom prst="roundRect">
          <a:avLst/>
        </a:prstGeom>
        <a:solidFill>
          <a:srgbClr val="00B0F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rtl="0">
            <a:lnSpc>
              <a:spcPct val="90000"/>
            </a:lnSpc>
            <a:spcBef>
              <a:spcPct val="0"/>
            </a:spcBef>
            <a:spcAft>
              <a:spcPct val="35000"/>
            </a:spcAft>
          </a:pPr>
          <a:r>
            <a:rPr lang="en-US" altLang="zh-TW" sz="2400" i="1" kern="1200" dirty="0" smtClean="0">
              <a:solidFill>
                <a:schemeClr val="bg1"/>
              </a:solidFill>
            </a:rPr>
            <a:t>Q2. </a:t>
          </a:r>
          <a:br>
            <a:rPr lang="en-US" altLang="zh-TW" sz="2400" i="1" kern="1200" dirty="0" smtClean="0">
              <a:solidFill>
                <a:schemeClr val="bg1"/>
              </a:solidFill>
            </a:rPr>
          </a:br>
          <a:r>
            <a:rPr lang="en-US" altLang="zh-TW" sz="2400" i="1" kern="1200" dirty="0" smtClean="0">
              <a:solidFill>
                <a:schemeClr val="bg1"/>
              </a:solidFill>
            </a:rPr>
            <a:t>- A high value of Average rating (close to 5) means that it would be a strong factor, </a:t>
          </a:r>
          <a:br>
            <a:rPr lang="en-US" altLang="zh-TW" sz="2400" i="1" kern="1200" dirty="0" smtClean="0">
              <a:solidFill>
                <a:schemeClr val="bg1"/>
              </a:solidFill>
            </a:rPr>
          </a:br>
          <a:r>
            <a:rPr lang="en-US" altLang="zh-TW" sz="2400" i="1" kern="1200" dirty="0" smtClean="0">
              <a:solidFill>
                <a:schemeClr val="bg1"/>
              </a:solidFill>
            </a:rPr>
            <a:t>- A low value of Average rating (close to 1) means that it would be a non-factor. </a:t>
          </a:r>
          <a:br>
            <a:rPr lang="en-US" altLang="zh-TW" sz="2400" i="1" kern="1200" dirty="0" smtClean="0">
              <a:solidFill>
                <a:schemeClr val="bg1"/>
              </a:solidFill>
            </a:rPr>
          </a:br>
          <a:r>
            <a:rPr lang="en-US" altLang="zh-TW" sz="2400" i="1" kern="1200" dirty="0" smtClean="0">
              <a:solidFill>
                <a:schemeClr val="bg1"/>
              </a:solidFill>
            </a:rPr>
            <a:t>- Statistically, it is assumed if an Average rating over 3 would be a factor,  the name of the product could not be considered as a factor of purchase based on the Average rating method alone.</a:t>
          </a:r>
          <a:endParaRPr kumimoji="1" lang="en-US" sz="2400" kern="1200" dirty="0" smtClean="0">
            <a:solidFill>
              <a:schemeClr val="bg1"/>
            </a:solidFill>
          </a:endParaRPr>
        </a:p>
      </dsp:txBody>
      <dsp:txXfrm>
        <a:off x="164276" y="1133061"/>
        <a:ext cx="7701043" cy="3036660"/>
      </dsp:txXfrm>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77B1A2-5CF5-4CCC-92C8-6B4C0CDF7B24}">
      <dsp:nvSpPr>
        <dsp:cNvPr id="0" name=""/>
        <dsp:cNvSpPr/>
      </dsp:nvSpPr>
      <dsp:spPr>
        <a:xfrm>
          <a:off x="0" y="1594"/>
          <a:ext cx="8029595" cy="2948399"/>
        </a:xfrm>
        <a:prstGeom prst="roundRect">
          <a:avLst/>
        </a:prstGeom>
        <a:solidFill>
          <a:srgbClr val="FF660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rtl="0">
            <a:lnSpc>
              <a:spcPct val="90000"/>
            </a:lnSpc>
            <a:spcBef>
              <a:spcPct val="0"/>
            </a:spcBef>
            <a:spcAft>
              <a:spcPct val="35000"/>
            </a:spcAft>
          </a:pPr>
          <a:r>
            <a:rPr lang="en-US" altLang="zh-TW" sz="3200" kern="1200" dirty="0" smtClean="0"/>
            <a:t>1. Did the respondents buy frequently?</a:t>
          </a:r>
          <a:br>
            <a:rPr lang="en-US" altLang="zh-TW" sz="3200" kern="1200" dirty="0" smtClean="0"/>
          </a:br>
          <a:r>
            <a:rPr lang="en-US" altLang="zh-TW" sz="3200" kern="1200" dirty="0" smtClean="0"/>
            <a:t>2. Did the Male or Female respondents</a:t>
          </a:r>
          <a:br>
            <a:rPr lang="en-US" altLang="zh-TW" sz="3200" kern="1200" dirty="0" smtClean="0"/>
          </a:br>
          <a:r>
            <a:rPr lang="en-US" altLang="zh-TW" sz="3200" kern="1200" dirty="0" smtClean="0"/>
            <a:t>    buy more frequently? </a:t>
          </a:r>
          <a:endParaRPr kumimoji="1" lang="en-US" sz="3200" kern="1200" dirty="0" smtClean="0"/>
        </a:p>
      </dsp:txBody>
      <dsp:txXfrm>
        <a:off x="143929" y="145523"/>
        <a:ext cx="7741737" cy="2660541"/>
      </dsp:txXfrm>
    </dsp:sp>
    <dsp:sp modelId="{E4F9EE19-86F9-4E8F-8614-F21D3223D48F}">
      <dsp:nvSpPr>
        <dsp:cNvPr id="0" name=""/>
        <dsp:cNvSpPr/>
      </dsp:nvSpPr>
      <dsp:spPr>
        <a:xfrm>
          <a:off x="0" y="3053674"/>
          <a:ext cx="8029595" cy="1288155"/>
        </a:xfrm>
        <a:prstGeom prst="roundRect">
          <a:avLst/>
        </a:prstGeom>
        <a:solidFill>
          <a:srgbClr val="FF0066"/>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US" altLang="zh-TW" sz="2400" kern="1200" dirty="0" smtClean="0"/>
            <a:t>Hint: Assuming that </a:t>
          </a:r>
          <a:br>
            <a:rPr lang="en-US" altLang="zh-TW" sz="2400" kern="1200" dirty="0" smtClean="0"/>
          </a:br>
          <a:r>
            <a:rPr lang="en-US" altLang="zh-TW" sz="2400" kern="1200" dirty="0" smtClean="0"/>
            <a:t>choice </a:t>
          </a:r>
          <a:r>
            <a:rPr lang="en-US" altLang="zh-TW" sz="2400" b="1" kern="1200" dirty="0" smtClean="0"/>
            <a:t>a) &amp; b) </a:t>
          </a:r>
          <a:r>
            <a:rPr lang="en-US" altLang="zh-TW" sz="2400" kern="1200" dirty="0" smtClean="0"/>
            <a:t>represent </a:t>
          </a:r>
          <a:r>
            <a:rPr lang="en-US" altLang="zh-TW" sz="2400" b="1" kern="1200" dirty="0" smtClean="0"/>
            <a:t>frequent purchase</a:t>
          </a:r>
          <a:r>
            <a:rPr lang="en-US" altLang="zh-TW" sz="2400" kern="1200" dirty="0" smtClean="0"/>
            <a:t>; </a:t>
          </a:r>
          <a:br>
            <a:rPr lang="en-US" altLang="zh-TW" sz="2400" kern="1200" dirty="0" smtClean="0"/>
          </a:br>
          <a:r>
            <a:rPr lang="en-US" altLang="zh-TW" sz="2400" kern="1200" dirty="0" smtClean="0"/>
            <a:t> choice </a:t>
          </a:r>
          <a:r>
            <a:rPr lang="en-US" altLang="zh-TW" sz="2400" b="1" kern="1200" dirty="0" smtClean="0"/>
            <a:t>c) &amp; d) </a:t>
          </a:r>
          <a:r>
            <a:rPr lang="en-US" altLang="zh-TW" sz="2400" kern="1200" dirty="0" smtClean="0"/>
            <a:t>represent </a:t>
          </a:r>
          <a:r>
            <a:rPr lang="en-US" altLang="zh-TW" sz="2400" b="1" kern="1200" dirty="0" smtClean="0"/>
            <a:t>infrequent</a:t>
          </a:r>
          <a:r>
            <a:rPr lang="en-US" altLang="zh-TW" sz="2400" kern="1200" dirty="0" smtClean="0"/>
            <a:t> </a:t>
          </a:r>
          <a:r>
            <a:rPr lang="en-US" altLang="zh-TW" sz="2400" b="1" kern="1200" dirty="0" smtClean="0"/>
            <a:t>purchase</a:t>
          </a:r>
          <a:endParaRPr lang="en-US" altLang="zh-TW" sz="2400" b="1" kern="1200" dirty="0"/>
        </a:p>
      </dsp:txBody>
      <dsp:txXfrm>
        <a:off x="62883" y="3116557"/>
        <a:ext cx="7903829" cy="116238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488A2C-E6F7-4624-9AB8-C73C493097F6}">
      <dsp:nvSpPr>
        <dsp:cNvPr id="0" name=""/>
        <dsp:cNvSpPr/>
      </dsp:nvSpPr>
      <dsp:spPr>
        <a:xfrm>
          <a:off x="3291839" y="439"/>
          <a:ext cx="4937760" cy="1714836"/>
        </a:xfrm>
        <a:prstGeom prst="rightArrow">
          <a:avLst>
            <a:gd name="adj1" fmla="val 75000"/>
            <a:gd name="adj2" fmla="val 5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24130" tIns="24130" rIns="24130" bIns="24130" numCol="1" spcCol="1270" anchor="t" anchorCtr="0">
          <a:noAutofit/>
        </a:bodyPr>
        <a:lstStyle/>
        <a:p>
          <a:pPr marL="285750" lvl="1" indent="-285750" algn="l" defTabSz="1689100">
            <a:lnSpc>
              <a:spcPct val="90000"/>
            </a:lnSpc>
            <a:spcBef>
              <a:spcPct val="0"/>
            </a:spcBef>
            <a:spcAft>
              <a:spcPct val="15000"/>
            </a:spcAft>
            <a:buChar char="••"/>
          </a:pPr>
          <a:r>
            <a:rPr kumimoji="1" lang="en-US" sz="3800" kern="1200" dirty="0" smtClean="0"/>
            <a:t>Marketing research objective</a:t>
          </a:r>
          <a:endParaRPr lang="zh-TW" altLang="en-US" sz="3800" kern="1200"/>
        </a:p>
      </dsp:txBody>
      <dsp:txXfrm>
        <a:off x="3291839" y="214794"/>
        <a:ext cx="4294697" cy="1286127"/>
      </dsp:txXfrm>
    </dsp:sp>
    <dsp:sp modelId="{11CB3C31-5520-4022-A720-6D33F02087EB}">
      <dsp:nvSpPr>
        <dsp:cNvPr id="0" name=""/>
        <dsp:cNvSpPr/>
      </dsp:nvSpPr>
      <dsp:spPr>
        <a:xfrm>
          <a:off x="0" y="782"/>
          <a:ext cx="3291840" cy="1714836"/>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47650" tIns="123825" rIns="247650" bIns="123825" numCol="1" spcCol="1270" anchor="ctr" anchorCtr="0">
          <a:noAutofit/>
        </a:bodyPr>
        <a:lstStyle/>
        <a:p>
          <a:pPr lvl="0" algn="ctr" defTabSz="2889250" rtl="0">
            <a:lnSpc>
              <a:spcPct val="90000"/>
            </a:lnSpc>
            <a:spcBef>
              <a:spcPct val="0"/>
            </a:spcBef>
            <a:spcAft>
              <a:spcPct val="35000"/>
            </a:spcAft>
          </a:pPr>
          <a:r>
            <a:rPr kumimoji="1" lang="en-US" sz="6500" kern="1200" dirty="0" smtClean="0">
              <a:solidFill>
                <a:schemeClr val="bg1"/>
              </a:solidFill>
              <a:latin typeface="Arial"/>
              <a:cs typeface="Arial"/>
              <a:sym typeface="Wingdings" panose="05000000000000000000" pitchFamily="2" charset="2"/>
            </a:rPr>
            <a:t></a:t>
          </a:r>
          <a:endParaRPr lang="zh-TW" sz="6500" kern="1200" dirty="0">
            <a:solidFill>
              <a:schemeClr val="bg1"/>
            </a:solidFill>
          </a:endParaRPr>
        </a:p>
      </dsp:txBody>
      <dsp:txXfrm>
        <a:off x="83711" y="84493"/>
        <a:ext cx="3124418" cy="1547414"/>
      </dsp:txXfrm>
    </dsp:sp>
    <dsp:sp modelId="{D43A6BE2-CF91-434A-9267-9E7BE4995D15}">
      <dsp:nvSpPr>
        <dsp:cNvPr id="0" name=""/>
        <dsp:cNvSpPr/>
      </dsp:nvSpPr>
      <dsp:spPr>
        <a:xfrm>
          <a:off x="3291839" y="1886760"/>
          <a:ext cx="4937760" cy="1714836"/>
        </a:xfrm>
        <a:prstGeom prst="rightArrow">
          <a:avLst>
            <a:gd name="adj1" fmla="val 75000"/>
            <a:gd name="adj2" fmla="val 5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24130" tIns="24130" rIns="24130" bIns="24130" numCol="1" spcCol="1270" anchor="t" anchorCtr="0">
          <a:noAutofit/>
        </a:bodyPr>
        <a:lstStyle/>
        <a:p>
          <a:pPr marL="285750" lvl="1" indent="-285750" algn="l" defTabSz="1689100">
            <a:lnSpc>
              <a:spcPct val="90000"/>
            </a:lnSpc>
            <a:spcBef>
              <a:spcPct val="0"/>
            </a:spcBef>
            <a:spcAft>
              <a:spcPct val="15000"/>
            </a:spcAft>
            <a:buChar char="••"/>
          </a:pPr>
          <a:r>
            <a:rPr kumimoji="1" lang="en-US" sz="3800" kern="1200" dirty="0" smtClean="0"/>
            <a:t>Non-marketing research objective</a:t>
          </a:r>
          <a:endParaRPr lang="zh-TW" altLang="en-US" sz="3800" kern="1200" dirty="0"/>
        </a:p>
      </dsp:txBody>
      <dsp:txXfrm>
        <a:off x="3291839" y="2101115"/>
        <a:ext cx="4294697" cy="1286127"/>
      </dsp:txXfrm>
    </dsp:sp>
    <dsp:sp modelId="{D45525A6-8CF8-4D53-B051-29A1F16BD1C8}">
      <dsp:nvSpPr>
        <dsp:cNvPr id="0" name=""/>
        <dsp:cNvSpPr/>
      </dsp:nvSpPr>
      <dsp:spPr>
        <a:xfrm>
          <a:off x="0" y="1886760"/>
          <a:ext cx="3291840" cy="1714836"/>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47650" tIns="123825" rIns="247650" bIns="123825" numCol="1" spcCol="1270" anchor="ctr" anchorCtr="0">
          <a:noAutofit/>
        </a:bodyPr>
        <a:lstStyle/>
        <a:p>
          <a:pPr lvl="0" algn="ctr" defTabSz="2889250" rtl="0">
            <a:lnSpc>
              <a:spcPct val="90000"/>
            </a:lnSpc>
            <a:spcBef>
              <a:spcPct val="0"/>
            </a:spcBef>
            <a:spcAft>
              <a:spcPct val="35000"/>
            </a:spcAft>
          </a:pPr>
          <a:r>
            <a:rPr kumimoji="1" lang="el-GR" sz="6500" kern="1200" dirty="0" smtClean="0">
              <a:latin typeface="Arial"/>
              <a:cs typeface="Arial"/>
            </a:rPr>
            <a:t>Χ</a:t>
          </a:r>
          <a:endParaRPr kumimoji="1" lang="en-US" sz="6500" kern="1200" dirty="0"/>
        </a:p>
      </dsp:txBody>
      <dsp:txXfrm>
        <a:off x="83711" y="1970471"/>
        <a:ext cx="3124418" cy="1547414"/>
      </dsp:txXfrm>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BE1451-465F-4313-8B0A-686B15CB2CF9}">
      <dsp:nvSpPr>
        <dsp:cNvPr id="0" name=""/>
        <dsp:cNvSpPr/>
      </dsp:nvSpPr>
      <dsp:spPr>
        <a:xfrm>
          <a:off x="228581" y="1832"/>
          <a:ext cx="8686836" cy="2723658"/>
        </a:xfrm>
        <a:prstGeom prst="roundRect">
          <a:avLst/>
        </a:prstGeom>
        <a:solidFill>
          <a:srgbClr val="00B05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1440" tIns="45720" rIns="91440" bIns="45720" numCol="1" spcCol="1270" anchor="ctr" anchorCtr="0">
          <a:noAutofit/>
        </a:bodyPr>
        <a:lstStyle/>
        <a:p>
          <a:pPr lvl="0" algn="l" defTabSz="1066800" rtl="0">
            <a:lnSpc>
              <a:spcPct val="90000"/>
            </a:lnSpc>
            <a:spcBef>
              <a:spcPct val="0"/>
            </a:spcBef>
            <a:spcAft>
              <a:spcPct val="35000"/>
            </a:spcAft>
          </a:pPr>
          <a:r>
            <a:rPr kumimoji="1" lang="en-US" sz="2400" kern="1200" dirty="0" smtClean="0"/>
            <a:t>1. Did the respondents buy frequently?</a:t>
          </a:r>
          <a:br>
            <a:rPr kumimoji="1" lang="en-US" sz="2400" kern="1200" dirty="0" smtClean="0"/>
          </a:br>
          <a:r>
            <a:rPr kumimoji="1" lang="en-US" sz="2400" kern="1200" dirty="0" smtClean="0"/>
            <a:t>- </a:t>
          </a:r>
          <a:r>
            <a:rPr kumimoji="1" lang="en-US" sz="2400" i="1" kern="1200" dirty="0" smtClean="0"/>
            <a:t>The total response of a) &amp; b) (representing frequent purchase) is 10. </a:t>
          </a:r>
          <a:br>
            <a:rPr kumimoji="1" lang="en-US" sz="2400" i="1" kern="1200" dirty="0" smtClean="0"/>
          </a:br>
          <a:r>
            <a:rPr kumimoji="1" lang="en-US" sz="2400" i="1" kern="1200" dirty="0" smtClean="0"/>
            <a:t>- Also, the total response of c) &amp; d) (representing infrequent purchase) is 10.</a:t>
          </a:r>
          <a:br>
            <a:rPr kumimoji="1" lang="en-US" sz="2400" i="1" kern="1200" dirty="0" smtClean="0"/>
          </a:br>
          <a:r>
            <a:rPr kumimoji="1" lang="en-US" sz="2400" i="1" kern="1200" dirty="0" smtClean="0"/>
            <a:t>- Hence, we cannot say that the respondents buy frequently or infrequently.</a:t>
          </a:r>
          <a:endParaRPr lang="zh-TW" sz="2400" kern="1200" dirty="0"/>
        </a:p>
      </dsp:txBody>
      <dsp:txXfrm>
        <a:off x="361539" y="134790"/>
        <a:ext cx="8420920" cy="2457742"/>
      </dsp:txXfrm>
    </dsp:sp>
    <dsp:sp modelId="{0EAF48E3-1213-49E7-9941-D3EA55B29B3A}">
      <dsp:nvSpPr>
        <dsp:cNvPr id="0" name=""/>
        <dsp:cNvSpPr/>
      </dsp:nvSpPr>
      <dsp:spPr>
        <a:xfrm>
          <a:off x="228581" y="2861674"/>
          <a:ext cx="8686836" cy="1792630"/>
        </a:xfrm>
        <a:prstGeom prst="roundRect">
          <a:avLst/>
        </a:prstGeom>
        <a:solidFill>
          <a:schemeClr val="accent1">
            <a:lumMod val="75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1440" tIns="45720" rIns="91440" bIns="45720" numCol="1" spcCol="1270" anchor="ctr" anchorCtr="0">
          <a:noAutofit/>
        </a:bodyPr>
        <a:lstStyle/>
        <a:p>
          <a:pPr lvl="0" algn="l" defTabSz="1066800" rtl="0">
            <a:lnSpc>
              <a:spcPct val="90000"/>
            </a:lnSpc>
            <a:spcBef>
              <a:spcPct val="0"/>
            </a:spcBef>
            <a:spcAft>
              <a:spcPct val="35000"/>
            </a:spcAft>
          </a:pPr>
          <a:r>
            <a:rPr kumimoji="1" lang="en-US" sz="2400" kern="1200" dirty="0" smtClean="0"/>
            <a:t>2. Did the Male or Female respondents buy more frequently?</a:t>
          </a:r>
        </a:p>
        <a:p>
          <a:pPr lvl="0" algn="l" defTabSz="1066800" rtl="0">
            <a:lnSpc>
              <a:spcPct val="90000"/>
            </a:lnSpc>
            <a:spcBef>
              <a:spcPct val="0"/>
            </a:spcBef>
            <a:spcAft>
              <a:spcPct val="35000"/>
            </a:spcAft>
          </a:pPr>
          <a:r>
            <a:rPr kumimoji="1" lang="en-US" sz="2400" i="1" kern="1200" dirty="0" smtClean="0"/>
            <a:t>- More Male respondents (8+0) choose (a) &amp; (b)</a:t>
          </a:r>
          <a:br>
            <a:rPr kumimoji="1" lang="en-US" sz="2400" i="1" kern="1200" dirty="0" smtClean="0"/>
          </a:br>
          <a:r>
            <a:rPr kumimoji="1" lang="en-US" sz="2400" i="1" kern="1200" dirty="0" smtClean="0"/>
            <a:t>- More Female respondents (0+8) choose (c) &amp; (d). </a:t>
          </a:r>
          <a:br>
            <a:rPr kumimoji="1" lang="en-US" sz="2400" i="1" kern="1200" dirty="0" smtClean="0"/>
          </a:br>
          <a:r>
            <a:rPr kumimoji="1" lang="en-US" sz="2400" i="1" kern="1200" dirty="0" smtClean="0"/>
            <a:t>- Hence, Males buy more frequently than Females.</a:t>
          </a:r>
          <a:endParaRPr lang="zh-TW" sz="2400" kern="1200" dirty="0"/>
        </a:p>
      </dsp:txBody>
      <dsp:txXfrm>
        <a:off x="316090" y="2949183"/>
        <a:ext cx="8511818" cy="1617612"/>
      </dsp:txXfrm>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AE5BAA-58F1-4A4E-8CDE-AC760ACEBE55}">
      <dsp:nvSpPr>
        <dsp:cNvPr id="0" name=""/>
        <dsp:cNvSpPr/>
      </dsp:nvSpPr>
      <dsp:spPr>
        <a:xfrm>
          <a:off x="1026527" y="810177"/>
          <a:ext cx="3007304" cy="1044397"/>
        </a:xfrm>
        <a:prstGeom prst="ellipse">
          <a:avLst/>
        </a:prstGeom>
        <a:solidFill>
          <a:schemeClr val="accent4">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68E4F83-7701-4E0C-960C-A95529008F4E}">
      <dsp:nvSpPr>
        <dsp:cNvPr id="0" name=""/>
        <dsp:cNvSpPr/>
      </dsp:nvSpPr>
      <dsp:spPr>
        <a:xfrm>
          <a:off x="2243437" y="3367552"/>
          <a:ext cx="582811" cy="372999"/>
        </a:xfrm>
        <a:prstGeom prst="downArrow">
          <a:avLst/>
        </a:prstGeom>
        <a:gradFill rotWithShape="0">
          <a:gsLst>
            <a:gs pos="0">
              <a:schemeClr val="accent4">
                <a:tint val="40000"/>
                <a:hueOff val="0"/>
                <a:satOff val="0"/>
                <a:lumOff val="0"/>
                <a:alphaOff val="0"/>
                <a:shade val="51000"/>
                <a:satMod val="130000"/>
              </a:schemeClr>
            </a:gs>
            <a:gs pos="80000">
              <a:schemeClr val="accent4">
                <a:tint val="40000"/>
                <a:hueOff val="0"/>
                <a:satOff val="0"/>
                <a:lumOff val="0"/>
                <a:alphaOff val="0"/>
                <a:shade val="93000"/>
                <a:satMod val="130000"/>
              </a:schemeClr>
            </a:gs>
            <a:gs pos="100000">
              <a:schemeClr val="accent4">
                <a:tint val="4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dsp:style>
    </dsp:sp>
    <dsp:sp modelId="{C5D23BF7-C70B-4DA2-B08A-CF0691BF182A}">
      <dsp:nvSpPr>
        <dsp:cNvPr id="0" name=""/>
        <dsp:cNvSpPr/>
      </dsp:nvSpPr>
      <dsp:spPr>
        <a:xfrm>
          <a:off x="386927" y="3665951"/>
          <a:ext cx="4295829" cy="699373"/>
        </a:xfrm>
        <a:prstGeom prst="rect">
          <a:avLst/>
        </a:prstGeom>
        <a:solidFill>
          <a:schemeClr val="accent2"/>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2"/>
        </a:fillRef>
        <a:effectRef idx="1">
          <a:schemeClr val="accent2"/>
        </a:effectRef>
        <a:fontRef idx="minor">
          <a:schemeClr val="lt1"/>
        </a:fontRef>
      </dsp:style>
      <dsp:txBody>
        <a:bodyPr spcFirstLastPara="0" vert="horz" wrap="square" lIns="142240" tIns="142240" rIns="142240" bIns="142240" numCol="1" spcCol="1270" anchor="ctr" anchorCtr="0">
          <a:noAutofit/>
        </a:bodyPr>
        <a:lstStyle/>
        <a:p>
          <a:pPr lvl="0" algn="ctr" defTabSz="889000" rtl="0">
            <a:lnSpc>
              <a:spcPct val="90000"/>
            </a:lnSpc>
            <a:spcBef>
              <a:spcPct val="0"/>
            </a:spcBef>
            <a:spcAft>
              <a:spcPct val="35000"/>
            </a:spcAft>
          </a:pPr>
          <a:r>
            <a:rPr kumimoji="1" lang="en-US" sz="2000" kern="1200" dirty="0" smtClean="0"/>
            <a:t>Reliable marketing research result</a:t>
          </a:r>
          <a:endParaRPr lang="zh-TW" sz="2000" kern="1200" dirty="0"/>
        </a:p>
      </dsp:txBody>
      <dsp:txXfrm>
        <a:off x="386927" y="3665951"/>
        <a:ext cx="4295829" cy="699373"/>
      </dsp:txXfrm>
    </dsp:sp>
    <dsp:sp modelId="{4B41FCD1-155C-4F89-9573-70C3D5FA1B69}">
      <dsp:nvSpPr>
        <dsp:cNvPr id="0" name=""/>
        <dsp:cNvSpPr/>
      </dsp:nvSpPr>
      <dsp:spPr>
        <a:xfrm>
          <a:off x="1164345" y="1447811"/>
          <a:ext cx="2661129" cy="1049059"/>
        </a:xfrm>
        <a:prstGeom prst="ellipse">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0320" tIns="20320" rIns="20320" bIns="20320" numCol="1" spcCol="1270" anchor="ctr" anchorCtr="0">
          <a:noAutofit/>
        </a:bodyPr>
        <a:lstStyle/>
        <a:p>
          <a:pPr lvl="0" algn="l" defTabSz="711200" rtl="0">
            <a:lnSpc>
              <a:spcPct val="90000"/>
            </a:lnSpc>
            <a:spcBef>
              <a:spcPct val="0"/>
            </a:spcBef>
            <a:spcAft>
              <a:spcPct val="35000"/>
            </a:spcAft>
          </a:pPr>
          <a:r>
            <a:rPr lang="en-US" altLang="zh-TW" sz="1600" kern="1200" dirty="0" smtClean="0"/>
            <a:t>Bigger sample size</a:t>
          </a:r>
          <a:endParaRPr lang="zh-TW" sz="1600" kern="1200" dirty="0"/>
        </a:p>
      </dsp:txBody>
      <dsp:txXfrm>
        <a:off x="1554058" y="1601442"/>
        <a:ext cx="1881703" cy="741797"/>
      </dsp:txXfrm>
    </dsp:sp>
    <dsp:sp modelId="{DED9188B-38A1-4523-99BA-F2704E72C38C}">
      <dsp:nvSpPr>
        <dsp:cNvPr id="0" name=""/>
        <dsp:cNvSpPr/>
      </dsp:nvSpPr>
      <dsp:spPr>
        <a:xfrm>
          <a:off x="540358" y="364529"/>
          <a:ext cx="3828040" cy="992788"/>
        </a:xfrm>
        <a:prstGeom prst="ellipse">
          <a:avLst/>
        </a:prstGeom>
        <a:gradFill rotWithShape="0">
          <a:gsLst>
            <a:gs pos="0">
              <a:schemeClr val="accent4">
                <a:hueOff val="3600000"/>
                <a:satOff val="49122"/>
                <a:lumOff val="77647"/>
                <a:alphaOff val="0"/>
                <a:shade val="51000"/>
                <a:satMod val="130000"/>
              </a:schemeClr>
            </a:gs>
            <a:gs pos="80000">
              <a:schemeClr val="accent4">
                <a:hueOff val="3600000"/>
                <a:satOff val="49122"/>
                <a:lumOff val="77647"/>
                <a:alphaOff val="0"/>
                <a:shade val="93000"/>
                <a:satMod val="130000"/>
              </a:schemeClr>
            </a:gs>
            <a:gs pos="100000">
              <a:schemeClr val="accent4">
                <a:hueOff val="3600000"/>
                <a:satOff val="49122"/>
                <a:lumOff val="77647"/>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0320" tIns="20320" rIns="20320" bIns="20320" numCol="1" spcCol="1270" anchor="ctr" anchorCtr="0">
          <a:noAutofit/>
        </a:bodyPr>
        <a:lstStyle/>
        <a:p>
          <a:pPr lvl="0" algn="l" defTabSz="711200" rtl="0">
            <a:lnSpc>
              <a:spcPct val="90000"/>
            </a:lnSpc>
            <a:spcBef>
              <a:spcPct val="0"/>
            </a:spcBef>
            <a:spcAft>
              <a:spcPct val="35000"/>
            </a:spcAft>
          </a:pPr>
          <a:r>
            <a:rPr lang="en-US" altLang="zh-TW" sz="1600" kern="1200" dirty="0" smtClean="0"/>
            <a:t>Carefully designed questions</a:t>
          </a:r>
          <a:endParaRPr lang="zh-TW" sz="1600" kern="1200" dirty="0"/>
        </a:p>
      </dsp:txBody>
      <dsp:txXfrm>
        <a:off x="1100961" y="509919"/>
        <a:ext cx="2706834" cy="702008"/>
      </dsp:txXfrm>
    </dsp:sp>
    <dsp:sp modelId="{06BAB649-5406-40E5-8C01-4BD84F68D274}">
      <dsp:nvSpPr>
        <dsp:cNvPr id="0" name=""/>
        <dsp:cNvSpPr/>
      </dsp:nvSpPr>
      <dsp:spPr>
        <a:xfrm>
          <a:off x="355446" y="0"/>
          <a:ext cx="4205331" cy="3399617"/>
        </a:xfrm>
        <a:prstGeom prst="funnel">
          <a:avLst/>
        </a:prstGeom>
        <a:solidFill>
          <a:schemeClr val="lt1">
            <a:alpha val="40000"/>
            <a:hueOff val="0"/>
            <a:satOff val="0"/>
            <a:lumOff val="0"/>
            <a:alphaOff val="0"/>
          </a:schemeClr>
        </a:solidFill>
        <a:ln w="9525" cap="flat" cmpd="sng" algn="ctr">
          <a:solidFill>
            <a:schemeClr val="accent4">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B8FA3E-FC03-45E8-8E78-2AB3695A813B}">
      <dsp:nvSpPr>
        <dsp:cNvPr id="0" name=""/>
        <dsp:cNvSpPr/>
      </dsp:nvSpPr>
      <dsp:spPr>
        <a:xfrm>
          <a:off x="930955" y="1149364"/>
          <a:ext cx="2890575" cy="1003858"/>
        </a:xfrm>
        <a:prstGeom prst="ellipse">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21C03F9-149F-4521-A644-E5BB34E2799A}">
      <dsp:nvSpPr>
        <dsp:cNvPr id="0" name=""/>
        <dsp:cNvSpPr/>
      </dsp:nvSpPr>
      <dsp:spPr>
        <a:xfrm>
          <a:off x="2100629" y="3607473"/>
          <a:ext cx="560189" cy="358520"/>
        </a:xfrm>
        <a:prstGeom prst="downArrow">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B879959-2258-4A44-952E-3A5636C5B009}">
      <dsp:nvSpPr>
        <dsp:cNvPr id="0" name=""/>
        <dsp:cNvSpPr/>
      </dsp:nvSpPr>
      <dsp:spPr>
        <a:xfrm>
          <a:off x="361959" y="4214129"/>
          <a:ext cx="4037528" cy="672226"/>
        </a:xfrm>
        <a:prstGeom prst="rect">
          <a:avLst/>
        </a:prstGeom>
        <a:solidFill>
          <a:schemeClr val="accent1"/>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1"/>
        </a:fillRef>
        <a:effectRef idx="1">
          <a:schemeClr val="accent1"/>
        </a:effectRef>
        <a:fontRef idx="minor">
          <a:schemeClr val="lt1"/>
        </a:fontRef>
      </dsp:style>
      <dsp:txBody>
        <a:bodyPr spcFirstLastPara="0" vert="horz" wrap="square" lIns="163576" tIns="163576" rIns="163576" bIns="163576" numCol="1" spcCol="1270" anchor="ctr" anchorCtr="0">
          <a:noAutofit/>
        </a:bodyPr>
        <a:lstStyle/>
        <a:p>
          <a:pPr lvl="0" algn="ctr" defTabSz="1022350" rtl="0">
            <a:lnSpc>
              <a:spcPct val="90000"/>
            </a:lnSpc>
            <a:spcBef>
              <a:spcPct val="0"/>
            </a:spcBef>
            <a:spcAft>
              <a:spcPct val="35000"/>
            </a:spcAft>
          </a:pPr>
          <a:r>
            <a:rPr kumimoji="1" lang="en-US" sz="2300" kern="1200" dirty="0" smtClean="0"/>
            <a:t>Quality of recommendation</a:t>
          </a:r>
          <a:endParaRPr lang="en-US" sz="2300" kern="1200" dirty="0"/>
        </a:p>
      </dsp:txBody>
      <dsp:txXfrm>
        <a:off x="361959" y="4214129"/>
        <a:ext cx="4037528" cy="672226"/>
      </dsp:txXfrm>
    </dsp:sp>
    <dsp:sp modelId="{46E8A0FC-A6FB-4F77-905E-33E9C5949ED6}">
      <dsp:nvSpPr>
        <dsp:cNvPr id="0" name=""/>
        <dsp:cNvSpPr/>
      </dsp:nvSpPr>
      <dsp:spPr>
        <a:xfrm>
          <a:off x="1271589" y="2393252"/>
          <a:ext cx="2257441" cy="683342"/>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rtl="0">
            <a:lnSpc>
              <a:spcPct val="90000"/>
            </a:lnSpc>
            <a:spcBef>
              <a:spcPct val="0"/>
            </a:spcBef>
            <a:spcAft>
              <a:spcPct val="35000"/>
            </a:spcAft>
          </a:pPr>
          <a:r>
            <a:rPr kumimoji="1" lang="en-US" altLang="zh-TW" sz="1800" kern="1200" dirty="0" smtClean="0"/>
            <a:t>Experience</a:t>
          </a:r>
          <a:endParaRPr kumimoji="1" lang="zh-TW" sz="1800" kern="1200" dirty="0"/>
        </a:p>
      </dsp:txBody>
      <dsp:txXfrm>
        <a:off x="1602184" y="2493325"/>
        <a:ext cx="1596251" cy="483196"/>
      </dsp:txXfrm>
    </dsp:sp>
    <dsp:sp modelId="{8F8485A7-E3C5-4891-9BAA-419016C6AC46}">
      <dsp:nvSpPr>
        <dsp:cNvPr id="0" name=""/>
        <dsp:cNvSpPr/>
      </dsp:nvSpPr>
      <dsp:spPr>
        <a:xfrm>
          <a:off x="542932" y="904884"/>
          <a:ext cx="3627987" cy="100834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rtl="0">
            <a:lnSpc>
              <a:spcPct val="90000"/>
            </a:lnSpc>
            <a:spcBef>
              <a:spcPct val="0"/>
            </a:spcBef>
            <a:spcAft>
              <a:spcPct val="35000"/>
            </a:spcAft>
          </a:pPr>
          <a:r>
            <a:rPr kumimoji="1" lang="en-US" altLang="zh-TW" sz="1800" kern="1200" dirty="0" smtClean="0"/>
            <a:t>Business knowledge</a:t>
          </a:r>
          <a:endParaRPr kumimoji="1" lang="zh-TW" sz="1800" kern="1200" dirty="0"/>
        </a:p>
      </dsp:txBody>
      <dsp:txXfrm>
        <a:off x="1074238" y="1052552"/>
        <a:ext cx="2565375" cy="713004"/>
      </dsp:txXfrm>
    </dsp:sp>
    <dsp:sp modelId="{946D74D9-509F-4698-AE2F-3325A8DBD892}">
      <dsp:nvSpPr>
        <dsp:cNvPr id="0" name=""/>
        <dsp:cNvSpPr/>
      </dsp:nvSpPr>
      <dsp:spPr>
        <a:xfrm>
          <a:off x="230458" y="402362"/>
          <a:ext cx="4300530" cy="3757167"/>
        </a:xfrm>
        <a:prstGeom prst="funnel">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6D0770-5BC3-442F-95D9-0183F96122A2}">
      <dsp:nvSpPr>
        <dsp:cNvPr id="0" name=""/>
        <dsp:cNvSpPr/>
      </dsp:nvSpPr>
      <dsp:spPr>
        <a:xfrm>
          <a:off x="1291229" y="2299"/>
          <a:ext cx="7641307" cy="4705052"/>
        </a:xfrm>
        <a:prstGeom prst="rightArrow">
          <a:avLst>
            <a:gd name="adj1" fmla="val 75000"/>
            <a:gd name="adj2" fmla="val 5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605" tIns="14605" rIns="14605" bIns="14605" numCol="1" spcCol="1270" anchor="ctr" anchorCtr="0">
          <a:noAutofit/>
        </a:bodyPr>
        <a:lstStyle/>
        <a:p>
          <a:pPr marL="228600" marR="0" lvl="1" indent="-228600" algn="l" defTabSz="914400" rtl="0" eaLnBrk="1" fontAlgn="auto" latinLnBrk="0" hangingPunct="1">
            <a:lnSpc>
              <a:spcPct val="100000"/>
            </a:lnSpc>
            <a:spcBef>
              <a:spcPct val="0"/>
            </a:spcBef>
            <a:spcAft>
              <a:spcPts val="0"/>
            </a:spcAft>
            <a:buClrTx/>
            <a:buSzTx/>
            <a:buFontTx/>
            <a:buChar char="••"/>
            <a:tabLst/>
            <a:defRPr/>
          </a:pPr>
          <a:r>
            <a:rPr kumimoji="1" lang="en-US" sz="2250" b="0" kern="1200" dirty="0" smtClean="0"/>
            <a:t>to understand why customers buy or not buy a product</a:t>
          </a:r>
          <a:endParaRPr lang="zh-TW" altLang="en-US" sz="2250" b="0" kern="1200" dirty="0"/>
        </a:p>
        <a:p>
          <a:pPr marL="228600" marR="0" lvl="1" indent="-228600" algn="l" defTabSz="914400" rtl="0" eaLnBrk="1" fontAlgn="auto" latinLnBrk="0" hangingPunct="1">
            <a:lnSpc>
              <a:spcPct val="100000"/>
            </a:lnSpc>
            <a:spcBef>
              <a:spcPct val="0"/>
            </a:spcBef>
            <a:spcAft>
              <a:spcPts val="0"/>
            </a:spcAft>
            <a:buClrTx/>
            <a:buSzTx/>
            <a:buFontTx/>
            <a:buChar char="••"/>
            <a:tabLst/>
            <a:defRPr/>
          </a:pPr>
          <a:r>
            <a:rPr kumimoji="1" lang="en-US" sz="2250" b="0" kern="1200" dirty="0" smtClean="0"/>
            <a:t>to see if customers would accept a price increase</a:t>
          </a:r>
          <a:endParaRPr kumimoji="1" lang="zh-TW" altLang="en-US" sz="2250" b="0" kern="1200" dirty="0"/>
        </a:p>
        <a:p>
          <a:pPr marL="228600" marR="0" lvl="1" indent="-228600" algn="l" defTabSz="914400" rtl="0" eaLnBrk="1" fontAlgn="auto" latinLnBrk="0" hangingPunct="1">
            <a:lnSpc>
              <a:spcPct val="100000"/>
            </a:lnSpc>
            <a:spcBef>
              <a:spcPct val="0"/>
            </a:spcBef>
            <a:spcAft>
              <a:spcPts val="0"/>
            </a:spcAft>
            <a:buClrTx/>
            <a:buSzTx/>
            <a:buFontTx/>
            <a:buChar char="••"/>
            <a:tabLst/>
            <a:defRPr/>
          </a:pPr>
          <a:r>
            <a:rPr kumimoji="1" lang="en-US" sz="2250" b="0" kern="1200" dirty="0" smtClean="0"/>
            <a:t>to </a:t>
          </a:r>
          <a:r>
            <a:rPr kumimoji="1" lang="en-US" altLang="zh-CN" sz="2250" b="0" kern="1200" dirty="0" smtClean="0"/>
            <a:t>reveal</a:t>
          </a:r>
          <a:r>
            <a:rPr kumimoji="1" lang="en-US" sz="2250" b="0" kern="1200" dirty="0" smtClean="0"/>
            <a:t> how competitors will react to our advertising campaign</a:t>
          </a:r>
          <a:endParaRPr kumimoji="1" lang="zh-TW" altLang="en-US" sz="2250" b="0" kern="1200" dirty="0"/>
        </a:p>
        <a:p>
          <a:pPr marL="228600" marR="0" lvl="2" indent="-228600" algn="l" defTabSz="914400" rtl="0" eaLnBrk="1" fontAlgn="auto" latinLnBrk="0" hangingPunct="1">
            <a:lnSpc>
              <a:spcPct val="100000"/>
            </a:lnSpc>
            <a:spcBef>
              <a:spcPct val="0"/>
            </a:spcBef>
            <a:spcAft>
              <a:spcPts val="0"/>
            </a:spcAft>
            <a:buClrTx/>
            <a:buSzTx/>
            <a:buFontTx/>
            <a:buChar char="••"/>
            <a:tabLst/>
            <a:defRPr/>
          </a:pPr>
          <a:r>
            <a:rPr kumimoji="1" lang="en-US" sz="2250" b="0" kern="1200" dirty="0" smtClean="0"/>
            <a:t>to evaluate the design of a product package</a:t>
          </a:r>
          <a:endParaRPr kumimoji="1" lang="zh-TW" altLang="en-US" sz="2250" b="0" kern="1200" dirty="0"/>
        </a:p>
        <a:p>
          <a:pPr marL="228600" marR="0" lvl="1" indent="-228600" algn="l" defTabSz="914400" rtl="0" eaLnBrk="1" fontAlgn="auto" latinLnBrk="0" hangingPunct="1">
            <a:lnSpc>
              <a:spcPct val="100000"/>
            </a:lnSpc>
            <a:spcBef>
              <a:spcPct val="0"/>
            </a:spcBef>
            <a:spcAft>
              <a:spcPts val="0"/>
            </a:spcAft>
            <a:buClrTx/>
            <a:buSzTx/>
            <a:buFontTx/>
            <a:buChar char="••"/>
            <a:tabLst/>
            <a:defRPr/>
          </a:pPr>
          <a:r>
            <a:rPr kumimoji="1" lang="en-US" sz="2250" b="0" kern="1200" dirty="0" smtClean="0"/>
            <a:t>to see if customers will like the new brand name</a:t>
          </a:r>
          <a:endParaRPr kumimoji="1" lang="zh-TW" altLang="en-US" sz="2250" b="0" kern="1200" dirty="0"/>
        </a:p>
        <a:p>
          <a:pPr marL="228600" marR="0" lvl="1" indent="-228600" algn="l" defTabSz="914400" rtl="0" eaLnBrk="1" fontAlgn="auto" latinLnBrk="0" hangingPunct="1">
            <a:lnSpc>
              <a:spcPct val="100000"/>
            </a:lnSpc>
            <a:spcBef>
              <a:spcPct val="0"/>
            </a:spcBef>
            <a:spcAft>
              <a:spcPts val="0"/>
            </a:spcAft>
            <a:buClrTx/>
            <a:buSzTx/>
            <a:buFontTx/>
            <a:buChar char="••"/>
            <a:tabLst/>
            <a:defRPr/>
          </a:pPr>
          <a:r>
            <a:rPr kumimoji="1" lang="en-US" sz="2250" b="0" kern="1200" dirty="0" smtClean="0"/>
            <a:t>to</a:t>
          </a:r>
          <a:r>
            <a:rPr kumimoji="1" lang="zh-TW" altLang="en-US" sz="2250" b="0" kern="1200" dirty="0" smtClean="0"/>
            <a:t> </a:t>
          </a:r>
          <a:r>
            <a:rPr kumimoji="1" lang="en-GB" altLang="zh-TW" sz="2250" b="0" kern="1200" dirty="0" smtClean="0"/>
            <a:t>determine </a:t>
          </a:r>
          <a:r>
            <a:rPr kumimoji="1" lang="en-US" sz="2250" b="0" kern="1200" dirty="0" smtClean="0"/>
            <a:t>if a new store should be set up in TST or not</a:t>
          </a:r>
          <a:endParaRPr kumimoji="1" lang="zh-TW" altLang="en-US" sz="2250" b="0" kern="1200" dirty="0"/>
        </a:p>
        <a:p>
          <a:pPr marL="228600" marR="0" lvl="1" indent="-228600" algn="l" defTabSz="914400" rtl="0" eaLnBrk="1" fontAlgn="auto" latinLnBrk="0" hangingPunct="1">
            <a:lnSpc>
              <a:spcPct val="100000"/>
            </a:lnSpc>
            <a:spcBef>
              <a:spcPct val="0"/>
            </a:spcBef>
            <a:spcAft>
              <a:spcPts val="0"/>
            </a:spcAft>
            <a:buClrTx/>
            <a:buSzTx/>
            <a:buFontTx/>
            <a:buChar char="••"/>
            <a:tabLst/>
            <a:defRPr/>
          </a:pPr>
          <a:r>
            <a:rPr kumimoji="1" lang="en-US" sz="2250" b="0" kern="1200" dirty="0" smtClean="0"/>
            <a:t>to study whether the secondary school students have the consumption to buy a new</a:t>
          </a:r>
          <a:r>
            <a:rPr kumimoji="1" lang="en-US" sz="2250" b="0" kern="1200" dirty="0" smtClean="0">
              <a:solidFill>
                <a:schemeClr val="tx1"/>
              </a:solidFill>
            </a:rPr>
            <a:t> mobile </a:t>
          </a:r>
          <a:r>
            <a:rPr kumimoji="1" lang="en-US" sz="2250" b="0" kern="1200" dirty="0" smtClean="0"/>
            <a:t>game</a:t>
          </a:r>
          <a:endParaRPr lang="zh-TW" altLang="en-US" sz="2250" b="0" kern="1200" dirty="0"/>
        </a:p>
      </dsp:txBody>
      <dsp:txXfrm>
        <a:off x="1291229" y="590431"/>
        <a:ext cx="5876913" cy="3528789"/>
      </dsp:txXfrm>
    </dsp:sp>
    <dsp:sp modelId="{14A97904-0BC5-420B-B654-773C3BC752C0}">
      <dsp:nvSpPr>
        <dsp:cNvPr id="0" name=""/>
        <dsp:cNvSpPr/>
      </dsp:nvSpPr>
      <dsp:spPr>
        <a:xfrm>
          <a:off x="0" y="1345615"/>
          <a:ext cx="1241178" cy="20184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0030" tIns="120015" rIns="240030" bIns="120015" numCol="1" spcCol="1270" anchor="ctr" anchorCtr="0">
          <a:noAutofit/>
        </a:bodyPr>
        <a:lstStyle/>
        <a:p>
          <a:pPr lvl="0" algn="ctr" defTabSz="2800350" rtl="0">
            <a:lnSpc>
              <a:spcPct val="90000"/>
            </a:lnSpc>
            <a:spcBef>
              <a:spcPct val="0"/>
            </a:spcBef>
            <a:spcAft>
              <a:spcPct val="35000"/>
            </a:spcAft>
          </a:pPr>
          <a:r>
            <a:rPr kumimoji="1" lang="en-US" sz="6300" kern="1200" dirty="0" smtClean="0">
              <a:solidFill>
                <a:schemeClr val="bg1"/>
              </a:solidFill>
              <a:latin typeface="Arial"/>
              <a:cs typeface="Arial"/>
              <a:sym typeface="Wingdings" panose="05000000000000000000" pitchFamily="2" charset="2"/>
            </a:rPr>
            <a:t></a:t>
          </a:r>
          <a:endParaRPr kumimoji="1" lang="en-US" sz="6300" kern="1200" dirty="0">
            <a:solidFill>
              <a:schemeClr val="bg1"/>
            </a:solidFill>
          </a:endParaRPr>
        </a:p>
      </dsp:txBody>
      <dsp:txXfrm>
        <a:off x="60589" y="1406204"/>
        <a:ext cx="1120000" cy="189724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CA48DE-6776-423A-8CAD-D2250B8A9F8B}">
      <dsp:nvSpPr>
        <dsp:cNvPr id="0" name=""/>
        <dsp:cNvSpPr/>
      </dsp:nvSpPr>
      <dsp:spPr>
        <a:xfrm>
          <a:off x="1053785" y="2120"/>
          <a:ext cx="7751717" cy="4339182"/>
        </a:xfrm>
        <a:prstGeom prst="rightArrow">
          <a:avLst>
            <a:gd name="adj1" fmla="val 75000"/>
            <a:gd name="adj2" fmla="val 5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t" anchorCtr="0">
          <a:noAutofit/>
        </a:bodyPr>
        <a:lstStyle/>
        <a:p>
          <a:pPr marL="228600" marR="0" lvl="1" indent="-228600" algn="l" defTabSz="914400" rtl="0" eaLnBrk="1" fontAlgn="auto" latinLnBrk="0" hangingPunct="1">
            <a:lnSpc>
              <a:spcPct val="100000"/>
            </a:lnSpc>
            <a:spcBef>
              <a:spcPct val="0"/>
            </a:spcBef>
            <a:spcAft>
              <a:spcPts val="0"/>
            </a:spcAft>
            <a:buClrTx/>
            <a:buSzTx/>
            <a:buFontTx/>
            <a:buChar char="••"/>
            <a:tabLst/>
            <a:defRPr/>
          </a:pPr>
          <a:r>
            <a:rPr kumimoji="1" lang="en-US" sz="2400" b="1" kern="1200" dirty="0" smtClean="0"/>
            <a:t>to design the production flow of a factory</a:t>
          </a:r>
          <a:endParaRPr lang="zh-TW" altLang="en-US" sz="2400" b="1" kern="1200" dirty="0"/>
        </a:p>
        <a:p>
          <a:pPr marL="228600" marR="0" lvl="1" indent="-228600" algn="l" defTabSz="914400" rtl="0" eaLnBrk="1" fontAlgn="auto" latinLnBrk="0" hangingPunct="1">
            <a:lnSpc>
              <a:spcPct val="100000"/>
            </a:lnSpc>
            <a:spcBef>
              <a:spcPct val="0"/>
            </a:spcBef>
            <a:spcAft>
              <a:spcPts val="0"/>
            </a:spcAft>
            <a:buClrTx/>
            <a:buSzTx/>
            <a:buFontTx/>
            <a:buChar char="••"/>
            <a:tabLst/>
            <a:defRPr/>
          </a:pPr>
          <a:r>
            <a:rPr kumimoji="1" lang="en-US" sz="2400" b="1" kern="1200" dirty="0" smtClean="0"/>
            <a:t>to decide on the staff training schedule</a:t>
          </a:r>
          <a:endParaRPr lang="zh-TW" altLang="en-US" sz="2400" b="1" kern="1200" dirty="0"/>
        </a:p>
        <a:p>
          <a:pPr marL="228600" marR="0" lvl="1" indent="-228600" algn="l" defTabSz="914400" rtl="0" eaLnBrk="1" fontAlgn="auto" latinLnBrk="0" hangingPunct="1">
            <a:lnSpc>
              <a:spcPct val="100000"/>
            </a:lnSpc>
            <a:spcBef>
              <a:spcPct val="0"/>
            </a:spcBef>
            <a:spcAft>
              <a:spcPts val="0"/>
            </a:spcAft>
            <a:buClrTx/>
            <a:buSzTx/>
            <a:buFontTx/>
            <a:buChar char="••"/>
            <a:tabLst/>
            <a:defRPr/>
          </a:pPr>
          <a:r>
            <a:rPr kumimoji="1" lang="en-US" sz="2400" b="1" kern="1200" dirty="0" smtClean="0"/>
            <a:t>to recruit some customer service people</a:t>
          </a:r>
          <a:endParaRPr lang="zh-TW" altLang="en-US" sz="2400" b="1" kern="1200" dirty="0"/>
        </a:p>
        <a:p>
          <a:pPr marL="228600" marR="0" lvl="1" indent="-228600" algn="l" defTabSz="914400" rtl="0" eaLnBrk="1" fontAlgn="auto" latinLnBrk="0" hangingPunct="1">
            <a:lnSpc>
              <a:spcPct val="100000"/>
            </a:lnSpc>
            <a:spcBef>
              <a:spcPct val="0"/>
            </a:spcBef>
            <a:spcAft>
              <a:spcPts val="0"/>
            </a:spcAft>
            <a:buClrTx/>
            <a:buSzTx/>
            <a:buFontTx/>
            <a:buChar char="••"/>
            <a:tabLst/>
            <a:defRPr/>
          </a:pPr>
          <a:r>
            <a:rPr kumimoji="1" lang="en-US" sz="2400" b="1" kern="1200" dirty="0" smtClean="0"/>
            <a:t>to see if the cost of production can be cut down or not</a:t>
          </a:r>
          <a:endParaRPr lang="zh-TW" altLang="en-US" sz="2400" b="1" kern="1200" dirty="0"/>
        </a:p>
        <a:p>
          <a:pPr marL="228600" marR="0" lvl="1" indent="-228600" algn="l" defTabSz="914400" rtl="0" eaLnBrk="1" fontAlgn="auto" latinLnBrk="0" hangingPunct="1">
            <a:lnSpc>
              <a:spcPct val="100000"/>
            </a:lnSpc>
            <a:spcBef>
              <a:spcPct val="0"/>
            </a:spcBef>
            <a:spcAft>
              <a:spcPts val="0"/>
            </a:spcAft>
            <a:buClrTx/>
            <a:buSzTx/>
            <a:buFontTx/>
            <a:buChar char="••"/>
            <a:tabLst/>
            <a:defRPr/>
          </a:pPr>
          <a:r>
            <a:rPr kumimoji="1" lang="en-US" sz="2400" b="1" kern="1200" dirty="0" smtClean="0"/>
            <a:t>to monitor the number of visitors going into the museum</a:t>
          </a:r>
        </a:p>
      </dsp:txBody>
      <dsp:txXfrm>
        <a:off x="1053785" y="544518"/>
        <a:ext cx="6124524" cy="3254386"/>
      </dsp:txXfrm>
    </dsp:sp>
    <dsp:sp modelId="{F463CB17-0A8D-4D52-84C5-B2C34602C310}">
      <dsp:nvSpPr>
        <dsp:cNvPr id="0" name=""/>
        <dsp:cNvSpPr/>
      </dsp:nvSpPr>
      <dsp:spPr>
        <a:xfrm>
          <a:off x="0" y="1358137"/>
          <a:ext cx="1034353" cy="144637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0980" tIns="110490" rIns="220980" bIns="110490" numCol="1" spcCol="1270" anchor="ctr" anchorCtr="0">
          <a:noAutofit/>
        </a:bodyPr>
        <a:lstStyle/>
        <a:p>
          <a:pPr lvl="0" algn="ctr" defTabSz="2578100" rtl="0">
            <a:lnSpc>
              <a:spcPct val="90000"/>
            </a:lnSpc>
            <a:spcBef>
              <a:spcPct val="0"/>
            </a:spcBef>
            <a:spcAft>
              <a:spcPct val="35000"/>
            </a:spcAft>
          </a:pPr>
          <a:r>
            <a:rPr kumimoji="1" lang="en-US" sz="5800" kern="1200" dirty="0" smtClean="0"/>
            <a:t>X</a:t>
          </a:r>
          <a:endParaRPr kumimoji="1" lang="en-US" sz="5800" kern="1200" dirty="0"/>
        </a:p>
      </dsp:txBody>
      <dsp:txXfrm>
        <a:off x="50493" y="1408630"/>
        <a:ext cx="933367" cy="134539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13C2FE-46EC-4F08-B29C-7941E80BFDC5}">
      <dsp:nvSpPr>
        <dsp:cNvPr id="0" name=""/>
        <dsp:cNvSpPr/>
      </dsp:nvSpPr>
      <dsp:spPr>
        <a:xfrm>
          <a:off x="0" y="0"/>
          <a:ext cx="3248030" cy="3248030"/>
        </a:xfrm>
        <a:prstGeom prst="pie">
          <a:avLst>
            <a:gd name="adj1" fmla="val 5400000"/>
            <a:gd name="adj2" fmla="val 16200000"/>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152411C9-E588-4C4C-928B-0267BCF74231}">
      <dsp:nvSpPr>
        <dsp:cNvPr id="0" name=""/>
        <dsp:cNvSpPr/>
      </dsp:nvSpPr>
      <dsp:spPr>
        <a:xfrm>
          <a:off x="1624015" y="0"/>
          <a:ext cx="6714942" cy="3248030"/>
        </a:xfrm>
        <a:prstGeom prst="rect">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kumimoji="1" lang="en-US" sz="2000" kern="1200" dirty="0" smtClean="0"/>
            <a:t>To understand consumers’ view on the old brand name </a:t>
          </a:r>
          <a:br>
            <a:rPr kumimoji="1" lang="en-US" sz="2000" kern="1200" dirty="0" smtClean="0"/>
          </a:br>
          <a:r>
            <a:rPr kumimoji="1" lang="en-US" sz="2000" kern="1200" dirty="0" smtClean="0"/>
            <a:t>“Fah Heung Yoew </a:t>
          </a:r>
          <a:r>
            <a:rPr kumimoji="1" lang="zh-TW" sz="2000" kern="1200" dirty="0" smtClean="0"/>
            <a:t>花香油” </a:t>
          </a:r>
          <a:endParaRPr lang="zh-TW" sz="2000" kern="1200" dirty="0"/>
        </a:p>
      </dsp:txBody>
      <dsp:txXfrm>
        <a:off x="1624015" y="0"/>
        <a:ext cx="6714942" cy="974411"/>
      </dsp:txXfrm>
    </dsp:sp>
    <dsp:sp modelId="{EEA1481F-897C-49F2-812C-DCA3D53B004B}">
      <dsp:nvSpPr>
        <dsp:cNvPr id="0" name=""/>
        <dsp:cNvSpPr/>
      </dsp:nvSpPr>
      <dsp:spPr>
        <a:xfrm>
          <a:off x="568406" y="974411"/>
          <a:ext cx="2111217" cy="2111217"/>
        </a:xfrm>
        <a:prstGeom prst="pie">
          <a:avLst>
            <a:gd name="adj1" fmla="val 5400000"/>
            <a:gd name="adj2" fmla="val 16200000"/>
          </a:avLst>
        </a:prstGeom>
        <a:gradFill rotWithShape="0">
          <a:gsLst>
            <a:gs pos="0">
              <a:schemeClr val="accent5">
                <a:hueOff val="3600000"/>
                <a:satOff val="-14561"/>
                <a:lumOff val="-16274"/>
                <a:alphaOff val="0"/>
                <a:shade val="51000"/>
                <a:satMod val="130000"/>
              </a:schemeClr>
            </a:gs>
            <a:gs pos="80000">
              <a:schemeClr val="accent5">
                <a:hueOff val="3600000"/>
                <a:satOff val="-14561"/>
                <a:lumOff val="-16274"/>
                <a:alphaOff val="0"/>
                <a:shade val="93000"/>
                <a:satMod val="130000"/>
              </a:schemeClr>
            </a:gs>
            <a:gs pos="100000">
              <a:schemeClr val="accent5">
                <a:hueOff val="3600000"/>
                <a:satOff val="-14561"/>
                <a:lumOff val="-16274"/>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29A404FF-5CC5-4816-B0EB-18653F02A39C}">
      <dsp:nvSpPr>
        <dsp:cNvPr id="0" name=""/>
        <dsp:cNvSpPr/>
      </dsp:nvSpPr>
      <dsp:spPr>
        <a:xfrm>
          <a:off x="1624015" y="974411"/>
          <a:ext cx="6714942" cy="2111217"/>
        </a:xfrm>
        <a:prstGeom prst="rect">
          <a:avLst/>
        </a:prstGeom>
        <a:solidFill>
          <a:schemeClr val="lt1">
            <a:alpha val="90000"/>
            <a:hueOff val="0"/>
            <a:satOff val="0"/>
            <a:lumOff val="0"/>
            <a:alphaOff val="0"/>
          </a:schemeClr>
        </a:solidFill>
        <a:ln w="9525" cap="flat" cmpd="sng" algn="ctr">
          <a:solidFill>
            <a:schemeClr val="accent5">
              <a:hueOff val="3600000"/>
              <a:satOff val="-14561"/>
              <a:lumOff val="-16274"/>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kumimoji="1" lang="en-US" sz="2000" kern="1200" dirty="0" smtClean="0"/>
            <a:t>To compare consumers’ preference on the brand names of “Fah Heung Yoew </a:t>
          </a:r>
          <a:r>
            <a:rPr kumimoji="1" lang="zh-TW" sz="2000" kern="1200" dirty="0" smtClean="0"/>
            <a:t>花香油” </a:t>
          </a:r>
          <a:r>
            <a:rPr kumimoji="1" lang="en-US" sz="2000" kern="1200" dirty="0" smtClean="0"/>
            <a:t>and “Super Cool </a:t>
          </a:r>
          <a:r>
            <a:rPr kumimoji="1" lang="zh-TW" sz="2000" kern="1200" dirty="0" smtClean="0"/>
            <a:t>勁</a:t>
          </a:r>
          <a:r>
            <a:rPr kumimoji="1" lang="zh-TW" altLang="en-US" sz="2000" kern="1200" dirty="0" smtClean="0"/>
            <a:t>涼</a:t>
          </a:r>
          <a:r>
            <a:rPr kumimoji="1" lang="zh-TW" sz="2000" kern="1200" dirty="0" smtClean="0"/>
            <a:t>爽”</a:t>
          </a:r>
          <a:endParaRPr lang="zh-TW" sz="2000" kern="1200" dirty="0"/>
        </a:p>
      </dsp:txBody>
      <dsp:txXfrm>
        <a:off x="1624015" y="974411"/>
        <a:ext cx="6714942" cy="974407"/>
      </dsp:txXfrm>
    </dsp:sp>
    <dsp:sp modelId="{D5F4FB3D-2B5B-4673-B8C0-F7A3AACD30A3}">
      <dsp:nvSpPr>
        <dsp:cNvPr id="0" name=""/>
        <dsp:cNvSpPr/>
      </dsp:nvSpPr>
      <dsp:spPr>
        <a:xfrm>
          <a:off x="1136810" y="1948818"/>
          <a:ext cx="974408" cy="974408"/>
        </a:xfrm>
        <a:prstGeom prst="pie">
          <a:avLst>
            <a:gd name="adj1" fmla="val 5400000"/>
            <a:gd name="adj2" fmla="val 16200000"/>
          </a:avLst>
        </a:prstGeom>
        <a:gradFill rotWithShape="0">
          <a:gsLst>
            <a:gs pos="0">
              <a:schemeClr val="accent5">
                <a:hueOff val="7200000"/>
                <a:satOff val="-29122"/>
                <a:lumOff val="-32549"/>
                <a:alphaOff val="0"/>
                <a:shade val="51000"/>
                <a:satMod val="130000"/>
              </a:schemeClr>
            </a:gs>
            <a:gs pos="80000">
              <a:schemeClr val="accent5">
                <a:hueOff val="7200000"/>
                <a:satOff val="-29122"/>
                <a:lumOff val="-32549"/>
                <a:alphaOff val="0"/>
                <a:shade val="93000"/>
                <a:satMod val="130000"/>
              </a:schemeClr>
            </a:gs>
            <a:gs pos="100000">
              <a:schemeClr val="accent5">
                <a:hueOff val="7200000"/>
                <a:satOff val="-29122"/>
                <a:lumOff val="-32549"/>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0660BA12-0A0A-4D0F-A2EC-715E02B488AA}">
      <dsp:nvSpPr>
        <dsp:cNvPr id="0" name=""/>
        <dsp:cNvSpPr/>
      </dsp:nvSpPr>
      <dsp:spPr>
        <a:xfrm>
          <a:off x="1624015" y="1948818"/>
          <a:ext cx="6714942" cy="974408"/>
        </a:xfrm>
        <a:prstGeom prst="rect">
          <a:avLst/>
        </a:prstGeom>
        <a:solidFill>
          <a:schemeClr val="lt1">
            <a:alpha val="90000"/>
            <a:hueOff val="0"/>
            <a:satOff val="0"/>
            <a:lumOff val="0"/>
            <a:alphaOff val="0"/>
          </a:schemeClr>
        </a:solidFill>
        <a:ln w="9525" cap="flat" cmpd="sng" algn="ctr">
          <a:solidFill>
            <a:schemeClr val="accent5">
              <a:hueOff val="7200000"/>
              <a:satOff val="-29122"/>
              <a:lumOff val="-32549"/>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kumimoji="1" lang="en-US" sz="2000" kern="1200" dirty="0" smtClean="0"/>
            <a:t>To understand the consumers’ views on similar products in the market.</a:t>
          </a:r>
          <a:endParaRPr lang="zh-TW" sz="2000" kern="1200" dirty="0"/>
        </a:p>
      </dsp:txBody>
      <dsp:txXfrm>
        <a:off x="1624015" y="1948818"/>
        <a:ext cx="6714942" cy="97440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990FAF-A09E-41B8-BB33-73A86CE7B451}">
      <dsp:nvSpPr>
        <dsp:cNvPr id="0" name=""/>
        <dsp:cNvSpPr/>
      </dsp:nvSpPr>
      <dsp:spPr>
        <a:xfrm>
          <a:off x="2212063" y="572499"/>
          <a:ext cx="3793710" cy="1317505"/>
        </a:xfrm>
        <a:prstGeom prst="ellipse">
          <a:avLst/>
        </a:prstGeom>
        <a:solidFill>
          <a:schemeClr val="accent5">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026539C-54A1-4FAB-9A42-11299C0B2CB0}">
      <dsp:nvSpPr>
        <dsp:cNvPr id="0" name=""/>
        <dsp:cNvSpPr/>
      </dsp:nvSpPr>
      <dsp:spPr>
        <a:xfrm>
          <a:off x="3747192" y="3798623"/>
          <a:ext cx="735215" cy="470537"/>
        </a:xfrm>
        <a:prstGeom prst="downArrow">
          <a:avLst/>
        </a:prstGeom>
        <a:gradFill rotWithShape="0">
          <a:gsLst>
            <a:gs pos="0">
              <a:schemeClr val="accent5">
                <a:tint val="40000"/>
                <a:hueOff val="0"/>
                <a:satOff val="0"/>
                <a:lumOff val="0"/>
                <a:alphaOff val="0"/>
                <a:shade val="51000"/>
                <a:satMod val="130000"/>
              </a:schemeClr>
            </a:gs>
            <a:gs pos="80000">
              <a:schemeClr val="accent5">
                <a:tint val="40000"/>
                <a:hueOff val="0"/>
                <a:satOff val="0"/>
                <a:lumOff val="0"/>
                <a:alphaOff val="0"/>
                <a:shade val="93000"/>
                <a:satMod val="130000"/>
              </a:schemeClr>
            </a:gs>
            <a:gs pos="100000">
              <a:schemeClr val="accent5">
                <a:tint val="4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dsp:style>
    </dsp:sp>
    <dsp:sp modelId="{FE08AA53-49FD-459A-9F2B-A0FE9BFC57F1}">
      <dsp:nvSpPr>
        <dsp:cNvPr id="0" name=""/>
        <dsp:cNvSpPr/>
      </dsp:nvSpPr>
      <dsp:spPr>
        <a:xfrm>
          <a:off x="948481" y="4405468"/>
          <a:ext cx="6332637" cy="4214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9136" tIns="199136" rIns="199136" bIns="199136" numCol="1" spcCol="1270" anchor="ctr" anchorCtr="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algn="ctr" defTabSz="1244600" rtl="0">
            <a:lnSpc>
              <a:spcPct val="90000"/>
            </a:lnSpc>
            <a:spcBef>
              <a:spcPct val="0"/>
            </a:spcBef>
            <a:spcAft>
              <a:spcPct val="35000"/>
            </a:spcAft>
          </a:pPr>
          <a:r>
            <a:rPr kumimoji="1" lang="en-US" sz="2800" b="1" i="0" kern="1200" cap="none" spc="50" baseline="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Marketing research objectives</a:t>
          </a:r>
          <a:endParaRPr kumimoji="1" lang="en-US" sz="2800" b="1" i="0" kern="1200" cap="none" spc="50" baseline="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dsp:txBody>
      <dsp:txXfrm>
        <a:off x="948481" y="4405468"/>
        <a:ext cx="6332637" cy="421428"/>
      </dsp:txXfrm>
    </dsp:sp>
    <dsp:sp modelId="{827BA326-B773-41B9-BAE7-0077B1AEBE70}">
      <dsp:nvSpPr>
        <dsp:cNvPr id="0" name=""/>
        <dsp:cNvSpPr/>
      </dsp:nvSpPr>
      <dsp:spPr>
        <a:xfrm>
          <a:off x="3438713" y="1900253"/>
          <a:ext cx="2171546" cy="1687384"/>
        </a:xfrm>
        <a:prstGeom prst="ellipse">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rtl="0">
            <a:lnSpc>
              <a:spcPct val="90000"/>
            </a:lnSpc>
            <a:spcBef>
              <a:spcPct val="0"/>
            </a:spcBef>
            <a:spcAft>
              <a:spcPct val="35000"/>
            </a:spcAft>
          </a:pPr>
          <a:r>
            <a:rPr kumimoji="1" lang="en-US" sz="2400" b="0" kern="1200" dirty="0" smtClean="0">
              <a:solidFill>
                <a:schemeClr val="tx1"/>
              </a:solidFill>
            </a:rPr>
            <a:t>Secondary data</a:t>
          </a:r>
          <a:endParaRPr kumimoji="1" lang="en-US" sz="2400" b="0" i="0" kern="1200" baseline="0" dirty="0">
            <a:solidFill>
              <a:schemeClr val="tx1"/>
            </a:solidFill>
          </a:endParaRPr>
        </a:p>
      </dsp:txBody>
      <dsp:txXfrm>
        <a:off x="3756729" y="2147365"/>
        <a:ext cx="1535514" cy="1193160"/>
      </dsp:txXfrm>
    </dsp:sp>
    <dsp:sp modelId="{75D69289-A3AA-4DD7-A15D-B1360ADF4CF6}">
      <dsp:nvSpPr>
        <dsp:cNvPr id="0" name=""/>
        <dsp:cNvSpPr/>
      </dsp:nvSpPr>
      <dsp:spPr>
        <a:xfrm>
          <a:off x="1997233" y="452444"/>
          <a:ext cx="2074727" cy="1692453"/>
        </a:xfrm>
        <a:prstGeom prst="ellipse">
          <a:avLst/>
        </a:prstGeom>
        <a:gradFill rotWithShape="0">
          <a:gsLst>
            <a:gs pos="0">
              <a:schemeClr val="accent5">
                <a:hueOff val="7200000"/>
                <a:satOff val="-29122"/>
                <a:lumOff val="-32549"/>
                <a:alphaOff val="0"/>
                <a:shade val="51000"/>
                <a:satMod val="130000"/>
              </a:schemeClr>
            </a:gs>
            <a:gs pos="80000">
              <a:schemeClr val="accent5">
                <a:hueOff val="7200000"/>
                <a:satOff val="-29122"/>
                <a:lumOff val="-32549"/>
                <a:alphaOff val="0"/>
                <a:shade val="93000"/>
                <a:satMod val="130000"/>
              </a:schemeClr>
            </a:gs>
            <a:gs pos="100000">
              <a:schemeClr val="accent5">
                <a:hueOff val="7200000"/>
                <a:satOff val="-29122"/>
                <a:lumOff val="-32549"/>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rtl="0">
            <a:lnSpc>
              <a:spcPct val="90000"/>
            </a:lnSpc>
            <a:spcBef>
              <a:spcPct val="0"/>
            </a:spcBef>
            <a:spcAft>
              <a:spcPct val="35000"/>
            </a:spcAft>
          </a:pPr>
          <a:r>
            <a:rPr kumimoji="1" lang="en-US" sz="2800" b="0" i="0" kern="1200" baseline="0" dirty="0" smtClean="0"/>
            <a:t>Primary data</a:t>
          </a:r>
          <a:endParaRPr lang="zh-TW" sz="2800" kern="1200" dirty="0"/>
        </a:p>
      </dsp:txBody>
      <dsp:txXfrm>
        <a:off x="2301070" y="700298"/>
        <a:ext cx="1467053" cy="1196745"/>
      </dsp:txXfrm>
    </dsp:sp>
    <dsp:sp modelId="{BEFBD553-D854-41E8-ABDD-E9C5F0CB7C0A}">
      <dsp:nvSpPr>
        <dsp:cNvPr id="0" name=""/>
        <dsp:cNvSpPr/>
      </dsp:nvSpPr>
      <dsp:spPr>
        <a:xfrm>
          <a:off x="271471" y="-121520"/>
          <a:ext cx="7686656" cy="4358308"/>
        </a:xfrm>
        <a:prstGeom prst="funnel">
          <a:avLst/>
        </a:prstGeom>
        <a:solidFill>
          <a:schemeClr val="lt1">
            <a:alpha val="4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80D98B-1122-414B-A679-619BBF80AA3C}">
      <dsp:nvSpPr>
        <dsp:cNvPr id="0" name=""/>
        <dsp:cNvSpPr/>
      </dsp:nvSpPr>
      <dsp:spPr>
        <a:xfrm>
          <a:off x="3354245" y="1813654"/>
          <a:ext cx="1521109" cy="1521109"/>
        </a:xfrm>
        <a:prstGeom prst="ellipse">
          <a:avLst/>
        </a:prstGeom>
        <a:solidFill>
          <a:srgbClr val="FFCCFF"/>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0">
            <a:lnSpc>
              <a:spcPct val="90000"/>
            </a:lnSpc>
            <a:spcBef>
              <a:spcPct val="0"/>
            </a:spcBef>
            <a:spcAft>
              <a:spcPct val="35000"/>
            </a:spcAft>
          </a:pPr>
          <a:r>
            <a:rPr kumimoji="1" lang="en-US" sz="1800" b="1" kern="1200" dirty="0" smtClean="0">
              <a:solidFill>
                <a:schemeClr val="tx1"/>
              </a:solidFill>
            </a:rPr>
            <a:t>Matching</a:t>
          </a:r>
          <a:endParaRPr kumimoji="1" lang="zh-TW" sz="1800" b="1" kern="1200" dirty="0">
            <a:solidFill>
              <a:schemeClr val="tx1"/>
            </a:solidFill>
          </a:endParaRPr>
        </a:p>
      </dsp:txBody>
      <dsp:txXfrm>
        <a:off x="3577006" y="2036415"/>
        <a:ext cx="1075587" cy="1075587"/>
      </dsp:txXfrm>
    </dsp:sp>
    <dsp:sp modelId="{945F5E12-4739-44B3-A9E8-A33620CEA80D}">
      <dsp:nvSpPr>
        <dsp:cNvPr id="0" name=""/>
        <dsp:cNvSpPr/>
      </dsp:nvSpPr>
      <dsp:spPr>
        <a:xfrm rot="16112064">
          <a:off x="3559877" y="1016130"/>
          <a:ext cx="1041210" cy="433516"/>
        </a:xfrm>
        <a:prstGeom prst="leftArrow">
          <a:avLst>
            <a:gd name="adj1" fmla="val 60000"/>
            <a:gd name="adj2" fmla="val 50000"/>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DDFA6F78-9AAB-4A9C-A072-A6EFECE80E16}">
      <dsp:nvSpPr>
        <dsp:cNvPr id="0" name=""/>
        <dsp:cNvSpPr/>
      </dsp:nvSpPr>
      <dsp:spPr>
        <a:xfrm>
          <a:off x="3344640" y="134431"/>
          <a:ext cx="1445054" cy="1156043"/>
        </a:xfrm>
        <a:prstGeom prst="roundRect">
          <a:avLst>
            <a:gd name="adj" fmla="val 10000"/>
          </a:avLst>
        </a:prstGeom>
        <a:solidFill>
          <a:srgbClr val="FF3399"/>
        </a:solidFill>
        <a:ln w="9525" cap="flat" cmpd="sng" algn="ctr">
          <a:solidFill>
            <a:schemeClr val="accent5">
              <a:shade val="95000"/>
              <a:satMod val="105000"/>
            </a:schemeClr>
          </a:solidFill>
          <a:prstDash val="solid"/>
        </a:ln>
        <a:effectLst>
          <a:outerShdw blurRad="40000" dist="23000" dir="5400000" rotWithShape="0">
            <a:srgbClr val="000000">
              <a:alpha val="35000"/>
            </a:srgbClr>
          </a:outerShdw>
        </a:effectLst>
      </dsp:spPr>
      <dsp:style>
        <a:lnRef idx="1">
          <a:schemeClr val="accent5"/>
        </a:lnRef>
        <a:fillRef idx="3">
          <a:schemeClr val="accent5"/>
        </a:fillRef>
        <a:effectRef idx="2">
          <a:schemeClr val="accent5"/>
        </a:effectRef>
        <a:fontRef idx="minor">
          <a:schemeClr val="lt1"/>
        </a:fontRef>
      </dsp:style>
      <dsp:txBody>
        <a:bodyPr spcFirstLastPara="0" vert="horz" wrap="square" lIns="26670" tIns="26670" rIns="26670" bIns="26670" numCol="1" spcCol="1270" anchor="ctr" anchorCtr="0">
          <a:noAutofit/>
        </a:bodyPr>
        <a:lstStyle/>
        <a:p>
          <a:pPr lvl="0" algn="ctr" defTabSz="622300" rtl="0">
            <a:lnSpc>
              <a:spcPct val="90000"/>
            </a:lnSpc>
            <a:spcBef>
              <a:spcPct val="0"/>
            </a:spcBef>
            <a:spcAft>
              <a:spcPct val="35000"/>
            </a:spcAft>
          </a:pPr>
          <a:r>
            <a:rPr kumimoji="1" lang="en-US" sz="1400" b="1" strike="sngStrike" kern="1200" dirty="0" smtClean="0">
              <a:solidFill>
                <a:schemeClr val="bg1"/>
              </a:solidFill>
            </a:rPr>
            <a:t>Type of </a:t>
          </a:r>
          <a:r>
            <a:rPr kumimoji="1" lang="en-US" sz="1400" b="1" kern="1200" dirty="0" smtClean="0">
              <a:solidFill>
                <a:schemeClr val="bg1"/>
              </a:solidFill>
            </a:rPr>
            <a:t>Data collection method</a:t>
          </a:r>
          <a:endParaRPr kumimoji="1" lang="en-US" sz="1400" kern="1200" dirty="0">
            <a:solidFill>
              <a:schemeClr val="bg1"/>
            </a:solidFill>
          </a:endParaRPr>
        </a:p>
      </dsp:txBody>
      <dsp:txXfrm>
        <a:off x="3378499" y="168290"/>
        <a:ext cx="1377336" cy="1088325"/>
      </dsp:txXfrm>
    </dsp:sp>
    <dsp:sp modelId="{332BAE8A-D5A6-4E62-8794-77F1E7B1E1E3}">
      <dsp:nvSpPr>
        <dsp:cNvPr id="0" name=""/>
        <dsp:cNvSpPr/>
      </dsp:nvSpPr>
      <dsp:spPr>
        <a:xfrm rot="12702348">
          <a:off x="2341433" y="1618802"/>
          <a:ext cx="1155323" cy="433516"/>
        </a:xfrm>
        <a:prstGeom prst="leftArrow">
          <a:avLst>
            <a:gd name="adj1" fmla="val 60000"/>
            <a:gd name="adj2" fmla="val 50000"/>
          </a:avLst>
        </a:prstGeom>
        <a:gradFill rotWithShape="0">
          <a:gsLst>
            <a:gs pos="0">
              <a:schemeClr val="accent5">
                <a:hueOff val="3600000"/>
                <a:satOff val="-14561"/>
                <a:lumOff val="-16274"/>
                <a:alphaOff val="0"/>
                <a:shade val="51000"/>
                <a:satMod val="130000"/>
              </a:schemeClr>
            </a:gs>
            <a:gs pos="80000">
              <a:schemeClr val="accent5">
                <a:hueOff val="3600000"/>
                <a:satOff val="-14561"/>
                <a:lumOff val="-16274"/>
                <a:alphaOff val="0"/>
                <a:shade val="93000"/>
                <a:satMod val="130000"/>
              </a:schemeClr>
            </a:gs>
            <a:gs pos="100000">
              <a:schemeClr val="accent5">
                <a:hueOff val="3600000"/>
                <a:satOff val="-14561"/>
                <a:lumOff val="-16274"/>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169A669F-EECE-46D2-BD54-8C2C1EDB20ED}">
      <dsp:nvSpPr>
        <dsp:cNvPr id="0" name=""/>
        <dsp:cNvSpPr/>
      </dsp:nvSpPr>
      <dsp:spPr>
        <a:xfrm>
          <a:off x="1705118" y="953943"/>
          <a:ext cx="1445054" cy="1156043"/>
        </a:xfrm>
        <a:prstGeom prst="roundRect">
          <a:avLst>
            <a:gd name="adj" fmla="val 10000"/>
          </a:avLst>
        </a:prstGeom>
        <a:gradFill rotWithShape="0">
          <a:gsLst>
            <a:gs pos="0">
              <a:schemeClr val="accent5">
                <a:hueOff val="3600000"/>
                <a:satOff val="-14561"/>
                <a:lumOff val="-16274"/>
                <a:alphaOff val="0"/>
                <a:shade val="51000"/>
                <a:satMod val="130000"/>
              </a:schemeClr>
            </a:gs>
            <a:gs pos="80000">
              <a:schemeClr val="accent5">
                <a:hueOff val="3600000"/>
                <a:satOff val="-14561"/>
                <a:lumOff val="-16274"/>
                <a:alphaOff val="0"/>
                <a:shade val="93000"/>
                <a:satMod val="130000"/>
              </a:schemeClr>
            </a:gs>
            <a:gs pos="100000">
              <a:schemeClr val="accent5">
                <a:hueOff val="3600000"/>
                <a:satOff val="-14561"/>
                <a:lumOff val="-16274"/>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6670" tIns="26670" rIns="26670" bIns="26670" numCol="1" spcCol="1270" anchor="ctr" anchorCtr="0">
          <a:noAutofit/>
        </a:bodyPr>
        <a:lstStyle/>
        <a:p>
          <a:pPr lvl="0" algn="ctr" defTabSz="622300" rtl="0">
            <a:lnSpc>
              <a:spcPct val="90000"/>
            </a:lnSpc>
            <a:spcBef>
              <a:spcPct val="0"/>
            </a:spcBef>
            <a:spcAft>
              <a:spcPct val="35000"/>
            </a:spcAft>
          </a:pPr>
          <a:r>
            <a:rPr kumimoji="1" lang="en-US" sz="1400" kern="1200" dirty="0" smtClean="0">
              <a:solidFill>
                <a:schemeClr val="bg1"/>
              </a:solidFill>
            </a:rPr>
            <a:t>Corresponding techniques/tools</a:t>
          </a:r>
          <a:endParaRPr kumimoji="1" lang="en-US" sz="1400" kern="1200" dirty="0">
            <a:solidFill>
              <a:schemeClr val="bg1"/>
            </a:solidFill>
          </a:endParaRPr>
        </a:p>
      </dsp:txBody>
      <dsp:txXfrm>
        <a:off x="1738977" y="987802"/>
        <a:ext cx="1377336" cy="1088325"/>
      </dsp:txXfrm>
    </dsp:sp>
    <dsp:sp modelId="{75ADD9F0-4A99-4261-8A19-758BBB14EE0A}">
      <dsp:nvSpPr>
        <dsp:cNvPr id="0" name=""/>
        <dsp:cNvSpPr/>
      </dsp:nvSpPr>
      <dsp:spPr>
        <a:xfrm rot="19500000">
          <a:off x="4687917" y="1547534"/>
          <a:ext cx="1167129" cy="433516"/>
        </a:xfrm>
        <a:prstGeom prst="leftArrow">
          <a:avLst>
            <a:gd name="adj1" fmla="val 60000"/>
            <a:gd name="adj2" fmla="val 50000"/>
          </a:avLst>
        </a:prstGeom>
        <a:gradFill rotWithShape="0">
          <a:gsLst>
            <a:gs pos="0">
              <a:schemeClr val="accent5">
                <a:hueOff val="7200000"/>
                <a:satOff val="-29122"/>
                <a:lumOff val="-32549"/>
                <a:alphaOff val="0"/>
                <a:shade val="51000"/>
                <a:satMod val="130000"/>
              </a:schemeClr>
            </a:gs>
            <a:gs pos="80000">
              <a:schemeClr val="accent5">
                <a:hueOff val="7200000"/>
                <a:satOff val="-29122"/>
                <a:lumOff val="-32549"/>
                <a:alphaOff val="0"/>
                <a:shade val="93000"/>
                <a:satMod val="130000"/>
              </a:schemeClr>
            </a:gs>
            <a:gs pos="100000">
              <a:schemeClr val="accent5">
                <a:hueOff val="7200000"/>
                <a:satOff val="-29122"/>
                <a:lumOff val="-32549"/>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680A437B-DE4C-4B36-8C7D-BEC2558DC4F7}">
      <dsp:nvSpPr>
        <dsp:cNvPr id="0" name=""/>
        <dsp:cNvSpPr/>
      </dsp:nvSpPr>
      <dsp:spPr>
        <a:xfrm>
          <a:off x="5026983" y="851551"/>
          <a:ext cx="1445054" cy="1156043"/>
        </a:xfrm>
        <a:prstGeom prst="roundRect">
          <a:avLst>
            <a:gd name="adj" fmla="val 10000"/>
          </a:avLst>
        </a:prstGeom>
        <a:gradFill rotWithShape="0">
          <a:gsLst>
            <a:gs pos="0">
              <a:schemeClr val="accent5">
                <a:hueOff val="7200000"/>
                <a:satOff val="-29122"/>
                <a:lumOff val="-32549"/>
                <a:alphaOff val="0"/>
                <a:shade val="51000"/>
                <a:satMod val="130000"/>
              </a:schemeClr>
            </a:gs>
            <a:gs pos="80000">
              <a:schemeClr val="accent5">
                <a:hueOff val="7200000"/>
                <a:satOff val="-29122"/>
                <a:lumOff val="-32549"/>
                <a:alphaOff val="0"/>
                <a:shade val="93000"/>
                <a:satMod val="130000"/>
              </a:schemeClr>
            </a:gs>
            <a:gs pos="100000">
              <a:schemeClr val="accent5">
                <a:hueOff val="7200000"/>
                <a:satOff val="-29122"/>
                <a:lumOff val="-32549"/>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6670" tIns="26670" rIns="26670" bIns="26670" numCol="1" spcCol="1270" anchor="ctr" anchorCtr="0">
          <a:noAutofit/>
        </a:bodyPr>
        <a:lstStyle/>
        <a:p>
          <a:pPr lvl="0" algn="ctr" defTabSz="622300" rtl="0">
            <a:lnSpc>
              <a:spcPct val="90000"/>
            </a:lnSpc>
            <a:spcBef>
              <a:spcPct val="0"/>
            </a:spcBef>
            <a:spcAft>
              <a:spcPct val="35000"/>
            </a:spcAft>
          </a:pPr>
          <a:r>
            <a:rPr kumimoji="1" lang="en-US" sz="1400" b="1" kern="1200" dirty="0" smtClean="0"/>
            <a:t>Appropriate situation</a:t>
          </a:r>
          <a:endParaRPr kumimoji="1" lang="en-US" sz="1400" b="1" kern="1200" dirty="0"/>
        </a:p>
      </dsp:txBody>
      <dsp:txXfrm>
        <a:off x="5060842" y="885410"/>
        <a:ext cx="1377336" cy="108832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64156A-80D4-460A-A25E-1FB2A8C7870E}">
      <dsp:nvSpPr>
        <dsp:cNvPr id="0" name=""/>
        <dsp:cNvSpPr/>
      </dsp:nvSpPr>
      <dsp:spPr>
        <a:xfrm>
          <a:off x="433719" y="1056"/>
          <a:ext cx="7362160" cy="988519"/>
        </a:xfrm>
        <a:prstGeom prst="chevron">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81280" tIns="40640" rIns="0" bIns="40640" numCol="1" spcCol="1270" anchor="ctr" anchorCtr="0">
          <a:noAutofit/>
        </a:bodyPr>
        <a:lstStyle/>
        <a:p>
          <a:pPr lvl="0" algn="l" defTabSz="2844800" rtl="0">
            <a:lnSpc>
              <a:spcPct val="90000"/>
            </a:lnSpc>
            <a:spcBef>
              <a:spcPct val="0"/>
            </a:spcBef>
            <a:spcAft>
              <a:spcPct val="35000"/>
            </a:spcAft>
          </a:pPr>
          <a:r>
            <a:rPr kumimoji="1" lang="en-US" sz="6400" kern="1200" dirty="0" smtClean="0"/>
            <a:t>1 – F – III ; E – II </a:t>
          </a:r>
          <a:endParaRPr lang="zh-TW" sz="6400" kern="1200" dirty="0"/>
        </a:p>
      </dsp:txBody>
      <dsp:txXfrm>
        <a:off x="927979" y="1056"/>
        <a:ext cx="6373641" cy="988519"/>
      </dsp:txXfrm>
    </dsp:sp>
    <dsp:sp modelId="{1FE1859D-8053-4476-9515-29DBE3B75F42}">
      <dsp:nvSpPr>
        <dsp:cNvPr id="0" name=""/>
        <dsp:cNvSpPr/>
      </dsp:nvSpPr>
      <dsp:spPr>
        <a:xfrm>
          <a:off x="433719" y="1111766"/>
          <a:ext cx="7362160" cy="988519"/>
        </a:xfrm>
        <a:prstGeom prst="chevron">
          <a:avLst/>
        </a:prstGeom>
        <a:gradFill rotWithShape="0">
          <a:gsLst>
            <a:gs pos="0">
              <a:schemeClr val="accent5">
                <a:hueOff val="2400000"/>
                <a:satOff val="-9707"/>
                <a:lumOff val="-10850"/>
                <a:alphaOff val="0"/>
                <a:shade val="51000"/>
                <a:satMod val="130000"/>
              </a:schemeClr>
            </a:gs>
            <a:gs pos="80000">
              <a:schemeClr val="accent5">
                <a:hueOff val="2400000"/>
                <a:satOff val="-9707"/>
                <a:lumOff val="-10850"/>
                <a:alphaOff val="0"/>
                <a:shade val="93000"/>
                <a:satMod val="130000"/>
              </a:schemeClr>
            </a:gs>
            <a:gs pos="100000">
              <a:schemeClr val="accent5">
                <a:hueOff val="2400000"/>
                <a:satOff val="-9707"/>
                <a:lumOff val="-1085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81280" tIns="40640" rIns="0" bIns="40640" numCol="1" spcCol="1270" anchor="ctr" anchorCtr="0">
          <a:noAutofit/>
        </a:bodyPr>
        <a:lstStyle/>
        <a:p>
          <a:pPr lvl="0" algn="l" defTabSz="2844800" rtl="0">
            <a:lnSpc>
              <a:spcPct val="90000"/>
            </a:lnSpc>
            <a:spcBef>
              <a:spcPct val="0"/>
            </a:spcBef>
            <a:spcAft>
              <a:spcPct val="35000"/>
            </a:spcAft>
          </a:pPr>
          <a:r>
            <a:rPr kumimoji="1" lang="en-US" sz="6400" kern="1200" dirty="0" smtClean="0"/>
            <a:t>2 – C – I  ; D – VI  </a:t>
          </a:r>
          <a:endParaRPr lang="zh-TW" sz="6400" kern="1200" dirty="0"/>
        </a:p>
      </dsp:txBody>
      <dsp:txXfrm>
        <a:off x="927979" y="1111766"/>
        <a:ext cx="6373641" cy="988519"/>
      </dsp:txXfrm>
    </dsp:sp>
    <dsp:sp modelId="{C3C14A85-A6F6-4B39-8670-C4C99F0F21D4}">
      <dsp:nvSpPr>
        <dsp:cNvPr id="0" name=""/>
        <dsp:cNvSpPr/>
      </dsp:nvSpPr>
      <dsp:spPr>
        <a:xfrm>
          <a:off x="433719" y="2222476"/>
          <a:ext cx="7362160" cy="988519"/>
        </a:xfrm>
        <a:prstGeom prst="chevron">
          <a:avLst/>
        </a:prstGeom>
        <a:gradFill rotWithShape="0">
          <a:gsLst>
            <a:gs pos="0">
              <a:schemeClr val="accent5">
                <a:hueOff val="4800000"/>
                <a:satOff val="-19415"/>
                <a:lumOff val="-21699"/>
                <a:alphaOff val="0"/>
                <a:shade val="51000"/>
                <a:satMod val="130000"/>
              </a:schemeClr>
            </a:gs>
            <a:gs pos="80000">
              <a:schemeClr val="accent5">
                <a:hueOff val="4800000"/>
                <a:satOff val="-19415"/>
                <a:lumOff val="-21699"/>
                <a:alphaOff val="0"/>
                <a:shade val="93000"/>
                <a:satMod val="130000"/>
              </a:schemeClr>
            </a:gs>
            <a:gs pos="100000">
              <a:schemeClr val="accent5">
                <a:hueOff val="4800000"/>
                <a:satOff val="-19415"/>
                <a:lumOff val="-21699"/>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81280" tIns="40640" rIns="0" bIns="40640" numCol="1" spcCol="1270" anchor="ctr" anchorCtr="0">
          <a:noAutofit/>
        </a:bodyPr>
        <a:lstStyle/>
        <a:p>
          <a:pPr lvl="0" algn="l" defTabSz="2844800" rtl="0">
            <a:lnSpc>
              <a:spcPct val="90000"/>
            </a:lnSpc>
            <a:spcBef>
              <a:spcPct val="0"/>
            </a:spcBef>
            <a:spcAft>
              <a:spcPct val="35000"/>
            </a:spcAft>
          </a:pPr>
          <a:r>
            <a:rPr kumimoji="1" lang="en-US" sz="6400" kern="1200" dirty="0" smtClean="0"/>
            <a:t>3 – B – IV</a:t>
          </a:r>
          <a:endParaRPr lang="zh-TW" sz="6400" kern="1200" dirty="0"/>
        </a:p>
      </dsp:txBody>
      <dsp:txXfrm>
        <a:off x="927979" y="2222476"/>
        <a:ext cx="6373641" cy="988519"/>
      </dsp:txXfrm>
    </dsp:sp>
    <dsp:sp modelId="{26918150-7BFD-4F1D-86E6-A5308ABFFB1C}">
      <dsp:nvSpPr>
        <dsp:cNvPr id="0" name=""/>
        <dsp:cNvSpPr/>
      </dsp:nvSpPr>
      <dsp:spPr>
        <a:xfrm>
          <a:off x="433719" y="3333185"/>
          <a:ext cx="7269557" cy="988519"/>
        </a:xfrm>
        <a:prstGeom prst="chevron">
          <a:avLst/>
        </a:prstGeom>
        <a:gradFill rotWithShape="0">
          <a:gsLst>
            <a:gs pos="0">
              <a:schemeClr val="accent5">
                <a:hueOff val="7200000"/>
                <a:satOff val="-29122"/>
                <a:lumOff val="-32549"/>
                <a:alphaOff val="0"/>
                <a:shade val="51000"/>
                <a:satMod val="130000"/>
              </a:schemeClr>
            </a:gs>
            <a:gs pos="80000">
              <a:schemeClr val="accent5">
                <a:hueOff val="7200000"/>
                <a:satOff val="-29122"/>
                <a:lumOff val="-32549"/>
                <a:alphaOff val="0"/>
                <a:shade val="93000"/>
                <a:satMod val="130000"/>
              </a:schemeClr>
            </a:gs>
            <a:gs pos="100000">
              <a:schemeClr val="accent5">
                <a:hueOff val="7200000"/>
                <a:satOff val="-29122"/>
                <a:lumOff val="-32549"/>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81280" tIns="40640" rIns="0" bIns="40640" numCol="1" spcCol="1270" anchor="ctr" anchorCtr="0">
          <a:noAutofit/>
        </a:bodyPr>
        <a:lstStyle/>
        <a:p>
          <a:pPr lvl="0" algn="l" defTabSz="2844800" rtl="0">
            <a:lnSpc>
              <a:spcPct val="90000"/>
            </a:lnSpc>
            <a:spcBef>
              <a:spcPct val="0"/>
            </a:spcBef>
            <a:spcAft>
              <a:spcPct val="35000"/>
            </a:spcAft>
          </a:pPr>
          <a:r>
            <a:rPr kumimoji="1" lang="en-US" sz="6400" kern="1200" dirty="0" smtClean="0"/>
            <a:t>4 – A – V</a:t>
          </a:r>
          <a:endParaRPr lang="zh-TW" sz="6400" kern="1200" dirty="0"/>
        </a:p>
      </dsp:txBody>
      <dsp:txXfrm>
        <a:off x="927979" y="3333185"/>
        <a:ext cx="6281038" cy="988519"/>
      </dsp:txXfrm>
    </dsp:sp>
  </dsp:spTree>
</dsp:drawing>
</file>

<file path=ppt/diagrams/layout1.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layout20.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2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23.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30.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1.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32.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4.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8.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6">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Rectangle 2"/>
          <p:cNvSpPr>
            <a:spLocks noGrp="1" noChangeArrowheads="1"/>
          </p:cNvSpPr>
          <p:nvPr>
            <p:ph type="hdr" sz="quarter"/>
          </p:nvPr>
        </p:nvSpPr>
        <p:spPr bwMode="auto">
          <a:xfrm>
            <a:off x="0" y="0"/>
            <a:ext cx="29464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3" rIns="91405" bIns="45703" numCol="1" anchor="t" anchorCtr="0" compatLnSpc="1">
            <a:prstTxWarp prst="textNoShape">
              <a:avLst/>
            </a:prstTxWarp>
          </a:bodyPr>
          <a:lstStyle>
            <a:lvl1pPr defTabSz="912846" eaLnBrk="1" hangingPunct="1">
              <a:defRPr sz="1200"/>
            </a:lvl1pPr>
          </a:lstStyle>
          <a:p>
            <a:pPr>
              <a:defRPr/>
            </a:pPr>
            <a:endParaRPr lang="en-US" altLang="zh-TW"/>
          </a:p>
        </p:txBody>
      </p:sp>
      <p:sp>
        <p:nvSpPr>
          <p:cNvPr id="29699" name="Rectangle 3"/>
          <p:cNvSpPr>
            <a:spLocks noGrp="1" noChangeArrowheads="1"/>
          </p:cNvSpPr>
          <p:nvPr>
            <p:ph type="dt" sz="quarter" idx="1"/>
          </p:nvPr>
        </p:nvSpPr>
        <p:spPr bwMode="auto">
          <a:xfrm>
            <a:off x="3849688" y="0"/>
            <a:ext cx="29464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3" rIns="91405" bIns="45703" numCol="1" anchor="t" anchorCtr="0" compatLnSpc="1">
            <a:prstTxWarp prst="textNoShape">
              <a:avLst/>
            </a:prstTxWarp>
          </a:bodyPr>
          <a:lstStyle>
            <a:lvl1pPr algn="r" defTabSz="912846" eaLnBrk="1" hangingPunct="1">
              <a:defRPr sz="1200"/>
            </a:lvl1pPr>
          </a:lstStyle>
          <a:p>
            <a:pPr>
              <a:defRPr/>
            </a:pPr>
            <a:endParaRPr lang="en-US" altLang="zh-TW"/>
          </a:p>
        </p:txBody>
      </p:sp>
      <p:sp>
        <p:nvSpPr>
          <p:cNvPr id="29700" name="Rectangle 4"/>
          <p:cNvSpPr>
            <a:spLocks noGrp="1" noChangeArrowheads="1"/>
          </p:cNvSpPr>
          <p:nvPr>
            <p:ph type="ftr" sz="quarter" idx="2"/>
          </p:nvPr>
        </p:nvSpPr>
        <p:spPr bwMode="auto">
          <a:xfrm>
            <a:off x="0" y="9426575"/>
            <a:ext cx="29464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3" rIns="91405" bIns="45703" numCol="1" anchor="b" anchorCtr="0" compatLnSpc="1">
            <a:prstTxWarp prst="textNoShape">
              <a:avLst/>
            </a:prstTxWarp>
          </a:bodyPr>
          <a:lstStyle>
            <a:lvl1pPr defTabSz="912846" eaLnBrk="1" hangingPunct="1">
              <a:defRPr sz="1200"/>
            </a:lvl1pPr>
          </a:lstStyle>
          <a:p>
            <a:pPr>
              <a:defRPr/>
            </a:pPr>
            <a:endParaRPr lang="en-US" altLang="zh-TW"/>
          </a:p>
        </p:txBody>
      </p:sp>
      <p:sp>
        <p:nvSpPr>
          <p:cNvPr id="29701" name="Rectangle 5"/>
          <p:cNvSpPr>
            <a:spLocks noGrp="1" noChangeArrowheads="1"/>
          </p:cNvSpPr>
          <p:nvPr>
            <p:ph type="sldNum" sz="quarter" idx="3"/>
          </p:nvPr>
        </p:nvSpPr>
        <p:spPr bwMode="auto">
          <a:xfrm>
            <a:off x="3849688" y="9426575"/>
            <a:ext cx="29464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3" rIns="91405" bIns="45703" numCol="1" anchor="b" anchorCtr="0" compatLnSpc="1">
            <a:prstTxWarp prst="textNoShape">
              <a:avLst/>
            </a:prstTxWarp>
          </a:bodyPr>
          <a:lstStyle>
            <a:lvl1pPr algn="r" defTabSz="912846" eaLnBrk="1" hangingPunct="1">
              <a:defRPr sz="1200"/>
            </a:lvl1pPr>
          </a:lstStyle>
          <a:p>
            <a:pPr>
              <a:defRPr/>
            </a:pPr>
            <a:fld id="{EFB0C4E8-A532-4775-A22F-F5CE44C7C556}" type="slidenum">
              <a:rPr lang="en-US" altLang="zh-TW"/>
              <a:pPr>
                <a:defRPr/>
              </a:pPr>
              <a:t>‹#›</a:t>
            </a:fld>
            <a:endParaRPr lang="en-US" altLang="zh-TW"/>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bwMode="auto">
          <a:xfrm>
            <a:off x="0" y="0"/>
            <a:ext cx="29464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3" rIns="91405" bIns="45703" numCol="1" anchor="t" anchorCtr="0" compatLnSpc="1">
            <a:prstTxWarp prst="textNoShape">
              <a:avLst/>
            </a:prstTxWarp>
          </a:bodyPr>
          <a:lstStyle>
            <a:lvl1pPr defTabSz="912846" eaLnBrk="1" hangingPunct="1">
              <a:defRPr sz="1200"/>
            </a:lvl1pPr>
          </a:lstStyle>
          <a:p>
            <a:pPr>
              <a:defRPr/>
            </a:pPr>
            <a:endParaRPr lang="en-US" altLang="zh-TW"/>
          </a:p>
        </p:txBody>
      </p:sp>
      <p:sp>
        <p:nvSpPr>
          <p:cNvPr id="40963" name="Rectangle 3"/>
          <p:cNvSpPr>
            <a:spLocks noGrp="1" noChangeArrowheads="1"/>
          </p:cNvSpPr>
          <p:nvPr>
            <p:ph type="dt" idx="1"/>
          </p:nvPr>
        </p:nvSpPr>
        <p:spPr bwMode="auto">
          <a:xfrm>
            <a:off x="3849688" y="0"/>
            <a:ext cx="29464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3" rIns="91405" bIns="45703" numCol="1" anchor="t" anchorCtr="0" compatLnSpc="1">
            <a:prstTxWarp prst="textNoShape">
              <a:avLst/>
            </a:prstTxWarp>
          </a:bodyPr>
          <a:lstStyle>
            <a:lvl1pPr algn="r" defTabSz="912846" eaLnBrk="1" hangingPunct="1">
              <a:defRPr sz="1200"/>
            </a:lvl1pPr>
          </a:lstStyle>
          <a:p>
            <a:pPr>
              <a:defRPr/>
            </a:pPr>
            <a:endParaRPr lang="en-US" altLang="zh-TW"/>
          </a:p>
        </p:txBody>
      </p:sp>
      <p:sp>
        <p:nvSpPr>
          <p:cNvPr id="7172" name="Rectangle 4"/>
          <p:cNvSpPr>
            <a:spLocks noGrp="1" noRot="1" noChangeAspect="1" noChangeArrowheads="1" noTextEdit="1"/>
          </p:cNvSpPr>
          <p:nvPr>
            <p:ph type="sldImg" idx="2"/>
          </p:nvPr>
        </p:nvSpPr>
        <p:spPr bwMode="auto">
          <a:xfrm>
            <a:off x="917575" y="744538"/>
            <a:ext cx="4964113"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5" name="Rectangle 5"/>
          <p:cNvSpPr>
            <a:spLocks noGrp="1" noChangeArrowheads="1"/>
          </p:cNvSpPr>
          <p:nvPr>
            <p:ph type="body" sz="quarter" idx="3"/>
          </p:nvPr>
        </p:nvSpPr>
        <p:spPr bwMode="auto">
          <a:xfrm>
            <a:off x="865188" y="4716463"/>
            <a:ext cx="5067300" cy="4465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3" rIns="91405" bIns="45703" numCol="1" anchor="t" anchorCtr="0" compatLnSpc="1">
            <a:prstTxWarp prst="textNoShape">
              <a:avLst/>
            </a:prstTxWarp>
          </a:bodyPr>
          <a:lstStyle/>
          <a:p>
            <a:pPr lvl="0"/>
            <a:r>
              <a:rPr lang="zh-TW" altLang="en-US" noProof="0" dirty="0" smtClean="0"/>
              <a:t>按一下以編輯母片</a:t>
            </a:r>
          </a:p>
          <a:p>
            <a:pPr lvl="1"/>
            <a:r>
              <a:rPr lang="zh-TW" altLang="en-US" noProof="0" dirty="0" smtClean="0"/>
              <a:t>第二層</a:t>
            </a:r>
          </a:p>
          <a:p>
            <a:pPr lvl="2"/>
            <a:r>
              <a:rPr lang="zh-TW" altLang="en-US" noProof="0" dirty="0" smtClean="0"/>
              <a:t>第三層</a:t>
            </a:r>
          </a:p>
          <a:p>
            <a:pPr lvl="3"/>
            <a:r>
              <a:rPr lang="zh-TW" altLang="en-US" noProof="0" dirty="0" smtClean="0"/>
              <a:t>第四層</a:t>
            </a:r>
          </a:p>
          <a:p>
            <a:pPr lvl="4"/>
            <a:r>
              <a:rPr lang="zh-TW" altLang="en-US" noProof="0" dirty="0" smtClean="0"/>
              <a:t>第五層</a:t>
            </a:r>
          </a:p>
        </p:txBody>
      </p:sp>
      <p:sp>
        <p:nvSpPr>
          <p:cNvPr id="40966" name="Rectangle 6"/>
          <p:cNvSpPr>
            <a:spLocks noGrp="1" noChangeArrowheads="1"/>
          </p:cNvSpPr>
          <p:nvPr>
            <p:ph type="ftr" sz="quarter" idx="4"/>
          </p:nvPr>
        </p:nvSpPr>
        <p:spPr bwMode="auto">
          <a:xfrm>
            <a:off x="0" y="9426575"/>
            <a:ext cx="29464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3" rIns="91405" bIns="45703" numCol="1" anchor="b" anchorCtr="0" compatLnSpc="1">
            <a:prstTxWarp prst="textNoShape">
              <a:avLst/>
            </a:prstTxWarp>
          </a:bodyPr>
          <a:lstStyle>
            <a:lvl1pPr defTabSz="912846" eaLnBrk="1" hangingPunct="1">
              <a:defRPr sz="1200"/>
            </a:lvl1pPr>
          </a:lstStyle>
          <a:p>
            <a:pPr>
              <a:defRPr/>
            </a:pPr>
            <a:endParaRPr lang="en-US" altLang="zh-TW"/>
          </a:p>
        </p:txBody>
      </p:sp>
      <p:sp>
        <p:nvSpPr>
          <p:cNvPr id="40967" name="Rectangle 7"/>
          <p:cNvSpPr>
            <a:spLocks noGrp="1" noChangeArrowheads="1"/>
          </p:cNvSpPr>
          <p:nvPr>
            <p:ph type="sldNum" sz="quarter" idx="5"/>
          </p:nvPr>
        </p:nvSpPr>
        <p:spPr bwMode="auto">
          <a:xfrm>
            <a:off x="3849688" y="9426575"/>
            <a:ext cx="29464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3" rIns="91405" bIns="45703" numCol="1" anchor="b" anchorCtr="0" compatLnSpc="1">
            <a:prstTxWarp prst="textNoShape">
              <a:avLst/>
            </a:prstTxWarp>
          </a:bodyPr>
          <a:lstStyle>
            <a:lvl1pPr algn="r" defTabSz="912846" eaLnBrk="1" hangingPunct="1">
              <a:defRPr sz="1200"/>
            </a:lvl1pPr>
          </a:lstStyle>
          <a:p>
            <a:pPr>
              <a:defRPr/>
            </a:pPr>
            <a:fld id="{5219D12E-5414-4D03-AE70-7A07FDF3A875}" type="slidenum">
              <a:rPr lang="en-US" altLang="zh-TW"/>
              <a:pPr>
                <a:defRPr/>
              </a:pPr>
              <a:t>‹#›</a:t>
            </a:fld>
            <a:endParaRPr lang="en-US" altLang="zh-TW"/>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新細明體" pitchFamily="18" charset="-120"/>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新細明體" pitchFamily="18" charset="-120"/>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新細明體" pitchFamily="18" charset="-120"/>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新細明體" pitchFamily="18" charset="-120"/>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新細明體" pitchFamily="18" charset="-12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lvl1pPr defTabSz="9128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28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28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1A998FB5-6C84-41DC-84AA-5E28BEDCCD19}" type="slidenum">
              <a:rPr lang="en-US" altLang="zh-TW" smtClean="0"/>
              <a:pPr>
                <a:spcBef>
                  <a:spcPct val="0"/>
                </a:spcBef>
              </a:pPr>
              <a:t>1</a:t>
            </a:fld>
            <a:endParaRPr lang="en-US" altLang="zh-TW" smtClean="0"/>
          </a:p>
        </p:txBody>
      </p:sp>
      <p:sp>
        <p:nvSpPr>
          <p:cNvPr id="10243" name="Rectangle 2"/>
          <p:cNvSpPr>
            <a:spLocks noGrp="1" noRot="1" noChangeAspect="1" noChangeArrowheads="1" noTextEdit="1"/>
          </p:cNvSpPr>
          <p:nvPr>
            <p:ph type="sldImg"/>
          </p:nvPr>
        </p:nvSpPr>
        <p:spPr>
          <a:xfrm>
            <a:off x="1050925" y="1122363"/>
            <a:ext cx="4768850" cy="3578225"/>
          </a:xfrm>
          <a:ln/>
        </p:spPr>
      </p:sp>
      <p:sp>
        <p:nvSpPr>
          <p:cNvPr id="10244" name="Rectangle 3"/>
          <p:cNvSpPr>
            <a:spLocks noGrp="1" noChangeArrowheads="1"/>
          </p:cNvSpPr>
          <p:nvPr>
            <p:ph type="body" idx="1"/>
          </p:nvPr>
        </p:nvSpPr>
        <p:spPr>
          <a:xfrm>
            <a:off x="901700" y="4783505"/>
            <a:ext cx="5067300" cy="4465637"/>
          </a:xfrm>
          <a:noFill/>
        </p:spPr>
        <p:txBody>
          <a:bodyPr/>
          <a:lstStyle/>
          <a:p>
            <a:pPr eaLnBrk="1" hangingPunct="1"/>
            <a:r>
              <a:rPr lang="en-US" altLang="zh-TW" b="1" dirty="0" smtClean="0">
                <a:latin typeface="Arial" panose="020B0604020202020204" pitchFamily="34" charset="0"/>
                <a:cs typeface="Arial" panose="020B0604020202020204" pitchFamily="34" charset="0"/>
              </a:rPr>
              <a:t>Introduction</a:t>
            </a:r>
          </a:p>
          <a:p>
            <a:pPr eaLnBrk="1" hangingPunct="1"/>
            <a:r>
              <a:rPr lang="en-US" altLang="zh-TW" dirty="0" smtClean="0">
                <a:latin typeface="Arial" panose="020B0604020202020204" pitchFamily="34" charset="0"/>
                <a:cs typeface="Arial" panose="020B0604020202020204" pitchFamily="34" charset="0"/>
              </a:rPr>
              <a:t>This session will enhance students’ understanding on the importance of conducting marketing research and the steps in the simple marketing research process. Students will have to apply the basic principles in designing a marketing research through classroom activities and learn how to prepare research</a:t>
            </a:r>
            <a:r>
              <a:rPr lang="en-US" altLang="zh-TW" baseline="0" dirty="0" smtClean="0">
                <a:latin typeface="Arial" panose="020B0604020202020204" pitchFamily="34" charset="0"/>
                <a:cs typeface="Arial" panose="020B0604020202020204" pitchFamily="34" charset="0"/>
              </a:rPr>
              <a:t> </a:t>
            </a:r>
            <a:r>
              <a:rPr lang="en-US" altLang="zh-TW" dirty="0" smtClean="0">
                <a:latin typeface="Arial" panose="020B0604020202020204" pitchFamily="34" charset="0"/>
                <a:cs typeface="Arial" panose="020B0604020202020204" pitchFamily="34" charset="0"/>
              </a:rPr>
              <a:t>report.</a:t>
            </a:r>
          </a:p>
          <a:p>
            <a:pPr eaLnBrk="1" hangingPunct="1"/>
            <a:endParaRPr lang="en-US" altLang="zh-TW" dirty="0" smtClean="0">
              <a:latin typeface="Arial" panose="020B0604020202020204" pitchFamily="34" charset="0"/>
              <a:cs typeface="Arial" panose="020B0604020202020204" pitchFamily="34" charset="0"/>
            </a:endParaRPr>
          </a:p>
          <a:p>
            <a:pPr eaLnBrk="1" hangingPunct="1"/>
            <a:r>
              <a:rPr lang="en-US" altLang="zh-TW" b="1" dirty="0" smtClean="0">
                <a:latin typeface="Arial" panose="020B0604020202020204" pitchFamily="34" charset="0"/>
                <a:cs typeface="Arial" panose="020B0604020202020204" pitchFamily="34" charset="0"/>
              </a:rPr>
              <a:t>Duration</a:t>
            </a:r>
          </a:p>
          <a:p>
            <a:pPr eaLnBrk="1" hangingPunct="1"/>
            <a:r>
              <a:rPr lang="en-US" altLang="zh-TW" dirty="0" smtClean="0">
                <a:latin typeface="Arial" panose="020B0604020202020204" pitchFamily="34" charset="0"/>
                <a:cs typeface="Arial" panose="020B0604020202020204" pitchFamily="34" charset="0"/>
              </a:rPr>
              <a:t>Two 40-minute lessons</a:t>
            </a:r>
          </a:p>
          <a:p>
            <a:pPr eaLnBrk="1" hangingPunct="1"/>
            <a:endParaRPr lang="en-US" altLang="zh-TW" dirty="0" smtClean="0">
              <a:latin typeface="Arial" panose="020B0604020202020204" pitchFamily="34" charset="0"/>
              <a:cs typeface="Arial" panose="020B0604020202020204" pitchFamily="34" charset="0"/>
            </a:endParaRPr>
          </a:p>
          <a:p>
            <a:pPr eaLnBrk="1" hangingPunct="1"/>
            <a:r>
              <a:rPr lang="en-US" altLang="zh-TW" b="1" dirty="0" smtClean="0">
                <a:latin typeface="Arial" panose="020B0604020202020204" pitchFamily="34" charset="0"/>
                <a:cs typeface="Arial" panose="020B0604020202020204" pitchFamily="34" charset="0"/>
              </a:rPr>
              <a:t>Contents</a:t>
            </a:r>
          </a:p>
          <a:p>
            <a:r>
              <a:rPr lang="en-US" altLang="zh-TW" dirty="0" smtClean="0">
                <a:latin typeface="Arial" panose="020B0604020202020204" pitchFamily="34" charset="0"/>
              </a:rPr>
              <a:t>Lesson 1  – 	Marketing Research Design (Part I)</a:t>
            </a:r>
          </a:p>
          <a:p>
            <a:r>
              <a:rPr lang="en-US" altLang="zh-TW" dirty="0" smtClean="0">
                <a:latin typeface="Arial" panose="020B0604020202020204" pitchFamily="34" charset="0"/>
              </a:rPr>
              <a:t>Lesson 2  – 	Marketing Research Design (Part II)</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txBox="1">
            <a:spLocks noGrp="1" noChangeArrowheads="1"/>
          </p:cNvSpPr>
          <p:nvPr/>
        </p:nvSpPr>
        <p:spPr bwMode="auto">
          <a:xfrm>
            <a:off x="3849688" y="9426575"/>
            <a:ext cx="29464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5" tIns="45703" rIns="91405" bIns="45703" anchor="b"/>
          <a:lstStyle>
            <a:lvl1pPr defTabSz="9461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461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461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461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461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68FDD2EC-460D-4E59-9BD2-220152AD8198}" type="slidenum">
              <a:rPr lang="en-US" altLang="zh-TW"/>
              <a:pPr algn="r" eaLnBrk="1" hangingPunct="1">
                <a:spcBef>
                  <a:spcPct val="0"/>
                </a:spcBef>
              </a:pPr>
              <a:t>10</a:t>
            </a:fld>
            <a:endParaRPr lang="en-US" altLang="zh-TW"/>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p:spPr>
        <p:txBody>
          <a:bodyPr/>
          <a:lstStyle/>
          <a:p>
            <a:pPr eaLnBrk="1" hangingPunct="1"/>
            <a:r>
              <a:rPr lang="en-US" altLang="zh-TW" b="1" dirty="0" smtClean="0">
                <a:solidFill>
                  <a:schemeClr val="tx1"/>
                </a:solidFill>
                <a:latin typeface="Arial" panose="020B0604020202020204" pitchFamily="34" charset="0"/>
              </a:rPr>
              <a:t>Activity 3 : Conclusion</a:t>
            </a:r>
          </a:p>
          <a:p>
            <a:pPr eaLnBrk="1" hangingPunct="1">
              <a:lnSpc>
                <a:spcPct val="90000"/>
              </a:lnSpc>
            </a:pPr>
            <a:endParaRPr lang="en-US" altLang="zh-TW" dirty="0" smtClean="0">
              <a:solidFill>
                <a:schemeClr val="tx1"/>
              </a:solidFill>
              <a:latin typeface="Arial" panose="020B0604020202020204" pitchFamily="34" charset="0"/>
            </a:endParaRPr>
          </a:p>
          <a:p>
            <a:pPr eaLnBrk="1" hangingPunct="1"/>
            <a:r>
              <a:rPr lang="en-US" altLang="zh-TW" dirty="0" smtClean="0">
                <a:solidFill>
                  <a:schemeClr val="tx1"/>
                </a:solidFill>
                <a:latin typeface="Arial" panose="020B0604020202020204" pitchFamily="34" charset="0"/>
              </a:rPr>
              <a:t>Teacher </a:t>
            </a:r>
            <a:r>
              <a:rPr lang="en-US" altLang="zh-TW" dirty="0" err="1" smtClean="0">
                <a:solidFill>
                  <a:schemeClr val="tx1"/>
                </a:solidFill>
                <a:latin typeface="Arial" panose="020B0604020202020204" pitchFamily="34" charset="0"/>
              </a:rPr>
              <a:t>summarises</a:t>
            </a:r>
            <a:r>
              <a:rPr lang="en-US" altLang="zh-TW" dirty="0" smtClean="0">
                <a:solidFill>
                  <a:schemeClr val="tx1"/>
                </a:solidFill>
                <a:latin typeface="Arial" panose="020B0604020202020204" pitchFamily="34" charset="0"/>
              </a:rPr>
              <a:t> that most marketing research aims to </a:t>
            </a:r>
            <a:r>
              <a:rPr lang="en-US" altLang="zh-TW" u="sng" dirty="0" smtClean="0">
                <a:solidFill>
                  <a:schemeClr val="tx1"/>
                </a:solidFill>
                <a:latin typeface="Arial" panose="020B0604020202020204" pitchFamily="34" charset="0"/>
              </a:rPr>
              <a:t>understanding the consumers (market) and the effectiveness of the marketing mix (4Ps), as well as the competitors</a:t>
            </a:r>
            <a:r>
              <a:rPr lang="en-US" altLang="zh-TW" dirty="0" smtClean="0">
                <a:solidFill>
                  <a:schemeClr val="tx1"/>
                </a:solidFill>
                <a:latin typeface="Arial" panose="020B0604020202020204" pitchFamily="34" charset="0"/>
              </a:rPr>
              <a:t>.</a:t>
            </a:r>
          </a:p>
          <a:p>
            <a:pPr eaLnBrk="1" hangingPunct="1">
              <a:buFont typeface="Calibri" panose="020F0502020204030204" pitchFamily="34" charset="0"/>
              <a:buChar char="•"/>
            </a:pPr>
            <a:endParaRPr lang="en-US" altLang="zh-TW" dirty="0" smtClean="0">
              <a:solidFill>
                <a:schemeClr val="tx1"/>
              </a:solidFill>
              <a:latin typeface="Arial" panose="020B0604020202020204" pitchFamily="34" charset="0"/>
            </a:endParaRPr>
          </a:p>
          <a:p>
            <a:pPr eaLnBrk="1" hangingPunct="1"/>
            <a:r>
              <a:rPr lang="en-US" altLang="zh-TW" dirty="0" smtClean="0">
                <a:solidFill>
                  <a:schemeClr val="tx1"/>
                </a:solidFill>
                <a:latin typeface="Arial" panose="020B0604020202020204" pitchFamily="34" charset="0"/>
              </a:rPr>
              <a:t>The above examples are, however, research with other objectives such as production, human resources and so on. </a:t>
            </a:r>
          </a:p>
          <a:p>
            <a:pPr eaLnBrk="1" hangingPunct="1">
              <a:buFont typeface="Calibri" panose="020F0502020204030204" pitchFamily="34" charset="0"/>
              <a:buChar char="•"/>
            </a:pPr>
            <a:endParaRPr lang="en-US" altLang="zh-TW" dirty="0" smtClean="0">
              <a:solidFill>
                <a:schemeClr val="tx1"/>
              </a:solidFill>
              <a:latin typeface="Arial" panose="020B0604020202020204" pitchFamily="34" charset="0"/>
            </a:endParaRPr>
          </a:p>
          <a:p>
            <a:pPr eaLnBrk="1" hangingPunct="1"/>
            <a:r>
              <a:rPr lang="en-US" altLang="zh-TW" dirty="0" smtClean="0">
                <a:solidFill>
                  <a:schemeClr val="tx1"/>
                </a:solidFill>
                <a:latin typeface="Arial" panose="020B0604020202020204" pitchFamily="34" charset="0"/>
                <a:ea typeface="Arial Unicode MS" pitchFamily="34" charset="-120"/>
              </a:rPr>
              <a:t>After making the conclusion, go to the next slide to learn how to write marketing objectives.</a:t>
            </a:r>
          </a:p>
          <a:p>
            <a:pPr eaLnBrk="1" hangingPunct="1">
              <a:buFont typeface="Calibri" panose="020F0502020204030204" pitchFamily="34" charset="0"/>
              <a:buNone/>
            </a:pPr>
            <a:endParaRPr lang="en-US" altLang="zh-TW" dirty="0" smtClean="0">
              <a:solidFill>
                <a:schemeClr val="tx1"/>
              </a:solidFill>
              <a:latin typeface="Arial" panose="020B0604020202020204" pitchFamily="34" charset="0"/>
            </a:endParaRPr>
          </a:p>
          <a:p>
            <a:pPr eaLnBrk="1" hangingPunct="1"/>
            <a:endParaRPr lang="en-US" altLang="zh-TW" dirty="0" smtClean="0">
              <a:latin typeface="Arial" panose="020B0604020202020204" pitchFamily="34" charset="0"/>
              <a:ea typeface="Arial Unicode MS" pitchFamily="34" charset="-12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lvl1pPr defTabSz="9128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28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28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AA3447F3-3C83-46FF-B580-18447A057893}" type="slidenum">
              <a:rPr lang="en-US" altLang="zh-TW" smtClean="0"/>
              <a:pPr>
                <a:spcBef>
                  <a:spcPct val="0"/>
                </a:spcBef>
              </a:pPr>
              <a:t>11</a:t>
            </a:fld>
            <a:endParaRPr lang="en-US" altLang="zh-TW" smtClean="0"/>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p:spPr>
        <p:txBody>
          <a:bodyPr/>
          <a:lstStyle/>
          <a:p>
            <a:pPr marL="257175" indent="-257175" eaLnBrk="1" hangingPunct="1"/>
            <a:r>
              <a:rPr lang="en-US" altLang="zh-TW" b="1" dirty="0" smtClean="0">
                <a:solidFill>
                  <a:schemeClr val="tx1"/>
                </a:solidFill>
                <a:latin typeface="Arial" panose="020B0604020202020204" pitchFamily="34" charset="0"/>
              </a:rPr>
              <a:t>Activity 4 </a:t>
            </a:r>
          </a:p>
          <a:p>
            <a:pPr marL="257175" indent="-257175" eaLnBrk="1" hangingPunct="1"/>
            <a:endParaRPr lang="en-US" altLang="zh-TW" b="1" dirty="0" smtClean="0">
              <a:solidFill>
                <a:schemeClr val="tx1"/>
              </a:solidFill>
              <a:latin typeface="Arial" panose="020B0604020202020204" pitchFamily="34" charset="0"/>
            </a:endParaRPr>
          </a:p>
          <a:p>
            <a:pPr marL="257175" indent="-257175" eaLnBrk="1" hangingPunct="1"/>
            <a:r>
              <a:rPr lang="en-US" altLang="zh-TW" b="1" dirty="0" smtClean="0">
                <a:solidFill>
                  <a:schemeClr val="tx1"/>
                </a:solidFill>
                <a:latin typeface="Arial" panose="020B0604020202020204" pitchFamily="34" charset="0"/>
                <a:cs typeface="Arial" panose="020B0604020202020204" pitchFamily="34" charset="0"/>
              </a:rPr>
              <a:t>Instructions:</a:t>
            </a:r>
          </a:p>
          <a:p>
            <a:pPr marL="257175" indent="-257175" eaLnBrk="1" hangingPunct="1">
              <a:buFont typeface="Calibri" panose="020F0502020204030204" pitchFamily="34" charset="0"/>
              <a:buAutoNum type="arabicPeriod"/>
            </a:pPr>
            <a:r>
              <a:rPr lang="en-US" altLang="zh-TW" dirty="0" smtClean="0">
                <a:solidFill>
                  <a:schemeClr val="tx1"/>
                </a:solidFill>
                <a:latin typeface="Arial" panose="020B0604020202020204" pitchFamily="34" charset="0"/>
              </a:rPr>
              <a:t>Teacher asks students to read the case of a traditional Chinese oil, “Fah Heung </a:t>
            </a:r>
            <a:r>
              <a:rPr lang="en-US" altLang="zh-TW" dirty="0" err="1" smtClean="0">
                <a:solidFill>
                  <a:schemeClr val="tx1"/>
                </a:solidFill>
                <a:latin typeface="Arial" panose="020B0604020202020204" pitchFamily="34" charset="0"/>
              </a:rPr>
              <a:t>Yoew</a:t>
            </a:r>
            <a:r>
              <a:rPr lang="en-US" altLang="zh-TW" dirty="0" smtClean="0">
                <a:solidFill>
                  <a:schemeClr val="tx1"/>
                </a:solidFill>
                <a:latin typeface="Arial" panose="020B0604020202020204" pitchFamily="34" charset="0"/>
              </a:rPr>
              <a:t> </a:t>
            </a:r>
            <a:r>
              <a:rPr lang="zh-TW" altLang="en-US" dirty="0" smtClean="0">
                <a:solidFill>
                  <a:schemeClr val="tx1"/>
                </a:solidFill>
                <a:latin typeface="Arial" panose="020B0604020202020204" pitchFamily="34" charset="0"/>
              </a:rPr>
              <a:t>花香油” </a:t>
            </a:r>
            <a:r>
              <a:rPr lang="en-US" altLang="zh-TW" dirty="0" smtClean="0">
                <a:solidFill>
                  <a:schemeClr val="tx1"/>
                </a:solidFill>
                <a:latin typeface="Arial" panose="020B0604020202020204" pitchFamily="34" charset="0"/>
              </a:rPr>
              <a:t>on Student Worksheet p.4 and complete the subsequent task. </a:t>
            </a:r>
          </a:p>
          <a:p>
            <a:pPr marL="257175" indent="-257175" eaLnBrk="1" hangingPunct="1">
              <a:buFont typeface="Calibri" panose="020F0502020204030204" pitchFamily="34" charset="0"/>
              <a:buAutoNum type="arabicPeriod"/>
            </a:pPr>
            <a:r>
              <a:rPr lang="en-US" altLang="zh-TW" dirty="0" smtClean="0">
                <a:solidFill>
                  <a:schemeClr val="tx1"/>
                </a:solidFill>
                <a:latin typeface="Arial" panose="020B0604020202020204" pitchFamily="34" charset="0"/>
              </a:rPr>
              <a:t>Teacher uses this activity to help students write appropriate marketing research objectives for the Fah Heung </a:t>
            </a:r>
            <a:r>
              <a:rPr lang="en-US" altLang="zh-TW" dirty="0" err="1" smtClean="0">
                <a:solidFill>
                  <a:schemeClr val="tx1"/>
                </a:solidFill>
                <a:latin typeface="Arial" panose="020B0604020202020204" pitchFamily="34" charset="0"/>
              </a:rPr>
              <a:t>Yoew</a:t>
            </a:r>
            <a:r>
              <a:rPr lang="en-US" altLang="zh-TW" dirty="0" smtClean="0">
                <a:solidFill>
                  <a:schemeClr val="tx1"/>
                </a:solidFill>
                <a:latin typeface="Arial" panose="020B0604020202020204" pitchFamily="34" charset="0"/>
              </a:rPr>
              <a:t> case.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lvl1pPr defTabSz="9128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28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28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8A45CB59-488F-481D-ACC5-3432DB53AD3F}" type="slidenum">
              <a:rPr lang="en-US" altLang="zh-TW" smtClean="0"/>
              <a:pPr>
                <a:spcBef>
                  <a:spcPct val="0"/>
                </a:spcBef>
              </a:pPr>
              <a:t>12</a:t>
            </a:fld>
            <a:endParaRPr lang="en-US" altLang="zh-TW" smtClean="0"/>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p:spPr>
        <p:txBody>
          <a:bodyPr/>
          <a:lstStyle/>
          <a:p>
            <a:pPr marL="252413" indent="-252413" eaLnBrk="1" hangingPunct="1"/>
            <a:r>
              <a:rPr lang="en-US" altLang="zh-TW" b="1" dirty="0" smtClean="0">
                <a:solidFill>
                  <a:schemeClr val="tx1"/>
                </a:solidFill>
                <a:latin typeface="Arial" panose="020B0604020202020204" pitchFamily="34" charset="0"/>
                <a:cs typeface="Arial" panose="020B0604020202020204" pitchFamily="34" charset="0"/>
              </a:rPr>
              <a:t>Instructions (cont’d):</a:t>
            </a:r>
          </a:p>
          <a:p>
            <a:pPr marL="252413" indent="-252413" eaLnBrk="1" hangingPunct="1">
              <a:buFont typeface="Calibri" panose="020F0502020204030204" pitchFamily="34" charset="0"/>
              <a:buAutoNum type="arabicPeriod" startAt="3"/>
            </a:pPr>
            <a:r>
              <a:rPr lang="en-US" altLang="zh-TW" dirty="0" smtClean="0">
                <a:solidFill>
                  <a:schemeClr val="tx1"/>
                </a:solidFill>
                <a:latin typeface="Arial" panose="020B0604020202020204" pitchFamily="34" charset="0"/>
              </a:rPr>
              <a:t>Teacher asks students to assume the role of the new Assistant Marketing Manager and to suggest 2 marketing research objectives for the case of Fah Heung </a:t>
            </a:r>
            <a:r>
              <a:rPr lang="en-US" altLang="zh-TW" dirty="0" err="1" smtClean="0">
                <a:solidFill>
                  <a:schemeClr val="tx1"/>
                </a:solidFill>
                <a:latin typeface="Arial" panose="020B0604020202020204" pitchFamily="34" charset="0"/>
              </a:rPr>
              <a:t>Yoew</a:t>
            </a:r>
            <a:r>
              <a:rPr lang="en-US" altLang="zh-TW" dirty="0" smtClean="0">
                <a:solidFill>
                  <a:schemeClr val="tx1"/>
                </a:solidFill>
                <a:latin typeface="Arial" panose="020B0604020202020204" pitchFamily="34" charset="0"/>
              </a:rPr>
              <a:t> </a:t>
            </a:r>
            <a:r>
              <a:rPr lang="zh-TW" altLang="en-US" dirty="0" smtClean="0">
                <a:solidFill>
                  <a:schemeClr val="tx1"/>
                </a:solidFill>
                <a:latin typeface="Arial" panose="020B0604020202020204" pitchFamily="34" charset="0"/>
              </a:rPr>
              <a:t>花香油</a:t>
            </a:r>
            <a:r>
              <a:rPr lang="en-US" altLang="zh-TW" dirty="0" smtClean="0">
                <a:solidFill>
                  <a:schemeClr val="tx1"/>
                </a:solidFill>
                <a:latin typeface="Arial" panose="020B0604020202020204" pitchFamily="34" charset="0"/>
              </a:rPr>
              <a:t>.</a:t>
            </a:r>
          </a:p>
          <a:p>
            <a:pPr marL="252413" indent="-252413" eaLnBrk="1" hangingPunct="1">
              <a:buFont typeface="Calibri" panose="020F0502020204030204" pitchFamily="34" charset="0"/>
              <a:buAutoNum type="arabicPeriod" startAt="3"/>
            </a:pPr>
            <a:r>
              <a:rPr lang="en-US" altLang="zh-TW" dirty="0" smtClean="0">
                <a:solidFill>
                  <a:schemeClr val="tx1"/>
                </a:solidFill>
                <a:latin typeface="Arial" panose="020B0604020202020204" pitchFamily="34" charset="0"/>
              </a:rPr>
              <a:t>After reading the case, students should first define the problem(s) the company is encountering, then suggest two marketing research objectives addressing the problem(s).</a:t>
            </a:r>
          </a:p>
          <a:p>
            <a:pPr marL="252413" indent="-252413" eaLnBrk="1" hangingPunct="1">
              <a:buFont typeface="Calibri" panose="020F0502020204030204" pitchFamily="34" charset="0"/>
              <a:buAutoNum type="arabicPeriod" startAt="3"/>
            </a:pPr>
            <a:r>
              <a:rPr lang="en-US" altLang="zh-TW" dirty="0" smtClean="0">
                <a:solidFill>
                  <a:schemeClr val="tx1"/>
                </a:solidFill>
                <a:latin typeface="Arial" panose="020B0604020202020204" pitchFamily="34" charset="0"/>
              </a:rPr>
              <a:t>Go to the next slide for suggested answers.</a:t>
            </a:r>
          </a:p>
          <a:p>
            <a:pPr marL="252413" indent="-252413" eaLnBrk="1" hangingPunct="1"/>
            <a:endParaRPr lang="en-US" altLang="zh-TW" dirty="0" smtClean="0">
              <a:latin typeface="Arial" panose="020B0604020202020204" pitchFamily="34" charset="0"/>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lvl1pPr defTabSz="9128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28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28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E96F7BFD-5DBA-4B46-921A-CF28CE73462E}" type="slidenum">
              <a:rPr lang="en-US" altLang="zh-TW" smtClean="0"/>
              <a:pPr>
                <a:spcBef>
                  <a:spcPct val="0"/>
                </a:spcBef>
              </a:pPr>
              <a:t>13</a:t>
            </a:fld>
            <a:endParaRPr lang="en-US" altLang="zh-TW" smtClean="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p:spPr>
        <p:txBody>
          <a:bodyPr/>
          <a:lstStyle/>
          <a:p>
            <a:pPr eaLnBrk="1" hangingPunct="1"/>
            <a:r>
              <a:rPr lang="en-US" altLang="zh-TW" b="1" dirty="0" smtClean="0">
                <a:solidFill>
                  <a:schemeClr val="tx1"/>
                </a:solidFill>
                <a:latin typeface="Arial" panose="020B0604020202020204" pitchFamily="34" charset="0"/>
              </a:rPr>
              <a:t>Activity 4: Suggested Answer</a:t>
            </a:r>
          </a:p>
          <a:p>
            <a:pPr eaLnBrk="1" hangingPunct="1">
              <a:lnSpc>
                <a:spcPct val="90000"/>
              </a:lnSpc>
            </a:pPr>
            <a:endParaRPr lang="en-US" altLang="zh-TW" dirty="0" smtClean="0">
              <a:solidFill>
                <a:schemeClr val="tx1"/>
              </a:solidFill>
              <a:latin typeface="Arial" panose="020B0604020202020204" pitchFamily="34" charset="0"/>
            </a:endParaRPr>
          </a:p>
          <a:p>
            <a:pPr eaLnBrk="1" hangingPunct="1"/>
            <a:r>
              <a:rPr lang="en-US" altLang="zh-TW" dirty="0" smtClean="0">
                <a:solidFill>
                  <a:schemeClr val="tx1"/>
                </a:solidFill>
                <a:latin typeface="Arial" panose="020B0604020202020204" pitchFamily="34" charset="0"/>
                <a:ea typeface="Arial Unicode MS" pitchFamily="34" charset="-120"/>
              </a:rPr>
              <a:t>Teacher shows the suggested marketing research objectives on the slide for students’ reference.</a:t>
            </a:r>
          </a:p>
          <a:p>
            <a:pPr eaLnBrk="1" hangingPunct="1"/>
            <a:endParaRPr lang="en-US" altLang="zh-TW" dirty="0" smtClean="0">
              <a:solidFill>
                <a:schemeClr val="tx1"/>
              </a:solidFill>
              <a:latin typeface="Arial" panose="020B0604020202020204" pitchFamily="34" charset="0"/>
              <a:ea typeface="Arial Unicode MS" pitchFamily="34" charset="-120"/>
            </a:endParaRPr>
          </a:p>
          <a:p>
            <a:pPr eaLnBrk="1" hangingPunct="1"/>
            <a:r>
              <a:rPr lang="en-US" altLang="zh-TW" dirty="0" smtClean="0">
                <a:solidFill>
                  <a:schemeClr val="tx1"/>
                </a:solidFill>
                <a:latin typeface="Arial" panose="020B0604020202020204" pitchFamily="34" charset="0"/>
              </a:rPr>
              <a:t>Teacher should remind students that marketing</a:t>
            </a:r>
            <a:r>
              <a:rPr lang="en-US" altLang="zh-TW" dirty="0" smtClean="0">
                <a:solidFill>
                  <a:schemeClr val="tx1"/>
                </a:solidFill>
                <a:latin typeface="Arial" panose="020B0604020202020204" pitchFamily="34" charset="0"/>
                <a:ea typeface="Arial Unicode MS" pitchFamily="34" charset="-120"/>
              </a:rPr>
              <a:t> research objectives must be relevant to the specific marketing situation or campaign. In this case the objectives should pinpoint to the youth's response to the new brand name.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lvl1pPr defTabSz="9128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28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28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F5DB73EC-A0E8-4B93-AEAA-2AA1A932DFC5}" type="slidenum">
              <a:rPr lang="en-US" altLang="zh-TW" smtClean="0"/>
              <a:pPr>
                <a:spcBef>
                  <a:spcPct val="0"/>
                </a:spcBef>
              </a:pPr>
              <a:t>14</a:t>
            </a:fld>
            <a:endParaRPr lang="en-US" altLang="zh-TW" dirty="0" smtClean="0"/>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p:spPr>
        <p:txBody>
          <a:bodyPr/>
          <a:lstStyle/>
          <a:p>
            <a:pPr eaLnBrk="1" hangingPunct="1"/>
            <a:r>
              <a:rPr lang="en-US" altLang="zh-TW" b="1" dirty="0" smtClean="0">
                <a:solidFill>
                  <a:schemeClr val="tx1"/>
                </a:solidFill>
                <a:latin typeface="Arial" panose="020B0604020202020204" pitchFamily="34" charset="0"/>
                <a:cs typeface="Arial" panose="020B0604020202020204" pitchFamily="34" charset="0"/>
              </a:rPr>
              <a:t>Step 2:</a:t>
            </a:r>
          </a:p>
          <a:p>
            <a:pPr eaLnBrk="1" hangingPunct="1"/>
            <a:r>
              <a:rPr lang="en-US" altLang="zh-TW" dirty="0" smtClean="0">
                <a:solidFill>
                  <a:schemeClr val="tx1"/>
                </a:solidFill>
                <a:latin typeface="Arial" panose="020B0604020202020204" pitchFamily="34" charset="0"/>
                <a:ea typeface="Arial Unicode MS" pitchFamily="34" charset="-120"/>
              </a:rPr>
              <a:t>Having set the marketing research objectives</a:t>
            </a:r>
            <a:r>
              <a:rPr lang="en-US" altLang="zh-TW" dirty="0" smtClean="0">
                <a:solidFill>
                  <a:schemeClr val="tx1"/>
                </a:solidFill>
                <a:latin typeface="Arial" panose="020B0604020202020204" pitchFamily="34" charset="0"/>
              </a:rPr>
              <a:t>, teacher points out to students that we need to determine the source of data to achieve those objectives by collecting Primary and/or Secondary data</a:t>
            </a:r>
            <a:r>
              <a:rPr lang="en-US" altLang="zh-TW" b="1" dirty="0" smtClean="0">
                <a:solidFill>
                  <a:schemeClr val="tx1"/>
                </a:solidFill>
                <a:latin typeface="Arial" panose="020B0604020202020204" pitchFamily="34" charset="0"/>
              </a:rPr>
              <a:t> </a:t>
            </a:r>
            <a:r>
              <a:rPr lang="en-US" altLang="zh-TW" dirty="0" smtClean="0">
                <a:solidFill>
                  <a:schemeClr val="tx1"/>
                </a:solidFill>
                <a:latin typeface="Arial" panose="020B0604020202020204" pitchFamily="34" charset="0"/>
              </a:rPr>
              <a:t>for analysis. </a:t>
            </a:r>
          </a:p>
          <a:p>
            <a:pPr eaLnBrk="1" hangingPunct="1"/>
            <a:endParaRPr lang="en-US" altLang="zh-TW" b="1" dirty="0" smtClean="0">
              <a:solidFill>
                <a:schemeClr val="tx1"/>
              </a:solidFill>
              <a:latin typeface="Arial" panose="020B0604020202020204" pitchFamily="34" charset="0"/>
            </a:endParaRPr>
          </a:p>
          <a:p>
            <a:pPr eaLnBrk="1" hangingPunct="1"/>
            <a:r>
              <a:rPr lang="en-US" altLang="zh-TW" b="1" dirty="0" smtClean="0">
                <a:solidFill>
                  <a:schemeClr val="tx1"/>
                </a:solidFill>
                <a:latin typeface="Arial" panose="020B0604020202020204" pitchFamily="34" charset="0"/>
              </a:rPr>
              <a:t>Remarks:</a:t>
            </a:r>
          </a:p>
          <a:p>
            <a:pPr eaLnBrk="1" hangingPunct="1"/>
            <a:r>
              <a:rPr lang="en-US" altLang="zh-TW" b="1" dirty="0" smtClean="0">
                <a:solidFill>
                  <a:schemeClr val="tx1"/>
                </a:solidFill>
                <a:latin typeface="Arial" panose="020B0604020202020204" pitchFamily="34" charset="0"/>
              </a:rPr>
              <a:t>Primary data </a:t>
            </a:r>
            <a:r>
              <a:rPr lang="en-US" altLang="zh-TW" dirty="0" smtClean="0">
                <a:solidFill>
                  <a:schemeClr val="tx1"/>
                </a:solidFill>
                <a:latin typeface="Arial" panose="020B0604020202020204" pitchFamily="34" charset="0"/>
              </a:rPr>
              <a:t>refers to raw data collected by the researchers directly through the types of data collection methods, including observational research, survey research, qualitative research, experimental survey, etc. for specific purpose, e.g. asking  the views of individual consumers for their attitude on a price increase.</a:t>
            </a:r>
          </a:p>
          <a:p>
            <a:pPr eaLnBrk="1" hangingPunct="1"/>
            <a:endParaRPr lang="en-US" altLang="zh-TW" b="1" dirty="0" smtClean="0">
              <a:solidFill>
                <a:schemeClr val="tx1"/>
              </a:solidFill>
              <a:latin typeface="Arial" panose="020B0604020202020204" pitchFamily="34" charset="0"/>
            </a:endParaRPr>
          </a:p>
          <a:p>
            <a:pPr eaLnBrk="1" hangingPunct="1"/>
            <a:r>
              <a:rPr lang="en-US" altLang="zh-TW" b="1" dirty="0" smtClean="0">
                <a:solidFill>
                  <a:schemeClr val="tx1"/>
                </a:solidFill>
                <a:latin typeface="Arial" panose="020B0604020202020204" pitchFamily="34" charset="0"/>
              </a:rPr>
              <a:t>Secondary data </a:t>
            </a:r>
            <a:r>
              <a:rPr lang="en-US" altLang="zh-TW" dirty="0" smtClean="0">
                <a:solidFill>
                  <a:schemeClr val="tx1"/>
                </a:solidFill>
                <a:latin typeface="Arial" panose="020B0604020202020204" pitchFamily="34" charset="0"/>
              </a:rPr>
              <a:t>refers to information that already exists somewhere, having been collected for another purpose, e.g. a research report done by another company on another product; or a government statistical report on the import of shoes.</a:t>
            </a:r>
          </a:p>
          <a:p>
            <a:pPr eaLnBrk="1" hangingPunct="1"/>
            <a:endParaRPr lang="en-US" altLang="zh-TW" dirty="0" smtClean="0">
              <a:latin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lvl1pPr defTabSz="9128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28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28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2F2D9AFF-6D8A-439E-9D36-AC39BE23414A}" type="slidenum">
              <a:rPr lang="en-US" altLang="zh-TW" smtClean="0"/>
              <a:pPr>
                <a:spcBef>
                  <a:spcPct val="0"/>
                </a:spcBef>
              </a:pPr>
              <a:t>15</a:t>
            </a:fld>
            <a:endParaRPr lang="en-US" altLang="zh-TW" smtClean="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p:spPr>
        <p:txBody>
          <a:bodyPr/>
          <a:lstStyle/>
          <a:p>
            <a:pPr eaLnBrk="1" hangingPunct="1"/>
            <a:r>
              <a:rPr lang="en-US" altLang="zh-TW" b="1" dirty="0" smtClean="0">
                <a:latin typeface="Arial" panose="020B0604020202020204" pitchFamily="34" charset="0"/>
                <a:cs typeface="Arial" panose="020B0604020202020204" pitchFamily="34" charset="0"/>
              </a:rPr>
              <a:t>Step 2 (cont’d):</a:t>
            </a:r>
          </a:p>
          <a:p>
            <a:pPr eaLnBrk="1" hangingPunct="1"/>
            <a:r>
              <a:rPr lang="en-US" altLang="zh-TW" dirty="0" smtClean="0">
                <a:latin typeface="Arial" panose="020B0604020202020204" pitchFamily="34" charset="0"/>
              </a:rPr>
              <a:t>Teacher gives further elaboration on why and how to collect secondary data.</a:t>
            </a:r>
          </a:p>
          <a:p>
            <a:pPr eaLnBrk="1" hangingPunct="1"/>
            <a:endParaRPr lang="en-US" altLang="zh-TW" dirty="0" smtClean="0">
              <a:latin typeface="Arial" panose="020B0604020202020204" pitchFamily="34" charset="0"/>
            </a:endParaRPr>
          </a:p>
          <a:p>
            <a:pPr eaLnBrk="1" hangingPunct="1"/>
            <a:r>
              <a:rPr lang="en-US" altLang="zh-TW" dirty="0" smtClean="0">
                <a:latin typeface="Arial" panose="020B0604020202020204" pitchFamily="34" charset="0"/>
              </a:rPr>
              <a:t>Teacher explains that companies can buy or get free secondary data that gives researchers low-cost information (as compared to collect primary data), e.g. why consumers buy more of a competitive product after they change the packaging.</a:t>
            </a:r>
          </a:p>
          <a:p>
            <a:pPr eaLnBrk="1" hangingPunct="1"/>
            <a:endParaRPr lang="en-US" altLang="zh-TW" dirty="0" smtClean="0">
              <a:latin typeface="Arial" panose="020B0604020202020204" pitchFamily="34" charset="0"/>
            </a:endParaRPr>
          </a:p>
          <a:p>
            <a:pPr eaLnBrk="1" hangingPunct="1"/>
            <a:r>
              <a:rPr lang="en-US" altLang="zh-TW" dirty="0" smtClean="0">
                <a:latin typeface="Arial" panose="020B0604020202020204" pitchFamily="34" charset="0"/>
              </a:rPr>
              <a:t>With the hints given in the slide, ask students to name the sources of secondary data.</a:t>
            </a:r>
          </a:p>
          <a:p>
            <a:pPr eaLnBrk="1" hangingPunct="1"/>
            <a:endParaRPr lang="en-US" altLang="zh-TW" dirty="0" smtClean="0">
              <a:latin typeface="Arial" panose="020B0604020202020204" pitchFamily="34" charset="0"/>
            </a:endParaRPr>
          </a:p>
          <a:p>
            <a:pPr marL="430213" lvl="1" indent="-257175" eaLnBrk="1" hangingPunct="1">
              <a:buFont typeface="Arial" panose="020B0604020202020204" pitchFamily="34" charset="0"/>
              <a:buChar char="−"/>
            </a:pPr>
            <a:r>
              <a:rPr lang="en-US" altLang="zh-TW" b="1" dirty="0" smtClean="0">
                <a:latin typeface="Arial" panose="020B0604020202020204" pitchFamily="34" charset="0"/>
              </a:rPr>
              <a:t>Internet</a:t>
            </a:r>
            <a:r>
              <a:rPr lang="en-US" altLang="zh-TW" dirty="0" smtClean="0">
                <a:latin typeface="Arial" panose="020B0604020202020204" pitchFamily="34" charset="0"/>
              </a:rPr>
              <a:t> – e.g. e-journal</a:t>
            </a:r>
          </a:p>
          <a:p>
            <a:pPr marL="430213" lvl="1" indent="-257175" eaLnBrk="1" hangingPunct="1">
              <a:buFont typeface="Arial" panose="020B0604020202020204" pitchFamily="34" charset="0"/>
              <a:buChar char="−"/>
            </a:pPr>
            <a:r>
              <a:rPr lang="en-US" altLang="zh-TW" b="1" dirty="0" smtClean="0">
                <a:latin typeface="Arial" panose="020B0604020202020204" pitchFamily="34" charset="0"/>
              </a:rPr>
              <a:t>Government agencies</a:t>
            </a:r>
            <a:r>
              <a:rPr lang="en-US" altLang="zh-TW" dirty="0" smtClean="0">
                <a:latin typeface="Arial" panose="020B0604020202020204" pitchFamily="34" charset="0"/>
              </a:rPr>
              <a:t> – e.g. statistical reports or economic forecast.</a:t>
            </a:r>
          </a:p>
          <a:p>
            <a:pPr marL="430213" lvl="1" indent="-257175" eaLnBrk="1" hangingPunct="1">
              <a:buFont typeface="Arial" panose="020B0604020202020204" pitchFamily="34" charset="0"/>
              <a:buChar char="−"/>
            </a:pPr>
            <a:r>
              <a:rPr lang="en-US" altLang="zh-TW" b="1" dirty="0" smtClean="0">
                <a:latin typeface="Arial" panose="020B0604020202020204" pitchFamily="34" charset="0"/>
              </a:rPr>
              <a:t>Library</a:t>
            </a:r>
            <a:r>
              <a:rPr lang="en-US" altLang="zh-TW" dirty="0" smtClean="0">
                <a:latin typeface="Arial" panose="020B0604020202020204" pitchFamily="34" charset="0"/>
              </a:rPr>
              <a:t> – e.g. consumer </a:t>
            </a:r>
            <a:r>
              <a:rPr lang="en-US" altLang="zh-TW" dirty="0" err="1" smtClean="0">
                <a:latin typeface="Arial" panose="020B0604020202020204" pitchFamily="34" charset="0"/>
              </a:rPr>
              <a:t>behaviour</a:t>
            </a:r>
            <a:r>
              <a:rPr lang="en-US" altLang="zh-TW" dirty="0" smtClean="0">
                <a:latin typeface="Arial" panose="020B0604020202020204" pitchFamily="34" charset="0"/>
              </a:rPr>
              <a:t> theories and models, research reports.</a:t>
            </a:r>
          </a:p>
          <a:p>
            <a:pPr marL="430213" lvl="1" indent="-257175" eaLnBrk="1" hangingPunct="1">
              <a:buFont typeface="Arial" panose="020B0604020202020204" pitchFamily="34" charset="0"/>
              <a:buChar char="−"/>
            </a:pPr>
            <a:r>
              <a:rPr lang="en-US" altLang="zh-TW" b="1" dirty="0" smtClean="0">
                <a:latin typeface="Arial" panose="020B0604020202020204" pitchFamily="34" charset="0"/>
              </a:rPr>
              <a:t>Research companies</a:t>
            </a:r>
            <a:r>
              <a:rPr lang="en-US" altLang="zh-TW" dirty="0" smtClean="0">
                <a:latin typeface="Arial" panose="020B0604020202020204" pitchFamily="34" charset="0"/>
              </a:rPr>
              <a:t>  – e.g. research reports for sales.</a:t>
            </a:r>
          </a:p>
          <a:p>
            <a:pPr eaLnBrk="1" hangingPunct="1"/>
            <a:endParaRPr lang="en-US" altLang="zh-TW" dirty="0" smtClean="0">
              <a:latin typeface="Arial" panose="020B0604020202020204" pitchFamily="34" charset="0"/>
            </a:endParaRPr>
          </a:p>
          <a:p>
            <a:pPr eaLnBrk="1" hangingPunct="1"/>
            <a:r>
              <a:rPr lang="en-US" altLang="zh-TW" dirty="0" smtClean="0">
                <a:latin typeface="Arial" panose="020B0604020202020204" pitchFamily="34" charset="0"/>
              </a:rPr>
              <a:t>Go to the next slide on collecting primary data.</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lvl1pPr defTabSz="9128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28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28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983C4C0F-663B-4D13-97D3-BECF8E813515}" type="slidenum">
              <a:rPr lang="en-US" altLang="zh-TW" smtClean="0"/>
              <a:pPr>
                <a:spcBef>
                  <a:spcPct val="0"/>
                </a:spcBef>
              </a:pPr>
              <a:t>16</a:t>
            </a:fld>
            <a:endParaRPr lang="en-US" altLang="zh-TW" smtClean="0"/>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p:spPr>
        <p:txBody>
          <a:bodyPr/>
          <a:lstStyle/>
          <a:p>
            <a:pPr eaLnBrk="1" hangingPunct="1"/>
            <a:r>
              <a:rPr lang="en-US" altLang="zh-TW" dirty="0" smtClean="0">
                <a:solidFill>
                  <a:schemeClr val="tx1"/>
                </a:solidFill>
                <a:latin typeface="Arial" panose="020B0604020202020204" pitchFamily="34" charset="0"/>
              </a:rPr>
              <a:t>Teacher further explains that companies must get primary data to help them make decisions on product specific situations that secondary data cannot provide, e.g. would consumers buy more of our product after we change the packaging?</a:t>
            </a:r>
          </a:p>
          <a:p>
            <a:pPr eaLnBrk="1" hangingPunct="1"/>
            <a:endParaRPr lang="en-US" altLang="zh-TW" dirty="0" smtClean="0">
              <a:solidFill>
                <a:schemeClr val="tx1"/>
              </a:solidFill>
              <a:latin typeface="Arial" panose="020B0604020202020204" pitchFamily="34" charset="0"/>
            </a:endParaRPr>
          </a:p>
          <a:p>
            <a:pPr eaLnBrk="1" hangingPunct="1"/>
            <a:r>
              <a:rPr lang="en-US" altLang="zh-TW" dirty="0" smtClean="0">
                <a:solidFill>
                  <a:schemeClr val="tx1"/>
                </a:solidFill>
                <a:latin typeface="Arial" panose="020B0604020202020204" pitchFamily="34" charset="0"/>
              </a:rPr>
              <a:t>With the hints given in the slide, ask students to suggest a few types of data collection methods in collecting primary data, including</a:t>
            </a:r>
          </a:p>
          <a:p>
            <a:pPr eaLnBrk="1" hangingPunct="1"/>
            <a:endParaRPr lang="en-US" altLang="zh-TW" dirty="0" smtClean="0">
              <a:solidFill>
                <a:schemeClr val="tx1"/>
              </a:solidFill>
              <a:latin typeface="Arial" panose="020B0604020202020204" pitchFamily="34" charset="0"/>
            </a:endParaRPr>
          </a:p>
          <a:p>
            <a:pPr marL="342900" lvl="1" indent="-169863" eaLnBrk="1" hangingPunct="1">
              <a:buFont typeface="Arial" panose="020B0604020202020204" pitchFamily="34" charset="0"/>
              <a:buChar char="−"/>
            </a:pPr>
            <a:r>
              <a:rPr lang="en-US" altLang="zh-TW" b="1" dirty="0" smtClean="0">
                <a:solidFill>
                  <a:schemeClr val="tx1"/>
                </a:solidFill>
                <a:latin typeface="Arial" panose="020B0604020202020204" pitchFamily="34" charset="0"/>
              </a:rPr>
              <a:t>Observational research</a:t>
            </a:r>
          </a:p>
          <a:p>
            <a:pPr marL="342900" lvl="1" indent="-169863" eaLnBrk="1" hangingPunct="1">
              <a:buFont typeface="Arial" panose="020B0604020202020204" pitchFamily="34" charset="0"/>
              <a:buChar char="−"/>
            </a:pPr>
            <a:r>
              <a:rPr lang="en-US" altLang="zh-TW" b="1" dirty="0">
                <a:solidFill>
                  <a:schemeClr val="tx1"/>
                </a:solidFill>
                <a:latin typeface="Arial" panose="020B0604020202020204" pitchFamily="34" charset="0"/>
              </a:rPr>
              <a:t>Survey research</a:t>
            </a:r>
            <a:endParaRPr lang="en-US" altLang="zh-TW" b="1" dirty="0" smtClean="0">
              <a:solidFill>
                <a:schemeClr val="tx1"/>
              </a:solidFill>
              <a:latin typeface="Arial" panose="020B0604020202020204" pitchFamily="34" charset="0"/>
            </a:endParaRPr>
          </a:p>
          <a:p>
            <a:pPr marL="342900" lvl="1" indent="-169863" eaLnBrk="1" hangingPunct="1">
              <a:buFont typeface="Arial" panose="020B0604020202020204" pitchFamily="34" charset="0"/>
              <a:buChar char="−"/>
            </a:pPr>
            <a:r>
              <a:rPr lang="en-US" altLang="zh-TW" b="1" dirty="0" smtClean="0">
                <a:solidFill>
                  <a:schemeClr val="tx1"/>
                </a:solidFill>
                <a:latin typeface="Arial" panose="020B0604020202020204" pitchFamily="34" charset="0"/>
              </a:rPr>
              <a:t>Qualitative research</a:t>
            </a:r>
          </a:p>
          <a:p>
            <a:pPr marL="342900" lvl="1" indent="-169863" eaLnBrk="1" hangingPunct="1">
              <a:buFont typeface="Arial" panose="020B0604020202020204" pitchFamily="34" charset="0"/>
              <a:buChar char="−"/>
            </a:pPr>
            <a:r>
              <a:rPr lang="en-US" altLang="zh-TW" b="1" dirty="0" smtClean="0">
                <a:solidFill>
                  <a:schemeClr val="tx1"/>
                </a:solidFill>
                <a:latin typeface="Arial" panose="020B0604020202020204" pitchFamily="34" charset="0"/>
              </a:rPr>
              <a:t>Experimental research</a:t>
            </a:r>
          </a:p>
          <a:p>
            <a:pPr eaLnBrk="1" hangingPunct="1"/>
            <a:endParaRPr lang="en-US" altLang="zh-TW" b="1" dirty="0" smtClean="0">
              <a:solidFill>
                <a:schemeClr val="tx1"/>
              </a:solidFill>
              <a:latin typeface="Arial" panose="020B0604020202020204" pitchFamily="34" charset="0"/>
            </a:endParaRPr>
          </a:p>
          <a:p>
            <a:pPr eaLnBrk="1" hangingPunct="1"/>
            <a:r>
              <a:rPr lang="en-US" altLang="zh-TW" dirty="0" smtClean="0">
                <a:solidFill>
                  <a:schemeClr val="tx1"/>
                </a:solidFill>
                <a:latin typeface="Arial" panose="020B0604020202020204" pitchFamily="34" charset="0"/>
              </a:rPr>
              <a:t>Go to the next slide to discuss how to select the appropriate data collection method. </a:t>
            </a:r>
          </a:p>
          <a:p>
            <a:pPr marL="342900" lvl="1" indent="-169863" eaLnBrk="1" hangingPunct="1">
              <a:buFontTx/>
              <a:buChar char="•"/>
            </a:pPr>
            <a:endParaRPr lang="en-US" altLang="zh-TW" dirty="0" smtClean="0">
              <a:latin typeface="Arial" panose="020B0604020202020204" pitchFamily="34" charset="0"/>
            </a:endParaRPr>
          </a:p>
          <a:p>
            <a:pPr eaLnBrk="1" hangingPunct="1">
              <a:buFont typeface="Calibri" panose="020F0502020204030204" pitchFamily="34" charset="0"/>
              <a:buAutoNum type="arabicPeriod"/>
            </a:pPr>
            <a:endParaRPr lang="en-US" altLang="zh-TW" dirty="0" smtClean="0">
              <a:latin typeface="Arial" panose="020B060402020202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txBox="1">
            <a:spLocks noGrp="1" noChangeArrowheads="1"/>
          </p:cNvSpPr>
          <p:nvPr/>
        </p:nvSpPr>
        <p:spPr bwMode="auto">
          <a:xfrm>
            <a:off x="3849688" y="9426575"/>
            <a:ext cx="29464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5" tIns="45703" rIns="91405" bIns="45703" anchor="b"/>
          <a:lstStyle>
            <a:lvl1pPr defTabSz="9461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461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461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461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461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8561D137-C6FE-4E13-ADB2-510C94EAAB54}" type="slidenum">
              <a:rPr lang="en-US" altLang="zh-TW"/>
              <a:pPr algn="r" eaLnBrk="1" hangingPunct="1">
                <a:spcBef>
                  <a:spcPct val="0"/>
                </a:spcBef>
              </a:pPr>
              <a:t>17</a:t>
            </a:fld>
            <a:endParaRPr lang="en-US" altLang="zh-TW"/>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p:spPr>
        <p:txBody>
          <a:bodyPr/>
          <a:lstStyle/>
          <a:p>
            <a:pPr marL="249238" indent="-249238" eaLnBrk="1" hangingPunct="1"/>
            <a:r>
              <a:rPr lang="en-US" altLang="zh-TW" b="1" dirty="0" smtClean="0">
                <a:solidFill>
                  <a:schemeClr val="tx1"/>
                </a:solidFill>
                <a:latin typeface="Arial" panose="020B0604020202020204" pitchFamily="34" charset="0"/>
              </a:rPr>
              <a:t>Step 3: </a:t>
            </a:r>
          </a:p>
          <a:p>
            <a:pPr marL="249238" indent="-249238" eaLnBrk="1" hangingPunct="1"/>
            <a:endParaRPr lang="en-US" altLang="zh-TW" b="1" dirty="0" smtClean="0">
              <a:solidFill>
                <a:schemeClr val="tx1"/>
              </a:solidFill>
              <a:latin typeface="Arial" panose="020B0604020202020204" pitchFamily="34" charset="0"/>
            </a:endParaRPr>
          </a:p>
          <a:p>
            <a:pPr marL="249238" indent="-249238" eaLnBrk="1" hangingPunct="1"/>
            <a:r>
              <a:rPr lang="en-US" altLang="zh-TW" b="1" dirty="0" smtClean="0">
                <a:solidFill>
                  <a:schemeClr val="tx1"/>
                </a:solidFill>
                <a:latin typeface="Arial" panose="020B0604020202020204" pitchFamily="34" charset="0"/>
              </a:rPr>
              <a:t>Activity 5</a:t>
            </a:r>
          </a:p>
          <a:p>
            <a:pPr marL="249238" indent="-249238" eaLnBrk="1" hangingPunct="1"/>
            <a:endParaRPr lang="en-US" altLang="zh-TW" b="1" dirty="0" smtClean="0">
              <a:solidFill>
                <a:schemeClr val="tx1"/>
              </a:solidFill>
              <a:latin typeface="Arial" panose="020B0604020202020204" pitchFamily="34" charset="0"/>
            </a:endParaRPr>
          </a:p>
          <a:p>
            <a:pPr marL="249238" indent="-249238" eaLnBrk="1" hangingPunct="1"/>
            <a:r>
              <a:rPr lang="en-US" altLang="zh-TW" b="1" dirty="0" smtClean="0">
                <a:solidFill>
                  <a:schemeClr val="tx1"/>
                </a:solidFill>
                <a:latin typeface="Arial" panose="020B0604020202020204" pitchFamily="34" charset="0"/>
                <a:cs typeface="Arial" panose="020B0604020202020204" pitchFamily="34" charset="0"/>
              </a:rPr>
              <a:t>Instructions:</a:t>
            </a:r>
          </a:p>
          <a:p>
            <a:pPr marL="249238" indent="-249238" eaLnBrk="1" hangingPunct="1">
              <a:buFont typeface="Calibri" panose="020F0502020204030204" pitchFamily="34" charset="0"/>
              <a:buAutoNum type="arabicPeriod"/>
            </a:pPr>
            <a:r>
              <a:rPr lang="en-US" altLang="zh-TW" dirty="0" smtClean="0">
                <a:solidFill>
                  <a:schemeClr val="tx1"/>
                </a:solidFill>
                <a:latin typeface="Arial" panose="020B0604020202020204" pitchFamily="34" charset="0"/>
              </a:rPr>
              <a:t>Teacher asks students to complete the Matching Game in Student Worksheet p.6-7.</a:t>
            </a:r>
          </a:p>
          <a:p>
            <a:pPr marL="249238" indent="-249238" eaLnBrk="1" hangingPunct="1">
              <a:buFont typeface="Calibri" panose="020F0502020204030204" pitchFamily="34" charset="0"/>
              <a:buAutoNum type="arabicPeriod"/>
            </a:pPr>
            <a:r>
              <a:rPr lang="en-US" altLang="zh-TW" dirty="0" smtClean="0">
                <a:solidFill>
                  <a:schemeClr val="tx1"/>
                </a:solidFill>
                <a:latin typeface="Arial" panose="020B0604020202020204" pitchFamily="34" charset="0"/>
              </a:rPr>
              <a:t>This activity aims to help students understand how different types of data collection methods are implemented in various situations.</a:t>
            </a:r>
          </a:p>
          <a:p>
            <a:pPr marL="249238" indent="-249238" eaLnBrk="1" hangingPunct="1">
              <a:buFont typeface="Calibri" panose="020F0502020204030204" pitchFamily="34" charset="0"/>
              <a:buAutoNum type="arabicPeriod"/>
            </a:pPr>
            <a:r>
              <a:rPr lang="en-US" altLang="zh-TW" dirty="0" smtClean="0">
                <a:solidFill>
                  <a:schemeClr val="tx1"/>
                </a:solidFill>
                <a:latin typeface="Arial" panose="020B0604020202020204" pitchFamily="34" charset="0"/>
              </a:rPr>
              <a:t>Go to the next slide for the answer.</a:t>
            </a:r>
          </a:p>
          <a:p>
            <a:pPr marL="249238" indent="-249238" eaLnBrk="1" hangingPunct="1"/>
            <a:endParaRPr lang="en-US" altLang="zh-TW" dirty="0" smtClean="0">
              <a:latin typeface="Arial" panose="020B060402020202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txBox="1">
            <a:spLocks noGrp="1" noChangeArrowheads="1"/>
          </p:cNvSpPr>
          <p:nvPr/>
        </p:nvSpPr>
        <p:spPr bwMode="auto">
          <a:xfrm>
            <a:off x="3849688" y="9426575"/>
            <a:ext cx="29464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5" tIns="45703" rIns="91405" bIns="45703" anchor="b"/>
          <a:lstStyle>
            <a:lvl1pPr defTabSz="9461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461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461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461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461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4985DCE5-C9C2-4F67-9E5E-7C53FDA58538}" type="slidenum">
              <a:rPr lang="en-US" altLang="zh-TW"/>
              <a:pPr algn="r" eaLnBrk="1" hangingPunct="1">
                <a:spcBef>
                  <a:spcPct val="0"/>
                </a:spcBef>
              </a:pPr>
              <a:t>18</a:t>
            </a:fld>
            <a:endParaRPr lang="en-US" altLang="zh-TW"/>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xfrm>
            <a:off x="384229" y="4492269"/>
            <a:ext cx="6030803" cy="5272643"/>
          </a:xfrm>
          <a:noFill/>
        </p:spPr>
        <p:txBody>
          <a:bodyPr/>
          <a:lstStyle/>
          <a:p>
            <a:pPr marL="222250" indent="-222250" eaLnBrk="1" hangingPunct="1">
              <a:lnSpc>
                <a:spcPct val="90000"/>
              </a:lnSpc>
            </a:pPr>
            <a:r>
              <a:rPr lang="en-US" altLang="zh-TW" sz="1100" b="1" dirty="0" smtClean="0">
                <a:solidFill>
                  <a:schemeClr val="tx1"/>
                </a:solidFill>
                <a:latin typeface="Arial" panose="020B0604020202020204" pitchFamily="34" charset="0"/>
              </a:rPr>
              <a:t>Activity 5: Answer</a:t>
            </a:r>
          </a:p>
          <a:p>
            <a:pPr marL="222250" indent="-222250" eaLnBrk="1" hangingPunct="1">
              <a:lnSpc>
                <a:spcPts val="288"/>
              </a:lnSpc>
            </a:pPr>
            <a:endParaRPr lang="en-US" altLang="zh-TW" sz="1100" dirty="0" smtClean="0">
              <a:solidFill>
                <a:schemeClr val="tx1"/>
              </a:solidFill>
              <a:latin typeface="Arial" panose="020B0604020202020204" pitchFamily="34" charset="0"/>
              <a:cs typeface="Arial" panose="020B0604020202020204" pitchFamily="34" charset="0"/>
            </a:endParaRPr>
          </a:p>
          <a:p>
            <a:pPr eaLnBrk="1" hangingPunct="1">
              <a:lnSpc>
                <a:spcPct val="90000"/>
              </a:lnSpc>
            </a:pPr>
            <a:r>
              <a:rPr lang="en-US" altLang="zh-TW" sz="1100" u="sng" dirty="0" smtClean="0">
                <a:solidFill>
                  <a:schemeClr val="tx1"/>
                </a:solidFill>
                <a:latin typeface="Arial" panose="020B0604020202020204" pitchFamily="34" charset="0"/>
              </a:rPr>
              <a:t>1. Observational research </a:t>
            </a:r>
          </a:p>
          <a:p>
            <a:pPr eaLnBrk="1" hangingPunct="1">
              <a:lnSpc>
                <a:spcPct val="90000"/>
              </a:lnSpc>
            </a:pPr>
            <a:r>
              <a:rPr lang="en-US" altLang="zh-TW" sz="1100" dirty="0" smtClean="0">
                <a:solidFill>
                  <a:schemeClr val="tx1"/>
                </a:solidFill>
                <a:latin typeface="Arial" panose="020B0604020202020204" pitchFamily="34" charset="0"/>
              </a:rPr>
              <a:t>– </a:t>
            </a:r>
            <a:r>
              <a:rPr lang="en-US" altLang="zh-TW" sz="1100" b="1" dirty="0" smtClean="0">
                <a:solidFill>
                  <a:schemeClr val="tx1"/>
                </a:solidFill>
                <a:latin typeface="Arial" panose="020B0604020202020204" pitchFamily="34" charset="0"/>
              </a:rPr>
              <a:t>F.</a:t>
            </a:r>
            <a:r>
              <a:rPr lang="en-US" altLang="zh-TW" sz="1100" dirty="0" smtClean="0">
                <a:solidFill>
                  <a:schemeClr val="tx1"/>
                </a:solidFill>
                <a:latin typeface="Arial" panose="020B0604020202020204" pitchFamily="34" charset="0"/>
              </a:rPr>
              <a:t> researcher observes customer behavior rather than asking questions. e.g. count the no. of people entering the shop – </a:t>
            </a:r>
            <a:r>
              <a:rPr lang="en-US" altLang="zh-TW" sz="1100" b="1" dirty="0" smtClean="0">
                <a:solidFill>
                  <a:schemeClr val="tx1"/>
                </a:solidFill>
                <a:latin typeface="Arial" panose="020B0604020202020204" pitchFamily="34" charset="0"/>
              </a:rPr>
              <a:t>III. </a:t>
            </a:r>
            <a:r>
              <a:rPr lang="en-US" altLang="zh-TW" sz="1100" dirty="0" smtClean="0">
                <a:solidFill>
                  <a:schemeClr val="tx1"/>
                </a:solidFill>
                <a:latin typeface="Arial" panose="020B0604020202020204" pitchFamily="34" charset="0"/>
              </a:rPr>
              <a:t>Knowing the potential number of people who may enter a shop in a particular shopping mall.</a:t>
            </a:r>
          </a:p>
          <a:p>
            <a:pPr eaLnBrk="1" hangingPunct="1">
              <a:lnSpc>
                <a:spcPts val="288"/>
              </a:lnSpc>
            </a:pPr>
            <a:endParaRPr lang="en-US" altLang="zh-TW" sz="1100" dirty="0" smtClean="0">
              <a:solidFill>
                <a:schemeClr val="tx1"/>
              </a:solidFill>
              <a:latin typeface="Arial" panose="020B0604020202020204" pitchFamily="34" charset="0"/>
            </a:endParaRPr>
          </a:p>
          <a:p>
            <a:pPr eaLnBrk="1" hangingPunct="1">
              <a:lnSpc>
                <a:spcPct val="90000"/>
              </a:lnSpc>
            </a:pPr>
            <a:r>
              <a:rPr lang="en-US" altLang="zh-TW" sz="1100" dirty="0" smtClean="0">
                <a:solidFill>
                  <a:schemeClr val="tx1"/>
                </a:solidFill>
                <a:latin typeface="Arial" panose="020B0604020202020204" pitchFamily="34" charset="0"/>
              </a:rPr>
              <a:t>– </a:t>
            </a:r>
            <a:r>
              <a:rPr lang="en-US" altLang="zh-TW" sz="1100" b="1" dirty="0" smtClean="0">
                <a:solidFill>
                  <a:schemeClr val="tx1"/>
                </a:solidFill>
                <a:latin typeface="Arial" panose="020B0604020202020204" pitchFamily="34" charset="0"/>
              </a:rPr>
              <a:t>E. </a:t>
            </a:r>
            <a:r>
              <a:rPr lang="en-US" altLang="zh-TW" sz="1100" dirty="0" smtClean="0">
                <a:solidFill>
                  <a:schemeClr val="tx1"/>
                </a:solidFill>
                <a:latin typeface="Arial" panose="020B0604020202020204" pitchFamily="34" charset="0"/>
              </a:rPr>
              <a:t>use a bio-metric device to measure actual subject responses. – </a:t>
            </a:r>
            <a:r>
              <a:rPr lang="en-US" altLang="zh-TW" sz="1100" b="1" dirty="0" smtClean="0">
                <a:solidFill>
                  <a:schemeClr val="tx1"/>
                </a:solidFill>
                <a:latin typeface="Arial" panose="020B0604020202020204" pitchFamily="34" charset="0"/>
              </a:rPr>
              <a:t>II. </a:t>
            </a:r>
            <a:r>
              <a:rPr lang="en-US" altLang="zh-TW" sz="1100" dirty="0" smtClean="0">
                <a:solidFill>
                  <a:schemeClr val="tx1"/>
                </a:solidFill>
                <a:latin typeface="Arial" panose="020B0604020202020204" pitchFamily="34" charset="0"/>
              </a:rPr>
              <a:t>Measure and quantify the heartbeat rate of a consumer while showing them an advertisement.</a:t>
            </a:r>
            <a:br>
              <a:rPr lang="en-US" altLang="zh-TW" sz="1100" dirty="0" smtClean="0">
                <a:solidFill>
                  <a:schemeClr val="tx1"/>
                </a:solidFill>
                <a:latin typeface="Arial" panose="020B0604020202020204" pitchFamily="34" charset="0"/>
              </a:rPr>
            </a:br>
            <a:endParaRPr lang="en-US" altLang="zh-TW" sz="1100" dirty="0" smtClean="0">
              <a:solidFill>
                <a:schemeClr val="tx1"/>
              </a:solidFill>
              <a:latin typeface="Arial" panose="020B0604020202020204" pitchFamily="34" charset="0"/>
            </a:endParaRPr>
          </a:p>
          <a:p>
            <a:pPr eaLnBrk="1" hangingPunct="1">
              <a:lnSpc>
                <a:spcPct val="90000"/>
              </a:lnSpc>
            </a:pPr>
            <a:r>
              <a:rPr lang="en-US" altLang="zh-TW" sz="1100" u="sng" dirty="0" smtClean="0">
                <a:solidFill>
                  <a:schemeClr val="tx1"/>
                </a:solidFill>
                <a:latin typeface="Arial" panose="020B0604020202020204" pitchFamily="34" charset="0"/>
              </a:rPr>
              <a:t>2</a:t>
            </a:r>
            <a:r>
              <a:rPr lang="en-US" altLang="zh-TW" sz="1100" u="sng" dirty="0">
                <a:solidFill>
                  <a:schemeClr val="tx1"/>
                </a:solidFill>
                <a:latin typeface="Arial" panose="020B0604020202020204" pitchFamily="34" charset="0"/>
              </a:rPr>
              <a:t>. Survey </a:t>
            </a:r>
            <a:r>
              <a:rPr lang="en-US" altLang="zh-TW" sz="1100" u="sng" dirty="0" smtClean="0">
                <a:solidFill>
                  <a:schemeClr val="tx1"/>
                </a:solidFill>
                <a:latin typeface="Arial" panose="020B0604020202020204" pitchFamily="34" charset="0"/>
              </a:rPr>
              <a:t>research</a:t>
            </a:r>
          </a:p>
          <a:p>
            <a:pPr eaLnBrk="1" hangingPunct="1">
              <a:lnSpc>
                <a:spcPct val="90000"/>
              </a:lnSpc>
            </a:pPr>
            <a:r>
              <a:rPr lang="en-US" altLang="zh-TW" sz="1100" dirty="0" smtClean="0">
                <a:solidFill>
                  <a:schemeClr val="tx1"/>
                </a:solidFill>
                <a:latin typeface="Arial" panose="020B0604020202020204" pitchFamily="34" charset="0"/>
              </a:rPr>
              <a:t>– </a:t>
            </a:r>
            <a:r>
              <a:rPr lang="en-US" altLang="zh-TW" sz="1100" b="1" dirty="0">
                <a:solidFill>
                  <a:schemeClr val="tx1"/>
                </a:solidFill>
                <a:latin typeface="Arial" panose="020B0604020202020204" pitchFamily="34" charset="0"/>
              </a:rPr>
              <a:t>C. </a:t>
            </a:r>
            <a:r>
              <a:rPr lang="en-US" altLang="zh-TW" sz="1100" dirty="0">
                <a:solidFill>
                  <a:schemeClr val="tx1"/>
                </a:solidFill>
                <a:latin typeface="Arial" panose="020B0604020202020204" pitchFamily="34" charset="0"/>
              </a:rPr>
              <a:t>web tracking by </a:t>
            </a:r>
            <a:r>
              <a:rPr lang="en-US" altLang="zh-TW" sz="1100" dirty="0" smtClean="0">
                <a:solidFill>
                  <a:schemeClr val="tx1"/>
                </a:solidFill>
                <a:latin typeface="Arial" panose="020B0604020202020204" pitchFamily="34" charset="0"/>
              </a:rPr>
              <a:t>using computer </a:t>
            </a:r>
            <a:r>
              <a:rPr lang="en-US" altLang="zh-TW" sz="1100" dirty="0">
                <a:solidFill>
                  <a:schemeClr val="tx1"/>
                </a:solidFill>
                <a:latin typeface="Arial" panose="020B0604020202020204" pitchFamily="34" charset="0"/>
              </a:rPr>
              <a:t>software or other technology to record the web behavior, e.g. using cookie to record the IP address – </a:t>
            </a:r>
            <a:r>
              <a:rPr lang="en-US" altLang="zh-TW" sz="1100" b="1" dirty="0">
                <a:solidFill>
                  <a:schemeClr val="tx1"/>
                </a:solidFill>
                <a:latin typeface="Arial" panose="020B0604020202020204" pitchFamily="34" charset="0"/>
              </a:rPr>
              <a:t>I. </a:t>
            </a:r>
            <a:r>
              <a:rPr lang="en-US" altLang="zh-TW" sz="1100" dirty="0">
                <a:solidFill>
                  <a:schemeClr val="tx1"/>
                </a:solidFill>
                <a:latin typeface="Arial" panose="020B0604020202020204" pitchFamily="34" charset="0"/>
              </a:rPr>
              <a:t>Understand the </a:t>
            </a:r>
            <a:r>
              <a:rPr lang="en-US" altLang="zh-TW" sz="1100" dirty="0" err="1">
                <a:solidFill>
                  <a:schemeClr val="tx1"/>
                </a:solidFill>
                <a:latin typeface="Arial" panose="020B0604020202020204" pitchFamily="34" charset="0"/>
              </a:rPr>
              <a:t>behavioural</a:t>
            </a:r>
            <a:r>
              <a:rPr lang="en-US" altLang="zh-TW" sz="1100" dirty="0">
                <a:solidFill>
                  <a:schemeClr val="tx1"/>
                </a:solidFill>
                <a:latin typeface="Arial" panose="020B0604020202020204" pitchFamily="34" charset="0"/>
              </a:rPr>
              <a:t> pattern of what consumers would put into their electronic shopping cart.</a:t>
            </a:r>
          </a:p>
          <a:p>
            <a:pPr eaLnBrk="1" hangingPunct="1">
              <a:lnSpc>
                <a:spcPts val="288"/>
              </a:lnSpc>
            </a:pPr>
            <a:endParaRPr lang="en-US" altLang="zh-TW" sz="1100" dirty="0">
              <a:solidFill>
                <a:schemeClr val="tx1"/>
              </a:solidFill>
              <a:latin typeface="Arial" panose="020B0604020202020204" pitchFamily="34" charset="0"/>
            </a:endParaRPr>
          </a:p>
          <a:p>
            <a:pPr eaLnBrk="1" hangingPunct="1">
              <a:lnSpc>
                <a:spcPct val="90000"/>
              </a:lnSpc>
            </a:pPr>
            <a:r>
              <a:rPr lang="en-US" altLang="zh-TW" sz="1100" dirty="0">
                <a:solidFill>
                  <a:schemeClr val="tx1"/>
                </a:solidFill>
                <a:latin typeface="Arial" panose="020B0604020202020204" pitchFamily="34" charset="0"/>
              </a:rPr>
              <a:t>– </a:t>
            </a:r>
            <a:r>
              <a:rPr lang="en-US" altLang="zh-TW" sz="1100" b="1" dirty="0">
                <a:solidFill>
                  <a:schemeClr val="tx1"/>
                </a:solidFill>
                <a:latin typeface="Arial" panose="020B0604020202020204" pitchFamily="34" charset="0"/>
              </a:rPr>
              <a:t>D. </a:t>
            </a:r>
            <a:r>
              <a:rPr lang="en-US" altLang="zh-TW" sz="1100" dirty="0">
                <a:solidFill>
                  <a:schemeClr val="tx1"/>
                </a:solidFill>
                <a:latin typeface="Arial" panose="020B0604020202020204" pitchFamily="34" charset="0"/>
              </a:rPr>
              <a:t>Collect data through questionnaire with a set of </a:t>
            </a:r>
            <a:r>
              <a:rPr lang="en-US" altLang="zh-TW" sz="1100" dirty="0" smtClean="0">
                <a:solidFill>
                  <a:schemeClr val="tx1"/>
                </a:solidFill>
                <a:latin typeface="Arial" panose="020B0604020202020204" pitchFamily="34" charset="0"/>
              </a:rPr>
              <a:t>representative </a:t>
            </a:r>
            <a:r>
              <a:rPr lang="en-US" altLang="zh-TW" sz="1100" dirty="0">
                <a:solidFill>
                  <a:schemeClr val="tx1"/>
                </a:solidFill>
                <a:latin typeface="Arial" panose="020B0604020202020204" pitchFamily="34" charset="0"/>
              </a:rPr>
              <a:t>samples for statistical, quantitative analysis </a:t>
            </a:r>
            <a:r>
              <a:rPr lang="en-US" altLang="zh-TW" sz="1100" dirty="0" smtClean="0">
                <a:solidFill>
                  <a:schemeClr val="tx1"/>
                </a:solidFill>
                <a:latin typeface="Arial" panose="020B0604020202020204" pitchFamily="34" charset="0"/>
              </a:rPr>
              <a:t>–</a:t>
            </a:r>
            <a:r>
              <a:rPr lang="en-US" altLang="zh-TW" sz="1100" b="1" dirty="0">
                <a:solidFill>
                  <a:schemeClr val="tx1"/>
                </a:solidFill>
                <a:latin typeface="Arial" panose="020B0604020202020204" pitchFamily="34" charset="0"/>
              </a:rPr>
              <a:t>VI. </a:t>
            </a:r>
            <a:r>
              <a:rPr lang="en-US" altLang="zh-TW" sz="1100" dirty="0">
                <a:solidFill>
                  <a:schemeClr val="tx1"/>
                </a:solidFill>
                <a:latin typeface="Arial" panose="020B0604020202020204" pitchFamily="34" charset="0"/>
              </a:rPr>
              <a:t>Understand the proportion of consumers who like or dislike certain features of a product.</a:t>
            </a:r>
          </a:p>
          <a:p>
            <a:pPr eaLnBrk="1" hangingPunct="1">
              <a:lnSpc>
                <a:spcPct val="90000"/>
              </a:lnSpc>
            </a:pPr>
            <a:endParaRPr lang="en-US" altLang="zh-TW" sz="1100" u="sng" dirty="0" smtClean="0">
              <a:solidFill>
                <a:schemeClr val="tx1"/>
              </a:solidFill>
              <a:latin typeface="Arial" panose="020B0604020202020204" pitchFamily="34" charset="0"/>
            </a:endParaRPr>
          </a:p>
          <a:p>
            <a:pPr eaLnBrk="1" hangingPunct="1">
              <a:lnSpc>
                <a:spcPct val="90000"/>
              </a:lnSpc>
            </a:pPr>
            <a:r>
              <a:rPr lang="en-US" altLang="zh-TW" sz="1100" u="sng" dirty="0" smtClean="0">
                <a:solidFill>
                  <a:schemeClr val="tx1"/>
                </a:solidFill>
                <a:latin typeface="Arial" panose="020B0604020202020204" pitchFamily="34" charset="0"/>
              </a:rPr>
              <a:t>3</a:t>
            </a:r>
            <a:r>
              <a:rPr lang="en-US" altLang="zh-TW" sz="1100" u="sng" dirty="0">
                <a:solidFill>
                  <a:schemeClr val="tx1"/>
                </a:solidFill>
                <a:latin typeface="Arial" panose="020B0604020202020204" pitchFamily="34" charset="0"/>
              </a:rPr>
              <a:t>. Qualitative </a:t>
            </a:r>
            <a:r>
              <a:rPr lang="en-US" altLang="zh-TW" sz="1100" u="sng" dirty="0" smtClean="0">
                <a:solidFill>
                  <a:schemeClr val="tx1"/>
                </a:solidFill>
                <a:latin typeface="Arial" panose="020B0604020202020204" pitchFamily="34" charset="0"/>
              </a:rPr>
              <a:t>research</a:t>
            </a:r>
            <a:endParaRPr lang="en-US" altLang="zh-TW" sz="1100" dirty="0">
              <a:solidFill>
                <a:schemeClr val="tx1"/>
              </a:solidFill>
              <a:latin typeface="Arial" panose="020B0604020202020204" pitchFamily="34" charset="0"/>
            </a:endParaRPr>
          </a:p>
          <a:p>
            <a:pPr eaLnBrk="1" hangingPunct="1">
              <a:lnSpc>
                <a:spcPct val="90000"/>
              </a:lnSpc>
            </a:pPr>
            <a:r>
              <a:rPr lang="en-US" altLang="zh-TW" sz="1100" dirty="0">
                <a:solidFill>
                  <a:schemeClr val="tx1"/>
                </a:solidFill>
                <a:latin typeface="Arial" panose="020B0604020202020204" pitchFamily="34" charset="0"/>
              </a:rPr>
              <a:t>– </a:t>
            </a:r>
            <a:r>
              <a:rPr lang="en-US" altLang="zh-TW" sz="1100" b="1" dirty="0">
                <a:solidFill>
                  <a:schemeClr val="tx1"/>
                </a:solidFill>
                <a:latin typeface="Arial" panose="020B0604020202020204" pitchFamily="34" charset="0"/>
              </a:rPr>
              <a:t>B. </a:t>
            </a:r>
            <a:r>
              <a:rPr lang="en-US" altLang="zh-TW" sz="1100" dirty="0">
                <a:solidFill>
                  <a:schemeClr val="tx1"/>
                </a:solidFill>
                <a:latin typeface="Arial" panose="020B0604020202020204" pitchFamily="34" charset="0"/>
              </a:rPr>
              <a:t>Face-to-face, one-to-one interviews with individuals or company representatives to obtain in-depth, qualitative information – </a:t>
            </a:r>
            <a:r>
              <a:rPr lang="en-US" altLang="zh-TW" sz="1100" b="1" dirty="0">
                <a:solidFill>
                  <a:schemeClr val="tx1"/>
                </a:solidFill>
                <a:latin typeface="Arial" panose="020B0604020202020204" pitchFamily="34" charset="0"/>
              </a:rPr>
              <a:t>IV. </a:t>
            </a:r>
            <a:r>
              <a:rPr lang="en-US" altLang="zh-TW" sz="1100" dirty="0">
                <a:solidFill>
                  <a:schemeClr val="tx1"/>
                </a:solidFill>
                <a:latin typeface="Arial" panose="020B0604020202020204" pitchFamily="34" charset="0"/>
              </a:rPr>
              <a:t>Collect a descriptive view of how business buyers decide to buy or not buy a product</a:t>
            </a:r>
          </a:p>
          <a:p>
            <a:pPr eaLnBrk="1" hangingPunct="1">
              <a:lnSpc>
                <a:spcPct val="90000"/>
              </a:lnSpc>
            </a:pPr>
            <a:endParaRPr lang="en-US" altLang="zh-TW" sz="1100" dirty="0" smtClean="0">
              <a:solidFill>
                <a:schemeClr val="tx1"/>
              </a:solidFill>
              <a:latin typeface="Arial" panose="020B0604020202020204" pitchFamily="34" charset="0"/>
            </a:endParaRPr>
          </a:p>
          <a:p>
            <a:pPr eaLnBrk="1" hangingPunct="1">
              <a:lnSpc>
                <a:spcPct val="90000"/>
              </a:lnSpc>
            </a:pPr>
            <a:r>
              <a:rPr lang="en-US" altLang="zh-TW" sz="1100" u="sng" dirty="0" smtClean="0">
                <a:solidFill>
                  <a:schemeClr val="tx1"/>
                </a:solidFill>
                <a:latin typeface="Arial" panose="020B0604020202020204" pitchFamily="34" charset="0"/>
              </a:rPr>
              <a:t>4. Experimental research</a:t>
            </a:r>
            <a:endParaRPr lang="en-US" altLang="zh-TW" sz="1100" strike="sngStrike" dirty="0" smtClean="0">
              <a:solidFill>
                <a:schemeClr val="tx1"/>
              </a:solidFill>
              <a:latin typeface="Arial" panose="020B0604020202020204" pitchFamily="34" charset="0"/>
            </a:endParaRPr>
          </a:p>
          <a:p>
            <a:pPr eaLnBrk="1" hangingPunct="1">
              <a:lnSpc>
                <a:spcPct val="90000"/>
              </a:lnSpc>
            </a:pPr>
            <a:r>
              <a:rPr lang="en-US" altLang="zh-TW" sz="1100" dirty="0" smtClean="0">
                <a:solidFill>
                  <a:schemeClr val="tx1"/>
                </a:solidFill>
                <a:latin typeface="Arial" panose="020B0604020202020204" pitchFamily="34" charset="0"/>
              </a:rPr>
              <a:t>– </a:t>
            </a:r>
            <a:r>
              <a:rPr lang="en-US" altLang="zh-TW" sz="1100" b="1" dirty="0" smtClean="0">
                <a:solidFill>
                  <a:schemeClr val="tx1"/>
                </a:solidFill>
                <a:latin typeface="Arial" panose="020B0604020202020204" pitchFamily="34" charset="0"/>
              </a:rPr>
              <a:t>A. </a:t>
            </a:r>
            <a:r>
              <a:rPr lang="en-US" altLang="zh-TW" sz="1100" dirty="0" smtClean="0">
                <a:solidFill>
                  <a:schemeClr val="tx1"/>
                </a:solidFill>
                <a:latin typeface="Arial" panose="020B0604020202020204" pitchFamily="34" charset="0"/>
              </a:rPr>
              <a:t>a</a:t>
            </a:r>
            <a:r>
              <a:rPr lang="en-US" sz="1100" dirty="0" smtClean="0">
                <a:solidFill>
                  <a:schemeClr val="tx1"/>
                </a:solidFill>
              </a:rPr>
              <a:t> </a:t>
            </a:r>
            <a:r>
              <a:rPr lang="en-US" sz="1100" dirty="0">
                <a:solidFill>
                  <a:schemeClr val="tx1"/>
                </a:solidFill>
              </a:rPr>
              <a:t>control group and </a:t>
            </a:r>
            <a:r>
              <a:rPr lang="en-US" sz="1100" strike="noStrike" dirty="0" smtClean="0">
                <a:solidFill>
                  <a:schemeClr val="tx1"/>
                </a:solidFill>
              </a:rPr>
              <a:t>experimental</a:t>
            </a:r>
            <a:r>
              <a:rPr lang="en-US" sz="1100" dirty="0" smtClean="0">
                <a:solidFill>
                  <a:schemeClr val="tx1"/>
                </a:solidFill>
              </a:rPr>
              <a:t> </a:t>
            </a:r>
            <a:r>
              <a:rPr lang="en-US" sz="1100" dirty="0">
                <a:solidFill>
                  <a:schemeClr val="tx1"/>
                </a:solidFill>
              </a:rPr>
              <a:t>group to compare and test results for a </a:t>
            </a:r>
            <a:r>
              <a:rPr lang="en-US" sz="1100" dirty="0" smtClean="0">
                <a:solidFill>
                  <a:schemeClr val="tx1"/>
                </a:solidFill>
              </a:rPr>
              <a:t>specific treatment</a:t>
            </a:r>
            <a:r>
              <a:rPr lang="en-US" altLang="zh-TW" sz="1100" dirty="0" smtClean="0">
                <a:solidFill>
                  <a:schemeClr val="tx1"/>
                </a:solidFill>
                <a:latin typeface="Arial" panose="020B0604020202020204" pitchFamily="34" charset="0"/>
              </a:rPr>
              <a:t>– </a:t>
            </a:r>
            <a:r>
              <a:rPr lang="en-US" altLang="zh-TW" sz="1100" b="1" dirty="0" smtClean="0">
                <a:solidFill>
                  <a:schemeClr val="tx1"/>
                </a:solidFill>
                <a:latin typeface="Arial" panose="020B0604020202020204" pitchFamily="34" charset="0"/>
              </a:rPr>
              <a:t>V. </a:t>
            </a:r>
            <a:r>
              <a:rPr lang="en-US" sz="1100" dirty="0">
                <a:solidFill>
                  <a:schemeClr val="tx1"/>
                </a:solidFill>
              </a:rPr>
              <a:t>Is the new treatment more effective than the standard one to lower high blood instantly</a:t>
            </a:r>
            <a:r>
              <a:rPr lang="en-US" sz="1100" dirty="0" smtClean="0">
                <a:solidFill>
                  <a:schemeClr val="tx1"/>
                </a:solidFill>
              </a:rPr>
              <a:t>? </a:t>
            </a:r>
            <a:endParaRPr lang="en-US" altLang="zh-TW" sz="1100" dirty="0" smtClean="0">
              <a:solidFill>
                <a:schemeClr val="tx1"/>
              </a:solidFill>
              <a:latin typeface="Arial" panose="020B0604020202020204" pitchFamily="34" charset="0"/>
            </a:endParaRPr>
          </a:p>
          <a:p>
            <a:pPr marL="222250" indent="-222250" eaLnBrk="1" hangingPunct="1">
              <a:lnSpc>
                <a:spcPct val="90000"/>
              </a:lnSpc>
            </a:pPr>
            <a:endParaRPr lang="en-US" altLang="zh-TW" sz="1100" dirty="0" smtClean="0">
              <a:solidFill>
                <a:schemeClr val="tx1"/>
              </a:solidFill>
              <a:latin typeface="Arial" panose="020B0604020202020204" pitchFamily="34" charset="0"/>
            </a:endParaRPr>
          </a:p>
          <a:p>
            <a:pPr marL="222250" indent="-222250" eaLnBrk="1" hangingPunct="1">
              <a:lnSpc>
                <a:spcPct val="90000"/>
              </a:lnSpc>
            </a:pPr>
            <a:r>
              <a:rPr lang="en-US" altLang="zh-TW" sz="1100" dirty="0" smtClean="0">
                <a:solidFill>
                  <a:schemeClr val="tx1"/>
                </a:solidFill>
                <a:latin typeface="Arial" panose="020B0604020202020204" pitchFamily="34" charset="0"/>
              </a:rPr>
              <a:t>Teacher may add any other examples of data collection method.</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txBox="1">
            <a:spLocks noGrp="1" noChangeArrowheads="1"/>
          </p:cNvSpPr>
          <p:nvPr/>
        </p:nvSpPr>
        <p:spPr bwMode="auto">
          <a:xfrm>
            <a:off x="3849688" y="9426575"/>
            <a:ext cx="29464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5" tIns="45703" rIns="91405" bIns="45703" anchor="b"/>
          <a:lstStyle>
            <a:lvl1pPr defTabSz="9461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461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461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461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461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E521F341-018F-43A6-A6E9-90FF155F4EE9}" type="slidenum">
              <a:rPr lang="en-US" altLang="zh-TW"/>
              <a:pPr algn="r" eaLnBrk="1" hangingPunct="1">
                <a:spcBef>
                  <a:spcPct val="0"/>
                </a:spcBef>
              </a:pPr>
              <a:t>19</a:t>
            </a:fld>
            <a:endParaRPr lang="en-US" altLang="zh-TW"/>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p:spPr>
        <p:txBody>
          <a:bodyPr/>
          <a:lstStyle/>
          <a:p>
            <a:pPr eaLnBrk="1" hangingPunct="1">
              <a:lnSpc>
                <a:spcPct val="80000"/>
              </a:lnSpc>
            </a:pPr>
            <a:r>
              <a:rPr lang="en-US" altLang="zh-TW" b="1" strike="noStrike" dirty="0" smtClean="0">
                <a:solidFill>
                  <a:schemeClr val="tx1"/>
                </a:solidFill>
                <a:latin typeface="Arial" panose="020B0604020202020204" pitchFamily="34" charset="0"/>
              </a:rPr>
              <a:t>Extended</a:t>
            </a:r>
            <a:r>
              <a:rPr lang="en-US" altLang="zh-TW" b="1" strike="noStrike" baseline="0" dirty="0" smtClean="0">
                <a:solidFill>
                  <a:schemeClr val="tx1"/>
                </a:solidFill>
                <a:latin typeface="Arial" panose="020B0604020202020204" pitchFamily="34" charset="0"/>
              </a:rPr>
              <a:t> learning activity (1) (optional) </a:t>
            </a:r>
            <a:r>
              <a:rPr lang="en-US" altLang="zh-TW" b="1" dirty="0" smtClean="0">
                <a:solidFill>
                  <a:schemeClr val="tx1"/>
                </a:solidFill>
                <a:latin typeface="Arial" panose="020B0604020202020204" pitchFamily="34" charset="0"/>
              </a:rPr>
              <a:t>:</a:t>
            </a:r>
            <a:r>
              <a:rPr kumimoji="1" lang="en-US" altLang="zh-TW" sz="1200" b="0" i="0" u="none" strike="noStrike" kern="1200" cap="none" spc="0" normalizeH="0" baseline="0" noProof="0" dirty="0" smtClean="0">
                <a:ln>
                  <a:noFill/>
                </a:ln>
                <a:solidFill>
                  <a:schemeClr val="tx1"/>
                </a:solidFill>
                <a:effectLst/>
                <a:uLnTx/>
                <a:uFillTx/>
                <a:latin typeface="Arial" panose="020B0604020202020204" pitchFamily="34" charset="0"/>
                <a:ea typeface="新細明體" pitchFamily="18" charset="-120"/>
                <a:cs typeface="+mn-cs"/>
              </a:rPr>
              <a:t>This is an optional exercise</a:t>
            </a:r>
            <a:r>
              <a:rPr kumimoji="1" lang="en-US" altLang="zh-TW" sz="1200" b="0" i="0" u="none" strike="noStrike" kern="1200" cap="none" spc="0" normalizeH="0" noProof="0" dirty="0" smtClean="0">
                <a:ln>
                  <a:noFill/>
                </a:ln>
                <a:solidFill>
                  <a:schemeClr val="tx1"/>
                </a:solidFill>
                <a:effectLst/>
                <a:uLnTx/>
                <a:uFillTx/>
                <a:latin typeface="Arial" panose="020B0604020202020204" pitchFamily="34" charset="0"/>
                <a:ea typeface="新細明體" pitchFamily="18" charset="-120"/>
                <a:cs typeface="+mn-cs"/>
              </a:rPr>
              <a:t> for student </a:t>
            </a:r>
            <a:r>
              <a:rPr kumimoji="1" lang="en-US" altLang="zh-TW" sz="1200" b="0" i="0" u="none" strike="noStrike" kern="1200" cap="none" spc="0" normalizeH="0" baseline="0" noProof="0" dirty="0" smtClean="0">
                <a:ln>
                  <a:noFill/>
                </a:ln>
                <a:solidFill>
                  <a:schemeClr val="tx1"/>
                </a:solidFill>
                <a:effectLst/>
                <a:uLnTx/>
                <a:uFillTx/>
                <a:latin typeface="Arial" panose="020B0604020202020204" pitchFamily="34" charset="0"/>
                <a:ea typeface="新細明體" pitchFamily="18" charset="-120"/>
                <a:cs typeface="+mn-cs"/>
              </a:rPr>
              <a:t>learning.</a:t>
            </a:r>
          </a:p>
          <a:p>
            <a:pPr eaLnBrk="1" hangingPunct="1">
              <a:lnSpc>
                <a:spcPct val="80000"/>
              </a:lnSpc>
            </a:pPr>
            <a:endParaRPr lang="en-US" altLang="zh-TW" b="1" dirty="0">
              <a:solidFill>
                <a:schemeClr val="tx1"/>
              </a:solidFill>
              <a:latin typeface="Arial" panose="020B0604020202020204" pitchFamily="34" charset="0"/>
            </a:endParaRPr>
          </a:p>
          <a:p>
            <a:pPr eaLnBrk="1" hangingPunct="1">
              <a:lnSpc>
                <a:spcPct val="80000"/>
              </a:lnSpc>
            </a:pPr>
            <a:r>
              <a:rPr lang="en-US" altLang="zh-TW" dirty="0" smtClean="0">
                <a:solidFill>
                  <a:schemeClr val="tx1"/>
                </a:solidFill>
                <a:latin typeface="Arial" panose="020B0604020202020204" pitchFamily="34" charset="0"/>
              </a:rPr>
              <a:t>Teacher explains that a survey research through questionnaire is an appropriate type of data collection method for the marketing research objectives in our case of "Fah Heung </a:t>
            </a:r>
            <a:r>
              <a:rPr lang="en-US" altLang="zh-TW" dirty="0" err="1" smtClean="0">
                <a:solidFill>
                  <a:schemeClr val="tx1"/>
                </a:solidFill>
                <a:latin typeface="Arial" panose="020B0604020202020204" pitchFamily="34" charset="0"/>
              </a:rPr>
              <a:t>Yoew</a:t>
            </a:r>
            <a:r>
              <a:rPr lang="en-US" altLang="zh-TW" dirty="0" smtClean="0">
                <a:solidFill>
                  <a:schemeClr val="tx1"/>
                </a:solidFill>
                <a:latin typeface="Arial" panose="020B0604020202020204" pitchFamily="34" charset="0"/>
              </a:rPr>
              <a:t> </a:t>
            </a:r>
            <a:r>
              <a:rPr lang="zh-TW" altLang="en-US" dirty="0" smtClean="0">
                <a:solidFill>
                  <a:schemeClr val="tx1"/>
                </a:solidFill>
                <a:latin typeface="Arial" panose="020B0604020202020204" pitchFamily="34" charset="0"/>
              </a:rPr>
              <a:t>花香油</a:t>
            </a:r>
            <a:r>
              <a:rPr lang="en-US" altLang="zh-TW" dirty="0" smtClean="0">
                <a:solidFill>
                  <a:schemeClr val="tx1"/>
                </a:solidFill>
                <a:latin typeface="Arial" panose="020B0604020202020204" pitchFamily="34" charset="0"/>
              </a:rPr>
              <a:t>".</a:t>
            </a:r>
          </a:p>
          <a:p>
            <a:pPr eaLnBrk="1" hangingPunct="1"/>
            <a:endParaRPr lang="en-US" altLang="zh-TW" dirty="0" smtClean="0">
              <a:solidFill>
                <a:schemeClr val="tx1"/>
              </a:solidFill>
              <a:latin typeface="Arial" panose="020B0604020202020204" pitchFamily="34" charset="0"/>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kumimoji="1" lang="en-US" altLang="zh-TW" sz="1200" b="0" i="0" u="none" strike="noStrike" kern="1200" cap="none" spc="0" normalizeH="0" baseline="0" noProof="0" dirty="0" smtClean="0">
                <a:ln>
                  <a:noFill/>
                </a:ln>
                <a:solidFill>
                  <a:schemeClr val="tx1"/>
                </a:solidFill>
                <a:effectLst/>
                <a:uLnTx/>
                <a:uFillTx/>
                <a:latin typeface="Arial" panose="020B0604020202020204" pitchFamily="34" charset="0"/>
                <a:ea typeface="新細明體" pitchFamily="18" charset="-120"/>
                <a:cs typeface="+mn-cs"/>
              </a:rPr>
              <a:t>Teacher may use </a:t>
            </a:r>
            <a:r>
              <a:rPr kumimoji="1" lang="en-GB" altLang="zh-TW" sz="1200" b="0" i="0" u="none" strike="noStrike" kern="1200" cap="none" spc="0" normalizeH="0" baseline="0" noProof="0" dirty="0" smtClean="0">
                <a:ln>
                  <a:noFill/>
                </a:ln>
                <a:solidFill>
                  <a:schemeClr val="tx1"/>
                </a:solidFill>
                <a:effectLst/>
                <a:uLnTx/>
                <a:uFillTx/>
                <a:latin typeface="Arial" panose="020B0604020202020204" pitchFamily="34" charset="0"/>
                <a:ea typeface="新細明體" pitchFamily="18" charset="-120"/>
                <a:cs typeface="+mn-cs"/>
              </a:rPr>
              <a:t>the</a:t>
            </a:r>
            <a:r>
              <a:rPr kumimoji="1" lang="en-US" altLang="zh-TW" sz="1200" b="0" i="0" u="none" strike="noStrike" kern="1200" cap="none" spc="0" normalizeH="0" baseline="0" noProof="0" dirty="0" smtClean="0">
                <a:ln>
                  <a:noFill/>
                </a:ln>
                <a:solidFill>
                  <a:schemeClr val="tx1"/>
                </a:solidFill>
                <a:effectLst/>
                <a:uLnTx/>
                <a:uFillTx/>
                <a:latin typeface="Arial" panose="020B0604020202020204" pitchFamily="34" charset="0"/>
                <a:ea typeface="新細明體" pitchFamily="18" charset="-120"/>
                <a:cs typeface="+mn-cs"/>
              </a:rPr>
              <a:t> case of "Fah Heung </a:t>
            </a:r>
            <a:r>
              <a:rPr kumimoji="1" lang="en-US" altLang="zh-TW" sz="1200" b="0" i="0" u="none" strike="noStrike" kern="1200" cap="none" spc="0" normalizeH="0" baseline="0" noProof="0" dirty="0" err="1" smtClean="0">
                <a:ln>
                  <a:noFill/>
                </a:ln>
                <a:solidFill>
                  <a:schemeClr val="tx1"/>
                </a:solidFill>
                <a:effectLst/>
                <a:uLnTx/>
                <a:uFillTx/>
                <a:latin typeface="Arial" panose="020B0604020202020204" pitchFamily="34" charset="0"/>
                <a:ea typeface="新細明體" pitchFamily="18" charset="-120"/>
                <a:cs typeface="+mn-cs"/>
              </a:rPr>
              <a:t>Yoew</a:t>
            </a:r>
            <a:r>
              <a:rPr kumimoji="1" lang="en-US" altLang="zh-TW" sz="1200" b="0" i="0" u="none" strike="noStrike" kern="1200" cap="none" spc="0" normalizeH="0" baseline="0" noProof="0" dirty="0" smtClean="0">
                <a:ln>
                  <a:noFill/>
                </a:ln>
                <a:solidFill>
                  <a:schemeClr val="tx1"/>
                </a:solidFill>
                <a:effectLst/>
                <a:uLnTx/>
                <a:uFillTx/>
                <a:latin typeface="Arial" panose="020B0604020202020204" pitchFamily="34" charset="0"/>
                <a:ea typeface="新細明體" pitchFamily="18" charset="-120"/>
                <a:cs typeface="+mn-cs"/>
              </a:rPr>
              <a:t> </a:t>
            </a:r>
            <a:r>
              <a:rPr kumimoji="1" lang="zh-TW" altLang="en-US" sz="1200" b="0" i="0" u="none" strike="noStrike" kern="1200" cap="none" spc="0" normalizeH="0" baseline="0" noProof="0" dirty="0" smtClean="0">
                <a:ln>
                  <a:noFill/>
                </a:ln>
                <a:solidFill>
                  <a:schemeClr val="tx1"/>
                </a:solidFill>
                <a:effectLst/>
                <a:uLnTx/>
                <a:uFillTx/>
                <a:latin typeface="Arial" panose="020B0604020202020204" pitchFamily="34" charset="0"/>
                <a:ea typeface="新細明體" pitchFamily="18" charset="-120"/>
                <a:cs typeface="+mn-cs"/>
              </a:rPr>
              <a:t>花香油</a:t>
            </a:r>
            <a:r>
              <a:rPr kumimoji="1" lang="en-US" altLang="zh-TW" sz="1200" b="0" i="0" u="none" strike="noStrike" kern="1200" cap="none" spc="0" normalizeH="0" baseline="0" noProof="0" dirty="0" smtClean="0">
                <a:ln>
                  <a:noFill/>
                </a:ln>
                <a:solidFill>
                  <a:schemeClr val="tx1"/>
                </a:solidFill>
                <a:effectLst/>
                <a:uLnTx/>
                <a:uFillTx/>
                <a:latin typeface="Arial" panose="020B0604020202020204" pitchFamily="34" charset="0"/>
                <a:ea typeface="新細明體" pitchFamily="18" charset="-120"/>
                <a:cs typeface="+mn-cs"/>
              </a:rPr>
              <a:t>“ to guide students to design a questionnaire survey, students can learn how to set different types of questions</a:t>
            </a:r>
            <a:r>
              <a:rPr kumimoji="1" lang="en-US" altLang="zh-TW" sz="1200" b="1" i="0" u="none" strike="noStrike" kern="1200" cap="none" spc="0" normalizeH="0" baseline="0" noProof="0" dirty="0" smtClean="0">
                <a:ln>
                  <a:noFill/>
                </a:ln>
                <a:solidFill>
                  <a:schemeClr val="tx1"/>
                </a:solidFill>
                <a:effectLst/>
                <a:uLnTx/>
                <a:uFillTx/>
                <a:latin typeface="Arial" panose="020B0604020202020204" pitchFamily="34" charset="0"/>
                <a:ea typeface="新細明體" pitchFamily="18" charset="-120"/>
                <a:cs typeface="+mn-cs"/>
              </a:rPr>
              <a:t> </a:t>
            </a:r>
            <a:r>
              <a:rPr kumimoji="1" lang="en-US" altLang="zh-TW" sz="1200" b="0" i="0" u="none" strike="noStrike" kern="1200" cap="none" spc="0" normalizeH="0" baseline="0" noProof="0" dirty="0" smtClean="0">
                <a:ln>
                  <a:noFill/>
                </a:ln>
                <a:solidFill>
                  <a:schemeClr val="tx1"/>
                </a:solidFill>
                <a:effectLst/>
                <a:uLnTx/>
                <a:uFillTx/>
                <a:latin typeface="Arial" panose="020B0604020202020204" pitchFamily="34" charset="0"/>
                <a:ea typeface="新細明體" pitchFamily="18" charset="-120"/>
                <a:cs typeface="+mn-cs"/>
              </a:rPr>
              <a:t>in a questionnaire following the steps in slides 20-27. </a:t>
            </a:r>
          </a:p>
          <a:p>
            <a:pPr eaLnBrk="1" hangingPunct="1">
              <a:buFont typeface="Calibri" panose="020F0502020204030204" pitchFamily="34" charset="0"/>
              <a:buNone/>
            </a:pPr>
            <a:endParaRPr lang="en-US" altLang="zh-TW" dirty="0" smtClean="0">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defTabSz="9128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28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28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14D9B596-3F98-43B6-8C47-C94633279556}" type="slidenum">
              <a:rPr lang="en-US" altLang="zh-TW" smtClean="0"/>
              <a:pPr>
                <a:spcBef>
                  <a:spcPct val="0"/>
                </a:spcBef>
              </a:pPr>
              <a:t>2</a:t>
            </a:fld>
            <a:endParaRPr lang="en-US" altLang="zh-TW" smtClean="0"/>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p:spPr>
        <p:txBody>
          <a:bodyPr/>
          <a:lstStyle/>
          <a:p>
            <a:pPr marL="219075" indent="-219075" eaLnBrk="1" hangingPunct="1"/>
            <a:r>
              <a:rPr lang="en-US" altLang="zh-TW" b="1" dirty="0" smtClean="0">
                <a:latin typeface="Arial" panose="020B0604020202020204" pitchFamily="34" charset="0"/>
                <a:cs typeface="Arial" panose="020B0604020202020204" pitchFamily="34" charset="0"/>
              </a:rPr>
              <a:t>Lesson 1</a:t>
            </a:r>
          </a:p>
          <a:p>
            <a:pPr marL="219075" indent="-219075" eaLnBrk="1" hangingPunct="1"/>
            <a:endParaRPr lang="en-US" altLang="zh-TW" b="1" dirty="0" smtClean="0">
              <a:latin typeface="Arial" panose="020B0604020202020204" pitchFamily="34" charset="0"/>
              <a:cs typeface="Arial" panose="020B0604020202020204" pitchFamily="34" charset="0"/>
            </a:endParaRPr>
          </a:p>
          <a:p>
            <a:pPr marL="219075" indent="-219075" eaLnBrk="1" hangingPunct="1"/>
            <a:r>
              <a:rPr lang="en-US" altLang="zh-TW" b="1" dirty="0" smtClean="0">
                <a:latin typeface="Arial" panose="020B0604020202020204" pitchFamily="34" charset="0"/>
                <a:cs typeface="Arial" panose="020B0604020202020204" pitchFamily="34" charset="0"/>
              </a:rPr>
              <a:t>Activity 1</a:t>
            </a:r>
          </a:p>
          <a:p>
            <a:pPr marL="219075" indent="-219075" eaLnBrk="1" hangingPunct="1"/>
            <a:endParaRPr lang="en-US" altLang="zh-TW" dirty="0" smtClean="0">
              <a:latin typeface="Arial" panose="020B0604020202020204" pitchFamily="34" charset="0"/>
              <a:cs typeface="Arial" panose="020B0604020202020204" pitchFamily="34" charset="0"/>
            </a:endParaRPr>
          </a:p>
          <a:p>
            <a:pPr marL="219075" indent="-219075" eaLnBrk="1" hangingPunct="1"/>
            <a:r>
              <a:rPr lang="en-US" altLang="zh-TW" b="1" dirty="0" smtClean="0">
                <a:latin typeface="Arial" panose="020B0604020202020204" pitchFamily="34" charset="0"/>
                <a:cs typeface="Arial" panose="020B0604020202020204" pitchFamily="34" charset="0"/>
              </a:rPr>
              <a:t>Learning Objectives:</a:t>
            </a:r>
          </a:p>
          <a:p>
            <a:pPr marL="219075" indent="-219075" eaLnBrk="1" hangingPunct="1">
              <a:buSzPct val="75000"/>
            </a:pPr>
            <a:r>
              <a:rPr lang="en-US" altLang="zh-TW" dirty="0" smtClean="0">
                <a:latin typeface="Arial" panose="020B0604020202020204" pitchFamily="34" charset="0"/>
                <a:cs typeface="Arial" panose="020B0604020202020204" pitchFamily="34" charset="0"/>
              </a:rPr>
              <a:t>To understand the importance of conducting marketing research.</a:t>
            </a:r>
          </a:p>
          <a:p>
            <a:pPr marL="219075" indent="-219075" eaLnBrk="1" hangingPunct="1"/>
            <a:endParaRPr lang="en-US" altLang="zh-TW" dirty="0" smtClean="0">
              <a:latin typeface="Arial" panose="020B0604020202020204" pitchFamily="34" charset="0"/>
              <a:cs typeface="Arial" panose="020B0604020202020204" pitchFamily="34" charset="0"/>
            </a:endParaRPr>
          </a:p>
          <a:p>
            <a:pPr marL="219075" indent="-219075" eaLnBrk="1" hangingPunct="1"/>
            <a:r>
              <a:rPr lang="en-US" altLang="zh-TW" b="1" dirty="0" smtClean="0">
                <a:latin typeface="Arial" panose="020B0604020202020204" pitchFamily="34" charset="0"/>
                <a:cs typeface="Arial" panose="020B0604020202020204" pitchFamily="34" charset="0"/>
              </a:rPr>
              <a:t>Instructions:</a:t>
            </a:r>
          </a:p>
          <a:p>
            <a:pPr marL="219075" indent="-219075" eaLnBrk="1" hangingPunct="1">
              <a:buFont typeface="Calibri" panose="020F0502020204030204" pitchFamily="34" charset="0"/>
              <a:buAutoNum type="arabicPeriod"/>
            </a:pPr>
            <a:r>
              <a:rPr lang="en-US" altLang="zh-TW" dirty="0" smtClean="0">
                <a:latin typeface="Arial" panose="020B0604020202020204" pitchFamily="34" charset="0"/>
                <a:cs typeface="Arial" panose="020B0604020202020204" pitchFamily="34" charset="0"/>
              </a:rPr>
              <a:t>Teacher shows the slide to students to arouse their interest in the discussion of whether conducting a marketing research is important or not.</a:t>
            </a:r>
          </a:p>
          <a:p>
            <a:pPr marL="219075" indent="-219075" eaLnBrk="1" hangingPunct="1">
              <a:buFont typeface="Calibri" panose="020F0502020204030204" pitchFamily="34" charset="0"/>
              <a:buAutoNum type="arabicPeriod"/>
            </a:pPr>
            <a:r>
              <a:rPr lang="en-US" altLang="zh-TW" dirty="0" smtClean="0">
                <a:latin typeface="Arial" panose="020B0604020202020204" pitchFamily="34" charset="0"/>
                <a:cs typeface="Arial" panose="020B0604020202020204" pitchFamily="34" charset="0"/>
              </a:rPr>
              <a:t>Referring to Student Worksheet p.1, teacher asks students to put down their view on the statement </a:t>
            </a:r>
            <a:r>
              <a:rPr lang="en-US" altLang="zh-TW" b="1" dirty="0" smtClean="0">
                <a:latin typeface="Arial" panose="020B0604020202020204" pitchFamily="34" charset="0"/>
                <a:cs typeface="Arial" panose="020B0604020202020204" pitchFamily="34" charset="0"/>
              </a:rPr>
              <a:t>“Common sense of an experienced businessman is as good as, if not better than, findings from marketing research.”</a:t>
            </a:r>
          </a:p>
          <a:p>
            <a:pPr marL="219075" indent="-219075" eaLnBrk="1" hangingPunct="1">
              <a:buFont typeface="Calibri" panose="020F0502020204030204" pitchFamily="34" charset="0"/>
              <a:buAutoNum type="arabicPeriod"/>
            </a:pPr>
            <a:r>
              <a:rPr lang="en-US" altLang="zh-TW" dirty="0" smtClean="0">
                <a:latin typeface="Arial" panose="020B0604020202020204" pitchFamily="34" charset="0"/>
                <a:cs typeface="Arial" panose="020B0604020202020204" pitchFamily="34" charset="0"/>
              </a:rPr>
              <a:t>After a brief discussion, go to the next slide for the suggested argument and conclusion to Activity 1.</a:t>
            </a:r>
          </a:p>
          <a:p>
            <a:pPr marL="219075" indent="-219075" eaLnBrk="1" hangingPunct="1">
              <a:buFont typeface="Calibri" panose="020F0502020204030204" pitchFamily="34" charset="0"/>
              <a:buAutoNum type="arabicPeriod"/>
            </a:pPr>
            <a:endParaRPr lang="en-US" altLang="zh-TW" b="1" dirty="0" smtClean="0">
              <a:latin typeface="Arial" panose="020B0604020202020204" pitchFamily="34" charset="0"/>
              <a:cs typeface="Arial" panose="020B060402020202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lvl1pPr defTabSz="9128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28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28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C65E2B86-1E42-4564-BA9A-8160ACF24940}" type="slidenum">
              <a:rPr lang="en-US" altLang="zh-TW" smtClean="0"/>
              <a:pPr>
                <a:spcBef>
                  <a:spcPct val="0"/>
                </a:spcBef>
              </a:pPr>
              <a:t>20</a:t>
            </a:fld>
            <a:endParaRPr lang="en-US" altLang="zh-TW" smtClean="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p:txBody>
          <a:bodyPr/>
          <a:lstStyle/>
          <a:p>
            <a:pPr eaLnBrk="1" hangingPunct="1">
              <a:defRPr/>
            </a:pPr>
            <a:endParaRPr lang="en-US" altLang="zh-TW" b="1" dirty="0" smtClean="0">
              <a:solidFill>
                <a:schemeClr val="tx1"/>
              </a:solidFill>
              <a:latin typeface="Arial" panose="020B0604020202020204" pitchFamily="34" charset="0"/>
            </a:endParaRPr>
          </a:p>
          <a:p>
            <a:pPr eaLnBrk="1" hangingPunct="1">
              <a:defRPr/>
            </a:pPr>
            <a:r>
              <a:rPr lang="en-US" altLang="zh-TW" b="1" dirty="0" smtClean="0">
                <a:solidFill>
                  <a:schemeClr val="tx1"/>
                </a:solidFill>
                <a:latin typeface="Arial" panose="020B0604020202020204" pitchFamily="34" charset="0"/>
              </a:rPr>
              <a:t>Extended Learning Activity (1) :</a:t>
            </a:r>
          </a:p>
          <a:p>
            <a:pPr marL="261938" indent="-261938" eaLnBrk="1" hangingPunct="1">
              <a:defRPr/>
            </a:pPr>
            <a:endParaRPr lang="en-US" altLang="zh-TW" b="1" dirty="0" smtClean="0">
              <a:solidFill>
                <a:schemeClr val="tx1"/>
              </a:solidFill>
              <a:latin typeface="Arial" panose="020B0604020202020204" pitchFamily="34" charset="0"/>
            </a:endParaRPr>
          </a:p>
          <a:p>
            <a:pPr marL="261938" indent="-261938" eaLnBrk="1" hangingPunct="1">
              <a:lnSpc>
                <a:spcPct val="110000"/>
              </a:lnSpc>
              <a:defRPr/>
            </a:pPr>
            <a:r>
              <a:rPr lang="en-US" altLang="zh-TW" b="1" dirty="0" smtClean="0">
                <a:solidFill>
                  <a:schemeClr val="tx1"/>
                </a:solidFill>
                <a:latin typeface="Arial" panose="020B0604020202020204" pitchFamily="34" charset="0"/>
                <a:cs typeface="Arial" panose="020B0604020202020204" pitchFamily="34" charset="0"/>
              </a:rPr>
              <a:t>Learning Objectives:</a:t>
            </a:r>
          </a:p>
          <a:p>
            <a:pPr marL="261938" indent="-261938" eaLnBrk="1" hangingPunct="1">
              <a:lnSpc>
                <a:spcPct val="85000"/>
              </a:lnSpc>
              <a:buSzPct val="75000"/>
              <a:defRPr/>
            </a:pPr>
            <a:r>
              <a:rPr lang="en-US" altLang="zh-TW" dirty="0" smtClean="0">
                <a:solidFill>
                  <a:schemeClr val="tx1"/>
                </a:solidFill>
                <a:latin typeface="Arial" panose="020B0604020202020204" pitchFamily="34" charset="0"/>
                <a:cs typeface="Arial" panose="020B0604020202020204" pitchFamily="34" charset="0"/>
              </a:rPr>
              <a:t>To understand the features of </a:t>
            </a:r>
            <a:r>
              <a:rPr lang="en-US" altLang="zh-TW" dirty="0" smtClean="0">
                <a:solidFill>
                  <a:schemeClr val="tx1"/>
                </a:solidFill>
                <a:latin typeface="Arial" panose="020B0604020202020204" pitchFamily="34" charset="0"/>
              </a:rPr>
              <a:t>different types of questions and learn how</a:t>
            </a:r>
          </a:p>
          <a:p>
            <a:pPr marL="261938" indent="-261938" eaLnBrk="1" hangingPunct="1">
              <a:lnSpc>
                <a:spcPct val="85000"/>
              </a:lnSpc>
              <a:buSzPct val="75000"/>
              <a:defRPr/>
            </a:pPr>
            <a:r>
              <a:rPr lang="en-US" altLang="zh-TW" dirty="0" smtClean="0">
                <a:solidFill>
                  <a:schemeClr val="tx1"/>
                </a:solidFill>
                <a:latin typeface="Arial" panose="020B0604020202020204" pitchFamily="34" charset="0"/>
              </a:rPr>
              <a:t>to set similar questions.</a:t>
            </a:r>
          </a:p>
          <a:p>
            <a:pPr marL="261938" indent="-261938" eaLnBrk="1" hangingPunct="1">
              <a:defRPr/>
            </a:pPr>
            <a:endParaRPr lang="en-US" altLang="zh-TW" dirty="0" smtClean="0">
              <a:solidFill>
                <a:schemeClr val="tx1"/>
              </a:solidFill>
              <a:latin typeface="Arial" panose="020B0604020202020204" pitchFamily="34" charset="0"/>
              <a:cs typeface="Arial" panose="020B0604020202020204" pitchFamily="34" charset="0"/>
            </a:endParaRPr>
          </a:p>
          <a:p>
            <a:pPr marL="261938" indent="-261938" eaLnBrk="1" hangingPunct="1">
              <a:defRPr/>
            </a:pPr>
            <a:r>
              <a:rPr lang="en-US" altLang="zh-TW" b="1" dirty="0" smtClean="0">
                <a:solidFill>
                  <a:schemeClr val="tx1"/>
                </a:solidFill>
                <a:latin typeface="Arial" panose="020B0604020202020204" pitchFamily="34" charset="0"/>
                <a:cs typeface="Arial" panose="020B0604020202020204" pitchFamily="34" charset="0"/>
              </a:rPr>
              <a:t>Instructions:</a:t>
            </a:r>
          </a:p>
          <a:p>
            <a:pPr marL="261938" indent="-261938" eaLnBrk="1" hangingPunct="1">
              <a:buFont typeface="Calibri" panose="020F0502020204030204" pitchFamily="34" charset="0"/>
              <a:buAutoNum type="arabicPeriod"/>
              <a:defRPr/>
            </a:pPr>
            <a:r>
              <a:rPr lang="en-US" altLang="zh-TW" dirty="0" smtClean="0">
                <a:solidFill>
                  <a:schemeClr val="tx1"/>
                </a:solidFill>
                <a:latin typeface="Arial" panose="020B0604020202020204" pitchFamily="34" charset="0"/>
              </a:rPr>
              <a:t>Ask students to form groups of 4-5 and guide them through slides 20 to 27 to </a:t>
            </a:r>
            <a:r>
              <a:rPr lang="en-US" altLang="zh-TW" dirty="0" err="1" smtClean="0">
                <a:solidFill>
                  <a:schemeClr val="tx1"/>
                </a:solidFill>
                <a:latin typeface="Arial" panose="020B0604020202020204" pitchFamily="34" charset="0"/>
              </a:rPr>
              <a:t>recognise</a:t>
            </a:r>
            <a:r>
              <a:rPr lang="en-US" altLang="zh-TW" dirty="0" smtClean="0">
                <a:solidFill>
                  <a:schemeClr val="tx1"/>
                </a:solidFill>
                <a:latin typeface="Arial" panose="020B0604020202020204" pitchFamily="34" charset="0"/>
              </a:rPr>
              <a:t> different types of questions.</a:t>
            </a:r>
          </a:p>
          <a:p>
            <a:pPr marL="261938" indent="-261938" eaLnBrk="1" hangingPunct="1">
              <a:buFont typeface="Calibri" panose="020F0502020204030204" pitchFamily="34" charset="0"/>
              <a:buAutoNum type="arabicPeriod"/>
              <a:defRPr/>
            </a:pPr>
            <a:r>
              <a:rPr lang="en-US" altLang="zh-TW" dirty="0" smtClean="0">
                <a:solidFill>
                  <a:schemeClr val="tx1"/>
                </a:solidFill>
                <a:latin typeface="Arial" panose="020B0604020202020204" pitchFamily="34" charset="0"/>
              </a:rPr>
              <a:t>After introducing each of the question types, ask each group to </a:t>
            </a:r>
            <a:r>
              <a:rPr lang="en-US" sz="1200" kern="100" dirty="0" smtClean="0">
                <a:solidFill>
                  <a:schemeClr val="tx1"/>
                </a:solidFill>
                <a:effectLst/>
                <a:latin typeface="Times New Roman" panose="02020603050405020304" pitchFamily="18" charset="0"/>
                <a:ea typeface="PMingLiU" panose="02020500000000000000" pitchFamily="18" charset="-120"/>
              </a:rPr>
              <a:t>develop questions in a questionnaire for the case of “Fah Heung </a:t>
            </a:r>
            <a:r>
              <a:rPr lang="en-US" sz="1200" kern="100" dirty="0" err="1" smtClean="0">
                <a:solidFill>
                  <a:schemeClr val="tx1"/>
                </a:solidFill>
                <a:effectLst/>
                <a:latin typeface="Times New Roman" panose="02020603050405020304" pitchFamily="18" charset="0"/>
                <a:ea typeface="PMingLiU" panose="02020500000000000000" pitchFamily="18" charset="-120"/>
              </a:rPr>
              <a:t>Yoew</a:t>
            </a:r>
            <a:r>
              <a:rPr lang="en-US" sz="1200" kern="100" dirty="0" smtClean="0">
                <a:solidFill>
                  <a:schemeClr val="tx1"/>
                </a:solidFill>
                <a:effectLst/>
                <a:latin typeface="Times New Roman" panose="02020603050405020304" pitchFamily="18" charset="0"/>
                <a:ea typeface="PMingLiU" panose="02020500000000000000" pitchFamily="18" charset="-120"/>
              </a:rPr>
              <a:t> </a:t>
            </a:r>
            <a:r>
              <a:rPr lang="zh-TW" altLang="en-US" sz="1200" kern="100" dirty="0" smtClean="0">
                <a:solidFill>
                  <a:schemeClr val="tx1"/>
                </a:solidFill>
                <a:effectLst/>
                <a:latin typeface="Times New Roman" panose="02020603050405020304" pitchFamily="18" charset="0"/>
                <a:ea typeface="PMingLiU" panose="02020500000000000000" pitchFamily="18" charset="-120"/>
                <a:cs typeface="Times New Roman" panose="02020603050405020304" pitchFamily="18" charset="0"/>
              </a:rPr>
              <a:t>花香油</a:t>
            </a:r>
            <a:r>
              <a:rPr lang="en-US" sz="1200" kern="100" dirty="0" smtClean="0">
                <a:solidFill>
                  <a:schemeClr val="tx1"/>
                </a:solidFill>
                <a:effectLst/>
                <a:latin typeface="Times New Roman" panose="02020603050405020304" pitchFamily="18" charset="0"/>
                <a:ea typeface="PMingLiU" panose="02020500000000000000" pitchFamily="18" charset="-120"/>
              </a:rPr>
              <a:t>”</a:t>
            </a:r>
            <a:r>
              <a:rPr lang="en-US" altLang="zh-TW" dirty="0" smtClean="0">
                <a:solidFill>
                  <a:schemeClr val="tx1"/>
                </a:solidFill>
                <a:latin typeface="Arial" panose="020B0604020202020204" pitchFamily="34" charset="0"/>
              </a:rPr>
              <a:t> in each question type and fill in the Student Worksheet  p.8.</a:t>
            </a:r>
          </a:p>
          <a:p>
            <a:pPr marL="261938" indent="-261938" eaLnBrk="1" hangingPunct="1">
              <a:buFont typeface="Calibri" panose="020F0502020204030204" pitchFamily="34" charset="0"/>
              <a:buAutoNum type="arabicPeriod"/>
              <a:defRPr/>
            </a:pPr>
            <a:r>
              <a:rPr lang="en-US" altLang="zh-TW" dirty="0" smtClean="0">
                <a:solidFill>
                  <a:schemeClr val="tx1"/>
                </a:solidFill>
                <a:latin typeface="Arial" panose="020B0604020202020204" pitchFamily="34" charset="0"/>
              </a:rPr>
              <a:t>After discussion, teacher may ask each group to read out their questions and give feedback on their suggestions.</a:t>
            </a:r>
          </a:p>
          <a:p>
            <a:pPr marL="261938" indent="-261938" eaLnBrk="1" hangingPunct="1">
              <a:buFont typeface="Calibri" panose="020F0502020204030204" pitchFamily="34" charset="0"/>
              <a:buAutoNum type="arabicPeriod"/>
              <a:defRPr/>
            </a:pPr>
            <a:endParaRPr lang="en-US" altLang="zh-TW" dirty="0" smtClean="0">
              <a:latin typeface="Arial" panose="020B0604020202020204" pitchFamily="34" charset="0"/>
            </a:endParaRPr>
          </a:p>
        </p:txBody>
      </p:sp>
    </p:spTree>
    <p:extLst>
      <p:ext uri="{BB962C8B-B14F-4D97-AF65-F5344CB8AC3E}">
        <p14:creationId xmlns:p14="http://schemas.microsoft.com/office/powerpoint/2010/main" val="32599200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lvl1pPr defTabSz="9128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28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28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71105C28-0F3C-4305-9FDD-28C5C517FE0A}" type="slidenum">
              <a:rPr lang="en-US" altLang="zh-TW" smtClean="0"/>
              <a:pPr>
                <a:spcBef>
                  <a:spcPct val="0"/>
                </a:spcBef>
              </a:pPr>
              <a:t>21</a:t>
            </a:fld>
            <a:endParaRPr lang="en-US" altLang="zh-TW" smtClean="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p:spPr>
        <p:txBody>
          <a:bodyPr/>
          <a:lstStyle/>
          <a:p>
            <a:pPr marL="257175" indent="-257175" eaLnBrk="1" hangingPunct="1"/>
            <a:r>
              <a:rPr lang="en-US" altLang="zh-TW" b="1" dirty="0" smtClean="0">
                <a:solidFill>
                  <a:schemeClr val="tx1"/>
                </a:solidFill>
                <a:latin typeface="Arial" panose="020B0604020202020204" pitchFamily="34" charset="0"/>
              </a:rPr>
              <a:t>Extended Learning Activity (1):</a:t>
            </a:r>
          </a:p>
          <a:p>
            <a:pPr marL="257175" indent="-257175" eaLnBrk="1" hangingPunct="1">
              <a:spcBef>
                <a:spcPct val="0"/>
              </a:spcBef>
            </a:pPr>
            <a:endParaRPr lang="en-US" altLang="zh-TW" b="1" dirty="0" smtClean="0">
              <a:solidFill>
                <a:schemeClr val="tx1"/>
              </a:solidFill>
              <a:latin typeface="Arial" panose="020B0604020202020204" pitchFamily="34" charset="0"/>
            </a:endParaRPr>
          </a:p>
          <a:p>
            <a:pPr marL="257175" indent="-257175" eaLnBrk="1" hangingPunct="1">
              <a:spcBef>
                <a:spcPct val="0"/>
              </a:spcBef>
            </a:pPr>
            <a:r>
              <a:rPr lang="en-US" altLang="zh-TW" b="1" dirty="0" smtClean="0">
                <a:solidFill>
                  <a:schemeClr val="tx1"/>
                </a:solidFill>
                <a:latin typeface="Arial" panose="020B0604020202020204" pitchFamily="34" charset="0"/>
              </a:rPr>
              <a:t>Yes/No questions</a:t>
            </a:r>
          </a:p>
          <a:p>
            <a:pPr marL="257175" indent="-257175" eaLnBrk="1" hangingPunct="1"/>
            <a:endParaRPr lang="en-US" altLang="zh-TW" b="1" dirty="0" smtClean="0">
              <a:solidFill>
                <a:schemeClr val="tx1"/>
              </a:solidFill>
              <a:latin typeface="Arial" panose="020B0604020202020204" pitchFamily="34" charset="0"/>
            </a:endParaRPr>
          </a:p>
          <a:p>
            <a:pPr marL="257175" indent="-257175" eaLnBrk="1" hangingPunct="1"/>
            <a:r>
              <a:rPr lang="en-US" altLang="zh-TW" b="1" dirty="0" smtClean="0">
                <a:solidFill>
                  <a:schemeClr val="tx1"/>
                </a:solidFill>
                <a:latin typeface="Arial" panose="020B0604020202020204" pitchFamily="34" charset="0"/>
                <a:cs typeface="Arial" panose="020B0604020202020204" pitchFamily="34" charset="0"/>
              </a:rPr>
              <a:t>Instructions:</a:t>
            </a:r>
          </a:p>
          <a:p>
            <a:pPr marL="257175" indent="-257175" eaLnBrk="1" hangingPunct="1">
              <a:buFont typeface="Calibri" panose="020F0502020204030204" pitchFamily="34" charset="0"/>
              <a:buAutoNum type="arabicPeriod"/>
            </a:pPr>
            <a:r>
              <a:rPr lang="en-US" altLang="zh-TW" dirty="0" smtClean="0">
                <a:solidFill>
                  <a:schemeClr val="tx1"/>
                </a:solidFill>
                <a:latin typeface="Arial" panose="020B0604020202020204" pitchFamily="34" charset="0"/>
              </a:rPr>
              <a:t>Teacher explains to students that </a:t>
            </a:r>
            <a:r>
              <a:rPr lang="en-US" altLang="zh-TW" b="1" dirty="0" smtClean="0">
                <a:solidFill>
                  <a:schemeClr val="tx1"/>
                </a:solidFill>
                <a:latin typeface="Arial" panose="020B0604020202020204" pitchFamily="34" charset="0"/>
              </a:rPr>
              <a:t>Yes/No questions require</a:t>
            </a:r>
            <a:r>
              <a:rPr lang="en-US" altLang="zh-TW" dirty="0" smtClean="0">
                <a:solidFill>
                  <a:schemeClr val="tx1"/>
                </a:solidFill>
                <a:latin typeface="Arial" panose="020B0604020202020204" pitchFamily="34" charset="0"/>
              </a:rPr>
              <a:t> respondents to choose either </a:t>
            </a:r>
            <a:r>
              <a:rPr lang="en-US" altLang="zh-TW" b="1" dirty="0" smtClean="0">
                <a:solidFill>
                  <a:schemeClr val="tx1"/>
                </a:solidFill>
                <a:latin typeface="Arial" panose="020B0604020202020204" pitchFamily="34" charset="0"/>
              </a:rPr>
              <a:t>Yes</a:t>
            </a:r>
            <a:r>
              <a:rPr lang="en-US" altLang="zh-TW" dirty="0" smtClean="0">
                <a:solidFill>
                  <a:schemeClr val="tx1"/>
                </a:solidFill>
                <a:latin typeface="Arial" panose="020B0604020202020204" pitchFamily="34" charset="0"/>
              </a:rPr>
              <a:t> or </a:t>
            </a:r>
            <a:r>
              <a:rPr lang="en-US" altLang="zh-TW" b="1" dirty="0" smtClean="0">
                <a:solidFill>
                  <a:schemeClr val="tx1"/>
                </a:solidFill>
                <a:latin typeface="Arial" panose="020B0604020202020204" pitchFamily="34" charset="0"/>
              </a:rPr>
              <a:t>No</a:t>
            </a:r>
            <a:r>
              <a:rPr lang="en-US" altLang="zh-TW" dirty="0" smtClean="0">
                <a:solidFill>
                  <a:schemeClr val="tx1"/>
                </a:solidFill>
                <a:latin typeface="Arial" panose="020B0604020202020204" pitchFamily="34" charset="0"/>
              </a:rPr>
              <a:t> as the choice.</a:t>
            </a:r>
          </a:p>
          <a:p>
            <a:pPr marL="257175" indent="-257175" eaLnBrk="1" hangingPunct="1">
              <a:buFont typeface="Calibri" panose="020F0502020204030204" pitchFamily="34" charset="0"/>
              <a:buAutoNum type="arabicPeriod"/>
            </a:pPr>
            <a:r>
              <a:rPr lang="en-US" altLang="zh-TW" dirty="0" smtClean="0">
                <a:solidFill>
                  <a:schemeClr val="tx1"/>
                </a:solidFill>
                <a:latin typeface="Arial" panose="020B0604020202020204" pitchFamily="34" charset="0"/>
              </a:rPr>
              <a:t>This type of question asks consumers for some factual information, like what they have done or learnt before. Sometimes it is also used as a </a:t>
            </a:r>
            <a:r>
              <a:rPr lang="en-US" altLang="zh-TW" b="1" dirty="0" smtClean="0">
                <a:solidFill>
                  <a:schemeClr val="tx1"/>
                </a:solidFill>
                <a:latin typeface="Arial" panose="020B0604020202020204" pitchFamily="34" charset="0"/>
              </a:rPr>
              <a:t>leading</a:t>
            </a:r>
            <a:r>
              <a:rPr lang="en-US" altLang="zh-TW" dirty="0" smtClean="0">
                <a:solidFill>
                  <a:schemeClr val="tx1"/>
                </a:solidFill>
                <a:latin typeface="Arial" panose="020B0604020202020204" pitchFamily="34" charset="0"/>
              </a:rPr>
              <a:t> question to differentiate between users and non-users. Non-users may not need to continue answering subsequent questions.</a:t>
            </a:r>
          </a:p>
          <a:p>
            <a:pPr marL="257175" indent="-257175" eaLnBrk="1" hangingPunct="1">
              <a:buFont typeface="Calibri" panose="020F0502020204030204" pitchFamily="34" charset="0"/>
              <a:buAutoNum type="arabicPeriod"/>
            </a:pPr>
            <a:r>
              <a:rPr lang="en-US" altLang="zh-TW" dirty="0" smtClean="0">
                <a:solidFill>
                  <a:schemeClr val="tx1"/>
                </a:solidFill>
                <a:latin typeface="Arial" panose="020B0604020202020204" pitchFamily="34" charset="0"/>
              </a:rPr>
              <a:t>Teacher asks students to write their question in the Student Worksheet  p.8.</a:t>
            </a:r>
            <a:endParaRPr lang="en-US" altLang="zh-HK" dirty="0" smtClean="0">
              <a:solidFill>
                <a:schemeClr val="tx1"/>
              </a:solidFill>
              <a:latin typeface="Arial" panose="020B0604020202020204" pitchFamily="34" charset="0"/>
            </a:endParaRPr>
          </a:p>
          <a:p>
            <a:pPr marL="257175" indent="-257175" eaLnBrk="1" hangingPunct="1">
              <a:buFontTx/>
              <a:buAutoNum type="arabicPeriod"/>
            </a:pPr>
            <a:r>
              <a:rPr lang="en-US" altLang="zh-HK" dirty="0" smtClean="0">
                <a:solidFill>
                  <a:schemeClr val="tx1"/>
                </a:solidFill>
                <a:latin typeface="Arial" panose="020B0604020202020204" pitchFamily="34" charset="0"/>
              </a:rPr>
              <a:t>Suggested question: </a:t>
            </a:r>
            <a:r>
              <a:rPr lang="en-US" altLang="zh-TW" b="1" dirty="0" smtClean="0">
                <a:solidFill>
                  <a:schemeClr val="tx1"/>
                </a:solidFill>
                <a:latin typeface="Arial" panose="020B0604020202020204" pitchFamily="34" charset="0"/>
              </a:rPr>
              <a:t>Have you used Chinese medicated oil </a:t>
            </a:r>
            <a:r>
              <a:rPr lang="en-US" altLang="zh-TW" dirty="0" smtClean="0">
                <a:solidFill>
                  <a:schemeClr val="tx1"/>
                </a:solidFill>
                <a:latin typeface="Arial" panose="020B0604020202020204" pitchFamily="34" charset="0"/>
              </a:rPr>
              <a:t>Fah Heung </a:t>
            </a:r>
            <a:r>
              <a:rPr lang="en-US" altLang="zh-TW" dirty="0" err="1" smtClean="0">
                <a:solidFill>
                  <a:schemeClr val="tx1"/>
                </a:solidFill>
                <a:latin typeface="Arial" panose="020B0604020202020204" pitchFamily="34" charset="0"/>
              </a:rPr>
              <a:t>Yoew</a:t>
            </a:r>
            <a:r>
              <a:rPr lang="en-US" altLang="zh-TW" dirty="0" smtClean="0">
                <a:solidFill>
                  <a:schemeClr val="tx1"/>
                </a:solidFill>
                <a:latin typeface="Arial" panose="020B0604020202020204" pitchFamily="34" charset="0"/>
              </a:rPr>
              <a:t> </a:t>
            </a:r>
            <a:r>
              <a:rPr lang="zh-TW" altLang="en-US" b="1" dirty="0" smtClean="0">
                <a:solidFill>
                  <a:schemeClr val="tx1"/>
                </a:solidFill>
                <a:latin typeface="Arial" panose="020B0604020202020204" pitchFamily="34" charset="0"/>
              </a:rPr>
              <a:t>花香油 </a:t>
            </a:r>
            <a:r>
              <a:rPr lang="en-US" altLang="zh-TW" b="1" dirty="0" smtClean="0">
                <a:solidFill>
                  <a:schemeClr val="tx1"/>
                </a:solidFill>
                <a:latin typeface="Arial" panose="020B0604020202020204" pitchFamily="34" charset="0"/>
              </a:rPr>
              <a:t>before?</a:t>
            </a:r>
          </a:p>
        </p:txBody>
      </p:sp>
    </p:spTree>
    <p:extLst>
      <p:ext uri="{BB962C8B-B14F-4D97-AF65-F5344CB8AC3E}">
        <p14:creationId xmlns:p14="http://schemas.microsoft.com/office/powerpoint/2010/main" val="42891227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lvl1pPr defTabSz="9128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28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28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7D03C2B8-A38B-482D-B089-C53D46A30077}" type="slidenum">
              <a:rPr lang="en-US" altLang="zh-TW" smtClean="0"/>
              <a:pPr>
                <a:spcBef>
                  <a:spcPct val="0"/>
                </a:spcBef>
              </a:pPr>
              <a:t>22</a:t>
            </a:fld>
            <a:endParaRPr lang="en-US" altLang="zh-TW" smtClean="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p:spPr>
        <p:txBody>
          <a:bodyPr/>
          <a:lstStyle/>
          <a:p>
            <a:pPr marL="252413" indent="-252413" eaLnBrk="1" hangingPunct="1"/>
            <a:r>
              <a:rPr lang="en-US" altLang="zh-TW" b="1" dirty="0" smtClean="0">
                <a:solidFill>
                  <a:schemeClr val="tx1"/>
                </a:solidFill>
                <a:latin typeface="Arial" panose="020B0604020202020204" pitchFamily="34" charset="0"/>
              </a:rPr>
              <a:t>Extended Learning Activity (1):</a:t>
            </a:r>
          </a:p>
          <a:p>
            <a:pPr marL="252413" indent="-252413" eaLnBrk="1" hangingPunct="1"/>
            <a:endParaRPr lang="en-US" altLang="zh-TW" dirty="0" smtClean="0">
              <a:solidFill>
                <a:schemeClr val="tx1"/>
              </a:solidFill>
              <a:latin typeface="Arial" panose="020B0604020202020204" pitchFamily="34" charset="0"/>
            </a:endParaRPr>
          </a:p>
          <a:p>
            <a:pPr marL="252413" indent="-252413" eaLnBrk="1" hangingPunct="1">
              <a:spcBef>
                <a:spcPct val="0"/>
              </a:spcBef>
            </a:pPr>
            <a:r>
              <a:rPr lang="en-US" altLang="zh-TW" b="1" dirty="0" smtClean="0">
                <a:solidFill>
                  <a:schemeClr val="tx1"/>
                </a:solidFill>
                <a:latin typeface="Arial" panose="020B0604020202020204" pitchFamily="34" charset="0"/>
              </a:rPr>
              <a:t>Opinion rating questions</a:t>
            </a:r>
            <a:r>
              <a:rPr lang="en-US" altLang="zh-TW" dirty="0" smtClean="0">
                <a:solidFill>
                  <a:schemeClr val="tx1"/>
                </a:solidFill>
                <a:latin typeface="Arial" panose="020B0604020202020204" pitchFamily="34" charset="0"/>
              </a:rPr>
              <a:t> </a:t>
            </a:r>
            <a:endParaRPr lang="en-US" altLang="zh-TW" b="1" dirty="0" smtClean="0">
              <a:solidFill>
                <a:schemeClr val="tx1"/>
              </a:solidFill>
              <a:latin typeface="Arial" panose="020B0604020202020204" pitchFamily="34" charset="0"/>
            </a:endParaRPr>
          </a:p>
          <a:p>
            <a:pPr marL="252413" indent="-252413" eaLnBrk="1" hangingPunct="1"/>
            <a:endParaRPr lang="en-US" altLang="zh-TW" dirty="0" smtClean="0">
              <a:solidFill>
                <a:schemeClr val="tx1"/>
              </a:solidFill>
              <a:latin typeface="Arial" panose="020B0604020202020204" pitchFamily="34" charset="0"/>
            </a:endParaRPr>
          </a:p>
          <a:p>
            <a:pPr marL="252413" indent="-252413" eaLnBrk="1" hangingPunct="1"/>
            <a:r>
              <a:rPr lang="en-US" altLang="zh-TW" b="1" dirty="0" smtClean="0">
                <a:solidFill>
                  <a:schemeClr val="tx1"/>
                </a:solidFill>
                <a:latin typeface="Arial" panose="020B0604020202020204" pitchFamily="34" charset="0"/>
                <a:cs typeface="Arial" panose="020B0604020202020204" pitchFamily="34" charset="0"/>
              </a:rPr>
              <a:t>Instructions:</a:t>
            </a:r>
          </a:p>
          <a:p>
            <a:pPr marL="252413" indent="-252413" eaLnBrk="1" hangingPunct="1">
              <a:buFont typeface="Calibri" panose="020F0502020204030204" pitchFamily="34" charset="0"/>
              <a:buAutoNum type="arabicPeriod"/>
            </a:pPr>
            <a:r>
              <a:rPr lang="en-US" altLang="zh-TW" dirty="0" smtClean="0">
                <a:solidFill>
                  <a:schemeClr val="tx1"/>
                </a:solidFill>
                <a:latin typeface="Arial" panose="020B0604020202020204" pitchFamily="34" charset="0"/>
              </a:rPr>
              <a:t>Teacher explains that </a:t>
            </a:r>
            <a:r>
              <a:rPr lang="en-US" altLang="zh-TW" b="1" dirty="0" smtClean="0">
                <a:solidFill>
                  <a:schemeClr val="tx1"/>
                </a:solidFill>
                <a:latin typeface="Arial" panose="020B0604020202020204" pitchFamily="34" charset="0"/>
              </a:rPr>
              <a:t>Opinion rating questions</a:t>
            </a:r>
            <a:r>
              <a:rPr lang="en-US" altLang="zh-TW" dirty="0" smtClean="0">
                <a:solidFill>
                  <a:schemeClr val="tx1"/>
                </a:solidFill>
                <a:latin typeface="Arial" panose="020B0604020202020204" pitchFamily="34" charset="0"/>
              </a:rPr>
              <a:t> are used to allow respondents to express their opinion by simply circling a rate within a given range, say from 1 to 5 (or 1 to 10) on a particular issue.</a:t>
            </a:r>
          </a:p>
          <a:p>
            <a:pPr marL="252413" indent="-252413" eaLnBrk="1" hangingPunct="1">
              <a:buFont typeface="Calibri" panose="020F0502020204030204" pitchFamily="34" charset="0"/>
              <a:buAutoNum type="arabicPeriod"/>
            </a:pPr>
            <a:r>
              <a:rPr lang="en-US" altLang="zh-TW" dirty="0" smtClean="0">
                <a:solidFill>
                  <a:schemeClr val="tx1"/>
                </a:solidFill>
                <a:latin typeface="Arial" panose="020B0604020202020204" pitchFamily="34" charset="0"/>
              </a:rPr>
              <a:t>This type of question often demands an answer showing the degree of agreement or disagreement (an opinion)</a:t>
            </a:r>
          </a:p>
          <a:p>
            <a:pPr marL="252413" indent="-252413" eaLnBrk="1" hangingPunct="1">
              <a:buFont typeface="Calibri" panose="020F0502020204030204" pitchFamily="34" charset="0"/>
              <a:buAutoNum type="arabicPeriod"/>
            </a:pPr>
            <a:r>
              <a:rPr lang="en-US" altLang="zh-TW" dirty="0" smtClean="0">
                <a:solidFill>
                  <a:schemeClr val="tx1"/>
                </a:solidFill>
                <a:latin typeface="Arial" panose="020B0604020202020204" pitchFamily="34" charset="0"/>
              </a:rPr>
              <a:t>Teacher asks students to write their own question in Student Worksheet  p.8.</a:t>
            </a:r>
          </a:p>
          <a:p>
            <a:pPr marL="252413" indent="-252413" eaLnBrk="1" hangingPunct="1">
              <a:buFont typeface="Calibri" panose="020F0502020204030204" pitchFamily="34" charset="0"/>
              <a:buAutoNum type="arabicPeriod"/>
            </a:pPr>
            <a:r>
              <a:rPr lang="en-US" altLang="zh-HK" dirty="0" smtClean="0">
                <a:solidFill>
                  <a:schemeClr val="tx1"/>
                </a:solidFill>
                <a:latin typeface="Arial" panose="020B0604020202020204" pitchFamily="34" charset="0"/>
              </a:rPr>
              <a:t>Suggested </a:t>
            </a:r>
            <a:r>
              <a:rPr lang="en-US" altLang="zh-TW" dirty="0" smtClean="0">
                <a:solidFill>
                  <a:schemeClr val="tx1"/>
                </a:solidFill>
                <a:latin typeface="Arial" panose="020B0604020202020204" pitchFamily="34" charset="0"/>
              </a:rPr>
              <a:t>question</a:t>
            </a:r>
            <a:r>
              <a:rPr lang="en-US" altLang="zh-HK" dirty="0" smtClean="0">
                <a:solidFill>
                  <a:schemeClr val="tx1"/>
                </a:solidFill>
                <a:latin typeface="Arial" panose="020B0604020202020204" pitchFamily="34" charset="0"/>
              </a:rPr>
              <a:t>: </a:t>
            </a:r>
            <a:r>
              <a:rPr lang="en-US" altLang="zh-TW" b="1" dirty="0" smtClean="0">
                <a:solidFill>
                  <a:schemeClr val="tx1"/>
                </a:solidFill>
                <a:latin typeface="Arial" panose="020B0604020202020204" pitchFamily="34" charset="0"/>
              </a:rPr>
              <a:t>The brand name </a:t>
            </a:r>
            <a:r>
              <a:rPr lang="zh-TW" altLang="en-US" b="1" dirty="0" smtClean="0">
                <a:solidFill>
                  <a:schemeClr val="tx1"/>
                </a:solidFill>
                <a:latin typeface="Arial" panose="020B0604020202020204" pitchFamily="34" charset="0"/>
              </a:rPr>
              <a:t>勁涼爽 </a:t>
            </a:r>
            <a:r>
              <a:rPr lang="en-US" altLang="zh-TW" b="1" dirty="0" smtClean="0">
                <a:solidFill>
                  <a:schemeClr val="tx1"/>
                </a:solidFill>
                <a:latin typeface="Arial" panose="020B0604020202020204" pitchFamily="34" charset="0"/>
              </a:rPr>
              <a:t>gives you a feeling of being young. Do you agree?</a:t>
            </a:r>
          </a:p>
        </p:txBody>
      </p:sp>
    </p:spTree>
    <p:extLst>
      <p:ext uri="{BB962C8B-B14F-4D97-AF65-F5344CB8AC3E}">
        <p14:creationId xmlns:p14="http://schemas.microsoft.com/office/powerpoint/2010/main" val="25478530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lvl1pPr defTabSz="9128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28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28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94031ECF-1F44-4CB5-9785-94DBD21B7B69}" type="slidenum">
              <a:rPr lang="en-US" altLang="zh-TW" smtClean="0"/>
              <a:pPr>
                <a:spcBef>
                  <a:spcPct val="0"/>
                </a:spcBef>
              </a:pPr>
              <a:t>23</a:t>
            </a:fld>
            <a:endParaRPr lang="en-US" altLang="zh-TW" smtClean="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p:spPr>
        <p:txBody>
          <a:bodyPr/>
          <a:lstStyle/>
          <a:p>
            <a:pPr marL="252413" indent="-252413" eaLnBrk="1" hangingPunct="1"/>
            <a:r>
              <a:rPr lang="en-US" altLang="zh-TW" b="1" dirty="0" smtClean="0">
                <a:solidFill>
                  <a:schemeClr val="tx1"/>
                </a:solidFill>
                <a:latin typeface="Arial" panose="020B0604020202020204" pitchFamily="34" charset="0"/>
              </a:rPr>
              <a:t>Extended Learning Activity (1):</a:t>
            </a:r>
          </a:p>
          <a:p>
            <a:pPr marL="252413" indent="-252413" eaLnBrk="1" hangingPunct="1"/>
            <a:endParaRPr lang="en-US" altLang="zh-TW" dirty="0" smtClean="0">
              <a:solidFill>
                <a:schemeClr val="tx1"/>
              </a:solidFill>
              <a:latin typeface="Arial" panose="020B0604020202020204" pitchFamily="34" charset="0"/>
            </a:endParaRPr>
          </a:p>
          <a:p>
            <a:pPr marL="252413" indent="-252413" eaLnBrk="1" hangingPunct="1">
              <a:spcBef>
                <a:spcPct val="0"/>
              </a:spcBef>
            </a:pPr>
            <a:r>
              <a:rPr lang="en-US" altLang="zh-TW" b="1" dirty="0" smtClean="0">
                <a:solidFill>
                  <a:schemeClr val="tx1"/>
                </a:solidFill>
                <a:latin typeface="Arial" panose="020B0604020202020204" pitchFamily="34" charset="0"/>
              </a:rPr>
              <a:t>Questions with more than one possible response</a:t>
            </a:r>
          </a:p>
          <a:p>
            <a:pPr marL="252413" indent="-252413" eaLnBrk="1" hangingPunct="1">
              <a:spcBef>
                <a:spcPct val="0"/>
              </a:spcBef>
            </a:pPr>
            <a:endParaRPr lang="en-US" altLang="zh-TW" dirty="0" smtClean="0">
              <a:solidFill>
                <a:schemeClr val="tx1"/>
              </a:solidFill>
              <a:latin typeface="Arial" panose="020B0604020202020204" pitchFamily="34" charset="0"/>
            </a:endParaRPr>
          </a:p>
          <a:p>
            <a:pPr marL="252413" indent="-252413" eaLnBrk="1" hangingPunct="1"/>
            <a:r>
              <a:rPr lang="en-US" altLang="zh-TW" b="1" dirty="0" smtClean="0">
                <a:solidFill>
                  <a:schemeClr val="tx1"/>
                </a:solidFill>
                <a:latin typeface="Arial" panose="020B0604020202020204" pitchFamily="34" charset="0"/>
                <a:cs typeface="Arial" panose="020B0604020202020204" pitchFamily="34" charset="0"/>
              </a:rPr>
              <a:t>Instructions:</a:t>
            </a:r>
          </a:p>
          <a:p>
            <a:pPr marL="252413" indent="-252413" eaLnBrk="1" hangingPunct="1">
              <a:buFont typeface="Calibri" panose="020F0502020204030204" pitchFamily="34" charset="0"/>
              <a:buAutoNum type="arabicPeriod"/>
            </a:pPr>
            <a:r>
              <a:rPr lang="en-US" altLang="zh-TW" dirty="0" smtClean="0">
                <a:solidFill>
                  <a:schemeClr val="tx1"/>
                </a:solidFill>
                <a:latin typeface="Arial" panose="020B0604020202020204" pitchFamily="34" charset="0"/>
              </a:rPr>
              <a:t>Teacher explains that this type of question differs from a simple single choice question in that respondents can select more than one choice. In this example, there could be more than one factor affecting the respondents choice.</a:t>
            </a:r>
          </a:p>
          <a:p>
            <a:pPr marL="252413" indent="-252413" eaLnBrk="1" hangingPunct="1">
              <a:buFont typeface="Calibri" panose="020F0502020204030204" pitchFamily="34" charset="0"/>
              <a:buAutoNum type="arabicPeriod"/>
            </a:pPr>
            <a:r>
              <a:rPr lang="en-US" altLang="zh-TW" dirty="0" smtClean="0">
                <a:solidFill>
                  <a:schemeClr val="tx1"/>
                </a:solidFill>
                <a:latin typeface="Arial" panose="020B0604020202020204" pitchFamily="34" charset="0"/>
              </a:rPr>
              <a:t>Students take care when </a:t>
            </a:r>
            <a:r>
              <a:rPr lang="en-US" altLang="zh-TW" dirty="0" err="1" smtClean="0">
                <a:solidFill>
                  <a:schemeClr val="tx1"/>
                </a:solidFill>
                <a:latin typeface="Arial" panose="020B0604020202020204" pitchFamily="34" charset="0"/>
              </a:rPr>
              <a:t>analysing</a:t>
            </a:r>
            <a:r>
              <a:rPr lang="en-US" altLang="zh-TW" dirty="0" smtClean="0">
                <a:solidFill>
                  <a:schemeClr val="tx1"/>
                </a:solidFill>
                <a:latin typeface="Arial" panose="020B0604020202020204" pitchFamily="34" charset="0"/>
              </a:rPr>
              <a:t> data from this type of question. For example, if there are 5 choices available, students may treat them as 5 yes/no questions in the analysis.</a:t>
            </a:r>
          </a:p>
          <a:p>
            <a:pPr marL="252413" indent="-252413" eaLnBrk="1" hangingPunct="1">
              <a:buFont typeface="Calibri" panose="020F0502020204030204" pitchFamily="34" charset="0"/>
              <a:buAutoNum type="arabicPeriod"/>
            </a:pPr>
            <a:r>
              <a:rPr lang="en-US" altLang="zh-TW" dirty="0" smtClean="0">
                <a:solidFill>
                  <a:schemeClr val="tx1"/>
                </a:solidFill>
                <a:latin typeface="Arial" panose="020B0604020202020204" pitchFamily="34" charset="0"/>
              </a:rPr>
              <a:t>Teacher asks students to write their own question in Student Worksheet  p.8.</a:t>
            </a:r>
          </a:p>
          <a:p>
            <a:pPr marL="252413" indent="-252413" eaLnBrk="1" hangingPunct="1">
              <a:buFont typeface="Calibri" panose="020F0502020204030204" pitchFamily="34" charset="0"/>
              <a:buAutoNum type="arabicPeriod"/>
            </a:pPr>
            <a:r>
              <a:rPr lang="en-US" altLang="zh-HK" dirty="0" smtClean="0">
                <a:solidFill>
                  <a:schemeClr val="tx1"/>
                </a:solidFill>
                <a:latin typeface="Arial" panose="020B0604020202020204" pitchFamily="34" charset="0"/>
              </a:rPr>
              <a:t>Suggested </a:t>
            </a:r>
            <a:r>
              <a:rPr lang="en-US" altLang="zh-TW" dirty="0" smtClean="0">
                <a:solidFill>
                  <a:schemeClr val="tx1"/>
                </a:solidFill>
                <a:latin typeface="Arial" panose="020B0604020202020204" pitchFamily="34" charset="0"/>
              </a:rPr>
              <a:t>question</a:t>
            </a:r>
            <a:r>
              <a:rPr lang="en-US" altLang="zh-HK" dirty="0" smtClean="0">
                <a:solidFill>
                  <a:schemeClr val="tx1"/>
                </a:solidFill>
                <a:latin typeface="Arial" panose="020B0604020202020204" pitchFamily="34" charset="0"/>
              </a:rPr>
              <a:t>: </a:t>
            </a:r>
            <a:r>
              <a:rPr lang="en-US" altLang="zh-TW" dirty="0" smtClean="0">
                <a:solidFill>
                  <a:schemeClr val="tx1"/>
                </a:solidFill>
                <a:latin typeface="Arial" panose="020B0604020202020204" pitchFamily="34" charset="0"/>
              </a:rPr>
              <a:t>From where did you hear about this product?</a:t>
            </a:r>
            <a:br>
              <a:rPr lang="en-US" altLang="zh-TW" dirty="0" smtClean="0">
                <a:solidFill>
                  <a:schemeClr val="tx1"/>
                </a:solidFill>
                <a:latin typeface="Arial" panose="020B0604020202020204" pitchFamily="34" charset="0"/>
              </a:rPr>
            </a:br>
            <a:r>
              <a:rPr lang="en-US" altLang="zh-TW" dirty="0" smtClean="0">
                <a:solidFill>
                  <a:schemeClr val="tx1"/>
                </a:solidFill>
                <a:latin typeface="Arial" panose="020B0604020202020204" pitchFamily="34" charset="0"/>
              </a:rPr>
              <a:t>1) Newspaper</a:t>
            </a:r>
          </a:p>
          <a:p>
            <a:pPr marL="715963" lvl="1" indent="-458788" eaLnBrk="1" hangingPunct="1"/>
            <a:r>
              <a:rPr lang="en-US" altLang="zh-TW" dirty="0" smtClean="0">
                <a:solidFill>
                  <a:schemeClr val="tx1"/>
                </a:solidFill>
                <a:latin typeface="Arial" panose="020B0604020202020204" pitchFamily="34" charset="0"/>
              </a:rPr>
              <a:t>2) TV commercials</a:t>
            </a:r>
          </a:p>
          <a:p>
            <a:pPr marL="715963" lvl="1" indent="-458788" eaLnBrk="1" hangingPunct="1"/>
            <a:r>
              <a:rPr lang="en-US" altLang="zh-TW" dirty="0" smtClean="0">
                <a:solidFill>
                  <a:schemeClr val="tx1"/>
                </a:solidFill>
                <a:latin typeface="Arial" panose="020B0604020202020204" pitchFamily="34" charset="0"/>
              </a:rPr>
              <a:t>3) Magazine</a:t>
            </a:r>
          </a:p>
          <a:p>
            <a:pPr marL="715963" lvl="1" indent="-458788" eaLnBrk="1" hangingPunct="1"/>
            <a:r>
              <a:rPr lang="en-US" altLang="zh-TW" dirty="0" smtClean="0">
                <a:solidFill>
                  <a:schemeClr val="tx1"/>
                </a:solidFill>
                <a:latin typeface="Arial" panose="020B0604020202020204" pitchFamily="34" charset="0"/>
              </a:rPr>
              <a:t>4) Friends</a:t>
            </a:r>
          </a:p>
          <a:p>
            <a:pPr marL="715963" lvl="1" indent="-458788" eaLnBrk="1" hangingPunct="1"/>
            <a:r>
              <a:rPr lang="en-US" altLang="zh-TW" dirty="0" smtClean="0">
                <a:solidFill>
                  <a:schemeClr val="tx1"/>
                </a:solidFill>
                <a:latin typeface="Arial" panose="020B0604020202020204" pitchFamily="34" charset="0"/>
              </a:rPr>
              <a:t>5) Family</a:t>
            </a:r>
          </a:p>
        </p:txBody>
      </p:sp>
    </p:spTree>
    <p:extLst>
      <p:ext uri="{BB962C8B-B14F-4D97-AF65-F5344CB8AC3E}">
        <p14:creationId xmlns:p14="http://schemas.microsoft.com/office/powerpoint/2010/main" val="37266466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lvl1pPr defTabSz="9128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28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28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2BE6C4DC-C78E-4CD4-A144-A0CEEAB74663}" type="slidenum">
              <a:rPr lang="en-US" altLang="zh-TW" smtClean="0"/>
              <a:pPr>
                <a:spcBef>
                  <a:spcPct val="0"/>
                </a:spcBef>
              </a:pPr>
              <a:t>24</a:t>
            </a:fld>
            <a:endParaRPr lang="en-US" altLang="zh-TW" smtClean="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p:spPr>
        <p:txBody>
          <a:bodyPr/>
          <a:lstStyle/>
          <a:p>
            <a:pPr marL="222250" indent="-222250" eaLnBrk="1" hangingPunct="1"/>
            <a:r>
              <a:rPr lang="en-US" altLang="zh-TW" b="1" dirty="0" smtClean="0">
                <a:solidFill>
                  <a:schemeClr val="tx1"/>
                </a:solidFill>
                <a:latin typeface="Arial" panose="020B0604020202020204" pitchFamily="34" charset="0"/>
              </a:rPr>
              <a:t>Extended Learning Activity (1):</a:t>
            </a:r>
          </a:p>
          <a:p>
            <a:pPr marL="222250" indent="-222250" eaLnBrk="1" hangingPunct="1"/>
            <a:endParaRPr lang="en-US" altLang="zh-TW" dirty="0" smtClean="0">
              <a:solidFill>
                <a:schemeClr val="tx1"/>
              </a:solidFill>
              <a:latin typeface="Arial" panose="020B0604020202020204" pitchFamily="34" charset="0"/>
            </a:endParaRPr>
          </a:p>
          <a:p>
            <a:pPr marL="222250" indent="-222250" eaLnBrk="1" hangingPunct="1">
              <a:spcBef>
                <a:spcPct val="0"/>
              </a:spcBef>
            </a:pPr>
            <a:r>
              <a:rPr lang="en-US" altLang="zh-TW" b="1" dirty="0" smtClean="0">
                <a:solidFill>
                  <a:schemeClr val="tx1"/>
                </a:solidFill>
                <a:latin typeface="Arial" panose="020B0604020202020204" pitchFamily="34" charset="0"/>
              </a:rPr>
              <a:t>Questions with </a:t>
            </a:r>
            <a:r>
              <a:rPr lang="en-US" altLang="zh-HK" b="1" dirty="0" smtClean="0">
                <a:solidFill>
                  <a:schemeClr val="tx1"/>
                </a:solidFill>
                <a:latin typeface="Arial" panose="020B0604020202020204" pitchFamily="34" charset="0"/>
              </a:rPr>
              <a:t>only</a:t>
            </a:r>
            <a:r>
              <a:rPr lang="en-US" altLang="zh-TW" b="1" dirty="0" smtClean="0">
                <a:solidFill>
                  <a:schemeClr val="tx1"/>
                </a:solidFill>
                <a:latin typeface="Arial" panose="020B0604020202020204" pitchFamily="34" charset="0"/>
              </a:rPr>
              <a:t> one possible response</a:t>
            </a:r>
          </a:p>
          <a:p>
            <a:pPr marL="222250" indent="-222250" eaLnBrk="1" hangingPunct="1">
              <a:spcBef>
                <a:spcPct val="0"/>
              </a:spcBef>
            </a:pPr>
            <a:endParaRPr lang="en-US" altLang="zh-TW" dirty="0" smtClean="0">
              <a:solidFill>
                <a:schemeClr val="tx1"/>
              </a:solidFill>
              <a:latin typeface="Arial" panose="020B0604020202020204" pitchFamily="34" charset="0"/>
            </a:endParaRPr>
          </a:p>
          <a:p>
            <a:pPr marL="222250" indent="-222250" eaLnBrk="1" hangingPunct="1"/>
            <a:r>
              <a:rPr lang="en-US" altLang="zh-TW" b="1" dirty="0" smtClean="0">
                <a:solidFill>
                  <a:schemeClr val="tx1"/>
                </a:solidFill>
                <a:latin typeface="Arial" panose="020B0604020202020204" pitchFamily="34" charset="0"/>
                <a:cs typeface="Arial" panose="020B0604020202020204" pitchFamily="34" charset="0"/>
              </a:rPr>
              <a:t>Instructions:</a:t>
            </a:r>
          </a:p>
          <a:p>
            <a:pPr marL="222250" indent="-222250" eaLnBrk="1" hangingPunct="1">
              <a:buFont typeface="Calibri" panose="020F0502020204030204" pitchFamily="34" charset="0"/>
              <a:buAutoNum type="arabicPeriod"/>
            </a:pPr>
            <a:r>
              <a:rPr lang="en-US" altLang="zh-TW" dirty="0" smtClean="0">
                <a:solidFill>
                  <a:schemeClr val="tx1"/>
                </a:solidFill>
                <a:latin typeface="Arial" panose="020B0604020202020204" pitchFamily="34" charset="0"/>
              </a:rPr>
              <a:t>Teacher explains that this type of question has only 1 option from the given choices</a:t>
            </a:r>
            <a:r>
              <a:rPr lang="en-US" altLang="zh-HK" dirty="0" smtClean="0">
                <a:solidFill>
                  <a:schemeClr val="tx1"/>
                </a:solidFill>
                <a:latin typeface="Arial" panose="020B0604020202020204" pitchFamily="34" charset="0"/>
              </a:rPr>
              <a:t>.</a:t>
            </a:r>
            <a:endParaRPr lang="en-US" altLang="zh-TW" dirty="0" smtClean="0">
              <a:solidFill>
                <a:schemeClr val="tx1"/>
              </a:solidFill>
              <a:latin typeface="Arial" panose="020B0604020202020204" pitchFamily="34" charset="0"/>
            </a:endParaRPr>
          </a:p>
          <a:p>
            <a:pPr marL="222250" indent="-222250" eaLnBrk="1" hangingPunct="1">
              <a:buFont typeface="Calibri" panose="020F0502020204030204" pitchFamily="34" charset="0"/>
              <a:buAutoNum type="arabicPeriod"/>
            </a:pPr>
            <a:r>
              <a:rPr lang="en-US" altLang="zh-TW" dirty="0" smtClean="0">
                <a:solidFill>
                  <a:schemeClr val="tx1"/>
                </a:solidFill>
                <a:latin typeface="Arial" panose="020B0604020202020204" pitchFamily="34" charset="0"/>
              </a:rPr>
              <a:t>Teacher asks students to write their own question in Student Worksheet  p.8.</a:t>
            </a:r>
          </a:p>
          <a:p>
            <a:pPr marL="222250" indent="-222250" eaLnBrk="1" hangingPunct="1">
              <a:buFont typeface="Calibri" panose="020F0502020204030204" pitchFamily="34" charset="0"/>
              <a:buAutoNum type="arabicPeriod"/>
            </a:pPr>
            <a:r>
              <a:rPr lang="en-US" altLang="zh-HK" dirty="0" smtClean="0">
                <a:solidFill>
                  <a:schemeClr val="tx1"/>
                </a:solidFill>
                <a:latin typeface="Arial" panose="020B0604020202020204" pitchFamily="34" charset="0"/>
              </a:rPr>
              <a:t>Suggested </a:t>
            </a:r>
            <a:r>
              <a:rPr lang="en-US" altLang="zh-TW" dirty="0" smtClean="0">
                <a:solidFill>
                  <a:schemeClr val="tx1"/>
                </a:solidFill>
                <a:latin typeface="Arial" panose="020B0604020202020204" pitchFamily="34" charset="0"/>
              </a:rPr>
              <a:t>question</a:t>
            </a:r>
            <a:r>
              <a:rPr lang="en-US" altLang="zh-HK" dirty="0" smtClean="0">
                <a:solidFill>
                  <a:schemeClr val="tx1"/>
                </a:solidFill>
                <a:latin typeface="Arial" panose="020B0604020202020204" pitchFamily="34" charset="0"/>
              </a:rPr>
              <a:t>: </a:t>
            </a:r>
            <a:r>
              <a:rPr lang="en-US" altLang="zh-TW" dirty="0" smtClean="0">
                <a:solidFill>
                  <a:schemeClr val="tx1"/>
                </a:solidFill>
                <a:latin typeface="Arial" panose="020B0604020202020204" pitchFamily="34" charset="0"/>
              </a:rPr>
              <a:t>Which of the following new brand names is better than the old name ‘Fah Heung </a:t>
            </a:r>
            <a:r>
              <a:rPr lang="en-US" altLang="zh-TW" dirty="0" err="1" smtClean="0">
                <a:solidFill>
                  <a:schemeClr val="tx1"/>
                </a:solidFill>
                <a:latin typeface="Arial" panose="020B0604020202020204" pitchFamily="34" charset="0"/>
              </a:rPr>
              <a:t>Yoew</a:t>
            </a:r>
            <a:r>
              <a:rPr lang="en-US" altLang="zh-TW" dirty="0" smtClean="0">
                <a:solidFill>
                  <a:schemeClr val="tx1"/>
                </a:solidFill>
                <a:latin typeface="Arial" panose="020B0604020202020204" pitchFamily="34" charset="0"/>
              </a:rPr>
              <a:t> </a:t>
            </a:r>
            <a:r>
              <a:rPr lang="zh-TW" altLang="en-US" dirty="0" smtClean="0">
                <a:solidFill>
                  <a:schemeClr val="tx1"/>
                </a:solidFill>
                <a:latin typeface="Arial" panose="020B0604020202020204" pitchFamily="34" charset="0"/>
              </a:rPr>
              <a:t>花香油</a:t>
            </a:r>
            <a:r>
              <a:rPr lang="en-US" altLang="zh-TW" dirty="0" smtClean="0">
                <a:solidFill>
                  <a:schemeClr val="tx1"/>
                </a:solidFill>
                <a:latin typeface="Arial" panose="020B0604020202020204" pitchFamily="34" charset="0"/>
              </a:rPr>
              <a:t>’?</a:t>
            </a:r>
          </a:p>
          <a:p>
            <a:pPr marL="673100" lvl="1" indent="-222250" eaLnBrk="1" hangingPunct="1"/>
            <a:r>
              <a:rPr lang="en-US" altLang="zh-TW" dirty="0" smtClean="0">
                <a:solidFill>
                  <a:schemeClr val="tx1"/>
                </a:solidFill>
                <a:latin typeface="Arial" panose="020B0604020202020204" pitchFamily="34" charset="0"/>
              </a:rPr>
              <a:t>a) </a:t>
            </a:r>
            <a:r>
              <a:rPr lang="zh-TW" altLang="en-US" dirty="0" smtClean="0">
                <a:solidFill>
                  <a:schemeClr val="tx1"/>
                </a:solidFill>
                <a:latin typeface="Arial" panose="020B0604020202020204" pitchFamily="34" charset="0"/>
              </a:rPr>
              <a:t>醒神水  </a:t>
            </a:r>
            <a:r>
              <a:rPr lang="en-US" altLang="zh-TW" dirty="0" smtClean="0">
                <a:solidFill>
                  <a:schemeClr val="tx1"/>
                </a:solidFill>
                <a:latin typeface="Arial" panose="020B0604020202020204" pitchFamily="34" charset="0"/>
              </a:rPr>
              <a:t>b) </a:t>
            </a:r>
            <a:r>
              <a:rPr lang="zh-TW" altLang="en-US" dirty="0" smtClean="0">
                <a:solidFill>
                  <a:schemeClr val="tx1"/>
                </a:solidFill>
                <a:latin typeface="Arial" panose="020B0604020202020204" pitchFamily="34" charset="0"/>
              </a:rPr>
              <a:t>勁涼爽 </a:t>
            </a:r>
            <a:r>
              <a:rPr lang="en-US" altLang="zh-TW" dirty="0" smtClean="0">
                <a:solidFill>
                  <a:schemeClr val="tx1"/>
                </a:solidFill>
                <a:latin typeface="Arial" panose="020B0604020202020204" pitchFamily="34" charset="0"/>
              </a:rPr>
              <a:t>c) </a:t>
            </a:r>
            <a:r>
              <a:rPr lang="zh-TW" altLang="en-US" dirty="0" smtClean="0">
                <a:solidFill>
                  <a:schemeClr val="tx1"/>
                </a:solidFill>
                <a:latin typeface="Arial" panose="020B0604020202020204" pitchFamily="34" charset="0"/>
              </a:rPr>
              <a:t>清香露 </a:t>
            </a:r>
            <a:r>
              <a:rPr lang="en-US" altLang="zh-TW" dirty="0" smtClean="0">
                <a:solidFill>
                  <a:schemeClr val="tx1"/>
                </a:solidFill>
                <a:latin typeface="Arial" panose="020B0604020202020204" pitchFamily="34" charset="0"/>
              </a:rPr>
              <a:t>d) </a:t>
            </a:r>
            <a:r>
              <a:rPr lang="zh-TW" altLang="en-US" dirty="0" smtClean="0">
                <a:solidFill>
                  <a:schemeClr val="tx1"/>
                </a:solidFill>
                <a:latin typeface="Arial" panose="020B0604020202020204" pitchFamily="34" charset="0"/>
              </a:rPr>
              <a:t>活力素 </a:t>
            </a:r>
            <a:r>
              <a:rPr lang="en-US" altLang="zh-TW" dirty="0" smtClean="0">
                <a:solidFill>
                  <a:schemeClr val="tx1"/>
                </a:solidFill>
                <a:latin typeface="Arial" panose="020B0604020202020204" pitchFamily="34" charset="0"/>
              </a:rPr>
              <a:t>e) </a:t>
            </a:r>
            <a:r>
              <a:rPr lang="zh-TW" altLang="en-US" dirty="0" smtClean="0">
                <a:solidFill>
                  <a:schemeClr val="tx1"/>
                </a:solidFill>
                <a:latin typeface="Arial" panose="020B0604020202020204" pitchFamily="34" charset="0"/>
              </a:rPr>
              <a:t>清香油</a:t>
            </a:r>
            <a:endParaRPr lang="en-US" altLang="zh-HK" dirty="0" smtClean="0">
              <a:solidFill>
                <a:schemeClr val="tx1"/>
              </a:solidFill>
              <a:latin typeface="Arial" panose="020B0604020202020204" pitchFamily="34" charset="0"/>
            </a:endParaRPr>
          </a:p>
        </p:txBody>
      </p:sp>
    </p:spTree>
    <p:extLst>
      <p:ext uri="{BB962C8B-B14F-4D97-AF65-F5344CB8AC3E}">
        <p14:creationId xmlns:p14="http://schemas.microsoft.com/office/powerpoint/2010/main" val="28654035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defTabSz="9128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28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28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BDCD1F7E-745D-423A-912D-75749B7DA976}" type="slidenum">
              <a:rPr lang="en-US" altLang="zh-TW" smtClean="0"/>
              <a:pPr>
                <a:spcBef>
                  <a:spcPct val="0"/>
                </a:spcBef>
              </a:pPr>
              <a:t>25</a:t>
            </a:fld>
            <a:endParaRPr lang="en-US" altLang="zh-TW" smtClean="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p:spPr>
        <p:txBody>
          <a:bodyPr/>
          <a:lstStyle/>
          <a:p>
            <a:pPr marL="222250" indent="-222250" eaLnBrk="1" hangingPunct="1"/>
            <a:r>
              <a:rPr lang="en-US" altLang="zh-TW" b="1" dirty="0" smtClean="0">
                <a:solidFill>
                  <a:schemeClr val="tx1"/>
                </a:solidFill>
                <a:latin typeface="Arial" panose="020B0604020202020204" pitchFamily="34" charset="0"/>
              </a:rPr>
              <a:t>Extended Learning Activity (1):</a:t>
            </a:r>
          </a:p>
          <a:p>
            <a:pPr marL="222250" indent="-222250" eaLnBrk="1" hangingPunct="1"/>
            <a:endParaRPr lang="en-US" altLang="zh-TW" dirty="0" smtClean="0">
              <a:solidFill>
                <a:schemeClr val="tx1"/>
              </a:solidFill>
              <a:latin typeface="Arial" panose="020B0604020202020204" pitchFamily="34" charset="0"/>
            </a:endParaRPr>
          </a:p>
          <a:p>
            <a:pPr marL="222250" indent="-222250" eaLnBrk="1" hangingPunct="1">
              <a:spcBef>
                <a:spcPct val="0"/>
              </a:spcBef>
            </a:pPr>
            <a:r>
              <a:rPr lang="en-US" altLang="zh-TW" b="1" dirty="0" smtClean="0">
                <a:solidFill>
                  <a:schemeClr val="tx1"/>
                </a:solidFill>
                <a:latin typeface="Arial" panose="020B0604020202020204" pitchFamily="34" charset="0"/>
              </a:rPr>
              <a:t>Questions for differentiating the different market segments</a:t>
            </a:r>
          </a:p>
          <a:p>
            <a:pPr marL="222250" indent="-222250" eaLnBrk="1" hangingPunct="1">
              <a:spcBef>
                <a:spcPct val="0"/>
              </a:spcBef>
            </a:pPr>
            <a:endParaRPr lang="en-US" altLang="zh-TW" dirty="0" smtClean="0">
              <a:solidFill>
                <a:schemeClr val="tx1"/>
              </a:solidFill>
              <a:latin typeface="Arial" panose="020B0604020202020204" pitchFamily="34" charset="0"/>
            </a:endParaRPr>
          </a:p>
          <a:p>
            <a:pPr marL="222250" indent="-222250" eaLnBrk="1" hangingPunct="1"/>
            <a:r>
              <a:rPr lang="en-US" altLang="zh-TW" b="1" dirty="0" smtClean="0">
                <a:solidFill>
                  <a:schemeClr val="tx1"/>
                </a:solidFill>
                <a:latin typeface="Arial" panose="020B0604020202020204" pitchFamily="34" charset="0"/>
                <a:cs typeface="Arial" panose="020B0604020202020204" pitchFamily="34" charset="0"/>
              </a:rPr>
              <a:t>Instructions:</a:t>
            </a:r>
          </a:p>
          <a:p>
            <a:pPr marL="222250" indent="-222250" eaLnBrk="1" hangingPunct="1">
              <a:buFont typeface="Calibri" panose="020F0502020204030204" pitchFamily="34" charset="0"/>
              <a:buAutoNum type="arabicPeriod"/>
            </a:pPr>
            <a:r>
              <a:rPr lang="en-US" altLang="zh-TW" dirty="0" smtClean="0">
                <a:solidFill>
                  <a:schemeClr val="tx1"/>
                </a:solidFill>
                <a:latin typeface="Arial" panose="020B0604020202020204" pitchFamily="34" charset="0"/>
              </a:rPr>
              <a:t>Teacher explains that</a:t>
            </a:r>
            <a:r>
              <a:rPr lang="en-US" altLang="zh-HK" dirty="0" smtClean="0">
                <a:solidFill>
                  <a:schemeClr val="tx1"/>
                </a:solidFill>
                <a:latin typeface="Arial" panose="020B0604020202020204" pitchFamily="34" charset="0"/>
              </a:rPr>
              <a:t> t</a:t>
            </a:r>
            <a:r>
              <a:rPr lang="en-US" altLang="zh-TW" dirty="0" smtClean="0">
                <a:solidFill>
                  <a:schemeClr val="tx1"/>
                </a:solidFill>
                <a:latin typeface="Arial" panose="020B0604020202020204" pitchFamily="34" charset="0"/>
              </a:rPr>
              <a:t>his type of question is often used to differentiate the different market segments (by </a:t>
            </a:r>
            <a:r>
              <a:rPr lang="en-US" altLang="zh-HK" dirty="0" smtClean="0">
                <a:solidFill>
                  <a:schemeClr val="tx1"/>
                </a:solidFill>
                <a:latin typeface="Arial" panose="020B0604020202020204" pitchFamily="34" charset="0"/>
              </a:rPr>
              <a:t>gender</a:t>
            </a:r>
            <a:r>
              <a:rPr lang="en-US" altLang="zh-TW" dirty="0" smtClean="0">
                <a:solidFill>
                  <a:schemeClr val="tx1"/>
                </a:solidFill>
                <a:latin typeface="Arial" panose="020B0604020202020204" pitchFamily="34" charset="0"/>
              </a:rPr>
              <a:t> in this case) in a crosstab analysis</a:t>
            </a:r>
            <a:r>
              <a:rPr lang="en-US" altLang="zh-HK" dirty="0" smtClean="0">
                <a:solidFill>
                  <a:schemeClr val="tx1"/>
                </a:solidFill>
                <a:latin typeface="Arial" panose="020B0604020202020204" pitchFamily="34" charset="0"/>
              </a:rPr>
              <a:t>.</a:t>
            </a:r>
          </a:p>
          <a:p>
            <a:pPr marL="222250" indent="-222250" eaLnBrk="1" hangingPunct="1">
              <a:buFont typeface="Calibri" panose="020F0502020204030204" pitchFamily="34" charset="0"/>
              <a:buAutoNum type="arabicPeriod"/>
            </a:pPr>
            <a:r>
              <a:rPr lang="en-US" altLang="zh-TW" dirty="0" smtClean="0">
                <a:solidFill>
                  <a:schemeClr val="tx1"/>
                </a:solidFill>
                <a:latin typeface="Arial" panose="020B0604020202020204" pitchFamily="34" charset="0"/>
              </a:rPr>
              <a:t>Teacher asks students to write their own question in Student Worksheet  p.8.</a:t>
            </a:r>
          </a:p>
          <a:p>
            <a:pPr marL="222250" indent="-222250" eaLnBrk="1" hangingPunct="1">
              <a:buFont typeface="Calibri" panose="020F0502020204030204" pitchFamily="34" charset="0"/>
              <a:buAutoNum type="arabicPeriod"/>
            </a:pPr>
            <a:r>
              <a:rPr lang="en-US" altLang="zh-HK" dirty="0" smtClean="0">
                <a:solidFill>
                  <a:schemeClr val="tx1"/>
                </a:solidFill>
                <a:latin typeface="Arial" panose="020B0604020202020204" pitchFamily="34" charset="0"/>
              </a:rPr>
              <a:t>Suggested </a:t>
            </a:r>
            <a:r>
              <a:rPr lang="en-US" altLang="zh-TW" dirty="0" smtClean="0">
                <a:solidFill>
                  <a:schemeClr val="tx1"/>
                </a:solidFill>
                <a:latin typeface="Arial" panose="020B0604020202020204" pitchFamily="34" charset="0"/>
              </a:rPr>
              <a:t>question</a:t>
            </a:r>
            <a:r>
              <a:rPr lang="en-US" altLang="zh-HK" dirty="0" smtClean="0">
                <a:solidFill>
                  <a:schemeClr val="tx1"/>
                </a:solidFill>
                <a:latin typeface="Arial" panose="020B0604020202020204" pitchFamily="34" charset="0"/>
              </a:rPr>
              <a:t>: </a:t>
            </a:r>
            <a:r>
              <a:rPr lang="en-US" altLang="zh-TW" dirty="0" smtClean="0">
                <a:solidFill>
                  <a:schemeClr val="tx1"/>
                </a:solidFill>
                <a:latin typeface="Arial" panose="020B0604020202020204" pitchFamily="34" charset="0"/>
              </a:rPr>
              <a:t>Education level – a) primary b) secondary c) post-secondary d) higher degree</a:t>
            </a:r>
            <a:endParaRPr lang="en-US" altLang="zh-HK" dirty="0" smtClean="0">
              <a:solidFill>
                <a:schemeClr val="tx1"/>
              </a:solidFill>
              <a:latin typeface="Arial" panose="020B0604020202020204" pitchFamily="34" charset="0"/>
            </a:endParaRPr>
          </a:p>
        </p:txBody>
      </p:sp>
    </p:spTree>
    <p:extLst>
      <p:ext uri="{BB962C8B-B14F-4D97-AF65-F5344CB8AC3E}">
        <p14:creationId xmlns:p14="http://schemas.microsoft.com/office/powerpoint/2010/main" val="8963492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lvl1pPr defTabSz="9128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28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28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9CA86826-C862-42E8-8466-A7F7900635DA}" type="slidenum">
              <a:rPr lang="en-US" altLang="zh-TW" smtClean="0"/>
              <a:pPr>
                <a:spcBef>
                  <a:spcPct val="0"/>
                </a:spcBef>
              </a:pPr>
              <a:t>26</a:t>
            </a:fld>
            <a:endParaRPr lang="en-US" altLang="zh-TW" smtClean="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p:spPr>
        <p:txBody>
          <a:bodyPr/>
          <a:lstStyle/>
          <a:p>
            <a:pPr marL="222250" indent="-222250" eaLnBrk="1" hangingPunct="1"/>
            <a:r>
              <a:rPr lang="en-US" altLang="zh-TW" b="1" dirty="0" smtClean="0">
                <a:solidFill>
                  <a:schemeClr val="tx1"/>
                </a:solidFill>
                <a:latin typeface="Arial" panose="020B0604020202020204" pitchFamily="34" charset="0"/>
              </a:rPr>
              <a:t>Extended Learning Activity (1):</a:t>
            </a:r>
          </a:p>
          <a:p>
            <a:pPr marL="222250" indent="-222250" eaLnBrk="1" hangingPunct="1"/>
            <a:endParaRPr lang="en-US" altLang="zh-TW" b="1" dirty="0" smtClean="0">
              <a:solidFill>
                <a:schemeClr val="tx1"/>
              </a:solidFill>
              <a:latin typeface="Arial" panose="020B0604020202020204" pitchFamily="34" charset="0"/>
            </a:endParaRPr>
          </a:p>
          <a:p>
            <a:pPr marL="222250" indent="-222250" eaLnBrk="1" hangingPunct="1">
              <a:spcBef>
                <a:spcPct val="0"/>
              </a:spcBef>
            </a:pPr>
            <a:r>
              <a:rPr lang="en-US" altLang="zh-TW" b="1" dirty="0" smtClean="0">
                <a:solidFill>
                  <a:schemeClr val="tx1"/>
                </a:solidFill>
                <a:latin typeface="Arial" panose="020B0604020202020204" pitchFamily="34" charset="0"/>
              </a:rPr>
              <a:t>Open-ended questions </a:t>
            </a:r>
          </a:p>
          <a:p>
            <a:pPr marL="222250" indent="-222250" eaLnBrk="1" hangingPunct="1">
              <a:spcBef>
                <a:spcPct val="0"/>
              </a:spcBef>
            </a:pPr>
            <a:endParaRPr lang="en-US" altLang="zh-TW" b="1" dirty="0" smtClean="0">
              <a:solidFill>
                <a:schemeClr val="tx1"/>
              </a:solidFill>
              <a:latin typeface="Arial" panose="020B0604020202020204" pitchFamily="34" charset="0"/>
            </a:endParaRPr>
          </a:p>
          <a:p>
            <a:pPr marL="222250" indent="-222250" eaLnBrk="1" hangingPunct="1"/>
            <a:r>
              <a:rPr lang="en-US" altLang="zh-TW" b="1" dirty="0" smtClean="0">
                <a:solidFill>
                  <a:schemeClr val="tx1"/>
                </a:solidFill>
                <a:latin typeface="Arial" panose="020B0604020202020204" pitchFamily="34" charset="0"/>
                <a:cs typeface="Arial" panose="020B0604020202020204" pitchFamily="34" charset="0"/>
              </a:rPr>
              <a:t>Instructions:</a:t>
            </a:r>
          </a:p>
          <a:p>
            <a:pPr marL="222250" indent="-222250" eaLnBrk="1" hangingPunct="1">
              <a:buFont typeface="Calibri" panose="020F0502020204030204" pitchFamily="34" charset="0"/>
              <a:buAutoNum type="arabicPeriod"/>
            </a:pPr>
            <a:r>
              <a:rPr lang="en-US" altLang="zh-TW" dirty="0" smtClean="0">
                <a:solidFill>
                  <a:schemeClr val="tx1"/>
                </a:solidFill>
                <a:latin typeface="Arial" panose="020B0604020202020204" pitchFamily="34" charset="0"/>
              </a:rPr>
              <a:t>Teacher explains that</a:t>
            </a:r>
            <a:r>
              <a:rPr lang="en-US" altLang="zh-HK" dirty="0" smtClean="0">
                <a:solidFill>
                  <a:schemeClr val="tx1"/>
                </a:solidFill>
                <a:latin typeface="Arial" panose="020B0604020202020204" pitchFamily="34" charset="0"/>
              </a:rPr>
              <a:t> </a:t>
            </a:r>
            <a:r>
              <a:rPr lang="en-US" altLang="zh-TW" dirty="0" smtClean="0">
                <a:solidFill>
                  <a:schemeClr val="tx1"/>
                </a:solidFill>
                <a:latin typeface="Arial" panose="020B0604020202020204" pitchFamily="34" charset="0"/>
              </a:rPr>
              <a:t>Open-ended questions are often necessary because the answers are not fixed. Respondents are free to express their views and give suggestions freely.</a:t>
            </a:r>
            <a:endParaRPr lang="en-US" altLang="zh-HK" dirty="0" smtClean="0">
              <a:solidFill>
                <a:schemeClr val="tx1"/>
              </a:solidFill>
              <a:latin typeface="Arial" panose="020B0604020202020204" pitchFamily="34" charset="0"/>
            </a:endParaRPr>
          </a:p>
          <a:p>
            <a:pPr marL="222250" indent="-222250" eaLnBrk="1" hangingPunct="1">
              <a:buFont typeface="Calibri" panose="020F0502020204030204" pitchFamily="34" charset="0"/>
              <a:buAutoNum type="arabicPeriod"/>
            </a:pPr>
            <a:r>
              <a:rPr lang="en-US" altLang="zh-TW" dirty="0" smtClean="0">
                <a:solidFill>
                  <a:schemeClr val="tx1"/>
                </a:solidFill>
                <a:latin typeface="Arial" panose="020B0604020202020204" pitchFamily="34" charset="0"/>
              </a:rPr>
              <a:t>Closed-ended questions</a:t>
            </a:r>
            <a:r>
              <a:rPr lang="en-US" altLang="zh-HK" dirty="0" smtClean="0">
                <a:solidFill>
                  <a:schemeClr val="tx1"/>
                </a:solidFill>
                <a:latin typeface="Arial" panose="020B0604020202020204" pitchFamily="34" charset="0"/>
              </a:rPr>
              <a:t>, are</a:t>
            </a:r>
            <a:r>
              <a:rPr lang="en-US" altLang="zh-TW" dirty="0" smtClean="0">
                <a:solidFill>
                  <a:schemeClr val="tx1"/>
                </a:solidFill>
                <a:latin typeface="Arial" panose="020B0604020202020204" pitchFamily="34" charset="0"/>
              </a:rPr>
              <a:t> commonly used because the answers are chosen from a fixed (closed) list. It helps respondents  quickly complete the questionnaire.</a:t>
            </a:r>
            <a:r>
              <a:rPr lang="en-US" altLang="zh-HK" dirty="0" smtClean="0">
                <a:solidFill>
                  <a:schemeClr val="tx1"/>
                </a:solidFill>
                <a:latin typeface="Arial" panose="020B0604020202020204" pitchFamily="34" charset="0"/>
              </a:rPr>
              <a:t> </a:t>
            </a:r>
            <a:r>
              <a:rPr lang="en-US" altLang="zh-TW" dirty="0" smtClean="0">
                <a:solidFill>
                  <a:schemeClr val="tx1"/>
                </a:solidFill>
                <a:latin typeface="Arial" panose="020B0604020202020204" pitchFamily="34" charset="0"/>
              </a:rPr>
              <a:t>Also researchers can limit the choice to a fixed number to make the analysis easier and more meaningful.</a:t>
            </a:r>
          </a:p>
          <a:p>
            <a:pPr marL="222250" indent="-222250" eaLnBrk="1" hangingPunct="1">
              <a:buFont typeface="Calibri" panose="020F0502020204030204" pitchFamily="34" charset="0"/>
              <a:buAutoNum type="arabicPeriod"/>
            </a:pPr>
            <a:r>
              <a:rPr lang="en-US" altLang="zh-TW" dirty="0" smtClean="0">
                <a:solidFill>
                  <a:schemeClr val="tx1"/>
                </a:solidFill>
                <a:latin typeface="Arial" panose="020B0604020202020204" pitchFamily="34" charset="0"/>
              </a:rPr>
              <a:t>Teacher asks students to write their own question in Student Worksheet  p. 8.</a:t>
            </a:r>
          </a:p>
          <a:p>
            <a:pPr marL="222250" indent="-222250" eaLnBrk="1" hangingPunct="1">
              <a:buFont typeface="Calibri" panose="020F0502020204030204" pitchFamily="34" charset="0"/>
              <a:buAutoNum type="arabicPeriod"/>
            </a:pPr>
            <a:r>
              <a:rPr lang="en-US" altLang="zh-HK" dirty="0" smtClean="0">
                <a:solidFill>
                  <a:schemeClr val="tx1"/>
                </a:solidFill>
                <a:latin typeface="Arial" panose="020B0604020202020204" pitchFamily="34" charset="0"/>
              </a:rPr>
              <a:t>Suggested </a:t>
            </a:r>
            <a:r>
              <a:rPr lang="en-US" altLang="zh-TW" dirty="0" smtClean="0">
                <a:solidFill>
                  <a:schemeClr val="tx1"/>
                </a:solidFill>
                <a:latin typeface="Arial" panose="020B0604020202020204" pitchFamily="34" charset="0"/>
              </a:rPr>
              <a:t>question</a:t>
            </a:r>
            <a:r>
              <a:rPr lang="en-US" altLang="zh-HK" dirty="0" smtClean="0">
                <a:solidFill>
                  <a:schemeClr val="tx1"/>
                </a:solidFill>
                <a:latin typeface="Arial" panose="020B0604020202020204" pitchFamily="34" charset="0"/>
              </a:rPr>
              <a:t>:</a:t>
            </a:r>
            <a:r>
              <a:rPr lang="en-US" altLang="zh-TW" dirty="0" smtClean="0">
                <a:solidFill>
                  <a:schemeClr val="tx1"/>
                </a:solidFill>
                <a:latin typeface="Arial" panose="020B0604020202020204" pitchFamily="34" charset="0"/>
              </a:rPr>
              <a:t> Why do you like this new brand name?</a:t>
            </a:r>
            <a:endParaRPr lang="en-US" altLang="zh-HK" dirty="0" smtClean="0">
              <a:solidFill>
                <a:schemeClr val="tx1"/>
              </a:solidFill>
              <a:latin typeface="Arial" panose="020B0604020202020204" pitchFamily="34" charset="0"/>
            </a:endParaRPr>
          </a:p>
        </p:txBody>
      </p:sp>
    </p:spTree>
    <p:extLst>
      <p:ext uri="{BB962C8B-B14F-4D97-AF65-F5344CB8AC3E}">
        <p14:creationId xmlns:p14="http://schemas.microsoft.com/office/powerpoint/2010/main" val="28230694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txBox="1">
            <a:spLocks noGrp="1" noChangeArrowheads="1"/>
          </p:cNvSpPr>
          <p:nvPr/>
        </p:nvSpPr>
        <p:spPr bwMode="auto">
          <a:xfrm>
            <a:off x="3849688" y="9426575"/>
            <a:ext cx="29464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5" tIns="45703" rIns="91405" bIns="45703" anchor="b"/>
          <a:lstStyle>
            <a:lvl1pPr defTabSz="9461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461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461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461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461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1D63197C-05DD-4800-A031-1C01B65DF1C0}" type="slidenum">
              <a:rPr lang="en-US" altLang="zh-TW"/>
              <a:pPr algn="r" eaLnBrk="1" hangingPunct="1">
                <a:spcBef>
                  <a:spcPct val="0"/>
                </a:spcBef>
              </a:pPr>
              <a:t>27</a:t>
            </a:fld>
            <a:endParaRPr lang="en-US" altLang="zh-TW"/>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p:spPr>
        <p:txBody>
          <a:bodyPr/>
          <a:lstStyle/>
          <a:p>
            <a:pPr eaLnBrk="1" hangingPunct="1"/>
            <a:r>
              <a:rPr lang="en-US" altLang="zh-TW" b="1" dirty="0" smtClean="0">
                <a:solidFill>
                  <a:schemeClr val="tx1"/>
                </a:solidFill>
                <a:latin typeface="Arial" panose="020B0604020202020204" pitchFamily="34" charset="0"/>
              </a:rPr>
              <a:t>Extended Learning Activity (1): </a:t>
            </a:r>
            <a:r>
              <a:rPr lang="en-US" altLang="zh-HK" b="1" dirty="0" smtClean="0">
                <a:solidFill>
                  <a:schemeClr val="tx1"/>
                </a:solidFill>
                <a:latin typeface="Arial" panose="020B0604020202020204" pitchFamily="34" charset="0"/>
              </a:rPr>
              <a:t>Conclusion</a:t>
            </a:r>
            <a:endParaRPr lang="en-US" altLang="zh-TW" b="1" dirty="0" smtClean="0">
              <a:solidFill>
                <a:schemeClr val="tx1"/>
              </a:solidFill>
              <a:latin typeface="Arial" panose="020B0604020202020204" pitchFamily="34" charset="0"/>
            </a:endParaRPr>
          </a:p>
          <a:p>
            <a:pPr eaLnBrk="1" hangingPunct="1"/>
            <a:endParaRPr lang="en-US" altLang="zh-TW" dirty="0" smtClean="0">
              <a:solidFill>
                <a:schemeClr val="tx1"/>
              </a:solidFill>
              <a:latin typeface="Arial" panose="020B0604020202020204" pitchFamily="34" charset="0"/>
            </a:endParaRPr>
          </a:p>
          <a:p>
            <a:pPr eaLnBrk="1" hangingPunct="1"/>
            <a:r>
              <a:rPr lang="en-US" altLang="zh-HK" dirty="0" smtClean="0">
                <a:solidFill>
                  <a:schemeClr val="tx1"/>
                </a:solidFill>
                <a:latin typeface="Arial" panose="020B0604020202020204" pitchFamily="34" charset="0"/>
              </a:rPr>
              <a:t>After going through Slides</a:t>
            </a:r>
            <a:r>
              <a:rPr lang="en-US" altLang="zh-HK" baseline="0" dirty="0" smtClean="0">
                <a:solidFill>
                  <a:schemeClr val="tx1"/>
                </a:solidFill>
                <a:latin typeface="Arial" panose="020B0604020202020204" pitchFamily="34" charset="0"/>
              </a:rPr>
              <a:t> 20 to 27</a:t>
            </a:r>
            <a:r>
              <a:rPr lang="en-US" altLang="zh-HK" dirty="0" smtClean="0">
                <a:solidFill>
                  <a:schemeClr val="tx1"/>
                </a:solidFill>
                <a:latin typeface="Arial" panose="020B0604020202020204" pitchFamily="34" charset="0"/>
              </a:rPr>
              <a:t>, time should be allowed for discussion and filling in </a:t>
            </a:r>
            <a:r>
              <a:rPr lang="en-US" altLang="zh-TW" dirty="0" smtClean="0">
                <a:solidFill>
                  <a:schemeClr val="tx1"/>
                </a:solidFill>
                <a:latin typeface="Arial" panose="020B0604020202020204" pitchFamily="34" charset="0"/>
              </a:rPr>
              <a:t>Student Worksheet  p.8</a:t>
            </a:r>
            <a:r>
              <a:rPr lang="en-US" altLang="zh-HK" dirty="0" smtClean="0">
                <a:solidFill>
                  <a:schemeClr val="tx1"/>
                </a:solidFill>
                <a:latin typeface="Arial" panose="020B0604020202020204" pitchFamily="34" charset="0"/>
              </a:rPr>
              <a:t>. </a:t>
            </a:r>
          </a:p>
          <a:p>
            <a:pPr eaLnBrk="1" hangingPunct="1"/>
            <a:endParaRPr lang="en-US" altLang="zh-HK" dirty="0" smtClean="0">
              <a:solidFill>
                <a:schemeClr val="tx1"/>
              </a:solidFill>
              <a:latin typeface="Arial" panose="020B0604020202020204" pitchFamily="34" charset="0"/>
            </a:endParaRPr>
          </a:p>
          <a:p>
            <a:pPr eaLnBrk="1" hangingPunct="1"/>
            <a:r>
              <a:rPr lang="en-US" altLang="zh-HK" dirty="0" smtClean="0">
                <a:solidFill>
                  <a:schemeClr val="tx1"/>
                </a:solidFill>
                <a:latin typeface="Arial" panose="020B0604020202020204" pitchFamily="34" charset="0"/>
              </a:rPr>
              <a:t>Students have to check answers against the marketing objectives to see if these questions are appropriate.</a:t>
            </a:r>
          </a:p>
          <a:p>
            <a:pPr eaLnBrk="1" hangingPunct="1"/>
            <a:endParaRPr lang="en-US" altLang="zh-HK" dirty="0" smtClean="0">
              <a:solidFill>
                <a:schemeClr val="tx1"/>
              </a:solidFill>
              <a:latin typeface="Arial" panose="020B0604020202020204" pitchFamily="34" charset="0"/>
            </a:endParaRPr>
          </a:p>
          <a:p>
            <a:pPr eaLnBrk="1" hangingPunct="1"/>
            <a:r>
              <a:rPr lang="en-US" altLang="zh-HK" dirty="0" smtClean="0">
                <a:solidFill>
                  <a:schemeClr val="tx1"/>
                </a:solidFill>
                <a:latin typeface="Arial" panose="020B0604020202020204" pitchFamily="34" charset="0"/>
              </a:rPr>
              <a:t>Ask </a:t>
            </a:r>
            <a:r>
              <a:rPr lang="en-US" altLang="zh-TW" dirty="0" smtClean="0">
                <a:solidFill>
                  <a:schemeClr val="tx1"/>
                </a:solidFill>
                <a:latin typeface="Arial" panose="020B0604020202020204" pitchFamily="34" charset="0"/>
              </a:rPr>
              <a:t>a few</a:t>
            </a:r>
            <a:r>
              <a:rPr lang="en-US" altLang="zh-HK" dirty="0" smtClean="0">
                <a:solidFill>
                  <a:schemeClr val="tx1"/>
                </a:solidFill>
                <a:latin typeface="Arial" panose="020B0604020202020204" pitchFamily="34" charset="0"/>
              </a:rPr>
              <a:t> students to fill in the questionnaire to determine if it needs revising. Teacher may remind students that they have to conduct some marketing research with their revised questionnaire at a later stage.</a:t>
            </a:r>
          </a:p>
          <a:p>
            <a:pPr eaLnBrk="1" hangingPunct="1"/>
            <a:endParaRPr lang="en-US" altLang="zh-TW" dirty="0" smtClean="0">
              <a:solidFill>
                <a:schemeClr val="tx2"/>
              </a:solidFill>
              <a:latin typeface="Arial" panose="020B0604020202020204" pitchFamily="34" charset="0"/>
            </a:endParaRPr>
          </a:p>
        </p:txBody>
      </p:sp>
    </p:spTree>
    <p:extLst>
      <p:ext uri="{BB962C8B-B14F-4D97-AF65-F5344CB8AC3E}">
        <p14:creationId xmlns:p14="http://schemas.microsoft.com/office/powerpoint/2010/main" val="16635800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a:noFill/>
        </p:spPr>
        <p:txBody>
          <a:bodyPr/>
          <a:lstStyle/>
          <a:p>
            <a:r>
              <a:rPr lang="en-US" altLang="zh-TW" dirty="0" smtClean="0">
                <a:solidFill>
                  <a:schemeClr val="tx1"/>
                </a:solidFill>
                <a:latin typeface="Arial" panose="020B0604020202020204" pitchFamily="34" charset="0"/>
              </a:rPr>
              <a:t>Teacher wraps up the lesson by recapping the important objectives and steps of conducting a marketing research. </a:t>
            </a:r>
          </a:p>
          <a:p>
            <a:endParaRPr lang="en-US" altLang="zh-TW" dirty="0" smtClean="0">
              <a:solidFill>
                <a:schemeClr val="tx1"/>
              </a:solidFill>
              <a:latin typeface="Arial" panose="020B0604020202020204" pitchFamily="34" charset="0"/>
            </a:endParaRPr>
          </a:p>
          <a:p>
            <a:endParaRPr lang="en-US" altLang="zh-TW" dirty="0" smtClean="0">
              <a:solidFill>
                <a:schemeClr val="tx1"/>
              </a:solidFill>
              <a:latin typeface="Arial" panose="020B0604020202020204" pitchFamily="34" charset="0"/>
            </a:endParaRPr>
          </a:p>
          <a:p>
            <a:endParaRPr lang="en-US" altLang="zh-TW" dirty="0" smtClean="0">
              <a:solidFill>
                <a:schemeClr val="tx1"/>
              </a:solidFill>
              <a:latin typeface="Arial" panose="020B0604020202020204" pitchFamily="34" charset="0"/>
            </a:endParaRPr>
          </a:p>
          <a:p>
            <a:r>
              <a:rPr lang="en-US" altLang="zh-TW" b="1" dirty="0" smtClean="0">
                <a:solidFill>
                  <a:schemeClr val="tx1"/>
                </a:solidFill>
                <a:latin typeface="Arial" panose="020B0604020202020204" pitchFamily="34" charset="0"/>
              </a:rPr>
              <a:t>End of Lesson 1</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879475" y="733425"/>
            <a:ext cx="4964113" cy="3724275"/>
          </a:xfrm>
          <a:ln/>
        </p:spPr>
      </p:sp>
      <p:sp>
        <p:nvSpPr>
          <p:cNvPr id="51203" name="Rectangle 3"/>
          <p:cNvSpPr>
            <a:spLocks noGrp="1" noChangeArrowheads="1"/>
          </p:cNvSpPr>
          <p:nvPr>
            <p:ph type="body" idx="1"/>
          </p:nvPr>
        </p:nvSpPr>
        <p:spPr>
          <a:noFill/>
        </p:spPr>
        <p:txBody>
          <a:bodyPr/>
          <a:lstStyle/>
          <a:p>
            <a:r>
              <a:rPr lang="en-US" altLang="zh-TW" b="1" dirty="0" smtClean="0">
                <a:latin typeface="Arial" panose="020B0604020202020204" pitchFamily="34" charset="0"/>
              </a:rPr>
              <a:t>Lesson 2</a:t>
            </a:r>
          </a:p>
          <a:p>
            <a:endParaRPr lang="en-US" altLang="zh-TW" b="1" dirty="0" smtClean="0">
              <a:latin typeface="Arial" panose="020B0604020202020204" pitchFamily="34" charset="0"/>
            </a:endParaRPr>
          </a:p>
          <a:p>
            <a:r>
              <a:rPr lang="en-US" altLang="zh-TW" dirty="0" smtClean="0">
                <a:latin typeface="Arial" panose="020B0604020202020204" pitchFamily="34" charset="0"/>
              </a:rPr>
              <a:t>Teacher starts the lesson by recapping the first 3 steps of conducting a simple marketing research. </a:t>
            </a:r>
          </a:p>
          <a:p>
            <a:endParaRPr lang="en-US" altLang="zh-TW" dirty="0" smtClean="0">
              <a:latin typeface="Arial" panose="020B0604020202020204" pitchFamily="34" charset="0"/>
            </a:endParaRPr>
          </a:p>
          <a:p>
            <a:r>
              <a:rPr lang="en-US" altLang="zh-TW" dirty="0" smtClean="0">
                <a:latin typeface="Arial" panose="020B0604020202020204" pitchFamily="34" charset="0"/>
              </a:rPr>
              <a:t>Go to the next slide to continue the discussion from Step 4. </a:t>
            </a:r>
          </a:p>
          <a:p>
            <a:endParaRPr lang="en-US" altLang="zh-TW" b="1" i="1" dirty="0" smtClean="0">
              <a:latin typeface="Arial" panose="020B0604020202020204" pitchFamily="34" charset="0"/>
            </a:endParaRPr>
          </a:p>
          <a:p>
            <a:endParaRPr lang="en-US" altLang="zh-TW" dirty="0" smtClean="0">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defTabSz="9128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28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28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FEF79110-56E1-4AD8-A94E-0BBE25DBFB50}" type="slidenum">
              <a:rPr lang="en-US" altLang="zh-TW" smtClean="0"/>
              <a:pPr>
                <a:spcBef>
                  <a:spcPct val="0"/>
                </a:spcBef>
              </a:pPr>
              <a:t>3</a:t>
            </a:fld>
            <a:endParaRPr lang="en-US" altLang="zh-TW"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xfrm>
            <a:off x="865188" y="4598988"/>
            <a:ext cx="5067300" cy="5108575"/>
          </a:xfrm>
          <a:noFill/>
        </p:spPr>
        <p:txBody>
          <a:bodyPr/>
          <a:lstStyle/>
          <a:p>
            <a:pPr eaLnBrk="1" hangingPunct="1">
              <a:lnSpc>
                <a:spcPct val="90000"/>
              </a:lnSpc>
            </a:pPr>
            <a:r>
              <a:rPr lang="en-US" altLang="zh-TW" sz="1100" b="1" dirty="0" smtClean="0">
                <a:solidFill>
                  <a:schemeClr val="tx1"/>
                </a:solidFill>
                <a:latin typeface="Arial" panose="020B0604020202020204" pitchFamily="34" charset="0"/>
                <a:cs typeface="Arial" panose="020B0604020202020204" pitchFamily="34" charset="0"/>
              </a:rPr>
              <a:t>Conclusion to Activity 1:</a:t>
            </a:r>
          </a:p>
          <a:p>
            <a:pPr eaLnBrk="1" hangingPunct="1">
              <a:lnSpc>
                <a:spcPts val="288"/>
              </a:lnSpc>
            </a:pPr>
            <a:endParaRPr lang="en-US" altLang="zh-TW" sz="900" b="1" dirty="0" smtClean="0">
              <a:solidFill>
                <a:schemeClr val="tx1"/>
              </a:solidFill>
              <a:latin typeface="Arial" panose="020B0604020202020204" pitchFamily="34" charset="0"/>
              <a:cs typeface="Arial" panose="020B0604020202020204" pitchFamily="34" charset="0"/>
            </a:endParaRPr>
          </a:p>
          <a:p>
            <a:pPr eaLnBrk="1" hangingPunct="1">
              <a:lnSpc>
                <a:spcPct val="90000"/>
              </a:lnSpc>
              <a:buFont typeface="Calibri" panose="020F0502020204030204" pitchFamily="34" charset="0"/>
              <a:buNone/>
            </a:pPr>
            <a:r>
              <a:rPr lang="en-US" altLang="zh-TW" sz="900" b="1" dirty="0" smtClean="0">
                <a:solidFill>
                  <a:schemeClr val="tx1"/>
                </a:solidFill>
                <a:latin typeface="Arial" panose="020B0604020202020204" pitchFamily="34" charset="0"/>
                <a:cs typeface="Arial" panose="020B0604020202020204" pitchFamily="34" charset="0"/>
              </a:rPr>
              <a:t>Suggested reasons for opposing marketing research</a:t>
            </a:r>
          </a:p>
          <a:p>
            <a:pPr marL="257175" lvl="1" indent="-168275" eaLnBrk="1" hangingPunct="1">
              <a:lnSpc>
                <a:spcPct val="90000"/>
              </a:lnSpc>
              <a:buFontTx/>
              <a:buChar char="•"/>
            </a:pPr>
            <a:r>
              <a:rPr lang="en-US" altLang="zh-TW" sz="900" dirty="0" smtClean="0">
                <a:solidFill>
                  <a:schemeClr val="tx1"/>
                </a:solidFill>
                <a:latin typeface="Arial" panose="020B0604020202020204" pitchFamily="34" charset="0"/>
                <a:cs typeface="Arial" panose="020B0604020202020204" pitchFamily="34" charset="0"/>
              </a:rPr>
              <a:t>Expensive (for small companies with low budget) to plan and conduct marketing research.</a:t>
            </a:r>
          </a:p>
          <a:p>
            <a:pPr marL="257175" lvl="1" indent="-168275" eaLnBrk="1" hangingPunct="1">
              <a:lnSpc>
                <a:spcPct val="90000"/>
              </a:lnSpc>
              <a:buFontTx/>
              <a:buChar char="•"/>
            </a:pPr>
            <a:r>
              <a:rPr lang="en-US" altLang="zh-TW" sz="900" dirty="0" smtClean="0">
                <a:solidFill>
                  <a:schemeClr val="tx1"/>
                </a:solidFill>
                <a:latin typeface="Arial" panose="020B0604020202020204" pitchFamily="34" charset="0"/>
                <a:cs typeface="Arial" panose="020B0604020202020204" pitchFamily="34" charset="0"/>
              </a:rPr>
              <a:t>Time consuming to plan and conduct marketing research.</a:t>
            </a:r>
          </a:p>
          <a:p>
            <a:pPr marL="257175" lvl="1" indent="-168275" eaLnBrk="1" hangingPunct="1">
              <a:lnSpc>
                <a:spcPct val="90000"/>
              </a:lnSpc>
              <a:buFontTx/>
              <a:buChar char="•"/>
            </a:pPr>
            <a:r>
              <a:rPr lang="en-US" altLang="zh-TW" sz="900" dirty="0" smtClean="0">
                <a:solidFill>
                  <a:schemeClr val="tx1"/>
                </a:solidFill>
                <a:latin typeface="Arial" panose="020B0604020202020204" pitchFamily="34" charset="0"/>
                <a:cs typeface="Arial" panose="020B0604020202020204" pitchFamily="34" charset="0"/>
              </a:rPr>
              <a:t>Experienced businessmen can make correct judgments with their common sense, which would be as good as, if not better than, relying on a marketing research analysis.</a:t>
            </a:r>
          </a:p>
          <a:p>
            <a:pPr eaLnBrk="1" hangingPunct="1">
              <a:lnSpc>
                <a:spcPct val="90000"/>
              </a:lnSpc>
            </a:pPr>
            <a:endParaRPr lang="en-US" altLang="zh-TW" sz="900" b="1" dirty="0" smtClean="0">
              <a:solidFill>
                <a:schemeClr val="tx1"/>
              </a:solidFill>
              <a:latin typeface="Arial" panose="020B0604020202020204" pitchFamily="34" charset="0"/>
              <a:cs typeface="Arial" panose="020B0604020202020204" pitchFamily="34" charset="0"/>
            </a:endParaRPr>
          </a:p>
          <a:p>
            <a:pPr eaLnBrk="1" hangingPunct="1">
              <a:lnSpc>
                <a:spcPct val="90000"/>
              </a:lnSpc>
            </a:pPr>
            <a:r>
              <a:rPr lang="en-US" altLang="zh-TW" sz="900" b="1" dirty="0" smtClean="0">
                <a:solidFill>
                  <a:schemeClr val="tx1"/>
                </a:solidFill>
                <a:latin typeface="Arial" panose="020B0604020202020204" pitchFamily="34" charset="0"/>
                <a:cs typeface="Arial" panose="020B0604020202020204" pitchFamily="34" charset="0"/>
              </a:rPr>
              <a:t>Suggested reasons to support marketing research</a:t>
            </a:r>
          </a:p>
          <a:p>
            <a:pPr marL="257175" lvl="1" indent="-168275" eaLnBrk="1" hangingPunct="1">
              <a:lnSpc>
                <a:spcPct val="90000"/>
              </a:lnSpc>
              <a:buFontTx/>
              <a:buChar char="•"/>
            </a:pPr>
            <a:r>
              <a:rPr lang="en-US" altLang="zh-TW" sz="900" dirty="0" smtClean="0">
                <a:solidFill>
                  <a:schemeClr val="tx1"/>
                </a:solidFill>
                <a:latin typeface="Arial" panose="020B0604020202020204" pitchFamily="34" charset="0"/>
                <a:cs typeface="Arial" panose="020B0604020202020204" pitchFamily="34" charset="0"/>
              </a:rPr>
              <a:t>A wrong decision may be made without statistical support leading to a big loss in business </a:t>
            </a:r>
            <a:br>
              <a:rPr lang="en-US" altLang="zh-TW" sz="900" dirty="0" smtClean="0">
                <a:solidFill>
                  <a:schemeClr val="tx1"/>
                </a:solidFill>
                <a:latin typeface="Arial" panose="020B0604020202020204" pitchFamily="34" charset="0"/>
                <a:cs typeface="Arial" panose="020B0604020202020204" pitchFamily="34" charset="0"/>
              </a:rPr>
            </a:br>
            <a:r>
              <a:rPr lang="en-US" altLang="zh-TW" sz="900" dirty="0" smtClean="0">
                <a:solidFill>
                  <a:schemeClr val="tx1"/>
                </a:solidFill>
                <a:latin typeface="Arial" panose="020B0604020202020204" pitchFamily="34" charset="0"/>
                <a:cs typeface="Arial" panose="020B0604020202020204" pitchFamily="34" charset="0"/>
              </a:rPr>
              <a:t>(e.g. launch a product with no market; use an inappropriate spokesman).</a:t>
            </a:r>
          </a:p>
          <a:p>
            <a:pPr marL="257175" lvl="1" indent="-168275" eaLnBrk="1" hangingPunct="1">
              <a:lnSpc>
                <a:spcPct val="90000"/>
              </a:lnSpc>
              <a:buFontTx/>
              <a:buChar char="•"/>
            </a:pPr>
            <a:r>
              <a:rPr lang="en-US" altLang="zh-TW" sz="900" dirty="0" smtClean="0">
                <a:solidFill>
                  <a:schemeClr val="tx1"/>
                </a:solidFill>
                <a:latin typeface="Arial" panose="020B0604020202020204" pitchFamily="34" charset="0"/>
                <a:cs typeface="Arial" panose="020B0604020202020204" pitchFamily="34" charset="0"/>
              </a:rPr>
              <a:t>Time and money can be saved if we perform marketing research to help us make better decisions.</a:t>
            </a:r>
          </a:p>
          <a:p>
            <a:pPr marL="257175" lvl="1" indent="-168275" eaLnBrk="1" hangingPunct="1">
              <a:lnSpc>
                <a:spcPct val="90000"/>
              </a:lnSpc>
              <a:buFontTx/>
              <a:buChar char="•"/>
            </a:pPr>
            <a:r>
              <a:rPr lang="en-US" altLang="zh-TW" sz="900" dirty="0" smtClean="0">
                <a:solidFill>
                  <a:schemeClr val="tx1"/>
                </a:solidFill>
                <a:latin typeface="Arial" panose="020B0604020202020204" pitchFamily="34" charset="0"/>
                <a:cs typeface="Arial" panose="020B0604020202020204" pitchFamily="34" charset="0"/>
              </a:rPr>
              <a:t> Risky to rely too much on experience instead of research data and evidence, especially in an ever-changing working environment.  Staff don’t have the confidence or competence to make decisions without concrete factual support.</a:t>
            </a:r>
          </a:p>
          <a:p>
            <a:pPr marL="257175" lvl="1" indent="-168275" eaLnBrk="1" hangingPunct="1">
              <a:lnSpc>
                <a:spcPct val="90000"/>
              </a:lnSpc>
              <a:buFontTx/>
              <a:buChar char="•"/>
            </a:pPr>
            <a:r>
              <a:rPr lang="en-US" altLang="zh-TW" sz="900" dirty="0" smtClean="0">
                <a:solidFill>
                  <a:schemeClr val="tx1"/>
                </a:solidFill>
                <a:latin typeface="Arial" panose="020B0604020202020204" pitchFamily="34" charset="0"/>
                <a:ea typeface="Arial Unicode MS" pitchFamily="34" charset="-120"/>
              </a:rPr>
              <a:t>Teacher concludes that </a:t>
            </a:r>
            <a:r>
              <a:rPr lang="en-US" altLang="zh-TW" sz="900" b="1" dirty="0" smtClean="0">
                <a:solidFill>
                  <a:schemeClr val="tx1"/>
                </a:solidFill>
                <a:latin typeface="Arial" panose="020B0604020202020204" pitchFamily="34" charset="0"/>
                <a:ea typeface="Arial Unicode MS" pitchFamily="34" charset="-120"/>
              </a:rPr>
              <a:t>Marketing Research is important for business. </a:t>
            </a:r>
          </a:p>
          <a:p>
            <a:pPr marL="257175" lvl="1" indent="-168275" eaLnBrk="1" hangingPunct="1">
              <a:lnSpc>
                <a:spcPct val="90000"/>
              </a:lnSpc>
              <a:buFontTx/>
              <a:buChar char="•"/>
            </a:pPr>
            <a:r>
              <a:rPr lang="en-US" altLang="zh-TW" sz="900" dirty="0" smtClean="0">
                <a:solidFill>
                  <a:schemeClr val="tx1"/>
                </a:solidFill>
                <a:latin typeface="Arial" panose="020B0604020202020204" pitchFamily="34" charset="0"/>
                <a:ea typeface="Arial Unicode MS" pitchFamily="34" charset="-120"/>
              </a:rPr>
              <a:t> Although there are good reasons to not conduct a marketing research project, it is more common for businesses to conduct research of some kind to gain insight, and knowledge to support their decisions. </a:t>
            </a:r>
          </a:p>
          <a:p>
            <a:pPr eaLnBrk="1" hangingPunct="1">
              <a:lnSpc>
                <a:spcPts val="288"/>
              </a:lnSpc>
            </a:pPr>
            <a:endParaRPr lang="en-US" altLang="zh-TW" sz="900" dirty="0" smtClean="0">
              <a:solidFill>
                <a:schemeClr val="tx1"/>
              </a:solidFill>
              <a:latin typeface="Arial" panose="020B0604020202020204" pitchFamily="34" charset="0"/>
              <a:ea typeface="Arial Unicode MS" pitchFamily="34" charset="-120"/>
            </a:endParaRPr>
          </a:p>
          <a:p>
            <a:pPr eaLnBrk="1" hangingPunct="1">
              <a:lnSpc>
                <a:spcPct val="90000"/>
              </a:lnSpc>
            </a:pPr>
            <a:r>
              <a:rPr lang="en-US" altLang="zh-TW" sz="900" dirty="0" smtClean="0">
                <a:solidFill>
                  <a:schemeClr val="tx1"/>
                </a:solidFill>
                <a:latin typeface="Arial" panose="020B0604020202020204" pitchFamily="34" charset="0"/>
                <a:cs typeface="Arial" panose="020B0604020202020204" pitchFamily="34" charset="0"/>
              </a:rPr>
              <a:t>Teacher gives two real life examples, 7-11 and McDonald's to further illustrate the concept:</a:t>
            </a:r>
          </a:p>
          <a:p>
            <a:pPr marL="257175" lvl="1" indent="-168275" eaLnBrk="1" hangingPunct="1">
              <a:lnSpc>
                <a:spcPct val="90000"/>
              </a:lnSpc>
              <a:buFontTx/>
              <a:buChar char="•"/>
            </a:pPr>
            <a:r>
              <a:rPr lang="en-US" altLang="zh-TW" sz="900" dirty="0" smtClean="0">
                <a:solidFill>
                  <a:schemeClr val="tx1"/>
                </a:solidFill>
                <a:latin typeface="Arial" panose="020B0604020202020204" pitchFamily="34" charset="0"/>
                <a:ea typeface="Arial Unicode MS" pitchFamily="34" charset="-120"/>
              </a:rPr>
              <a:t>Observe that there are more than one 7-11 store on the same street.  To ensure that each store could generate sufficient sales for its survival and growth, 7-11 conducts extensive marketing research to make sure neighborhood market size will support the stores. </a:t>
            </a:r>
          </a:p>
          <a:p>
            <a:pPr marL="257175" lvl="1" indent="-168275" eaLnBrk="1" hangingPunct="1">
              <a:lnSpc>
                <a:spcPct val="90000"/>
              </a:lnSpc>
              <a:buFontTx/>
              <a:buChar char="•"/>
            </a:pPr>
            <a:r>
              <a:rPr lang="en-US" altLang="zh-TW" sz="900" dirty="0" smtClean="0">
                <a:solidFill>
                  <a:schemeClr val="tx1"/>
                </a:solidFill>
                <a:latin typeface="Arial" panose="020B0604020202020204" pitchFamily="34" charset="0"/>
                <a:ea typeface="Arial Unicode MS" pitchFamily="34" charset="-120"/>
              </a:rPr>
              <a:t>McDonald's conducts various marketing research studies to ensure that a new product will be successful. One way is test market product for a specified period of time to assess interest and acceptance while collecting customer views. </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txBox="1">
            <a:spLocks noGrp="1" noChangeArrowheads="1"/>
          </p:cNvSpPr>
          <p:nvPr/>
        </p:nvSpPr>
        <p:spPr bwMode="auto">
          <a:xfrm>
            <a:off x="3849688" y="9426575"/>
            <a:ext cx="29464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5" tIns="45703" rIns="91405" bIns="45703" anchor="b"/>
          <a:lstStyle>
            <a:lvl1pPr defTabSz="9461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461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461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461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461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38C1B2B5-4A40-4D08-80FC-895888A173A7}" type="slidenum">
              <a:rPr lang="en-US" altLang="zh-TW"/>
              <a:pPr algn="r" eaLnBrk="1" hangingPunct="1">
                <a:spcBef>
                  <a:spcPct val="0"/>
                </a:spcBef>
              </a:pPr>
              <a:t>30</a:t>
            </a:fld>
            <a:endParaRPr lang="en-US" altLang="zh-TW"/>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p:spPr>
        <p:txBody>
          <a:bodyPr/>
          <a:lstStyle/>
          <a:p>
            <a:pPr eaLnBrk="1" hangingPunct="1">
              <a:spcBef>
                <a:spcPct val="0"/>
              </a:spcBef>
            </a:pPr>
            <a:r>
              <a:rPr lang="en-US" altLang="zh-HK" b="1" dirty="0" smtClean="0">
                <a:solidFill>
                  <a:schemeClr val="tx1"/>
                </a:solidFill>
                <a:latin typeface="Arial" panose="020B0604020202020204" pitchFamily="34" charset="0"/>
              </a:rPr>
              <a:t>Step 4:</a:t>
            </a:r>
          </a:p>
          <a:p>
            <a:pPr eaLnBrk="1" hangingPunct="1">
              <a:spcBef>
                <a:spcPct val="0"/>
              </a:spcBef>
            </a:pPr>
            <a:r>
              <a:rPr kumimoji="1" lang="en-US" altLang="zh-TW" sz="1200" b="0" i="0" u="none" strike="noStrike" kern="1200" cap="none" spc="0" normalizeH="0" baseline="0" noProof="0" dirty="0" smtClean="0">
                <a:ln>
                  <a:noFill/>
                </a:ln>
                <a:solidFill>
                  <a:schemeClr val="tx1"/>
                </a:solidFill>
                <a:effectLst/>
                <a:uLnTx/>
                <a:uFillTx/>
                <a:latin typeface="Arial" panose="020B0604020202020204" pitchFamily="34" charset="0"/>
                <a:ea typeface="新細明體" pitchFamily="18" charset="-120"/>
                <a:cs typeface="+mn-cs"/>
              </a:rPr>
              <a:t>Teacher explains that Step 4 of the marketing research process is determining sample size and sampling technique.</a:t>
            </a:r>
            <a:r>
              <a:rPr kumimoji="1" lang="en-US" altLang="zh-TW" sz="1200" b="0" i="0" u="none" strike="sngStrike" kern="1200" cap="none" spc="0" normalizeH="0" baseline="0" noProof="0" dirty="0" smtClean="0">
                <a:ln>
                  <a:noFill/>
                </a:ln>
                <a:solidFill>
                  <a:schemeClr val="tx1"/>
                </a:solidFill>
                <a:effectLst/>
                <a:uLnTx/>
                <a:uFillTx/>
                <a:latin typeface="Arial" panose="020B0604020202020204" pitchFamily="34" charset="0"/>
                <a:ea typeface="新細明體" pitchFamily="18" charset="-120"/>
                <a:cs typeface="+mn-cs"/>
              </a:rPr>
              <a:t> </a:t>
            </a:r>
            <a:endParaRPr lang="en-US" altLang="zh-HK" dirty="0" smtClean="0">
              <a:solidFill>
                <a:schemeClr val="tx1"/>
              </a:solidFill>
              <a:latin typeface="Arial" panose="020B0604020202020204" pitchFamily="34" charset="0"/>
            </a:endParaRPr>
          </a:p>
          <a:p>
            <a:pPr eaLnBrk="1" hangingPunct="1">
              <a:spcBef>
                <a:spcPct val="0"/>
              </a:spcBef>
            </a:pPr>
            <a:endParaRPr lang="en-US" altLang="zh-HK" strike="sngStrike" dirty="0" smtClean="0">
              <a:solidFill>
                <a:schemeClr val="tx1"/>
              </a:solidFill>
              <a:latin typeface="Arial" panose="020B0604020202020204" pitchFamily="34" charset="0"/>
            </a:endParaRPr>
          </a:p>
          <a:p>
            <a:pPr eaLnBrk="1" hangingPunct="1"/>
            <a:endParaRPr lang="en-US" altLang="zh-TW" dirty="0" smtClean="0">
              <a:solidFill>
                <a:schemeClr val="tx1"/>
              </a:solidFill>
              <a:latin typeface="Arial" panose="020B0604020202020204" pitchFamily="34" charset="0"/>
            </a:endParaRPr>
          </a:p>
          <a:p>
            <a:pPr eaLnBrk="1" hangingPunct="1"/>
            <a:r>
              <a:rPr lang="en-US" altLang="zh-HK" dirty="0" smtClean="0">
                <a:solidFill>
                  <a:schemeClr val="tx1"/>
                </a:solidFill>
                <a:latin typeface="Arial" panose="020B0604020202020204" pitchFamily="34" charset="0"/>
              </a:rPr>
              <a:t>T</a:t>
            </a:r>
            <a:r>
              <a:rPr lang="en-US" altLang="zh-TW" dirty="0" smtClean="0">
                <a:solidFill>
                  <a:schemeClr val="tx1"/>
                </a:solidFill>
                <a:latin typeface="Arial" panose="020B0604020202020204" pitchFamily="34" charset="0"/>
              </a:rPr>
              <a:t>eacher</a:t>
            </a:r>
            <a:r>
              <a:rPr lang="en-US" altLang="zh-HK" dirty="0" smtClean="0">
                <a:solidFill>
                  <a:schemeClr val="tx1"/>
                </a:solidFill>
                <a:latin typeface="Arial" panose="020B0604020202020204" pitchFamily="34" charset="0"/>
              </a:rPr>
              <a:t> points out that before deciding on the </a:t>
            </a:r>
            <a:r>
              <a:rPr kumimoji="1" lang="en-US" altLang="zh-TW" sz="1200" b="0" i="0" u="none" strike="noStrike" kern="1200" cap="none" spc="0" normalizeH="0" baseline="0" noProof="0" dirty="0" smtClean="0">
                <a:ln>
                  <a:noFill/>
                </a:ln>
                <a:solidFill>
                  <a:schemeClr val="tx1"/>
                </a:solidFill>
                <a:effectLst/>
                <a:uLnTx/>
                <a:uFillTx/>
                <a:latin typeface="Arial" panose="020B0604020202020204" pitchFamily="34" charset="0"/>
                <a:ea typeface="新細明體" pitchFamily="18" charset="-120"/>
                <a:cs typeface="+mn-cs"/>
              </a:rPr>
              <a:t>sample size and sampling </a:t>
            </a:r>
            <a:r>
              <a:rPr lang="en-US" altLang="zh-HK" dirty="0" smtClean="0">
                <a:solidFill>
                  <a:schemeClr val="tx1"/>
                </a:solidFill>
                <a:latin typeface="Arial" panose="020B0604020202020204" pitchFamily="34" charset="0"/>
              </a:rPr>
              <a:t>technique, we must first understand what are “samples”, and the different types of sampling techniques.</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txBox="1">
            <a:spLocks noGrp="1" noChangeArrowheads="1"/>
          </p:cNvSpPr>
          <p:nvPr/>
        </p:nvSpPr>
        <p:spPr bwMode="auto">
          <a:xfrm>
            <a:off x="3849688" y="9426575"/>
            <a:ext cx="29464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5" tIns="45703" rIns="91405" bIns="45703" anchor="b"/>
          <a:lstStyle>
            <a:lvl1pPr defTabSz="9461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461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461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461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461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C7535EB5-99A1-4989-8ADC-09B9DD7C0F28}" type="slidenum">
              <a:rPr lang="en-US" altLang="zh-TW"/>
              <a:pPr algn="r" eaLnBrk="1" hangingPunct="1">
                <a:spcBef>
                  <a:spcPct val="0"/>
                </a:spcBef>
              </a:pPr>
              <a:t>31</a:t>
            </a:fld>
            <a:endParaRPr lang="en-US" altLang="zh-TW"/>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p:spPr>
        <p:txBody>
          <a:bodyPr/>
          <a:lstStyle/>
          <a:p>
            <a:pPr eaLnBrk="1" hangingPunct="1"/>
            <a:r>
              <a:rPr lang="en-US" altLang="zh-TW" b="1" dirty="0" smtClean="0">
                <a:solidFill>
                  <a:schemeClr val="tx1"/>
                </a:solidFill>
                <a:latin typeface="Arial" panose="020B0604020202020204" pitchFamily="34" charset="0"/>
                <a:cs typeface="Arial" panose="020B0604020202020204" pitchFamily="34" charset="0"/>
              </a:rPr>
              <a:t>Step 4 (cont’d):</a:t>
            </a:r>
          </a:p>
          <a:p>
            <a:pPr eaLnBrk="1" hangingPunct="1"/>
            <a:r>
              <a:rPr lang="en-US" altLang="zh-TW" dirty="0" smtClean="0">
                <a:solidFill>
                  <a:schemeClr val="tx1"/>
                </a:solidFill>
                <a:latin typeface="Arial" panose="020B0604020202020204" pitchFamily="34" charset="0"/>
              </a:rPr>
              <a:t>Teacher explains </a:t>
            </a:r>
            <a:r>
              <a:rPr lang="en-US" altLang="zh-HK" dirty="0" smtClean="0">
                <a:solidFill>
                  <a:schemeClr val="tx1"/>
                </a:solidFill>
                <a:latin typeface="Arial" panose="020B0604020202020204" pitchFamily="34" charset="0"/>
              </a:rPr>
              <a:t>that </a:t>
            </a:r>
            <a:r>
              <a:rPr lang="en-US" altLang="zh-TW" dirty="0" smtClean="0">
                <a:solidFill>
                  <a:schemeClr val="tx1"/>
                </a:solidFill>
                <a:latin typeface="Arial" panose="020B0604020202020204" pitchFamily="34" charset="0"/>
              </a:rPr>
              <a:t>Sampling is a technique used to choose a segment </a:t>
            </a:r>
            <a:r>
              <a:rPr lang="en-US" altLang="zh-HK" dirty="0" smtClean="0">
                <a:solidFill>
                  <a:schemeClr val="tx1"/>
                </a:solidFill>
                <a:latin typeface="Arial" panose="020B0604020202020204" pitchFamily="34" charset="0"/>
              </a:rPr>
              <a:t>(sample) </a:t>
            </a:r>
            <a:r>
              <a:rPr lang="en-US" altLang="zh-TW" dirty="0" smtClean="0">
                <a:solidFill>
                  <a:schemeClr val="tx1"/>
                </a:solidFill>
                <a:latin typeface="Arial" panose="020B0604020202020204" pitchFamily="34" charset="0"/>
              </a:rPr>
              <a:t>of the population</a:t>
            </a:r>
            <a:r>
              <a:rPr lang="en-US" altLang="zh-HK" dirty="0" smtClean="0">
                <a:solidFill>
                  <a:schemeClr val="tx1"/>
                </a:solidFill>
                <a:latin typeface="Arial" panose="020B0604020202020204" pitchFamily="34" charset="0"/>
              </a:rPr>
              <a:t> (all the potential audiences).</a:t>
            </a:r>
            <a:endParaRPr lang="en-US" altLang="zh-TW" dirty="0" smtClean="0">
              <a:solidFill>
                <a:schemeClr val="tx1"/>
              </a:solidFill>
              <a:latin typeface="Arial" panose="020B0604020202020204" pitchFamily="34" charset="0"/>
            </a:endParaRPr>
          </a:p>
          <a:p>
            <a:pPr eaLnBrk="1" hangingPunct="1"/>
            <a:endParaRPr lang="en-US" altLang="zh-HK" dirty="0" smtClean="0">
              <a:solidFill>
                <a:schemeClr val="tx1"/>
              </a:solidFill>
              <a:latin typeface="Arial" panose="020B0604020202020204" pitchFamily="34" charset="0"/>
            </a:endParaRPr>
          </a:p>
          <a:p>
            <a:pPr eaLnBrk="1" hangingPunct="1"/>
            <a:r>
              <a:rPr lang="en-US" altLang="zh-HK" dirty="0" smtClean="0">
                <a:solidFill>
                  <a:schemeClr val="tx1"/>
                </a:solidFill>
                <a:latin typeface="Arial" panose="020B0604020202020204" pitchFamily="34" charset="0"/>
              </a:rPr>
              <a:t>Though it is impossible or impractical as well as costly and time consuming for</a:t>
            </a:r>
            <a:r>
              <a:rPr lang="en-US" altLang="zh-HK" baseline="0" dirty="0" smtClean="0">
                <a:solidFill>
                  <a:schemeClr val="tx1"/>
                </a:solidFill>
                <a:latin typeface="Arial" panose="020B0604020202020204" pitchFamily="34" charset="0"/>
              </a:rPr>
              <a:t> researchers</a:t>
            </a:r>
            <a:r>
              <a:rPr lang="en-US" altLang="zh-HK" dirty="0" smtClean="0">
                <a:solidFill>
                  <a:schemeClr val="tx1"/>
                </a:solidFill>
                <a:latin typeface="Arial" panose="020B0604020202020204" pitchFamily="34" charset="0"/>
              </a:rPr>
              <a:t> to collect the views from the population, </a:t>
            </a:r>
            <a:r>
              <a:rPr lang="en-US" altLang="zh-HK" baseline="0" dirty="0" smtClean="0">
                <a:solidFill>
                  <a:schemeClr val="tx1"/>
                </a:solidFill>
                <a:latin typeface="Arial" panose="020B0604020202020204" pitchFamily="34" charset="0"/>
              </a:rPr>
              <a:t>i</a:t>
            </a:r>
            <a:r>
              <a:rPr lang="en-US" altLang="zh-HK" dirty="0" smtClean="0">
                <a:solidFill>
                  <a:schemeClr val="tx1"/>
                </a:solidFill>
                <a:latin typeface="Arial" panose="020B0604020202020204" pitchFamily="34" charset="0"/>
              </a:rPr>
              <a:t>t</a:t>
            </a:r>
            <a:r>
              <a:rPr lang="en-US" altLang="zh-HK" baseline="0" dirty="0" smtClean="0">
                <a:solidFill>
                  <a:schemeClr val="tx1"/>
                </a:solidFill>
                <a:latin typeface="Arial" panose="020B0604020202020204" pitchFamily="34" charset="0"/>
              </a:rPr>
              <a:t> is desirable that a large sample size will always be better representative </a:t>
            </a:r>
            <a:r>
              <a:rPr lang="en-US" altLang="zh-HK" dirty="0" smtClean="0">
                <a:solidFill>
                  <a:schemeClr val="tx1"/>
                </a:solidFill>
                <a:latin typeface="Arial" panose="020B0604020202020204" pitchFamily="34" charset="0"/>
              </a:rPr>
              <a:t>of the population. </a:t>
            </a:r>
          </a:p>
          <a:p>
            <a:pPr eaLnBrk="1" hangingPunct="1"/>
            <a:endParaRPr lang="en-US" altLang="zh-TW" dirty="0" smtClean="0">
              <a:latin typeface="Arial" panose="020B0604020202020204"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txBox="1">
            <a:spLocks noGrp="1" noChangeArrowheads="1"/>
          </p:cNvSpPr>
          <p:nvPr/>
        </p:nvSpPr>
        <p:spPr bwMode="auto">
          <a:xfrm>
            <a:off x="3849688" y="9426575"/>
            <a:ext cx="29464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5" tIns="45703" rIns="91405" bIns="45703" anchor="b"/>
          <a:lstStyle>
            <a:lvl1pPr defTabSz="9461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461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461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461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461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39FABD5F-24AC-42F7-8A12-82A5FE5EB4E1}" type="slidenum">
              <a:rPr lang="en-US" altLang="zh-TW"/>
              <a:pPr algn="r" eaLnBrk="1" hangingPunct="1">
                <a:spcBef>
                  <a:spcPct val="0"/>
                </a:spcBef>
              </a:pPr>
              <a:t>32</a:t>
            </a:fld>
            <a:endParaRPr lang="en-US" altLang="zh-TW"/>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p:spPr>
        <p:txBody>
          <a:bodyPr/>
          <a:lstStyle/>
          <a:p>
            <a:pPr eaLnBrk="1" hangingPunct="1"/>
            <a:r>
              <a:rPr lang="en-US" altLang="zh-TW" b="1" dirty="0" smtClean="0">
                <a:solidFill>
                  <a:schemeClr val="tx1"/>
                </a:solidFill>
                <a:latin typeface="Arial" panose="020B0604020202020204" pitchFamily="34" charset="0"/>
                <a:cs typeface="Arial" panose="020B0604020202020204" pitchFamily="34" charset="0"/>
              </a:rPr>
              <a:t>Step 4(cont’d):</a:t>
            </a:r>
          </a:p>
          <a:p>
            <a:pPr eaLnBrk="1" hangingPunct="1"/>
            <a:r>
              <a:rPr lang="en-US" altLang="zh-TW" dirty="0" smtClean="0">
                <a:solidFill>
                  <a:schemeClr val="tx1"/>
                </a:solidFill>
                <a:latin typeface="Arial" panose="020B0604020202020204" pitchFamily="34" charset="0"/>
              </a:rPr>
              <a:t>Teacher </a:t>
            </a:r>
            <a:r>
              <a:rPr lang="en-US" altLang="zh-HK" dirty="0" smtClean="0">
                <a:solidFill>
                  <a:schemeClr val="tx1"/>
                </a:solidFill>
                <a:latin typeface="Arial" panose="020B0604020202020204" pitchFamily="34" charset="0"/>
              </a:rPr>
              <a:t>explains</a:t>
            </a:r>
            <a:r>
              <a:rPr lang="en-US" altLang="zh-TW" dirty="0" smtClean="0">
                <a:solidFill>
                  <a:schemeClr val="tx1"/>
                </a:solidFill>
                <a:latin typeface="Arial" panose="020B0604020202020204" pitchFamily="34" charset="0"/>
              </a:rPr>
              <a:t> </a:t>
            </a:r>
            <a:r>
              <a:rPr lang="en-US" altLang="zh-HK" dirty="0" smtClean="0">
                <a:solidFill>
                  <a:schemeClr val="tx1"/>
                </a:solidFill>
                <a:latin typeface="Arial" panose="020B0604020202020204" pitchFamily="34" charset="0"/>
              </a:rPr>
              <a:t>that w</a:t>
            </a:r>
            <a:r>
              <a:rPr lang="en-US" altLang="zh-TW" dirty="0" smtClean="0">
                <a:solidFill>
                  <a:schemeClr val="tx1"/>
                </a:solidFill>
                <a:latin typeface="Arial" panose="020B0604020202020204" pitchFamily="34" charset="0"/>
              </a:rPr>
              <a:t>ith an appropriate sampling technique, the responses from target audiences can be collected that helps increase</a:t>
            </a:r>
            <a:r>
              <a:rPr lang="en-US" altLang="zh-TW" baseline="0" dirty="0" smtClean="0">
                <a:solidFill>
                  <a:schemeClr val="tx1"/>
                </a:solidFill>
                <a:latin typeface="Arial" panose="020B0604020202020204" pitchFamily="34" charset="0"/>
              </a:rPr>
              <a:t> the validity of data</a:t>
            </a:r>
            <a:r>
              <a:rPr lang="en-US" altLang="zh-TW" dirty="0" smtClean="0">
                <a:solidFill>
                  <a:schemeClr val="tx1"/>
                </a:solidFill>
                <a:latin typeface="Arial" panose="020B0604020202020204" pitchFamily="34" charset="0"/>
              </a:rPr>
              <a:t>. </a:t>
            </a:r>
            <a:endParaRPr lang="en-US" altLang="zh-HK" dirty="0" smtClean="0">
              <a:solidFill>
                <a:schemeClr val="tx1"/>
              </a:solidFill>
              <a:latin typeface="Arial" panose="020B0604020202020204" pitchFamily="34" charset="0"/>
            </a:endParaRPr>
          </a:p>
          <a:p>
            <a:pPr eaLnBrk="1" hangingPunct="1"/>
            <a:endParaRPr lang="en-US" altLang="zh-TW" dirty="0" smtClean="0">
              <a:solidFill>
                <a:schemeClr val="tx1"/>
              </a:solidFill>
              <a:latin typeface="Arial" panose="020B0604020202020204" pitchFamily="34" charset="0"/>
            </a:endParaRPr>
          </a:p>
          <a:p>
            <a:pPr eaLnBrk="1" hangingPunct="1"/>
            <a:r>
              <a:rPr lang="en-US" altLang="zh-TW" dirty="0" smtClean="0">
                <a:solidFill>
                  <a:schemeClr val="tx1"/>
                </a:solidFill>
                <a:latin typeface="Arial" panose="020B0604020202020204" pitchFamily="34" charset="0"/>
              </a:rPr>
              <a:t>Teacher </a:t>
            </a:r>
            <a:r>
              <a:rPr lang="en-US" altLang="zh-HK" dirty="0" smtClean="0">
                <a:solidFill>
                  <a:schemeClr val="tx1"/>
                </a:solidFill>
                <a:latin typeface="Arial" panose="020B0604020202020204" pitchFamily="34" charset="0"/>
              </a:rPr>
              <a:t>introduces</a:t>
            </a:r>
            <a:r>
              <a:rPr lang="en-US" altLang="zh-TW" dirty="0" smtClean="0">
                <a:solidFill>
                  <a:schemeClr val="tx1"/>
                </a:solidFill>
                <a:latin typeface="Arial" panose="020B0604020202020204" pitchFamily="34" charset="0"/>
              </a:rPr>
              <a:t> examples of various sampling </a:t>
            </a:r>
            <a:r>
              <a:rPr lang="en-US" altLang="zh-HK" dirty="0" smtClean="0">
                <a:solidFill>
                  <a:schemeClr val="tx1"/>
                </a:solidFill>
                <a:latin typeface="Arial" panose="020B0604020202020204" pitchFamily="34" charset="0"/>
              </a:rPr>
              <a:t>techniques in Activity 6 </a:t>
            </a:r>
            <a:r>
              <a:rPr lang="en-US" altLang="zh-TW" dirty="0" smtClean="0">
                <a:solidFill>
                  <a:schemeClr val="tx1"/>
                </a:solidFill>
                <a:latin typeface="Arial" panose="020B0604020202020204" pitchFamily="34" charset="0"/>
              </a:rPr>
              <a:t>Student Worksheet p.9.</a:t>
            </a:r>
            <a:endParaRPr lang="en-US" altLang="zh-HK" dirty="0" smtClean="0">
              <a:solidFill>
                <a:schemeClr val="tx1"/>
              </a:solidFill>
              <a:latin typeface="Arial" panose="020B0604020202020204"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txBox="1">
            <a:spLocks noGrp="1" noChangeArrowheads="1"/>
          </p:cNvSpPr>
          <p:nvPr/>
        </p:nvSpPr>
        <p:spPr bwMode="auto">
          <a:xfrm>
            <a:off x="3849688" y="9426575"/>
            <a:ext cx="29464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5" tIns="45703" rIns="91405" bIns="45703" anchor="b"/>
          <a:lstStyle>
            <a:lvl1pPr defTabSz="9461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461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461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461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461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0BD2932C-6E21-4E25-AFAC-A577F13D6971}" type="slidenum">
              <a:rPr lang="en-US" altLang="zh-TW"/>
              <a:pPr algn="r" eaLnBrk="1" hangingPunct="1">
                <a:spcBef>
                  <a:spcPct val="0"/>
                </a:spcBef>
              </a:pPr>
              <a:t>33</a:t>
            </a:fld>
            <a:endParaRPr lang="en-US" altLang="zh-TW"/>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p:spPr>
        <p:txBody>
          <a:bodyPr/>
          <a:lstStyle/>
          <a:p>
            <a:pPr marL="249238" indent="-249238" eaLnBrk="1" hangingPunct="1"/>
            <a:r>
              <a:rPr lang="en-US" altLang="zh-TW" b="1" dirty="0" smtClean="0">
                <a:solidFill>
                  <a:schemeClr val="tx1"/>
                </a:solidFill>
                <a:latin typeface="Arial" panose="020B0604020202020204" pitchFamily="34" charset="0"/>
              </a:rPr>
              <a:t>Activity 6</a:t>
            </a:r>
          </a:p>
          <a:p>
            <a:pPr marL="249238" indent="-249238" eaLnBrk="1" hangingPunct="1"/>
            <a:endParaRPr lang="en-US" altLang="zh-TW" b="1" dirty="0" smtClean="0">
              <a:solidFill>
                <a:schemeClr val="tx1"/>
              </a:solidFill>
              <a:latin typeface="Arial" panose="020B0604020202020204" pitchFamily="34" charset="0"/>
            </a:endParaRPr>
          </a:p>
          <a:p>
            <a:pPr marL="249238" indent="-249238" eaLnBrk="1" hangingPunct="1"/>
            <a:r>
              <a:rPr lang="en-US" altLang="zh-TW" b="1" dirty="0" smtClean="0">
                <a:solidFill>
                  <a:schemeClr val="tx1"/>
                </a:solidFill>
                <a:latin typeface="Arial" panose="020B0604020202020204" pitchFamily="34" charset="0"/>
                <a:cs typeface="Arial" panose="020B0604020202020204" pitchFamily="34" charset="0"/>
              </a:rPr>
              <a:t>Instructions:</a:t>
            </a:r>
          </a:p>
          <a:p>
            <a:pPr marL="249238" indent="-249238" eaLnBrk="1" hangingPunct="1">
              <a:buFont typeface="Calibri" panose="020F0502020204030204" pitchFamily="34" charset="0"/>
              <a:buAutoNum type="arabicPeriod"/>
            </a:pPr>
            <a:r>
              <a:rPr lang="en-US" altLang="zh-TW" dirty="0" smtClean="0">
                <a:solidFill>
                  <a:schemeClr val="tx1"/>
                </a:solidFill>
                <a:latin typeface="Arial" panose="020B0604020202020204" pitchFamily="34" charset="0"/>
              </a:rPr>
              <a:t>Teacher asks students to complete the Matching Game in Student Worksheet p.9.</a:t>
            </a:r>
          </a:p>
          <a:p>
            <a:pPr marL="249238" indent="-249238" eaLnBrk="1" hangingPunct="1">
              <a:buFont typeface="Calibri" panose="020F0502020204030204" pitchFamily="34" charset="0"/>
              <a:buAutoNum type="arabicPeriod"/>
            </a:pPr>
            <a:r>
              <a:rPr lang="en-US" altLang="zh-TW" dirty="0" smtClean="0">
                <a:solidFill>
                  <a:schemeClr val="tx1"/>
                </a:solidFill>
                <a:latin typeface="Arial" panose="020B0604020202020204" pitchFamily="34" charset="0"/>
              </a:rPr>
              <a:t>This activity helps students understand different sampling techniques.</a:t>
            </a:r>
          </a:p>
          <a:p>
            <a:pPr marL="249238" indent="-249238" eaLnBrk="1" hangingPunct="1">
              <a:buFont typeface="Calibri" panose="020F0502020204030204" pitchFamily="34" charset="0"/>
              <a:buAutoNum type="arabicPeriod"/>
            </a:pPr>
            <a:r>
              <a:rPr lang="en-US" altLang="zh-TW" dirty="0" smtClean="0">
                <a:solidFill>
                  <a:schemeClr val="tx1"/>
                </a:solidFill>
                <a:latin typeface="Arial" panose="020B0604020202020204" pitchFamily="34" charset="0"/>
              </a:rPr>
              <a:t>Go to the next slide for the answer.</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txBox="1">
            <a:spLocks noGrp="1" noChangeArrowheads="1"/>
          </p:cNvSpPr>
          <p:nvPr/>
        </p:nvSpPr>
        <p:spPr bwMode="auto">
          <a:xfrm>
            <a:off x="3849688" y="9426575"/>
            <a:ext cx="29464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5" tIns="45703" rIns="91405" bIns="45703" anchor="b"/>
          <a:lstStyle>
            <a:lvl1pPr defTabSz="9461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461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461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461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461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06661D3C-A724-4218-BEA5-A03F53D1CF7A}" type="slidenum">
              <a:rPr lang="en-US" altLang="zh-TW"/>
              <a:pPr algn="r" eaLnBrk="1" hangingPunct="1">
                <a:spcBef>
                  <a:spcPct val="0"/>
                </a:spcBef>
              </a:pPr>
              <a:t>34</a:t>
            </a:fld>
            <a:endParaRPr lang="en-US" altLang="zh-TW"/>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p:spPr>
        <p:txBody>
          <a:bodyPr/>
          <a:lstStyle/>
          <a:p>
            <a:pPr eaLnBrk="1" hangingPunct="1">
              <a:buFont typeface="Calibri" panose="020F0502020204030204" pitchFamily="34" charset="0"/>
              <a:buNone/>
            </a:pPr>
            <a:r>
              <a:rPr lang="en-US" altLang="zh-TW" dirty="0" smtClean="0">
                <a:solidFill>
                  <a:schemeClr val="tx1"/>
                </a:solidFill>
                <a:latin typeface="Arial" panose="020B0604020202020204" pitchFamily="34" charset="0"/>
              </a:rPr>
              <a:t>Teacher shows the answers and explains each of the sampling techniques.</a:t>
            </a:r>
          </a:p>
          <a:p>
            <a:pPr eaLnBrk="1" hangingPunct="1">
              <a:lnSpc>
                <a:spcPct val="80000"/>
              </a:lnSpc>
            </a:pPr>
            <a:endParaRPr lang="en-US" altLang="zh-TW" dirty="0" smtClean="0">
              <a:solidFill>
                <a:srgbClr val="FF0000"/>
              </a:solidFill>
              <a:latin typeface="Arial" panose="020B0604020202020204"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lvl1pPr defTabSz="9128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28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28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marL="0" marR="0" lvl="0" indent="0" algn="r" defTabSz="912813" rtl="0" eaLnBrk="1" fontAlgn="base" latinLnBrk="0" hangingPunct="1">
              <a:lnSpc>
                <a:spcPct val="100000"/>
              </a:lnSpc>
              <a:spcBef>
                <a:spcPct val="0"/>
              </a:spcBef>
              <a:spcAft>
                <a:spcPct val="0"/>
              </a:spcAft>
              <a:buClrTx/>
              <a:buSzTx/>
              <a:buFontTx/>
              <a:buNone/>
              <a:tabLst/>
              <a:defRPr/>
            </a:pPr>
            <a:fld id="{648D2444-CA56-40A6-BA4F-0B1F42A041A4}" type="slidenum">
              <a:rPr kumimoji="1" lang="en-US" altLang="zh-TW" sz="1200" b="0" i="0" u="none" strike="noStrike" kern="1200" cap="none" spc="0" normalizeH="0" baseline="0" noProof="0" smtClean="0">
                <a:ln>
                  <a:noFill/>
                </a:ln>
                <a:solidFill>
                  <a:srgbClr val="000000"/>
                </a:solidFill>
                <a:effectLst/>
                <a:uLnTx/>
                <a:uFillTx/>
                <a:latin typeface="Arial" panose="020B0604020202020204" pitchFamily="34" charset="0"/>
                <a:ea typeface="新細明體" panose="02020500000000000000" pitchFamily="18" charset="-120"/>
                <a:cs typeface="+mn-cs"/>
              </a:rPr>
              <a:pPr marL="0" marR="0" lvl="0" indent="0" algn="r" defTabSz="912813" rtl="0" eaLnBrk="1" fontAlgn="base" latinLnBrk="0" hangingPunct="1">
                <a:lnSpc>
                  <a:spcPct val="100000"/>
                </a:lnSpc>
                <a:spcBef>
                  <a:spcPct val="0"/>
                </a:spcBef>
                <a:spcAft>
                  <a:spcPct val="0"/>
                </a:spcAft>
                <a:buClrTx/>
                <a:buSzTx/>
                <a:buFontTx/>
                <a:buNone/>
                <a:tabLst/>
                <a:defRPr/>
              </a:pPr>
              <a:t>35</a:t>
            </a:fld>
            <a:endParaRPr kumimoji="1" lang="en-US" altLang="zh-TW" sz="1200" b="0" i="0" u="none" strike="noStrike" kern="1200" cap="none" spc="0" normalizeH="0" baseline="0" noProof="0" smtClean="0">
              <a:ln>
                <a:noFill/>
              </a:ln>
              <a:solidFill>
                <a:srgbClr val="000000"/>
              </a:solidFill>
              <a:effectLst/>
              <a:uLnTx/>
              <a:uFillTx/>
              <a:latin typeface="Arial" panose="020B0604020202020204" pitchFamily="34" charset="0"/>
              <a:ea typeface="新細明體" panose="02020500000000000000" pitchFamily="18" charset="-120"/>
              <a:cs typeface="+mn-cs"/>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p:spPr>
        <p:txBody>
          <a:bodyPr/>
          <a:lstStyle/>
          <a:p>
            <a:pPr defTabSz="898525" eaLnBrk="1" hangingPunct="1"/>
            <a:r>
              <a:rPr lang="en-US" altLang="zh-TW" b="1" dirty="0" smtClean="0">
                <a:solidFill>
                  <a:schemeClr val="tx1"/>
                </a:solidFill>
                <a:latin typeface="Arial" panose="020B0604020202020204" pitchFamily="34" charset="0"/>
              </a:rPr>
              <a:t>Step 5:</a:t>
            </a:r>
          </a:p>
          <a:p>
            <a:pPr marL="0" marR="0" lvl="0" indent="0" algn="l" defTabSz="914400" rtl="0" eaLnBrk="1" fontAlgn="base" latinLnBrk="0" hangingPunct="1">
              <a:lnSpc>
                <a:spcPct val="100000"/>
              </a:lnSpc>
              <a:spcBef>
                <a:spcPct val="30000"/>
              </a:spcBef>
              <a:spcAft>
                <a:spcPct val="0"/>
              </a:spcAft>
              <a:buClrTx/>
              <a:buSzTx/>
              <a:buFontTx/>
              <a:buNone/>
              <a:tabLst/>
              <a:defRPr/>
            </a:pPr>
            <a:r>
              <a:rPr kumimoji="1" lang="en-US" altLang="zh-HK" sz="1200" b="0" i="0" u="none" strike="noStrike" kern="1200" cap="none" spc="0" normalizeH="0" baseline="0" noProof="0" dirty="0" smtClean="0">
                <a:ln>
                  <a:noFill/>
                </a:ln>
                <a:solidFill>
                  <a:schemeClr val="tx1"/>
                </a:solidFill>
                <a:effectLst/>
                <a:uLnTx/>
                <a:uFillTx/>
                <a:latin typeface="Arial" panose="020B0604020202020204" pitchFamily="34" charset="0"/>
                <a:ea typeface="新細明體" pitchFamily="18" charset="-120"/>
                <a:cs typeface="+mn-cs"/>
              </a:rPr>
              <a:t>T</a:t>
            </a:r>
            <a:r>
              <a:rPr kumimoji="1" lang="en-US" altLang="zh-TW" sz="1200" b="0" i="0" u="none" strike="noStrike" kern="1200" cap="none" spc="0" normalizeH="0" baseline="0" noProof="0" dirty="0" smtClean="0">
                <a:ln>
                  <a:noFill/>
                </a:ln>
                <a:solidFill>
                  <a:schemeClr val="tx1"/>
                </a:solidFill>
                <a:effectLst/>
                <a:uLnTx/>
                <a:uFillTx/>
                <a:latin typeface="Arial" panose="020B0604020202020204" pitchFamily="34" charset="0"/>
                <a:ea typeface="新細明體" pitchFamily="18" charset="-120"/>
                <a:cs typeface="+mn-cs"/>
              </a:rPr>
              <a:t>eacher</a:t>
            </a:r>
            <a:r>
              <a:rPr kumimoji="1" lang="en-US" altLang="zh-HK" sz="1200" b="0" i="0" u="none" strike="noStrike" kern="1200" cap="none" spc="0" normalizeH="0" baseline="0" noProof="0" dirty="0" smtClean="0">
                <a:ln>
                  <a:noFill/>
                </a:ln>
                <a:solidFill>
                  <a:schemeClr val="tx1"/>
                </a:solidFill>
                <a:effectLst/>
                <a:uLnTx/>
                <a:uFillTx/>
                <a:latin typeface="Arial" panose="020B0604020202020204" pitchFamily="34" charset="0"/>
                <a:ea typeface="新細明體" pitchFamily="18" charset="-120"/>
                <a:cs typeface="+mn-cs"/>
              </a:rPr>
              <a:t> </a:t>
            </a:r>
            <a:r>
              <a:rPr kumimoji="1" lang="en-US" altLang="zh-TW" sz="1200" b="0" i="0" u="none" strike="noStrike" kern="1200" cap="none" spc="0" normalizeH="0" baseline="0" noProof="0" dirty="0" smtClean="0">
                <a:ln>
                  <a:noFill/>
                </a:ln>
                <a:solidFill>
                  <a:schemeClr val="tx1"/>
                </a:solidFill>
                <a:effectLst/>
                <a:uLnTx/>
                <a:uFillTx/>
                <a:latin typeface="Arial" panose="020B0604020202020204" pitchFamily="34" charset="0"/>
                <a:ea typeface="新細明體" pitchFamily="18" charset="-120"/>
                <a:cs typeface="+mn-cs"/>
              </a:rPr>
              <a:t>explains </a:t>
            </a:r>
            <a:r>
              <a:rPr kumimoji="1" lang="en-US" altLang="zh-HK" sz="1200" b="0" i="0" u="none" strike="noStrike" kern="1200" cap="none" spc="0" normalizeH="0" baseline="0" noProof="0" dirty="0" smtClean="0">
                <a:ln>
                  <a:noFill/>
                </a:ln>
                <a:solidFill>
                  <a:schemeClr val="tx1"/>
                </a:solidFill>
                <a:effectLst/>
                <a:uLnTx/>
                <a:uFillTx/>
                <a:latin typeface="Arial" panose="020B0604020202020204" pitchFamily="34" charset="0"/>
                <a:ea typeface="新細明體" pitchFamily="18" charset="-120"/>
                <a:cs typeface="+mn-cs"/>
              </a:rPr>
              <a:t>that action will be taken to collect data following the decisions about the type of data collection method, sample size and sampling technique.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altLang="zh-TW" strike="sngStrike" dirty="0" smtClean="0">
              <a:solidFill>
                <a:schemeClr val="tx1"/>
              </a:solidFill>
              <a:latin typeface="Arial" panose="020B0604020202020204" pitchFamily="34" charset="0"/>
            </a:endParaRPr>
          </a:p>
          <a:p>
            <a:pPr defTabSz="898525" eaLnBrk="1" hangingPunct="1"/>
            <a:r>
              <a:rPr lang="en-US" altLang="zh-TW" dirty="0" smtClean="0">
                <a:solidFill>
                  <a:schemeClr val="tx1"/>
                </a:solidFill>
                <a:latin typeface="Arial" panose="020B0604020202020204" pitchFamily="34" charset="0"/>
              </a:rPr>
              <a:t>Go to the next slide for the illustrating example of data analysis.</a:t>
            </a:r>
          </a:p>
        </p:txBody>
      </p:sp>
    </p:spTree>
    <p:extLst>
      <p:ext uri="{BB962C8B-B14F-4D97-AF65-F5344CB8AC3E}">
        <p14:creationId xmlns:p14="http://schemas.microsoft.com/office/powerpoint/2010/main" val="20948478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lvl1pPr defTabSz="9128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28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28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marL="0" marR="0" lvl="0" indent="0" algn="r" defTabSz="912813" rtl="0" eaLnBrk="1" fontAlgn="base" latinLnBrk="0" hangingPunct="1">
              <a:lnSpc>
                <a:spcPct val="100000"/>
              </a:lnSpc>
              <a:spcBef>
                <a:spcPct val="0"/>
              </a:spcBef>
              <a:spcAft>
                <a:spcPct val="0"/>
              </a:spcAft>
              <a:buClrTx/>
              <a:buSzTx/>
              <a:buFontTx/>
              <a:buNone/>
              <a:tabLst/>
              <a:defRPr/>
            </a:pPr>
            <a:fld id="{648D2444-CA56-40A6-BA4F-0B1F42A041A4}" type="slidenum">
              <a:rPr kumimoji="1" lang="en-US" altLang="zh-TW" sz="1200" b="0" i="0" u="none" strike="noStrike" kern="1200" cap="none" spc="0" normalizeH="0" baseline="0" noProof="0" smtClean="0">
                <a:ln>
                  <a:noFill/>
                </a:ln>
                <a:solidFill>
                  <a:srgbClr val="000000"/>
                </a:solidFill>
                <a:effectLst/>
                <a:uLnTx/>
                <a:uFillTx/>
                <a:latin typeface="Arial" panose="020B0604020202020204" pitchFamily="34" charset="0"/>
                <a:ea typeface="新細明體" panose="02020500000000000000" pitchFamily="18" charset="-120"/>
                <a:cs typeface="+mn-cs"/>
              </a:rPr>
              <a:pPr marL="0" marR="0" lvl="0" indent="0" algn="r" defTabSz="912813" rtl="0" eaLnBrk="1" fontAlgn="base" latinLnBrk="0" hangingPunct="1">
                <a:lnSpc>
                  <a:spcPct val="100000"/>
                </a:lnSpc>
                <a:spcBef>
                  <a:spcPct val="0"/>
                </a:spcBef>
                <a:spcAft>
                  <a:spcPct val="0"/>
                </a:spcAft>
                <a:buClrTx/>
                <a:buSzTx/>
                <a:buFontTx/>
                <a:buNone/>
                <a:tabLst/>
                <a:defRPr/>
              </a:pPr>
              <a:t>36</a:t>
            </a:fld>
            <a:endParaRPr kumimoji="1" lang="en-US" altLang="zh-TW" sz="1200" b="0" i="0" u="none" strike="noStrike" kern="1200" cap="none" spc="0" normalizeH="0" baseline="0" noProof="0" smtClean="0">
              <a:ln>
                <a:noFill/>
              </a:ln>
              <a:solidFill>
                <a:srgbClr val="000000"/>
              </a:solidFill>
              <a:effectLst/>
              <a:uLnTx/>
              <a:uFillTx/>
              <a:latin typeface="Arial" panose="020B0604020202020204" pitchFamily="34" charset="0"/>
              <a:ea typeface="新細明體" panose="02020500000000000000" pitchFamily="18" charset="-120"/>
              <a:cs typeface="+mn-cs"/>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p:spPr>
        <p:txBody>
          <a:bodyPr/>
          <a:lstStyle/>
          <a:p>
            <a:pPr defTabSz="898525" eaLnBrk="1" hangingPunct="1"/>
            <a:r>
              <a:rPr lang="en-US" altLang="zh-TW" b="1" dirty="0" smtClean="0">
                <a:solidFill>
                  <a:schemeClr val="tx1"/>
                </a:solidFill>
                <a:latin typeface="Arial" panose="020B0604020202020204" pitchFamily="34" charset="0"/>
              </a:rPr>
              <a:t>Step 5 (cont’d):</a:t>
            </a:r>
          </a:p>
          <a:p>
            <a:pPr defTabSz="898525" eaLnBrk="1" hangingPunct="1"/>
            <a:endParaRPr lang="en-US" altLang="zh-TW" dirty="0" smtClean="0">
              <a:solidFill>
                <a:schemeClr val="tx1"/>
              </a:solidFill>
              <a:latin typeface="Arial" panose="020B0604020202020204" pitchFamily="34" charset="0"/>
            </a:endParaRPr>
          </a:p>
          <a:p>
            <a:pPr defTabSz="898525" eaLnBrk="1" hangingPunct="1"/>
            <a:r>
              <a:rPr lang="en-US" altLang="zh-TW" dirty="0" smtClean="0">
                <a:solidFill>
                  <a:schemeClr val="tx1"/>
                </a:solidFill>
                <a:latin typeface="Arial" panose="020B0604020202020204" pitchFamily="34" charset="0"/>
              </a:rPr>
              <a:t>Teacher explains that there are many techniques for </a:t>
            </a:r>
            <a:r>
              <a:rPr lang="en-US" altLang="zh-TW" dirty="0" err="1" smtClean="0">
                <a:solidFill>
                  <a:schemeClr val="tx1"/>
                </a:solidFill>
                <a:latin typeface="Arial" panose="020B0604020202020204" pitchFamily="34" charset="0"/>
              </a:rPr>
              <a:t>analysing</a:t>
            </a:r>
            <a:r>
              <a:rPr lang="en-US" altLang="zh-TW" dirty="0" smtClean="0">
                <a:solidFill>
                  <a:schemeClr val="tx1"/>
                </a:solidFill>
                <a:latin typeface="Arial" panose="020B0604020202020204" pitchFamily="34" charset="0"/>
              </a:rPr>
              <a:t> data, e.g. input the data into Excel</a:t>
            </a:r>
            <a:r>
              <a:rPr lang="en-US" altLang="zh-TW" baseline="0" dirty="0" smtClean="0">
                <a:solidFill>
                  <a:schemeClr val="tx1"/>
                </a:solidFill>
                <a:latin typeface="Arial" panose="020B0604020202020204" pitchFamily="34" charset="0"/>
              </a:rPr>
              <a:t> worksheets to draw tables and chart the data for analysis.</a:t>
            </a:r>
            <a:r>
              <a:rPr lang="en-US" altLang="zh-TW" dirty="0" smtClean="0">
                <a:solidFill>
                  <a:schemeClr val="tx1"/>
                </a:solidFill>
                <a:latin typeface="Arial" panose="020B0604020202020204" pitchFamily="34" charset="0"/>
              </a:rPr>
              <a:t> </a:t>
            </a:r>
          </a:p>
          <a:p>
            <a:pPr defTabSz="898525" eaLnBrk="1" hangingPunct="1"/>
            <a:endParaRPr lang="en-US" altLang="zh-TW" dirty="0" smtClean="0">
              <a:solidFill>
                <a:schemeClr val="tx1"/>
              </a:solidFill>
              <a:latin typeface="Arial" panose="020B0604020202020204" pitchFamily="34" charset="0"/>
            </a:endParaRPr>
          </a:p>
          <a:p>
            <a:pPr defTabSz="898525" eaLnBrk="1" hangingPunct="1"/>
            <a:r>
              <a:rPr lang="en-US" altLang="zh-TW" dirty="0" smtClean="0">
                <a:solidFill>
                  <a:schemeClr val="tx1"/>
                </a:solidFill>
                <a:latin typeface="Arial" panose="020B0604020202020204" pitchFamily="34" charset="0"/>
              </a:rPr>
              <a:t>Analysis</a:t>
            </a:r>
            <a:r>
              <a:rPr lang="en-US" altLang="zh-TW" baseline="0" dirty="0" smtClean="0">
                <a:solidFill>
                  <a:schemeClr val="tx1"/>
                </a:solidFill>
                <a:latin typeface="Arial" panose="020B0604020202020204" pitchFamily="34" charset="0"/>
              </a:rPr>
              <a:t> techniques used include:</a:t>
            </a:r>
          </a:p>
          <a:p>
            <a:pPr marL="171450" indent="-171450" defTabSz="898525" eaLnBrk="1" hangingPunct="1">
              <a:buFont typeface="Arial" panose="020B0604020202020204" pitchFamily="34" charset="0"/>
              <a:buChar char="•"/>
            </a:pPr>
            <a:r>
              <a:rPr lang="en-US" altLang="zh-TW" dirty="0" smtClean="0">
                <a:solidFill>
                  <a:schemeClr val="tx1"/>
                </a:solidFill>
                <a:latin typeface="Arial" panose="020B0604020202020204" pitchFamily="34" charset="0"/>
              </a:rPr>
              <a:t>using simple frequency response</a:t>
            </a:r>
            <a:r>
              <a:rPr lang="en-US" altLang="zh-TW" baseline="0" dirty="0" smtClean="0">
                <a:solidFill>
                  <a:schemeClr val="tx1"/>
                </a:solidFill>
                <a:latin typeface="Arial" panose="020B0604020202020204" pitchFamily="34" charset="0"/>
              </a:rPr>
              <a:t> count with percentage distributions of each rating </a:t>
            </a:r>
          </a:p>
          <a:p>
            <a:pPr marL="171450" marR="0" lvl="0" indent="-171450" algn="l" defTabSz="898525"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altLang="zh-TW" baseline="0" dirty="0" smtClean="0">
                <a:solidFill>
                  <a:schemeClr val="tx1"/>
                </a:solidFill>
                <a:latin typeface="Arial" panose="020B0604020202020204" pitchFamily="34" charset="0"/>
              </a:rPr>
              <a:t>using bar chart to </a:t>
            </a:r>
            <a:r>
              <a:rPr kumimoji="1" lang="en-US" altLang="zh-TW" sz="1200" b="0" i="0" u="none" strike="noStrike" kern="1200" cap="none" spc="0" normalizeH="0" baseline="0" noProof="0" dirty="0" smtClean="0">
                <a:ln>
                  <a:noFill/>
                </a:ln>
                <a:solidFill>
                  <a:schemeClr val="tx1"/>
                </a:solidFill>
                <a:effectLst/>
                <a:uLnTx/>
                <a:uFillTx/>
                <a:latin typeface="Arial" panose="020B0604020202020204" pitchFamily="34" charset="0"/>
                <a:ea typeface="新細明體" pitchFamily="18" charset="-120"/>
                <a:cs typeface="+mn-cs"/>
              </a:rPr>
              <a:t>show the percentage distribution of ratings ranging from minimum level of satisfaction to maximum level of satisfaction</a:t>
            </a:r>
            <a:endParaRPr lang="en-US" altLang="zh-TW" b="0" dirty="0" smtClean="0">
              <a:solidFill>
                <a:schemeClr val="tx1"/>
              </a:solidFill>
              <a:latin typeface="Arial" panose="020B0604020202020204" pitchFamily="34" charset="0"/>
            </a:endParaRPr>
          </a:p>
          <a:p>
            <a:pPr defTabSz="898525" eaLnBrk="1" hangingPunct="1"/>
            <a:endParaRPr lang="en-US" altLang="zh-TW" b="0" baseline="0" dirty="0" smtClean="0">
              <a:latin typeface="Arial" panose="020B0604020202020204" pitchFamily="34" charset="0"/>
            </a:endParaRPr>
          </a:p>
          <a:p>
            <a:pPr defTabSz="898525" eaLnBrk="1" hangingPunct="1"/>
            <a:endParaRPr lang="en-US" altLang="zh-TW" dirty="0" smtClean="0">
              <a:latin typeface="Arial" panose="020B0604020202020204" pitchFamily="34" charset="0"/>
            </a:endParaRPr>
          </a:p>
        </p:txBody>
      </p:sp>
    </p:spTree>
    <p:extLst>
      <p:ext uri="{BB962C8B-B14F-4D97-AF65-F5344CB8AC3E}">
        <p14:creationId xmlns:p14="http://schemas.microsoft.com/office/powerpoint/2010/main" val="377113978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txBox="1">
            <a:spLocks noGrp="1" noChangeArrowheads="1"/>
          </p:cNvSpPr>
          <p:nvPr/>
        </p:nvSpPr>
        <p:spPr bwMode="auto">
          <a:xfrm>
            <a:off x="3849688" y="9426575"/>
            <a:ext cx="29464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5" tIns="45703" rIns="91405" bIns="45703" anchor="b"/>
          <a:lstStyle>
            <a:lvl1pPr defTabSz="9461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461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461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461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461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marL="0" marR="0" lvl="0" indent="0" algn="r" defTabSz="946150" rtl="0" eaLnBrk="1" fontAlgn="base" latinLnBrk="0" hangingPunct="1">
              <a:lnSpc>
                <a:spcPct val="100000"/>
              </a:lnSpc>
              <a:spcBef>
                <a:spcPct val="0"/>
              </a:spcBef>
              <a:spcAft>
                <a:spcPct val="0"/>
              </a:spcAft>
              <a:buClrTx/>
              <a:buSzTx/>
              <a:buFontTx/>
              <a:buNone/>
              <a:tabLst/>
              <a:defRPr/>
            </a:pPr>
            <a:fld id="{450C424B-A7FB-4D20-B049-EF3415DFE1EB}" type="slidenum">
              <a:rPr kumimoji="1" lang="en-US" altLang="zh-TW" sz="1200" b="0" i="0" u="none" strike="noStrike" kern="1200" cap="none" spc="0" normalizeH="0" baseline="0" noProof="0">
                <a:ln>
                  <a:noFill/>
                </a:ln>
                <a:solidFill>
                  <a:srgbClr val="000000"/>
                </a:solidFill>
                <a:effectLst/>
                <a:uLnTx/>
                <a:uFillTx/>
                <a:latin typeface="Arial" panose="020B0604020202020204" pitchFamily="34" charset="0"/>
                <a:ea typeface="新細明體" panose="02020500000000000000" pitchFamily="18" charset="-120"/>
                <a:cs typeface="+mn-cs"/>
              </a:rPr>
              <a:pPr marL="0" marR="0" lvl="0" indent="0" algn="r" defTabSz="946150" rtl="0" eaLnBrk="1" fontAlgn="base" latinLnBrk="0" hangingPunct="1">
                <a:lnSpc>
                  <a:spcPct val="100000"/>
                </a:lnSpc>
                <a:spcBef>
                  <a:spcPct val="0"/>
                </a:spcBef>
                <a:spcAft>
                  <a:spcPct val="0"/>
                </a:spcAft>
                <a:buClrTx/>
                <a:buSzTx/>
                <a:buFontTx/>
                <a:buNone/>
                <a:tabLst/>
                <a:defRPr/>
              </a:pPr>
              <a:t>37</a:t>
            </a:fld>
            <a:endParaRPr kumimoji="1" lang="en-US" altLang="zh-TW" sz="1200" b="0" i="0" u="none" strike="noStrike" kern="1200" cap="none" spc="0" normalizeH="0" baseline="0" noProof="0">
              <a:ln>
                <a:noFill/>
              </a:ln>
              <a:solidFill>
                <a:srgbClr val="000000"/>
              </a:solidFill>
              <a:effectLst/>
              <a:uLnTx/>
              <a:uFillTx/>
              <a:latin typeface="Arial" panose="020B0604020202020204" pitchFamily="34" charset="0"/>
              <a:ea typeface="新細明體" panose="02020500000000000000" pitchFamily="18" charset="-120"/>
              <a:cs typeface="+mn-cs"/>
            </a:endParaRPr>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xfrm>
            <a:off x="865188" y="4716463"/>
            <a:ext cx="5067300" cy="5017492"/>
          </a:xfrm>
          <a:noFill/>
        </p:spPr>
        <p:txBody>
          <a:bodyPr/>
          <a:lstStyle/>
          <a:p>
            <a:pPr eaLnBrk="1" hangingPunct="1"/>
            <a:r>
              <a:rPr lang="en-GB" altLang="zh-TW" b="1" dirty="0" smtClean="0">
                <a:solidFill>
                  <a:schemeClr val="tx1"/>
                </a:solidFill>
                <a:latin typeface="Arial" panose="020B0604020202020204" pitchFamily="34" charset="0"/>
              </a:rPr>
              <a:t>Extended Learning Activity (2) (optional)</a:t>
            </a:r>
          </a:p>
          <a:p>
            <a:pPr eaLnBrk="1" hangingPunct="1"/>
            <a:r>
              <a:rPr lang="en-US" altLang="zh-TW" dirty="0" smtClean="0">
                <a:solidFill>
                  <a:schemeClr val="tx1"/>
                </a:solidFill>
                <a:latin typeface="Arial" panose="020B0604020202020204" pitchFamily="34" charset="0"/>
                <a:cs typeface="Arial" panose="020B0604020202020204" pitchFamily="34" charset="0"/>
              </a:rPr>
              <a:t>It is a follow-up exercise of Extended Learning Activity (1).</a:t>
            </a:r>
          </a:p>
          <a:p>
            <a:pPr eaLnBrk="1" hangingPunct="1"/>
            <a:endParaRPr lang="en-US" altLang="zh-TW" dirty="0" smtClean="0">
              <a:solidFill>
                <a:schemeClr val="tx1"/>
              </a:solidFill>
              <a:latin typeface="Arial" panose="020B0604020202020204" pitchFamily="34" charset="0"/>
              <a:cs typeface="Arial" panose="020B0604020202020204" pitchFamily="34" charset="0"/>
            </a:endParaRPr>
          </a:p>
          <a:p>
            <a:pPr eaLnBrk="1" hangingPunct="1"/>
            <a:r>
              <a:rPr lang="en-US" altLang="zh-TW" dirty="0" smtClean="0">
                <a:solidFill>
                  <a:schemeClr val="tx1"/>
                </a:solidFill>
                <a:latin typeface="Arial" panose="020B0604020202020204" pitchFamily="34" charset="0"/>
                <a:cs typeface="Arial" panose="020B0604020202020204" pitchFamily="34" charset="0"/>
              </a:rPr>
              <a:t>Teacher asks each group to discuss and decide the sample size and sample technique to conduct the marketing research on </a:t>
            </a:r>
            <a:r>
              <a:rPr lang="en-US" altLang="zh-TW" strike="noStrike" dirty="0" smtClean="0">
                <a:solidFill>
                  <a:schemeClr val="tx1"/>
                </a:solidFill>
                <a:latin typeface="Arial" panose="020B0604020202020204" pitchFamily="34" charset="0"/>
                <a:cs typeface="Arial" panose="020B0604020202020204" pitchFamily="34" charset="0"/>
              </a:rPr>
              <a:t>using a new product/brand</a:t>
            </a:r>
            <a:r>
              <a:rPr lang="en-US" altLang="zh-TW" strike="noStrike" baseline="0" dirty="0" smtClean="0">
                <a:solidFill>
                  <a:schemeClr val="tx1"/>
                </a:solidFill>
                <a:latin typeface="Arial" panose="020B0604020202020204" pitchFamily="34" charset="0"/>
                <a:cs typeface="Arial" panose="020B0604020202020204" pitchFamily="34" charset="0"/>
              </a:rPr>
              <a:t> name for</a:t>
            </a:r>
            <a:r>
              <a:rPr lang="en-US" altLang="zh-TW" dirty="0" smtClean="0">
                <a:solidFill>
                  <a:schemeClr val="tx1"/>
                </a:solidFill>
                <a:latin typeface="Arial" panose="020B0604020202020204" pitchFamily="34" charset="0"/>
                <a:cs typeface="Arial" panose="020B0604020202020204" pitchFamily="34" charset="0"/>
              </a:rPr>
              <a:t> Fah Heung </a:t>
            </a:r>
            <a:r>
              <a:rPr lang="en-US" altLang="zh-TW" dirty="0" err="1" smtClean="0">
                <a:solidFill>
                  <a:schemeClr val="tx1"/>
                </a:solidFill>
                <a:latin typeface="Arial" panose="020B0604020202020204" pitchFamily="34" charset="0"/>
                <a:cs typeface="Arial" panose="020B0604020202020204" pitchFamily="34" charset="0"/>
              </a:rPr>
              <a:t>Yoew</a:t>
            </a:r>
            <a:r>
              <a:rPr lang="en-US" altLang="zh-TW" dirty="0" smtClean="0">
                <a:solidFill>
                  <a:schemeClr val="tx1"/>
                </a:solidFill>
                <a:latin typeface="Arial" panose="020B0604020202020204" pitchFamily="34" charset="0"/>
                <a:cs typeface="Arial" panose="020B0604020202020204" pitchFamily="34" charset="0"/>
              </a:rPr>
              <a:t> </a:t>
            </a:r>
            <a:r>
              <a:rPr lang="zh-TW" altLang="en-US" dirty="0" smtClean="0">
                <a:solidFill>
                  <a:schemeClr val="tx1"/>
                </a:solidFill>
                <a:latin typeface="Arial" panose="020B0604020202020204" pitchFamily="34" charset="0"/>
                <a:cs typeface="Arial" panose="020B0604020202020204" pitchFamily="34" charset="0"/>
              </a:rPr>
              <a:t>花香油 </a:t>
            </a:r>
            <a:r>
              <a:rPr lang="en-US" altLang="zh-TW" dirty="0" smtClean="0">
                <a:solidFill>
                  <a:schemeClr val="tx1"/>
                </a:solidFill>
                <a:latin typeface="Arial" panose="020B0604020202020204" pitchFamily="34" charset="0"/>
                <a:cs typeface="Arial" panose="020B0604020202020204" pitchFamily="34" charset="0"/>
              </a:rPr>
              <a:t>with the previously developed questionnaire (Student Worksheet p.8).</a:t>
            </a:r>
            <a:endParaRPr lang="en-US" altLang="zh-HK" dirty="0" smtClean="0">
              <a:solidFill>
                <a:schemeClr val="tx1"/>
              </a:solidFill>
              <a:latin typeface="Arial" panose="020B0604020202020204" pitchFamily="34" charset="0"/>
              <a:cs typeface="Arial" panose="020B0604020202020204" pitchFamily="34" charset="0"/>
            </a:endParaRPr>
          </a:p>
          <a:p>
            <a:pPr eaLnBrk="1" hangingPunct="1">
              <a:buFont typeface="Calibri" panose="020F0502020204030204" pitchFamily="34" charset="0"/>
              <a:buNone/>
            </a:pPr>
            <a:endParaRPr lang="en-US" altLang="zh-TW" dirty="0" smtClean="0">
              <a:solidFill>
                <a:schemeClr val="tx1"/>
              </a:solidFill>
              <a:latin typeface="Arial" panose="020B0604020202020204" pitchFamily="34" charset="0"/>
              <a:cs typeface="Arial" panose="020B0604020202020204" pitchFamily="34" charset="0"/>
            </a:endParaRPr>
          </a:p>
          <a:p>
            <a:pPr eaLnBrk="1" hangingPunct="1">
              <a:buFont typeface="Calibri" panose="020F0502020204030204" pitchFamily="34" charset="0"/>
              <a:buNone/>
            </a:pPr>
            <a:r>
              <a:rPr lang="en-US" altLang="zh-TW" dirty="0" smtClean="0">
                <a:solidFill>
                  <a:schemeClr val="tx1"/>
                </a:solidFill>
                <a:latin typeface="Arial" panose="020B0604020202020204" pitchFamily="34" charset="0"/>
                <a:cs typeface="Arial" panose="020B0604020202020204" pitchFamily="34" charset="0"/>
              </a:rPr>
              <a:t>To enhance </a:t>
            </a:r>
            <a:r>
              <a:rPr lang="en-US" altLang="zh-HK" dirty="0" smtClean="0">
                <a:solidFill>
                  <a:schemeClr val="tx1"/>
                </a:solidFill>
                <a:latin typeface="Arial" panose="020B0604020202020204" pitchFamily="34" charset="0"/>
                <a:cs typeface="Arial" panose="020B0604020202020204" pitchFamily="34" charset="0"/>
              </a:rPr>
              <a:t>learning</a:t>
            </a:r>
            <a:r>
              <a:rPr lang="en-US" altLang="zh-TW" dirty="0" smtClean="0">
                <a:solidFill>
                  <a:schemeClr val="tx1"/>
                </a:solidFill>
                <a:latin typeface="Arial" panose="020B0604020202020204" pitchFamily="34" charset="0"/>
                <a:cs typeface="Arial" panose="020B0604020202020204" pitchFamily="34" charset="0"/>
              </a:rPr>
              <a:t>, it is suggested that </a:t>
            </a:r>
          </a:p>
          <a:p>
            <a:pPr marL="171450" indent="-171450" eaLnBrk="1" hangingPunct="1">
              <a:buFont typeface="Arial" panose="020B0604020202020204" pitchFamily="34" charset="0"/>
              <a:buChar char="•"/>
            </a:pPr>
            <a:r>
              <a:rPr lang="en-US" altLang="zh-HK" dirty="0" smtClean="0">
                <a:solidFill>
                  <a:schemeClr val="tx1"/>
                </a:solidFill>
                <a:latin typeface="Arial" panose="020B0604020202020204" pitchFamily="34" charset="0"/>
                <a:cs typeface="Arial" panose="020B0604020202020204" pitchFamily="34" charset="0"/>
              </a:rPr>
              <a:t>each student takes 20 </a:t>
            </a:r>
            <a:r>
              <a:rPr lang="en-US" altLang="zh-TW" dirty="0" smtClean="0">
                <a:solidFill>
                  <a:schemeClr val="tx1"/>
                </a:solidFill>
                <a:latin typeface="Arial" panose="020B0604020202020204" pitchFamily="34" charset="0"/>
                <a:cs typeface="Arial" panose="020B0604020202020204" pitchFamily="34" charset="0"/>
              </a:rPr>
              <a:t>samples. Ea</a:t>
            </a:r>
            <a:r>
              <a:rPr lang="en-US" altLang="zh-HK" dirty="0" smtClean="0">
                <a:solidFill>
                  <a:schemeClr val="tx1"/>
                </a:solidFill>
                <a:latin typeface="Arial" panose="020B0604020202020204" pitchFamily="34" charset="0"/>
                <a:cs typeface="Arial" panose="020B0604020202020204" pitchFamily="34" charset="0"/>
              </a:rPr>
              <a:t>ch group of 5 will collect 100 samples so that everyone has an opportunity to collect the respondents views.</a:t>
            </a:r>
          </a:p>
          <a:p>
            <a:pPr marL="171450" indent="-171450" eaLnBrk="1" hangingPunct="1">
              <a:buFont typeface="Arial" panose="020B0604020202020204" pitchFamily="34" charset="0"/>
              <a:buChar char="•"/>
            </a:pPr>
            <a:r>
              <a:rPr lang="en-US" altLang="zh-TW" dirty="0" smtClean="0">
                <a:solidFill>
                  <a:schemeClr val="tx1"/>
                </a:solidFill>
                <a:latin typeface="Arial" panose="020B0604020202020204" pitchFamily="34" charset="0"/>
                <a:cs typeface="Arial" panose="020B0604020202020204" pitchFamily="34" charset="0"/>
              </a:rPr>
              <a:t>using the "Convenience sample technique" is</a:t>
            </a:r>
            <a:r>
              <a:rPr lang="en-US" altLang="zh-HK" dirty="0" smtClean="0">
                <a:solidFill>
                  <a:schemeClr val="tx1"/>
                </a:solidFill>
                <a:latin typeface="Arial" panose="020B0604020202020204" pitchFamily="34" charset="0"/>
                <a:cs typeface="Arial" panose="020B0604020202020204" pitchFamily="34" charset="0"/>
              </a:rPr>
              <a:t> a more practical (convenient) method for learning purposes.</a:t>
            </a:r>
          </a:p>
          <a:p>
            <a:pPr marL="171450" marR="0" lvl="0" indent="-171450" algn="l" defTabSz="914400" rtl="0" eaLnBrk="0" fontAlgn="base" latinLnBrk="0" hangingPunct="0">
              <a:lnSpc>
                <a:spcPct val="107000"/>
              </a:lnSpc>
              <a:spcBef>
                <a:spcPct val="30000"/>
              </a:spcBef>
              <a:spcAft>
                <a:spcPct val="0"/>
              </a:spcAft>
              <a:buClrTx/>
              <a:buSzTx/>
              <a:buFont typeface="Arial" panose="020B0604020202020204" pitchFamily="34" charset="0"/>
              <a:buChar char="•"/>
              <a:tabLst/>
              <a:defRPr/>
            </a:pPr>
            <a:r>
              <a:rPr kumimoji="1" lang="en-US" altLang="zh-HK"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students can use the questionnaire drafted in “Extended </a:t>
            </a:r>
            <a:r>
              <a:rPr kumimoji="1" lang="en-US" altLang="zh-TW"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Learning Activity (1)” </a:t>
            </a:r>
            <a:r>
              <a:rPr kumimoji="1" lang="en-US" altLang="zh-HK"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for the “Fah Heung </a:t>
            </a:r>
            <a:r>
              <a:rPr kumimoji="1" lang="en-US" altLang="zh-HK"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Yoew</a:t>
            </a:r>
            <a:r>
              <a:rPr kumimoji="1" lang="en-US" altLang="zh-HK"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a:t>
            </a:r>
            <a:r>
              <a:rPr kumimoji="1" lang="zh-TW" altLang="zh-HK"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花香油” </a:t>
            </a:r>
            <a:r>
              <a:rPr kumimoji="1" lang="en-US" altLang="zh-HK"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case to conduct a survey research through questionnaire. The survey results could be used for analysis as a follow-up activity (i.e. Extended Learning Activity </a:t>
            </a:r>
            <a:r>
              <a:rPr kumimoji="1" lang="en-US" altLang="zh-HK" b="0" i="0" u="non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2(a-c))</a:t>
            </a:r>
            <a:endParaRPr kumimoji="1" lang="zh-TW" altLang="zh-HK" b="0" i="0" u="non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7000"/>
              </a:lnSpc>
              <a:spcBef>
                <a:spcPct val="30000"/>
              </a:spcBef>
              <a:spcAft>
                <a:spcPts val="775"/>
              </a:spcAft>
              <a:buClrTx/>
              <a:buSzTx/>
              <a:buFontTx/>
              <a:buNone/>
              <a:tabLst/>
              <a:defRPr/>
            </a:pPr>
            <a:r>
              <a:rPr kumimoji="1" lang="en-US" altLang="zh-HK" b="1"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Remarks:</a:t>
            </a:r>
            <a:endParaRPr kumimoji="1" lang="zh-TW" altLang="zh-HK"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7000"/>
              </a:lnSpc>
              <a:spcBef>
                <a:spcPct val="30000"/>
              </a:spcBef>
              <a:spcAft>
                <a:spcPct val="0"/>
              </a:spcAft>
              <a:buClrTx/>
              <a:buSzTx/>
              <a:buFontTx/>
              <a:buNone/>
              <a:tabLst/>
              <a:defRPr/>
            </a:pPr>
            <a:r>
              <a:rPr kumimoji="1" lang="en-US" altLang="zh-HK"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Teacher may consider using students' data collected for analysis, or for convenience purpose, use the predefined data as shown in the </a:t>
            </a:r>
            <a:r>
              <a:rPr kumimoji="1" lang="en-US" altLang="zh-HK"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powerpoint</a:t>
            </a:r>
            <a:r>
              <a:rPr kumimoji="1" lang="en-US" altLang="zh-HK"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slides to illustrate how to </a:t>
            </a:r>
            <a:r>
              <a:rPr kumimoji="1" lang="en-US" altLang="zh-HK" b="0" i="0" u="none" strike="noStrike" kern="1200" cap="none" spc="0" normalizeH="0" baseline="0" noProof="0" dirty="0" err="1" smtClean="0">
                <a:ln>
                  <a:noFill/>
                </a:ln>
                <a:solidFill>
                  <a:schemeClr val="tx1"/>
                </a:solidFill>
                <a:effectLst/>
                <a:uLnTx/>
                <a:uFillTx/>
                <a:latin typeface="Arial" panose="020B0604020202020204" pitchFamily="34" charset="0"/>
                <a:cs typeface="Arial" panose="020B0604020202020204" pitchFamily="34" charset="0"/>
              </a:rPr>
              <a:t>analyse</a:t>
            </a:r>
            <a:r>
              <a:rPr kumimoji="1" lang="en-US" altLang="zh-HK"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 data collected from survey.</a:t>
            </a:r>
            <a:endParaRPr kumimoji="1" lang="zh-TW" altLang="zh-HK"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endParaRPr>
          </a:p>
          <a:p>
            <a:pPr marL="0" marR="0" lvl="0" indent="0" algn="l" defTabSz="914400" rtl="0" eaLnBrk="1" fontAlgn="base" latinLnBrk="0" hangingPunct="1">
              <a:lnSpc>
                <a:spcPct val="100000"/>
              </a:lnSpc>
              <a:spcBef>
                <a:spcPct val="30000"/>
              </a:spcBef>
              <a:spcAft>
                <a:spcPct val="0"/>
              </a:spcAft>
              <a:buClrTx/>
              <a:buSzTx/>
              <a:buFontTx/>
              <a:buChar char="•"/>
              <a:tabLst/>
              <a:defRPr/>
            </a:pPr>
            <a:endParaRPr kumimoji="1" lang="en-US" altLang="zh-TW" sz="1200" b="0" i="0" u="none" strike="noStrike" kern="1200" cap="none" spc="0" normalizeH="0" baseline="0" noProof="0" dirty="0" smtClean="0">
              <a:ln>
                <a:noFill/>
              </a:ln>
              <a:solidFill>
                <a:schemeClr val="tx1"/>
              </a:solidFill>
              <a:effectLst/>
              <a:uLnTx/>
              <a:uFillTx/>
              <a:latin typeface="Arial" panose="020B0604020202020204" pitchFamily="34" charset="0"/>
              <a:ea typeface="新細明體" pitchFamily="18" charset="-120"/>
              <a:cs typeface="+mn-cs"/>
            </a:endParaRPr>
          </a:p>
          <a:p>
            <a:pPr eaLnBrk="1" hangingPunct="1">
              <a:buFontTx/>
              <a:buChar char="•"/>
            </a:pPr>
            <a:endParaRPr lang="en-US" altLang="zh-TW" dirty="0" smtClean="0">
              <a:latin typeface="Arial" panose="020B0604020202020204" pitchFamily="34" charset="0"/>
            </a:endParaRPr>
          </a:p>
        </p:txBody>
      </p:sp>
    </p:spTree>
    <p:extLst>
      <p:ext uri="{BB962C8B-B14F-4D97-AF65-F5344CB8AC3E}">
        <p14:creationId xmlns:p14="http://schemas.microsoft.com/office/powerpoint/2010/main" val="20204650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lvl1pPr defTabSz="9128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28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28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740D5F2F-3A5C-4ED2-A519-1CB29BEA74F0}" type="slidenum">
              <a:rPr lang="en-US" altLang="zh-TW" smtClean="0"/>
              <a:pPr>
                <a:spcBef>
                  <a:spcPct val="0"/>
                </a:spcBef>
              </a:pPr>
              <a:t>38</a:t>
            </a:fld>
            <a:endParaRPr lang="en-US" altLang="zh-TW" smtClean="0"/>
          </a:p>
        </p:txBody>
      </p:sp>
      <p:sp>
        <p:nvSpPr>
          <p:cNvPr id="102403"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p:txBody>
          <a:bodyPr/>
          <a:lstStyle/>
          <a:p>
            <a:pPr marL="223617" indent="-223617" defTabSz="899061" eaLnBrk="1" hangingPunct="1">
              <a:defRPr/>
            </a:pPr>
            <a:r>
              <a:rPr lang="en-US" altLang="zh-TW" b="1" dirty="0">
                <a:solidFill>
                  <a:schemeClr val="tx1"/>
                </a:solidFill>
                <a:latin typeface="Arial" panose="020B0604020202020204" pitchFamily="34" charset="0"/>
              </a:rPr>
              <a:t>Extended Learning Activity</a:t>
            </a:r>
            <a:r>
              <a:rPr lang="zh-TW" altLang="en-US" b="1" dirty="0">
                <a:solidFill>
                  <a:schemeClr val="tx1"/>
                </a:solidFill>
                <a:latin typeface="Arial" panose="020B0604020202020204" pitchFamily="34" charset="0"/>
              </a:rPr>
              <a:t> </a:t>
            </a:r>
            <a:r>
              <a:rPr lang="en-US" altLang="zh-TW" b="1" dirty="0" smtClean="0">
                <a:solidFill>
                  <a:schemeClr val="tx1"/>
                </a:solidFill>
                <a:latin typeface="Arial" panose="020B0604020202020204" pitchFamily="34" charset="0"/>
              </a:rPr>
              <a:t>(2</a:t>
            </a:r>
            <a:r>
              <a:rPr lang="en-US" altLang="zh-CN" b="1" dirty="0" smtClean="0">
                <a:solidFill>
                  <a:schemeClr val="tx1"/>
                </a:solidFill>
                <a:latin typeface="Arial" panose="020B0604020202020204" pitchFamily="34" charset="0"/>
              </a:rPr>
              <a:t>a</a:t>
            </a:r>
            <a:r>
              <a:rPr lang="en-US" altLang="zh-TW" b="1" dirty="0">
                <a:solidFill>
                  <a:schemeClr val="tx1"/>
                </a:solidFill>
                <a:latin typeface="Arial" panose="020B0604020202020204" pitchFamily="34" charset="0"/>
              </a:rPr>
              <a:t>): </a:t>
            </a:r>
          </a:p>
          <a:p>
            <a:pPr marL="223617" indent="-223617" defTabSz="899061" eaLnBrk="1" hangingPunct="1">
              <a:defRPr/>
            </a:pPr>
            <a:endParaRPr lang="en-US" altLang="zh-TW" b="1" dirty="0" smtClean="0">
              <a:solidFill>
                <a:schemeClr val="tx1"/>
              </a:solidFill>
              <a:latin typeface="Arial" panose="020B0604020202020204" pitchFamily="34" charset="0"/>
              <a:cs typeface="Arial" panose="020B0604020202020204" pitchFamily="34" charset="0"/>
            </a:endParaRPr>
          </a:p>
          <a:p>
            <a:pPr marL="223617" indent="-223617" defTabSz="899061" eaLnBrk="1" hangingPunct="1">
              <a:defRPr/>
            </a:pPr>
            <a:r>
              <a:rPr lang="en-US" altLang="zh-TW" b="1" dirty="0" smtClean="0">
                <a:solidFill>
                  <a:schemeClr val="tx1"/>
                </a:solidFill>
                <a:latin typeface="Arial" panose="020B0604020202020204" pitchFamily="34" charset="0"/>
                <a:cs typeface="Arial" panose="020B0604020202020204" pitchFamily="34" charset="0"/>
              </a:rPr>
              <a:t>Learning Objectives:</a:t>
            </a:r>
          </a:p>
          <a:p>
            <a:pPr marL="223617" indent="-223617" defTabSz="899061" eaLnBrk="1" hangingPunct="1">
              <a:buSzPct val="75000"/>
              <a:defRPr/>
            </a:pPr>
            <a:r>
              <a:rPr lang="en-US" altLang="zh-TW" dirty="0" smtClean="0">
                <a:solidFill>
                  <a:schemeClr val="tx1"/>
                </a:solidFill>
                <a:latin typeface="Arial" panose="020B0604020202020204" pitchFamily="34" charset="0"/>
              </a:rPr>
              <a:t>To </a:t>
            </a:r>
            <a:r>
              <a:rPr lang="en-US" altLang="zh-TW" dirty="0" err="1" smtClean="0">
                <a:solidFill>
                  <a:schemeClr val="tx1"/>
                </a:solidFill>
                <a:latin typeface="Arial" panose="020B0604020202020204" pitchFamily="34" charset="0"/>
              </a:rPr>
              <a:t>analyse</a:t>
            </a:r>
            <a:r>
              <a:rPr lang="en-US" altLang="zh-TW" dirty="0" smtClean="0">
                <a:solidFill>
                  <a:schemeClr val="tx1"/>
                </a:solidFill>
                <a:latin typeface="Arial" panose="020B0604020202020204" pitchFamily="34" charset="0"/>
              </a:rPr>
              <a:t> on ratings with percentage distribution</a:t>
            </a:r>
          </a:p>
          <a:p>
            <a:pPr marL="223617" indent="-223617" defTabSz="899061" eaLnBrk="1" hangingPunct="1">
              <a:defRPr/>
            </a:pPr>
            <a:endParaRPr lang="en-US" altLang="zh-HK" b="1" dirty="0" smtClean="0">
              <a:solidFill>
                <a:schemeClr val="tx1"/>
              </a:solidFill>
              <a:latin typeface="Arial" panose="020B0604020202020204" pitchFamily="34" charset="0"/>
            </a:endParaRPr>
          </a:p>
          <a:p>
            <a:pPr marL="223617" indent="-223617" defTabSz="899061" eaLnBrk="1" hangingPunct="1">
              <a:defRPr/>
            </a:pPr>
            <a:r>
              <a:rPr lang="en-US" altLang="zh-TW" b="1" dirty="0" smtClean="0">
                <a:solidFill>
                  <a:schemeClr val="tx1"/>
                </a:solidFill>
                <a:latin typeface="Arial" panose="020B0604020202020204" pitchFamily="34" charset="0"/>
                <a:cs typeface="Arial" panose="020B0604020202020204" pitchFamily="34" charset="0"/>
              </a:rPr>
              <a:t>Instructions:</a:t>
            </a:r>
          </a:p>
          <a:p>
            <a:pPr marL="223617" indent="-223617" defTabSz="899061" eaLnBrk="1" hangingPunct="1">
              <a:buFont typeface="Calibri" panose="020F0502020204030204" pitchFamily="34" charset="0"/>
              <a:buAutoNum type="arabicPeriod"/>
              <a:defRPr/>
            </a:pPr>
            <a:r>
              <a:rPr lang="en-US" altLang="zh-TW" dirty="0" smtClean="0">
                <a:solidFill>
                  <a:schemeClr val="tx1"/>
                </a:solidFill>
                <a:latin typeface="Arial" panose="020B0604020202020204" pitchFamily="34" charset="0"/>
              </a:rPr>
              <a:t>Teacher explains that other than a simple frequency response count, a basic technique to look at ratings is by its percentage distribution.</a:t>
            </a:r>
          </a:p>
          <a:p>
            <a:pPr marL="223617" indent="-223617" defTabSz="899061" eaLnBrk="1" hangingPunct="1">
              <a:buFont typeface="Calibri" panose="020F0502020204030204" pitchFamily="34" charset="0"/>
              <a:buAutoNum type="arabicPeriod"/>
              <a:defRPr/>
            </a:pPr>
            <a:r>
              <a:rPr lang="en-US" altLang="zh-TW" dirty="0" smtClean="0">
                <a:solidFill>
                  <a:schemeClr val="tx1"/>
                </a:solidFill>
                <a:latin typeface="Arial" panose="020B0604020202020204" pitchFamily="34" charset="0"/>
              </a:rPr>
              <a:t>Teacher presents the slide to students explaining that the pie chart is drawn based on the data (responses) stated on the left column for the question</a:t>
            </a:r>
            <a:r>
              <a:rPr lang="en-US" altLang="zh-TW" b="1" dirty="0" smtClean="0">
                <a:solidFill>
                  <a:schemeClr val="tx1"/>
                </a:solidFill>
                <a:latin typeface="Arial" panose="020B0604020202020204" pitchFamily="34" charset="0"/>
              </a:rPr>
              <a:t>: “</a:t>
            </a:r>
            <a:r>
              <a:rPr lang="en-US" altLang="zh-TW" b="1" dirty="0" smtClean="0">
                <a:solidFill>
                  <a:schemeClr val="tx1"/>
                </a:solidFill>
                <a:effectLst>
                  <a:outerShdw blurRad="38100" dist="38100" dir="2700000" algn="tl">
                    <a:srgbClr val="C0C0C0"/>
                  </a:outerShdw>
                </a:effectLst>
                <a:latin typeface="Arial" panose="020B0604020202020204" pitchFamily="34" charset="0"/>
              </a:rPr>
              <a:t>Name of the product</a:t>
            </a:r>
            <a:r>
              <a:rPr lang="zh-TW" altLang="en-US" b="1" dirty="0" smtClean="0">
                <a:solidFill>
                  <a:schemeClr val="tx1"/>
                </a:solidFill>
                <a:latin typeface="Arial" panose="020B0604020202020204" pitchFamily="34" charset="0"/>
              </a:rPr>
              <a:t>” </a:t>
            </a:r>
            <a:r>
              <a:rPr lang="en-US" altLang="zh-TW" b="1" dirty="0" smtClean="0">
                <a:solidFill>
                  <a:schemeClr val="tx1"/>
                </a:solidFill>
                <a:latin typeface="Arial" panose="020B0604020202020204" pitchFamily="34" charset="0"/>
              </a:rPr>
              <a:t>is a factor affecting your purchase.</a:t>
            </a:r>
          </a:p>
          <a:p>
            <a:pPr marL="223617" indent="-223617" defTabSz="899061" eaLnBrk="1" hangingPunct="1">
              <a:buFont typeface="Calibri" panose="020F0502020204030204" pitchFamily="34" charset="0"/>
              <a:buAutoNum type="arabicPeriod"/>
              <a:defRPr/>
            </a:pPr>
            <a:r>
              <a:rPr lang="en-US" altLang="zh-TW" dirty="0" smtClean="0">
                <a:solidFill>
                  <a:schemeClr val="tx1"/>
                </a:solidFill>
                <a:latin typeface="Arial" panose="020B0604020202020204" pitchFamily="34" charset="0"/>
              </a:rPr>
              <a:t>The pie chart shows the </a:t>
            </a:r>
            <a:r>
              <a:rPr lang="en-US" altLang="zh-TW" b="1" dirty="0" smtClean="0">
                <a:solidFill>
                  <a:schemeClr val="tx1"/>
                </a:solidFill>
                <a:latin typeface="Arial" panose="020B0604020202020204" pitchFamily="34" charset="0"/>
              </a:rPr>
              <a:t>percentage distribution</a:t>
            </a:r>
            <a:r>
              <a:rPr lang="en-US" altLang="zh-TW" dirty="0" smtClean="0">
                <a:solidFill>
                  <a:schemeClr val="tx1"/>
                </a:solidFill>
                <a:latin typeface="Arial" panose="020B0604020202020204" pitchFamily="34" charset="0"/>
              </a:rPr>
              <a:t> of ratings ranging from </a:t>
            </a:r>
            <a:r>
              <a:rPr lang="en-US" altLang="zh-TW" b="1" dirty="0" smtClean="0">
                <a:solidFill>
                  <a:schemeClr val="tx1"/>
                </a:solidFill>
                <a:latin typeface="Arial" panose="020B0604020202020204" pitchFamily="34" charset="0"/>
              </a:rPr>
              <a:t>strongly disagree</a:t>
            </a:r>
            <a:r>
              <a:rPr lang="en-US" altLang="zh-TW" dirty="0" smtClean="0">
                <a:solidFill>
                  <a:schemeClr val="tx1"/>
                </a:solidFill>
                <a:latin typeface="Arial" panose="020B0604020202020204" pitchFamily="34" charset="0"/>
              </a:rPr>
              <a:t> to </a:t>
            </a:r>
            <a:r>
              <a:rPr lang="en-US" altLang="zh-TW" b="1" dirty="0" smtClean="0">
                <a:solidFill>
                  <a:schemeClr val="tx1"/>
                </a:solidFill>
                <a:latin typeface="Arial" panose="020B0604020202020204" pitchFamily="34" charset="0"/>
              </a:rPr>
              <a:t>strongly agree</a:t>
            </a:r>
            <a:r>
              <a:rPr lang="en-US" altLang="zh-TW" dirty="0" smtClean="0">
                <a:solidFill>
                  <a:schemeClr val="tx1"/>
                </a:solidFill>
                <a:latin typeface="Arial" panose="020B0604020202020204" pitchFamily="34" charset="0"/>
              </a:rPr>
              <a:t>, </a:t>
            </a:r>
          </a:p>
          <a:p>
            <a:pPr marL="223617" indent="-223617" defTabSz="899061" eaLnBrk="1" hangingPunct="1">
              <a:defRPr/>
            </a:pPr>
            <a:r>
              <a:rPr lang="en-US" altLang="zh-TW" dirty="0" smtClean="0">
                <a:solidFill>
                  <a:schemeClr val="tx1"/>
                </a:solidFill>
                <a:latin typeface="Arial" panose="020B0604020202020204" pitchFamily="34" charset="0"/>
                <a:cs typeface="Arial" panose="020B0604020202020204" pitchFamily="34" charset="0"/>
              </a:rPr>
              <a:t>     (1-Strongly disagree; 2-Disagree; 3-Neutral; 4- Agree; 5-Strongly agree)</a:t>
            </a:r>
          </a:p>
          <a:p>
            <a:pPr marL="223617" indent="-223617" defTabSz="899061" eaLnBrk="1" hangingPunct="1">
              <a:defRPr/>
            </a:pPr>
            <a:r>
              <a:rPr lang="en-US" altLang="zh-TW" dirty="0" smtClean="0">
                <a:solidFill>
                  <a:schemeClr val="tx1"/>
                </a:solidFill>
                <a:latin typeface="Arial" panose="020B0604020202020204" pitchFamily="34" charset="0"/>
              </a:rPr>
              <a:t>4. Based on the given research results, students should answer the 2 questions on Student Worksheet p.10.</a:t>
            </a:r>
          </a:p>
        </p:txBody>
      </p:sp>
    </p:spTree>
    <p:extLst>
      <p:ext uri="{BB962C8B-B14F-4D97-AF65-F5344CB8AC3E}">
        <p14:creationId xmlns:p14="http://schemas.microsoft.com/office/powerpoint/2010/main" val="28211267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lvl1pPr defTabSz="9128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28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28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28C0082B-2CDB-4E7F-8C8B-E106F0096794}" type="slidenum">
              <a:rPr lang="en-US" altLang="zh-TW" smtClean="0"/>
              <a:pPr>
                <a:spcBef>
                  <a:spcPct val="0"/>
                </a:spcBef>
              </a:pPr>
              <a:t>39</a:t>
            </a:fld>
            <a:endParaRPr lang="en-US" altLang="zh-TW" smtClean="0"/>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p:spPr>
        <p:txBody>
          <a:bodyPr/>
          <a:lstStyle/>
          <a:p>
            <a:pPr marL="222250" indent="-222250" defTabSz="898525" eaLnBrk="1" hangingPunct="1"/>
            <a:r>
              <a:rPr lang="en-US" altLang="zh-TW" b="1" dirty="0" smtClean="0">
                <a:solidFill>
                  <a:schemeClr val="tx1"/>
                </a:solidFill>
                <a:latin typeface="Arial" panose="020B0604020202020204" pitchFamily="34" charset="0"/>
                <a:cs typeface="Arial" panose="020B0604020202020204" pitchFamily="34" charset="0"/>
              </a:rPr>
              <a:t>Extended Learning Activity</a:t>
            </a:r>
            <a:r>
              <a:rPr lang="zh-TW" altLang="en-US" b="1" dirty="0" smtClean="0">
                <a:solidFill>
                  <a:schemeClr val="tx1"/>
                </a:solidFill>
                <a:latin typeface="Arial" panose="020B0604020202020204" pitchFamily="34" charset="0"/>
                <a:cs typeface="Arial" panose="020B0604020202020204" pitchFamily="34" charset="0"/>
              </a:rPr>
              <a:t> </a:t>
            </a:r>
            <a:r>
              <a:rPr lang="en-US" altLang="zh-TW" b="1" dirty="0" smtClean="0">
                <a:solidFill>
                  <a:schemeClr val="tx1"/>
                </a:solidFill>
                <a:latin typeface="Arial" panose="020B0604020202020204" pitchFamily="34" charset="0"/>
                <a:cs typeface="Arial" panose="020B0604020202020204" pitchFamily="34" charset="0"/>
              </a:rPr>
              <a:t>(2</a:t>
            </a:r>
            <a:r>
              <a:rPr lang="en-US" altLang="zh-CN" b="1" dirty="0" smtClean="0">
                <a:solidFill>
                  <a:schemeClr val="tx1"/>
                </a:solidFill>
                <a:latin typeface="Arial" panose="020B0604020202020204" pitchFamily="34" charset="0"/>
                <a:cs typeface="Arial" panose="020B0604020202020204" pitchFamily="34" charset="0"/>
              </a:rPr>
              <a:t>a</a:t>
            </a:r>
            <a:r>
              <a:rPr lang="en-US" altLang="zh-TW" b="1" dirty="0" smtClean="0">
                <a:solidFill>
                  <a:schemeClr val="tx1"/>
                </a:solidFill>
                <a:latin typeface="Arial" panose="020B0604020202020204" pitchFamily="34" charset="0"/>
                <a:cs typeface="Arial" panose="020B0604020202020204" pitchFamily="34" charset="0"/>
              </a:rPr>
              <a:t>): </a:t>
            </a:r>
          </a:p>
          <a:p>
            <a:pPr marL="222250" indent="-222250" defTabSz="898525" eaLnBrk="1" hangingPunct="1"/>
            <a:endParaRPr lang="en-US" altLang="zh-TW" b="1" dirty="0" smtClean="0">
              <a:solidFill>
                <a:schemeClr val="tx1"/>
              </a:solidFill>
              <a:latin typeface="Arial" panose="020B0604020202020204" pitchFamily="34" charset="0"/>
              <a:cs typeface="Arial" panose="020B0604020202020204" pitchFamily="34" charset="0"/>
            </a:endParaRPr>
          </a:p>
          <a:p>
            <a:pPr marL="222250" indent="-222250" defTabSz="898525" eaLnBrk="1" hangingPunct="1"/>
            <a:r>
              <a:rPr lang="en-US" altLang="zh-TW" b="1" dirty="0" smtClean="0">
                <a:solidFill>
                  <a:schemeClr val="tx1"/>
                </a:solidFill>
                <a:latin typeface="Arial" panose="020B0604020202020204" pitchFamily="34" charset="0"/>
                <a:cs typeface="Arial" panose="020B0604020202020204" pitchFamily="34" charset="0"/>
              </a:rPr>
              <a:t>Instructions:</a:t>
            </a:r>
          </a:p>
          <a:p>
            <a:pPr marL="222250" indent="-222250" defTabSz="898525" eaLnBrk="1" hangingPunct="1">
              <a:buFont typeface="Calibri" panose="020F0502020204030204" pitchFamily="34" charset="0"/>
              <a:buAutoNum type="arabicPeriod"/>
            </a:pPr>
            <a:r>
              <a:rPr lang="en-US" altLang="zh-TW" dirty="0" smtClean="0">
                <a:solidFill>
                  <a:schemeClr val="tx1"/>
                </a:solidFill>
                <a:latin typeface="Arial" panose="020B0604020202020204" pitchFamily="34" charset="0"/>
              </a:rPr>
              <a:t>Teacher lead students to answer the question by showing them a hint as shown in the slide.</a:t>
            </a:r>
          </a:p>
          <a:p>
            <a:pPr marL="222250" indent="-222250" defTabSz="898525" eaLnBrk="1" hangingPunct="1">
              <a:buFont typeface="Calibri" panose="020F0502020204030204" pitchFamily="34" charset="0"/>
              <a:buAutoNum type="arabicPeriod"/>
            </a:pPr>
            <a:r>
              <a:rPr lang="en-US" altLang="zh-TW" dirty="0" smtClean="0">
                <a:solidFill>
                  <a:schemeClr val="tx1"/>
                </a:solidFill>
                <a:latin typeface="Arial" panose="020B0604020202020204" pitchFamily="34" charset="0"/>
              </a:rPr>
              <a:t>Teacher then asks students to discuss within their group, draw a conclusion and fill in the Student Worksheet.</a:t>
            </a:r>
          </a:p>
          <a:p>
            <a:pPr marL="222250" indent="-222250" defTabSz="898525" eaLnBrk="1" hangingPunct="1">
              <a:buFont typeface="Calibri" panose="020F0502020204030204" pitchFamily="34" charset="0"/>
              <a:buAutoNum type="arabicPeriod"/>
            </a:pPr>
            <a:r>
              <a:rPr lang="en-US" altLang="zh-TW" dirty="0" smtClean="0">
                <a:solidFill>
                  <a:schemeClr val="tx1"/>
                </a:solidFill>
                <a:latin typeface="Arial" panose="020B0604020202020204" pitchFamily="34" charset="0"/>
              </a:rPr>
              <a:t>After discussion, go to the next slide for the suggested answer.</a:t>
            </a:r>
          </a:p>
        </p:txBody>
      </p:sp>
    </p:spTree>
    <p:extLst>
      <p:ext uri="{BB962C8B-B14F-4D97-AF65-F5344CB8AC3E}">
        <p14:creationId xmlns:p14="http://schemas.microsoft.com/office/powerpoint/2010/main" val="9537691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p:spPr>
        <p:txBody>
          <a:bodyPr/>
          <a:lstStyle/>
          <a:p>
            <a:pPr eaLnBrk="1" hangingPunct="1"/>
            <a:r>
              <a:rPr lang="en-US" altLang="zh-TW" dirty="0" smtClean="0">
                <a:solidFill>
                  <a:schemeClr val="tx1"/>
                </a:solidFill>
                <a:latin typeface="Arial" panose="020B0604020202020204" pitchFamily="34" charset="0"/>
              </a:rPr>
              <a:t>Teacher asks students to suggest how they would begin a marketing research.</a:t>
            </a:r>
          </a:p>
          <a:p>
            <a:pPr eaLnBrk="1" hangingPunct="1"/>
            <a:endParaRPr lang="en-US" altLang="zh-TW" dirty="0" smtClean="0">
              <a:solidFill>
                <a:schemeClr val="tx1"/>
              </a:solidFill>
              <a:latin typeface="Arial" panose="020B0604020202020204" pitchFamily="34" charset="0"/>
            </a:endParaRPr>
          </a:p>
          <a:p>
            <a:pPr eaLnBrk="1" hangingPunct="1"/>
            <a:r>
              <a:rPr lang="en-US" altLang="zh-TW" dirty="0" smtClean="0">
                <a:solidFill>
                  <a:schemeClr val="tx1"/>
                </a:solidFill>
                <a:latin typeface="Arial" panose="020B0604020202020204" pitchFamily="34" charset="0"/>
              </a:rPr>
              <a:t>Go to the next slide to start Activity 2 on the sequencing game for the steps in a simple marketing research process.</a:t>
            </a:r>
            <a:endParaRPr lang="zh-TW" altLang="en-US" dirty="0" smtClean="0">
              <a:solidFill>
                <a:schemeClr val="tx1"/>
              </a:solidFill>
              <a:latin typeface="Arial" panose="020B0604020202020204" pitchFamily="34" charset="0"/>
            </a:endParaRPr>
          </a:p>
        </p:txBody>
      </p:sp>
      <p:sp>
        <p:nvSpPr>
          <p:cNvPr id="16388" name="Slide Number Placeholder 3"/>
          <p:cNvSpPr>
            <a:spLocks noGrp="1"/>
          </p:cNvSpPr>
          <p:nvPr>
            <p:ph type="sldNum" sz="quarter" idx="5"/>
          </p:nvPr>
        </p:nvSpPr>
        <p:spPr>
          <a:noFill/>
        </p:spPr>
        <p:txBody>
          <a:bodyPr/>
          <a:lstStyle>
            <a:lvl1pPr defTabSz="9128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28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28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7DBC86F9-DD06-4887-9163-BB77E6E4D41B}" type="slidenum">
              <a:rPr lang="en-US" altLang="zh-TW" smtClean="0"/>
              <a:pPr>
                <a:spcBef>
                  <a:spcPct val="0"/>
                </a:spcBef>
              </a:pPr>
              <a:t>4</a:t>
            </a:fld>
            <a:endParaRPr lang="en-US" altLang="zh-TW"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lvl1pPr defTabSz="9128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28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28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7EB7F839-4D1B-4A91-AFFC-1E8F1C4A34C5}" type="slidenum">
              <a:rPr lang="en-US" altLang="zh-TW" smtClean="0"/>
              <a:pPr>
                <a:spcBef>
                  <a:spcPct val="0"/>
                </a:spcBef>
              </a:pPr>
              <a:t>40</a:t>
            </a:fld>
            <a:endParaRPr lang="en-US" altLang="zh-TW" smtClean="0"/>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p:spPr>
        <p:txBody>
          <a:bodyPr/>
          <a:lstStyle/>
          <a:p>
            <a:pPr eaLnBrk="1" hangingPunct="1"/>
            <a:r>
              <a:rPr lang="en-US" altLang="zh-TW" b="1" dirty="0" smtClean="0">
                <a:solidFill>
                  <a:schemeClr val="tx1"/>
                </a:solidFill>
                <a:latin typeface="Arial" panose="020B0604020202020204" pitchFamily="34" charset="0"/>
              </a:rPr>
              <a:t>Extended Learning Activity</a:t>
            </a:r>
            <a:r>
              <a:rPr lang="zh-TW" altLang="en-US" b="1" dirty="0" smtClean="0">
                <a:solidFill>
                  <a:schemeClr val="tx1"/>
                </a:solidFill>
                <a:latin typeface="Arial" panose="020B0604020202020204" pitchFamily="34" charset="0"/>
              </a:rPr>
              <a:t> </a:t>
            </a:r>
            <a:r>
              <a:rPr lang="en-US" altLang="zh-TW" b="1" dirty="0" smtClean="0">
                <a:solidFill>
                  <a:schemeClr val="tx1"/>
                </a:solidFill>
                <a:latin typeface="Arial" panose="020B0604020202020204" pitchFamily="34" charset="0"/>
              </a:rPr>
              <a:t>(2</a:t>
            </a:r>
            <a:r>
              <a:rPr lang="en-US" altLang="zh-CN" b="1" dirty="0" smtClean="0">
                <a:solidFill>
                  <a:schemeClr val="tx1"/>
                </a:solidFill>
                <a:latin typeface="Arial" panose="020B0604020202020204" pitchFamily="34" charset="0"/>
              </a:rPr>
              <a:t>a</a:t>
            </a:r>
            <a:r>
              <a:rPr lang="en-US" altLang="zh-TW" b="1" dirty="0" smtClean="0">
                <a:solidFill>
                  <a:schemeClr val="tx1"/>
                </a:solidFill>
                <a:latin typeface="Arial" panose="020B0604020202020204" pitchFamily="34" charset="0"/>
              </a:rPr>
              <a:t>): </a:t>
            </a:r>
          </a:p>
          <a:p>
            <a:pPr eaLnBrk="1" hangingPunct="1"/>
            <a:endParaRPr lang="en-US" altLang="zh-TW" b="1" dirty="0" smtClean="0">
              <a:solidFill>
                <a:schemeClr val="tx1"/>
              </a:solidFill>
              <a:latin typeface="Arial" panose="020B0604020202020204" pitchFamily="34" charset="0"/>
            </a:endParaRPr>
          </a:p>
          <a:p>
            <a:pPr eaLnBrk="1" hangingPunct="1"/>
            <a:r>
              <a:rPr lang="en-US" altLang="zh-TW" b="1" dirty="0" smtClean="0">
                <a:solidFill>
                  <a:schemeClr val="tx1"/>
                </a:solidFill>
                <a:latin typeface="Arial" panose="020B0604020202020204" pitchFamily="34" charset="0"/>
              </a:rPr>
              <a:t>Answer </a:t>
            </a:r>
          </a:p>
          <a:p>
            <a:pPr eaLnBrk="1" hangingPunct="1"/>
            <a:r>
              <a:rPr lang="en-US" altLang="zh-TW" dirty="0" smtClean="0">
                <a:solidFill>
                  <a:schemeClr val="tx1"/>
                </a:solidFill>
                <a:latin typeface="Arial" panose="020B0604020202020204" pitchFamily="34" charset="0"/>
              </a:rPr>
              <a:t>Teacher shows the suggested answer to students and helps them understand how to </a:t>
            </a:r>
            <a:r>
              <a:rPr lang="en-US" altLang="zh-TW" dirty="0" err="1" smtClean="0">
                <a:solidFill>
                  <a:schemeClr val="tx1"/>
                </a:solidFill>
                <a:latin typeface="Arial" panose="020B0604020202020204" pitchFamily="34" charset="0"/>
              </a:rPr>
              <a:t>analyse</a:t>
            </a:r>
            <a:r>
              <a:rPr lang="en-US" altLang="zh-TW" dirty="0" smtClean="0">
                <a:solidFill>
                  <a:schemeClr val="tx1"/>
                </a:solidFill>
                <a:latin typeface="Arial" panose="020B0604020202020204" pitchFamily="34" charset="0"/>
              </a:rPr>
              <a:t> ratings with a percentage distribution.</a:t>
            </a:r>
          </a:p>
          <a:p>
            <a:pPr eaLnBrk="1" hangingPunct="1"/>
            <a:endParaRPr lang="en-US" altLang="zh-TW" dirty="0" smtClean="0">
              <a:solidFill>
                <a:schemeClr val="tx1"/>
              </a:solidFill>
              <a:latin typeface="Arial" panose="020B0604020202020204" pitchFamily="34" charset="0"/>
            </a:endParaRPr>
          </a:p>
          <a:p>
            <a:pPr eaLnBrk="1" hangingPunct="1"/>
            <a:r>
              <a:rPr lang="en-US" altLang="zh-TW" dirty="0" smtClean="0">
                <a:solidFill>
                  <a:schemeClr val="tx1"/>
                </a:solidFill>
                <a:latin typeface="Arial" panose="020B0604020202020204" pitchFamily="34" charset="0"/>
              </a:rPr>
              <a:t>Go to the next slide to see a different technique for </a:t>
            </a:r>
            <a:r>
              <a:rPr lang="en-US" altLang="zh-TW" dirty="0" err="1" smtClean="0">
                <a:solidFill>
                  <a:schemeClr val="tx1"/>
                </a:solidFill>
                <a:latin typeface="Arial" panose="020B0604020202020204" pitchFamily="34" charset="0"/>
              </a:rPr>
              <a:t>analysing</a:t>
            </a:r>
            <a:r>
              <a:rPr lang="en-US" altLang="zh-TW" dirty="0" smtClean="0">
                <a:solidFill>
                  <a:schemeClr val="tx1"/>
                </a:solidFill>
                <a:latin typeface="Arial" panose="020B0604020202020204" pitchFamily="34" charset="0"/>
              </a:rPr>
              <a:t> the same data set.</a:t>
            </a:r>
          </a:p>
        </p:txBody>
      </p:sp>
    </p:spTree>
    <p:extLst>
      <p:ext uri="{BB962C8B-B14F-4D97-AF65-F5344CB8AC3E}">
        <p14:creationId xmlns:p14="http://schemas.microsoft.com/office/powerpoint/2010/main" val="120004332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lvl1pPr defTabSz="9128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28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28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B8879ACB-A5DD-4DC2-B00A-970CD85294D0}" type="slidenum">
              <a:rPr lang="en-US" altLang="zh-TW" smtClean="0"/>
              <a:pPr>
                <a:spcBef>
                  <a:spcPct val="0"/>
                </a:spcBef>
              </a:pPr>
              <a:t>41</a:t>
            </a:fld>
            <a:endParaRPr lang="en-US" altLang="zh-TW" smtClean="0"/>
          </a:p>
        </p:txBody>
      </p:sp>
      <p:sp>
        <p:nvSpPr>
          <p:cNvPr id="108547" name="Rectangle 2"/>
          <p:cNvSpPr>
            <a:spLocks noGrp="1" noRot="1" noChangeAspect="1" noChangeArrowheads="1" noTextEdit="1"/>
          </p:cNvSpPr>
          <p:nvPr>
            <p:ph type="sldImg"/>
          </p:nvPr>
        </p:nvSpPr>
        <p:spPr>
          <a:ln/>
        </p:spPr>
      </p:sp>
      <p:sp>
        <p:nvSpPr>
          <p:cNvPr id="99331" name="Rectangle 3"/>
          <p:cNvSpPr>
            <a:spLocks noGrp="1" noChangeArrowheads="1"/>
          </p:cNvSpPr>
          <p:nvPr>
            <p:ph type="body" idx="1"/>
          </p:nvPr>
        </p:nvSpPr>
        <p:spPr/>
        <p:txBody>
          <a:bodyPr/>
          <a:lstStyle/>
          <a:p>
            <a:pPr marL="223617" indent="-223617" defTabSz="899061" eaLnBrk="1" hangingPunct="1">
              <a:defRPr/>
            </a:pPr>
            <a:r>
              <a:rPr lang="en-US" altLang="zh-TW" b="1" dirty="0">
                <a:solidFill>
                  <a:schemeClr val="tx1"/>
                </a:solidFill>
                <a:latin typeface="Arial" panose="020B0604020202020204" pitchFamily="34" charset="0"/>
              </a:rPr>
              <a:t>Extended Learning Activity</a:t>
            </a:r>
            <a:r>
              <a:rPr lang="zh-TW" altLang="en-US" b="1" dirty="0">
                <a:solidFill>
                  <a:schemeClr val="tx1"/>
                </a:solidFill>
                <a:latin typeface="Arial" panose="020B0604020202020204" pitchFamily="34" charset="0"/>
              </a:rPr>
              <a:t> </a:t>
            </a:r>
            <a:r>
              <a:rPr lang="en-US" altLang="zh-TW" b="1" dirty="0" smtClean="0">
                <a:solidFill>
                  <a:schemeClr val="tx1"/>
                </a:solidFill>
                <a:latin typeface="Arial" panose="020B0604020202020204" pitchFamily="34" charset="0"/>
              </a:rPr>
              <a:t>(2</a:t>
            </a:r>
            <a:r>
              <a:rPr lang="en-US" altLang="zh-CN" b="1" dirty="0" smtClean="0">
                <a:solidFill>
                  <a:schemeClr val="tx1"/>
                </a:solidFill>
                <a:latin typeface="Arial" panose="020B0604020202020204" pitchFamily="34" charset="0"/>
              </a:rPr>
              <a:t>b</a:t>
            </a:r>
            <a:r>
              <a:rPr lang="en-US" altLang="zh-TW" b="1" dirty="0">
                <a:solidFill>
                  <a:schemeClr val="tx1"/>
                </a:solidFill>
                <a:latin typeface="Arial" panose="020B0604020202020204" pitchFamily="34" charset="0"/>
              </a:rPr>
              <a:t>): </a:t>
            </a:r>
          </a:p>
          <a:p>
            <a:pPr marL="223617" indent="-223617" defTabSz="899061" eaLnBrk="1" hangingPunct="1">
              <a:defRPr/>
            </a:pPr>
            <a:endParaRPr lang="en-US" altLang="zh-TW" b="1" dirty="0" smtClean="0">
              <a:solidFill>
                <a:schemeClr val="tx1"/>
              </a:solidFill>
              <a:latin typeface="Arial" panose="020B0604020202020204" pitchFamily="34" charset="0"/>
              <a:cs typeface="Arial" panose="020B0604020202020204" pitchFamily="34" charset="0"/>
            </a:endParaRPr>
          </a:p>
          <a:p>
            <a:pPr marL="223617" indent="-223617" defTabSz="899061" eaLnBrk="1" hangingPunct="1">
              <a:defRPr/>
            </a:pPr>
            <a:r>
              <a:rPr lang="en-US" altLang="zh-TW" b="1" dirty="0" smtClean="0">
                <a:solidFill>
                  <a:schemeClr val="tx1"/>
                </a:solidFill>
                <a:latin typeface="Arial" panose="020B0604020202020204" pitchFamily="34" charset="0"/>
                <a:cs typeface="Arial" panose="020B0604020202020204" pitchFamily="34" charset="0"/>
              </a:rPr>
              <a:t>Learning Objectives:</a:t>
            </a:r>
          </a:p>
          <a:p>
            <a:pPr marL="223617" indent="-223617" defTabSz="899061" eaLnBrk="1" hangingPunct="1">
              <a:buSzPct val="75000"/>
              <a:defRPr/>
            </a:pPr>
            <a:r>
              <a:rPr lang="en-US" altLang="zh-TW" dirty="0" smtClean="0">
                <a:solidFill>
                  <a:schemeClr val="tx1"/>
                </a:solidFill>
                <a:latin typeface="Arial" panose="020B0604020202020204" pitchFamily="34" charset="0"/>
              </a:rPr>
              <a:t>To </a:t>
            </a:r>
            <a:r>
              <a:rPr lang="en-US" altLang="zh-TW" dirty="0" err="1" smtClean="0">
                <a:solidFill>
                  <a:schemeClr val="tx1"/>
                </a:solidFill>
                <a:latin typeface="Arial" panose="020B0604020202020204" pitchFamily="34" charset="0"/>
              </a:rPr>
              <a:t>analyse</a:t>
            </a:r>
            <a:r>
              <a:rPr lang="en-US" altLang="zh-TW" dirty="0" smtClean="0">
                <a:solidFill>
                  <a:schemeClr val="tx1"/>
                </a:solidFill>
                <a:latin typeface="Arial" panose="020B0604020202020204" pitchFamily="34" charset="0"/>
              </a:rPr>
              <a:t> ratings with averaging.</a:t>
            </a:r>
          </a:p>
          <a:p>
            <a:pPr marL="223617" indent="-223617" defTabSz="899061" eaLnBrk="1" hangingPunct="1">
              <a:buFontTx/>
              <a:buChar char="•"/>
              <a:defRPr/>
            </a:pPr>
            <a:endParaRPr lang="en-US" altLang="zh-HK" b="1" dirty="0" smtClean="0">
              <a:solidFill>
                <a:schemeClr val="tx1"/>
              </a:solidFill>
              <a:latin typeface="Arial" panose="020B0604020202020204" pitchFamily="34" charset="0"/>
            </a:endParaRPr>
          </a:p>
          <a:p>
            <a:pPr marL="223617" indent="-223617" defTabSz="899061" eaLnBrk="1" hangingPunct="1">
              <a:defRPr/>
            </a:pPr>
            <a:r>
              <a:rPr lang="en-US" altLang="zh-TW" b="1" dirty="0" smtClean="0">
                <a:solidFill>
                  <a:schemeClr val="tx1"/>
                </a:solidFill>
                <a:latin typeface="Arial" panose="020B0604020202020204" pitchFamily="34" charset="0"/>
                <a:cs typeface="Arial" panose="020B0604020202020204" pitchFamily="34" charset="0"/>
              </a:rPr>
              <a:t>Instructions:</a:t>
            </a:r>
          </a:p>
          <a:p>
            <a:pPr marL="223617" indent="-223617" defTabSz="899061" eaLnBrk="1" hangingPunct="1">
              <a:buFont typeface="Calibri" panose="020F0502020204030204" pitchFamily="34" charset="0"/>
              <a:buAutoNum type="arabicPeriod"/>
              <a:defRPr/>
            </a:pPr>
            <a:r>
              <a:rPr lang="en-US" altLang="zh-TW" dirty="0" smtClean="0">
                <a:solidFill>
                  <a:schemeClr val="tx1"/>
                </a:solidFill>
                <a:latin typeface="Arial" panose="020B0604020202020204" pitchFamily="34" charset="0"/>
              </a:rPr>
              <a:t>Teacher presents the slide explaining that a different technique (i.e. ‘averaging’) can be used to </a:t>
            </a:r>
            <a:r>
              <a:rPr lang="en-US" altLang="zh-TW" dirty="0" err="1" smtClean="0">
                <a:solidFill>
                  <a:schemeClr val="tx1"/>
                </a:solidFill>
                <a:latin typeface="Arial" panose="020B0604020202020204" pitchFamily="34" charset="0"/>
              </a:rPr>
              <a:t>analyse</a:t>
            </a:r>
            <a:r>
              <a:rPr lang="en-US" altLang="zh-TW" dirty="0" smtClean="0">
                <a:solidFill>
                  <a:schemeClr val="tx1"/>
                </a:solidFill>
                <a:latin typeface="Arial" panose="020B0604020202020204" pitchFamily="34" charset="0"/>
              </a:rPr>
              <a:t> the same data set  (responses) stated on the left column for the question</a:t>
            </a:r>
            <a:r>
              <a:rPr lang="en-US" altLang="zh-TW" b="1" dirty="0" smtClean="0">
                <a:solidFill>
                  <a:schemeClr val="tx1"/>
                </a:solidFill>
                <a:latin typeface="Arial" panose="020B0604020202020204" pitchFamily="34" charset="0"/>
              </a:rPr>
              <a:t>: “</a:t>
            </a:r>
            <a:r>
              <a:rPr lang="en-US" altLang="zh-TW" b="1" dirty="0" smtClean="0">
                <a:solidFill>
                  <a:schemeClr val="tx1"/>
                </a:solidFill>
                <a:effectLst>
                  <a:outerShdw blurRad="38100" dist="38100" dir="2700000" algn="tl">
                    <a:srgbClr val="C0C0C0"/>
                  </a:outerShdw>
                </a:effectLst>
                <a:latin typeface="Arial" panose="020B0604020202020204" pitchFamily="34" charset="0"/>
              </a:rPr>
              <a:t>Name of the product</a:t>
            </a:r>
            <a:r>
              <a:rPr lang="zh-TW" altLang="en-US" b="1" dirty="0" smtClean="0">
                <a:solidFill>
                  <a:schemeClr val="tx1"/>
                </a:solidFill>
                <a:latin typeface="Arial" panose="020B0604020202020204" pitchFamily="34" charset="0"/>
              </a:rPr>
              <a:t>” </a:t>
            </a:r>
            <a:r>
              <a:rPr lang="en-US" altLang="zh-TW" b="1" dirty="0" smtClean="0">
                <a:solidFill>
                  <a:schemeClr val="tx1"/>
                </a:solidFill>
                <a:latin typeface="Arial" panose="020B0604020202020204" pitchFamily="34" charset="0"/>
              </a:rPr>
              <a:t>is a factor affecting your purchase.</a:t>
            </a:r>
          </a:p>
          <a:p>
            <a:pPr marL="223617" indent="-223617" defTabSz="899061" eaLnBrk="1" hangingPunct="1">
              <a:buFont typeface="Calibri" panose="020F0502020204030204" pitchFamily="34" charset="0"/>
              <a:buAutoNum type="arabicPeriod"/>
              <a:defRPr/>
            </a:pPr>
            <a:r>
              <a:rPr lang="en-US" altLang="zh-TW" dirty="0" smtClean="0">
                <a:solidFill>
                  <a:schemeClr val="tx1"/>
                </a:solidFill>
                <a:latin typeface="Arial" panose="020B0604020202020204" pitchFamily="34" charset="0"/>
              </a:rPr>
              <a:t>The average rating is calculated as shown on the slide.</a:t>
            </a:r>
          </a:p>
        </p:txBody>
      </p:sp>
    </p:spTree>
    <p:extLst>
      <p:ext uri="{BB962C8B-B14F-4D97-AF65-F5344CB8AC3E}">
        <p14:creationId xmlns:p14="http://schemas.microsoft.com/office/powerpoint/2010/main" val="190655383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lvl1pPr defTabSz="9128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28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28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BC282390-0AD4-40CF-A64F-F37B0CCAEEBC}" type="slidenum">
              <a:rPr lang="en-US" altLang="zh-TW" smtClean="0"/>
              <a:pPr>
                <a:spcBef>
                  <a:spcPct val="0"/>
                </a:spcBef>
              </a:pPr>
              <a:t>42</a:t>
            </a:fld>
            <a:endParaRPr lang="en-US" altLang="zh-TW" smtClean="0"/>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noFill/>
        </p:spPr>
        <p:txBody>
          <a:bodyPr/>
          <a:lstStyle/>
          <a:p>
            <a:pPr marL="222250" indent="-222250" defTabSz="898525" eaLnBrk="1" hangingPunct="1"/>
            <a:r>
              <a:rPr lang="en-US" altLang="zh-TW" b="1" dirty="0" smtClean="0">
                <a:solidFill>
                  <a:schemeClr val="tx1"/>
                </a:solidFill>
                <a:latin typeface="Arial" panose="020B0604020202020204" pitchFamily="34" charset="0"/>
              </a:rPr>
              <a:t>Extended Learning Activity</a:t>
            </a:r>
            <a:r>
              <a:rPr lang="zh-TW" altLang="en-US" b="1" dirty="0" smtClean="0">
                <a:solidFill>
                  <a:schemeClr val="tx1"/>
                </a:solidFill>
                <a:latin typeface="Arial" panose="020B0604020202020204" pitchFamily="34" charset="0"/>
              </a:rPr>
              <a:t> </a:t>
            </a:r>
            <a:r>
              <a:rPr lang="en-US" altLang="zh-TW" b="1" dirty="0" smtClean="0">
                <a:solidFill>
                  <a:schemeClr val="tx1"/>
                </a:solidFill>
                <a:latin typeface="Arial" panose="020B0604020202020204" pitchFamily="34" charset="0"/>
              </a:rPr>
              <a:t>(2</a:t>
            </a:r>
            <a:r>
              <a:rPr lang="en-US" altLang="zh-CN" b="1" dirty="0" smtClean="0">
                <a:solidFill>
                  <a:schemeClr val="tx1"/>
                </a:solidFill>
                <a:latin typeface="Arial" panose="020B0604020202020204" pitchFamily="34" charset="0"/>
              </a:rPr>
              <a:t>b</a:t>
            </a:r>
            <a:r>
              <a:rPr lang="en-US" altLang="zh-TW" b="1" dirty="0" smtClean="0">
                <a:solidFill>
                  <a:schemeClr val="tx1"/>
                </a:solidFill>
                <a:latin typeface="Arial" panose="020B0604020202020204" pitchFamily="34" charset="0"/>
              </a:rPr>
              <a:t>): </a:t>
            </a:r>
          </a:p>
          <a:p>
            <a:pPr marL="222250" indent="-222250" defTabSz="898525" eaLnBrk="1" hangingPunct="1"/>
            <a:endParaRPr lang="en-US" altLang="zh-TW" b="1" dirty="0" smtClean="0">
              <a:solidFill>
                <a:schemeClr val="tx1"/>
              </a:solidFill>
              <a:latin typeface="Arial" panose="020B0604020202020204" pitchFamily="34" charset="0"/>
              <a:cs typeface="Arial" panose="020B0604020202020204" pitchFamily="34" charset="0"/>
            </a:endParaRPr>
          </a:p>
          <a:p>
            <a:pPr marL="222250" indent="-222250" defTabSz="898525" eaLnBrk="1" hangingPunct="1"/>
            <a:r>
              <a:rPr lang="en-US" altLang="zh-TW" b="1" dirty="0" smtClean="0">
                <a:solidFill>
                  <a:schemeClr val="tx1"/>
                </a:solidFill>
                <a:latin typeface="Arial" panose="020B0604020202020204" pitchFamily="34" charset="0"/>
                <a:cs typeface="Arial" panose="020B0604020202020204" pitchFamily="34" charset="0"/>
              </a:rPr>
              <a:t>Instructions (cont’d):</a:t>
            </a:r>
          </a:p>
          <a:p>
            <a:pPr marL="222250" indent="-222250" defTabSz="898525" eaLnBrk="1" hangingPunct="1">
              <a:buFont typeface="Calibri" panose="020F0502020204030204" pitchFamily="34" charset="0"/>
              <a:buAutoNum type="arabicPeriod" startAt="3"/>
            </a:pPr>
            <a:r>
              <a:rPr lang="en-US" altLang="zh-TW" dirty="0" smtClean="0">
                <a:solidFill>
                  <a:schemeClr val="tx1"/>
                </a:solidFill>
                <a:latin typeface="Arial" panose="020B0604020202020204" pitchFamily="34" charset="0"/>
              </a:rPr>
              <a:t>Ask students to answer the two questions in Student Worksheet p.11 with the average rating.</a:t>
            </a:r>
          </a:p>
          <a:p>
            <a:pPr marL="222250" indent="-222250" defTabSz="898525" eaLnBrk="1" hangingPunct="1">
              <a:buFont typeface="Calibri" panose="020F0502020204030204" pitchFamily="34" charset="0"/>
              <a:buAutoNum type="arabicPeriod" startAt="3"/>
            </a:pPr>
            <a:r>
              <a:rPr lang="en-US" altLang="zh-TW" dirty="0" smtClean="0">
                <a:solidFill>
                  <a:schemeClr val="tx1"/>
                </a:solidFill>
                <a:latin typeface="Arial" panose="020B0604020202020204" pitchFamily="34" charset="0"/>
              </a:rPr>
              <a:t>Teacher may provide a hint to students by reminding them to compare the highest and lowest rating of the question with the average rating achieved.</a:t>
            </a:r>
          </a:p>
          <a:p>
            <a:pPr marL="222250" indent="-222250" defTabSz="898525" eaLnBrk="1" hangingPunct="1">
              <a:buFont typeface="Calibri" panose="020F0502020204030204" pitchFamily="34" charset="0"/>
              <a:buAutoNum type="arabicPeriod" startAt="3"/>
            </a:pPr>
            <a:r>
              <a:rPr lang="en-US" altLang="zh-TW" dirty="0" smtClean="0">
                <a:solidFill>
                  <a:schemeClr val="tx1"/>
                </a:solidFill>
                <a:latin typeface="Arial" panose="020B0604020202020204" pitchFamily="34" charset="0"/>
              </a:rPr>
              <a:t>Go to the next slide for the suggested answer and conclusion.</a:t>
            </a:r>
          </a:p>
        </p:txBody>
      </p:sp>
    </p:spTree>
    <p:extLst>
      <p:ext uri="{BB962C8B-B14F-4D97-AF65-F5344CB8AC3E}">
        <p14:creationId xmlns:p14="http://schemas.microsoft.com/office/powerpoint/2010/main" val="382872556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lvl1pPr defTabSz="9128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28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28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3D3F6919-FA70-429F-8FEA-CA6128BDFBB6}" type="slidenum">
              <a:rPr lang="en-US" altLang="zh-TW" smtClean="0"/>
              <a:pPr>
                <a:spcBef>
                  <a:spcPct val="0"/>
                </a:spcBef>
              </a:pPr>
              <a:t>43</a:t>
            </a:fld>
            <a:endParaRPr lang="en-US" altLang="zh-TW" smtClean="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p:spPr>
        <p:txBody>
          <a:bodyPr/>
          <a:lstStyle/>
          <a:p>
            <a:pPr eaLnBrk="1" hangingPunct="1"/>
            <a:r>
              <a:rPr lang="en-US" altLang="zh-TW" b="1" dirty="0" smtClean="0">
                <a:solidFill>
                  <a:schemeClr val="tx1"/>
                </a:solidFill>
                <a:latin typeface="Arial" panose="020B0604020202020204" pitchFamily="34" charset="0"/>
              </a:rPr>
              <a:t>Extended Learning Activity</a:t>
            </a:r>
            <a:r>
              <a:rPr lang="zh-TW" altLang="en-US" b="1" dirty="0" smtClean="0">
                <a:solidFill>
                  <a:schemeClr val="tx1"/>
                </a:solidFill>
                <a:latin typeface="Arial" panose="020B0604020202020204" pitchFamily="34" charset="0"/>
              </a:rPr>
              <a:t> </a:t>
            </a:r>
            <a:r>
              <a:rPr lang="en-US" altLang="zh-TW" b="1" dirty="0" smtClean="0">
                <a:solidFill>
                  <a:schemeClr val="tx1"/>
                </a:solidFill>
                <a:latin typeface="Arial" panose="020B0604020202020204" pitchFamily="34" charset="0"/>
              </a:rPr>
              <a:t>(2</a:t>
            </a:r>
            <a:r>
              <a:rPr lang="en-US" altLang="zh-CN" b="1" dirty="0" smtClean="0">
                <a:solidFill>
                  <a:schemeClr val="tx1"/>
                </a:solidFill>
                <a:latin typeface="Arial" panose="020B0604020202020204" pitchFamily="34" charset="0"/>
              </a:rPr>
              <a:t>b</a:t>
            </a:r>
            <a:r>
              <a:rPr lang="en-US" altLang="zh-TW" b="1" dirty="0" smtClean="0">
                <a:solidFill>
                  <a:schemeClr val="tx1"/>
                </a:solidFill>
                <a:latin typeface="Arial" panose="020B0604020202020204" pitchFamily="34" charset="0"/>
              </a:rPr>
              <a:t>): </a:t>
            </a:r>
          </a:p>
          <a:p>
            <a:pPr eaLnBrk="1" hangingPunct="1"/>
            <a:endParaRPr lang="en-US" altLang="zh-TW" b="1" dirty="0" smtClean="0">
              <a:solidFill>
                <a:schemeClr val="tx1"/>
              </a:solidFill>
              <a:latin typeface="Arial" panose="020B0604020202020204" pitchFamily="34" charset="0"/>
            </a:endParaRPr>
          </a:p>
          <a:p>
            <a:pPr eaLnBrk="1" hangingPunct="1"/>
            <a:r>
              <a:rPr lang="en-US" altLang="zh-TW" b="1" dirty="0" smtClean="0">
                <a:solidFill>
                  <a:schemeClr val="tx1"/>
                </a:solidFill>
                <a:latin typeface="Arial" panose="020B0604020202020204" pitchFamily="34" charset="0"/>
              </a:rPr>
              <a:t>Answer and Conclusion</a:t>
            </a:r>
          </a:p>
          <a:p>
            <a:pPr eaLnBrk="1" hangingPunct="1"/>
            <a:r>
              <a:rPr lang="en-US" altLang="zh-TW" dirty="0" smtClean="0">
                <a:solidFill>
                  <a:schemeClr val="tx1"/>
                </a:solidFill>
                <a:latin typeface="Arial" panose="020B0604020202020204" pitchFamily="34" charset="0"/>
              </a:rPr>
              <a:t>Teacher shows the answers to students and explain to them how to </a:t>
            </a:r>
            <a:r>
              <a:rPr lang="en-US" altLang="zh-TW" dirty="0" err="1" smtClean="0">
                <a:solidFill>
                  <a:schemeClr val="tx1"/>
                </a:solidFill>
                <a:latin typeface="Arial" panose="020B0604020202020204" pitchFamily="34" charset="0"/>
              </a:rPr>
              <a:t>analyse</a:t>
            </a:r>
            <a:r>
              <a:rPr lang="en-US" altLang="zh-TW" dirty="0" smtClean="0">
                <a:solidFill>
                  <a:schemeClr val="tx1"/>
                </a:solidFill>
                <a:latin typeface="Arial" panose="020B0604020202020204" pitchFamily="34" charset="0"/>
              </a:rPr>
              <a:t> the ratings with Averaging.</a:t>
            </a:r>
          </a:p>
          <a:p>
            <a:pPr eaLnBrk="1" hangingPunct="1"/>
            <a:endParaRPr lang="en-US" altLang="zh-HK" b="1" dirty="0" smtClean="0">
              <a:latin typeface="Arial" panose="020B0604020202020204" pitchFamily="34" charset="0"/>
            </a:endParaRPr>
          </a:p>
        </p:txBody>
      </p:sp>
    </p:spTree>
    <p:extLst>
      <p:ext uri="{BB962C8B-B14F-4D97-AF65-F5344CB8AC3E}">
        <p14:creationId xmlns:p14="http://schemas.microsoft.com/office/powerpoint/2010/main" val="392349536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lvl1pPr defTabSz="9128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28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28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CC9AC2B5-9F63-42B4-A400-0751A2E2DA92}" type="slidenum">
              <a:rPr lang="en-US" altLang="zh-TW" smtClean="0"/>
              <a:pPr>
                <a:spcBef>
                  <a:spcPct val="0"/>
                </a:spcBef>
              </a:pPr>
              <a:t>44</a:t>
            </a:fld>
            <a:endParaRPr lang="en-US" altLang="zh-TW" smtClean="0"/>
          </a:p>
        </p:txBody>
      </p:sp>
      <p:sp>
        <p:nvSpPr>
          <p:cNvPr id="114691" name="Rectangle 2"/>
          <p:cNvSpPr>
            <a:spLocks noGrp="1" noRot="1" noChangeAspect="1" noChangeArrowheads="1" noTextEdit="1"/>
          </p:cNvSpPr>
          <p:nvPr>
            <p:ph type="sldImg"/>
          </p:nvPr>
        </p:nvSpPr>
        <p:spPr>
          <a:ln/>
        </p:spPr>
      </p:sp>
      <p:sp>
        <p:nvSpPr>
          <p:cNvPr id="114692" name="Rectangle 3"/>
          <p:cNvSpPr>
            <a:spLocks noGrp="1" noChangeArrowheads="1"/>
          </p:cNvSpPr>
          <p:nvPr>
            <p:ph type="body" idx="1"/>
          </p:nvPr>
        </p:nvSpPr>
        <p:spPr>
          <a:noFill/>
        </p:spPr>
        <p:txBody>
          <a:bodyPr/>
          <a:lstStyle/>
          <a:p>
            <a:pPr marL="222250" indent="-222250" defTabSz="898525" eaLnBrk="1" hangingPunct="1"/>
            <a:r>
              <a:rPr lang="en-US" altLang="zh-TW" b="1" dirty="0" smtClean="0">
                <a:solidFill>
                  <a:schemeClr val="tx1"/>
                </a:solidFill>
                <a:latin typeface="Arial" panose="020B0604020202020204" pitchFamily="34" charset="0"/>
              </a:rPr>
              <a:t>Extended Learning Activity</a:t>
            </a:r>
            <a:r>
              <a:rPr lang="zh-TW" altLang="en-US" b="1" dirty="0" smtClean="0">
                <a:solidFill>
                  <a:schemeClr val="tx1"/>
                </a:solidFill>
                <a:latin typeface="Arial" panose="020B0604020202020204" pitchFamily="34" charset="0"/>
              </a:rPr>
              <a:t> </a:t>
            </a:r>
            <a:r>
              <a:rPr lang="en-US" altLang="zh-TW" b="1" dirty="0" smtClean="0">
                <a:solidFill>
                  <a:schemeClr val="tx1"/>
                </a:solidFill>
                <a:latin typeface="Arial" panose="020B0604020202020204" pitchFamily="34" charset="0"/>
              </a:rPr>
              <a:t>(2c): </a:t>
            </a:r>
          </a:p>
          <a:p>
            <a:pPr marL="222250" indent="-222250" defTabSz="898525" eaLnBrk="1" hangingPunct="1"/>
            <a:endParaRPr lang="en-US" altLang="zh-TW" b="1" dirty="0" smtClean="0">
              <a:solidFill>
                <a:schemeClr val="tx1"/>
              </a:solidFill>
              <a:latin typeface="Arial" panose="020B0604020202020204" pitchFamily="34" charset="0"/>
              <a:cs typeface="Arial" panose="020B0604020202020204" pitchFamily="34" charset="0"/>
            </a:endParaRPr>
          </a:p>
          <a:p>
            <a:pPr marL="222250" indent="-222250" defTabSz="898525" eaLnBrk="1" hangingPunct="1">
              <a:lnSpc>
                <a:spcPct val="110000"/>
              </a:lnSpc>
            </a:pPr>
            <a:r>
              <a:rPr lang="en-US" altLang="zh-TW" b="1" dirty="0" smtClean="0">
                <a:solidFill>
                  <a:schemeClr val="tx1"/>
                </a:solidFill>
                <a:latin typeface="Arial" panose="020B0604020202020204" pitchFamily="34" charset="0"/>
                <a:cs typeface="Arial" panose="020B0604020202020204" pitchFamily="34" charset="0"/>
              </a:rPr>
              <a:t>Learning Objectives:</a:t>
            </a:r>
          </a:p>
          <a:p>
            <a:pPr defTabSz="898525" eaLnBrk="1" hangingPunct="1">
              <a:lnSpc>
                <a:spcPct val="85000"/>
              </a:lnSpc>
              <a:buSzPct val="75000"/>
            </a:pPr>
            <a:r>
              <a:rPr lang="en-US" altLang="zh-TW" dirty="0" smtClean="0">
                <a:solidFill>
                  <a:schemeClr val="tx1"/>
                </a:solidFill>
                <a:latin typeface="Arial" panose="020B0604020202020204" pitchFamily="34" charset="0"/>
              </a:rPr>
              <a:t>To </a:t>
            </a:r>
            <a:r>
              <a:rPr lang="en-US" altLang="zh-TW" dirty="0" err="1" smtClean="0">
                <a:solidFill>
                  <a:schemeClr val="tx1"/>
                </a:solidFill>
                <a:latin typeface="Arial" panose="020B0604020202020204" pitchFamily="34" charset="0"/>
              </a:rPr>
              <a:t>analyse</a:t>
            </a:r>
            <a:r>
              <a:rPr lang="en-US" altLang="zh-TW" dirty="0" smtClean="0">
                <a:solidFill>
                  <a:schemeClr val="tx1"/>
                </a:solidFill>
                <a:latin typeface="Arial" panose="020B0604020202020204" pitchFamily="34" charset="0"/>
              </a:rPr>
              <a:t> survey results of different questions presented in crosstab tables.</a:t>
            </a:r>
          </a:p>
          <a:p>
            <a:pPr marL="222250" indent="-222250" defTabSz="898525" eaLnBrk="1" hangingPunct="1"/>
            <a:endParaRPr lang="en-US" altLang="zh-HK" b="1" dirty="0" smtClean="0">
              <a:solidFill>
                <a:schemeClr val="tx1"/>
              </a:solidFill>
              <a:latin typeface="Arial" panose="020B0604020202020204" pitchFamily="34" charset="0"/>
            </a:endParaRPr>
          </a:p>
          <a:p>
            <a:pPr marL="222250" indent="-222250" defTabSz="898525" eaLnBrk="1" hangingPunct="1"/>
            <a:r>
              <a:rPr lang="en-US" altLang="zh-TW" b="1" dirty="0" smtClean="0">
                <a:solidFill>
                  <a:schemeClr val="tx1"/>
                </a:solidFill>
                <a:latin typeface="Arial" panose="020B0604020202020204" pitchFamily="34" charset="0"/>
                <a:cs typeface="Arial" panose="020B0604020202020204" pitchFamily="34" charset="0"/>
              </a:rPr>
              <a:t>Instructions:</a:t>
            </a:r>
          </a:p>
          <a:p>
            <a:pPr marL="222250" indent="-222250" defTabSz="898525" eaLnBrk="1" hangingPunct="1">
              <a:buFont typeface="Calibri" panose="020F0502020204030204" pitchFamily="34" charset="0"/>
              <a:buAutoNum type="arabicPeriod"/>
            </a:pPr>
            <a:r>
              <a:rPr lang="en-US" altLang="zh-TW" dirty="0" smtClean="0">
                <a:solidFill>
                  <a:schemeClr val="tx1"/>
                </a:solidFill>
                <a:latin typeface="Arial" panose="020B0604020202020204" pitchFamily="34" charset="0"/>
              </a:rPr>
              <a:t>Teacher presents the slide explaining that using crosstab tables can explore the relationships between the variables of two different questions, e.g. Question 1 (Gender) and Question 2 (last time the product was bought).</a:t>
            </a:r>
          </a:p>
        </p:txBody>
      </p:sp>
    </p:spTree>
    <p:extLst>
      <p:ext uri="{BB962C8B-B14F-4D97-AF65-F5344CB8AC3E}">
        <p14:creationId xmlns:p14="http://schemas.microsoft.com/office/powerpoint/2010/main" val="342312153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lvl1pPr defTabSz="9128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28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28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05E6D6F2-7FDB-4F42-8547-E5AC48578CEA}" type="slidenum">
              <a:rPr lang="en-US" altLang="zh-TW" smtClean="0"/>
              <a:pPr>
                <a:spcBef>
                  <a:spcPct val="0"/>
                </a:spcBef>
              </a:pPr>
              <a:t>45</a:t>
            </a:fld>
            <a:endParaRPr lang="en-US" altLang="zh-TW" smtClean="0"/>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noFill/>
        </p:spPr>
        <p:txBody>
          <a:bodyPr/>
          <a:lstStyle/>
          <a:p>
            <a:pPr marL="222250" indent="-222250" defTabSz="898525" eaLnBrk="1" hangingPunct="1"/>
            <a:r>
              <a:rPr lang="en-US" altLang="zh-TW" b="1" dirty="0" smtClean="0">
                <a:solidFill>
                  <a:schemeClr val="tx1"/>
                </a:solidFill>
                <a:latin typeface="Arial" panose="020B0604020202020204" pitchFamily="34" charset="0"/>
              </a:rPr>
              <a:t>Extended Learning Activity</a:t>
            </a:r>
            <a:r>
              <a:rPr lang="zh-TW" altLang="en-US" b="1" dirty="0" smtClean="0">
                <a:solidFill>
                  <a:schemeClr val="tx1"/>
                </a:solidFill>
                <a:latin typeface="Arial" panose="020B0604020202020204" pitchFamily="34" charset="0"/>
              </a:rPr>
              <a:t> </a:t>
            </a:r>
            <a:r>
              <a:rPr lang="en-US" altLang="zh-TW" b="1" dirty="0" smtClean="0">
                <a:solidFill>
                  <a:schemeClr val="tx1"/>
                </a:solidFill>
                <a:latin typeface="Arial" panose="020B0604020202020204" pitchFamily="34" charset="0"/>
              </a:rPr>
              <a:t>(2</a:t>
            </a:r>
            <a:r>
              <a:rPr lang="en-US" altLang="zh-CN" b="1" dirty="0" smtClean="0">
                <a:solidFill>
                  <a:schemeClr val="tx1"/>
                </a:solidFill>
                <a:latin typeface="Arial" panose="020B0604020202020204" pitchFamily="34" charset="0"/>
              </a:rPr>
              <a:t>c</a:t>
            </a:r>
            <a:r>
              <a:rPr lang="en-US" altLang="zh-TW" b="1" dirty="0" smtClean="0">
                <a:solidFill>
                  <a:schemeClr val="tx1"/>
                </a:solidFill>
                <a:latin typeface="Arial" panose="020B0604020202020204" pitchFamily="34" charset="0"/>
              </a:rPr>
              <a:t>): </a:t>
            </a:r>
          </a:p>
          <a:p>
            <a:pPr marL="222250" indent="-222250" defTabSz="898525" eaLnBrk="1" hangingPunct="1"/>
            <a:endParaRPr lang="en-US" altLang="zh-TW" b="1" dirty="0" smtClean="0">
              <a:solidFill>
                <a:schemeClr val="tx1"/>
              </a:solidFill>
              <a:latin typeface="Arial" panose="020B0604020202020204" pitchFamily="34" charset="0"/>
              <a:cs typeface="Arial" panose="020B0604020202020204" pitchFamily="34" charset="0"/>
            </a:endParaRPr>
          </a:p>
          <a:p>
            <a:pPr marL="222250" indent="-222250" defTabSz="898525" eaLnBrk="1" hangingPunct="1"/>
            <a:r>
              <a:rPr lang="en-US" altLang="zh-TW" b="1" dirty="0" smtClean="0">
                <a:solidFill>
                  <a:schemeClr val="tx1"/>
                </a:solidFill>
                <a:latin typeface="Arial" panose="020B0604020202020204" pitchFamily="34" charset="0"/>
                <a:cs typeface="Arial" panose="020B0604020202020204" pitchFamily="34" charset="0"/>
              </a:rPr>
              <a:t>Instructions (cont’d):</a:t>
            </a:r>
          </a:p>
          <a:p>
            <a:pPr marL="222250" indent="-222250" defTabSz="898525" eaLnBrk="1" hangingPunct="1">
              <a:buFont typeface="Calibri" panose="020F0502020204030204" pitchFamily="34" charset="0"/>
              <a:buAutoNum type="arabicPeriod" startAt="2"/>
            </a:pPr>
            <a:r>
              <a:rPr lang="en-US" altLang="zh-TW" dirty="0" smtClean="0">
                <a:solidFill>
                  <a:schemeClr val="tx1"/>
                </a:solidFill>
                <a:latin typeface="Arial" panose="020B0604020202020204" pitchFamily="34" charset="0"/>
              </a:rPr>
              <a:t>Ask students to discuss in their groups and answer the above two questions based on the research result of Student Worksheet p.12.</a:t>
            </a:r>
          </a:p>
          <a:p>
            <a:pPr marL="222250" indent="-222250" defTabSz="898525" eaLnBrk="1" hangingPunct="1">
              <a:buFont typeface="Calibri" panose="020F0502020204030204" pitchFamily="34" charset="0"/>
              <a:buAutoNum type="arabicPeriod" startAt="2"/>
            </a:pPr>
            <a:r>
              <a:rPr lang="en-US" altLang="zh-TW" dirty="0" smtClean="0">
                <a:solidFill>
                  <a:schemeClr val="tx1"/>
                </a:solidFill>
                <a:latin typeface="Arial" panose="020B0604020202020204" pitchFamily="34" charset="0"/>
              </a:rPr>
              <a:t>Go to the next slide for the conclusion.</a:t>
            </a:r>
          </a:p>
        </p:txBody>
      </p:sp>
    </p:spTree>
    <p:extLst>
      <p:ext uri="{BB962C8B-B14F-4D97-AF65-F5344CB8AC3E}">
        <p14:creationId xmlns:p14="http://schemas.microsoft.com/office/powerpoint/2010/main" val="300910107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lvl1pPr defTabSz="9128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28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28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BBCC21EE-8823-4740-90B9-8F52313DA7C7}" type="slidenum">
              <a:rPr lang="en-US" altLang="zh-TW" smtClean="0"/>
              <a:pPr>
                <a:spcBef>
                  <a:spcPct val="0"/>
                </a:spcBef>
              </a:pPr>
              <a:t>46</a:t>
            </a:fld>
            <a:endParaRPr lang="en-US" altLang="zh-TW"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noFill/>
        </p:spPr>
        <p:txBody>
          <a:bodyPr/>
          <a:lstStyle/>
          <a:p>
            <a:pPr eaLnBrk="1" hangingPunct="1"/>
            <a:r>
              <a:rPr lang="en-US" altLang="zh-TW" b="1" dirty="0" smtClean="0">
                <a:solidFill>
                  <a:schemeClr val="tx1"/>
                </a:solidFill>
                <a:latin typeface="Arial" panose="020B0604020202020204" pitchFamily="34" charset="0"/>
              </a:rPr>
              <a:t>Extended Learning Activity</a:t>
            </a:r>
            <a:r>
              <a:rPr lang="zh-TW" altLang="en-US" b="1" dirty="0" smtClean="0">
                <a:solidFill>
                  <a:schemeClr val="tx1"/>
                </a:solidFill>
                <a:latin typeface="Arial" panose="020B0604020202020204" pitchFamily="34" charset="0"/>
              </a:rPr>
              <a:t> </a:t>
            </a:r>
            <a:r>
              <a:rPr lang="en-US" altLang="zh-TW" b="1" dirty="0" smtClean="0">
                <a:solidFill>
                  <a:schemeClr val="tx1"/>
                </a:solidFill>
                <a:latin typeface="Arial" panose="020B0604020202020204" pitchFamily="34" charset="0"/>
              </a:rPr>
              <a:t>(2c): </a:t>
            </a:r>
          </a:p>
          <a:p>
            <a:pPr eaLnBrk="1" hangingPunct="1"/>
            <a:endParaRPr lang="en-US" altLang="zh-TW" b="1" dirty="0" smtClean="0">
              <a:solidFill>
                <a:schemeClr val="tx1"/>
              </a:solidFill>
              <a:latin typeface="Arial" panose="020B0604020202020204" pitchFamily="34" charset="0"/>
            </a:endParaRPr>
          </a:p>
          <a:p>
            <a:pPr eaLnBrk="1" hangingPunct="1"/>
            <a:r>
              <a:rPr lang="en-US" altLang="zh-TW" b="1" dirty="0" smtClean="0">
                <a:solidFill>
                  <a:schemeClr val="tx1"/>
                </a:solidFill>
                <a:latin typeface="Arial" panose="020B0604020202020204" pitchFamily="34" charset="0"/>
              </a:rPr>
              <a:t>Conclusion</a:t>
            </a:r>
          </a:p>
          <a:p>
            <a:pPr eaLnBrk="1" hangingPunct="1">
              <a:buFont typeface="Calibri" panose="020F0502020204030204" pitchFamily="34" charset="0"/>
              <a:buNone/>
            </a:pPr>
            <a:r>
              <a:rPr lang="en-US" altLang="zh-TW" dirty="0" smtClean="0">
                <a:solidFill>
                  <a:schemeClr val="tx1"/>
                </a:solidFill>
                <a:latin typeface="Arial" panose="020B0604020202020204" pitchFamily="34" charset="0"/>
              </a:rPr>
              <a:t>Teacher shows the answer and helps students understand how to </a:t>
            </a:r>
            <a:r>
              <a:rPr lang="en-US" altLang="zh-TW" dirty="0" err="1" smtClean="0">
                <a:solidFill>
                  <a:schemeClr val="tx1"/>
                </a:solidFill>
                <a:latin typeface="Arial" panose="020B0604020202020204" pitchFamily="34" charset="0"/>
              </a:rPr>
              <a:t>analyse</a:t>
            </a:r>
            <a:r>
              <a:rPr lang="en-US" altLang="zh-TW" dirty="0" smtClean="0">
                <a:solidFill>
                  <a:schemeClr val="tx1"/>
                </a:solidFill>
                <a:latin typeface="Arial" panose="020B0604020202020204" pitchFamily="34" charset="0"/>
              </a:rPr>
              <a:t> the data from different questions in crosstab tables.</a:t>
            </a:r>
          </a:p>
        </p:txBody>
      </p:sp>
    </p:spTree>
    <p:extLst>
      <p:ext uri="{BB962C8B-B14F-4D97-AF65-F5344CB8AC3E}">
        <p14:creationId xmlns:p14="http://schemas.microsoft.com/office/powerpoint/2010/main" val="409368053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lvl1pPr defTabSz="9128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28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28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B893A6A1-4435-46E0-B9AB-26E74241D502}" type="slidenum">
              <a:rPr lang="en-US" altLang="zh-TW" smtClean="0"/>
              <a:pPr>
                <a:spcBef>
                  <a:spcPct val="0"/>
                </a:spcBef>
              </a:pPr>
              <a:t>47</a:t>
            </a:fld>
            <a:endParaRPr lang="en-US" altLang="zh-TW" smtClean="0"/>
          </a:p>
        </p:txBody>
      </p:sp>
      <p:sp>
        <p:nvSpPr>
          <p:cNvPr id="120835" name="Rectangle 2"/>
          <p:cNvSpPr>
            <a:spLocks noGrp="1" noRot="1" noChangeAspect="1" noChangeArrowheads="1" noTextEdit="1"/>
          </p:cNvSpPr>
          <p:nvPr>
            <p:ph type="sldImg"/>
          </p:nvPr>
        </p:nvSpPr>
        <p:spPr>
          <a:ln/>
        </p:spPr>
      </p:sp>
      <p:sp>
        <p:nvSpPr>
          <p:cNvPr id="120836" name="Rectangle 3"/>
          <p:cNvSpPr>
            <a:spLocks noGrp="1" noChangeArrowheads="1"/>
          </p:cNvSpPr>
          <p:nvPr>
            <p:ph type="body" idx="1"/>
          </p:nvPr>
        </p:nvSpPr>
        <p:spPr>
          <a:noFill/>
        </p:spPr>
        <p:txBody>
          <a:bodyPr/>
          <a:lstStyle/>
          <a:p>
            <a:pPr defTabSz="898525" eaLnBrk="1" hangingPunct="1"/>
            <a:r>
              <a:rPr lang="en-US" altLang="zh-TW" b="1" dirty="0" smtClean="0">
                <a:solidFill>
                  <a:schemeClr val="tx1"/>
                </a:solidFill>
                <a:latin typeface="Arial" panose="020B0604020202020204" pitchFamily="34" charset="0"/>
              </a:rPr>
              <a:t>Step 6:</a:t>
            </a:r>
          </a:p>
          <a:p>
            <a:pPr defTabSz="898525" eaLnBrk="1" hangingPunct="1">
              <a:buSzPct val="75000"/>
            </a:pPr>
            <a:r>
              <a:rPr lang="en-US" altLang="zh-TW" dirty="0" smtClean="0">
                <a:solidFill>
                  <a:schemeClr val="tx1"/>
                </a:solidFill>
                <a:latin typeface="Arial" panose="020B0604020202020204" pitchFamily="34" charset="0"/>
              </a:rPr>
              <a:t>Teacher explains how to prepare a report based on research results:</a:t>
            </a:r>
          </a:p>
          <a:p>
            <a:pPr defTabSz="898525" eaLnBrk="1" hangingPunct="1">
              <a:buSzPct val="75000"/>
            </a:pPr>
            <a:endParaRPr lang="en-US" altLang="zh-TW" dirty="0" smtClean="0">
              <a:solidFill>
                <a:schemeClr val="tx1"/>
              </a:solidFill>
              <a:latin typeface="Arial" panose="020B0604020202020204" pitchFamily="34" charset="0"/>
            </a:endParaRPr>
          </a:p>
          <a:p>
            <a:pPr defTabSz="898525" eaLnBrk="1" hangingPunct="1">
              <a:buSzPct val="75000"/>
            </a:pPr>
            <a:r>
              <a:rPr lang="en-US" altLang="zh-TW" dirty="0" smtClean="0">
                <a:solidFill>
                  <a:schemeClr val="tx1"/>
                </a:solidFill>
                <a:latin typeface="Arial" panose="020B0604020202020204" pitchFamily="34" charset="0"/>
              </a:rPr>
              <a:t>(1) </a:t>
            </a:r>
            <a:r>
              <a:rPr lang="en-US" altLang="zh-TW" dirty="0" err="1" smtClean="0">
                <a:solidFill>
                  <a:schemeClr val="tx1"/>
                </a:solidFill>
                <a:latin typeface="Arial" panose="020B0604020202020204" pitchFamily="34" charset="0"/>
              </a:rPr>
              <a:t>Summarising</a:t>
            </a:r>
            <a:r>
              <a:rPr lang="en-US" altLang="zh-TW" dirty="0" smtClean="0">
                <a:solidFill>
                  <a:schemeClr val="tx1"/>
                </a:solidFill>
                <a:latin typeface="Arial" panose="020B0604020202020204" pitchFamily="34" charset="0"/>
              </a:rPr>
              <a:t> the research findings; and </a:t>
            </a:r>
          </a:p>
          <a:p>
            <a:pPr defTabSz="898525" eaLnBrk="1" hangingPunct="1">
              <a:buSzPct val="75000"/>
            </a:pPr>
            <a:r>
              <a:rPr lang="en-US" altLang="zh-TW" dirty="0" smtClean="0">
                <a:solidFill>
                  <a:schemeClr val="tx1"/>
                </a:solidFill>
                <a:latin typeface="Arial" panose="020B0604020202020204" pitchFamily="34" charset="0"/>
              </a:rPr>
              <a:t>(2) Making recommendations in response to the marketing research</a:t>
            </a:r>
            <a:r>
              <a:rPr lang="en-US" altLang="zh-TW" baseline="0" dirty="0" smtClean="0">
                <a:solidFill>
                  <a:schemeClr val="tx1"/>
                </a:solidFill>
                <a:latin typeface="Arial" panose="020B0604020202020204" pitchFamily="34" charset="0"/>
              </a:rPr>
              <a:t> objective(s)</a:t>
            </a:r>
            <a:r>
              <a:rPr lang="en-US" altLang="zh-TW" dirty="0" smtClean="0">
                <a:solidFill>
                  <a:schemeClr val="tx1"/>
                </a:solidFill>
                <a:latin typeface="Arial" panose="020B0604020202020204" pitchFamily="34" charset="0"/>
              </a:rPr>
              <a:t> based on the findings.</a:t>
            </a:r>
          </a:p>
          <a:p>
            <a:pPr defTabSz="898525" eaLnBrk="1" hangingPunct="1">
              <a:buSzPct val="75000"/>
            </a:pPr>
            <a:endParaRPr lang="en-US" altLang="zh-TW" dirty="0" smtClean="0">
              <a:solidFill>
                <a:schemeClr val="tx1"/>
              </a:solidFill>
              <a:latin typeface="Arial" panose="020B0604020202020204" pitchFamily="34" charset="0"/>
            </a:endParaRPr>
          </a:p>
          <a:p>
            <a:pPr defTabSz="898525" eaLnBrk="1" hangingPunct="1"/>
            <a:r>
              <a:rPr lang="en-US" altLang="zh-TW" dirty="0" smtClean="0">
                <a:solidFill>
                  <a:schemeClr val="tx1"/>
                </a:solidFill>
                <a:latin typeface="Arial" panose="020B0604020202020204" pitchFamily="34" charset="0"/>
              </a:rPr>
              <a:t>Go to the next slide to start Extended Learning Activity 3 (optional) (Student Worksheet p.13).</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lvl1pPr defTabSz="9128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28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28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9634D878-09D9-454B-888D-1A56980A9506}" type="slidenum">
              <a:rPr lang="en-US" altLang="zh-TW" smtClean="0"/>
              <a:pPr>
                <a:spcBef>
                  <a:spcPct val="0"/>
                </a:spcBef>
              </a:pPr>
              <a:t>48</a:t>
            </a:fld>
            <a:endParaRPr lang="en-US" altLang="zh-TW"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p:spPr>
        <p:txBody>
          <a:bodyPr/>
          <a:lstStyle/>
          <a:p>
            <a:pPr marL="222250" indent="-222250" eaLnBrk="1" hangingPunct="1"/>
            <a:r>
              <a:rPr lang="en-US" altLang="zh-TW" b="1" dirty="0" smtClean="0">
                <a:solidFill>
                  <a:schemeClr val="tx1"/>
                </a:solidFill>
                <a:latin typeface="Arial" panose="020B0604020202020204" pitchFamily="34" charset="0"/>
              </a:rPr>
              <a:t>Extended Learning Activity</a:t>
            </a:r>
            <a:r>
              <a:rPr lang="zh-TW" altLang="en-US" b="1" dirty="0" smtClean="0">
                <a:solidFill>
                  <a:schemeClr val="tx1"/>
                </a:solidFill>
                <a:latin typeface="Arial" panose="020B0604020202020204" pitchFamily="34" charset="0"/>
              </a:rPr>
              <a:t> </a:t>
            </a:r>
            <a:r>
              <a:rPr lang="en-US" altLang="zh-TW" b="1" dirty="0" smtClean="0">
                <a:solidFill>
                  <a:schemeClr val="tx1"/>
                </a:solidFill>
                <a:latin typeface="Arial" panose="020B0604020202020204" pitchFamily="34" charset="0"/>
              </a:rPr>
              <a:t>(3): </a:t>
            </a:r>
          </a:p>
          <a:p>
            <a:pPr marL="222250" indent="-222250" eaLnBrk="1" hangingPunct="1"/>
            <a:endParaRPr lang="en-US" altLang="zh-TW" b="1" dirty="0" smtClean="0">
              <a:solidFill>
                <a:schemeClr val="tx1"/>
              </a:solidFill>
              <a:latin typeface="Arial" panose="020B0604020202020204" pitchFamily="34" charset="0"/>
              <a:cs typeface="Arial" panose="020B0604020202020204" pitchFamily="34" charset="0"/>
            </a:endParaRPr>
          </a:p>
          <a:p>
            <a:pPr marL="222250" indent="-222250" eaLnBrk="1" hangingPunct="1"/>
            <a:r>
              <a:rPr lang="en-US" altLang="zh-TW" b="1" dirty="0" smtClean="0">
                <a:solidFill>
                  <a:schemeClr val="tx1"/>
                </a:solidFill>
                <a:latin typeface="Arial" panose="020B0604020202020204" pitchFamily="34" charset="0"/>
                <a:cs typeface="Arial" panose="020B0604020202020204" pitchFamily="34" charset="0"/>
              </a:rPr>
              <a:t>Learning Objectives:</a:t>
            </a:r>
          </a:p>
          <a:p>
            <a:pPr marL="222250" indent="-222250" eaLnBrk="1" hangingPunct="1">
              <a:lnSpc>
                <a:spcPct val="85000"/>
              </a:lnSpc>
              <a:buSzPct val="75000"/>
            </a:pPr>
            <a:r>
              <a:rPr kumimoji="0" lang="en-US" altLang="zh-CN" dirty="0" smtClean="0">
                <a:solidFill>
                  <a:schemeClr val="tx1"/>
                </a:solidFill>
                <a:latin typeface="Arial" panose="020B0604020202020204" pitchFamily="34" charset="0"/>
                <a:ea typeface="SimSun" panose="02010600030101010101" pitchFamily="2" charset="-122"/>
              </a:rPr>
              <a:t>To m</a:t>
            </a:r>
            <a:r>
              <a:rPr lang="en-US" altLang="zh-TW" dirty="0" smtClean="0">
                <a:solidFill>
                  <a:schemeClr val="tx1"/>
                </a:solidFill>
                <a:latin typeface="Arial" panose="020B0604020202020204" pitchFamily="34" charset="0"/>
              </a:rPr>
              <a:t>ake recommendations based on conclusions drawn from the</a:t>
            </a:r>
          </a:p>
          <a:p>
            <a:pPr marL="222250" indent="-222250" eaLnBrk="1" hangingPunct="1">
              <a:lnSpc>
                <a:spcPct val="85000"/>
              </a:lnSpc>
              <a:buSzPct val="75000"/>
            </a:pPr>
            <a:r>
              <a:rPr lang="en-US" altLang="zh-TW" dirty="0" smtClean="0">
                <a:solidFill>
                  <a:schemeClr val="tx1"/>
                </a:solidFill>
                <a:latin typeface="Arial" panose="020B0604020202020204" pitchFamily="34" charset="0"/>
              </a:rPr>
              <a:t>analysis.</a:t>
            </a:r>
          </a:p>
          <a:p>
            <a:pPr marL="222250" indent="-222250" eaLnBrk="1" hangingPunct="1"/>
            <a:endParaRPr lang="en-US" altLang="zh-HK" b="1" dirty="0" smtClean="0">
              <a:solidFill>
                <a:schemeClr val="tx1"/>
              </a:solidFill>
              <a:latin typeface="Arial" panose="020B0604020202020204" pitchFamily="34" charset="0"/>
            </a:endParaRPr>
          </a:p>
          <a:p>
            <a:pPr marL="222250" indent="-222250" eaLnBrk="1" hangingPunct="1"/>
            <a:r>
              <a:rPr lang="en-US" altLang="zh-TW" b="1" dirty="0" smtClean="0">
                <a:solidFill>
                  <a:schemeClr val="tx1"/>
                </a:solidFill>
                <a:latin typeface="Arial" panose="020B0604020202020204" pitchFamily="34" charset="0"/>
                <a:cs typeface="Arial" panose="020B0604020202020204" pitchFamily="34" charset="0"/>
              </a:rPr>
              <a:t>Instructions:</a:t>
            </a:r>
          </a:p>
          <a:p>
            <a:pPr marL="222250" indent="-222250" eaLnBrk="1" hangingPunct="1">
              <a:buFont typeface="Calibri" panose="020F0502020204030204" pitchFamily="34" charset="0"/>
              <a:buAutoNum type="arabicPeriod"/>
            </a:pPr>
            <a:r>
              <a:rPr lang="en-US" altLang="zh-TW" dirty="0" smtClean="0">
                <a:solidFill>
                  <a:schemeClr val="tx1"/>
                </a:solidFill>
                <a:latin typeface="Arial" panose="020B0604020202020204" pitchFamily="34" charset="0"/>
              </a:rPr>
              <a:t>Teacher </a:t>
            </a:r>
            <a:r>
              <a:rPr lang="en-US" altLang="zh-TW" dirty="0" err="1" smtClean="0">
                <a:solidFill>
                  <a:schemeClr val="tx1"/>
                </a:solidFill>
                <a:latin typeface="Arial" panose="020B0604020202020204" pitchFamily="34" charset="0"/>
              </a:rPr>
              <a:t>summarises</a:t>
            </a:r>
            <a:r>
              <a:rPr lang="en-US" altLang="zh-TW" dirty="0" smtClean="0">
                <a:solidFill>
                  <a:schemeClr val="tx1"/>
                </a:solidFill>
                <a:latin typeface="Arial" panose="020B0604020202020204" pitchFamily="34" charset="0"/>
              </a:rPr>
              <a:t> the research findings as shown in the slide, then asks students to make recommendations accordingly.</a:t>
            </a:r>
          </a:p>
          <a:p>
            <a:pPr marL="222250" indent="-222250" eaLnBrk="1" hangingPunct="1">
              <a:buFont typeface="Calibri" panose="020F0502020204030204" pitchFamily="34" charset="0"/>
              <a:buAutoNum type="arabicPeriod"/>
            </a:pPr>
            <a:r>
              <a:rPr lang="en-US" altLang="zh-TW" dirty="0" smtClean="0">
                <a:solidFill>
                  <a:schemeClr val="tx1"/>
                </a:solidFill>
                <a:latin typeface="Arial" panose="020B0604020202020204" pitchFamily="34" charset="0"/>
              </a:rPr>
              <a:t>Teacher may ask students to discuss with their group members and complete Student Worksheet  p.13.</a:t>
            </a:r>
          </a:p>
          <a:p>
            <a:pPr marL="222250" indent="-222250" eaLnBrk="1" hangingPunct="1">
              <a:buFont typeface="Calibri" panose="020F0502020204030204" pitchFamily="34" charset="0"/>
              <a:buAutoNum type="arabicPeriod" startAt="3"/>
            </a:pPr>
            <a:r>
              <a:rPr lang="en-US" altLang="zh-TW" dirty="0" smtClean="0">
                <a:solidFill>
                  <a:schemeClr val="tx1"/>
                </a:solidFill>
                <a:latin typeface="Arial" panose="020B0604020202020204" pitchFamily="34" charset="0"/>
              </a:rPr>
              <a:t>Go to the next slide for the suggested recommendations.</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p:spPr>
        <p:txBody>
          <a:bodyPr/>
          <a:lstStyle>
            <a:lvl1pPr defTabSz="9128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28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28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F7BC94D9-5A5C-4612-BC13-CB3C6B49D5F2}" type="slidenum">
              <a:rPr lang="en-US" altLang="zh-TW" smtClean="0"/>
              <a:pPr>
                <a:spcBef>
                  <a:spcPct val="0"/>
                </a:spcBef>
              </a:pPr>
              <a:t>49</a:t>
            </a:fld>
            <a:endParaRPr lang="en-US" altLang="zh-TW" smtClean="0"/>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noFill/>
        </p:spPr>
        <p:txBody>
          <a:bodyPr/>
          <a:lstStyle/>
          <a:p>
            <a:pPr eaLnBrk="1" hangingPunct="1"/>
            <a:r>
              <a:rPr lang="en-US" altLang="zh-TW" b="1" dirty="0" smtClean="0">
                <a:solidFill>
                  <a:schemeClr val="tx1"/>
                </a:solidFill>
                <a:latin typeface="Arial" panose="020B0604020202020204" pitchFamily="34" charset="0"/>
              </a:rPr>
              <a:t>Extended Learning Activity</a:t>
            </a:r>
            <a:r>
              <a:rPr lang="zh-TW" altLang="en-US" b="1" dirty="0" smtClean="0">
                <a:solidFill>
                  <a:schemeClr val="tx1"/>
                </a:solidFill>
                <a:latin typeface="Arial" panose="020B0604020202020204" pitchFamily="34" charset="0"/>
              </a:rPr>
              <a:t> </a:t>
            </a:r>
            <a:r>
              <a:rPr lang="en-US" altLang="zh-TW" b="1" dirty="0" smtClean="0">
                <a:solidFill>
                  <a:schemeClr val="tx1"/>
                </a:solidFill>
                <a:latin typeface="Arial" panose="020B0604020202020204" pitchFamily="34" charset="0"/>
              </a:rPr>
              <a:t>(3): </a:t>
            </a:r>
            <a:endParaRPr lang="en-US" altLang="zh-CN" b="1" dirty="0" smtClean="0">
              <a:solidFill>
                <a:schemeClr val="tx1"/>
              </a:solidFill>
              <a:latin typeface="Arial" panose="020B0604020202020204" pitchFamily="34" charset="0"/>
            </a:endParaRPr>
          </a:p>
          <a:p>
            <a:pPr eaLnBrk="1" hangingPunct="1"/>
            <a:endParaRPr lang="en-US" altLang="zh-TW" dirty="0" smtClean="0">
              <a:solidFill>
                <a:schemeClr val="tx1"/>
              </a:solidFill>
              <a:latin typeface="Arial" panose="020B0604020202020204" pitchFamily="34" charset="0"/>
            </a:endParaRPr>
          </a:p>
          <a:p>
            <a:pPr eaLnBrk="1" hangingPunct="1"/>
            <a:r>
              <a:rPr lang="en-US" altLang="zh-TW" dirty="0" smtClean="0">
                <a:solidFill>
                  <a:schemeClr val="tx1"/>
                </a:solidFill>
                <a:latin typeface="Arial" panose="020B0604020202020204" pitchFamily="34" charset="0"/>
              </a:rPr>
              <a:t>Teacher shows the recommendations and help them understand how these simple, but practical recommendations can help in making business decisions.</a:t>
            </a:r>
          </a:p>
          <a:p>
            <a:pPr eaLnBrk="1" hangingPunct="1">
              <a:buFont typeface="Calibri" panose="020F0502020204030204" pitchFamily="34" charset="0"/>
              <a:buNone/>
            </a:pPr>
            <a:endParaRPr lang="en-US" altLang="zh-TW" dirty="0" smtClean="0">
              <a:solidFill>
                <a:schemeClr val="tx1"/>
              </a:solidFill>
              <a:latin typeface="Arial" panose="020B0604020202020204" pitchFamily="34" charset="0"/>
            </a:endParaRPr>
          </a:p>
          <a:p>
            <a:pPr eaLnBrk="1" hangingPunct="1">
              <a:buFont typeface="Calibri" panose="020F0502020204030204" pitchFamily="34" charset="0"/>
              <a:buNone/>
            </a:pPr>
            <a:r>
              <a:rPr lang="en-US" altLang="zh-TW" dirty="0" smtClean="0">
                <a:solidFill>
                  <a:schemeClr val="tx1"/>
                </a:solidFill>
                <a:latin typeface="Arial" panose="020B0604020202020204" pitchFamily="34" charset="0"/>
              </a:rPr>
              <a:t>Ask students to work in groups, </a:t>
            </a:r>
            <a:r>
              <a:rPr lang="en-US" altLang="zh-TW" dirty="0" err="1" smtClean="0">
                <a:solidFill>
                  <a:schemeClr val="tx1"/>
                </a:solidFill>
                <a:latin typeface="Arial" panose="020B0604020202020204" pitchFamily="34" charset="0"/>
              </a:rPr>
              <a:t>summarise</a:t>
            </a:r>
            <a:r>
              <a:rPr lang="en-US" altLang="zh-TW" dirty="0" smtClean="0">
                <a:solidFill>
                  <a:schemeClr val="tx1"/>
                </a:solidFill>
                <a:latin typeface="Arial" panose="020B0604020202020204" pitchFamily="34" charset="0"/>
              </a:rPr>
              <a:t> their research findings and try to make a few recommendations based on their research findings.</a:t>
            </a:r>
          </a:p>
          <a:p>
            <a:pPr eaLnBrk="1" hangingPunct="1">
              <a:buFont typeface="Calibri" panose="020F0502020204030204" pitchFamily="34" charset="0"/>
              <a:buNone/>
            </a:pPr>
            <a:endParaRPr lang="en-US" altLang="zh-TW" dirty="0" smtClean="0">
              <a:solidFill>
                <a:schemeClr val="tx1"/>
              </a:solidFill>
              <a:latin typeface="Arial" panose="020B0604020202020204" pitchFamily="34" charset="0"/>
            </a:endParaRPr>
          </a:p>
          <a:p>
            <a:pPr eaLnBrk="1" hangingPunct="1">
              <a:buFont typeface="Calibri" panose="020F0502020204030204" pitchFamily="34" charset="0"/>
              <a:buNone/>
            </a:pPr>
            <a:r>
              <a:rPr lang="en-US" altLang="zh-TW" dirty="0" smtClean="0">
                <a:solidFill>
                  <a:schemeClr val="tx1"/>
                </a:solidFill>
                <a:latin typeface="Arial" panose="020B0604020202020204" pitchFamily="34" charset="0"/>
              </a:rPr>
              <a:t>Teacher may ask students to present their findings in the next lesson.</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lvl1pPr defTabSz="9128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28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28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B5EB54E6-D763-48C8-AF7B-FA3968C4BC66}" type="slidenum">
              <a:rPr lang="en-US" altLang="zh-TW" smtClean="0"/>
              <a:pPr>
                <a:spcBef>
                  <a:spcPct val="0"/>
                </a:spcBef>
              </a:pPr>
              <a:t>5</a:t>
            </a:fld>
            <a:endParaRPr lang="en-US" altLang="zh-TW" smtClean="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p:spPr>
        <p:txBody>
          <a:bodyPr/>
          <a:lstStyle/>
          <a:p>
            <a:pPr marL="222250" indent="-222250" eaLnBrk="1" hangingPunct="1"/>
            <a:r>
              <a:rPr lang="en-US" altLang="zh-TW" b="1" dirty="0" smtClean="0">
                <a:solidFill>
                  <a:schemeClr val="tx1"/>
                </a:solidFill>
                <a:latin typeface="Arial" panose="020B0604020202020204" pitchFamily="34" charset="0"/>
              </a:rPr>
              <a:t>Activity 2: </a:t>
            </a:r>
          </a:p>
          <a:p>
            <a:pPr marL="222250" indent="-222250" eaLnBrk="1" hangingPunct="1"/>
            <a:endParaRPr lang="en-US" altLang="zh-TW" b="1" dirty="0" smtClean="0">
              <a:solidFill>
                <a:schemeClr val="tx1"/>
              </a:solidFill>
              <a:latin typeface="Arial" panose="020B0604020202020204" pitchFamily="34" charset="0"/>
              <a:cs typeface="Arial" panose="020B0604020202020204" pitchFamily="34" charset="0"/>
            </a:endParaRPr>
          </a:p>
          <a:p>
            <a:pPr marL="222250" indent="-222250" eaLnBrk="1" hangingPunct="1"/>
            <a:r>
              <a:rPr lang="en-US" altLang="zh-TW" b="1" dirty="0" smtClean="0">
                <a:solidFill>
                  <a:schemeClr val="tx1"/>
                </a:solidFill>
                <a:latin typeface="Arial" panose="020B0604020202020204" pitchFamily="34" charset="0"/>
                <a:cs typeface="Arial" panose="020B0604020202020204" pitchFamily="34" charset="0"/>
              </a:rPr>
              <a:t>Instructions:</a:t>
            </a:r>
          </a:p>
          <a:p>
            <a:pPr marL="222250" indent="-222250" eaLnBrk="1" hangingPunct="1">
              <a:buFont typeface="Calibri" panose="020F0502020204030204" pitchFamily="34" charset="0"/>
              <a:buAutoNum type="arabicPeriod"/>
            </a:pPr>
            <a:r>
              <a:rPr lang="en-US" altLang="zh-TW" dirty="0" smtClean="0">
                <a:solidFill>
                  <a:schemeClr val="tx1"/>
                </a:solidFill>
                <a:latin typeface="Arial" panose="020B0604020202020204" pitchFamily="34" charset="0"/>
              </a:rPr>
              <a:t>Teacher asks students to complete the Sequencing Game in Student Worksheet p.2 by identifying the steps in a simple marketing research process.</a:t>
            </a:r>
          </a:p>
          <a:p>
            <a:pPr marL="222250" indent="-222250" eaLnBrk="1" hangingPunct="1">
              <a:buFont typeface="Calibri" panose="020F0502020204030204" pitchFamily="34" charset="0"/>
              <a:buAutoNum type="arabicPeriod"/>
            </a:pPr>
            <a:r>
              <a:rPr lang="en-US" altLang="zh-TW" dirty="0" smtClean="0">
                <a:solidFill>
                  <a:schemeClr val="tx1"/>
                </a:solidFill>
                <a:latin typeface="Arial" panose="020B0604020202020204" pitchFamily="34" charset="0"/>
              </a:rPr>
              <a:t>Students have to arrange the correct sequence by writing down the alphabetical letter on the left column of the Student Worksheet.</a:t>
            </a:r>
          </a:p>
          <a:p>
            <a:pPr marL="222250" indent="-222250" eaLnBrk="1" hangingPunct="1">
              <a:buFont typeface="Calibri" panose="020F0502020204030204" pitchFamily="34" charset="0"/>
              <a:buAutoNum type="arabicPeriod"/>
            </a:pPr>
            <a:r>
              <a:rPr lang="en-US" altLang="zh-TW" dirty="0" smtClean="0">
                <a:solidFill>
                  <a:schemeClr val="tx1"/>
                </a:solidFill>
                <a:latin typeface="Arial" panose="020B0604020202020204" pitchFamily="34" charset="0"/>
              </a:rPr>
              <a:t>Teacher explains the steps of simple marketing research process with the answers provided in the next slide.</a:t>
            </a:r>
          </a:p>
          <a:p>
            <a:pPr marL="222250" indent="-222250" eaLnBrk="1" hangingPunct="1">
              <a:buFont typeface="Calibri" panose="020F0502020204030204" pitchFamily="34" charset="0"/>
              <a:buAutoNum type="arabicPeriod"/>
            </a:pPr>
            <a:endParaRPr lang="en-US" altLang="zh-TW" dirty="0" smtClean="0">
              <a:solidFill>
                <a:schemeClr val="tx1"/>
              </a:solidFill>
              <a:latin typeface="Arial" panose="020B0604020202020204" pitchFamily="34" charset="0"/>
            </a:endParaRPr>
          </a:p>
          <a:p>
            <a:pPr marL="222250" indent="-222250" eaLnBrk="1" hangingPunct="1"/>
            <a:endParaRPr lang="en-US" altLang="zh-TW" dirty="0" smtClean="0">
              <a:solidFill>
                <a:schemeClr val="tx1"/>
              </a:solidFill>
              <a:latin typeface="Arial" panose="020B0604020202020204" pitchFamily="34"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lvl1pPr defTabSz="9128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28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28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F9A4200D-7052-4B03-B7AB-A8108184B076}" type="slidenum">
              <a:rPr lang="en-US" altLang="zh-TW" smtClean="0"/>
              <a:pPr>
                <a:spcBef>
                  <a:spcPct val="0"/>
                </a:spcBef>
              </a:pPr>
              <a:t>50</a:t>
            </a:fld>
            <a:endParaRPr lang="en-US" altLang="zh-TW" smtClean="0"/>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p:spPr>
        <p:txBody>
          <a:bodyPr/>
          <a:lstStyle/>
          <a:p>
            <a:pPr eaLnBrk="1" hangingPunct="1">
              <a:buFont typeface="Calibri" panose="020F0502020204030204" pitchFamily="34" charset="0"/>
              <a:buNone/>
            </a:pPr>
            <a:r>
              <a:rPr lang="en-US" altLang="zh-TW" dirty="0" smtClean="0">
                <a:solidFill>
                  <a:schemeClr val="tx1"/>
                </a:solidFill>
                <a:latin typeface="Arial" panose="020B0604020202020204" pitchFamily="34" charset="0"/>
              </a:rPr>
              <a:t>Teacher concludes the Fah Heung </a:t>
            </a:r>
            <a:r>
              <a:rPr lang="en-US" altLang="zh-TW" dirty="0" err="1" smtClean="0">
                <a:solidFill>
                  <a:schemeClr val="tx1"/>
                </a:solidFill>
                <a:latin typeface="Arial" panose="020B0604020202020204" pitchFamily="34" charset="0"/>
              </a:rPr>
              <a:t>Yoew</a:t>
            </a:r>
            <a:r>
              <a:rPr lang="en-US" altLang="zh-TW" dirty="0" smtClean="0">
                <a:solidFill>
                  <a:schemeClr val="tx1"/>
                </a:solidFill>
                <a:latin typeface="Arial" panose="020B0604020202020204" pitchFamily="34" charset="0"/>
              </a:rPr>
              <a:t> </a:t>
            </a:r>
            <a:r>
              <a:rPr lang="zh-TW" altLang="en-US" dirty="0" smtClean="0">
                <a:solidFill>
                  <a:schemeClr val="tx1"/>
                </a:solidFill>
                <a:latin typeface="Arial" panose="020B0604020202020204" pitchFamily="34" charset="0"/>
              </a:rPr>
              <a:t>花香油 </a:t>
            </a:r>
            <a:r>
              <a:rPr lang="en-US" altLang="zh-TW" dirty="0" smtClean="0">
                <a:solidFill>
                  <a:schemeClr val="tx1"/>
                </a:solidFill>
                <a:latin typeface="Arial" panose="020B0604020202020204" pitchFamily="34" charset="0"/>
              </a:rPr>
              <a:t>case showing only the steps in conducting a simple marketing research. In reality, reliable marketing research must have a much bigger sample size and the analysis will be much more complicated.</a:t>
            </a:r>
          </a:p>
          <a:p>
            <a:pPr eaLnBrk="1" hangingPunct="1">
              <a:buFont typeface="Calibri" panose="020F0502020204030204" pitchFamily="34" charset="0"/>
              <a:buNone/>
            </a:pPr>
            <a:endParaRPr lang="en-US" altLang="zh-TW" dirty="0" smtClean="0">
              <a:solidFill>
                <a:schemeClr val="tx1"/>
              </a:solidFill>
              <a:latin typeface="Arial" panose="020B0604020202020204" pitchFamily="34" charset="0"/>
            </a:endParaRPr>
          </a:p>
          <a:p>
            <a:pPr eaLnBrk="1" hangingPunct="1">
              <a:buFont typeface="Calibri" panose="020F0502020204030204" pitchFamily="34" charset="0"/>
              <a:buNone/>
            </a:pPr>
            <a:r>
              <a:rPr lang="en-US" altLang="zh-TW" dirty="0" smtClean="0">
                <a:solidFill>
                  <a:schemeClr val="tx1"/>
                </a:solidFill>
                <a:latin typeface="Arial" panose="020B0604020202020204" pitchFamily="34" charset="0"/>
              </a:rPr>
              <a:t>Teacher should also remind students that the quality of the recommendations relies heavily on the </a:t>
            </a:r>
            <a:r>
              <a:rPr lang="en-US" altLang="zh-TW" dirty="0" smtClean="0">
                <a:latin typeface="Arial" panose="020B0604020202020204" pitchFamily="34" charset="0"/>
              </a:rPr>
              <a:t>researchers’ business knowledge and experience.</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Rot="1" noChangeAspect="1" noChangeArrowheads="1" noTextEdit="1"/>
          </p:cNvSpPr>
          <p:nvPr>
            <p:ph type="sldImg"/>
          </p:nvPr>
        </p:nvSpPr>
        <p:spPr>
          <a:ln/>
        </p:spPr>
      </p:sp>
      <p:sp>
        <p:nvSpPr>
          <p:cNvPr id="129027" name="Rectangle 3"/>
          <p:cNvSpPr>
            <a:spLocks noGrp="1" noChangeArrowheads="1"/>
          </p:cNvSpPr>
          <p:nvPr>
            <p:ph type="body" idx="1"/>
          </p:nvPr>
        </p:nvSpPr>
        <p:spPr>
          <a:noFill/>
        </p:spPr>
        <p:txBody>
          <a:bodyPr/>
          <a:lstStyle/>
          <a:p>
            <a:r>
              <a:rPr lang="en-US" altLang="zh-TW" b="1" dirty="0" smtClean="0">
                <a:solidFill>
                  <a:schemeClr val="tx1"/>
                </a:solidFill>
                <a:latin typeface="Arial" panose="020B0604020202020204" pitchFamily="34" charset="0"/>
              </a:rPr>
              <a:t>End of Lesson 2</a:t>
            </a:r>
          </a:p>
        </p:txBody>
      </p:sp>
      <p:sp>
        <p:nvSpPr>
          <p:cNvPr id="129028" name="Rectangle 7"/>
          <p:cNvSpPr txBox="1">
            <a:spLocks noGrp="1" noChangeArrowheads="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989" tIns="45994" rIns="91989" bIns="45994" anchor="b"/>
          <a:lstStyle>
            <a:lvl1pPr defTabSz="952500">
              <a:spcBef>
                <a:spcPct val="30000"/>
              </a:spcBef>
              <a:defRPr kumimoji="1" sz="1200">
                <a:solidFill>
                  <a:schemeClr val="tx1"/>
                </a:solidFill>
                <a:latin typeface="Arial" panose="020B0604020202020204" pitchFamily="34" charset="0"/>
                <a:ea typeface="新細明體" panose="02020500000000000000" pitchFamily="18" charset="-120"/>
              </a:defRPr>
            </a:lvl1pPr>
            <a:lvl2pPr marL="765175" indent="-295275" defTabSz="952500">
              <a:spcBef>
                <a:spcPct val="30000"/>
              </a:spcBef>
              <a:defRPr kumimoji="1" sz="1200">
                <a:solidFill>
                  <a:schemeClr val="tx1"/>
                </a:solidFill>
                <a:latin typeface="Arial" panose="020B0604020202020204" pitchFamily="34" charset="0"/>
                <a:ea typeface="新細明體" panose="02020500000000000000" pitchFamily="18" charset="-120"/>
              </a:defRPr>
            </a:lvl2pPr>
            <a:lvl3pPr marL="1176338" indent="-234950" defTabSz="95250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46238" indent="-234950" defTabSz="95250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17725" indent="-234950" defTabSz="952500">
              <a:spcBef>
                <a:spcPct val="30000"/>
              </a:spcBef>
              <a:defRPr kumimoji="1" sz="1200">
                <a:solidFill>
                  <a:schemeClr val="tx1"/>
                </a:solidFill>
                <a:latin typeface="Arial" panose="020B0604020202020204" pitchFamily="34" charset="0"/>
                <a:ea typeface="新細明體" panose="02020500000000000000" pitchFamily="18" charset="-120"/>
              </a:defRPr>
            </a:lvl5pPr>
            <a:lvl6pPr marL="2574925" indent="-234950" defTabSz="95250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32125" indent="-234950" defTabSz="95250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89325" indent="-234950" defTabSz="95250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46525" indent="-234950" defTabSz="95250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AB4EDBCB-4863-43D4-B9F4-4A5DE55AC986}" type="slidenum">
              <a:rPr lang="en-US" altLang="zh-TW"/>
              <a:pPr algn="r" eaLnBrk="1" hangingPunct="1">
                <a:spcBef>
                  <a:spcPct val="0"/>
                </a:spcBef>
              </a:pPr>
              <a:t>51</a:t>
            </a:fld>
            <a:endParaRPr lang="en-US" altLang="zh-TW"/>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lvl1pPr defTabSz="9128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28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28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F9EE72D2-A7DF-446B-92CB-AC1F4E447157}" type="slidenum">
              <a:rPr lang="en-US" altLang="zh-TW" smtClean="0"/>
              <a:pPr>
                <a:spcBef>
                  <a:spcPct val="0"/>
                </a:spcBef>
              </a:pPr>
              <a:t>6</a:t>
            </a:fld>
            <a:endParaRPr lang="en-US" altLang="zh-TW" smtClean="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xfrm>
            <a:off x="608465" y="4513258"/>
            <a:ext cx="5806568" cy="5411791"/>
          </a:xfrm>
          <a:noFill/>
        </p:spPr>
        <p:txBody>
          <a:bodyPr/>
          <a:lstStyle/>
          <a:p>
            <a:pPr eaLnBrk="1" hangingPunct="1">
              <a:lnSpc>
                <a:spcPct val="80000"/>
              </a:lnSpc>
            </a:pPr>
            <a:r>
              <a:rPr lang="en-US" altLang="zh-TW" sz="1100" b="1" dirty="0" smtClean="0">
                <a:solidFill>
                  <a:schemeClr val="tx1"/>
                </a:solidFill>
                <a:latin typeface="Arial" panose="020B0604020202020204" pitchFamily="34" charset="0"/>
              </a:rPr>
              <a:t>Activity 2: Answer</a:t>
            </a:r>
          </a:p>
          <a:p>
            <a:pPr eaLnBrk="1" hangingPunct="1">
              <a:lnSpc>
                <a:spcPct val="80000"/>
              </a:lnSpc>
            </a:pPr>
            <a:endParaRPr lang="en-US" altLang="zh-TW" sz="1100" dirty="0" smtClean="0">
              <a:solidFill>
                <a:schemeClr val="tx1"/>
              </a:solidFill>
              <a:latin typeface="Arial" panose="020B0604020202020204" pitchFamily="34" charset="0"/>
            </a:endParaRPr>
          </a:p>
          <a:p>
            <a:pPr eaLnBrk="1" hangingPunct="1">
              <a:lnSpc>
                <a:spcPct val="80000"/>
              </a:lnSpc>
              <a:buFont typeface="Calibri" panose="020F0502020204030204" pitchFamily="34" charset="0"/>
              <a:buNone/>
            </a:pPr>
            <a:r>
              <a:rPr lang="en-US" altLang="zh-TW" sz="1100" b="1" dirty="0" smtClean="0">
                <a:solidFill>
                  <a:schemeClr val="tx1"/>
                </a:solidFill>
                <a:latin typeface="Arial" panose="020B0604020202020204" pitchFamily="34" charset="0"/>
              </a:rPr>
              <a:t>Steps in a simple marketing research process:</a:t>
            </a:r>
          </a:p>
          <a:p>
            <a:pPr marL="228600" lvl="1" indent="-228600" eaLnBrk="1" hangingPunct="1">
              <a:lnSpc>
                <a:spcPct val="80000"/>
              </a:lnSpc>
              <a:buFont typeface="+mj-lt"/>
              <a:buAutoNum type="arabicPeriod"/>
            </a:pPr>
            <a:r>
              <a:rPr lang="en-US" altLang="zh-TW" sz="1100" dirty="0" smtClean="0">
                <a:solidFill>
                  <a:schemeClr val="tx1"/>
                </a:solidFill>
                <a:latin typeface="Arial" panose="020B0604020202020204" pitchFamily="34" charset="0"/>
              </a:rPr>
              <a:t>Define the problem (i.e. to decide what information needs to be collected) – e.g. the market of an existing product is aging. The younger market population is assessed for comments on the new package or brand name.</a:t>
            </a:r>
            <a:endParaRPr lang="zh-TW" altLang="en-US" sz="1100" dirty="0" smtClean="0">
              <a:solidFill>
                <a:schemeClr val="tx1"/>
              </a:solidFill>
              <a:latin typeface="Arial" panose="020B0604020202020204" pitchFamily="34" charset="0"/>
            </a:endParaRPr>
          </a:p>
          <a:p>
            <a:pPr marL="228600" lvl="1" indent="-228600" eaLnBrk="1" hangingPunct="1">
              <a:lnSpc>
                <a:spcPct val="80000"/>
              </a:lnSpc>
              <a:buFont typeface="+mj-lt"/>
              <a:buAutoNum type="arabicPeriod"/>
            </a:pPr>
            <a:r>
              <a:rPr lang="en-US" altLang="zh-TW" sz="1100" dirty="0" smtClean="0">
                <a:solidFill>
                  <a:schemeClr val="tx1"/>
                </a:solidFill>
                <a:latin typeface="Arial" panose="020B0604020202020204" pitchFamily="34" charset="0"/>
              </a:rPr>
              <a:t>Determine source of data – </a:t>
            </a:r>
            <a:r>
              <a:rPr kumimoji="1" lang="en-US" sz="1100" kern="1200" dirty="0" smtClean="0">
                <a:solidFill>
                  <a:schemeClr val="tx1"/>
                </a:solidFill>
                <a:effectLst/>
                <a:latin typeface="Arial" charset="0"/>
                <a:ea typeface="新細明體" pitchFamily="18" charset="-120"/>
                <a:cs typeface="+mn-cs"/>
              </a:rPr>
              <a:t>After defining the problem, we may need to determine what specific data/information the company needs, then where and how to get the data/information, i.e. source of data, including</a:t>
            </a:r>
            <a:r>
              <a:rPr kumimoji="1" lang="en-US" sz="1100" kern="1200" baseline="0" dirty="0" smtClean="0">
                <a:solidFill>
                  <a:schemeClr val="tx1"/>
                </a:solidFill>
                <a:effectLst/>
                <a:latin typeface="Arial" charset="0"/>
                <a:ea typeface="新細明體" pitchFamily="18" charset="-120"/>
                <a:cs typeface="+mn-cs"/>
              </a:rPr>
              <a:t> </a:t>
            </a:r>
            <a:r>
              <a:rPr lang="en-US" altLang="zh-TW" sz="1100" dirty="0" smtClean="0">
                <a:solidFill>
                  <a:schemeClr val="tx1"/>
                </a:solidFill>
                <a:latin typeface="Arial" panose="020B0604020202020204" pitchFamily="34" charset="0"/>
              </a:rPr>
              <a:t>primary data (data collected for a specific purpose) and/or secondary data (readily available data, e.g. search the library and the internet to find a similar questionnaire survey for reference).</a:t>
            </a:r>
          </a:p>
          <a:p>
            <a:pPr marL="228600" lvl="1" indent="-228600" eaLnBrk="1" hangingPunct="1">
              <a:lnSpc>
                <a:spcPct val="80000"/>
              </a:lnSpc>
              <a:buFont typeface="+mj-lt"/>
              <a:buAutoNum type="arabicPeriod"/>
            </a:pPr>
            <a:r>
              <a:rPr lang="en-US" altLang="zh-TW" sz="1100" dirty="0" smtClean="0">
                <a:solidFill>
                  <a:schemeClr val="tx1"/>
                </a:solidFill>
                <a:latin typeface="Arial" panose="020B0604020202020204" pitchFamily="34" charset="0"/>
              </a:rPr>
              <a:t>Select the type of data collection method – e.g. conduct a survey research (type of data collection  method) to collect and </a:t>
            </a:r>
            <a:r>
              <a:rPr lang="en-US" altLang="zh-TW" sz="1100" dirty="0" err="1" smtClean="0">
                <a:solidFill>
                  <a:schemeClr val="tx1"/>
                </a:solidFill>
                <a:latin typeface="Arial" panose="020B0604020202020204" pitchFamily="34" charset="0"/>
              </a:rPr>
              <a:t>analyse</a:t>
            </a:r>
            <a:r>
              <a:rPr lang="en-US" altLang="zh-TW" sz="1100" dirty="0" smtClean="0">
                <a:solidFill>
                  <a:schemeClr val="tx1"/>
                </a:solidFill>
                <a:latin typeface="Arial" panose="020B0604020202020204" pitchFamily="34" charset="0"/>
              </a:rPr>
              <a:t> primary data through questionnaire (a technique/tool used under survey research).</a:t>
            </a:r>
          </a:p>
          <a:p>
            <a:pPr marL="228600" lvl="1" indent="-228600" eaLnBrk="1" hangingPunct="1">
              <a:lnSpc>
                <a:spcPct val="80000"/>
              </a:lnSpc>
              <a:buFont typeface="+mj-lt"/>
              <a:buAutoNum type="arabicPeriod" startAt="4"/>
            </a:pPr>
            <a:r>
              <a:rPr lang="en-US" altLang="zh-TW" sz="1100" dirty="0" smtClean="0">
                <a:solidFill>
                  <a:schemeClr val="tx1"/>
                </a:solidFill>
                <a:latin typeface="Arial" panose="020B0604020202020204" pitchFamily="34" charset="0"/>
              </a:rPr>
              <a:t>Determine sample size and sampling technique – e.g. collect 500 samples using random sampling.</a:t>
            </a:r>
          </a:p>
          <a:p>
            <a:pPr marL="228600" lvl="1" indent="-228600" eaLnBrk="1" hangingPunct="1">
              <a:lnSpc>
                <a:spcPct val="80000"/>
              </a:lnSpc>
              <a:buFont typeface="+mj-lt"/>
              <a:buAutoNum type="arabicPeriod" startAt="5"/>
            </a:pPr>
            <a:r>
              <a:rPr lang="en-US" altLang="zh-TW" sz="1100" dirty="0" smtClean="0">
                <a:solidFill>
                  <a:schemeClr val="tx1"/>
                </a:solidFill>
                <a:latin typeface="Arial" panose="020B0604020202020204" pitchFamily="34" charset="0"/>
              </a:rPr>
              <a:t>Collect and </a:t>
            </a:r>
            <a:r>
              <a:rPr lang="en-US" altLang="zh-TW" sz="1100" dirty="0" err="1" smtClean="0">
                <a:solidFill>
                  <a:schemeClr val="tx1"/>
                </a:solidFill>
                <a:latin typeface="Arial" panose="020B0604020202020204" pitchFamily="34" charset="0"/>
              </a:rPr>
              <a:t>analyse</a:t>
            </a:r>
            <a:r>
              <a:rPr lang="en-US" altLang="zh-TW" sz="1100" dirty="0" smtClean="0">
                <a:solidFill>
                  <a:schemeClr val="tx1"/>
                </a:solidFill>
                <a:latin typeface="Arial" panose="020B0604020202020204" pitchFamily="34" charset="0"/>
              </a:rPr>
              <a:t> data – e.g. Input the data into Excel worksheets to draw tables and chart the data for analysis.</a:t>
            </a:r>
          </a:p>
          <a:p>
            <a:pPr marL="228600" lvl="1" indent="-228600" eaLnBrk="1" hangingPunct="1">
              <a:lnSpc>
                <a:spcPct val="80000"/>
              </a:lnSpc>
              <a:buFont typeface="+mj-lt"/>
              <a:buAutoNum type="arabicPeriod" startAt="6"/>
            </a:pPr>
            <a:r>
              <a:rPr lang="en-US" altLang="zh-TW" sz="1100" dirty="0" smtClean="0">
                <a:solidFill>
                  <a:schemeClr val="tx1"/>
                </a:solidFill>
                <a:latin typeface="Arial" panose="020B0604020202020204" pitchFamily="34" charset="0"/>
              </a:rPr>
              <a:t>Prepare research report – e.g. draw conclusions from research results and present findings in the proper format.</a:t>
            </a:r>
          </a:p>
          <a:p>
            <a:pPr eaLnBrk="1" hangingPunct="1">
              <a:lnSpc>
                <a:spcPct val="80000"/>
              </a:lnSpc>
            </a:pPr>
            <a:endParaRPr lang="en-US" altLang="zh-TW" sz="1100" dirty="0" smtClean="0">
              <a:solidFill>
                <a:schemeClr val="tx1"/>
              </a:solidFill>
              <a:latin typeface="Arial" panose="020B0604020202020204" pitchFamily="34" charset="0"/>
            </a:endParaRPr>
          </a:p>
          <a:p>
            <a:pPr eaLnBrk="1" hangingPunct="1">
              <a:lnSpc>
                <a:spcPct val="80000"/>
              </a:lnSpc>
            </a:pPr>
            <a:r>
              <a:rPr lang="en-US" altLang="zh-TW" sz="1100" b="1" dirty="0" smtClean="0">
                <a:solidFill>
                  <a:schemeClr val="tx1"/>
                </a:solidFill>
                <a:latin typeface="Arial" panose="020B0604020202020204" pitchFamily="34" charset="0"/>
                <a:cs typeface="Arial" panose="020B0604020202020204" pitchFamily="34" charset="0"/>
              </a:rPr>
              <a:t>Remarks:</a:t>
            </a:r>
          </a:p>
          <a:p>
            <a:pPr eaLnBrk="1" hangingPunct="1">
              <a:lnSpc>
                <a:spcPct val="80000"/>
              </a:lnSpc>
            </a:pPr>
            <a:r>
              <a:rPr lang="en-US" altLang="zh-TW" sz="1100" dirty="0" smtClean="0">
                <a:solidFill>
                  <a:schemeClr val="tx1"/>
                </a:solidFill>
                <a:latin typeface="Arial" panose="020B0604020202020204" pitchFamily="34" charset="0"/>
              </a:rPr>
              <a:t>Teacher reminds students that although the steps to conduct a marketing research may vary among different surveys, all of them should follow a sequence starting from “Defining the problem” to “Preparing research report”.</a:t>
            </a:r>
            <a:endParaRPr lang="en-US" altLang="zh-TW" sz="1100" b="1" dirty="0" smtClean="0">
              <a:solidFill>
                <a:schemeClr val="tx1"/>
              </a:solidFill>
              <a:latin typeface="Arial" panose="020B0604020202020204" pitchFamily="34" charset="0"/>
              <a:cs typeface="Arial" panose="020B0604020202020204" pitchFamily="34" charset="0"/>
            </a:endParaRPr>
          </a:p>
          <a:p>
            <a:pPr eaLnBrk="1" hangingPunct="1">
              <a:lnSpc>
                <a:spcPct val="30000"/>
              </a:lnSpc>
            </a:pPr>
            <a:endParaRPr lang="en-US" altLang="zh-TW" sz="1100" b="1" dirty="0" smtClean="0">
              <a:solidFill>
                <a:schemeClr val="tx1"/>
              </a:solidFill>
              <a:latin typeface="Arial" panose="020B0604020202020204" pitchFamily="34" charset="0"/>
              <a:cs typeface="Arial" panose="020B0604020202020204" pitchFamily="34" charset="0"/>
            </a:endParaRPr>
          </a:p>
          <a:p>
            <a:pPr eaLnBrk="1" hangingPunct="1">
              <a:lnSpc>
                <a:spcPct val="80000"/>
              </a:lnSpc>
            </a:pPr>
            <a:r>
              <a:rPr lang="en-US" altLang="zh-TW" sz="1100" b="1" dirty="0" smtClean="0">
                <a:solidFill>
                  <a:schemeClr val="tx1"/>
                </a:solidFill>
                <a:latin typeface="Arial" panose="020B0604020202020204" pitchFamily="34" charset="0"/>
                <a:cs typeface="Arial" panose="020B0604020202020204" pitchFamily="34" charset="0"/>
              </a:rPr>
              <a:t>Reference: </a:t>
            </a:r>
            <a:r>
              <a:rPr lang="en-US" altLang="zh-TW" sz="1100" b="1" dirty="0" smtClean="0">
                <a:solidFill>
                  <a:schemeClr val="tx1"/>
                </a:solidFill>
                <a:latin typeface="Arial" panose="020B0604020202020204" pitchFamily="34" charset="0"/>
              </a:rPr>
              <a:t>Marketing research process</a:t>
            </a:r>
            <a:r>
              <a:rPr lang="en-US" altLang="zh-TW" sz="1100" dirty="0" smtClean="0">
                <a:solidFill>
                  <a:schemeClr val="tx1"/>
                </a:solidFill>
                <a:latin typeface="Arial" panose="020B0604020202020204" pitchFamily="34" charset="0"/>
              </a:rPr>
              <a:t> - </a:t>
            </a:r>
            <a:r>
              <a:rPr lang="en-US" altLang="zh-TW" sz="1100" dirty="0" smtClean="0">
                <a:solidFill>
                  <a:schemeClr val="tx1"/>
                </a:solidFill>
                <a:latin typeface="Arial" panose="020B0604020202020204" pitchFamily="34" charset="0"/>
                <a:cs typeface="Arial" panose="020B0604020202020204" pitchFamily="34" charset="0"/>
              </a:rPr>
              <a:t>Introduction to Business Studies, p. 497, C.N. Cheng, Revised Edition, 2000 Hong Kong Educational Publishing Co.</a:t>
            </a:r>
            <a:endParaRPr lang="en-US" altLang="zh-TW" sz="1100" dirty="0" smtClean="0">
              <a:solidFill>
                <a:schemeClr val="tx1"/>
              </a:solidFill>
              <a:latin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txBox="1">
            <a:spLocks noGrp="1" noChangeArrowheads="1"/>
          </p:cNvSpPr>
          <p:nvPr/>
        </p:nvSpPr>
        <p:spPr bwMode="auto">
          <a:xfrm>
            <a:off x="3849688" y="9426575"/>
            <a:ext cx="29464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5" tIns="45703" rIns="91405" bIns="45703" anchor="b"/>
          <a:lstStyle>
            <a:lvl1pPr defTabSz="9461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461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461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461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461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50D793E5-222D-471C-BDBA-ED2FCD7E81BB}" type="slidenum">
              <a:rPr lang="en-US" altLang="zh-TW"/>
              <a:pPr algn="r" eaLnBrk="1" hangingPunct="1">
                <a:spcBef>
                  <a:spcPct val="0"/>
                </a:spcBef>
              </a:pPr>
              <a:t>7</a:t>
            </a:fld>
            <a:endParaRPr lang="en-US" altLang="zh-TW"/>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xfrm>
            <a:off x="865188" y="4691063"/>
            <a:ext cx="5067300" cy="4491037"/>
          </a:xfrm>
          <a:noFill/>
        </p:spPr>
        <p:txBody>
          <a:bodyPr/>
          <a:lstStyle/>
          <a:p>
            <a:pPr eaLnBrk="1" hangingPunct="1"/>
            <a:r>
              <a:rPr lang="en-US" altLang="zh-TW" b="1" dirty="0" smtClean="0">
                <a:solidFill>
                  <a:schemeClr val="tx1"/>
                </a:solidFill>
                <a:latin typeface="Arial" panose="020B0604020202020204" pitchFamily="34" charset="0"/>
                <a:cs typeface="Arial" panose="020B0604020202020204" pitchFamily="34" charset="0"/>
              </a:rPr>
              <a:t>Step 1:</a:t>
            </a:r>
          </a:p>
          <a:p>
            <a:pPr eaLnBrk="1" hangingPunct="1"/>
            <a:r>
              <a:rPr lang="en-US" altLang="zh-TW" dirty="0" smtClean="0">
                <a:solidFill>
                  <a:schemeClr val="tx1"/>
                </a:solidFill>
                <a:latin typeface="Arial" panose="020B0604020202020204" pitchFamily="34" charset="0"/>
              </a:rPr>
              <a:t>Teacher explains that the first step in the marketing research process is to define the problem</a:t>
            </a:r>
            <a:r>
              <a:rPr lang="en-US" altLang="zh-TW" b="1" dirty="0" smtClean="0">
                <a:solidFill>
                  <a:schemeClr val="tx1"/>
                </a:solidFill>
                <a:latin typeface="Arial" panose="020B0604020202020204" pitchFamily="34" charset="0"/>
              </a:rPr>
              <a:t> </a:t>
            </a:r>
            <a:r>
              <a:rPr lang="en-US" altLang="zh-TW" dirty="0" smtClean="0">
                <a:solidFill>
                  <a:schemeClr val="tx1"/>
                </a:solidFill>
                <a:latin typeface="Arial" panose="020B0604020202020204" pitchFamily="34" charset="0"/>
              </a:rPr>
              <a:t>clearly. This also means that marketing research objectives must be clarified.</a:t>
            </a:r>
          </a:p>
          <a:p>
            <a:pPr eaLnBrk="1" hangingPunct="1"/>
            <a:endParaRPr lang="en-US" altLang="zh-TW" dirty="0" smtClean="0">
              <a:solidFill>
                <a:schemeClr val="tx1"/>
              </a:solidFill>
              <a:latin typeface="Arial" panose="020B0604020202020204" pitchFamily="34" charset="0"/>
            </a:endParaRPr>
          </a:p>
          <a:p>
            <a:pPr eaLnBrk="1" hangingPunct="1"/>
            <a:r>
              <a:rPr lang="en-US" altLang="zh-TW" dirty="0" smtClean="0">
                <a:solidFill>
                  <a:schemeClr val="tx1"/>
                </a:solidFill>
                <a:latin typeface="Arial" panose="020B0604020202020204" pitchFamily="34" charset="0"/>
              </a:rPr>
              <a:t>Go to the next slide to start Activity 3 on marketing research objectives.</a:t>
            </a:r>
            <a:endParaRPr lang="zh-TW" altLang="en-US" dirty="0" smtClean="0">
              <a:solidFill>
                <a:schemeClr val="tx1"/>
              </a:solidFill>
              <a:latin typeface="Arial" panose="020B0604020202020204" pitchFamily="34" charset="0"/>
            </a:endParaRPr>
          </a:p>
          <a:p>
            <a:pPr eaLnBrk="1" hangingPunct="1">
              <a:buFont typeface="Calibri" panose="020F0502020204030204" pitchFamily="34" charset="0"/>
              <a:buAutoNum type="arabicPeriod"/>
            </a:pPr>
            <a:endParaRPr lang="en-US" altLang="zh-TW" dirty="0" smtClean="0">
              <a:solidFill>
                <a:schemeClr val="tx1"/>
              </a:solidFill>
              <a:latin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lvl1pPr defTabSz="9128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28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28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28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28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28FF757F-184F-47E3-A14F-A4D850A6F18A}" type="slidenum">
              <a:rPr lang="en-US" altLang="zh-TW" smtClean="0"/>
              <a:pPr>
                <a:spcBef>
                  <a:spcPct val="0"/>
                </a:spcBef>
              </a:pPr>
              <a:t>8</a:t>
            </a:fld>
            <a:endParaRPr lang="en-US" altLang="zh-TW" smtClean="0"/>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p:spPr>
        <p:txBody>
          <a:bodyPr/>
          <a:lstStyle/>
          <a:p>
            <a:pPr marL="252413" indent="-252413" eaLnBrk="1" hangingPunct="1"/>
            <a:r>
              <a:rPr lang="en-US" altLang="zh-TW" b="1" dirty="0" smtClean="0">
                <a:solidFill>
                  <a:schemeClr val="tx1"/>
                </a:solidFill>
                <a:latin typeface="Arial" panose="020B0604020202020204" pitchFamily="34" charset="0"/>
              </a:rPr>
              <a:t>Activity 3 :</a:t>
            </a:r>
          </a:p>
          <a:p>
            <a:pPr marL="252413" indent="-252413" eaLnBrk="1" hangingPunct="1"/>
            <a:endParaRPr lang="en-US" altLang="zh-TW" dirty="0" smtClean="0">
              <a:solidFill>
                <a:schemeClr val="tx1"/>
              </a:solidFill>
              <a:latin typeface="Arial" panose="020B0604020202020204" pitchFamily="34" charset="0"/>
              <a:cs typeface="Arial" panose="020B0604020202020204" pitchFamily="34" charset="0"/>
            </a:endParaRPr>
          </a:p>
          <a:p>
            <a:pPr marL="252413" indent="-252413" eaLnBrk="1" hangingPunct="1"/>
            <a:r>
              <a:rPr lang="en-US" altLang="zh-TW" b="1" dirty="0" smtClean="0">
                <a:solidFill>
                  <a:schemeClr val="tx1"/>
                </a:solidFill>
                <a:latin typeface="Arial" panose="020B0604020202020204" pitchFamily="34" charset="0"/>
                <a:cs typeface="Arial" panose="020B0604020202020204" pitchFamily="34" charset="0"/>
              </a:rPr>
              <a:t>Learning Objectives:</a:t>
            </a:r>
          </a:p>
          <a:p>
            <a:pPr marL="252413" indent="-252413" eaLnBrk="1" hangingPunct="1">
              <a:buSzPct val="75000"/>
            </a:pPr>
            <a:r>
              <a:rPr lang="en-US" altLang="zh-TW" dirty="0" smtClean="0">
                <a:solidFill>
                  <a:schemeClr val="tx1"/>
                </a:solidFill>
                <a:latin typeface="Arial" panose="020B0604020202020204" pitchFamily="34" charset="0"/>
                <a:cs typeface="Arial" panose="020B0604020202020204" pitchFamily="34" charset="0"/>
              </a:rPr>
              <a:t> To identify </a:t>
            </a:r>
            <a:r>
              <a:rPr lang="en-US" altLang="zh-TW" dirty="0" smtClean="0">
                <a:solidFill>
                  <a:schemeClr val="tx1"/>
                </a:solidFill>
                <a:latin typeface="Arial" panose="020B0604020202020204" pitchFamily="34" charset="0"/>
              </a:rPr>
              <a:t>marketing research objectives.</a:t>
            </a:r>
          </a:p>
          <a:p>
            <a:pPr marL="252413" indent="-252413" eaLnBrk="1" hangingPunct="1"/>
            <a:endParaRPr lang="en-US" altLang="zh-TW" b="1" dirty="0" smtClean="0">
              <a:solidFill>
                <a:schemeClr val="tx1"/>
              </a:solidFill>
              <a:latin typeface="Arial" panose="020B0604020202020204" pitchFamily="34" charset="0"/>
              <a:cs typeface="Arial" panose="020B0604020202020204" pitchFamily="34" charset="0"/>
            </a:endParaRPr>
          </a:p>
          <a:p>
            <a:pPr marL="252413" indent="-252413" eaLnBrk="1" hangingPunct="1"/>
            <a:r>
              <a:rPr lang="en-US" altLang="zh-TW" b="1" dirty="0" smtClean="0">
                <a:solidFill>
                  <a:schemeClr val="tx1"/>
                </a:solidFill>
                <a:latin typeface="Arial" panose="020B0604020202020204" pitchFamily="34" charset="0"/>
                <a:cs typeface="Arial" panose="020B0604020202020204" pitchFamily="34" charset="0"/>
              </a:rPr>
              <a:t>Instructions:</a:t>
            </a:r>
          </a:p>
          <a:p>
            <a:pPr marL="252413" indent="-252413" eaLnBrk="1" hangingPunct="1">
              <a:buFont typeface="Calibri" panose="020F0502020204030204" pitchFamily="34" charset="0"/>
              <a:buAutoNum type="arabicPeriod"/>
            </a:pPr>
            <a:r>
              <a:rPr lang="en-US" altLang="zh-TW" dirty="0" smtClean="0">
                <a:solidFill>
                  <a:schemeClr val="tx1"/>
                </a:solidFill>
                <a:latin typeface="Arial" panose="020B0604020202020204" pitchFamily="34" charset="0"/>
              </a:rPr>
              <a:t>Teacher asks students to complete Activity 3 on Student Worksheet p.3.</a:t>
            </a:r>
          </a:p>
          <a:p>
            <a:pPr marL="252413" indent="-252413" eaLnBrk="1" hangingPunct="1">
              <a:buFont typeface="Calibri" panose="020F0502020204030204" pitchFamily="34" charset="0"/>
              <a:buAutoNum type="arabicPeriod"/>
            </a:pPr>
            <a:r>
              <a:rPr lang="en-US" altLang="zh-TW" dirty="0" smtClean="0">
                <a:solidFill>
                  <a:schemeClr val="tx1"/>
                </a:solidFill>
                <a:latin typeface="Arial" panose="020B0604020202020204" pitchFamily="34" charset="0"/>
              </a:rPr>
              <a:t>Students should identify the major marketing research objectives by putting a </a:t>
            </a:r>
            <a:r>
              <a:rPr lang="en-US" altLang="zh-TW" dirty="0" smtClean="0">
                <a:solidFill>
                  <a:schemeClr val="tx1"/>
                </a:solidFill>
                <a:latin typeface="Arial" panose="020B0604020202020204" pitchFamily="34" charset="0"/>
                <a:sym typeface="Wingdings" panose="05000000000000000000" pitchFamily="2" charset="2"/>
              </a:rPr>
              <a:t></a:t>
            </a:r>
            <a:r>
              <a:rPr lang="en-US" altLang="zh-TW" dirty="0" smtClean="0">
                <a:solidFill>
                  <a:schemeClr val="tx1"/>
                </a:solidFill>
                <a:latin typeface="Arial" panose="020B0604020202020204" pitchFamily="34" charset="0"/>
              </a:rPr>
              <a:t> in the appropriate checkbox.</a:t>
            </a:r>
          </a:p>
          <a:p>
            <a:pPr marL="252413" indent="-252413" eaLnBrk="1" hangingPunct="1">
              <a:buFont typeface="Calibri" panose="020F0502020204030204" pitchFamily="34" charset="0"/>
              <a:buAutoNum type="arabicPeriod"/>
            </a:pPr>
            <a:r>
              <a:rPr lang="en-US" altLang="zh-TW" dirty="0" smtClean="0">
                <a:solidFill>
                  <a:schemeClr val="tx1"/>
                </a:solidFill>
                <a:latin typeface="Arial" panose="020B0604020202020204" pitchFamily="34" charset="0"/>
              </a:rPr>
              <a:t>Teacher </a:t>
            </a:r>
            <a:r>
              <a:rPr lang="en-US" altLang="zh-TW" dirty="0" smtClean="0">
                <a:solidFill>
                  <a:schemeClr val="tx1"/>
                </a:solidFill>
                <a:latin typeface="Arial" panose="020B0604020202020204" pitchFamily="34" charset="0"/>
                <a:ea typeface="Arial Unicode MS" pitchFamily="34" charset="-120"/>
              </a:rPr>
              <a:t>shows the answers to students in Slides 9 and 10. </a:t>
            </a:r>
          </a:p>
          <a:p>
            <a:pPr marL="252413" indent="-252413" eaLnBrk="1" hangingPunct="1">
              <a:buFont typeface="Calibri" panose="020F0502020204030204" pitchFamily="34" charset="0"/>
              <a:buAutoNum type="arabicPeriod"/>
            </a:pPr>
            <a:endParaRPr lang="en-US" altLang="zh-TW" dirty="0" smtClean="0">
              <a:solidFill>
                <a:schemeClr val="tx1"/>
              </a:solidFill>
              <a:latin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txBox="1">
            <a:spLocks noGrp="1" noChangeArrowheads="1"/>
          </p:cNvSpPr>
          <p:nvPr/>
        </p:nvSpPr>
        <p:spPr bwMode="auto">
          <a:xfrm>
            <a:off x="3849688" y="9426575"/>
            <a:ext cx="29464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5" tIns="45703" rIns="91405" bIns="45703" anchor="b"/>
          <a:lstStyle>
            <a:lvl1pPr defTabSz="946150">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461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4615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46150">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46150">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4615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A343DFF1-F62A-4440-BFA5-CB35CF75538E}" type="slidenum">
              <a:rPr lang="en-US" altLang="zh-TW"/>
              <a:pPr algn="r" eaLnBrk="1" hangingPunct="1">
                <a:spcBef>
                  <a:spcPct val="0"/>
                </a:spcBef>
              </a:pPr>
              <a:t>9</a:t>
            </a:fld>
            <a:endParaRPr lang="en-US" altLang="zh-TW"/>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p:spPr>
        <p:txBody>
          <a:bodyPr/>
          <a:lstStyle/>
          <a:p>
            <a:pPr marL="222250" indent="-222250" eaLnBrk="1" hangingPunct="1"/>
            <a:r>
              <a:rPr lang="en-US" altLang="zh-TW" b="1" dirty="0" smtClean="0">
                <a:solidFill>
                  <a:schemeClr val="tx1"/>
                </a:solidFill>
                <a:latin typeface="Arial" panose="020B0604020202020204" pitchFamily="34" charset="0"/>
              </a:rPr>
              <a:t>Activity 3 : Answer</a:t>
            </a:r>
          </a:p>
          <a:p>
            <a:pPr marL="222250" indent="-222250" eaLnBrk="1" hangingPunct="1">
              <a:lnSpc>
                <a:spcPct val="90000"/>
              </a:lnSpc>
            </a:pPr>
            <a:endParaRPr lang="en-US" altLang="zh-TW" dirty="0" smtClean="0">
              <a:solidFill>
                <a:schemeClr val="tx1"/>
              </a:solidFill>
              <a:latin typeface="Arial" panose="020B0604020202020204" pitchFamily="34" charset="0"/>
            </a:endParaRPr>
          </a:p>
          <a:p>
            <a:pPr marL="222250" indent="-222250">
              <a:buFontTx/>
              <a:buAutoNum type="arabicPeriod"/>
            </a:pPr>
            <a:r>
              <a:rPr lang="en-US" altLang="zh-TW" dirty="0" smtClean="0">
                <a:solidFill>
                  <a:schemeClr val="tx1"/>
                </a:solidFill>
                <a:latin typeface="Arial" panose="020B0604020202020204" pitchFamily="34" charset="0"/>
                <a:cs typeface="Arial" panose="020B0604020202020204" pitchFamily="34" charset="0"/>
              </a:rPr>
              <a:t>“</a:t>
            </a:r>
            <a:r>
              <a:rPr lang="en-US" altLang="zh-TW" dirty="0" smtClean="0">
                <a:solidFill>
                  <a:schemeClr val="tx1"/>
                </a:solidFill>
                <a:latin typeface="Arial" panose="020B0604020202020204" pitchFamily="34" charset="0"/>
                <a:cs typeface="Arial" panose="020B0604020202020204" pitchFamily="34" charset="0"/>
                <a:sym typeface="Wingdings" panose="05000000000000000000" pitchFamily="2" charset="2"/>
              </a:rPr>
              <a:t></a:t>
            </a:r>
            <a:r>
              <a:rPr lang="en-US" altLang="zh-TW" dirty="0" smtClean="0">
                <a:solidFill>
                  <a:schemeClr val="tx1"/>
                </a:solidFill>
                <a:latin typeface="Arial" panose="020B0604020202020204" pitchFamily="34" charset="0"/>
                <a:cs typeface="Arial" panose="020B0604020202020204" pitchFamily="34" charset="0"/>
              </a:rPr>
              <a:t>”  </a:t>
            </a:r>
            <a:r>
              <a:rPr lang="en-US" altLang="zh-TW" dirty="0" smtClean="0">
                <a:solidFill>
                  <a:schemeClr val="tx1"/>
                </a:solidFill>
                <a:latin typeface="Arial" panose="020B0604020202020204" pitchFamily="34" charset="0"/>
              </a:rPr>
              <a:t>to understand why customers buy or not buy a product</a:t>
            </a:r>
            <a:endParaRPr lang="en-US" altLang="zh-TW" dirty="0" smtClean="0">
              <a:solidFill>
                <a:schemeClr val="tx1"/>
              </a:solidFill>
              <a:latin typeface="Arial" panose="020B0604020202020204" pitchFamily="34" charset="0"/>
              <a:sym typeface="Symbol" panose="05050102010706020507" pitchFamily="18" charset="2"/>
            </a:endParaRPr>
          </a:p>
          <a:p>
            <a:pPr marL="222250" indent="-222250">
              <a:buFontTx/>
              <a:buAutoNum type="arabicPeriod"/>
            </a:pPr>
            <a:r>
              <a:rPr lang="en-US" altLang="zh-TW" dirty="0" smtClean="0">
                <a:solidFill>
                  <a:schemeClr val="tx1"/>
                </a:solidFill>
                <a:latin typeface="Arial" panose="020B0604020202020204" pitchFamily="34" charset="0"/>
                <a:sym typeface="Symbol" panose="05050102010706020507" pitchFamily="18" charset="2"/>
              </a:rPr>
              <a:t>X   </a:t>
            </a:r>
            <a:r>
              <a:rPr lang="en-US" altLang="zh-TW" dirty="0" smtClean="0">
                <a:solidFill>
                  <a:schemeClr val="tx1"/>
                </a:solidFill>
                <a:latin typeface="Arial" panose="020B0604020202020204" pitchFamily="34" charset="0"/>
              </a:rPr>
              <a:t>to design the production flow of a factory</a:t>
            </a:r>
            <a:endParaRPr lang="en-US" altLang="zh-TW" dirty="0" smtClean="0">
              <a:solidFill>
                <a:schemeClr val="tx1"/>
              </a:solidFill>
              <a:latin typeface="Arial" panose="020B0604020202020204" pitchFamily="34" charset="0"/>
              <a:sym typeface="Symbol" panose="05050102010706020507" pitchFamily="18" charset="2"/>
            </a:endParaRPr>
          </a:p>
          <a:p>
            <a:pPr marL="222250" indent="-222250">
              <a:buFontTx/>
              <a:buAutoNum type="arabicPeriod"/>
            </a:pPr>
            <a:r>
              <a:rPr lang="en-US" altLang="zh-TW" dirty="0" smtClean="0">
                <a:solidFill>
                  <a:schemeClr val="tx1"/>
                </a:solidFill>
                <a:latin typeface="Arial" panose="020B0604020202020204" pitchFamily="34" charset="0"/>
                <a:cs typeface="Arial" panose="020B0604020202020204" pitchFamily="34" charset="0"/>
              </a:rPr>
              <a:t>“</a:t>
            </a:r>
            <a:r>
              <a:rPr lang="en-US" altLang="zh-TW" dirty="0" smtClean="0">
                <a:solidFill>
                  <a:schemeClr val="tx1"/>
                </a:solidFill>
                <a:latin typeface="Arial" panose="020B0604020202020204" pitchFamily="34" charset="0"/>
                <a:cs typeface="Arial" panose="020B0604020202020204" pitchFamily="34" charset="0"/>
                <a:sym typeface="Wingdings" panose="05000000000000000000" pitchFamily="2" charset="2"/>
              </a:rPr>
              <a:t></a:t>
            </a:r>
            <a:r>
              <a:rPr lang="en-US" altLang="zh-TW" dirty="0" smtClean="0">
                <a:solidFill>
                  <a:schemeClr val="tx1"/>
                </a:solidFill>
                <a:latin typeface="Arial" panose="020B0604020202020204" pitchFamily="34" charset="0"/>
                <a:cs typeface="Arial" panose="020B0604020202020204" pitchFamily="34" charset="0"/>
              </a:rPr>
              <a:t> ” </a:t>
            </a:r>
            <a:r>
              <a:rPr lang="en-US" altLang="zh-TW" dirty="0" smtClean="0">
                <a:solidFill>
                  <a:schemeClr val="tx1"/>
                </a:solidFill>
                <a:latin typeface="Arial" panose="020B0604020202020204" pitchFamily="34" charset="0"/>
              </a:rPr>
              <a:t>to see if customers would accept a price increase</a:t>
            </a:r>
            <a:endParaRPr lang="en-US" altLang="zh-TW" dirty="0" smtClean="0">
              <a:solidFill>
                <a:schemeClr val="tx1"/>
              </a:solidFill>
              <a:latin typeface="Arial" panose="020B0604020202020204" pitchFamily="34" charset="0"/>
              <a:sym typeface="Symbol" panose="05050102010706020507" pitchFamily="18" charset="2"/>
            </a:endParaRPr>
          </a:p>
          <a:p>
            <a:pPr marL="222250" indent="-222250">
              <a:buFontTx/>
              <a:buAutoNum type="arabicPeriod"/>
            </a:pPr>
            <a:r>
              <a:rPr lang="en-US" altLang="zh-TW" dirty="0" smtClean="0">
                <a:solidFill>
                  <a:schemeClr val="tx1"/>
                </a:solidFill>
                <a:latin typeface="Arial" panose="020B0604020202020204" pitchFamily="34" charset="0"/>
                <a:sym typeface="Symbol" panose="05050102010706020507" pitchFamily="18" charset="2"/>
              </a:rPr>
              <a:t>X   </a:t>
            </a:r>
            <a:r>
              <a:rPr lang="en-US" altLang="zh-TW" dirty="0" smtClean="0">
                <a:solidFill>
                  <a:schemeClr val="tx1"/>
                </a:solidFill>
                <a:latin typeface="Arial" panose="020B0604020202020204" pitchFamily="34" charset="0"/>
              </a:rPr>
              <a:t>to decide on the staff training schedule</a:t>
            </a:r>
            <a:endParaRPr lang="en-US" altLang="zh-TW" dirty="0" smtClean="0">
              <a:solidFill>
                <a:schemeClr val="tx1"/>
              </a:solidFill>
              <a:latin typeface="Arial" panose="020B0604020202020204" pitchFamily="34" charset="0"/>
              <a:sym typeface="Symbol" panose="05050102010706020507" pitchFamily="18" charset="2"/>
            </a:endParaRPr>
          </a:p>
          <a:p>
            <a:pPr marL="222250" indent="-222250">
              <a:buFontTx/>
              <a:buAutoNum type="arabicPeriod"/>
            </a:pPr>
            <a:r>
              <a:rPr lang="en-US" altLang="zh-TW" dirty="0" smtClean="0">
                <a:solidFill>
                  <a:schemeClr val="tx1"/>
                </a:solidFill>
                <a:latin typeface="Arial" panose="020B0604020202020204" pitchFamily="34" charset="0"/>
                <a:sym typeface="Symbol" panose="05050102010706020507" pitchFamily="18" charset="2"/>
              </a:rPr>
              <a:t>X   </a:t>
            </a:r>
            <a:r>
              <a:rPr lang="en-US" altLang="zh-TW" dirty="0" smtClean="0">
                <a:solidFill>
                  <a:schemeClr val="tx1"/>
                </a:solidFill>
                <a:latin typeface="Arial" panose="020B0604020202020204" pitchFamily="34" charset="0"/>
              </a:rPr>
              <a:t>to recruit some customer service people</a:t>
            </a:r>
            <a:endParaRPr lang="en-US" altLang="zh-TW" dirty="0" smtClean="0">
              <a:solidFill>
                <a:schemeClr val="tx1"/>
              </a:solidFill>
              <a:latin typeface="Arial" panose="020B0604020202020204" pitchFamily="34" charset="0"/>
              <a:sym typeface="Symbol" panose="05050102010706020507" pitchFamily="18" charset="2"/>
            </a:endParaRPr>
          </a:p>
          <a:p>
            <a:pPr marL="222250" indent="-222250">
              <a:buFontTx/>
              <a:buAutoNum type="arabicPeriod"/>
            </a:pPr>
            <a:r>
              <a:rPr lang="en-US" altLang="zh-TW" dirty="0" smtClean="0">
                <a:solidFill>
                  <a:schemeClr val="tx1"/>
                </a:solidFill>
                <a:latin typeface="Arial" panose="020B0604020202020204" pitchFamily="34" charset="0"/>
                <a:cs typeface="Arial" panose="020B0604020202020204" pitchFamily="34" charset="0"/>
              </a:rPr>
              <a:t>“</a:t>
            </a:r>
            <a:r>
              <a:rPr lang="en-US" altLang="zh-TW" dirty="0" smtClean="0">
                <a:solidFill>
                  <a:schemeClr val="tx1"/>
                </a:solidFill>
                <a:latin typeface="Arial" panose="020B0604020202020204" pitchFamily="34" charset="0"/>
                <a:cs typeface="Arial" panose="020B0604020202020204" pitchFamily="34" charset="0"/>
                <a:sym typeface="Wingdings" panose="05000000000000000000" pitchFamily="2" charset="2"/>
              </a:rPr>
              <a:t></a:t>
            </a:r>
            <a:r>
              <a:rPr lang="en-US" altLang="zh-TW" dirty="0" smtClean="0">
                <a:solidFill>
                  <a:schemeClr val="tx1"/>
                </a:solidFill>
                <a:latin typeface="Arial" panose="020B0604020202020204" pitchFamily="34" charset="0"/>
                <a:cs typeface="Arial" panose="020B0604020202020204" pitchFamily="34" charset="0"/>
              </a:rPr>
              <a:t> ”</a:t>
            </a:r>
            <a:r>
              <a:rPr lang="en-US" altLang="zh-TW" dirty="0" smtClean="0">
                <a:solidFill>
                  <a:schemeClr val="tx1"/>
                </a:solidFill>
                <a:latin typeface="Arial" panose="020B0604020202020204" pitchFamily="34" charset="0"/>
                <a:sym typeface="Symbol" panose="05050102010706020507" pitchFamily="18" charset="2"/>
              </a:rPr>
              <a:t> </a:t>
            </a:r>
            <a:r>
              <a:rPr lang="en-US" altLang="zh-TW" dirty="0" smtClean="0">
                <a:solidFill>
                  <a:schemeClr val="tx1"/>
                </a:solidFill>
                <a:latin typeface="Arial" panose="020B0604020202020204" pitchFamily="34" charset="0"/>
              </a:rPr>
              <a:t>to reveal how competitors will react to our advertising campaign</a:t>
            </a:r>
            <a:endParaRPr lang="en-US" altLang="zh-TW" dirty="0" smtClean="0">
              <a:solidFill>
                <a:schemeClr val="tx1"/>
              </a:solidFill>
              <a:latin typeface="Arial" panose="020B0604020202020204" pitchFamily="34" charset="0"/>
              <a:sym typeface="Symbol" panose="05050102010706020507" pitchFamily="18" charset="2"/>
            </a:endParaRPr>
          </a:p>
          <a:p>
            <a:pPr marL="222250" indent="-222250">
              <a:buFontTx/>
              <a:buAutoNum type="arabicPeriod"/>
            </a:pPr>
            <a:r>
              <a:rPr lang="en-US" altLang="zh-TW" dirty="0" smtClean="0">
                <a:solidFill>
                  <a:schemeClr val="tx1"/>
                </a:solidFill>
                <a:latin typeface="Arial" panose="020B0604020202020204" pitchFamily="34" charset="0"/>
                <a:cs typeface="Arial" panose="020B0604020202020204" pitchFamily="34" charset="0"/>
              </a:rPr>
              <a:t>“</a:t>
            </a:r>
            <a:r>
              <a:rPr lang="en-US" altLang="zh-TW" dirty="0" smtClean="0">
                <a:solidFill>
                  <a:schemeClr val="tx1"/>
                </a:solidFill>
                <a:latin typeface="Arial" panose="020B0604020202020204" pitchFamily="34" charset="0"/>
                <a:cs typeface="Arial" panose="020B0604020202020204" pitchFamily="34" charset="0"/>
                <a:sym typeface="Wingdings" panose="05000000000000000000" pitchFamily="2" charset="2"/>
              </a:rPr>
              <a:t></a:t>
            </a:r>
            <a:r>
              <a:rPr lang="en-US" altLang="zh-TW" dirty="0" smtClean="0">
                <a:solidFill>
                  <a:schemeClr val="tx1"/>
                </a:solidFill>
                <a:latin typeface="Arial" panose="020B0604020202020204" pitchFamily="34" charset="0"/>
                <a:cs typeface="Arial" panose="020B0604020202020204" pitchFamily="34" charset="0"/>
              </a:rPr>
              <a:t> ”</a:t>
            </a:r>
            <a:r>
              <a:rPr lang="en-US" altLang="zh-TW" dirty="0" smtClean="0">
                <a:solidFill>
                  <a:schemeClr val="tx1"/>
                </a:solidFill>
                <a:latin typeface="Arial" panose="020B0604020202020204" pitchFamily="34" charset="0"/>
                <a:sym typeface="Symbol" panose="05050102010706020507" pitchFamily="18" charset="2"/>
              </a:rPr>
              <a:t> </a:t>
            </a:r>
            <a:r>
              <a:rPr lang="en-US" altLang="zh-TW" dirty="0" smtClean="0">
                <a:solidFill>
                  <a:schemeClr val="tx1"/>
                </a:solidFill>
                <a:latin typeface="Arial" panose="020B0604020202020204" pitchFamily="34" charset="0"/>
              </a:rPr>
              <a:t>to evaluate the design of a product package</a:t>
            </a:r>
            <a:endParaRPr lang="en-US" altLang="zh-TW" dirty="0" smtClean="0">
              <a:solidFill>
                <a:schemeClr val="tx1"/>
              </a:solidFill>
              <a:latin typeface="Arial" panose="020B0604020202020204" pitchFamily="34" charset="0"/>
              <a:sym typeface="Symbol" panose="05050102010706020507" pitchFamily="18" charset="2"/>
            </a:endParaRPr>
          </a:p>
          <a:p>
            <a:pPr marL="222250" indent="-222250">
              <a:buFontTx/>
              <a:buAutoNum type="arabicPeriod"/>
            </a:pPr>
            <a:r>
              <a:rPr lang="en-US" altLang="zh-TW" dirty="0" smtClean="0">
                <a:solidFill>
                  <a:schemeClr val="tx1"/>
                </a:solidFill>
                <a:latin typeface="Arial" panose="020B0604020202020204" pitchFamily="34" charset="0"/>
                <a:cs typeface="Arial" panose="020B0604020202020204" pitchFamily="34" charset="0"/>
              </a:rPr>
              <a:t>“</a:t>
            </a:r>
            <a:r>
              <a:rPr lang="en-US" altLang="zh-TW" dirty="0" smtClean="0">
                <a:solidFill>
                  <a:schemeClr val="tx1"/>
                </a:solidFill>
                <a:latin typeface="Arial" panose="020B0604020202020204" pitchFamily="34" charset="0"/>
                <a:cs typeface="Arial" panose="020B0604020202020204" pitchFamily="34" charset="0"/>
                <a:sym typeface="Wingdings" panose="05000000000000000000" pitchFamily="2" charset="2"/>
              </a:rPr>
              <a:t></a:t>
            </a:r>
            <a:r>
              <a:rPr lang="en-US" altLang="zh-TW" dirty="0" smtClean="0">
                <a:solidFill>
                  <a:schemeClr val="tx1"/>
                </a:solidFill>
                <a:latin typeface="Arial" panose="020B0604020202020204" pitchFamily="34" charset="0"/>
                <a:cs typeface="Arial" panose="020B0604020202020204" pitchFamily="34" charset="0"/>
              </a:rPr>
              <a:t> ”</a:t>
            </a:r>
            <a:r>
              <a:rPr lang="en-US" altLang="zh-TW" dirty="0" smtClean="0">
                <a:solidFill>
                  <a:schemeClr val="tx1"/>
                </a:solidFill>
                <a:latin typeface="Arial" panose="020B0604020202020204" pitchFamily="34" charset="0"/>
                <a:sym typeface="Symbol" panose="05050102010706020507" pitchFamily="18" charset="2"/>
              </a:rPr>
              <a:t> </a:t>
            </a:r>
            <a:r>
              <a:rPr lang="en-US" altLang="zh-TW" dirty="0" smtClean="0">
                <a:solidFill>
                  <a:schemeClr val="tx1"/>
                </a:solidFill>
                <a:latin typeface="Arial" panose="020B0604020202020204" pitchFamily="34" charset="0"/>
              </a:rPr>
              <a:t>to see if customers will like the new brand name</a:t>
            </a:r>
            <a:endParaRPr lang="en-US" altLang="zh-TW" dirty="0" smtClean="0">
              <a:solidFill>
                <a:schemeClr val="tx1"/>
              </a:solidFill>
              <a:latin typeface="Arial" panose="020B0604020202020204" pitchFamily="34" charset="0"/>
              <a:sym typeface="Symbol" panose="05050102010706020507" pitchFamily="18" charset="2"/>
            </a:endParaRPr>
          </a:p>
          <a:p>
            <a:pPr marL="222250" indent="-222250">
              <a:buFontTx/>
              <a:buAutoNum type="arabicPeriod"/>
            </a:pPr>
            <a:r>
              <a:rPr lang="en-US" altLang="zh-TW" dirty="0" smtClean="0">
                <a:solidFill>
                  <a:schemeClr val="tx1"/>
                </a:solidFill>
                <a:latin typeface="Arial" panose="020B0604020202020204" pitchFamily="34" charset="0"/>
                <a:cs typeface="Arial" panose="020B0604020202020204" pitchFamily="34" charset="0"/>
              </a:rPr>
              <a:t>“</a:t>
            </a:r>
            <a:r>
              <a:rPr lang="en-US" altLang="zh-TW" dirty="0" smtClean="0">
                <a:solidFill>
                  <a:schemeClr val="tx1"/>
                </a:solidFill>
                <a:latin typeface="Arial" panose="020B0604020202020204" pitchFamily="34" charset="0"/>
                <a:cs typeface="Arial" panose="020B0604020202020204" pitchFamily="34" charset="0"/>
                <a:sym typeface="Wingdings" panose="05000000000000000000" pitchFamily="2" charset="2"/>
              </a:rPr>
              <a:t></a:t>
            </a:r>
            <a:r>
              <a:rPr lang="en-US" altLang="zh-TW" dirty="0" smtClean="0">
                <a:solidFill>
                  <a:schemeClr val="tx1"/>
                </a:solidFill>
                <a:latin typeface="Arial" panose="020B0604020202020204" pitchFamily="34" charset="0"/>
                <a:cs typeface="Arial" panose="020B0604020202020204" pitchFamily="34" charset="0"/>
              </a:rPr>
              <a:t> ”</a:t>
            </a:r>
            <a:r>
              <a:rPr lang="en-US" altLang="zh-TW" dirty="0" smtClean="0">
                <a:solidFill>
                  <a:schemeClr val="tx1"/>
                </a:solidFill>
                <a:latin typeface="Arial" panose="020B0604020202020204" pitchFamily="34" charset="0"/>
                <a:sym typeface="Symbol" panose="05050102010706020507" pitchFamily="18" charset="2"/>
              </a:rPr>
              <a:t> </a:t>
            </a:r>
            <a:r>
              <a:rPr lang="en-US" altLang="zh-TW" dirty="0" smtClean="0">
                <a:solidFill>
                  <a:schemeClr val="tx1"/>
                </a:solidFill>
                <a:latin typeface="Arial" panose="020B0604020202020204" pitchFamily="34" charset="0"/>
              </a:rPr>
              <a:t>to determine if a new store should be set up in TST or not</a:t>
            </a:r>
            <a:endParaRPr lang="en-US" altLang="zh-TW" dirty="0" smtClean="0">
              <a:solidFill>
                <a:schemeClr val="tx1"/>
              </a:solidFill>
              <a:latin typeface="Arial" panose="020B0604020202020204" pitchFamily="34" charset="0"/>
              <a:sym typeface="Symbol" panose="05050102010706020507" pitchFamily="18" charset="2"/>
            </a:endParaRPr>
          </a:p>
          <a:p>
            <a:pPr marL="222250" indent="-222250">
              <a:buFontTx/>
              <a:buAutoNum type="arabicPeriod"/>
            </a:pPr>
            <a:r>
              <a:rPr lang="en-US" altLang="zh-TW" dirty="0" smtClean="0">
                <a:solidFill>
                  <a:schemeClr val="tx1"/>
                </a:solidFill>
                <a:latin typeface="Arial" panose="020B0604020202020204" pitchFamily="34" charset="0"/>
                <a:cs typeface="Arial" panose="020B0604020202020204" pitchFamily="34" charset="0"/>
              </a:rPr>
              <a:t>“</a:t>
            </a:r>
            <a:r>
              <a:rPr lang="en-US" altLang="zh-TW" dirty="0" smtClean="0">
                <a:solidFill>
                  <a:schemeClr val="tx1"/>
                </a:solidFill>
                <a:latin typeface="Arial" panose="020B0604020202020204" pitchFamily="34" charset="0"/>
                <a:cs typeface="Arial" panose="020B0604020202020204" pitchFamily="34" charset="0"/>
                <a:sym typeface="Wingdings" panose="05000000000000000000" pitchFamily="2" charset="2"/>
              </a:rPr>
              <a:t></a:t>
            </a:r>
            <a:r>
              <a:rPr lang="en-US" altLang="zh-TW" dirty="0" smtClean="0">
                <a:solidFill>
                  <a:schemeClr val="tx1"/>
                </a:solidFill>
                <a:latin typeface="Arial" panose="020B0604020202020204" pitchFamily="34" charset="0"/>
                <a:cs typeface="Arial" panose="020B0604020202020204" pitchFamily="34" charset="0"/>
              </a:rPr>
              <a:t> ”</a:t>
            </a:r>
            <a:r>
              <a:rPr lang="en-US" altLang="zh-TW" dirty="0" smtClean="0">
                <a:solidFill>
                  <a:schemeClr val="tx1"/>
                </a:solidFill>
                <a:latin typeface="Arial" panose="020B0604020202020204" pitchFamily="34" charset="0"/>
                <a:sym typeface="Symbol" panose="05050102010706020507" pitchFamily="18" charset="2"/>
              </a:rPr>
              <a:t> </a:t>
            </a:r>
            <a:r>
              <a:rPr lang="en-US" altLang="zh-TW" dirty="0" smtClean="0">
                <a:solidFill>
                  <a:schemeClr val="tx1"/>
                </a:solidFill>
                <a:latin typeface="Arial" panose="020B0604020202020204" pitchFamily="34" charset="0"/>
              </a:rPr>
              <a:t>to study whether the secondary school students have the consumption to buy a new mobile</a:t>
            </a:r>
            <a:r>
              <a:rPr lang="en-US" altLang="zh-TW" baseline="0" dirty="0" smtClean="0">
                <a:solidFill>
                  <a:schemeClr val="tx1"/>
                </a:solidFill>
                <a:latin typeface="Arial" panose="020B0604020202020204" pitchFamily="34" charset="0"/>
              </a:rPr>
              <a:t> </a:t>
            </a:r>
            <a:r>
              <a:rPr lang="en-US" altLang="zh-TW" dirty="0" smtClean="0">
                <a:solidFill>
                  <a:schemeClr val="tx1"/>
                </a:solidFill>
                <a:latin typeface="Arial" panose="020B0604020202020204" pitchFamily="34" charset="0"/>
              </a:rPr>
              <a:t>game</a:t>
            </a:r>
            <a:endParaRPr lang="en-US" altLang="zh-TW" dirty="0" smtClean="0">
              <a:solidFill>
                <a:schemeClr val="tx1"/>
              </a:solidFill>
              <a:latin typeface="Arial" panose="020B0604020202020204" pitchFamily="34" charset="0"/>
              <a:sym typeface="Symbol" panose="05050102010706020507" pitchFamily="18" charset="2"/>
            </a:endParaRPr>
          </a:p>
          <a:p>
            <a:pPr marL="222250" indent="-222250">
              <a:buFontTx/>
              <a:buAutoNum type="arabicPeriod"/>
            </a:pPr>
            <a:r>
              <a:rPr lang="en-US" altLang="zh-TW" dirty="0" smtClean="0">
                <a:solidFill>
                  <a:schemeClr val="tx1"/>
                </a:solidFill>
                <a:latin typeface="Arial" panose="020B0604020202020204" pitchFamily="34" charset="0"/>
                <a:sym typeface="Symbol" panose="05050102010706020507" pitchFamily="18" charset="2"/>
              </a:rPr>
              <a:t>X   </a:t>
            </a:r>
            <a:r>
              <a:rPr lang="en-US" altLang="zh-TW" dirty="0" smtClean="0">
                <a:solidFill>
                  <a:schemeClr val="tx1"/>
                </a:solidFill>
                <a:latin typeface="Arial" panose="020B0604020202020204" pitchFamily="34" charset="0"/>
              </a:rPr>
              <a:t>to see if the cost of production can be cut down or not</a:t>
            </a:r>
            <a:endParaRPr lang="en-US" altLang="zh-TW" dirty="0" smtClean="0">
              <a:solidFill>
                <a:schemeClr val="tx1"/>
              </a:solidFill>
              <a:latin typeface="Arial" panose="020B0604020202020204" pitchFamily="34" charset="0"/>
              <a:sym typeface="Symbol" panose="05050102010706020507" pitchFamily="18" charset="2"/>
            </a:endParaRPr>
          </a:p>
          <a:p>
            <a:pPr marL="222250" indent="-222250">
              <a:buFontTx/>
              <a:buAutoNum type="arabicPeriod"/>
            </a:pPr>
            <a:r>
              <a:rPr lang="en-US" altLang="zh-TW" dirty="0" smtClean="0">
                <a:solidFill>
                  <a:schemeClr val="tx1"/>
                </a:solidFill>
                <a:latin typeface="Arial" panose="020B0604020202020204" pitchFamily="34" charset="0"/>
                <a:sym typeface="Symbol" panose="05050102010706020507" pitchFamily="18" charset="2"/>
              </a:rPr>
              <a:t>X   </a:t>
            </a:r>
            <a:r>
              <a:rPr lang="en-US" altLang="zh-TW" dirty="0" smtClean="0">
                <a:solidFill>
                  <a:schemeClr val="tx1"/>
                </a:solidFill>
                <a:latin typeface="Arial" panose="020B0604020202020204" pitchFamily="34" charset="0"/>
              </a:rPr>
              <a:t>to monitor the number of visitors going into the museum</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Line 2"/>
          <p:cNvSpPr>
            <a:spLocks noChangeShapeType="1"/>
          </p:cNvSpPr>
          <p:nvPr/>
        </p:nvSpPr>
        <p:spPr bwMode="auto">
          <a:xfrm>
            <a:off x="7315200" y="1066800"/>
            <a:ext cx="0" cy="4495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5" name="Group 8"/>
          <p:cNvGrpSpPr>
            <a:grpSpLocks/>
          </p:cNvGrpSpPr>
          <p:nvPr/>
        </p:nvGrpSpPr>
        <p:grpSpPr bwMode="auto">
          <a:xfrm>
            <a:off x="7493000" y="2992438"/>
            <a:ext cx="1338263" cy="2189162"/>
            <a:chOff x="4704" y="1885"/>
            <a:chExt cx="843" cy="1379"/>
          </a:xfrm>
        </p:grpSpPr>
        <p:sp>
          <p:nvSpPr>
            <p:cNvPr id="6" name="Oval 9"/>
            <p:cNvSpPr>
              <a:spLocks noChangeArrowheads="1"/>
            </p:cNvSpPr>
            <p:nvPr/>
          </p:nvSpPr>
          <p:spPr bwMode="auto">
            <a:xfrm>
              <a:off x="4704" y="1885"/>
              <a:ext cx="127" cy="12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7" name="Oval 10"/>
            <p:cNvSpPr>
              <a:spLocks noChangeArrowheads="1"/>
            </p:cNvSpPr>
            <p:nvPr/>
          </p:nvSpPr>
          <p:spPr bwMode="auto">
            <a:xfrm>
              <a:off x="4883" y="1885"/>
              <a:ext cx="127" cy="12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8" name="Oval 11"/>
            <p:cNvSpPr>
              <a:spLocks noChangeArrowheads="1"/>
            </p:cNvSpPr>
            <p:nvPr/>
          </p:nvSpPr>
          <p:spPr bwMode="auto">
            <a:xfrm>
              <a:off x="5062" y="1885"/>
              <a:ext cx="127" cy="12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9" name="Oval 12"/>
            <p:cNvSpPr>
              <a:spLocks noChangeArrowheads="1"/>
            </p:cNvSpPr>
            <p:nvPr/>
          </p:nvSpPr>
          <p:spPr bwMode="auto">
            <a:xfrm>
              <a:off x="4704" y="2064"/>
              <a:ext cx="127" cy="12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10" name="Oval 13"/>
            <p:cNvSpPr>
              <a:spLocks noChangeArrowheads="1"/>
            </p:cNvSpPr>
            <p:nvPr/>
          </p:nvSpPr>
          <p:spPr bwMode="auto">
            <a:xfrm>
              <a:off x="4883" y="2064"/>
              <a:ext cx="127" cy="12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11" name="Oval 14"/>
            <p:cNvSpPr>
              <a:spLocks noChangeArrowheads="1"/>
            </p:cNvSpPr>
            <p:nvPr/>
          </p:nvSpPr>
          <p:spPr bwMode="auto">
            <a:xfrm>
              <a:off x="5062" y="2064"/>
              <a:ext cx="127" cy="12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12" name="Oval 15"/>
            <p:cNvSpPr>
              <a:spLocks noChangeArrowheads="1"/>
            </p:cNvSpPr>
            <p:nvPr/>
          </p:nvSpPr>
          <p:spPr bwMode="auto">
            <a:xfrm>
              <a:off x="5241" y="2064"/>
              <a:ext cx="127" cy="12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13" name="Oval 16"/>
            <p:cNvSpPr>
              <a:spLocks noChangeArrowheads="1"/>
            </p:cNvSpPr>
            <p:nvPr/>
          </p:nvSpPr>
          <p:spPr bwMode="auto">
            <a:xfrm>
              <a:off x="4704" y="2243"/>
              <a:ext cx="127" cy="12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14" name="Oval 17"/>
            <p:cNvSpPr>
              <a:spLocks noChangeArrowheads="1"/>
            </p:cNvSpPr>
            <p:nvPr/>
          </p:nvSpPr>
          <p:spPr bwMode="auto">
            <a:xfrm>
              <a:off x="4883" y="2243"/>
              <a:ext cx="127" cy="12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15" name="Oval 18"/>
            <p:cNvSpPr>
              <a:spLocks noChangeArrowheads="1"/>
            </p:cNvSpPr>
            <p:nvPr/>
          </p:nvSpPr>
          <p:spPr bwMode="auto">
            <a:xfrm>
              <a:off x="5062" y="2243"/>
              <a:ext cx="127" cy="12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16" name="Oval 19"/>
            <p:cNvSpPr>
              <a:spLocks noChangeArrowheads="1"/>
            </p:cNvSpPr>
            <p:nvPr/>
          </p:nvSpPr>
          <p:spPr bwMode="auto">
            <a:xfrm>
              <a:off x="5241" y="2243"/>
              <a:ext cx="127" cy="12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17" name="Oval 20"/>
            <p:cNvSpPr>
              <a:spLocks noChangeArrowheads="1"/>
            </p:cNvSpPr>
            <p:nvPr/>
          </p:nvSpPr>
          <p:spPr bwMode="auto">
            <a:xfrm>
              <a:off x="5420" y="2243"/>
              <a:ext cx="127" cy="12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18" name="Oval 21"/>
            <p:cNvSpPr>
              <a:spLocks noChangeArrowheads="1"/>
            </p:cNvSpPr>
            <p:nvPr/>
          </p:nvSpPr>
          <p:spPr bwMode="auto">
            <a:xfrm>
              <a:off x="4704" y="2421"/>
              <a:ext cx="127" cy="128"/>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19" name="Oval 22"/>
            <p:cNvSpPr>
              <a:spLocks noChangeArrowheads="1"/>
            </p:cNvSpPr>
            <p:nvPr/>
          </p:nvSpPr>
          <p:spPr bwMode="auto">
            <a:xfrm>
              <a:off x="4883" y="2421"/>
              <a:ext cx="127" cy="12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20" name="Oval 23"/>
            <p:cNvSpPr>
              <a:spLocks noChangeArrowheads="1"/>
            </p:cNvSpPr>
            <p:nvPr/>
          </p:nvSpPr>
          <p:spPr bwMode="auto">
            <a:xfrm>
              <a:off x="5062" y="2421"/>
              <a:ext cx="127" cy="12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21" name="Oval 24"/>
            <p:cNvSpPr>
              <a:spLocks noChangeArrowheads="1"/>
            </p:cNvSpPr>
            <p:nvPr/>
          </p:nvSpPr>
          <p:spPr bwMode="auto">
            <a:xfrm>
              <a:off x="5241" y="2421"/>
              <a:ext cx="127" cy="12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22" name="Oval 25"/>
            <p:cNvSpPr>
              <a:spLocks noChangeArrowheads="1"/>
            </p:cNvSpPr>
            <p:nvPr/>
          </p:nvSpPr>
          <p:spPr bwMode="auto">
            <a:xfrm>
              <a:off x="4704" y="2600"/>
              <a:ext cx="127" cy="12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23" name="Oval 26"/>
            <p:cNvSpPr>
              <a:spLocks noChangeArrowheads="1"/>
            </p:cNvSpPr>
            <p:nvPr/>
          </p:nvSpPr>
          <p:spPr bwMode="auto">
            <a:xfrm>
              <a:off x="4883" y="2600"/>
              <a:ext cx="127" cy="12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24" name="Oval 27"/>
            <p:cNvSpPr>
              <a:spLocks noChangeArrowheads="1"/>
            </p:cNvSpPr>
            <p:nvPr/>
          </p:nvSpPr>
          <p:spPr bwMode="auto">
            <a:xfrm>
              <a:off x="5062" y="2600"/>
              <a:ext cx="127" cy="12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25" name="Oval 28"/>
            <p:cNvSpPr>
              <a:spLocks noChangeArrowheads="1"/>
            </p:cNvSpPr>
            <p:nvPr/>
          </p:nvSpPr>
          <p:spPr bwMode="auto">
            <a:xfrm>
              <a:off x="5241" y="2600"/>
              <a:ext cx="127" cy="12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26" name="Oval 29"/>
            <p:cNvSpPr>
              <a:spLocks noChangeArrowheads="1"/>
            </p:cNvSpPr>
            <p:nvPr/>
          </p:nvSpPr>
          <p:spPr bwMode="auto">
            <a:xfrm>
              <a:off x="5420" y="2600"/>
              <a:ext cx="127" cy="128"/>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27" name="Oval 30"/>
            <p:cNvSpPr>
              <a:spLocks noChangeArrowheads="1"/>
            </p:cNvSpPr>
            <p:nvPr/>
          </p:nvSpPr>
          <p:spPr bwMode="auto">
            <a:xfrm>
              <a:off x="4704" y="2779"/>
              <a:ext cx="127" cy="12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28" name="Oval 31"/>
            <p:cNvSpPr>
              <a:spLocks noChangeArrowheads="1"/>
            </p:cNvSpPr>
            <p:nvPr/>
          </p:nvSpPr>
          <p:spPr bwMode="auto">
            <a:xfrm>
              <a:off x="4883" y="2779"/>
              <a:ext cx="127" cy="12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29" name="Oval 32"/>
            <p:cNvSpPr>
              <a:spLocks noChangeArrowheads="1"/>
            </p:cNvSpPr>
            <p:nvPr/>
          </p:nvSpPr>
          <p:spPr bwMode="auto">
            <a:xfrm>
              <a:off x="5062" y="2779"/>
              <a:ext cx="127" cy="12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30" name="Oval 33"/>
            <p:cNvSpPr>
              <a:spLocks noChangeArrowheads="1"/>
            </p:cNvSpPr>
            <p:nvPr/>
          </p:nvSpPr>
          <p:spPr bwMode="auto">
            <a:xfrm>
              <a:off x="5241" y="2779"/>
              <a:ext cx="127" cy="127"/>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31" name="Oval 34"/>
            <p:cNvSpPr>
              <a:spLocks noChangeArrowheads="1"/>
            </p:cNvSpPr>
            <p:nvPr/>
          </p:nvSpPr>
          <p:spPr bwMode="auto">
            <a:xfrm>
              <a:off x="4704" y="2958"/>
              <a:ext cx="127" cy="12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32" name="Oval 35"/>
            <p:cNvSpPr>
              <a:spLocks noChangeArrowheads="1"/>
            </p:cNvSpPr>
            <p:nvPr/>
          </p:nvSpPr>
          <p:spPr bwMode="auto">
            <a:xfrm>
              <a:off x="4883" y="2958"/>
              <a:ext cx="127" cy="12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33" name="Oval 36"/>
            <p:cNvSpPr>
              <a:spLocks noChangeArrowheads="1"/>
            </p:cNvSpPr>
            <p:nvPr/>
          </p:nvSpPr>
          <p:spPr bwMode="auto">
            <a:xfrm>
              <a:off x="5062" y="2958"/>
              <a:ext cx="127" cy="127"/>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34" name="Oval 37"/>
            <p:cNvSpPr>
              <a:spLocks noChangeArrowheads="1"/>
            </p:cNvSpPr>
            <p:nvPr/>
          </p:nvSpPr>
          <p:spPr bwMode="auto">
            <a:xfrm>
              <a:off x="5241" y="2958"/>
              <a:ext cx="127" cy="127"/>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35" name="Oval 38"/>
            <p:cNvSpPr>
              <a:spLocks noChangeArrowheads="1"/>
            </p:cNvSpPr>
            <p:nvPr/>
          </p:nvSpPr>
          <p:spPr bwMode="auto">
            <a:xfrm>
              <a:off x="4883" y="3137"/>
              <a:ext cx="127" cy="127"/>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36" name="Oval 39"/>
            <p:cNvSpPr>
              <a:spLocks noChangeArrowheads="1"/>
            </p:cNvSpPr>
            <p:nvPr/>
          </p:nvSpPr>
          <p:spPr bwMode="auto">
            <a:xfrm>
              <a:off x="5241" y="3137"/>
              <a:ext cx="127" cy="127"/>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grpSp>
      <p:sp>
        <p:nvSpPr>
          <p:cNvPr id="37" name="Line 40"/>
          <p:cNvSpPr>
            <a:spLocks noChangeShapeType="1"/>
          </p:cNvSpPr>
          <p:nvPr/>
        </p:nvSpPr>
        <p:spPr bwMode="auto">
          <a:xfrm>
            <a:off x="304800" y="2819400"/>
            <a:ext cx="8229600" cy="0"/>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771" name="Rectangle 3"/>
          <p:cNvSpPr>
            <a:spLocks noGrp="1" noChangeArrowheads="1"/>
          </p:cNvSpPr>
          <p:nvPr>
            <p:ph type="ctrTitle"/>
          </p:nvPr>
        </p:nvSpPr>
        <p:spPr>
          <a:xfrm>
            <a:off x="315913" y="466725"/>
            <a:ext cx="6781800" cy="2133600"/>
          </a:xfrm>
        </p:spPr>
        <p:txBody>
          <a:bodyPr/>
          <a:lstStyle>
            <a:lvl1pPr algn="r">
              <a:defRPr sz="4700"/>
            </a:lvl1pPr>
          </a:lstStyle>
          <a:p>
            <a:r>
              <a:rPr lang="zh-TW" altLang="en-US"/>
              <a:t>按一下以編輯母片標題樣式</a:t>
            </a:r>
          </a:p>
        </p:txBody>
      </p:sp>
      <p:sp>
        <p:nvSpPr>
          <p:cNvPr id="32772" name="Rectangle 4"/>
          <p:cNvSpPr>
            <a:spLocks noGrp="1" noChangeArrowheads="1"/>
          </p:cNvSpPr>
          <p:nvPr>
            <p:ph type="subTitle" idx="1"/>
          </p:nvPr>
        </p:nvSpPr>
        <p:spPr>
          <a:xfrm>
            <a:off x="849313" y="3049588"/>
            <a:ext cx="6248400" cy="2362200"/>
          </a:xfrm>
        </p:spPr>
        <p:txBody>
          <a:bodyPr/>
          <a:lstStyle>
            <a:lvl1pPr marL="0" indent="0" algn="r">
              <a:buFont typeface="Wingdings" pitchFamily="2" charset="2"/>
              <a:buNone/>
              <a:defRPr sz="3400"/>
            </a:lvl1pPr>
          </a:lstStyle>
          <a:p>
            <a:r>
              <a:rPr lang="zh-TW" altLang="en-US"/>
              <a:t>按一下以編輯母片副標題樣式</a:t>
            </a:r>
          </a:p>
        </p:txBody>
      </p:sp>
    </p:spTree>
    <p:extLst>
      <p:ext uri="{BB962C8B-B14F-4D97-AF65-F5344CB8AC3E}">
        <p14:creationId xmlns:p14="http://schemas.microsoft.com/office/powerpoint/2010/main" val="39179853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Line 2"/>
          <p:cNvSpPr>
            <a:spLocks noChangeShapeType="1"/>
          </p:cNvSpPr>
          <p:nvPr/>
        </p:nvSpPr>
        <p:spPr bwMode="auto">
          <a:xfrm>
            <a:off x="7962900" y="152400"/>
            <a:ext cx="0" cy="1524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5" name="Group 8"/>
          <p:cNvGrpSpPr>
            <a:grpSpLocks/>
          </p:cNvGrpSpPr>
          <p:nvPr/>
        </p:nvGrpSpPr>
        <p:grpSpPr bwMode="auto">
          <a:xfrm>
            <a:off x="8153400" y="152400"/>
            <a:ext cx="792163" cy="1295400"/>
            <a:chOff x="5136" y="960"/>
            <a:chExt cx="528" cy="864"/>
          </a:xfrm>
        </p:grpSpPr>
        <p:sp>
          <p:nvSpPr>
            <p:cNvPr id="6" name="Oval 9"/>
            <p:cNvSpPr>
              <a:spLocks noChangeArrowheads="1"/>
            </p:cNvSpPr>
            <p:nvPr/>
          </p:nvSpPr>
          <p:spPr bwMode="auto">
            <a:xfrm>
              <a:off x="5136" y="960"/>
              <a:ext cx="80" cy="80"/>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7" name="Oval 10"/>
            <p:cNvSpPr>
              <a:spLocks noChangeArrowheads="1"/>
            </p:cNvSpPr>
            <p:nvPr/>
          </p:nvSpPr>
          <p:spPr bwMode="auto">
            <a:xfrm>
              <a:off x="5248" y="960"/>
              <a:ext cx="79" cy="80"/>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8" name="Oval 11"/>
            <p:cNvSpPr>
              <a:spLocks noChangeArrowheads="1"/>
            </p:cNvSpPr>
            <p:nvPr/>
          </p:nvSpPr>
          <p:spPr bwMode="auto">
            <a:xfrm>
              <a:off x="5360" y="960"/>
              <a:ext cx="76" cy="80"/>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9" name="Oval 12"/>
            <p:cNvSpPr>
              <a:spLocks noChangeArrowheads="1"/>
            </p:cNvSpPr>
            <p:nvPr/>
          </p:nvSpPr>
          <p:spPr bwMode="auto">
            <a:xfrm>
              <a:off x="5136" y="1072"/>
              <a:ext cx="80" cy="7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10" name="Oval 13"/>
            <p:cNvSpPr>
              <a:spLocks noChangeArrowheads="1"/>
            </p:cNvSpPr>
            <p:nvPr/>
          </p:nvSpPr>
          <p:spPr bwMode="auto">
            <a:xfrm>
              <a:off x="5248" y="1072"/>
              <a:ext cx="79" cy="7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11" name="Oval 14"/>
            <p:cNvSpPr>
              <a:spLocks noChangeArrowheads="1"/>
            </p:cNvSpPr>
            <p:nvPr/>
          </p:nvSpPr>
          <p:spPr bwMode="auto">
            <a:xfrm>
              <a:off x="5360" y="1072"/>
              <a:ext cx="76" cy="7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12" name="Oval 15"/>
            <p:cNvSpPr>
              <a:spLocks noChangeArrowheads="1"/>
            </p:cNvSpPr>
            <p:nvPr/>
          </p:nvSpPr>
          <p:spPr bwMode="auto">
            <a:xfrm>
              <a:off x="5472" y="1072"/>
              <a:ext cx="73" cy="7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13" name="Oval 16"/>
            <p:cNvSpPr>
              <a:spLocks noChangeArrowheads="1"/>
            </p:cNvSpPr>
            <p:nvPr/>
          </p:nvSpPr>
          <p:spPr bwMode="auto">
            <a:xfrm>
              <a:off x="5136" y="1184"/>
              <a:ext cx="80" cy="73"/>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14" name="Oval 17"/>
            <p:cNvSpPr>
              <a:spLocks noChangeArrowheads="1"/>
            </p:cNvSpPr>
            <p:nvPr/>
          </p:nvSpPr>
          <p:spPr bwMode="auto">
            <a:xfrm>
              <a:off x="5248" y="1184"/>
              <a:ext cx="79" cy="73"/>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15" name="Oval 18"/>
            <p:cNvSpPr>
              <a:spLocks noChangeArrowheads="1"/>
            </p:cNvSpPr>
            <p:nvPr/>
          </p:nvSpPr>
          <p:spPr bwMode="auto">
            <a:xfrm>
              <a:off x="5360" y="1184"/>
              <a:ext cx="76" cy="7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16" name="Oval 19"/>
            <p:cNvSpPr>
              <a:spLocks noChangeArrowheads="1"/>
            </p:cNvSpPr>
            <p:nvPr/>
          </p:nvSpPr>
          <p:spPr bwMode="auto">
            <a:xfrm>
              <a:off x="5472" y="1184"/>
              <a:ext cx="73" cy="7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17" name="Oval 20"/>
            <p:cNvSpPr>
              <a:spLocks noChangeArrowheads="1"/>
            </p:cNvSpPr>
            <p:nvPr/>
          </p:nvSpPr>
          <p:spPr bwMode="auto">
            <a:xfrm>
              <a:off x="5584" y="1184"/>
              <a:ext cx="80" cy="7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18" name="Oval 21"/>
            <p:cNvSpPr>
              <a:spLocks noChangeArrowheads="1"/>
            </p:cNvSpPr>
            <p:nvPr/>
          </p:nvSpPr>
          <p:spPr bwMode="auto">
            <a:xfrm>
              <a:off x="5136" y="1296"/>
              <a:ext cx="80" cy="80"/>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19" name="Oval 22"/>
            <p:cNvSpPr>
              <a:spLocks noChangeArrowheads="1"/>
            </p:cNvSpPr>
            <p:nvPr/>
          </p:nvSpPr>
          <p:spPr bwMode="auto">
            <a:xfrm>
              <a:off x="5248" y="1296"/>
              <a:ext cx="79" cy="8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20" name="Oval 23"/>
            <p:cNvSpPr>
              <a:spLocks noChangeArrowheads="1"/>
            </p:cNvSpPr>
            <p:nvPr/>
          </p:nvSpPr>
          <p:spPr bwMode="auto">
            <a:xfrm>
              <a:off x="5360" y="1296"/>
              <a:ext cx="76" cy="8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21" name="Oval 24"/>
            <p:cNvSpPr>
              <a:spLocks noChangeArrowheads="1"/>
            </p:cNvSpPr>
            <p:nvPr/>
          </p:nvSpPr>
          <p:spPr bwMode="auto">
            <a:xfrm>
              <a:off x="5472" y="1296"/>
              <a:ext cx="73" cy="8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22" name="Oval 25"/>
            <p:cNvSpPr>
              <a:spLocks noChangeArrowheads="1"/>
            </p:cNvSpPr>
            <p:nvPr/>
          </p:nvSpPr>
          <p:spPr bwMode="auto">
            <a:xfrm>
              <a:off x="5136" y="1408"/>
              <a:ext cx="80" cy="8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23" name="Oval 26"/>
            <p:cNvSpPr>
              <a:spLocks noChangeArrowheads="1"/>
            </p:cNvSpPr>
            <p:nvPr/>
          </p:nvSpPr>
          <p:spPr bwMode="auto">
            <a:xfrm>
              <a:off x="5248" y="1408"/>
              <a:ext cx="79" cy="8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24" name="Oval 27"/>
            <p:cNvSpPr>
              <a:spLocks noChangeArrowheads="1"/>
            </p:cNvSpPr>
            <p:nvPr/>
          </p:nvSpPr>
          <p:spPr bwMode="auto">
            <a:xfrm>
              <a:off x="5360" y="1408"/>
              <a:ext cx="76" cy="8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25" name="Oval 28"/>
            <p:cNvSpPr>
              <a:spLocks noChangeArrowheads="1"/>
            </p:cNvSpPr>
            <p:nvPr/>
          </p:nvSpPr>
          <p:spPr bwMode="auto">
            <a:xfrm>
              <a:off x="5472" y="1408"/>
              <a:ext cx="73" cy="8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26" name="Oval 29"/>
            <p:cNvSpPr>
              <a:spLocks noChangeArrowheads="1"/>
            </p:cNvSpPr>
            <p:nvPr/>
          </p:nvSpPr>
          <p:spPr bwMode="auto">
            <a:xfrm>
              <a:off x="5584" y="1408"/>
              <a:ext cx="80" cy="80"/>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27" name="Oval 30"/>
            <p:cNvSpPr>
              <a:spLocks noChangeArrowheads="1"/>
            </p:cNvSpPr>
            <p:nvPr/>
          </p:nvSpPr>
          <p:spPr bwMode="auto">
            <a:xfrm>
              <a:off x="5136" y="1520"/>
              <a:ext cx="80" cy="79"/>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28" name="Oval 31"/>
            <p:cNvSpPr>
              <a:spLocks noChangeArrowheads="1"/>
            </p:cNvSpPr>
            <p:nvPr/>
          </p:nvSpPr>
          <p:spPr bwMode="auto">
            <a:xfrm>
              <a:off x="5248" y="1520"/>
              <a:ext cx="79" cy="79"/>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29" name="Oval 32"/>
            <p:cNvSpPr>
              <a:spLocks noChangeArrowheads="1"/>
            </p:cNvSpPr>
            <p:nvPr/>
          </p:nvSpPr>
          <p:spPr bwMode="auto">
            <a:xfrm>
              <a:off x="5360" y="1520"/>
              <a:ext cx="76" cy="79"/>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30" name="Oval 33"/>
            <p:cNvSpPr>
              <a:spLocks noChangeArrowheads="1"/>
            </p:cNvSpPr>
            <p:nvPr/>
          </p:nvSpPr>
          <p:spPr bwMode="auto">
            <a:xfrm>
              <a:off x="5472" y="1520"/>
              <a:ext cx="73" cy="79"/>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31" name="Oval 34"/>
            <p:cNvSpPr>
              <a:spLocks noChangeArrowheads="1"/>
            </p:cNvSpPr>
            <p:nvPr/>
          </p:nvSpPr>
          <p:spPr bwMode="auto">
            <a:xfrm>
              <a:off x="5136" y="1632"/>
              <a:ext cx="80" cy="7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32" name="Oval 35"/>
            <p:cNvSpPr>
              <a:spLocks noChangeArrowheads="1"/>
            </p:cNvSpPr>
            <p:nvPr/>
          </p:nvSpPr>
          <p:spPr bwMode="auto">
            <a:xfrm>
              <a:off x="5248" y="1632"/>
              <a:ext cx="79" cy="7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33" name="Oval 36"/>
            <p:cNvSpPr>
              <a:spLocks noChangeArrowheads="1"/>
            </p:cNvSpPr>
            <p:nvPr/>
          </p:nvSpPr>
          <p:spPr bwMode="auto">
            <a:xfrm>
              <a:off x="5360" y="1632"/>
              <a:ext cx="76" cy="75"/>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34" name="Oval 37"/>
            <p:cNvSpPr>
              <a:spLocks noChangeArrowheads="1"/>
            </p:cNvSpPr>
            <p:nvPr/>
          </p:nvSpPr>
          <p:spPr bwMode="auto">
            <a:xfrm>
              <a:off x="5472" y="1632"/>
              <a:ext cx="73" cy="75"/>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35" name="Oval 38"/>
            <p:cNvSpPr>
              <a:spLocks noChangeArrowheads="1"/>
            </p:cNvSpPr>
            <p:nvPr/>
          </p:nvSpPr>
          <p:spPr bwMode="auto">
            <a:xfrm>
              <a:off x="5248" y="1744"/>
              <a:ext cx="79" cy="80"/>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36" name="Oval 39"/>
            <p:cNvSpPr>
              <a:spLocks noChangeArrowheads="1"/>
            </p:cNvSpPr>
            <p:nvPr/>
          </p:nvSpPr>
          <p:spPr bwMode="auto">
            <a:xfrm>
              <a:off x="5472" y="1744"/>
              <a:ext cx="73" cy="80"/>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grpSp>
      <p:sp>
        <p:nvSpPr>
          <p:cNvPr id="37" name="Date Placeholder 5"/>
          <p:cNvSpPr txBox="1">
            <a:spLocks noGrp="1"/>
          </p:cNvSpPr>
          <p:nvPr userDrawn="1"/>
        </p:nvSpPr>
        <p:spPr bwMode="auto">
          <a:xfrm>
            <a:off x="5381625" y="6129338"/>
            <a:ext cx="3394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kumimoji="0" lang="en-US" altLang="zh-TW" sz="1000" smtClean="0"/>
          </a:p>
          <a:p>
            <a:pPr algn="r" eaLnBrk="1" hangingPunct="1">
              <a:defRPr/>
            </a:pPr>
            <a:r>
              <a:rPr kumimoji="0" lang="en-US" altLang="zh-TW" sz="1000" smtClean="0"/>
              <a:t>BAFS Elective Part </a:t>
            </a:r>
            <a:br>
              <a:rPr kumimoji="0" lang="en-US" altLang="zh-TW" sz="1000" smtClean="0"/>
            </a:br>
            <a:r>
              <a:rPr kumimoji="0" lang="en-US" altLang="zh-TW" sz="1000" smtClean="0"/>
              <a:t>Learning &amp; Teaching Example</a:t>
            </a:r>
          </a:p>
        </p:txBody>
      </p:sp>
      <p:sp>
        <p:nvSpPr>
          <p:cNvPr id="38" name="Slide Number Placeholder 3"/>
          <p:cNvSpPr txBox="1">
            <a:spLocks noGrp="1"/>
          </p:cNvSpPr>
          <p:nvPr userDrawn="1"/>
        </p:nvSpPr>
        <p:spPr bwMode="auto">
          <a:xfrm>
            <a:off x="431800" y="6219825"/>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r>
              <a:rPr kumimoji="0" lang="en-US" altLang="zh-TW" sz="1000" smtClean="0"/>
              <a:t>Topic M07</a:t>
            </a:r>
          </a:p>
          <a:p>
            <a:pPr eaLnBrk="1" hangingPunct="1">
              <a:defRPr/>
            </a:pPr>
            <a:r>
              <a:rPr kumimoji="0" lang="en-US" altLang="zh-TW" sz="1000" smtClean="0"/>
              <a:t>Marketing Research</a:t>
            </a:r>
          </a:p>
        </p:txBody>
      </p:sp>
      <p:sp>
        <p:nvSpPr>
          <p:cNvPr id="2" name="Title 1"/>
          <p:cNvSpPr>
            <a:spLocks noGrp="1"/>
          </p:cNvSpPr>
          <p:nvPr>
            <p:ph type="title"/>
          </p:nvPr>
        </p:nvSpPr>
        <p:spPr/>
        <p:txBody>
          <a:bodyPr/>
          <a:lstStyle/>
          <a:p>
            <a:r>
              <a:rPr lang="en-US" altLang="zh-TW" smtClean="0"/>
              <a:t>Click to edit Master title style</a:t>
            </a:r>
            <a:endParaRPr lang="zh-TW" altLang="en-US"/>
          </a:p>
        </p:txBody>
      </p:sp>
      <p:sp>
        <p:nvSpPr>
          <p:cNvPr id="3" name="Content Placeholder 2"/>
          <p:cNvSpPr>
            <a:spLocks noGrp="1"/>
          </p:cNvSpPr>
          <p:nvPr>
            <p:ph idx="1"/>
          </p:nvPr>
        </p:nvSpPr>
        <p:spPr/>
        <p:txBody>
          <a:body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zh-TW" altLang="en-US"/>
          </a:p>
        </p:txBody>
      </p:sp>
      <p:sp>
        <p:nvSpPr>
          <p:cNvPr id="39" name="Footer Placeholder 4"/>
          <p:cNvSpPr>
            <a:spLocks noGrp="1"/>
          </p:cNvSpPr>
          <p:nvPr>
            <p:ph type="ftr" sz="quarter" idx="10"/>
          </p:nvPr>
        </p:nvSpPr>
        <p:spPr/>
        <p:txBody>
          <a:bodyPr/>
          <a:lstStyle>
            <a:lvl1pPr>
              <a:defRPr/>
            </a:lvl1pPr>
          </a:lstStyle>
          <a:p>
            <a:pPr>
              <a:defRPr/>
            </a:pPr>
            <a:endParaRPr lang="en-US" altLang="zh-TW"/>
          </a:p>
          <a:p>
            <a:pPr>
              <a:defRPr/>
            </a:pPr>
            <a:fld id="{2E78C7DE-F804-4AB3-9A26-B935039D6695}" type="slidenum">
              <a:rPr lang="en-US" altLang="zh-TW"/>
              <a:pPr>
                <a:defRPr/>
              </a:pPr>
              <a:t>‹#›</a:t>
            </a:fld>
            <a:endParaRPr lang="en-US" altLang="zh-TW"/>
          </a:p>
        </p:txBody>
      </p:sp>
    </p:spTree>
    <p:extLst>
      <p:ext uri="{BB962C8B-B14F-4D97-AF65-F5344CB8AC3E}">
        <p14:creationId xmlns:p14="http://schemas.microsoft.com/office/powerpoint/2010/main" val="26147934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Line 2"/>
          <p:cNvSpPr>
            <a:spLocks noChangeShapeType="1"/>
          </p:cNvSpPr>
          <p:nvPr/>
        </p:nvSpPr>
        <p:spPr bwMode="auto">
          <a:xfrm>
            <a:off x="7962900" y="152400"/>
            <a:ext cx="0" cy="1524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6" name="Group 8"/>
          <p:cNvGrpSpPr>
            <a:grpSpLocks/>
          </p:cNvGrpSpPr>
          <p:nvPr/>
        </p:nvGrpSpPr>
        <p:grpSpPr bwMode="auto">
          <a:xfrm>
            <a:off x="8153400" y="152400"/>
            <a:ext cx="792163" cy="1295400"/>
            <a:chOff x="5136" y="960"/>
            <a:chExt cx="528" cy="864"/>
          </a:xfrm>
        </p:grpSpPr>
        <p:sp>
          <p:nvSpPr>
            <p:cNvPr id="7" name="Oval 9"/>
            <p:cNvSpPr>
              <a:spLocks noChangeArrowheads="1"/>
            </p:cNvSpPr>
            <p:nvPr/>
          </p:nvSpPr>
          <p:spPr bwMode="auto">
            <a:xfrm>
              <a:off x="5136" y="960"/>
              <a:ext cx="80" cy="80"/>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8" name="Oval 10"/>
            <p:cNvSpPr>
              <a:spLocks noChangeArrowheads="1"/>
            </p:cNvSpPr>
            <p:nvPr/>
          </p:nvSpPr>
          <p:spPr bwMode="auto">
            <a:xfrm>
              <a:off x="5248" y="960"/>
              <a:ext cx="79" cy="80"/>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9" name="Oval 11"/>
            <p:cNvSpPr>
              <a:spLocks noChangeArrowheads="1"/>
            </p:cNvSpPr>
            <p:nvPr/>
          </p:nvSpPr>
          <p:spPr bwMode="auto">
            <a:xfrm>
              <a:off x="5360" y="960"/>
              <a:ext cx="76" cy="80"/>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10" name="Oval 12"/>
            <p:cNvSpPr>
              <a:spLocks noChangeArrowheads="1"/>
            </p:cNvSpPr>
            <p:nvPr/>
          </p:nvSpPr>
          <p:spPr bwMode="auto">
            <a:xfrm>
              <a:off x="5136" y="1072"/>
              <a:ext cx="80" cy="7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11" name="Oval 13"/>
            <p:cNvSpPr>
              <a:spLocks noChangeArrowheads="1"/>
            </p:cNvSpPr>
            <p:nvPr/>
          </p:nvSpPr>
          <p:spPr bwMode="auto">
            <a:xfrm>
              <a:off x="5248" y="1072"/>
              <a:ext cx="79" cy="7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12" name="Oval 14"/>
            <p:cNvSpPr>
              <a:spLocks noChangeArrowheads="1"/>
            </p:cNvSpPr>
            <p:nvPr/>
          </p:nvSpPr>
          <p:spPr bwMode="auto">
            <a:xfrm>
              <a:off x="5360" y="1072"/>
              <a:ext cx="76" cy="7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13" name="Oval 15"/>
            <p:cNvSpPr>
              <a:spLocks noChangeArrowheads="1"/>
            </p:cNvSpPr>
            <p:nvPr/>
          </p:nvSpPr>
          <p:spPr bwMode="auto">
            <a:xfrm>
              <a:off x="5472" y="1072"/>
              <a:ext cx="73" cy="7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14" name="Oval 16"/>
            <p:cNvSpPr>
              <a:spLocks noChangeArrowheads="1"/>
            </p:cNvSpPr>
            <p:nvPr/>
          </p:nvSpPr>
          <p:spPr bwMode="auto">
            <a:xfrm>
              <a:off x="5136" y="1184"/>
              <a:ext cx="80" cy="73"/>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15" name="Oval 17"/>
            <p:cNvSpPr>
              <a:spLocks noChangeArrowheads="1"/>
            </p:cNvSpPr>
            <p:nvPr/>
          </p:nvSpPr>
          <p:spPr bwMode="auto">
            <a:xfrm>
              <a:off x="5248" y="1184"/>
              <a:ext cx="79" cy="73"/>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16" name="Oval 18"/>
            <p:cNvSpPr>
              <a:spLocks noChangeArrowheads="1"/>
            </p:cNvSpPr>
            <p:nvPr/>
          </p:nvSpPr>
          <p:spPr bwMode="auto">
            <a:xfrm>
              <a:off x="5360" y="1184"/>
              <a:ext cx="76" cy="7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17" name="Oval 19"/>
            <p:cNvSpPr>
              <a:spLocks noChangeArrowheads="1"/>
            </p:cNvSpPr>
            <p:nvPr/>
          </p:nvSpPr>
          <p:spPr bwMode="auto">
            <a:xfrm>
              <a:off x="5472" y="1184"/>
              <a:ext cx="73" cy="7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18" name="Oval 20"/>
            <p:cNvSpPr>
              <a:spLocks noChangeArrowheads="1"/>
            </p:cNvSpPr>
            <p:nvPr/>
          </p:nvSpPr>
          <p:spPr bwMode="auto">
            <a:xfrm>
              <a:off x="5584" y="1184"/>
              <a:ext cx="80" cy="7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19" name="Oval 21"/>
            <p:cNvSpPr>
              <a:spLocks noChangeArrowheads="1"/>
            </p:cNvSpPr>
            <p:nvPr/>
          </p:nvSpPr>
          <p:spPr bwMode="auto">
            <a:xfrm>
              <a:off x="5136" y="1296"/>
              <a:ext cx="80" cy="80"/>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20" name="Oval 22"/>
            <p:cNvSpPr>
              <a:spLocks noChangeArrowheads="1"/>
            </p:cNvSpPr>
            <p:nvPr/>
          </p:nvSpPr>
          <p:spPr bwMode="auto">
            <a:xfrm>
              <a:off x="5248" y="1296"/>
              <a:ext cx="79" cy="8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21" name="Oval 23"/>
            <p:cNvSpPr>
              <a:spLocks noChangeArrowheads="1"/>
            </p:cNvSpPr>
            <p:nvPr/>
          </p:nvSpPr>
          <p:spPr bwMode="auto">
            <a:xfrm>
              <a:off x="5360" y="1296"/>
              <a:ext cx="76" cy="8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22" name="Oval 24"/>
            <p:cNvSpPr>
              <a:spLocks noChangeArrowheads="1"/>
            </p:cNvSpPr>
            <p:nvPr/>
          </p:nvSpPr>
          <p:spPr bwMode="auto">
            <a:xfrm>
              <a:off x="5472" y="1296"/>
              <a:ext cx="73" cy="8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23" name="Oval 25"/>
            <p:cNvSpPr>
              <a:spLocks noChangeArrowheads="1"/>
            </p:cNvSpPr>
            <p:nvPr/>
          </p:nvSpPr>
          <p:spPr bwMode="auto">
            <a:xfrm>
              <a:off x="5136" y="1408"/>
              <a:ext cx="80" cy="8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24" name="Oval 26"/>
            <p:cNvSpPr>
              <a:spLocks noChangeArrowheads="1"/>
            </p:cNvSpPr>
            <p:nvPr/>
          </p:nvSpPr>
          <p:spPr bwMode="auto">
            <a:xfrm>
              <a:off x="5248" y="1408"/>
              <a:ext cx="79" cy="8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25" name="Oval 27"/>
            <p:cNvSpPr>
              <a:spLocks noChangeArrowheads="1"/>
            </p:cNvSpPr>
            <p:nvPr/>
          </p:nvSpPr>
          <p:spPr bwMode="auto">
            <a:xfrm>
              <a:off x="5360" y="1408"/>
              <a:ext cx="76" cy="8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26" name="Oval 28"/>
            <p:cNvSpPr>
              <a:spLocks noChangeArrowheads="1"/>
            </p:cNvSpPr>
            <p:nvPr/>
          </p:nvSpPr>
          <p:spPr bwMode="auto">
            <a:xfrm>
              <a:off x="5472" y="1408"/>
              <a:ext cx="73" cy="8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27" name="Oval 29"/>
            <p:cNvSpPr>
              <a:spLocks noChangeArrowheads="1"/>
            </p:cNvSpPr>
            <p:nvPr/>
          </p:nvSpPr>
          <p:spPr bwMode="auto">
            <a:xfrm>
              <a:off x="5584" y="1408"/>
              <a:ext cx="80" cy="80"/>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28" name="Oval 30"/>
            <p:cNvSpPr>
              <a:spLocks noChangeArrowheads="1"/>
            </p:cNvSpPr>
            <p:nvPr/>
          </p:nvSpPr>
          <p:spPr bwMode="auto">
            <a:xfrm>
              <a:off x="5136" y="1520"/>
              <a:ext cx="80" cy="79"/>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29" name="Oval 31"/>
            <p:cNvSpPr>
              <a:spLocks noChangeArrowheads="1"/>
            </p:cNvSpPr>
            <p:nvPr/>
          </p:nvSpPr>
          <p:spPr bwMode="auto">
            <a:xfrm>
              <a:off x="5248" y="1520"/>
              <a:ext cx="79" cy="79"/>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30" name="Oval 32"/>
            <p:cNvSpPr>
              <a:spLocks noChangeArrowheads="1"/>
            </p:cNvSpPr>
            <p:nvPr/>
          </p:nvSpPr>
          <p:spPr bwMode="auto">
            <a:xfrm>
              <a:off x="5360" y="1520"/>
              <a:ext cx="76" cy="79"/>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31" name="Oval 33"/>
            <p:cNvSpPr>
              <a:spLocks noChangeArrowheads="1"/>
            </p:cNvSpPr>
            <p:nvPr/>
          </p:nvSpPr>
          <p:spPr bwMode="auto">
            <a:xfrm>
              <a:off x="5472" y="1520"/>
              <a:ext cx="73" cy="79"/>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32" name="Oval 34"/>
            <p:cNvSpPr>
              <a:spLocks noChangeArrowheads="1"/>
            </p:cNvSpPr>
            <p:nvPr/>
          </p:nvSpPr>
          <p:spPr bwMode="auto">
            <a:xfrm>
              <a:off x="5136" y="1632"/>
              <a:ext cx="80" cy="7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33" name="Oval 35"/>
            <p:cNvSpPr>
              <a:spLocks noChangeArrowheads="1"/>
            </p:cNvSpPr>
            <p:nvPr/>
          </p:nvSpPr>
          <p:spPr bwMode="auto">
            <a:xfrm>
              <a:off x="5248" y="1632"/>
              <a:ext cx="79" cy="7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34" name="Oval 36"/>
            <p:cNvSpPr>
              <a:spLocks noChangeArrowheads="1"/>
            </p:cNvSpPr>
            <p:nvPr/>
          </p:nvSpPr>
          <p:spPr bwMode="auto">
            <a:xfrm>
              <a:off x="5360" y="1632"/>
              <a:ext cx="76" cy="75"/>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35" name="Oval 37"/>
            <p:cNvSpPr>
              <a:spLocks noChangeArrowheads="1"/>
            </p:cNvSpPr>
            <p:nvPr/>
          </p:nvSpPr>
          <p:spPr bwMode="auto">
            <a:xfrm>
              <a:off x="5472" y="1632"/>
              <a:ext cx="73" cy="75"/>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36" name="Oval 38"/>
            <p:cNvSpPr>
              <a:spLocks noChangeArrowheads="1"/>
            </p:cNvSpPr>
            <p:nvPr/>
          </p:nvSpPr>
          <p:spPr bwMode="auto">
            <a:xfrm>
              <a:off x="5248" y="1744"/>
              <a:ext cx="79" cy="80"/>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37" name="Oval 39"/>
            <p:cNvSpPr>
              <a:spLocks noChangeArrowheads="1"/>
            </p:cNvSpPr>
            <p:nvPr/>
          </p:nvSpPr>
          <p:spPr bwMode="auto">
            <a:xfrm>
              <a:off x="5472" y="1744"/>
              <a:ext cx="73" cy="80"/>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grpSp>
      <p:sp>
        <p:nvSpPr>
          <p:cNvPr id="38" name="Date Placeholder 5"/>
          <p:cNvSpPr txBox="1">
            <a:spLocks noGrp="1"/>
          </p:cNvSpPr>
          <p:nvPr userDrawn="1"/>
        </p:nvSpPr>
        <p:spPr bwMode="auto">
          <a:xfrm>
            <a:off x="5381625" y="6129338"/>
            <a:ext cx="3394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kumimoji="0" lang="en-US" altLang="zh-TW" sz="1000" smtClean="0"/>
          </a:p>
          <a:p>
            <a:pPr algn="r" eaLnBrk="1" hangingPunct="1">
              <a:defRPr/>
            </a:pPr>
            <a:r>
              <a:rPr kumimoji="0" lang="en-US" altLang="zh-TW" sz="1000" smtClean="0"/>
              <a:t>BAFS Elective Part </a:t>
            </a:r>
            <a:br>
              <a:rPr kumimoji="0" lang="en-US" altLang="zh-TW" sz="1000" smtClean="0"/>
            </a:br>
            <a:r>
              <a:rPr kumimoji="0" lang="en-US" altLang="zh-TW" sz="1000" smtClean="0"/>
              <a:t>Learning &amp; Teaching Example</a:t>
            </a:r>
          </a:p>
        </p:txBody>
      </p:sp>
      <p:sp>
        <p:nvSpPr>
          <p:cNvPr id="39" name="Slide Number Placeholder 3"/>
          <p:cNvSpPr txBox="1">
            <a:spLocks noGrp="1"/>
          </p:cNvSpPr>
          <p:nvPr userDrawn="1"/>
        </p:nvSpPr>
        <p:spPr bwMode="auto">
          <a:xfrm>
            <a:off x="431800" y="6219825"/>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r>
              <a:rPr kumimoji="0" lang="en-US" altLang="zh-TW" sz="1000" smtClean="0"/>
              <a:t>Topic M07</a:t>
            </a:r>
          </a:p>
          <a:p>
            <a:pPr eaLnBrk="1" hangingPunct="1">
              <a:defRPr/>
            </a:pPr>
            <a:r>
              <a:rPr kumimoji="0" lang="en-US" altLang="zh-TW" sz="1000" smtClean="0"/>
              <a:t>Marketing Research</a:t>
            </a:r>
          </a:p>
        </p:txBody>
      </p:sp>
      <p:sp>
        <p:nvSpPr>
          <p:cNvPr id="2" name="Title 1"/>
          <p:cNvSpPr>
            <a:spLocks noGrp="1"/>
          </p:cNvSpPr>
          <p:nvPr>
            <p:ph type="title"/>
          </p:nvPr>
        </p:nvSpPr>
        <p:spPr/>
        <p:txBody>
          <a:bodyPr/>
          <a:lstStyle/>
          <a:p>
            <a:r>
              <a:rPr lang="en-US" altLang="zh-TW" smtClean="0"/>
              <a:t>Click to edit Master title style</a:t>
            </a:r>
            <a:endParaRPr lang="zh-TW" altLang="en-US"/>
          </a:p>
        </p:txBody>
      </p:sp>
      <p:sp>
        <p:nvSpPr>
          <p:cNvPr id="3" name="Content Placeholder 2"/>
          <p:cNvSpPr>
            <a:spLocks noGrp="1"/>
          </p:cNvSpPr>
          <p:nvPr>
            <p:ph sz="half" idx="1"/>
          </p:nvPr>
        </p:nvSpPr>
        <p:spPr>
          <a:xfrm>
            <a:off x="457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zh-TW" altLang="en-US"/>
          </a:p>
        </p:txBody>
      </p:sp>
      <p:sp>
        <p:nvSpPr>
          <p:cNvPr id="4" name="Content Placeholder 3"/>
          <p:cNvSpPr>
            <a:spLocks noGrp="1"/>
          </p:cNvSpPr>
          <p:nvPr>
            <p:ph sz="half" idx="2"/>
          </p:nvPr>
        </p:nvSpPr>
        <p:spPr>
          <a:xfrm>
            <a:off x="4648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zh-TW" altLang="en-US"/>
          </a:p>
        </p:txBody>
      </p:sp>
      <p:sp>
        <p:nvSpPr>
          <p:cNvPr id="40" name="Footer Placeholder 5"/>
          <p:cNvSpPr>
            <a:spLocks noGrp="1"/>
          </p:cNvSpPr>
          <p:nvPr>
            <p:ph type="ftr" sz="quarter" idx="10"/>
          </p:nvPr>
        </p:nvSpPr>
        <p:spPr/>
        <p:txBody>
          <a:bodyPr/>
          <a:lstStyle>
            <a:lvl1pPr>
              <a:defRPr/>
            </a:lvl1pPr>
          </a:lstStyle>
          <a:p>
            <a:pPr>
              <a:defRPr/>
            </a:pPr>
            <a:endParaRPr lang="en-US" altLang="zh-TW"/>
          </a:p>
          <a:p>
            <a:pPr>
              <a:defRPr/>
            </a:pPr>
            <a:fld id="{2F348E75-5A73-42AA-B716-881133DED8C4}" type="slidenum">
              <a:rPr lang="en-US" altLang="zh-TW"/>
              <a:pPr>
                <a:defRPr/>
              </a:pPr>
              <a:t>‹#›</a:t>
            </a:fld>
            <a:endParaRPr lang="en-US" altLang="zh-TW"/>
          </a:p>
        </p:txBody>
      </p:sp>
    </p:spTree>
    <p:extLst>
      <p:ext uri="{BB962C8B-B14F-4D97-AF65-F5344CB8AC3E}">
        <p14:creationId xmlns:p14="http://schemas.microsoft.com/office/powerpoint/2010/main" val="39771770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Line 2"/>
          <p:cNvSpPr>
            <a:spLocks noChangeShapeType="1"/>
          </p:cNvSpPr>
          <p:nvPr/>
        </p:nvSpPr>
        <p:spPr bwMode="auto">
          <a:xfrm>
            <a:off x="7962900" y="152400"/>
            <a:ext cx="0" cy="1524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3" name="Group 8"/>
          <p:cNvGrpSpPr>
            <a:grpSpLocks/>
          </p:cNvGrpSpPr>
          <p:nvPr/>
        </p:nvGrpSpPr>
        <p:grpSpPr bwMode="auto">
          <a:xfrm>
            <a:off x="8153400" y="152400"/>
            <a:ext cx="792163" cy="1295400"/>
            <a:chOff x="5136" y="960"/>
            <a:chExt cx="528" cy="864"/>
          </a:xfrm>
        </p:grpSpPr>
        <p:sp>
          <p:nvSpPr>
            <p:cNvPr id="4" name="Oval 9"/>
            <p:cNvSpPr>
              <a:spLocks noChangeArrowheads="1"/>
            </p:cNvSpPr>
            <p:nvPr/>
          </p:nvSpPr>
          <p:spPr bwMode="auto">
            <a:xfrm>
              <a:off x="5136" y="960"/>
              <a:ext cx="80" cy="80"/>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5" name="Oval 10"/>
            <p:cNvSpPr>
              <a:spLocks noChangeArrowheads="1"/>
            </p:cNvSpPr>
            <p:nvPr/>
          </p:nvSpPr>
          <p:spPr bwMode="auto">
            <a:xfrm>
              <a:off x="5248" y="960"/>
              <a:ext cx="79" cy="80"/>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6" name="Oval 11"/>
            <p:cNvSpPr>
              <a:spLocks noChangeArrowheads="1"/>
            </p:cNvSpPr>
            <p:nvPr/>
          </p:nvSpPr>
          <p:spPr bwMode="auto">
            <a:xfrm>
              <a:off x="5360" y="960"/>
              <a:ext cx="76" cy="80"/>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7" name="Oval 12"/>
            <p:cNvSpPr>
              <a:spLocks noChangeArrowheads="1"/>
            </p:cNvSpPr>
            <p:nvPr/>
          </p:nvSpPr>
          <p:spPr bwMode="auto">
            <a:xfrm>
              <a:off x="5136" y="1072"/>
              <a:ext cx="80" cy="7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8" name="Oval 13"/>
            <p:cNvSpPr>
              <a:spLocks noChangeArrowheads="1"/>
            </p:cNvSpPr>
            <p:nvPr/>
          </p:nvSpPr>
          <p:spPr bwMode="auto">
            <a:xfrm>
              <a:off x="5248" y="1072"/>
              <a:ext cx="79" cy="7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9" name="Oval 14"/>
            <p:cNvSpPr>
              <a:spLocks noChangeArrowheads="1"/>
            </p:cNvSpPr>
            <p:nvPr/>
          </p:nvSpPr>
          <p:spPr bwMode="auto">
            <a:xfrm>
              <a:off x="5360" y="1072"/>
              <a:ext cx="76" cy="7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10" name="Oval 15"/>
            <p:cNvSpPr>
              <a:spLocks noChangeArrowheads="1"/>
            </p:cNvSpPr>
            <p:nvPr/>
          </p:nvSpPr>
          <p:spPr bwMode="auto">
            <a:xfrm>
              <a:off x="5472" y="1072"/>
              <a:ext cx="73" cy="7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11" name="Oval 16"/>
            <p:cNvSpPr>
              <a:spLocks noChangeArrowheads="1"/>
            </p:cNvSpPr>
            <p:nvPr/>
          </p:nvSpPr>
          <p:spPr bwMode="auto">
            <a:xfrm>
              <a:off x="5136" y="1184"/>
              <a:ext cx="80" cy="73"/>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12" name="Oval 17"/>
            <p:cNvSpPr>
              <a:spLocks noChangeArrowheads="1"/>
            </p:cNvSpPr>
            <p:nvPr/>
          </p:nvSpPr>
          <p:spPr bwMode="auto">
            <a:xfrm>
              <a:off x="5248" y="1184"/>
              <a:ext cx="79" cy="73"/>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13" name="Oval 18"/>
            <p:cNvSpPr>
              <a:spLocks noChangeArrowheads="1"/>
            </p:cNvSpPr>
            <p:nvPr/>
          </p:nvSpPr>
          <p:spPr bwMode="auto">
            <a:xfrm>
              <a:off x="5360" y="1184"/>
              <a:ext cx="76" cy="7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14" name="Oval 19"/>
            <p:cNvSpPr>
              <a:spLocks noChangeArrowheads="1"/>
            </p:cNvSpPr>
            <p:nvPr/>
          </p:nvSpPr>
          <p:spPr bwMode="auto">
            <a:xfrm>
              <a:off x="5472" y="1184"/>
              <a:ext cx="73" cy="7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15" name="Oval 20"/>
            <p:cNvSpPr>
              <a:spLocks noChangeArrowheads="1"/>
            </p:cNvSpPr>
            <p:nvPr/>
          </p:nvSpPr>
          <p:spPr bwMode="auto">
            <a:xfrm>
              <a:off x="5584" y="1184"/>
              <a:ext cx="80" cy="7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16" name="Oval 21"/>
            <p:cNvSpPr>
              <a:spLocks noChangeArrowheads="1"/>
            </p:cNvSpPr>
            <p:nvPr/>
          </p:nvSpPr>
          <p:spPr bwMode="auto">
            <a:xfrm>
              <a:off x="5136" y="1296"/>
              <a:ext cx="80" cy="80"/>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17" name="Oval 22"/>
            <p:cNvSpPr>
              <a:spLocks noChangeArrowheads="1"/>
            </p:cNvSpPr>
            <p:nvPr/>
          </p:nvSpPr>
          <p:spPr bwMode="auto">
            <a:xfrm>
              <a:off x="5248" y="1296"/>
              <a:ext cx="79" cy="8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18" name="Oval 23"/>
            <p:cNvSpPr>
              <a:spLocks noChangeArrowheads="1"/>
            </p:cNvSpPr>
            <p:nvPr/>
          </p:nvSpPr>
          <p:spPr bwMode="auto">
            <a:xfrm>
              <a:off x="5360" y="1296"/>
              <a:ext cx="76" cy="8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19" name="Oval 24"/>
            <p:cNvSpPr>
              <a:spLocks noChangeArrowheads="1"/>
            </p:cNvSpPr>
            <p:nvPr/>
          </p:nvSpPr>
          <p:spPr bwMode="auto">
            <a:xfrm>
              <a:off x="5472" y="1296"/>
              <a:ext cx="73" cy="8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20" name="Oval 25"/>
            <p:cNvSpPr>
              <a:spLocks noChangeArrowheads="1"/>
            </p:cNvSpPr>
            <p:nvPr/>
          </p:nvSpPr>
          <p:spPr bwMode="auto">
            <a:xfrm>
              <a:off x="5136" y="1408"/>
              <a:ext cx="80" cy="8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21" name="Oval 26"/>
            <p:cNvSpPr>
              <a:spLocks noChangeArrowheads="1"/>
            </p:cNvSpPr>
            <p:nvPr/>
          </p:nvSpPr>
          <p:spPr bwMode="auto">
            <a:xfrm>
              <a:off x="5248" y="1408"/>
              <a:ext cx="79" cy="8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22" name="Oval 27"/>
            <p:cNvSpPr>
              <a:spLocks noChangeArrowheads="1"/>
            </p:cNvSpPr>
            <p:nvPr/>
          </p:nvSpPr>
          <p:spPr bwMode="auto">
            <a:xfrm>
              <a:off x="5360" y="1408"/>
              <a:ext cx="76" cy="8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23" name="Oval 28"/>
            <p:cNvSpPr>
              <a:spLocks noChangeArrowheads="1"/>
            </p:cNvSpPr>
            <p:nvPr/>
          </p:nvSpPr>
          <p:spPr bwMode="auto">
            <a:xfrm>
              <a:off x="5472" y="1408"/>
              <a:ext cx="73" cy="8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24" name="Oval 29"/>
            <p:cNvSpPr>
              <a:spLocks noChangeArrowheads="1"/>
            </p:cNvSpPr>
            <p:nvPr/>
          </p:nvSpPr>
          <p:spPr bwMode="auto">
            <a:xfrm>
              <a:off x="5584" y="1408"/>
              <a:ext cx="80" cy="80"/>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25" name="Oval 30"/>
            <p:cNvSpPr>
              <a:spLocks noChangeArrowheads="1"/>
            </p:cNvSpPr>
            <p:nvPr/>
          </p:nvSpPr>
          <p:spPr bwMode="auto">
            <a:xfrm>
              <a:off x="5136" y="1520"/>
              <a:ext cx="80" cy="79"/>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26" name="Oval 31"/>
            <p:cNvSpPr>
              <a:spLocks noChangeArrowheads="1"/>
            </p:cNvSpPr>
            <p:nvPr/>
          </p:nvSpPr>
          <p:spPr bwMode="auto">
            <a:xfrm>
              <a:off x="5248" y="1520"/>
              <a:ext cx="79" cy="79"/>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27" name="Oval 32"/>
            <p:cNvSpPr>
              <a:spLocks noChangeArrowheads="1"/>
            </p:cNvSpPr>
            <p:nvPr/>
          </p:nvSpPr>
          <p:spPr bwMode="auto">
            <a:xfrm>
              <a:off x="5360" y="1520"/>
              <a:ext cx="76" cy="79"/>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28" name="Oval 33"/>
            <p:cNvSpPr>
              <a:spLocks noChangeArrowheads="1"/>
            </p:cNvSpPr>
            <p:nvPr/>
          </p:nvSpPr>
          <p:spPr bwMode="auto">
            <a:xfrm>
              <a:off x="5472" y="1520"/>
              <a:ext cx="73" cy="79"/>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29" name="Oval 34"/>
            <p:cNvSpPr>
              <a:spLocks noChangeArrowheads="1"/>
            </p:cNvSpPr>
            <p:nvPr/>
          </p:nvSpPr>
          <p:spPr bwMode="auto">
            <a:xfrm>
              <a:off x="5136" y="1632"/>
              <a:ext cx="80" cy="7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30" name="Oval 35"/>
            <p:cNvSpPr>
              <a:spLocks noChangeArrowheads="1"/>
            </p:cNvSpPr>
            <p:nvPr/>
          </p:nvSpPr>
          <p:spPr bwMode="auto">
            <a:xfrm>
              <a:off x="5248" y="1632"/>
              <a:ext cx="79" cy="7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31" name="Oval 36"/>
            <p:cNvSpPr>
              <a:spLocks noChangeArrowheads="1"/>
            </p:cNvSpPr>
            <p:nvPr/>
          </p:nvSpPr>
          <p:spPr bwMode="auto">
            <a:xfrm>
              <a:off x="5360" y="1632"/>
              <a:ext cx="76" cy="75"/>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32" name="Oval 37"/>
            <p:cNvSpPr>
              <a:spLocks noChangeArrowheads="1"/>
            </p:cNvSpPr>
            <p:nvPr/>
          </p:nvSpPr>
          <p:spPr bwMode="auto">
            <a:xfrm>
              <a:off x="5472" y="1632"/>
              <a:ext cx="73" cy="75"/>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33" name="Oval 38"/>
            <p:cNvSpPr>
              <a:spLocks noChangeArrowheads="1"/>
            </p:cNvSpPr>
            <p:nvPr/>
          </p:nvSpPr>
          <p:spPr bwMode="auto">
            <a:xfrm>
              <a:off x="5248" y="1744"/>
              <a:ext cx="79" cy="80"/>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34" name="Oval 39"/>
            <p:cNvSpPr>
              <a:spLocks noChangeArrowheads="1"/>
            </p:cNvSpPr>
            <p:nvPr/>
          </p:nvSpPr>
          <p:spPr bwMode="auto">
            <a:xfrm>
              <a:off x="5472" y="1744"/>
              <a:ext cx="73" cy="80"/>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grpSp>
      <p:sp>
        <p:nvSpPr>
          <p:cNvPr id="35" name="Date Placeholder 5"/>
          <p:cNvSpPr txBox="1">
            <a:spLocks noGrp="1"/>
          </p:cNvSpPr>
          <p:nvPr userDrawn="1"/>
        </p:nvSpPr>
        <p:spPr bwMode="auto">
          <a:xfrm>
            <a:off x="5381625" y="6129338"/>
            <a:ext cx="3394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kumimoji="0" lang="en-US" altLang="zh-TW" sz="1000" smtClean="0"/>
          </a:p>
          <a:p>
            <a:pPr algn="r" eaLnBrk="1" hangingPunct="1">
              <a:defRPr/>
            </a:pPr>
            <a:r>
              <a:rPr kumimoji="0" lang="en-US" altLang="zh-TW" sz="1000" smtClean="0"/>
              <a:t>BAFS Elective Part </a:t>
            </a:r>
            <a:br>
              <a:rPr kumimoji="0" lang="en-US" altLang="zh-TW" sz="1000" smtClean="0"/>
            </a:br>
            <a:r>
              <a:rPr kumimoji="0" lang="en-US" altLang="zh-TW" sz="1000" smtClean="0"/>
              <a:t>Learning &amp; Teaching Example</a:t>
            </a:r>
          </a:p>
        </p:txBody>
      </p:sp>
      <p:sp>
        <p:nvSpPr>
          <p:cNvPr id="36" name="Slide Number Placeholder 3"/>
          <p:cNvSpPr txBox="1">
            <a:spLocks noGrp="1"/>
          </p:cNvSpPr>
          <p:nvPr userDrawn="1"/>
        </p:nvSpPr>
        <p:spPr bwMode="auto">
          <a:xfrm>
            <a:off x="431800" y="6219825"/>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r>
              <a:rPr kumimoji="0" lang="en-US" altLang="zh-TW" sz="1000" smtClean="0"/>
              <a:t>Topic M07</a:t>
            </a:r>
          </a:p>
          <a:p>
            <a:pPr eaLnBrk="1" hangingPunct="1">
              <a:defRPr/>
            </a:pPr>
            <a:r>
              <a:rPr kumimoji="0" lang="en-US" altLang="zh-TW" sz="1000" smtClean="0"/>
              <a:t>Marketing Research</a:t>
            </a:r>
          </a:p>
        </p:txBody>
      </p:sp>
      <p:sp>
        <p:nvSpPr>
          <p:cNvPr id="37" name="Footer Placeholder 2"/>
          <p:cNvSpPr>
            <a:spLocks noGrp="1"/>
          </p:cNvSpPr>
          <p:nvPr>
            <p:ph type="ftr" sz="quarter" idx="10"/>
          </p:nvPr>
        </p:nvSpPr>
        <p:spPr>
          <a:xfrm>
            <a:off x="3132138" y="6129338"/>
            <a:ext cx="2895600" cy="457200"/>
          </a:xfrm>
        </p:spPr>
        <p:txBody>
          <a:bodyPr/>
          <a:lstStyle>
            <a:lvl1pPr>
              <a:defRPr/>
            </a:lvl1pPr>
          </a:lstStyle>
          <a:p>
            <a:pPr>
              <a:defRPr/>
            </a:pPr>
            <a:endParaRPr lang="en-US" altLang="zh-TW"/>
          </a:p>
          <a:p>
            <a:pPr>
              <a:defRPr/>
            </a:pPr>
            <a:fld id="{7F6754B1-02FB-43AE-A280-B81764C735D4}" type="slidenum">
              <a:rPr lang="en-US" altLang="zh-TW"/>
              <a:pPr>
                <a:defRPr/>
              </a:pPr>
              <a:t>‹#›</a:t>
            </a:fld>
            <a:endParaRPr lang="en-US" altLang="zh-TW"/>
          </a:p>
        </p:txBody>
      </p:sp>
    </p:spTree>
    <p:extLst>
      <p:ext uri="{BB962C8B-B14F-4D97-AF65-F5344CB8AC3E}">
        <p14:creationId xmlns:p14="http://schemas.microsoft.com/office/powerpoint/2010/main" val="17305736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4" name="Line 2"/>
          <p:cNvSpPr>
            <a:spLocks noChangeShapeType="1"/>
          </p:cNvSpPr>
          <p:nvPr/>
        </p:nvSpPr>
        <p:spPr bwMode="auto">
          <a:xfrm>
            <a:off x="7962900" y="152400"/>
            <a:ext cx="0" cy="1524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5" name="Group 8"/>
          <p:cNvGrpSpPr>
            <a:grpSpLocks/>
          </p:cNvGrpSpPr>
          <p:nvPr/>
        </p:nvGrpSpPr>
        <p:grpSpPr bwMode="auto">
          <a:xfrm>
            <a:off x="8153400" y="152400"/>
            <a:ext cx="792163" cy="1295400"/>
            <a:chOff x="5136" y="960"/>
            <a:chExt cx="528" cy="864"/>
          </a:xfrm>
        </p:grpSpPr>
        <p:sp>
          <p:nvSpPr>
            <p:cNvPr id="6" name="Oval 9"/>
            <p:cNvSpPr>
              <a:spLocks noChangeArrowheads="1"/>
            </p:cNvSpPr>
            <p:nvPr/>
          </p:nvSpPr>
          <p:spPr bwMode="auto">
            <a:xfrm>
              <a:off x="5136" y="960"/>
              <a:ext cx="80" cy="80"/>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7" name="Oval 10"/>
            <p:cNvSpPr>
              <a:spLocks noChangeArrowheads="1"/>
            </p:cNvSpPr>
            <p:nvPr/>
          </p:nvSpPr>
          <p:spPr bwMode="auto">
            <a:xfrm>
              <a:off x="5248" y="960"/>
              <a:ext cx="79" cy="80"/>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8" name="Oval 11"/>
            <p:cNvSpPr>
              <a:spLocks noChangeArrowheads="1"/>
            </p:cNvSpPr>
            <p:nvPr/>
          </p:nvSpPr>
          <p:spPr bwMode="auto">
            <a:xfrm>
              <a:off x="5360" y="960"/>
              <a:ext cx="76" cy="80"/>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9" name="Oval 12"/>
            <p:cNvSpPr>
              <a:spLocks noChangeArrowheads="1"/>
            </p:cNvSpPr>
            <p:nvPr/>
          </p:nvSpPr>
          <p:spPr bwMode="auto">
            <a:xfrm>
              <a:off x="5136" y="1072"/>
              <a:ext cx="80" cy="7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10" name="Oval 13"/>
            <p:cNvSpPr>
              <a:spLocks noChangeArrowheads="1"/>
            </p:cNvSpPr>
            <p:nvPr/>
          </p:nvSpPr>
          <p:spPr bwMode="auto">
            <a:xfrm>
              <a:off x="5248" y="1072"/>
              <a:ext cx="79" cy="7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11" name="Oval 14"/>
            <p:cNvSpPr>
              <a:spLocks noChangeArrowheads="1"/>
            </p:cNvSpPr>
            <p:nvPr/>
          </p:nvSpPr>
          <p:spPr bwMode="auto">
            <a:xfrm>
              <a:off x="5360" y="1072"/>
              <a:ext cx="76" cy="7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12" name="Oval 15"/>
            <p:cNvSpPr>
              <a:spLocks noChangeArrowheads="1"/>
            </p:cNvSpPr>
            <p:nvPr/>
          </p:nvSpPr>
          <p:spPr bwMode="auto">
            <a:xfrm>
              <a:off x="5472" y="1072"/>
              <a:ext cx="73" cy="7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13" name="Oval 16"/>
            <p:cNvSpPr>
              <a:spLocks noChangeArrowheads="1"/>
            </p:cNvSpPr>
            <p:nvPr/>
          </p:nvSpPr>
          <p:spPr bwMode="auto">
            <a:xfrm>
              <a:off x="5136" y="1184"/>
              <a:ext cx="80" cy="73"/>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14" name="Oval 17"/>
            <p:cNvSpPr>
              <a:spLocks noChangeArrowheads="1"/>
            </p:cNvSpPr>
            <p:nvPr/>
          </p:nvSpPr>
          <p:spPr bwMode="auto">
            <a:xfrm>
              <a:off x="5248" y="1184"/>
              <a:ext cx="79" cy="73"/>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15" name="Oval 18"/>
            <p:cNvSpPr>
              <a:spLocks noChangeArrowheads="1"/>
            </p:cNvSpPr>
            <p:nvPr/>
          </p:nvSpPr>
          <p:spPr bwMode="auto">
            <a:xfrm>
              <a:off x="5360" y="1184"/>
              <a:ext cx="76" cy="7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16" name="Oval 19"/>
            <p:cNvSpPr>
              <a:spLocks noChangeArrowheads="1"/>
            </p:cNvSpPr>
            <p:nvPr/>
          </p:nvSpPr>
          <p:spPr bwMode="auto">
            <a:xfrm>
              <a:off x="5472" y="1184"/>
              <a:ext cx="73" cy="7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17" name="Oval 20"/>
            <p:cNvSpPr>
              <a:spLocks noChangeArrowheads="1"/>
            </p:cNvSpPr>
            <p:nvPr/>
          </p:nvSpPr>
          <p:spPr bwMode="auto">
            <a:xfrm>
              <a:off x="5584" y="1184"/>
              <a:ext cx="80" cy="7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18" name="Oval 21"/>
            <p:cNvSpPr>
              <a:spLocks noChangeArrowheads="1"/>
            </p:cNvSpPr>
            <p:nvPr/>
          </p:nvSpPr>
          <p:spPr bwMode="auto">
            <a:xfrm>
              <a:off x="5136" y="1296"/>
              <a:ext cx="80" cy="80"/>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19" name="Oval 22"/>
            <p:cNvSpPr>
              <a:spLocks noChangeArrowheads="1"/>
            </p:cNvSpPr>
            <p:nvPr/>
          </p:nvSpPr>
          <p:spPr bwMode="auto">
            <a:xfrm>
              <a:off x="5248" y="1296"/>
              <a:ext cx="79" cy="8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20" name="Oval 23"/>
            <p:cNvSpPr>
              <a:spLocks noChangeArrowheads="1"/>
            </p:cNvSpPr>
            <p:nvPr/>
          </p:nvSpPr>
          <p:spPr bwMode="auto">
            <a:xfrm>
              <a:off x="5360" y="1296"/>
              <a:ext cx="76" cy="8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21" name="Oval 24"/>
            <p:cNvSpPr>
              <a:spLocks noChangeArrowheads="1"/>
            </p:cNvSpPr>
            <p:nvPr/>
          </p:nvSpPr>
          <p:spPr bwMode="auto">
            <a:xfrm>
              <a:off x="5472" y="1296"/>
              <a:ext cx="73" cy="8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22" name="Oval 25"/>
            <p:cNvSpPr>
              <a:spLocks noChangeArrowheads="1"/>
            </p:cNvSpPr>
            <p:nvPr/>
          </p:nvSpPr>
          <p:spPr bwMode="auto">
            <a:xfrm>
              <a:off x="5136" y="1408"/>
              <a:ext cx="80" cy="8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23" name="Oval 26"/>
            <p:cNvSpPr>
              <a:spLocks noChangeArrowheads="1"/>
            </p:cNvSpPr>
            <p:nvPr/>
          </p:nvSpPr>
          <p:spPr bwMode="auto">
            <a:xfrm>
              <a:off x="5248" y="1408"/>
              <a:ext cx="79" cy="8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24" name="Oval 27"/>
            <p:cNvSpPr>
              <a:spLocks noChangeArrowheads="1"/>
            </p:cNvSpPr>
            <p:nvPr/>
          </p:nvSpPr>
          <p:spPr bwMode="auto">
            <a:xfrm>
              <a:off x="5360" y="1408"/>
              <a:ext cx="76" cy="8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25" name="Oval 28"/>
            <p:cNvSpPr>
              <a:spLocks noChangeArrowheads="1"/>
            </p:cNvSpPr>
            <p:nvPr/>
          </p:nvSpPr>
          <p:spPr bwMode="auto">
            <a:xfrm>
              <a:off x="5472" y="1408"/>
              <a:ext cx="73" cy="8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26" name="Oval 29"/>
            <p:cNvSpPr>
              <a:spLocks noChangeArrowheads="1"/>
            </p:cNvSpPr>
            <p:nvPr/>
          </p:nvSpPr>
          <p:spPr bwMode="auto">
            <a:xfrm>
              <a:off x="5584" y="1408"/>
              <a:ext cx="80" cy="80"/>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27" name="Oval 30"/>
            <p:cNvSpPr>
              <a:spLocks noChangeArrowheads="1"/>
            </p:cNvSpPr>
            <p:nvPr/>
          </p:nvSpPr>
          <p:spPr bwMode="auto">
            <a:xfrm>
              <a:off x="5136" y="1520"/>
              <a:ext cx="80" cy="79"/>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28" name="Oval 31"/>
            <p:cNvSpPr>
              <a:spLocks noChangeArrowheads="1"/>
            </p:cNvSpPr>
            <p:nvPr/>
          </p:nvSpPr>
          <p:spPr bwMode="auto">
            <a:xfrm>
              <a:off x="5248" y="1520"/>
              <a:ext cx="79" cy="79"/>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29" name="Oval 32"/>
            <p:cNvSpPr>
              <a:spLocks noChangeArrowheads="1"/>
            </p:cNvSpPr>
            <p:nvPr/>
          </p:nvSpPr>
          <p:spPr bwMode="auto">
            <a:xfrm>
              <a:off x="5360" y="1520"/>
              <a:ext cx="76" cy="79"/>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30" name="Oval 33"/>
            <p:cNvSpPr>
              <a:spLocks noChangeArrowheads="1"/>
            </p:cNvSpPr>
            <p:nvPr/>
          </p:nvSpPr>
          <p:spPr bwMode="auto">
            <a:xfrm>
              <a:off x="5472" y="1520"/>
              <a:ext cx="73" cy="79"/>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31" name="Oval 34"/>
            <p:cNvSpPr>
              <a:spLocks noChangeArrowheads="1"/>
            </p:cNvSpPr>
            <p:nvPr/>
          </p:nvSpPr>
          <p:spPr bwMode="auto">
            <a:xfrm>
              <a:off x="5136" y="1632"/>
              <a:ext cx="80" cy="7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32" name="Oval 35"/>
            <p:cNvSpPr>
              <a:spLocks noChangeArrowheads="1"/>
            </p:cNvSpPr>
            <p:nvPr/>
          </p:nvSpPr>
          <p:spPr bwMode="auto">
            <a:xfrm>
              <a:off x="5248" y="1632"/>
              <a:ext cx="79" cy="7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33" name="Oval 36"/>
            <p:cNvSpPr>
              <a:spLocks noChangeArrowheads="1"/>
            </p:cNvSpPr>
            <p:nvPr/>
          </p:nvSpPr>
          <p:spPr bwMode="auto">
            <a:xfrm>
              <a:off x="5360" y="1632"/>
              <a:ext cx="76" cy="75"/>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34" name="Oval 37"/>
            <p:cNvSpPr>
              <a:spLocks noChangeArrowheads="1"/>
            </p:cNvSpPr>
            <p:nvPr/>
          </p:nvSpPr>
          <p:spPr bwMode="auto">
            <a:xfrm>
              <a:off x="5472" y="1632"/>
              <a:ext cx="73" cy="75"/>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35" name="Oval 38"/>
            <p:cNvSpPr>
              <a:spLocks noChangeArrowheads="1"/>
            </p:cNvSpPr>
            <p:nvPr/>
          </p:nvSpPr>
          <p:spPr bwMode="auto">
            <a:xfrm>
              <a:off x="5248" y="1744"/>
              <a:ext cx="79" cy="80"/>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sp>
          <p:nvSpPr>
            <p:cNvPr id="36" name="Oval 39"/>
            <p:cNvSpPr>
              <a:spLocks noChangeArrowheads="1"/>
            </p:cNvSpPr>
            <p:nvPr/>
          </p:nvSpPr>
          <p:spPr bwMode="auto">
            <a:xfrm>
              <a:off x="5472" y="1744"/>
              <a:ext cx="73" cy="80"/>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zh-TW" altLang="en-US" smtClean="0"/>
            </a:p>
          </p:txBody>
        </p:sp>
      </p:grpSp>
      <p:sp>
        <p:nvSpPr>
          <p:cNvPr id="37" name="Date Placeholder 5"/>
          <p:cNvSpPr txBox="1">
            <a:spLocks noGrp="1"/>
          </p:cNvSpPr>
          <p:nvPr userDrawn="1"/>
        </p:nvSpPr>
        <p:spPr bwMode="auto">
          <a:xfrm>
            <a:off x="5381625" y="6129338"/>
            <a:ext cx="3394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kumimoji="0" lang="en-US" altLang="zh-TW" sz="1000" smtClean="0"/>
          </a:p>
          <a:p>
            <a:pPr algn="r" eaLnBrk="1" hangingPunct="1">
              <a:defRPr/>
            </a:pPr>
            <a:r>
              <a:rPr kumimoji="0" lang="en-US" altLang="zh-TW" sz="1000" smtClean="0"/>
              <a:t>BAFS Elective Part </a:t>
            </a:r>
            <a:br>
              <a:rPr kumimoji="0" lang="en-US" altLang="zh-TW" sz="1000" smtClean="0"/>
            </a:br>
            <a:r>
              <a:rPr kumimoji="0" lang="en-US" altLang="zh-TW" sz="1000" smtClean="0"/>
              <a:t>Learning &amp; Teaching Example</a:t>
            </a:r>
          </a:p>
        </p:txBody>
      </p:sp>
      <p:sp>
        <p:nvSpPr>
          <p:cNvPr id="38" name="Slide Number Placeholder 3"/>
          <p:cNvSpPr txBox="1">
            <a:spLocks noGrp="1"/>
          </p:cNvSpPr>
          <p:nvPr userDrawn="1"/>
        </p:nvSpPr>
        <p:spPr bwMode="auto">
          <a:xfrm>
            <a:off x="431800" y="6219825"/>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r>
              <a:rPr kumimoji="0" lang="en-US" altLang="zh-TW" sz="1000" smtClean="0"/>
              <a:t>Topic M07</a:t>
            </a:r>
          </a:p>
          <a:p>
            <a:pPr eaLnBrk="1" hangingPunct="1">
              <a:defRPr/>
            </a:pPr>
            <a:r>
              <a:rPr kumimoji="0" lang="en-US" altLang="zh-TW" sz="1000" smtClean="0"/>
              <a:t>Marketing Research</a:t>
            </a:r>
          </a:p>
        </p:txBody>
      </p:sp>
      <p:sp>
        <p:nvSpPr>
          <p:cNvPr id="2" name="Title 1"/>
          <p:cNvSpPr>
            <a:spLocks noGrp="1"/>
          </p:cNvSpPr>
          <p:nvPr>
            <p:ph type="title"/>
          </p:nvPr>
        </p:nvSpPr>
        <p:spPr>
          <a:xfrm>
            <a:off x="457200" y="122238"/>
            <a:ext cx="7543800" cy="1295400"/>
          </a:xfrm>
        </p:spPr>
        <p:txBody>
          <a:bodyPr/>
          <a:lstStyle/>
          <a:p>
            <a:r>
              <a:rPr lang="en-US" altLang="zh-TW" dirty="0" smtClean="0"/>
              <a:t>Click to edit Master title style</a:t>
            </a:r>
            <a:endParaRPr lang="zh-TW" altLang="en-US" dirty="0"/>
          </a:p>
        </p:txBody>
      </p:sp>
      <p:sp>
        <p:nvSpPr>
          <p:cNvPr id="3" name="Table Placeholder 2"/>
          <p:cNvSpPr>
            <a:spLocks noGrp="1"/>
          </p:cNvSpPr>
          <p:nvPr>
            <p:ph type="tbl" idx="1"/>
          </p:nvPr>
        </p:nvSpPr>
        <p:spPr>
          <a:xfrm>
            <a:off x="457200" y="1719263"/>
            <a:ext cx="8229600" cy="4411662"/>
          </a:xfrm>
        </p:spPr>
        <p:txBody>
          <a:bodyPr/>
          <a:lstStyle/>
          <a:p>
            <a:pPr lvl="0"/>
            <a:endParaRPr lang="zh-TW" altLang="en-US" noProof="0" smtClean="0"/>
          </a:p>
        </p:txBody>
      </p:sp>
      <p:sp>
        <p:nvSpPr>
          <p:cNvPr id="39" name="Footer Placeholder 4"/>
          <p:cNvSpPr>
            <a:spLocks noGrp="1"/>
          </p:cNvSpPr>
          <p:nvPr>
            <p:ph type="ftr" sz="quarter" idx="10"/>
          </p:nvPr>
        </p:nvSpPr>
        <p:spPr/>
        <p:txBody>
          <a:bodyPr/>
          <a:lstStyle>
            <a:lvl1pPr>
              <a:defRPr/>
            </a:lvl1pPr>
          </a:lstStyle>
          <a:p>
            <a:pPr>
              <a:defRPr/>
            </a:pPr>
            <a:endParaRPr lang="en-US" altLang="zh-TW"/>
          </a:p>
          <a:p>
            <a:pPr>
              <a:defRPr/>
            </a:pPr>
            <a:fld id="{D6250F85-B1E3-449B-9C82-45D4FE9513C6}" type="slidenum">
              <a:rPr lang="en-US" altLang="zh-TW"/>
              <a:pPr>
                <a:defRPr/>
              </a:pPr>
              <a:t>‹#›</a:t>
            </a:fld>
            <a:endParaRPr lang="en-US" altLang="zh-TW"/>
          </a:p>
        </p:txBody>
      </p:sp>
    </p:spTree>
    <p:extLst>
      <p:ext uri="{BB962C8B-B14F-4D97-AF65-F5344CB8AC3E}">
        <p14:creationId xmlns:p14="http://schemas.microsoft.com/office/powerpoint/2010/main" val="191771824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57200" y="122238"/>
            <a:ext cx="75438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zh-TW" altLang="en-US" smtClean="0"/>
              <a:t>按一下以編輯母片標題樣式</a:t>
            </a:r>
          </a:p>
        </p:txBody>
      </p:sp>
      <p:sp>
        <p:nvSpPr>
          <p:cNvPr id="1027" name="Rectangle 4"/>
          <p:cNvSpPr>
            <a:spLocks noGrp="1" noChangeArrowheads="1"/>
          </p:cNvSpPr>
          <p:nvPr>
            <p:ph type="body" idx="1"/>
          </p:nvPr>
        </p:nvSpPr>
        <p:spPr bwMode="auto">
          <a:xfrm>
            <a:off x="457200" y="1719263"/>
            <a:ext cx="8229600" cy="441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p>
        </p:txBody>
      </p:sp>
      <p:sp>
        <p:nvSpPr>
          <p:cNvPr id="41" name="Footer Placeholder 4"/>
          <p:cNvSpPr>
            <a:spLocks noGrp="1"/>
          </p:cNvSpPr>
          <p:nvPr>
            <p:ph type="ftr" sz="quarter" idx="3"/>
          </p:nvPr>
        </p:nvSpPr>
        <p:spPr bwMode="auto">
          <a:xfrm>
            <a:off x="3124200" y="6248400"/>
            <a:ext cx="28956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eaLnBrk="1" hangingPunct="1">
              <a:defRPr kumimoji="0" sz="1200"/>
            </a:lvl1pPr>
          </a:lstStyle>
          <a:p>
            <a:pPr>
              <a:defRPr/>
            </a:pPr>
            <a:endParaRPr lang="en-US" altLang="zh-TW"/>
          </a:p>
          <a:p>
            <a:pPr>
              <a:defRPr/>
            </a:pPr>
            <a:fld id="{0851D1F6-896C-4949-BA0A-51E1187C6C3A}" type="slidenum">
              <a:rPr lang="en-US" altLang="zh-TW"/>
              <a:pPr>
                <a:defRPr/>
              </a:pPr>
              <a:t>‹#›</a:t>
            </a:fld>
            <a:endParaRPr lang="en-US" altLang="zh-TW"/>
          </a:p>
        </p:txBody>
      </p:sp>
    </p:spTree>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Lst>
  <p:hf hdr="0"/>
  <p:txStyles>
    <p:titleStyle>
      <a:lvl1pPr algn="l" rtl="0" eaLnBrk="0" fontAlgn="base" hangingPunct="0">
        <a:spcBef>
          <a:spcPct val="0"/>
        </a:spcBef>
        <a:spcAft>
          <a:spcPct val="0"/>
        </a:spcAft>
        <a:defRPr kumimoji="1" sz="3800" b="1">
          <a:solidFill>
            <a:schemeClr val="tx2"/>
          </a:solidFill>
          <a:latin typeface="Arial" charset="0"/>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p:titleStyle>
    <p:body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kumimoji="1" sz="3200">
          <a:solidFill>
            <a:schemeClr val="tx1"/>
          </a:solidFill>
          <a:latin typeface="Arial" charset="0"/>
          <a:ea typeface="+mn-ea"/>
          <a:cs typeface="+mn-cs"/>
        </a:defRPr>
      </a:lvl1pPr>
      <a:lvl2pPr marL="692150" indent="-347663" algn="l" rtl="0" eaLnBrk="0" fontAlgn="base" hangingPunct="0">
        <a:spcBef>
          <a:spcPct val="20000"/>
        </a:spcBef>
        <a:spcAft>
          <a:spcPct val="0"/>
        </a:spcAft>
        <a:buClr>
          <a:schemeClr val="accent2"/>
        </a:buClr>
        <a:buSzPct val="70000"/>
        <a:buFont typeface="Wingdings" panose="05000000000000000000" pitchFamily="2" charset="2"/>
        <a:buChar char="l"/>
        <a:defRPr kumimoji="1" sz="2800">
          <a:solidFill>
            <a:schemeClr val="tx1"/>
          </a:solidFill>
          <a:latin typeface="Arial" charset="0"/>
          <a:ea typeface="+mn-ea"/>
        </a:defRPr>
      </a:lvl2pPr>
      <a:lvl3pPr marL="987425" indent="-293688" algn="l" rtl="0" eaLnBrk="0" fontAlgn="base" hangingPunct="0">
        <a:spcBef>
          <a:spcPct val="20000"/>
        </a:spcBef>
        <a:spcAft>
          <a:spcPct val="0"/>
        </a:spcAft>
        <a:buClr>
          <a:schemeClr val="accent1"/>
        </a:buClr>
        <a:buSzPct val="70000"/>
        <a:buFont typeface="Wingdings" panose="05000000000000000000" pitchFamily="2" charset="2"/>
        <a:buChar char="l"/>
        <a:defRPr kumimoji="1" sz="2600">
          <a:solidFill>
            <a:schemeClr val="tx1"/>
          </a:solidFill>
          <a:latin typeface="Arial" charset="0"/>
          <a:ea typeface="+mn-ea"/>
        </a:defRPr>
      </a:lvl3pPr>
      <a:lvl4pPr marL="1281113" indent="-292100" algn="l" rtl="0" eaLnBrk="0" fontAlgn="base" hangingPunct="0">
        <a:spcBef>
          <a:spcPct val="20000"/>
        </a:spcBef>
        <a:spcAft>
          <a:spcPct val="0"/>
        </a:spcAft>
        <a:buClr>
          <a:schemeClr val="tx2"/>
        </a:buClr>
        <a:buSzPct val="75000"/>
        <a:buFont typeface="Wingdings" panose="05000000000000000000" pitchFamily="2" charset="2"/>
        <a:buChar char="§"/>
        <a:defRPr kumimoji="1" sz="2400">
          <a:solidFill>
            <a:schemeClr val="tx1"/>
          </a:solidFill>
          <a:latin typeface="Arial" charset="0"/>
          <a:ea typeface="+mn-ea"/>
        </a:defRPr>
      </a:lvl4pPr>
      <a:lvl5pPr marL="1598613" indent="-315913" algn="l" rtl="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charset="0"/>
          <a:ea typeface="+mn-ea"/>
        </a:defRPr>
      </a:lvl5pPr>
      <a:lvl6pPr marL="2055813" indent="-315913" algn="l" rtl="0" fontAlgn="base">
        <a:spcBef>
          <a:spcPct val="20000"/>
        </a:spcBef>
        <a:spcAft>
          <a:spcPct val="0"/>
        </a:spcAft>
        <a:buClr>
          <a:schemeClr val="folHlink"/>
        </a:buClr>
        <a:buSzPct val="80000"/>
        <a:buFont typeface="Wingdings" pitchFamily="2" charset="2"/>
        <a:buChar char="§"/>
        <a:defRPr kumimoji="1" sz="2000">
          <a:solidFill>
            <a:schemeClr val="tx1"/>
          </a:solidFill>
          <a:latin typeface="+mn-lt"/>
          <a:ea typeface="+mn-ea"/>
        </a:defRPr>
      </a:lvl6pPr>
      <a:lvl7pPr marL="2513013" indent="-315913" algn="l" rtl="0" fontAlgn="base">
        <a:spcBef>
          <a:spcPct val="20000"/>
        </a:spcBef>
        <a:spcAft>
          <a:spcPct val="0"/>
        </a:spcAft>
        <a:buClr>
          <a:schemeClr val="folHlink"/>
        </a:buClr>
        <a:buSzPct val="80000"/>
        <a:buFont typeface="Wingdings" pitchFamily="2" charset="2"/>
        <a:buChar char="§"/>
        <a:defRPr kumimoji="1" sz="2000">
          <a:solidFill>
            <a:schemeClr val="tx1"/>
          </a:solidFill>
          <a:latin typeface="+mn-lt"/>
          <a:ea typeface="+mn-ea"/>
        </a:defRPr>
      </a:lvl7pPr>
      <a:lvl8pPr marL="2970213" indent="-315913" algn="l" rtl="0" fontAlgn="base">
        <a:spcBef>
          <a:spcPct val="20000"/>
        </a:spcBef>
        <a:spcAft>
          <a:spcPct val="0"/>
        </a:spcAft>
        <a:buClr>
          <a:schemeClr val="folHlink"/>
        </a:buClr>
        <a:buSzPct val="80000"/>
        <a:buFont typeface="Wingdings" pitchFamily="2" charset="2"/>
        <a:buChar char="§"/>
        <a:defRPr kumimoji="1" sz="2000">
          <a:solidFill>
            <a:schemeClr val="tx1"/>
          </a:solidFill>
          <a:latin typeface="+mn-lt"/>
          <a:ea typeface="+mn-ea"/>
        </a:defRPr>
      </a:lvl8pPr>
      <a:lvl9pPr marL="3427413" indent="-315913" algn="l" rtl="0" fontAlgn="base">
        <a:spcBef>
          <a:spcPct val="20000"/>
        </a:spcBef>
        <a:spcAft>
          <a:spcPct val="0"/>
        </a:spcAft>
        <a:buClr>
          <a:schemeClr val="folHlink"/>
        </a:buClr>
        <a:buSzPct val="80000"/>
        <a:buFont typeface="Wingdings" pitchFamily="2" charset="2"/>
        <a:buChar char="§"/>
        <a:defRPr kumimoji="1" sz="2000">
          <a:solidFill>
            <a:schemeClr val="tx1"/>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8" Type="http://schemas.openxmlformats.org/officeDocument/2006/relationships/diagramData" Target="../diagrams/data11.xml"/><Relationship Id="rId13" Type="http://schemas.openxmlformats.org/officeDocument/2006/relationships/diagramData" Target="../diagrams/data12.xml"/><Relationship Id="rId3" Type="http://schemas.openxmlformats.org/officeDocument/2006/relationships/diagramData" Target="../diagrams/data10.xml"/><Relationship Id="rId7" Type="http://schemas.microsoft.com/office/2007/relationships/diagramDrawing" Target="../diagrams/drawing10.xml"/><Relationship Id="rId12" Type="http://schemas.microsoft.com/office/2007/relationships/diagramDrawing" Target="../diagrams/drawing11.xml"/><Relationship Id="rId17" Type="http://schemas.microsoft.com/office/2007/relationships/diagramDrawing" Target="../diagrams/drawing12.xml"/><Relationship Id="rId2" Type="http://schemas.openxmlformats.org/officeDocument/2006/relationships/notesSlide" Target="../notesSlides/notesSlide21.xml"/><Relationship Id="rId16" Type="http://schemas.openxmlformats.org/officeDocument/2006/relationships/diagramColors" Target="../diagrams/colors12.xml"/><Relationship Id="rId1" Type="http://schemas.openxmlformats.org/officeDocument/2006/relationships/slideLayout" Target="../slideLayouts/slideLayout2.xml"/><Relationship Id="rId6" Type="http://schemas.openxmlformats.org/officeDocument/2006/relationships/diagramColors" Target="../diagrams/colors10.xml"/><Relationship Id="rId11" Type="http://schemas.openxmlformats.org/officeDocument/2006/relationships/diagramColors" Target="../diagrams/colors11.xml"/><Relationship Id="rId5" Type="http://schemas.openxmlformats.org/officeDocument/2006/relationships/diagramQuickStyle" Target="../diagrams/quickStyle10.xml"/><Relationship Id="rId15" Type="http://schemas.openxmlformats.org/officeDocument/2006/relationships/diagramQuickStyle" Target="../diagrams/quickStyle12.xml"/><Relationship Id="rId10" Type="http://schemas.openxmlformats.org/officeDocument/2006/relationships/diagramQuickStyle" Target="../diagrams/quickStyle11.xml"/><Relationship Id="rId4" Type="http://schemas.openxmlformats.org/officeDocument/2006/relationships/diagramLayout" Target="../diagrams/layout10.xml"/><Relationship Id="rId9" Type="http://schemas.openxmlformats.org/officeDocument/2006/relationships/diagramLayout" Target="../diagrams/layout11.xml"/><Relationship Id="rId14" Type="http://schemas.openxmlformats.org/officeDocument/2006/relationships/diagramLayout" Target="../diagrams/layout12.xml"/></Relationships>
</file>

<file path=ppt/slides/_rels/slide22.xml.rels><?xml version="1.0" encoding="UTF-8" standalone="yes"?>
<Relationships xmlns="http://schemas.openxmlformats.org/package/2006/relationships"><Relationship Id="rId8" Type="http://schemas.openxmlformats.org/officeDocument/2006/relationships/diagramData" Target="../diagrams/data14.xml"/><Relationship Id="rId3" Type="http://schemas.openxmlformats.org/officeDocument/2006/relationships/diagramData" Target="../diagrams/data13.xml"/><Relationship Id="rId7" Type="http://schemas.microsoft.com/office/2007/relationships/diagramDrawing" Target="../diagrams/drawing13.xml"/><Relationship Id="rId12" Type="http://schemas.microsoft.com/office/2007/relationships/diagramDrawing" Target="../diagrams/drawing14.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diagramColors" Target="../diagrams/colors13.xml"/><Relationship Id="rId11" Type="http://schemas.openxmlformats.org/officeDocument/2006/relationships/diagramColors" Target="../diagrams/colors14.xml"/><Relationship Id="rId5" Type="http://schemas.openxmlformats.org/officeDocument/2006/relationships/diagramQuickStyle" Target="../diagrams/quickStyle13.xml"/><Relationship Id="rId10" Type="http://schemas.openxmlformats.org/officeDocument/2006/relationships/diagramQuickStyle" Target="../diagrams/quickStyle14.xml"/><Relationship Id="rId4" Type="http://schemas.openxmlformats.org/officeDocument/2006/relationships/diagramLayout" Target="../diagrams/layout13.xml"/><Relationship Id="rId9" Type="http://schemas.openxmlformats.org/officeDocument/2006/relationships/diagramLayout" Target="../diagrams/layout14.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8" Type="http://schemas.openxmlformats.org/officeDocument/2006/relationships/diagramData" Target="../diagrams/data19.xml"/><Relationship Id="rId3" Type="http://schemas.openxmlformats.org/officeDocument/2006/relationships/diagramData" Target="../diagrams/data18.xml"/><Relationship Id="rId7" Type="http://schemas.microsoft.com/office/2007/relationships/diagramDrawing" Target="../diagrams/drawing18.xml"/><Relationship Id="rId12" Type="http://schemas.microsoft.com/office/2007/relationships/diagramDrawing" Target="../diagrams/drawing19.xml"/><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diagramColors" Target="../diagrams/colors18.xml"/><Relationship Id="rId11" Type="http://schemas.openxmlformats.org/officeDocument/2006/relationships/diagramColors" Target="../diagrams/colors19.xml"/><Relationship Id="rId5" Type="http://schemas.openxmlformats.org/officeDocument/2006/relationships/diagramQuickStyle" Target="../diagrams/quickStyle18.xml"/><Relationship Id="rId10" Type="http://schemas.openxmlformats.org/officeDocument/2006/relationships/diagramQuickStyle" Target="../diagrams/quickStyle19.xml"/><Relationship Id="rId4" Type="http://schemas.openxmlformats.org/officeDocument/2006/relationships/diagramLayout" Target="../diagrams/layout18.xml"/><Relationship Id="rId9" Type="http://schemas.openxmlformats.org/officeDocument/2006/relationships/diagramLayout" Target="../diagrams/layout1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20.xml"/><Relationship Id="rId7" Type="http://schemas.microsoft.com/office/2007/relationships/diagramDrawing" Target="../diagrams/drawing20.xml"/><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diagramColors" Target="../diagrams/colors20.xml"/><Relationship Id="rId5" Type="http://schemas.openxmlformats.org/officeDocument/2006/relationships/diagramQuickStyle" Target="../diagrams/quickStyle20.xml"/><Relationship Id="rId4" Type="http://schemas.openxmlformats.org/officeDocument/2006/relationships/diagramLayout" Target="../diagrams/layout20.xml"/></Relationships>
</file>

<file path=ppt/slides/_rels/slide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21.xml"/><Relationship Id="rId7" Type="http://schemas.microsoft.com/office/2007/relationships/diagramDrawing" Target="../diagrams/drawing21.xml"/><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diagramColors" Target="../diagrams/colors21.xml"/><Relationship Id="rId5" Type="http://schemas.openxmlformats.org/officeDocument/2006/relationships/diagramQuickStyle" Target="../diagrams/quickStyle21.xml"/><Relationship Id="rId4" Type="http://schemas.openxmlformats.org/officeDocument/2006/relationships/diagramLayout" Target="../diagrams/layout21.xml"/></Relationships>
</file>

<file path=ppt/slides/_rels/slide35.xml.rels><?xml version="1.0" encoding="UTF-8" standalone="yes"?>
<Relationships xmlns="http://schemas.openxmlformats.org/package/2006/relationships"><Relationship Id="rId8" Type="http://schemas.openxmlformats.org/officeDocument/2006/relationships/diagramQuickStyle" Target="../diagrams/quickStyle22.xml"/><Relationship Id="rId3" Type="http://schemas.openxmlformats.org/officeDocument/2006/relationships/notesSlide" Target="../notesSlides/notesSlide35.xml"/><Relationship Id="rId7" Type="http://schemas.openxmlformats.org/officeDocument/2006/relationships/diagramLayout" Target="../diagrams/layout22.xml"/><Relationship Id="rId2" Type="http://schemas.openxmlformats.org/officeDocument/2006/relationships/slideLayout" Target="../slideLayouts/slideLayout3.xml"/><Relationship Id="rId1" Type="http://schemas.openxmlformats.org/officeDocument/2006/relationships/themeOverride" Target="../theme/themeOverride1.xml"/><Relationship Id="rId6" Type="http://schemas.openxmlformats.org/officeDocument/2006/relationships/diagramData" Target="../diagrams/data22.xml"/><Relationship Id="rId5" Type="http://schemas.openxmlformats.org/officeDocument/2006/relationships/image" Target="../media/image15.png"/><Relationship Id="rId10" Type="http://schemas.microsoft.com/office/2007/relationships/diagramDrawing" Target="../diagrams/drawing22.xml"/><Relationship Id="rId4" Type="http://schemas.openxmlformats.org/officeDocument/2006/relationships/image" Target="../media/image14.png"/><Relationship Id="rId9" Type="http://schemas.openxmlformats.org/officeDocument/2006/relationships/diagramColors" Target="../diagrams/colors2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themeOverride" Target="../theme/themeOverride2.xml"/><Relationship Id="rId5" Type="http://schemas.openxmlformats.org/officeDocument/2006/relationships/image" Target="../media/image17.png"/><Relationship Id="rId4" Type="http://schemas.openxmlformats.org/officeDocument/2006/relationships/image" Target="../media/image16.emf"/></Relationships>
</file>

<file path=ppt/slides/_rels/slide37.xml.rels><?xml version="1.0" encoding="UTF-8" standalone="yes"?>
<Relationships xmlns="http://schemas.openxmlformats.org/package/2006/relationships"><Relationship Id="rId8" Type="http://schemas.microsoft.com/office/2007/relationships/diagramDrawing" Target="../diagrams/drawing23.xml"/><Relationship Id="rId3" Type="http://schemas.openxmlformats.org/officeDocument/2006/relationships/notesSlide" Target="../notesSlides/notesSlide37.xml"/><Relationship Id="rId7" Type="http://schemas.openxmlformats.org/officeDocument/2006/relationships/diagramColors" Target="../diagrams/colors23.xml"/><Relationship Id="rId2" Type="http://schemas.openxmlformats.org/officeDocument/2006/relationships/slideLayout" Target="../slideLayouts/slideLayout2.xml"/><Relationship Id="rId1" Type="http://schemas.openxmlformats.org/officeDocument/2006/relationships/themeOverride" Target="../theme/themeOverride3.xml"/><Relationship Id="rId6" Type="http://schemas.openxmlformats.org/officeDocument/2006/relationships/diagramQuickStyle" Target="../diagrams/quickStyle23.xml"/><Relationship Id="rId5" Type="http://schemas.openxmlformats.org/officeDocument/2006/relationships/diagramLayout" Target="../diagrams/layout23.xml"/><Relationship Id="rId4" Type="http://schemas.openxmlformats.org/officeDocument/2006/relationships/diagramData" Target="../diagrams/data23.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18.emf"/><Relationship Id="rId4" Type="http://schemas.openxmlformats.org/officeDocument/2006/relationships/oleObject" Target="../embeddings/oleObject1.bin"/></Relationships>
</file>

<file path=ppt/slides/_rels/slide39.xml.rels><?xml version="1.0" encoding="UTF-8" standalone="yes"?>
<Relationships xmlns="http://schemas.openxmlformats.org/package/2006/relationships"><Relationship Id="rId3" Type="http://schemas.openxmlformats.org/officeDocument/2006/relationships/diagramData" Target="../diagrams/data24.xml"/><Relationship Id="rId7" Type="http://schemas.microsoft.com/office/2007/relationships/diagramDrawing" Target="../diagrams/drawing24.xml"/><Relationship Id="rId2" Type="http://schemas.openxmlformats.org/officeDocument/2006/relationships/notesSlide" Target="../notesSlides/notesSlide39.xml"/><Relationship Id="rId1" Type="http://schemas.openxmlformats.org/officeDocument/2006/relationships/slideLayout" Target="../slideLayouts/slideLayout3.xml"/><Relationship Id="rId6" Type="http://schemas.openxmlformats.org/officeDocument/2006/relationships/diagramColors" Target="../diagrams/colors24.xml"/><Relationship Id="rId5" Type="http://schemas.openxmlformats.org/officeDocument/2006/relationships/diagramQuickStyle" Target="../diagrams/quickStyle24.xml"/><Relationship Id="rId4" Type="http://schemas.openxmlformats.org/officeDocument/2006/relationships/diagramLayout" Target="../diagrams/layout24.xml"/></Relationships>
</file>

<file path=ppt/slides/_rels/slide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25.xml"/><Relationship Id="rId7" Type="http://schemas.microsoft.com/office/2007/relationships/diagramDrawing" Target="../diagrams/drawing25.xml"/><Relationship Id="rId2" Type="http://schemas.openxmlformats.org/officeDocument/2006/relationships/notesSlide" Target="../notesSlides/notesSlide40.xml"/><Relationship Id="rId1" Type="http://schemas.openxmlformats.org/officeDocument/2006/relationships/slideLayout" Target="../slideLayouts/slideLayout3.xml"/><Relationship Id="rId6" Type="http://schemas.openxmlformats.org/officeDocument/2006/relationships/diagramColors" Target="../diagrams/colors25.xml"/><Relationship Id="rId5" Type="http://schemas.openxmlformats.org/officeDocument/2006/relationships/diagramQuickStyle" Target="../diagrams/quickStyle25.xml"/><Relationship Id="rId4" Type="http://schemas.openxmlformats.org/officeDocument/2006/relationships/diagramLayout" Target="../diagrams/layout25.xml"/></Relationships>
</file>

<file path=ppt/slides/_rels/slide41.xml.rels><?xml version="1.0" encoding="UTF-8" standalone="yes"?>
<Relationships xmlns="http://schemas.openxmlformats.org/package/2006/relationships"><Relationship Id="rId3" Type="http://schemas.openxmlformats.org/officeDocument/2006/relationships/diagramData" Target="../diagrams/data26.xml"/><Relationship Id="rId7" Type="http://schemas.microsoft.com/office/2007/relationships/diagramDrawing" Target="../diagrams/drawing26.xml"/><Relationship Id="rId2" Type="http://schemas.openxmlformats.org/officeDocument/2006/relationships/notesSlide" Target="../notesSlides/notesSlide41.xml"/><Relationship Id="rId1" Type="http://schemas.openxmlformats.org/officeDocument/2006/relationships/slideLayout" Target="../slideLayouts/slideLayout5.xml"/><Relationship Id="rId6" Type="http://schemas.openxmlformats.org/officeDocument/2006/relationships/diagramColors" Target="../diagrams/colors26.xml"/><Relationship Id="rId5" Type="http://schemas.openxmlformats.org/officeDocument/2006/relationships/diagramQuickStyle" Target="../diagrams/quickStyle26.xml"/><Relationship Id="rId4" Type="http://schemas.openxmlformats.org/officeDocument/2006/relationships/diagramLayout" Target="../diagrams/layout26.xml"/></Relationships>
</file>

<file path=ppt/slides/_rels/slide42.xml.rels><?xml version="1.0" encoding="UTF-8" standalone="yes"?>
<Relationships xmlns="http://schemas.openxmlformats.org/package/2006/relationships"><Relationship Id="rId3" Type="http://schemas.openxmlformats.org/officeDocument/2006/relationships/diagramData" Target="../diagrams/data27.xml"/><Relationship Id="rId7" Type="http://schemas.microsoft.com/office/2007/relationships/diagramDrawing" Target="../diagrams/drawing27.xml"/><Relationship Id="rId2" Type="http://schemas.openxmlformats.org/officeDocument/2006/relationships/notesSlide" Target="../notesSlides/notesSlide42.xml"/><Relationship Id="rId1" Type="http://schemas.openxmlformats.org/officeDocument/2006/relationships/slideLayout" Target="../slideLayouts/slideLayout5.xml"/><Relationship Id="rId6" Type="http://schemas.openxmlformats.org/officeDocument/2006/relationships/diagramColors" Target="../diagrams/colors27.xml"/><Relationship Id="rId5" Type="http://schemas.openxmlformats.org/officeDocument/2006/relationships/diagramQuickStyle" Target="../diagrams/quickStyle27.xml"/><Relationship Id="rId4" Type="http://schemas.openxmlformats.org/officeDocument/2006/relationships/diagramLayout" Target="../diagrams/layout27.xml"/></Relationships>
</file>

<file path=ppt/slides/_rels/slide43.xml.rels><?xml version="1.0" encoding="UTF-8" standalone="yes"?>
<Relationships xmlns="http://schemas.openxmlformats.org/package/2006/relationships"><Relationship Id="rId3" Type="http://schemas.openxmlformats.org/officeDocument/2006/relationships/diagramData" Target="../diagrams/data28.xml"/><Relationship Id="rId7" Type="http://schemas.microsoft.com/office/2007/relationships/diagramDrawing" Target="../diagrams/drawing28.xml"/><Relationship Id="rId2" Type="http://schemas.openxmlformats.org/officeDocument/2006/relationships/notesSlide" Target="../notesSlides/notesSlide43.xml"/><Relationship Id="rId1" Type="http://schemas.openxmlformats.org/officeDocument/2006/relationships/slideLayout" Target="../slideLayouts/slideLayout5.xml"/><Relationship Id="rId6" Type="http://schemas.openxmlformats.org/officeDocument/2006/relationships/diagramColors" Target="../diagrams/colors28.xml"/><Relationship Id="rId5" Type="http://schemas.openxmlformats.org/officeDocument/2006/relationships/diagramQuickStyle" Target="../diagrams/quickStyle28.xml"/><Relationship Id="rId4" Type="http://schemas.openxmlformats.org/officeDocument/2006/relationships/diagramLayout" Target="../diagrams/layout2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diagramData" Target="../diagrams/data29.xml"/><Relationship Id="rId7" Type="http://schemas.microsoft.com/office/2007/relationships/diagramDrawing" Target="../diagrams/drawing29.xml"/><Relationship Id="rId2" Type="http://schemas.openxmlformats.org/officeDocument/2006/relationships/notesSlide" Target="../notesSlides/notesSlide45.xml"/><Relationship Id="rId1" Type="http://schemas.openxmlformats.org/officeDocument/2006/relationships/slideLayout" Target="../slideLayouts/slideLayout5.xml"/><Relationship Id="rId6" Type="http://schemas.openxmlformats.org/officeDocument/2006/relationships/diagramColors" Target="../diagrams/colors29.xml"/><Relationship Id="rId5" Type="http://schemas.openxmlformats.org/officeDocument/2006/relationships/diagramQuickStyle" Target="../diagrams/quickStyle29.xml"/><Relationship Id="rId4" Type="http://schemas.openxmlformats.org/officeDocument/2006/relationships/diagramLayout" Target="../diagrams/layout29.xml"/></Relationships>
</file>

<file path=ppt/slides/_rels/slide46.xml.rels><?xml version="1.0" encoding="UTF-8" standalone="yes"?>
<Relationships xmlns="http://schemas.openxmlformats.org/package/2006/relationships"><Relationship Id="rId3" Type="http://schemas.openxmlformats.org/officeDocument/2006/relationships/diagramData" Target="../diagrams/data30.xml"/><Relationship Id="rId7" Type="http://schemas.microsoft.com/office/2007/relationships/diagramDrawing" Target="../diagrams/drawing30.xml"/><Relationship Id="rId2" Type="http://schemas.openxmlformats.org/officeDocument/2006/relationships/notesSlide" Target="../notesSlides/notesSlide46.xml"/><Relationship Id="rId1" Type="http://schemas.openxmlformats.org/officeDocument/2006/relationships/slideLayout" Target="../slideLayouts/slideLayout3.xml"/><Relationship Id="rId6" Type="http://schemas.openxmlformats.org/officeDocument/2006/relationships/diagramColors" Target="../diagrams/colors30.xml"/><Relationship Id="rId5" Type="http://schemas.openxmlformats.org/officeDocument/2006/relationships/diagramQuickStyle" Target="../diagrams/quickStyle30.xml"/><Relationship Id="rId4" Type="http://schemas.openxmlformats.org/officeDocument/2006/relationships/diagramLayout" Target="../diagrams/layout30.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5.xml"/><Relationship Id="rId1" Type="http://schemas.openxmlformats.org/officeDocument/2006/relationships/themeOverride" Target="../theme/themeOverride4.xml"/><Relationship Id="rId4" Type="http://schemas.openxmlformats.org/officeDocument/2006/relationships/image" Target="../media/image19.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diagramData" Target="../diagrams/data32.xml"/><Relationship Id="rId3" Type="http://schemas.openxmlformats.org/officeDocument/2006/relationships/diagramData" Target="../diagrams/data31.xml"/><Relationship Id="rId7" Type="http://schemas.microsoft.com/office/2007/relationships/diagramDrawing" Target="../diagrams/drawing31.xml"/><Relationship Id="rId12" Type="http://schemas.microsoft.com/office/2007/relationships/diagramDrawing" Target="../diagrams/drawing32.xml"/><Relationship Id="rId2" Type="http://schemas.openxmlformats.org/officeDocument/2006/relationships/notesSlide" Target="../notesSlides/notesSlide50.xml"/><Relationship Id="rId1" Type="http://schemas.openxmlformats.org/officeDocument/2006/relationships/slideLayout" Target="../slideLayouts/slideLayout5.xml"/><Relationship Id="rId6" Type="http://schemas.openxmlformats.org/officeDocument/2006/relationships/diagramColors" Target="../diagrams/colors31.xml"/><Relationship Id="rId11" Type="http://schemas.openxmlformats.org/officeDocument/2006/relationships/diagramColors" Target="../diagrams/colors32.xml"/><Relationship Id="rId5" Type="http://schemas.openxmlformats.org/officeDocument/2006/relationships/diagramQuickStyle" Target="../diagrams/quickStyle31.xml"/><Relationship Id="rId10" Type="http://schemas.openxmlformats.org/officeDocument/2006/relationships/diagramQuickStyle" Target="../diagrams/quickStyle32.xml"/><Relationship Id="rId4" Type="http://schemas.openxmlformats.org/officeDocument/2006/relationships/diagramLayout" Target="../diagrams/layout31.xml"/><Relationship Id="rId9" Type="http://schemas.openxmlformats.org/officeDocument/2006/relationships/diagramLayout" Target="../diagrams/layout3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noChangeArrowheads="1"/>
          </p:cNvSpPr>
          <p:nvPr>
            <p:ph type="subTitle" idx="1"/>
          </p:nvPr>
        </p:nvSpPr>
        <p:spPr>
          <a:xfrm>
            <a:off x="341313" y="3159125"/>
            <a:ext cx="6400800" cy="1530350"/>
          </a:xfrm>
        </p:spPr>
        <p:txBody>
          <a:bodyPr/>
          <a:lstStyle/>
          <a:p>
            <a:pPr algn="l" eaLnBrk="1" hangingPunct="1">
              <a:lnSpc>
                <a:spcPct val="80000"/>
              </a:lnSpc>
            </a:pPr>
            <a:r>
              <a:rPr lang="en-GB" altLang="zh-TW" sz="3800" smtClean="0">
                <a:latin typeface="Arial" panose="020B0604020202020204" pitchFamily="34" charset="0"/>
                <a:ea typeface="新細明體" panose="02020500000000000000" pitchFamily="18" charset="-120"/>
              </a:rPr>
              <a:t>Topic M07: </a:t>
            </a:r>
          </a:p>
          <a:p>
            <a:pPr algn="l" eaLnBrk="1" hangingPunct="1">
              <a:lnSpc>
                <a:spcPct val="90000"/>
              </a:lnSpc>
            </a:pPr>
            <a:r>
              <a:rPr lang="en-GB" altLang="zh-TW" sz="3800" smtClean="0">
                <a:latin typeface="Arial" panose="020B0604020202020204" pitchFamily="34" charset="0"/>
                <a:ea typeface="新細明體" panose="02020500000000000000" pitchFamily="18" charset="-120"/>
              </a:rPr>
              <a:t>Marketing Research</a:t>
            </a:r>
          </a:p>
        </p:txBody>
      </p:sp>
      <p:sp>
        <p:nvSpPr>
          <p:cNvPr id="9219" name="Text Box 4"/>
          <p:cNvSpPr txBox="1">
            <a:spLocks noChangeArrowheads="1"/>
          </p:cNvSpPr>
          <p:nvPr/>
        </p:nvSpPr>
        <p:spPr bwMode="auto">
          <a:xfrm>
            <a:off x="2232025" y="5319713"/>
            <a:ext cx="40513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lgn="ctr" eaLnBrk="1" hangingPunct="1">
              <a:spcBef>
                <a:spcPct val="0"/>
              </a:spcBef>
              <a:buClrTx/>
              <a:buSzTx/>
              <a:buFontTx/>
              <a:buNone/>
            </a:pPr>
            <a:r>
              <a:rPr lang="en-US" altLang="zh-TW" sz="1800" dirty="0"/>
              <a:t>Technology Education Section </a:t>
            </a:r>
            <a:r>
              <a:rPr lang="en-US" altLang="zh-TW" sz="1800" dirty="0" smtClean="0"/>
              <a:t>Education </a:t>
            </a:r>
            <a:r>
              <a:rPr lang="en-US" altLang="zh-TW" sz="1800" dirty="0"/>
              <a:t>Bureau, HKSARG</a:t>
            </a:r>
          </a:p>
          <a:p>
            <a:pPr algn="ctr" eaLnBrk="1" hangingPunct="1">
              <a:spcBef>
                <a:spcPct val="0"/>
              </a:spcBef>
              <a:buClrTx/>
              <a:buSzTx/>
              <a:buFontTx/>
              <a:buNone/>
            </a:pPr>
            <a:r>
              <a:rPr lang="en-US" altLang="zh-TW" sz="1800" dirty="0" smtClean="0"/>
              <a:t>2024</a:t>
            </a:r>
            <a:endParaRPr lang="en-US" altLang="zh-TW" sz="1800" strike="sngStrike" dirty="0"/>
          </a:p>
        </p:txBody>
      </p:sp>
      <p:sp>
        <p:nvSpPr>
          <p:cNvPr id="9220" name="Rectangle 2"/>
          <p:cNvSpPr>
            <a:spLocks noChangeArrowheads="1"/>
          </p:cNvSpPr>
          <p:nvPr/>
        </p:nvSpPr>
        <p:spPr bwMode="auto">
          <a:xfrm>
            <a:off x="179388" y="638175"/>
            <a:ext cx="7034212"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lgn="r" eaLnBrk="1" hangingPunct="1">
              <a:spcBef>
                <a:spcPct val="0"/>
              </a:spcBef>
              <a:buClrTx/>
              <a:buSzTx/>
              <a:buFontTx/>
              <a:buNone/>
            </a:pPr>
            <a:r>
              <a:rPr lang="en-US" altLang="zh-TW" sz="4800" b="1">
                <a:solidFill>
                  <a:schemeClr val="tx2"/>
                </a:solidFill>
              </a:rPr>
              <a:t>BAFS Elective Part</a:t>
            </a:r>
            <a:r>
              <a:rPr lang="en-US" altLang="zh-TW" sz="3400" b="1">
                <a:solidFill>
                  <a:schemeClr val="tx2"/>
                </a:solidFill>
              </a:rPr>
              <a:t> </a:t>
            </a:r>
            <a:br>
              <a:rPr lang="en-US" altLang="zh-TW" sz="3400" b="1">
                <a:solidFill>
                  <a:schemeClr val="tx2"/>
                </a:solidFill>
              </a:rPr>
            </a:br>
            <a:r>
              <a:rPr lang="en-US" altLang="zh-TW" sz="3400" b="1">
                <a:solidFill>
                  <a:schemeClr val="tx2"/>
                </a:solidFill>
              </a:rPr>
              <a:t>Business Management Module –</a:t>
            </a:r>
            <a:br>
              <a:rPr lang="en-US" altLang="zh-TW" sz="3400" b="1">
                <a:solidFill>
                  <a:schemeClr val="tx2"/>
                </a:solidFill>
              </a:rPr>
            </a:br>
            <a:r>
              <a:rPr lang="en-US" altLang="zh-TW" sz="3400" b="1">
                <a:solidFill>
                  <a:schemeClr val="tx2"/>
                </a:solidFill>
              </a:rPr>
              <a:t>Marketing Management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spcBef>
                <a:spcPct val="0"/>
              </a:spcBef>
              <a:buClrTx/>
              <a:buSzTx/>
              <a:buFontTx/>
              <a:buNone/>
            </a:pPr>
            <a:endParaRPr kumimoji="0" lang="en-US" altLang="zh-TW" sz="1200" smtClean="0"/>
          </a:p>
          <a:p>
            <a:pPr>
              <a:spcBef>
                <a:spcPct val="0"/>
              </a:spcBef>
              <a:buClrTx/>
              <a:buSzTx/>
              <a:buFontTx/>
              <a:buNone/>
            </a:pPr>
            <a:fld id="{BD45D165-D68E-4361-B119-3FFB27677CCB}" type="slidenum">
              <a:rPr kumimoji="0" lang="en-US" altLang="zh-TW" sz="1200" smtClean="0"/>
              <a:pPr>
                <a:spcBef>
                  <a:spcPct val="0"/>
                </a:spcBef>
                <a:buClrTx/>
                <a:buSzTx/>
                <a:buFontTx/>
                <a:buNone/>
              </a:pPr>
              <a:t>10</a:t>
            </a:fld>
            <a:endParaRPr kumimoji="0" lang="en-US" altLang="zh-TW" sz="1200" smtClean="0"/>
          </a:p>
        </p:txBody>
      </p:sp>
      <p:graphicFrame>
        <p:nvGraphicFramePr>
          <p:cNvPr id="10" name="Diagram 9"/>
          <p:cNvGraphicFramePr/>
          <p:nvPr/>
        </p:nvGraphicFramePr>
        <p:xfrm>
          <a:off x="0" y="1890704"/>
          <a:ext cx="8824936" cy="43434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7652" name="Rectangle 7"/>
          <p:cNvSpPr>
            <a:spLocks noGrp="1" noChangeArrowheads="1"/>
          </p:cNvSpPr>
          <p:nvPr>
            <p:ph type="title" idx="4294967295"/>
          </p:nvPr>
        </p:nvSpPr>
        <p:spPr/>
        <p:txBody>
          <a:bodyPr/>
          <a:lstStyle/>
          <a:p>
            <a:r>
              <a:rPr lang="en-US" altLang="zh-TW" smtClean="0">
                <a:latin typeface="Arial" panose="020B0604020202020204" pitchFamily="34" charset="0"/>
                <a:ea typeface="新細明體" panose="02020500000000000000" pitchFamily="18" charset="-120"/>
              </a:rPr>
              <a:t>Activity 3: Conclusion and Answer (2)</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77047">
            <a:off x="952500" y="2071688"/>
            <a:ext cx="3532188" cy="336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spcBef>
                <a:spcPct val="0"/>
              </a:spcBef>
              <a:buClrTx/>
              <a:buSzTx/>
              <a:buFontTx/>
              <a:buNone/>
            </a:pPr>
            <a:endParaRPr kumimoji="0" lang="en-US" altLang="zh-TW" sz="1200" smtClean="0"/>
          </a:p>
          <a:p>
            <a:pPr>
              <a:spcBef>
                <a:spcPct val="0"/>
              </a:spcBef>
              <a:buClrTx/>
              <a:buSzTx/>
              <a:buFontTx/>
              <a:buNone/>
            </a:pPr>
            <a:fld id="{FC20BDEE-9E93-4CFE-ABFD-2EE787A39852}" type="slidenum">
              <a:rPr kumimoji="0" lang="en-US" altLang="zh-TW" sz="1200" smtClean="0"/>
              <a:pPr>
                <a:spcBef>
                  <a:spcPct val="0"/>
                </a:spcBef>
                <a:buClrTx/>
                <a:buSzTx/>
                <a:buFontTx/>
                <a:buNone/>
              </a:pPr>
              <a:t>11</a:t>
            </a:fld>
            <a:endParaRPr kumimoji="0" lang="en-US" altLang="zh-TW" sz="1200" smtClean="0"/>
          </a:p>
        </p:txBody>
      </p:sp>
      <p:sp>
        <p:nvSpPr>
          <p:cNvPr id="13" name="TextBox 12"/>
          <p:cNvSpPr txBox="1"/>
          <p:nvPr/>
        </p:nvSpPr>
        <p:spPr>
          <a:xfrm>
            <a:off x="3486144" y="3790952"/>
            <a:ext cx="4524400" cy="769441"/>
          </a:xfrm>
          <a:prstGeom prst="rect">
            <a:avLst/>
          </a:prstGeom>
          <a:noFill/>
        </p:spPr>
        <p:txBody>
          <a:bodyPr>
            <a:spAutoFit/>
          </a:bodyPr>
          <a:lstStyle/>
          <a:p>
            <a:pPr eaLnBrk="1" hangingPunct="1">
              <a:defRPr/>
            </a:pPr>
            <a:r>
              <a:rPr lang="en-US" altLang="zh-TW" sz="4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charset="0"/>
              </a:rPr>
              <a:t>Read the case</a:t>
            </a:r>
            <a:endParaRPr lang="zh-TW" altLang="en-US" sz="4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charset="0"/>
            </a:endParaRPr>
          </a:p>
        </p:txBody>
      </p:sp>
      <p:sp>
        <p:nvSpPr>
          <p:cNvPr id="29701" name="Rectangle 9"/>
          <p:cNvSpPr>
            <a:spLocks noGrp="1" noChangeArrowheads="1"/>
          </p:cNvSpPr>
          <p:nvPr>
            <p:ph type="title" idx="4294967295"/>
          </p:nvPr>
        </p:nvSpPr>
        <p:spPr>
          <a:xfrm>
            <a:off x="341313" y="368300"/>
            <a:ext cx="7543800" cy="1295400"/>
          </a:xfrm>
        </p:spPr>
        <p:txBody>
          <a:bodyPr/>
          <a:lstStyle/>
          <a:p>
            <a:r>
              <a:rPr lang="en-US" altLang="zh-TW" smtClean="0">
                <a:latin typeface="Arial" panose="020B0604020202020204" pitchFamily="34" charset="0"/>
                <a:ea typeface="新細明體" panose="02020500000000000000" pitchFamily="18" charset="-120"/>
              </a:rPr>
              <a:t>Activity 4: Case Study</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spcBef>
                <a:spcPct val="0"/>
              </a:spcBef>
              <a:buClrTx/>
              <a:buSzTx/>
              <a:buFontTx/>
              <a:buNone/>
            </a:pPr>
            <a:endParaRPr kumimoji="0" lang="en-US" altLang="zh-TW" sz="1200" smtClean="0"/>
          </a:p>
          <a:p>
            <a:pPr>
              <a:spcBef>
                <a:spcPct val="0"/>
              </a:spcBef>
              <a:buClrTx/>
              <a:buSzTx/>
              <a:buFontTx/>
              <a:buNone/>
            </a:pPr>
            <a:fld id="{E50A5D69-4219-4302-8606-DAE4CC34D6C6}" type="slidenum">
              <a:rPr kumimoji="0" lang="en-US" altLang="zh-TW" sz="1200" smtClean="0"/>
              <a:pPr>
                <a:spcBef>
                  <a:spcPct val="0"/>
                </a:spcBef>
                <a:buClrTx/>
                <a:buSzTx/>
                <a:buFontTx/>
                <a:buNone/>
              </a:pPr>
              <a:t>12</a:t>
            </a:fld>
            <a:endParaRPr kumimoji="0" lang="en-US" altLang="zh-TW" sz="1200" smtClean="0"/>
          </a:p>
        </p:txBody>
      </p:sp>
      <p:sp>
        <p:nvSpPr>
          <p:cNvPr id="10" name="Cloud Callout 9"/>
          <p:cNvSpPr/>
          <p:nvPr/>
        </p:nvSpPr>
        <p:spPr>
          <a:xfrm>
            <a:off x="6429375" y="2524125"/>
            <a:ext cx="2714625" cy="1900238"/>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2400" dirty="0"/>
              <a:t>What is the problem?</a:t>
            </a:r>
          </a:p>
        </p:txBody>
      </p:sp>
      <p:sp>
        <p:nvSpPr>
          <p:cNvPr id="11" name="Cloud Callout 10"/>
          <p:cNvSpPr/>
          <p:nvPr/>
        </p:nvSpPr>
        <p:spPr>
          <a:xfrm flipH="1">
            <a:off x="0" y="1890713"/>
            <a:ext cx="3305175" cy="1900237"/>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2400" dirty="0"/>
              <a:t>What are the marketing objectives?</a:t>
            </a:r>
          </a:p>
        </p:txBody>
      </p:sp>
      <p:sp>
        <p:nvSpPr>
          <p:cNvPr id="31749" name="Rectangle 9"/>
          <p:cNvSpPr>
            <a:spLocks noChangeArrowheads="1"/>
          </p:cNvSpPr>
          <p:nvPr/>
        </p:nvSpPr>
        <p:spPr bwMode="auto">
          <a:xfrm>
            <a:off x="341313" y="368300"/>
            <a:ext cx="75438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spcBef>
                <a:spcPct val="0"/>
              </a:spcBef>
              <a:buClrTx/>
              <a:buSzTx/>
              <a:buFontTx/>
              <a:buNone/>
            </a:pPr>
            <a:r>
              <a:rPr lang="en-US" altLang="zh-TW" sz="3800" b="1">
                <a:solidFill>
                  <a:schemeClr val="tx2"/>
                </a:solidFill>
              </a:rPr>
              <a:t>Activity 4: Case Study</a:t>
            </a:r>
          </a:p>
        </p:txBody>
      </p:sp>
      <p:pic>
        <p:nvPicPr>
          <p:cNvPr id="31750"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33713" y="2705100"/>
            <a:ext cx="2874962" cy="3719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spcBef>
                <a:spcPct val="0"/>
              </a:spcBef>
              <a:buClrTx/>
              <a:buSzTx/>
              <a:buFontTx/>
              <a:buNone/>
            </a:pPr>
            <a:endParaRPr kumimoji="0" lang="en-US" altLang="zh-TW" sz="1200" smtClean="0"/>
          </a:p>
          <a:p>
            <a:pPr>
              <a:spcBef>
                <a:spcPct val="0"/>
              </a:spcBef>
              <a:buClrTx/>
              <a:buSzTx/>
              <a:buFontTx/>
              <a:buNone/>
            </a:pPr>
            <a:fld id="{6D7C999B-610A-427C-A0BA-FC65D19AAFAD}" type="slidenum">
              <a:rPr kumimoji="0" lang="en-US" altLang="zh-TW" sz="1200" smtClean="0"/>
              <a:pPr>
                <a:spcBef>
                  <a:spcPct val="0"/>
                </a:spcBef>
                <a:buClrTx/>
                <a:buSzTx/>
                <a:buFontTx/>
                <a:buNone/>
              </a:pPr>
              <a:t>13</a:t>
            </a:fld>
            <a:endParaRPr kumimoji="0" lang="en-US" altLang="zh-TW" sz="1200" smtClean="0"/>
          </a:p>
        </p:txBody>
      </p:sp>
      <p:sp>
        <p:nvSpPr>
          <p:cNvPr id="33795" name="Rectangle 7"/>
          <p:cNvSpPr>
            <a:spLocks noChangeArrowheads="1"/>
          </p:cNvSpPr>
          <p:nvPr/>
        </p:nvSpPr>
        <p:spPr bwMode="auto">
          <a:xfrm>
            <a:off x="341313" y="368300"/>
            <a:ext cx="75438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spcBef>
                <a:spcPct val="0"/>
              </a:spcBef>
              <a:buClrTx/>
              <a:buSzTx/>
              <a:buFontTx/>
              <a:buNone/>
            </a:pPr>
            <a:r>
              <a:rPr lang="en-US" altLang="zh-TW" sz="3800" b="1">
                <a:solidFill>
                  <a:schemeClr val="tx2"/>
                </a:solidFill>
              </a:rPr>
              <a:t>Activity 4: Case Study – Suggested Answer</a:t>
            </a:r>
          </a:p>
        </p:txBody>
      </p:sp>
      <p:graphicFrame>
        <p:nvGraphicFramePr>
          <p:cNvPr id="11" name="Diagram 10"/>
          <p:cNvGraphicFramePr/>
          <p:nvPr>
            <p:extLst>
              <p:ext uri="{D42A27DB-BD31-4B8C-83A1-F6EECF244321}">
                <p14:modId xmlns:p14="http://schemas.microsoft.com/office/powerpoint/2010/main" val="3733938622"/>
              </p:ext>
            </p:extLst>
          </p:nvPr>
        </p:nvGraphicFramePr>
        <p:xfrm>
          <a:off x="310761" y="2295521"/>
          <a:ext cx="8338957" cy="32480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spcBef>
                <a:spcPct val="0"/>
              </a:spcBef>
              <a:buClrTx/>
              <a:buSzTx/>
              <a:buFontTx/>
              <a:buNone/>
            </a:pPr>
            <a:endParaRPr kumimoji="0" lang="en-US" altLang="zh-TW" sz="1200" smtClean="0"/>
          </a:p>
          <a:p>
            <a:pPr>
              <a:spcBef>
                <a:spcPct val="0"/>
              </a:spcBef>
              <a:buClrTx/>
              <a:buSzTx/>
              <a:buFontTx/>
              <a:buNone/>
            </a:pPr>
            <a:fld id="{1BFAEB71-5AC8-4F66-B348-407CA30EFBD8}" type="slidenum">
              <a:rPr kumimoji="0" lang="en-US" altLang="zh-TW" sz="1200" smtClean="0"/>
              <a:pPr>
                <a:spcBef>
                  <a:spcPct val="0"/>
                </a:spcBef>
                <a:buClrTx/>
                <a:buSzTx/>
                <a:buFontTx/>
                <a:buNone/>
              </a:pPr>
              <a:t>14</a:t>
            </a:fld>
            <a:endParaRPr kumimoji="0" lang="en-US" altLang="zh-TW" sz="1200" smtClean="0"/>
          </a:p>
        </p:txBody>
      </p:sp>
      <p:sp>
        <p:nvSpPr>
          <p:cNvPr id="35843" name="Rectangle 7"/>
          <p:cNvSpPr>
            <a:spLocks noGrp="1" noChangeArrowheads="1"/>
          </p:cNvSpPr>
          <p:nvPr>
            <p:ph type="title" idx="4294967295"/>
          </p:nvPr>
        </p:nvSpPr>
        <p:spPr>
          <a:xfrm>
            <a:off x="440417" y="0"/>
            <a:ext cx="7543800" cy="1447790"/>
          </a:xfrm>
        </p:spPr>
        <p:txBody>
          <a:bodyPr/>
          <a:lstStyle/>
          <a:p>
            <a:r>
              <a:rPr lang="en-US" altLang="zh-TW" dirty="0" smtClean="0">
                <a:solidFill>
                  <a:schemeClr val="tx1"/>
                </a:solidFill>
                <a:latin typeface="Arial" panose="020B0604020202020204" pitchFamily="34" charset="0"/>
                <a:ea typeface="新細明體" panose="02020500000000000000" pitchFamily="18" charset="-120"/>
              </a:rPr>
              <a:t>Step 2: Determine source of data </a:t>
            </a:r>
          </a:p>
        </p:txBody>
      </p:sp>
      <p:graphicFrame>
        <p:nvGraphicFramePr>
          <p:cNvPr id="13" name="Diagram 12"/>
          <p:cNvGraphicFramePr/>
          <p:nvPr/>
        </p:nvGraphicFramePr>
        <p:xfrm>
          <a:off x="439714" y="1038215"/>
          <a:ext cx="8229600" cy="47053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spcBef>
                <a:spcPct val="0"/>
              </a:spcBef>
              <a:buClrTx/>
              <a:buSzTx/>
              <a:buFontTx/>
              <a:buNone/>
            </a:pPr>
            <a:endParaRPr kumimoji="0" lang="en-US" altLang="zh-TW" sz="1200" smtClean="0"/>
          </a:p>
          <a:p>
            <a:pPr>
              <a:spcBef>
                <a:spcPct val="0"/>
              </a:spcBef>
              <a:buClrTx/>
              <a:buSzTx/>
              <a:buFontTx/>
              <a:buNone/>
            </a:pPr>
            <a:fld id="{9C98F78A-F462-4DB0-8419-92A9F9AC723E}" type="slidenum">
              <a:rPr kumimoji="0" lang="en-US" altLang="zh-TW" sz="1200" smtClean="0"/>
              <a:pPr>
                <a:spcBef>
                  <a:spcPct val="0"/>
                </a:spcBef>
                <a:buClrTx/>
                <a:buSzTx/>
                <a:buFontTx/>
                <a:buNone/>
              </a:pPr>
              <a:t>15</a:t>
            </a:fld>
            <a:endParaRPr kumimoji="0" lang="en-US" altLang="zh-TW" sz="1200" smtClean="0"/>
          </a:p>
        </p:txBody>
      </p:sp>
      <p:sp>
        <p:nvSpPr>
          <p:cNvPr id="37891" name="TextBox 14"/>
          <p:cNvSpPr txBox="1">
            <a:spLocks noChangeArrowheads="1"/>
          </p:cNvSpPr>
          <p:nvPr/>
        </p:nvSpPr>
        <p:spPr bwMode="auto">
          <a:xfrm>
            <a:off x="5114925" y="5962650"/>
            <a:ext cx="2427288"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eaLnBrk="1" hangingPunct="1">
              <a:spcBef>
                <a:spcPct val="0"/>
              </a:spcBef>
              <a:buClrTx/>
              <a:buSzTx/>
              <a:buFontTx/>
              <a:buNone/>
            </a:pPr>
            <a:r>
              <a:rPr lang="en-US" altLang="zh-TW" sz="2000"/>
              <a:t>Research company</a:t>
            </a:r>
            <a:endParaRPr lang="zh-TW" altLang="en-US" sz="2000"/>
          </a:p>
        </p:txBody>
      </p:sp>
      <p:sp>
        <p:nvSpPr>
          <p:cNvPr id="37892" name="TextBox 15"/>
          <p:cNvSpPr txBox="1">
            <a:spLocks noChangeArrowheads="1"/>
          </p:cNvSpPr>
          <p:nvPr/>
        </p:nvSpPr>
        <p:spPr bwMode="auto">
          <a:xfrm>
            <a:off x="5056188" y="3481388"/>
            <a:ext cx="25019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eaLnBrk="1" hangingPunct="1">
              <a:spcBef>
                <a:spcPct val="0"/>
              </a:spcBef>
              <a:buClrTx/>
              <a:buSzTx/>
              <a:buFontTx/>
              <a:buNone/>
            </a:pPr>
            <a:r>
              <a:rPr lang="en-US" altLang="zh-TW" sz="2000"/>
              <a:t>Government agency</a:t>
            </a:r>
            <a:endParaRPr lang="zh-TW" altLang="en-US" sz="2000"/>
          </a:p>
        </p:txBody>
      </p:sp>
      <p:sp>
        <p:nvSpPr>
          <p:cNvPr id="37893" name="Rectangle 12"/>
          <p:cNvSpPr>
            <a:spLocks noGrp="1" noChangeArrowheads="1"/>
          </p:cNvSpPr>
          <p:nvPr>
            <p:ph type="title" idx="4294967295"/>
          </p:nvPr>
        </p:nvSpPr>
        <p:spPr/>
        <p:txBody>
          <a:bodyPr/>
          <a:lstStyle/>
          <a:p>
            <a:r>
              <a:rPr lang="en-US" altLang="zh-TW" dirty="0" smtClean="0">
                <a:solidFill>
                  <a:schemeClr val="tx1"/>
                </a:solidFill>
                <a:latin typeface="Arial" panose="020B0604020202020204" pitchFamily="34" charset="0"/>
                <a:ea typeface="新細明體" panose="02020500000000000000" pitchFamily="18" charset="-120"/>
              </a:rPr>
              <a:t>Step 2: </a:t>
            </a:r>
            <a:r>
              <a:rPr lang="en-US" altLang="zh-TW" dirty="0">
                <a:solidFill>
                  <a:schemeClr val="tx1"/>
                </a:solidFill>
                <a:latin typeface="Arial" panose="020B0604020202020204" pitchFamily="34" charset="0"/>
                <a:ea typeface="新細明體" panose="02020500000000000000" pitchFamily="18" charset="-120"/>
              </a:rPr>
              <a:t>Determine source of data </a:t>
            </a:r>
            <a:r>
              <a:rPr lang="en-US" altLang="zh-TW" dirty="0" smtClean="0">
                <a:solidFill>
                  <a:schemeClr val="tx1"/>
                </a:solidFill>
                <a:latin typeface="Arial" panose="020B0604020202020204" pitchFamily="34" charset="0"/>
                <a:ea typeface="新細明體" panose="02020500000000000000" pitchFamily="18" charset="-120"/>
              </a:rPr>
              <a:t>(secondary data)</a:t>
            </a:r>
          </a:p>
        </p:txBody>
      </p:sp>
      <p:pic>
        <p:nvPicPr>
          <p:cNvPr id="37894"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4438" y="1528763"/>
            <a:ext cx="2546350" cy="180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5"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14925" y="3971925"/>
            <a:ext cx="2546350" cy="187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6" name="Picture 1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33475" y="1890713"/>
            <a:ext cx="2994025" cy="3776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spcBef>
                <a:spcPct val="0"/>
              </a:spcBef>
              <a:buClrTx/>
              <a:buSzTx/>
              <a:buFontTx/>
              <a:buNone/>
            </a:pPr>
            <a:endParaRPr kumimoji="0" lang="en-US" altLang="zh-TW" sz="1200" smtClean="0"/>
          </a:p>
          <a:p>
            <a:pPr>
              <a:spcBef>
                <a:spcPct val="0"/>
              </a:spcBef>
              <a:buClrTx/>
              <a:buSzTx/>
              <a:buFontTx/>
              <a:buNone/>
            </a:pPr>
            <a:fld id="{B5F2C41D-4232-4756-A38F-7CF7A3CEA5ED}" type="slidenum">
              <a:rPr kumimoji="0" lang="en-US" altLang="zh-TW" sz="1200" smtClean="0"/>
              <a:pPr>
                <a:spcBef>
                  <a:spcPct val="0"/>
                </a:spcBef>
                <a:buClrTx/>
                <a:buSzTx/>
                <a:buFontTx/>
                <a:buNone/>
              </a:pPr>
              <a:t>16</a:t>
            </a:fld>
            <a:endParaRPr kumimoji="0" lang="en-US" altLang="zh-TW" sz="1200" smtClean="0"/>
          </a:p>
        </p:txBody>
      </p:sp>
      <p:sp>
        <p:nvSpPr>
          <p:cNvPr id="39939" name="Rectangle 10"/>
          <p:cNvSpPr>
            <a:spLocks noGrp="1" noChangeArrowheads="1"/>
          </p:cNvSpPr>
          <p:nvPr>
            <p:ph type="title" idx="4294967295"/>
          </p:nvPr>
        </p:nvSpPr>
        <p:spPr/>
        <p:txBody>
          <a:bodyPr/>
          <a:lstStyle/>
          <a:p>
            <a:r>
              <a:rPr lang="en-US" altLang="zh-TW" dirty="0">
                <a:solidFill>
                  <a:schemeClr val="tx1"/>
                </a:solidFill>
                <a:latin typeface="Arial" panose="020B0604020202020204" pitchFamily="34" charset="0"/>
                <a:ea typeface="新細明體" panose="02020500000000000000" pitchFamily="18" charset="-120"/>
              </a:rPr>
              <a:t>Step 2: Determine source of data </a:t>
            </a:r>
            <a:r>
              <a:rPr lang="en-US" altLang="zh-TW" dirty="0" smtClean="0">
                <a:solidFill>
                  <a:schemeClr val="tx1"/>
                </a:solidFill>
                <a:latin typeface="Arial" panose="020B0604020202020204" pitchFamily="34" charset="0"/>
                <a:ea typeface="新細明體" panose="02020500000000000000" pitchFamily="18" charset="-120"/>
              </a:rPr>
              <a:t>(primary data)</a:t>
            </a:r>
          </a:p>
        </p:txBody>
      </p:sp>
      <p:pic>
        <p:nvPicPr>
          <p:cNvPr id="39940"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186416">
            <a:off x="752475" y="1897063"/>
            <a:ext cx="2605088" cy="2481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1"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3950" y="1257300"/>
            <a:ext cx="2443163" cy="195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2"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897396">
            <a:off x="2586038" y="3392488"/>
            <a:ext cx="2136775" cy="242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3" name="Picture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24438" y="3609975"/>
            <a:ext cx="3141662"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spcBef>
                <a:spcPct val="0"/>
              </a:spcBef>
              <a:buClrTx/>
              <a:buSzTx/>
              <a:buFontTx/>
              <a:buNone/>
            </a:pPr>
            <a:endParaRPr kumimoji="0" lang="en-US" altLang="zh-TW" sz="1200" smtClean="0"/>
          </a:p>
          <a:p>
            <a:pPr>
              <a:spcBef>
                <a:spcPct val="0"/>
              </a:spcBef>
              <a:buClrTx/>
              <a:buSzTx/>
              <a:buFontTx/>
              <a:buNone/>
            </a:pPr>
            <a:fld id="{F296817F-07E0-4FD7-AF79-72296DAC99D5}" type="slidenum">
              <a:rPr kumimoji="0" lang="en-US" altLang="zh-TW" sz="1200" smtClean="0"/>
              <a:pPr>
                <a:spcBef>
                  <a:spcPct val="0"/>
                </a:spcBef>
                <a:buClrTx/>
                <a:buSzTx/>
                <a:buFontTx/>
                <a:buNone/>
              </a:pPr>
              <a:t>17</a:t>
            </a:fld>
            <a:endParaRPr kumimoji="0" lang="en-US" altLang="zh-TW" sz="1200" smtClean="0"/>
          </a:p>
        </p:txBody>
      </p:sp>
      <p:sp>
        <p:nvSpPr>
          <p:cNvPr id="41987" name="Rectangle 8"/>
          <p:cNvSpPr>
            <a:spLocks noGrp="1" noChangeArrowheads="1"/>
          </p:cNvSpPr>
          <p:nvPr>
            <p:ph type="title" idx="4294967295"/>
          </p:nvPr>
        </p:nvSpPr>
        <p:spPr>
          <a:xfrm>
            <a:off x="341313" y="368300"/>
            <a:ext cx="7543800" cy="1295400"/>
          </a:xfrm>
        </p:spPr>
        <p:txBody>
          <a:bodyPr/>
          <a:lstStyle/>
          <a:p>
            <a:r>
              <a:rPr lang="en-US" altLang="zh-TW" dirty="0" smtClean="0">
                <a:solidFill>
                  <a:schemeClr val="tx1"/>
                </a:solidFill>
                <a:latin typeface="Arial" panose="020B0604020202020204" pitchFamily="34" charset="0"/>
                <a:ea typeface="新細明體" panose="02020500000000000000" pitchFamily="18" charset="-120"/>
              </a:rPr>
              <a:t>Step 3: Select the type of data collection method – Activity 5 </a:t>
            </a:r>
            <a:r>
              <a:rPr lang="en-US" altLang="zh-TW" dirty="0" smtClean="0">
                <a:solidFill>
                  <a:schemeClr val="tx1"/>
                </a:solidFill>
                <a:latin typeface="Arial" panose="020B0604020202020204" pitchFamily="34" charset="0"/>
                <a:ea typeface="新細明體" panose="02020500000000000000" pitchFamily="18" charset="-120"/>
                <a:sym typeface="Wingdings" panose="05000000000000000000" pitchFamily="2" charset="2"/>
              </a:rPr>
              <a:t> </a:t>
            </a:r>
            <a:endParaRPr lang="en-US" altLang="zh-TW" b="0" dirty="0" smtClean="0">
              <a:solidFill>
                <a:schemeClr val="tx1"/>
              </a:solidFill>
              <a:latin typeface="Arial" panose="020B0604020202020204" pitchFamily="34" charset="0"/>
              <a:ea typeface="新細明體" panose="02020500000000000000" pitchFamily="18" charset="-120"/>
            </a:endParaRPr>
          </a:p>
        </p:txBody>
      </p:sp>
      <p:sp>
        <p:nvSpPr>
          <p:cNvPr id="41988" name="文字方塊 6"/>
          <p:cNvSpPr txBox="1">
            <a:spLocks noChangeArrowheads="1"/>
          </p:cNvSpPr>
          <p:nvPr/>
        </p:nvSpPr>
        <p:spPr bwMode="auto">
          <a:xfrm>
            <a:off x="341313" y="1898650"/>
            <a:ext cx="832485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eaLnBrk="1" hangingPunct="1">
              <a:spcBef>
                <a:spcPct val="0"/>
              </a:spcBef>
              <a:buClrTx/>
              <a:buSzTx/>
              <a:buFontTx/>
              <a:buNone/>
            </a:pPr>
            <a:r>
              <a:rPr lang="en-US" altLang="zh-TW" sz="2800" dirty="0"/>
              <a:t>Referring to Student Worksheet p.6, complete the matching exercise on </a:t>
            </a:r>
            <a:r>
              <a:rPr lang="en-US" altLang="zh-TW" sz="2800" dirty="0" smtClean="0"/>
              <a:t>data collection methods</a:t>
            </a:r>
            <a:endParaRPr lang="en-US" altLang="zh-TW" sz="2800" dirty="0"/>
          </a:p>
          <a:p>
            <a:pPr eaLnBrk="1" hangingPunct="1">
              <a:spcBef>
                <a:spcPct val="0"/>
              </a:spcBef>
              <a:buClrTx/>
              <a:buSzTx/>
              <a:buFontTx/>
              <a:buNone/>
            </a:pPr>
            <a:endParaRPr lang="zh-TW" altLang="en-US" sz="2800" dirty="0"/>
          </a:p>
        </p:txBody>
      </p:sp>
      <p:graphicFrame>
        <p:nvGraphicFramePr>
          <p:cNvPr id="10" name="Diagram 9"/>
          <p:cNvGraphicFramePr/>
          <p:nvPr>
            <p:extLst>
              <p:ext uri="{D42A27DB-BD31-4B8C-83A1-F6EECF244321}">
                <p14:modId xmlns:p14="http://schemas.microsoft.com/office/powerpoint/2010/main" val="3796391591"/>
              </p:ext>
            </p:extLst>
          </p:nvPr>
        </p:nvGraphicFramePr>
        <p:xfrm>
          <a:off x="436562" y="3105148"/>
          <a:ext cx="8229601" cy="33353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spcBef>
                <a:spcPct val="0"/>
              </a:spcBef>
              <a:buClrTx/>
              <a:buSzTx/>
              <a:buFontTx/>
              <a:buNone/>
            </a:pPr>
            <a:endParaRPr kumimoji="0" lang="en-US" altLang="zh-TW" sz="1200" smtClean="0"/>
          </a:p>
          <a:p>
            <a:pPr>
              <a:spcBef>
                <a:spcPct val="0"/>
              </a:spcBef>
              <a:buClrTx/>
              <a:buSzTx/>
              <a:buFontTx/>
              <a:buNone/>
            </a:pPr>
            <a:fld id="{EA6D75E5-1768-4795-8485-848419E8EBB0}" type="slidenum">
              <a:rPr kumimoji="0" lang="en-US" altLang="zh-TW" sz="1200" smtClean="0"/>
              <a:pPr>
                <a:spcBef>
                  <a:spcPct val="0"/>
                </a:spcBef>
                <a:buClrTx/>
                <a:buSzTx/>
                <a:buFontTx/>
                <a:buNone/>
              </a:pPr>
              <a:t>18</a:t>
            </a:fld>
            <a:endParaRPr kumimoji="0" lang="en-US" altLang="zh-TW" sz="1200" smtClean="0"/>
          </a:p>
        </p:txBody>
      </p:sp>
      <p:graphicFrame>
        <p:nvGraphicFramePr>
          <p:cNvPr id="7" name="Diagram 6"/>
          <p:cNvGraphicFramePr/>
          <p:nvPr>
            <p:extLst>
              <p:ext uri="{D42A27DB-BD31-4B8C-83A1-F6EECF244321}">
                <p14:modId xmlns:p14="http://schemas.microsoft.com/office/powerpoint/2010/main" val="1054928593"/>
              </p:ext>
            </p:extLst>
          </p:nvPr>
        </p:nvGraphicFramePr>
        <p:xfrm>
          <a:off x="251424" y="1690367"/>
          <a:ext cx="8229600" cy="43227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4036" name="Rectangle 7"/>
          <p:cNvSpPr>
            <a:spLocks noGrp="1" noChangeArrowheads="1"/>
          </p:cNvSpPr>
          <p:nvPr>
            <p:ph type="title" idx="4294967295"/>
          </p:nvPr>
        </p:nvSpPr>
        <p:spPr/>
        <p:txBody>
          <a:bodyPr/>
          <a:lstStyle/>
          <a:p>
            <a:r>
              <a:rPr lang="en-US" altLang="zh-TW" dirty="0" smtClean="0">
                <a:latin typeface="Arial" panose="020B0604020202020204" pitchFamily="34" charset="0"/>
                <a:ea typeface="新細明體" panose="02020500000000000000" pitchFamily="18" charset="-120"/>
              </a:rPr>
              <a:t>Activity 5 - Answer</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spcBef>
                <a:spcPct val="0"/>
              </a:spcBef>
              <a:buClrTx/>
              <a:buSzTx/>
              <a:buFontTx/>
              <a:buNone/>
            </a:pPr>
            <a:endParaRPr kumimoji="0" lang="en-US" altLang="zh-TW" sz="1200" smtClean="0"/>
          </a:p>
          <a:p>
            <a:pPr>
              <a:spcBef>
                <a:spcPct val="0"/>
              </a:spcBef>
              <a:buClrTx/>
              <a:buSzTx/>
              <a:buFontTx/>
              <a:buNone/>
            </a:pPr>
            <a:fld id="{7E244686-8B19-47AE-A6C9-6F9D9C46DEA7}" type="slidenum">
              <a:rPr kumimoji="0" lang="en-US" altLang="zh-TW" sz="1200" smtClean="0"/>
              <a:pPr>
                <a:spcBef>
                  <a:spcPct val="0"/>
                </a:spcBef>
                <a:buClrTx/>
                <a:buSzTx/>
                <a:buFontTx/>
                <a:buNone/>
              </a:pPr>
              <a:t>19</a:t>
            </a:fld>
            <a:endParaRPr kumimoji="0" lang="en-US" altLang="zh-TW" sz="1200" smtClean="0"/>
          </a:p>
        </p:txBody>
      </p:sp>
      <p:sp>
        <p:nvSpPr>
          <p:cNvPr id="46083" name="Rectangle 7"/>
          <p:cNvSpPr>
            <a:spLocks noGrp="1" noChangeArrowheads="1"/>
          </p:cNvSpPr>
          <p:nvPr>
            <p:ph type="title" idx="4294967295"/>
          </p:nvPr>
        </p:nvSpPr>
        <p:spPr>
          <a:xfrm>
            <a:off x="457200" y="122237"/>
            <a:ext cx="7543800" cy="1859723"/>
          </a:xfrm>
        </p:spPr>
        <p:txBody>
          <a:bodyPr/>
          <a:lstStyle/>
          <a:p>
            <a:r>
              <a:rPr lang="en-US" altLang="zh-TW" dirty="0" smtClean="0">
                <a:solidFill>
                  <a:schemeClr val="tx1"/>
                </a:solidFill>
                <a:latin typeface="Arial" panose="020B0604020202020204" pitchFamily="34" charset="0"/>
                <a:ea typeface="新細明體" panose="02020500000000000000" pitchFamily="18" charset="-120"/>
              </a:rPr>
              <a:t>Extended Learning Activity (1) (optional):</a:t>
            </a:r>
            <a:br>
              <a:rPr lang="en-US" altLang="zh-TW" dirty="0" smtClean="0">
                <a:solidFill>
                  <a:schemeClr val="tx1"/>
                </a:solidFill>
                <a:latin typeface="Arial" panose="020B0604020202020204" pitchFamily="34" charset="0"/>
                <a:ea typeface="新細明體" panose="02020500000000000000" pitchFamily="18" charset="-120"/>
              </a:rPr>
            </a:br>
            <a:r>
              <a:rPr lang="en-US" altLang="zh-TW" dirty="0" smtClean="0">
                <a:solidFill>
                  <a:schemeClr val="tx1"/>
                </a:solidFill>
                <a:latin typeface="Arial" panose="020B0604020202020204" pitchFamily="34" charset="0"/>
                <a:ea typeface="新細明體" panose="02020500000000000000" pitchFamily="18" charset="-120"/>
              </a:rPr>
              <a:t>Questionnaire Survey</a:t>
            </a:r>
          </a:p>
        </p:txBody>
      </p:sp>
      <p:pic>
        <p:nvPicPr>
          <p:cNvPr id="4608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864144">
            <a:off x="5143500" y="2259013"/>
            <a:ext cx="2667000" cy="347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5"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1525" y="2162175"/>
            <a:ext cx="3970338"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spcBef>
                <a:spcPct val="0"/>
              </a:spcBef>
              <a:buClrTx/>
              <a:buSzTx/>
              <a:buFontTx/>
              <a:buNone/>
            </a:pPr>
            <a:endParaRPr kumimoji="0" lang="en-US" altLang="zh-TW" sz="1200" smtClean="0"/>
          </a:p>
          <a:p>
            <a:pPr>
              <a:spcBef>
                <a:spcPct val="0"/>
              </a:spcBef>
              <a:buClrTx/>
              <a:buSzTx/>
              <a:buFontTx/>
              <a:buNone/>
            </a:pPr>
            <a:fld id="{8E1D4CB7-33E5-430A-9BA1-625428ED87F5}" type="slidenum">
              <a:rPr kumimoji="0" lang="en-US" altLang="zh-TW" sz="1200" smtClean="0"/>
              <a:pPr>
                <a:spcBef>
                  <a:spcPct val="0"/>
                </a:spcBef>
                <a:buClrTx/>
                <a:buSzTx/>
                <a:buFontTx/>
                <a:buNone/>
              </a:pPr>
              <a:t>2</a:t>
            </a:fld>
            <a:endParaRPr kumimoji="0" lang="en-US" altLang="zh-TW" sz="1200" smtClean="0"/>
          </a:p>
        </p:txBody>
      </p:sp>
      <p:sp>
        <p:nvSpPr>
          <p:cNvPr id="11267" name="Rectangle 12"/>
          <p:cNvSpPr>
            <a:spLocks noGrp="1" noChangeArrowheads="1"/>
          </p:cNvSpPr>
          <p:nvPr>
            <p:ph type="title" idx="4294967295"/>
          </p:nvPr>
        </p:nvSpPr>
        <p:spPr/>
        <p:txBody>
          <a:bodyPr/>
          <a:lstStyle/>
          <a:p>
            <a:r>
              <a:rPr lang="en-US" altLang="zh-TW" dirty="0" smtClean="0">
                <a:latin typeface="Arial" panose="020B0604020202020204" pitchFamily="34" charset="0"/>
                <a:ea typeface="新細明體" panose="02020500000000000000" pitchFamily="18" charset="-120"/>
              </a:rPr>
              <a:t>Activity 1: Research or not?</a:t>
            </a:r>
          </a:p>
        </p:txBody>
      </p:sp>
      <p:sp>
        <p:nvSpPr>
          <p:cNvPr id="11268" name="Rectangle 13"/>
          <p:cNvSpPr>
            <a:spLocks noGrp="1" noChangeArrowheads="1"/>
          </p:cNvSpPr>
          <p:nvPr>
            <p:ph type="body" idx="4294967295"/>
          </p:nvPr>
        </p:nvSpPr>
        <p:spPr/>
        <p:txBody>
          <a:bodyPr/>
          <a:lstStyle/>
          <a:p>
            <a:pPr marL="179388" indent="-179388">
              <a:buFont typeface="Wingdings" panose="05000000000000000000" pitchFamily="2" charset="2"/>
              <a:buNone/>
            </a:pPr>
            <a:r>
              <a:rPr lang="en-US" altLang="zh-TW" smtClean="0">
                <a:latin typeface="Arial" panose="020B0604020202020204" pitchFamily="34" charset="0"/>
                <a:ea typeface="新細明體" panose="02020500000000000000" pitchFamily="18" charset="-120"/>
              </a:rPr>
              <a:t>“Common sense of an experienced businessman is as good as, if not better than, findings from marketing research.”</a:t>
            </a:r>
            <a:endParaRPr lang="zh-TW" altLang="en-US" smtClean="0">
              <a:latin typeface="Arial" panose="020B0604020202020204" pitchFamily="34" charset="0"/>
              <a:ea typeface="新細明體" panose="02020500000000000000" pitchFamily="18" charset="-120"/>
            </a:endParaRPr>
          </a:p>
        </p:txBody>
      </p:sp>
      <p:sp>
        <p:nvSpPr>
          <p:cNvPr id="11269" name="AutoShape 14"/>
          <p:cNvSpPr>
            <a:spLocks noChangeArrowheads="1"/>
          </p:cNvSpPr>
          <p:nvPr/>
        </p:nvSpPr>
        <p:spPr bwMode="auto">
          <a:xfrm>
            <a:off x="3851275" y="3789363"/>
            <a:ext cx="3781425" cy="1530350"/>
          </a:xfrm>
          <a:prstGeom prst="wedgeRoundRectCallout">
            <a:avLst>
              <a:gd name="adj1" fmla="val -65157"/>
              <a:gd name="adj2" fmla="val 38898"/>
              <a:gd name="adj3" fmla="val 16667"/>
            </a:avLst>
          </a:prstGeom>
          <a:solidFill>
            <a:schemeClr val="accent1"/>
          </a:solidFill>
          <a:ln w="9525">
            <a:solidFill>
              <a:schemeClr val="tx1"/>
            </a:solidFill>
            <a:miter lim="800000"/>
            <a:headEnd/>
            <a:tailEnd/>
          </a:ln>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lgn="ctr" eaLnBrk="1" hangingPunct="1">
              <a:spcBef>
                <a:spcPct val="0"/>
              </a:spcBef>
              <a:buClrTx/>
              <a:buSzTx/>
              <a:buFontTx/>
              <a:buNone/>
            </a:pPr>
            <a:r>
              <a:rPr lang="en-US" altLang="zh-TW" sz="4000">
                <a:solidFill>
                  <a:srgbClr val="FFFFCC"/>
                </a:solidFill>
              </a:rPr>
              <a:t>What’s your point of view?</a:t>
            </a:r>
            <a:r>
              <a:rPr lang="en-US" altLang="zh-TW" sz="4000"/>
              <a:t> </a:t>
            </a:r>
          </a:p>
        </p:txBody>
      </p:sp>
      <p:pic>
        <p:nvPicPr>
          <p:cNvPr id="11270"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1525" y="3609975"/>
            <a:ext cx="2439988" cy="273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Footer Placeholder 2"/>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spcBef>
                <a:spcPct val="0"/>
              </a:spcBef>
              <a:buClrTx/>
              <a:buSzTx/>
              <a:buFontTx/>
              <a:buNone/>
            </a:pPr>
            <a:endParaRPr kumimoji="0" lang="en-US" altLang="zh-TW" sz="1200" smtClean="0"/>
          </a:p>
          <a:p>
            <a:pPr>
              <a:spcBef>
                <a:spcPct val="0"/>
              </a:spcBef>
              <a:buClrTx/>
              <a:buSzTx/>
              <a:buFontTx/>
              <a:buNone/>
            </a:pPr>
            <a:fld id="{65AD2457-C0D9-4CF1-9837-73133C6929B9}" type="slidenum">
              <a:rPr kumimoji="0" lang="en-US" altLang="zh-TW" sz="1200" smtClean="0"/>
              <a:pPr>
                <a:spcBef>
                  <a:spcPct val="0"/>
                </a:spcBef>
                <a:buClrTx/>
                <a:buSzTx/>
                <a:buFontTx/>
                <a:buNone/>
              </a:pPr>
              <a:t>20</a:t>
            </a:fld>
            <a:endParaRPr kumimoji="0" lang="en-US" altLang="zh-TW" sz="1200" smtClean="0"/>
          </a:p>
        </p:txBody>
      </p:sp>
      <p:sp>
        <p:nvSpPr>
          <p:cNvPr id="54275" name="Rectangle 7"/>
          <p:cNvSpPr>
            <a:spLocks noGrp="1" noChangeArrowheads="1"/>
          </p:cNvSpPr>
          <p:nvPr>
            <p:ph type="title" idx="4294967295"/>
          </p:nvPr>
        </p:nvSpPr>
        <p:spPr>
          <a:xfrm>
            <a:off x="611188" y="0"/>
            <a:ext cx="7543800" cy="1352550"/>
          </a:xfrm>
        </p:spPr>
        <p:txBody>
          <a:bodyPr/>
          <a:lstStyle/>
          <a:p>
            <a:r>
              <a:rPr lang="en-US" altLang="zh-TW" dirty="0" smtClean="0">
                <a:solidFill>
                  <a:schemeClr val="tx1"/>
                </a:solidFill>
                <a:latin typeface="Arial" panose="020B0604020202020204" pitchFamily="34" charset="0"/>
                <a:ea typeface="新細明體" panose="02020500000000000000" pitchFamily="18" charset="-120"/>
              </a:rPr>
              <a:t>Extended Learning Activity</a:t>
            </a:r>
            <a:r>
              <a:rPr lang="zh-TW" altLang="en-US" dirty="0" smtClean="0">
                <a:solidFill>
                  <a:schemeClr val="tx1"/>
                </a:solidFill>
                <a:latin typeface="Arial" panose="020B0604020202020204" pitchFamily="34" charset="0"/>
                <a:ea typeface="新細明體" panose="02020500000000000000" pitchFamily="18" charset="-120"/>
              </a:rPr>
              <a:t> </a:t>
            </a:r>
            <a:r>
              <a:rPr lang="en-US" altLang="zh-TW" dirty="0" smtClean="0">
                <a:solidFill>
                  <a:schemeClr val="tx1"/>
                </a:solidFill>
                <a:latin typeface="Arial" panose="020B0604020202020204" pitchFamily="34" charset="0"/>
                <a:ea typeface="新細明體" panose="02020500000000000000" pitchFamily="18" charset="-120"/>
              </a:rPr>
              <a:t>(1): </a:t>
            </a:r>
            <a:r>
              <a:rPr lang="en-US" altLang="zh-TW" sz="3600" dirty="0" smtClean="0">
                <a:solidFill>
                  <a:schemeClr val="tx1"/>
                </a:solidFill>
                <a:latin typeface="Arial" panose="020B0604020202020204" pitchFamily="34" charset="0"/>
                <a:ea typeface="新細明體" panose="02020500000000000000" pitchFamily="18" charset="-120"/>
              </a:rPr>
              <a:t>Questions in a questionnaire</a:t>
            </a:r>
          </a:p>
        </p:txBody>
      </p:sp>
      <p:sp>
        <p:nvSpPr>
          <p:cNvPr id="54276" name="Text Box 9"/>
          <p:cNvSpPr txBox="1">
            <a:spLocks noChangeArrowheads="1"/>
          </p:cNvSpPr>
          <p:nvPr/>
        </p:nvSpPr>
        <p:spPr bwMode="auto">
          <a:xfrm>
            <a:off x="701675" y="1603375"/>
            <a:ext cx="7561263" cy="1016000"/>
          </a:xfrm>
          <a:prstGeom prst="rect">
            <a:avLst/>
          </a:prstGeom>
          <a:solidFill>
            <a:srgbClr val="CC66FF"/>
          </a:solidFill>
          <a:ln w="9525">
            <a:solidFill>
              <a:schemeClr val="tx1"/>
            </a:solidFill>
            <a:miter lim="800000"/>
            <a:headEnd/>
            <a:tailEnd/>
          </a:ln>
          <a:effectLst>
            <a:outerShdw dist="35921" dir="2700000" algn="ctr" rotWithShape="0">
              <a:srgbClr val="808080"/>
            </a:outerShdw>
          </a:effectLst>
        </p:spPr>
        <p:txBody>
          <a:bodyPr>
            <a:spAutoFit/>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spcBef>
                <a:spcPct val="50000"/>
              </a:spcBef>
            </a:pPr>
            <a:r>
              <a:rPr lang="en-US" altLang="zh-TW" sz="2000" b="1" dirty="0">
                <a:solidFill>
                  <a:schemeClr val="bg1"/>
                </a:solidFill>
              </a:rPr>
              <a:t>Assume that the objective of the </a:t>
            </a:r>
            <a:r>
              <a:rPr lang="en-US" altLang="zh-TW" sz="2000" b="1" dirty="0" smtClean="0">
                <a:solidFill>
                  <a:schemeClr val="bg1"/>
                </a:solidFill>
              </a:rPr>
              <a:t>marketing </a:t>
            </a:r>
            <a:r>
              <a:rPr lang="en-US" altLang="zh-TW" sz="2000" b="1" dirty="0">
                <a:solidFill>
                  <a:schemeClr val="bg1"/>
                </a:solidFill>
              </a:rPr>
              <a:t>research is “to </a:t>
            </a:r>
            <a:r>
              <a:rPr lang="en-US" altLang="zh-TW" sz="2000" b="1" dirty="0" smtClean="0">
                <a:solidFill>
                  <a:schemeClr val="bg1"/>
                </a:solidFill>
              </a:rPr>
              <a:t>rename  </a:t>
            </a:r>
            <a:r>
              <a:rPr lang="en-US" altLang="zh-TW" sz="2000" b="1" dirty="0">
                <a:solidFill>
                  <a:schemeClr val="bg1"/>
                </a:solidFill>
              </a:rPr>
              <a:t>its </a:t>
            </a:r>
            <a:r>
              <a:rPr lang="en-US" altLang="zh-TW" sz="2000" b="1" dirty="0" smtClean="0">
                <a:solidFill>
                  <a:schemeClr val="bg1"/>
                </a:solidFill>
              </a:rPr>
              <a:t>brand name </a:t>
            </a:r>
            <a:r>
              <a:rPr lang="en-US" altLang="zh-TW" sz="2000" b="1" dirty="0">
                <a:solidFill>
                  <a:schemeClr val="bg1"/>
                </a:solidFill>
              </a:rPr>
              <a:t>from </a:t>
            </a:r>
            <a:r>
              <a:rPr lang="zh-TW" altLang="en-US" sz="2000" b="1" dirty="0">
                <a:solidFill>
                  <a:schemeClr val="bg1"/>
                </a:solidFill>
              </a:rPr>
              <a:t>花香油 </a:t>
            </a:r>
            <a:r>
              <a:rPr lang="en-US" altLang="zh-TW" sz="2000" b="1" dirty="0">
                <a:solidFill>
                  <a:schemeClr val="bg1"/>
                </a:solidFill>
              </a:rPr>
              <a:t>to </a:t>
            </a:r>
            <a:r>
              <a:rPr lang="zh-TW" altLang="en-US" sz="2000" b="1" dirty="0">
                <a:solidFill>
                  <a:schemeClr val="bg1"/>
                </a:solidFill>
              </a:rPr>
              <a:t>勁涼爽</a:t>
            </a:r>
            <a:r>
              <a:rPr lang="en-US" altLang="zh-TW" sz="2000" b="1" dirty="0">
                <a:solidFill>
                  <a:schemeClr val="bg1"/>
                </a:solidFill>
              </a:rPr>
              <a:t>, with a view to rejuvenate its image and to explore the youth market.”</a:t>
            </a:r>
            <a:r>
              <a:rPr lang="en-US" altLang="zh-TW" b="1" dirty="0">
                <a:solidFill>
                  <a:schemeClr val="bg1"/>
                </a:solidFill>
              </a:rPr>
              <a:t> </a:t>
            </a:r>
            <a:endParaRPr lang="zh-TW" altLang="en-US" b="1" dirty="0">
              <a:solidFill>
                <a:schemeClr val="bg1"/>
              </a:solidFill>
            </a:endParaRPr>
          </a:p>
        </p:txBody>
      </p:sp>
      <p:sp>
        <p:nvSpPr>
          <p:cNvPr id="54277" name="Text Box 11"/>
          <p:cNvSpPr txBox="1">
            <a:spLocks noChangeArrowheads="1"/>
          </p:cNvSpPr>
          <p:nvPr/>
        </p:nvSpPr>
        <p:spPr bwMode="auto">
          <a:xfrm>
            <a:off x="701675" y="3298825"/>
            <a:ext cx="7561263" cy="939800"/>
          </a:xfrm>
          <a:prstGeom prst="rect">
            <a:avLst/>
          </a:prstGeom>
          <a:solidFill>
            <a:srgbClr val="9933FF"/>
          </a:solidFill>
          <a:ln w="9525">
            <a:solidFill>
              <a:schemeClr val="tx1"/>
            </a:solidFill>
            <a:miter lim="800000"/>
            <a:headEnd/>
            <a:tailEnd/>
          </a:ln>
          <a:effectLst>
            <a:outerShdw dist="35921" dir="2700000" algn="ctr" rotWithShape="0">
              <a:schemeClr val="bg2"/>
            </a:outerShdw>
          </a:effectLst>
        </p:spPr>
        <p:txBody>
          <a:bodyPr>
            <a:spAutoFit/>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spcBef>
                <a:spcPct val="50000"/>
              </a:spcBef>
            </a:pPr>
            <a:endParaRPr lang="en-US" altLang="zh-TW" sz="1000" b="1">
              <a:solidFill>
                <a:schemeClr val="bg1"/>
              </a:solidFill>
            </a:endParaRPr>
          </a:p>
          <a:p>
            <a:pPr eaLnBrk="1" hangingPunct="1">
              <a:spcBef>
                <a:spcPct val="50000"/>
              </a:spcBef>
            </a:pPr>
            <a:r>
              <a:rPr lang="en-US" altLang="zh-TW" sz="2000" b="1">
                <a:solidFill>
                  <a:schemeClr val="bg1"/>
                </a:solidFill>
              </a:rPr>
              <a:t>Familiarise with different types of questions</a:t>
            </a:r>
          </a:p>
          <a:p>
            <a:pPr eaLnBrk="1" hangingPunct="1">
              <a:spcBef>
                <a:spcPct val="50000"/>
              </a:spcBef>
            </a:pPr>
            <a:endParaRPr lang="zh-TW" altLang="en-US" sz="1000" b="1">
              <a:solidFill>
                <a:schemeClr val="bg1"/>
              </a:solidFill>
            </a:endParaRPr>
          </a:p>
        </p:txBody>
      </p:sp>
      <p:sp>
        <p:nvSpPr>
          <p:cNvPr id="54278" name="Line 12"/>
          <p:cNvSpPr>
            <a:spLocks noChangeShapeType="1"/>
          </p:cNvSpPr>
          <p:nvPr/>
        </p:nvSpPr>
        <p:spPr bwMode="auto">
          <a:xfrm>
            <a:off x="4481513" y="4238625"/>
            <a:ext cx="0" cy="720725"/>
          </a:xfrm>
          <a:prstGeom prst="line">
            <a:avLst/>
          </a:prstGeom>
          <a:noFill/>
          <a:ln w="190500">
            <a:solidFill>
              <a:srgbClr val="9933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279" name="Line 13"/>
          <p:cNvSpPr>
            <a:spLocks noChangeShapeType="1"/>
          </p:cNvSpPr>
          <p:nvPr/>
        </p:nvSpPr>
        <p:spPr bwMode="auto">
          <a:xfrm>
            <a:off x="4481513" y="2617788"/>
            <a:ext cx="0" cy="720725"/>
          </a:xfrm>
          <a:prstGeom prst="line">
            <a:avLst/>
          </a:prstGeom>
          <a:noFill/>
          <a:ln w="190500">
            <a:solidFill>
              <a:srgbClr val="CC66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280" name="Text Box 14"/>
          <p:cNvSpPr txBox="1">
            <a:spLocks noChangeArrowheads="1"/>
          </p:cNvSpPr>
          <p:nvPr/>
        </p:nvSpPr>
        <p:spPr bwMode="auto">
          <a:xfrm>
            <a:off x="701675" y="4933950"/>
            <a:ext cx="7561263" cy="1015663"/>
          </a:xfrm>
          <a:prstGeom prst="rect">
            <a:avLst/>
          </a:prstGeom>
          <a:solidFill>
            <a:srgbClr val="490092"/>
          </a:solidFill>
          <a:ln w="9525">
            <a:solidFill>
              <a:schemeClr val="tx1"/>
            </a:solidFill>
            <a:miter lim="800000"/>
            <a:headEnd/>
            <a:tailEnd/>
          </a:ln>
          <a:effectLst>
            <a:outerShdw dist="35921" dir="2700000" algn="ctr" rotWithShape="0">
              <a:srgbClr val="808080"/>
            </a:outerShdw>
          </a:effectLst>
        </p:spPr>
        <p:txBody>
          <a:bodyPr>
            <a:spAutoFit/>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spcBef>
                <a:spcPct val="100000"/>
              </a:spcBef>
            </a:pPr>
            <a:r>
              <a:rPr lang="en-US" altLang="zh-TW" sz="2000" b="1" dirty="0">
                <a:solidFill>
                  <a:schemeClr val="bg1"/>
                </a:solidFill>
              </a:rPr>
              <a:t>Referring to Student Worksheet </a:t>
            </a:r>
            <a:r>
              <a:rPr lang="en-US" altLang="zh-TW" sz="2000" b="1" dirty="0" smtClean="0">
                <a:solidFill>
                  <a:schemeClr val="bg1"/>
                </a:solidFill>
              </a:rPr>
              <a:t>p.4, </a:t>
            </a:r>
            <a:r>
              <a:rPr lang="en-US" altLang="zh-TW" sz="2000" b="1" dirty="0">
                <a:solidFill>
                  <a:schemeClr val="bg1"/>
                </a:solidFill>
              </a:rPr>
              <a:t>form your own questions for conducting the </a:t>
            </a:r>
            <a:r>
              <a:rPr lang="en-US" altLang="zh-TW" sz="2000" b="1" dirty="0" smtClean="0">
                <a:solidFill>
                  <a:schemeClr val="bg1"/>
                </a:solidFill>
              </a:rPr>
              <a:t>marketing </a:t>
            </a:r>
            <a:r>
              <a:rPr lang="en-US" altLang="zh-TW" sz="2000" b="1" dirty="0">
                <a:solidFill>
                  <a:schemeClr val="bg1"/>
                </a:solidFill>
              </a:rPr>
              <a:t>research on </a:t>
            </a:r>
            <a:r>
              <a:rPr lang="en-US" altLang="zh-TW" sz="2000" b="1" dirty="0" smtClean="0">
                <a:solidFill>
                  <a:schemeClr val="bg1"/>
                </a:solidFill>
              </a:rPr>
              <a:t>renaming </a:t>
            </a:r>
            <a:r>
              <a:rPr lang="en-US" altLang="zh-TW" sz="2000" b="1" dirty="0">
                <a:solidFill>
                  <a:schemeClr val="bg1"/>
                </a:solidFill>
              </a:rPr>
              <a:t>of </a:t>
            </a:r>
            <a:r>
              <a:rPr lang="zh-TW" altLang="en-US" sz="2000" b="1" dirty="0">
                <a:solidFill>
                  <a:schemeClr val="bg1"/>
                </a:solidFill>
              </a:rPr>
              <a:t>花香油</a:t>
            </a:r>
            <a:r>
              <a:rPr lang="zh-TW" altLang="en-US" sz="2000" dirty="0">
                <a:solidFill>
                  <a:schemeClr val="bg1"/>
                </a:solidFill>
              </a:rPr>
              <a:t> </a:t>
            </a:r>
          </a:p>
        </p:txBody>
      </p:sp>
    </p:spTree>
    <p:extLst>
      <p:ext uri="{BB962C8B-B14F-4D97-AF65-F5344CB8AC3E}">
        <p14:creationId xmlns:p14="http://schemas.microsoft.com/office/powerpoint/2010/main" val="1002674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9"/>
          <p:cNvSpPr>
            <a:spLocks noGrp="1" noChangeArrowheads="1"/>
          </p:cNvSpPr>
          <p:nvPr>
            <p:ph type="title"/>
          </p:nvPr>
        </p:nvSpPr>
        <p:spPr>
          <a:xfrm>
            <a:off x="455613" y="276225"/>
            <a:ext cx="7543800" cy="1295400"/>
          </a:xfrm>
        </p:spPr>
        <p:txBody>
          <a:bodyPr/>
          <a:lstStyle/>
          <a:p>
            <a:r>
              <a:rPr lang="en-US" altLang="zh-TW" dirty="0" smtClean="0">
                <a:solidFill>
                  <a:schemeClr val="tx1"/>
                </a:solidFill>
                <a:latin typeface="Arial" panose="020B0604020202020204" pitchFamily="34" charset="0"/>
                <a:ea typeface="新細明體" panose="02020500000000000000" pitchFamily="18" charset="-120"/>
              </a:rPr>
              <a:t>Extended Learning Activity</a:t>
            </a:r>
            <a:r>
              <a:rPr lang="zh-TW" altLang="en-US" dirty="0" smtClean="0">
                <a:solidFill>
                  <a:schemeClr val="tx1"/>
                </a:solidFill>
                <a:latin typeface="Arial" panose="020B0604020202020204" pitchFamily="34" charset="0"/>
                <a:ea typeface="新細明體" panose="02020500000000000000" pitchFamily="18" charset="-120"/>
              </a:rPr>
              <a:t> </a:t>
            </a:r>
            <a:r>
              <a:rPr lang="en-US" altLang="zh-TW" dirty="0" smtClean="0">
                <a:solidFill>
                  <a:schemeClr val="tx1"/>
                </a:solidFill>
                <a:latin typeface="Arial" panose="020B0604020202020204" pitchFamily="34" charset="0"/>
                <a:ea typeface="新細明體" panose="02020500000000000000" pitchFamily="18" charset="-120"/>
              </a:rPr>
              <a:t>(1): Yes/No Questions</a:t>
            </a:r>
          </a:p>
        </p:txBody>
      </p:sp>
      <p:sp>
        <p:nvSpPr>
          <p:cNvPr id="56323"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spcBef>
                <a:spcPct val="0"/>
              </a:spcBef>
              <a:buClrTx/>
              <a:buSzTx/>
              <a:buFontTx/>
              <a:buNone/>
            </a:pPr>
            <a:endParaRPr kumimoji="0" lang="en-US" altLang="zh-TW" sz="1200" smtClean="0"/>
          </a:p>
          <a:p>
            <a:pPr>
              <a:spcBef>
                <a:spcPct val="0"/>
              </a:spcBef>
              <a:buClrTx/>
              <a:buSzTx/>
              <a:buFontTx/>
              <a:buNone/>
            </a:pPr>
            <a:fld id="{352887E4-042C-4866-90DE-0874F47E8E58}" type="slidenum">
              <a:rPr kumimoji="0" lang="en-US" altLang="zh-TW" sz="1200" smtClean="0"/>
              <a:pPr>
                <a:spcBef>
                  <a:spcPct val="0"/>
                </a:spcBef>
                <a:buClrTx/>
                <a:buSzTx/>
                <a:buFontTx/>
                <a:buNone/>
              </a:pPr>
              <a:t>21</a:t>
            </a:fld>
            <a:endParaRPr kumimoji="0" lang="en-US" altLang="zh-TW" sz="1200" smtClean="0"/>
          </a:p>
        </p:txBody>
      </p:sp>
      <p:graphicFrame>
        <p:nvGraphicFramePr>
          <p:cNvPr id="9" name="Diagram 8"/>
          <p:cNvGraphicFramePr/>
          <p:nvPr/>
        </p:nvGraphicFramePr>
        <p:xfrm>
          <a:off x="500040" y="2886072"/>
          <a:ext cx="8212159" cy="252889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Diagram 6"/>
          <p:cNvGraphicFramePr/>
          <p:nvPr/>
        </p:nvGraphicFramePr>
        <p:xfrm>
          <a:off x="590528" y="1890704"/>
          <a:ext cx="7112000" cy="76834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0" name="Diagram 9"/>
          <p:cNvGraphicFramePr/>
          <p:nvPr/>
        </p:nvGraphicFramePr>
        <p:xfrm>
          <a:off x="500040" y="5148272"/>
          <a:ext cx="8143920" cy="990601"/>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Tree>
    <p:extLst>
      <p:ext uri="{BB962C8B-B14F-4D97-AF65-F5344CB8AC3E}">
        <p14:creationId xmlns:p14="http://schemas.microsoft.com/office/powerpoint/2010/main" val="296546631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spcBef>
                <a:spcPct val="0"/>
              </a:spcBef>
              <a:buClrTx/>
              <a:buSzTx/>
              <a:buFontTx/>
              <a:buNone/>
            </a:pPr>
            <a:endParaRPr kumimoji="0" lang="en-US" altLang="zh-TW" sz="1200" smtClean="0"/>
          </a:p>
          <a:p>
            <a:pPr>
              <a:spcBef>
                <a:spcPct val="0"/>
              </a:spcBef>
              <a:buClrTx/>
              <a:buSzTx/>
              <a:buFontTx/>
              <a:buNone/>
            </a:pPr>
            <a:fld id="{A442FBB4-1769-4C9A-B4C3-22182FB1027A}" type="slidenum">
              <a:rPr kumimoji="0" lang="en-US" altLang="zh-TW" sz="1200" smtClean="0"/>
              <a:pPr>
                <a:spcBef>
                  <a:spcPct val="0"/>
                </a:spcBef>
                <a:buClrTx/>
                <a:buSzTx/>
                <a:buFontTx/>
                <a:buNone/>
              </a:pPr>
              <a:t>22</a:t>
            </a:fld>
            <a:endParaRPr kumimoji="0" lang="en-US" altLang="zh-TW" sz="1200" smtClean="0"/>
          </a:p>
        </p:txBody>
      </p:sp>
      <p:graphicFrame>
        <p:nvGraphicFramePr>
          <p:cNvPr id="15" name="Diagram 14"/>
          <p:cNvGraphicFramePr/>
          <p:nvPr/>
        </p:nvGraphicFramePr>
        <p:xfrm>
          <a:off x="1314432" y="5287978"/>
          <a:ext cx="6318250" cy="9461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0420" name="Group 11"/>
          <p:cNvGrpSpPr>
            <a:grpSpLocks/>
          </p:cNvGrpSpPr>
          <p:nvPr/>
        </p:nvGrpSpPr>
        <p:grpSpPr bwMode="auto">
          <a:xfrm>
            <a:off x="319088" y="3689350"/>
            <a:ext cx="8212137" cy="1368425"/>
            <a:chOff x="0" y="80725"/>
            <a:chExt cx="8212159" cy="1368900"/>
          </a:xfrm>
        </p:grpSpPr>
        <p:sp>
          <p:nvSpPr>
            <p:cNvPr id="13" name="Rounded Rectangle 12"/>
            <p:cNvSpPr/>
            <p:nvPr/>
          </p:nvSpPr>
          <p:spPr>
            <a:xfrm>
              <a:off x="0" y="80725"/>
              <a:ext cx="8212159" cy="1368900"/>
            </a:xfrm>
            <a:prstGeom prst="roundRect">
              <a:avLst/>
            </a:pr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sp>
        <p:sp>
          <p:nvSpPr>
            <p:cNvPr id="14" name="Rounded Rectangle 4"/>
            <p:cNvSpPr/>
            <p:nvPr/>
          </p:nvSpPr>
          <p:spPr>
            <a:xfrm>
              <a:off x="66675" y="147423"/>
              <a:ext cx="8078809" cy="1235504"/>
            </a:xfrm>
            <a:prstGeom prst="rect">
              <a:avLst/>
            </a:prstGeom>
          </p:spPr>
          <p:style>
            <a:lnRef idx="0">
              <a:scrgbClr r="0" g="0" b="0"/>
            </a:lnRef>
            <a:fillRef idx="0">
              <a:scrgbClr r="0" g="0" b="0"/>
            </a:fillRef>
            <a:effectRef idx="0">
              <a:scrgbClr r="0" g="0" b="0"/>
            </a:effectRef>
            <a:fontRef idx="minor">
              <a:schemeClr val="lt1"/>
            </a:fontRef>
          </p:style>
          <p:txBody>
            <a:bodyPr lIns="137160" tIns="137160" rIns="137160" bIns="137160" anchor="ctr"/>
            <a:lstStyle/>
            <a:p>
              <a:pPr defTabSz="1600200" eaLnBrk="1" hangingPunct="1">
                <a:lnSpc>
                  <a:spcPct val="90000"/>
                </a:lnSpc>
                <a:spcAft>
                  <a:spcPct val="35000"/>
                </a:spcAft>
                <a:defRPr/>
              </a:pPr>
              <a:r>
                <a:rPr lang="en-US" altLang="zh-TW" sz="3200" dirty="0">
                  <a:solidFill>
                    <a:schemeClr val="tx1"/>
                  </a:solidFill>
                  <a:latin typeface="Arial" charset="0"/>
                  <a:ea typeface="新細明體" pitchFamily="18" charset="-120"/>
                </a:rPr>
                <a:t>Example: “Brand Name of the product” is a factor affecting your purchase.  </a:t>
              </a:r>
              <a:br>
                <a:rPr lang="en-US" altLang="zh-TW" sz="3200" dirty="0">
                  <a:solidFill>
                    <a:schemeClr val="tx1"/>
                  </a:solidFill>
                  <a:latin typeface="Arial" charset="0"/>
                  <a:ea typeface="新細明體" pitchFamily="18" charset="-120"/>
                </a:rPr>
              </a:br>
              <a:r>
                <a:rPr lang="en-US" altLang="zh-TW" sz="3200" dirty="0">
                  <a:solidFill>
                    <a:schemeClr val="tx1"/>
                  </a:solidFill>
                  <a:latin typeface="Arial" charset="0"/>
                  <a:ea typeface="新細明體" pitchFamily="18" charset="-120"/>
                </a:rPr>
                <a:t>Do you agree?</a:t>
              </a:r>
              <a:endParaRPr lang="zh-TW" altLang="zh-TW" sz="3200" dirty="0">
                <a:solidFill>
                  <a:schemeClr val="tx1"/>
                </a:solidFill>
                <a:latin typeface="Arial" charset="0"/>
                <a:ea typeface="新細明體" pitchFamily="18" charset="-120"/>
              </a:endParaRPr>
            </a:p>
          </p:txBody>
        </p:sp>
      </p:grpSp>
      <p:graphicFrame>
        <p:nvGraphicFramePr>
          <p:cNvPr id="12" name="Diagram 11"/>
          <p:cNvGraphicFramePr/>
          <p:nvPr/>
        </p:nvGraphicFramePr>
        <p:xfrm>
          <a:off x="500040" y="1981192"/>
          <a:ext cx="7112000" cy="144780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60422" name="Rectangle 17"/>
          <p:cNvSpPr>
            <a:spLocks noGrp="1" noChangeArrowheads="1"/>
          </p:cNvSpPr>
          <p:nvPr>
            <p:ph type="title" idx="4294967295"/>
          </p:nvPr>
        </p:nvSpPr>
        <p:spPr/>
        <p:txBody>
          <a:bodyPr/>
          <a:lstStyle/>
          <a:p>
            <a:r>
              <a:rPr lang="en-US" altLang="zh-TW" dirty="0" smtClean="0">
                <a:solidFill>
                  <a:schemeClr val="tx1"/>
                </a:solidFill>
                <a:latin typeface="Arial" panose="020B0604020202020204" pitchFamily="34" charset="0"/>
                <a:ea typeface="新細明體" panose="02020500000000000000" pitchFamily="18" charset="-120"/>
              </a:rPr>
              <a:t>Extended Learning Activity</a:t>
            </a:r>
            <a:r>
              <a:rPr lang="zh-TW" altLang="en-US" dirty="0" smtClean="0">
                <a:solidFill>
                  <a:schemeClr val="tx1"/>
                </a:solidFill>
                <a:latin typeface="Arial" panose="020B0604020202020204" pitchFamily="34" charset="0"/>
                <a:ea typeface="新細明體" panose="02020500000000000000" pitchFamily="18" charset="-120"/>
              </a:rPr>
              <a:t> </a:t>
            </a:r>
            <a:r>
              <a:rPr lang="en-US" altLang="zh-TW" dirty="0" smtClean="0">
                <a:solidFill>
                  <a:schemeClr val="tx1"/>
                </a:solidFill>
                <a:latin typeface="Arial" panose="020B0604020202020204" pitchFamily="34" charset="0"/>
                <a:ea typeface="新細明體" panose="02020500000000000000" pitchFamily="18" charset="-120"/>
              </a:rPr>
              <a:t>(1): Opinion Rating Question</a:t>
            </a:r>
          </a:p>
        </p:txBody>
      </p:sp>
    </p:spTree>
    <p:extLst>
      <p:ext uri="{BB962C8B-B14F-4D97-AF65-F5344CB8AC3E}">
        <p14:creationId xmlns:p14="http://schemas.microsoft.com/office/powerpoint/2010/main" val="322742675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spcBef>
                <a:spcPct val="0"/>
              </a:spcBef>
              <a:buClrTx/>
              <a:buSzTx/>
              <a:buFontTx/>
              <a:buNone/>
            </a:pPr>
            <a:endParaRPr kumimoji="0" lang="en-US" altLang="zh-TW" sz="1200" smtClean="0"/>
          </a:p>
          <a:p>
            <a:pPr>
              <a:spcBef>
                <a:spcPct val="0"/>
              </a:spcBef>
              <a:buClrTx/>
              <a:buSzTx/>
              <a:buFontTx/>
              <a:buNone/>
            </a:pPr>
            <a:fld id="{B4A7B12C-3DAE-46F6-A8A4-198C061925E5}" type="slidenum">
              <a:rPr kumimoji="0" lang="en-US" altLang="zh-TW" sz="1200" smtClean="0"/>
              <a:pPr>
                <a:spcBef>
                  <a:spcPct val="0"/>
                </a:spcBef>
                <a:buClrTx/>
                <a:buSzTx/>
                <a:buFontTx/>
                <a:buNone/>
              </a:pPr>
              <a:t>23</a:t>
            </a:fld>
            <a:endParaRPr kumimoji="0" lang="en-US" altLang="zh-TW" sz="1200" smtClean="0"/>
          </a:p>
        </p:txBody>
      </p:sp>
      <p:grpSp>
        <p:nvGrpSpPr>
          <p:cNvPr id="62467" name="Group 11"/>
          <p:cNvGrpSpPr>
            <a:grpSpLocks/>
          </p:cNvGrpSpPr>
          <p:nvPr/>
        </p:nvGrpSpPr>
        <p:grpSpPr bwMode="auto">
          <a:xfrm>
            <a:off x="431800" y="3513138"/>
            <a:ext cx="8212138" cy="1273175"/>
            <a:chOff x="0" y="80725"/>
            <a:chExt cx="8212159" cy="1368900"/>
          </a:xfrm>
        </p:grpSpPr>
        <p:sp>
          <p:nvSpPr>
            <p:cNvPr id="13" name="Rounded Rectangle 12"/>
            <p:cNvSpPr/>
            <p:nvPr/>
          </p:nvSpPr>
          <p:spPr>
            <a:xfrm>
              <a:off x="0" y="80725"/>
              <a:ext cx="8212159" cy="1368900"/>
            </a:xfrm>
            <a:prstGeom prst="roundRect">
              <a:avLst/>
            </a:pr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sp>
        <p:sp>
          <p:nvSpPr>
            <p:cNvPr id="14" name="Rounded Rectangle 4"/>
            <p:cNvSpPr/>
            <p:nvPr/>
          </p:nvSpPr>
          <p:spPr>
            <a:xfrm>
              <a:off x="66675" y="147292"/>
              <a:ext cx="8078809" cy="1235765"/>
            </a:xfrm>
            <a:prstGeom prst="rect">
              <a:avLst/>
            </a:prstGeom>
          </p:spPr>
          <p:style>
            <a:lnRef idx="0">
              <a:scrgbClr r="0" g="0" b="0"/>
            </a:lnRef>
            <a:fillRef idx="0">
              <a:scrgbClr r="0" g="0" b="0"/>
            </a:fillRef>
            <a:effectRef idx="0">
              <a:scrgbClr r="0" g="0" b="0"/>
            </a:effectRef>
            <a:fontRef idx="minor">
              <a:schemeClr val="lt1"/>
            </a:fontRef>
          </p:style>
          <p:txBody>
            <a:bodyPr lIns="137160" tIns="137160" rIns="137160" bIns="137160" anchor="ctr"/>
            <a:lstStyle/>
            <a:p>
              <a:pPr defTabSz="1600200" eaLnBrk="1" hangingPunct="1">
                <a:lnSpc>
                  <a:spcPct val="90000"/>
                </a:lnSpc>
                <a:spcAft>
                  <a:spcPct val="35000"/>
                </a:spcAft>
                <a:defRPr/>
              </a:pPr>
              <a:r>
                <a:rPr lang="en-US" altLang="zh-TW" sz="2400" dirty="0">
                  <a:solidFill>
                    <a:schemeClr val="tx1"/>
                  </a:solidFill>
                  <a:latin typeface="Arial" charset="0"/>
                  <a:ea typeface="新細明體" pitchFamily="18" charset="-120"/>
                </a:rPr>
                <a:t>Example : Which of the following 3 factors do you consider most important for this brand? </a:t>
              </a:r>
              <a:br>
                <a:rPr lang="en-US" altLang="zh-TW" sz="2400" dirty="0">
                  <a:solidFill>
                    <a:schemeClr val="tx1"/>
                  </a:solidFill>
                  <a:latin typeface="Arial" charset="0"/>
                  <a:ea typeface="新細明體" pitchFamily="18" charset="-120"/>
                </a:rPr>
              </a:br>
              <a:r>
                <a:rPr lang="en-US" altLang="zh-TW" sz="2400" dirty="0">
                  <a:solidFill>
                    <a:schemeClr val="tx1"/>
                  </a:solidFill>
                  <a:latin typeface="Arial" charset="0"/>
                  <a:ea typeface="新細明體" pitchFamily="18" charset="-120"/>
                </a:rPr>
                <a:t>(select a maximum of 3 choices)</a:t>
              </a:r>
              <a:endParaRPr lang="zh-TW" altLang="zh-TW" sz="2400" dirty="0">
                <a:solidFill>
                  <a:schemeClr val="tx1"/>
                </a:solidFill>
                <a:latin typeface="Arial" charset="0"/>
                <a:ea typeface="新細明體" pitchFamily="18" charset="-120"/>
              </a:endParaRPr>
            </a:p>
          </p:txBody>
        </p:sp>
      </p:grpSp>
      <p:graphicFrame>
        <p:nvGraphicFramePr>
          <p:cNvPr id="15" name="Diagram 14"/>
          <p:cNvGraphicFramePr/>
          <p:nvPr>
            <p:extLst>
              <p:ext uri="{D42A27DB-BD31-4B8C-83A1-F6EECF244321}">
                <p14:modId xmlns:p14="http://schemas.microsoft.com/office/powerpoint/2010/main" val="41892587"/>
              </p:ext>
            </p:extLst>
          </p:nvPr>
        </p:nvGraphicFramePr>
        <p:xfrm>
          <a:off x="1223944" y="5057784"/>
          <a:ext cx="6318250" cy="10858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2469" name="Group 11"/>
          <p:cNvGrpSpPr>
            <a:grpSpLocks/>
          </p:cNvGrpSpPr>
          <p:nvPr/>
        </p:nvGrpSpPr>
        <p:grpSpPr bwMode="auto">
          <a:xfrm>
            <a:off x="590550" y="1870075"/>
            <a:ext cx="7112000" cy="1287463"/>
            <a:chOff x="0" y="159608"/>
            <a:chExt cx="7112000" cy="1288198"/>
          </a:xfrm>
        </p:grpSpPr>
        <p:sp>
          <p:nvSpPr>
            <p:cNvPr id="16" name="Rounded Rectangle 15"/>
            <p:cNvSpPr/>
            <p:nvPr/>
          </p:nvSpPr>
          <p:spPr>
            <a:xfrm>
              <a:off x="0" y="159608"/>
              <a:ext cx="7112000" cy="1288198"/>
            </a:xfrm>
            <a:prstGeom prst="roundRect">
              <a:avLst/>
            </a:prstGeom>
            <a:solidFill>
              <a:srgbClr val="0070C0"/>
            </a:solidFill>
          </p:spPr>
          <p:style>
            <a:lnRef idx="0">
              <a:schemeClr val="lt1">
                <a:hueOff val="0"/>
                <a:satOff val="0"/>
                <a:lumOff val="0"/>
                <a:alphaOff val="0"/>
              </a:schemeClr>
            </a:lnRef>
            <a:fillRef idx="3">
              <a:scrgbClr r="0" g="0" b="0"/>
            </a:fillRef>
            <a:effectRef idx="3">
              <a:schemeClr val="accent2">
                <a:hueOff val="0"/>
                <a:satOff val="0"/>
                <a:lumOff val="0"/>
                <a:alphaOff val="0"/>
              </a:schemeClr>
            </a:effectRef>
            <a:fontRef idx="minor">
              <a:schemeClr val="lt1"/>
            </a:fontRef>
          </p:style>
        </p:sp>
        <p:sp>
          <p:nvSpPr>
            <p:cNvPr id="17" name="Rounded Rectangle 4"/>
            <p:cNvSpPr/>
            <p:nvPr/>
          </p:nvSpPr>
          <p:spPr>
            <a:xfrm>
              <a:off x="63500" y="223144"/>
              <a:ext cx="6985000" cy="1161125"/>
            </a:xfrm>
            <a:prstGeom prst="rect">
              <a:avLst/>
            </a:prstGeom>
          </p:spPr>
          <p:style>
            <a:lnRef idx="0">
              <a:scrgbClr r="0" g="0" b="0"/>
            </a:lnRef>
            <a:fillRef idx="0">
              <a:scrgbClr r="0" g="0" b="0"/>
            </a:fillRef>
            <a:effectRef idx="0">
              <a:scrgbClr r="0" g="0" b="0"/>
            </a:effectRef>
            <a:fontRef idx="minor">
              <a:schemeClr val="lt1"/>
            </a:fontRef>
          </p:style>
          <p:txBody>
            <a:bodyPr lIns="106680" tIns="106680" rIns="106680" bIns="106680" anchor="ctr"/>
            <a:lstStyle>
              <a:lvl1pPr defTabSz="1244600"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defTabSz="124460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defTabSz="1244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defTabSz="1244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defTabSz="1244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defTabSz="1244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defTabSz="1244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defTabSz="1244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defTabSz="1244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lnSpc>
                  <a:spcPct val="90000"/>
                </a:lnSpc>
                <a:spcAft>
                  <a:spcPct val="35000"/>
                </a:spcAft>
                <a:defRPr/>
              </a:pPr>
              <a:r>
                <a:rPr lang="en-US" altLang="zh-TW" sz="2800" smtClean="0">
                  <a:solidFill>
                    <a:srgbClr val="FFFFFF"/>
                  </a:solidFill>
                </a:rPr>
                <a:t>When analysing this type of question, each response may be treated individually as one yes/no question.</a:t>
              </a:r>
              <a:endParaRPr lang="zh-TW" altLang="zh-TW" sz="2800" smtClean="0">
                <a:solidFill>
                  <a:srgbClr val="FFFFFF"/>
                </a:solidFill>
              </a:endParaRPr>
            </a:p>
          </p:txBody>
        </p:sp>
      </p:grpSp>
      <p:sp>
        <p:nvSpPr>
          <p:cNvPr id="62470" name="Rectangle 22"/>
          <p:cNvSpPr>
            <a:spLocks noGrp="1" noChangeArrowheads="1"/>
          </p:cNvSpPr>
          <p:nvPr>
            <p:ph type="title" idx="4294967295"/>
          </p:nvPr>
        </p:nvSpPr>
        <p:spPr>
          <a:xfrm>
            <a:off x="495300" y="396875"/>
            <a:ext cx="7543800" cy="1295400"/>
          </a:xfrm>
        </p:spPr>
        <p:txBody>
          <a:bodyPr/>
          <a:lstStyle/>
          <a:p>
            <a:r>
              <a:rPr lang="en-US" altLang="zh-TW" dirty="0" smtClean="0">
                <a:solidFill>
                  <a:schemeClr val="tx1"/>
                </a:solidFill>
                <a:latin typeface="Arial" panose="020B0604020202020204" pitchFamily="34" charset="0"/>
                <a:ea typeface="新細明體" panose="02020500000000000000" pitchFamily="18" charset="-120"/>
              </a:rPr>
              <a:t>Extended Learning Activity</a:t>
            </a:r>
            <a:r>
              <a:rPr lang="zh-TW" altLang="en-US" dirty="0" smtClean="0">
                <a:solidFill>
                  <a:schemeClr val="tx1"/>
                </a:solidFill>
                <a:latin typeface="Arial" panose="020B0604020202020204" pitchFamily="34" charset="0"/>
                <a:ea typeface="新細明體" panose="02020500000000000000" pitchFamily="18" charset="-120"/>
              </a:rPr>
              <a:t> </a:t>
            </a:r>
            <a:r>
              <a:rPr lang="en-US" altLang="zh-TW" dirty="0" smtClean="0">
                <a:solidFill>
                  <a:schemeClr val="tx1"/>
                </a:solidFill>
                <a:latin typeface="Arial" panose="020B0604020202020204" pitchFamily="34" charset="0"/>
                <a:ea typeface="新細明體" panose="02020500000000000000" pitchFamily="18" charset="-120"/>
              </a:rPr>
              <a:t>(1): </a:t>
            </a:r>
            <a:r>
              <a:rPr lang="en-US" altLang="zh-TW" sz="3200" dirty="0" smtClean="0">
                <a:solidFill>
                  <a:schemeClr val="tx1"/>
                </a:solidFill>
                <a:latin typeface="Arial" panose="020B0604020202020204" pitchFamily="34" charset="0"/>
                <a:ea typeface="新細明體" panose="02020500000000000000" pitchFamily="18" charset="-120"/>
              </a:rPr>
              <a:t>Questions with more than one possible responses</a:t>
            </a:r>
            <a:endParaRPr lang="zh-TW" altLang="en-US" sz="3200" dirty="0" smtClean="0">
              <a:solidFill>
                <a:schemeClr val="tx1"/>
              </a:solidFill>
              <a:latin typeface="Arial" panose="020B0604020202020204" pitchFamily="34" charset="0"/>
              <a:ea typeface="新細明體" panose="02020500000000000000" pitchFamily="18" charset="-120"/>
            </a:endParaRPr>
          </a:p>
        </p:txBody>
      </p:sp>
    </p:spTree>
    <p:extLst>
      <p:ext uri="{BB962C8B-B14F-4D97-AF65-F5344CB8AC3E}">
        <p14:creationId xmlns:p14="http://schemas.microsoft.com/office/powerpoint/2010/main" val="77107341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spcBef>
                <a:spcPct val="0"/>
              </a:spcBef>
              <a:buClrTx/>
              <a:buSzTx/>
              <a:buFontTx/>
              <a:buNone/>
            </a:pPr>
            <a:endParaRPr kumimoji="0" lang="en-US" altLang="zh-TW" sz="1200" smtClean="0"/>
          </a:p>
          <a:p>
            <a:pPr>
              <a:spcBef>
                <a:spcPct val="0"/>
              </a:spcBef>
              <a:buClrTx/>
              <a:buSzTx/>
              <a:buFontTx/>
              <a:buNone/>
            </a:pPr>
            <a:fld id="{5CCDCEBD-EB43-413E-A8D0-6AF12C925816}" type="slidenum">
              <a:rPr kumimoji="0" lang="en-US" altLang="zh-TW" sz="1200" smtClean="0"/>
              <a:pPr>
                <a:spcBef>
                  <a:spcPct val="0"/>
                </a:spcBef>
                <a:buClrTx/>
                <a:buSzTx/>
                <a:buFontTx/>
                <a:buNone/>
              </a:pPr>
              <a:t>24</a:t>
            </a:fld>
            <a:endParaRPr kumimoji="0" lang="en-US" altLang="zh-TW" sz="1200" smtClean="0"/>
          </a:p>
        </p:txBody>
      </p:sp>
      <p:grpSp>
        <p:nvGrpSpPr>
          <p:cNvPr id="64515" name="Group 11"/>
          <p:cNvGrpSpPr>
            <a:grpSpLocks/>
          </p:cNvGrpSpPr>
          <p:nvPr/>
        </p:nvGrpSpPr>
        <p:grpSpPr bwMode="auto">
          <a:xfrm>
            <a:off x="409575" y="2252663"/>
            <a:ext cx="8212138" cy="1368425"/>
            <a:chOff x="0" y="80725"/>
            <a:chExt cx="8212159" cy="1368900"/>
          </a:xfrm>
        </p:grpSpPr>
        <p:sp>
          <p:nvSpPr>
            <p:cNvPr id="12" name="Rounded Rectangle 11"/>
            <p:cNvSpPr/>
            <p:nvPr/>
          </p:nvSpPr>
          <p:spPr>
            <a:xfrm>
              <a:off x="0" y="80725"/>
              <a:ext cx="8212159" cy="1368900"/>
            </a:xfrm>
            <a:prstGeom prst="roundRect">
              <a:avLst/>
            </a:pr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sp>
        <p:sp>
          <p:nvSpPr>
            <p:cNvPr id="13" name="Rounded Rectangle 4"/>
            <p:cNvSpPr/>
            <p:nvPr/>
          </p:nvSpPr>
          <p:spPr>
            <a:xfrm>
              <a:off x="66675" y="147423"/>
              <a:ext cx="8078809" cy="1235504"/>
            </a:xfrm>
            <a:prstGeom prst="rect">
              <a:avLst/>
            </a:prstGeom>
          </p:spPr>
          <p:style>
            <a:lnRef idx="0">
              <a:scrgbClr r="0" g="0" b="0"/>
            </a:lnRef>
            <a:fillRef idx="0">
              <a:scrgbClr r="0" g="0" b="0"/>
            </a:fillRef>
            <a:effectRef idx="0">
              <a:scrgbClr r="0" g="0" b="0"/>
            </a:effectRef>
            <a:fontRef idx="minor">
              <a:schemeClr val="lt1"/>
            </a:fontRef>
          </p:style>
          <p:txBody>
            <a:bodyPr lIns="137160" tIns="137160" rIns="137160" bIns="137160" anchor="ctr"/>
            <a:lstStyle/>
            <a:p>
              <a:pPr defTabSz="1600200" eaLnBrk="1" hangingPunct="1">
                <a:lnSpc>
                  <a:spcPct val="90000"/>
                </a:lnSpc>
                <a:spcAft>
                  <a:spcPct val="35000"/>
                </a:spcAft>
                <a:defRPr/>
              </a:pPr>
              <a:r>
                <a:rPr lang="en-US" altLang="zh-TW" sz="3600" dirty="0">
                  <a:solidFill>
                    <a:schemeClr val="tx1"/>
                  </a:solidFill>
                  <a:latin typeface="Arial" charset="0"/>
                  <a:ea typeface="新細明體" pitchFamily="18" charset="-120"/>
                </a:rPr>
                <a:t>Example : When did you buy this product last time?</a:t>
              </a:r>
              <a:endParaRPr lang="zh-TW" altLang="zh-TW" sz="3600" dirty="0">
                <a:solidFill>
                  <a:schemeClr val="tx1"/>
                </a:solidFill>
                <a:latin typeface="Arial" charset="0"/>
                <a:ea typeface="新細明體" pitchFamily="18" charset="-120"/>
              </a:endParaRPr>
            </a:p>
          </p:txBody>
        </p:sp>
      </p:grpSp>
      <p:graphicFrame>
        <p:nvGraphicFramePr>
          <p:cNvPr id="15" name="Diagram 14"/>
          <p:cNvGraphicFramePr/>
          <p:nvPr/>
        </p:nvGraphicFramePr>
        <p:xfrm>
          <a:off x="1314432" y="4333880"/>
          <a:ext cx="6318250" cy="10858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4517" name="Rectangle 17"/>
          <p:cNvSpPr>
            <a:spLocks noGrp="1" noChangeArrowheads="1"/>
          </p:cNvSpPr>
          <p:nvPr>
            <p:ph type="title" idx="4294967295"/>
          </p:nvPr>
        </p:nvSpPr>
        <p:spPr>
          <a:xfrm>
            <a:off x="439738" y="609600"/>
            <a:ext cx="7543800" cy="1295400"/>
          </a:xfrm>
        </p:spPr>
        <p:txBody>
          <a:bodyPr/>
          <a:lstStyle/>
          <a:p>
            <a:r>
              <a:rPr lang="en-US" altLang="zh-TW" dirty="0" smtClean="0">
                <a:solidFill>
                  <a:schemeClr val="tx1"/>
                </a:solidFill>
                <a:latin typeface="Arial" panose="020B0604020202020204" pitchFamily="34" charset="0"/>
                <a:ea typeface="新細明體" panose="02020500000000000000" pitchFamily="18" charset="-120"/>
              </a:rPr>
              <a:t>Extended Learning Activity</a:t>
            </a:r>
            <a:r>
              <a:rPr lang="zh-TW" altLang="en-US" dirty="0" smtClean="0">
                <a:solidFill>
                  <a:schemeClr val="tx1"/>
                </a:solidFill>
                <a:latin typeface="Arial" panose="020B0604020202020204" pitchFamily="34" charset="0"/>
                <a:ea typeface="新細明體" panose="02020500000000000000" pitchFamily="18" charset="-120"/>
              </a:rPr>
              <a:t> </a:t>
            </a:r>
            <a:r>
              <a:rPr lang="en-US" altLang="zh-TW" dirty="0" smtClean="0">
                <a:solidFill>
                  <a:schemeClr val="tx1"/>
                </a:solidFill>
                <a:latin typeface="Arial" panose="020B0604020202020204" pitchFamily="34" charset="0"/>
                <a:ea typeface="新細明體" panose="02020500000000000000" pitchFamily="18" charset="-120"/>
              </a:rPr>
              <a:t>(1): </a:t>
            </a:r>
            <a:r>
              <a:rPr lang="en-US" altLang="zh-TW" sz="3200" dirty="0" smtClean="0">
                <a:solidFill>
                  <a:schemeClr val="tx1"/>
                </a:solidFill>
                <a:latin typeface="Arial" panose="020B0604020202020204" pitchFamily="34" charset="0"/>
                <a:ea typeface="新細明體" panose="02020500000000000000" pitchFamily="18" charset="-120"/>
              </a:rPr>
              <a:t>Questions with only One Possible Response</a:t>
            </a:r>
            <a:endParaRPr lang="zh-TW" altLang="en-US" sz="3200" dirty="0" smtClean="0">
              <a:solidFill>
                <a:schemeClr val="tx1"/>
              </a:solidFill>
              <a:latin typeface="Arial" panose="020B0604020202020204" pitchFamily="34" charset="0"/>
              <a:ea typeface="新細明體" panose="02020500000000000000" pitchFamily="18" charset="-120"/>
            </a:endParaRPr>
          </a:p>
        </p:txBody>
      </p:sp>
    </p:spTree>
    <p:extLst>
      <p:ext uri="{BB962C8B-B14F-4D97-AF65-F5344CB8AC3E}">
        <p14:creationId xmlns:p14="http://schemas.microsoft.com/office/powerpoint/2010/main" val="131350446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spcBef>
                <a:spcPct val="0"/>
              </a:spcBef>
              <a:buClrTx/>
              <a:buSzTx/>
              <a:buFontTx/>
              <a:buNone/>
            </a:pPr>
            <a:endParaRPr kumimoji="0" lang="en-US" altLang="zh-TW" sz="1200" smtClean="0"/>
          </a:p>
          <a:p>
            <a:pPr>
              <a:spcBef>
                <a:spcPct val="0"/>
              </a:spcBef>
              <a:buClrTx/>
              <a:buSzTx/>
              <a:buFontTx/>
              <a:buNone/>
            </a:pPr>
            <a:fld id="{2B471471-0332-4058-96B0-C67BE8558280}" type="slidenum">
              <a:rPr kumimoji="0" lang="en-US" altLang="zh-TW" sz="1200" smtClean="0"/>
              <a:pPr>
                <a:spcBef>
                  <a:spcPct val="0"/>
                </a:spcBef>
                <a:buClrTx/>
                <a:buSzTx/>
                <a:buFontTx/>
                <a:buNone/>
              </a:pPr>
              <a:t>25</a:t>
            </a:fld>
            <a:endParaRPr kumimoji="0" lang="en-US" altLang="zh-TW" sz="1200" smtClean="0"/>
          </a:p>
        </p:txBody>
      </p:sp>
      <p:sp>
        <p:nvSpPr>
          <p:cNvPr id="71708" name="Rectangle 28"/>
          <p:cNvSpPr>
            <a:spLocks noGrp="1" noChangeArrowheads="1"/>
          </p:cNvSpPr>
          <p:nvPr>
            <p:ph type="title" idx="4294967295"/>
          </p:nvPr>
        </p:nvSpPr>
        <p:spPr/>
        <p:txBody>
          <a:bodyPr/>
          <a:lstStyle/>
          <a:p>
            <a:r>
              <a:rPr lang="en-US" altLang="zh-TW" smtClean="0">
                <a:latin typeface="Arial" panose="020B0604020202020204" pitchFamily="34" charset="0"/>
                <a:ea typeface="新細明體" panose="02020500000000000000" pitchFamily="18" charset="-120"/>
              </a:rPr>
              <a:t/>
            </a:r>
            <a:br>
              <a:rPr lang="en-US" altLang="zh-TW" smtClean="0">
                <a:latin typeface="Arial" panose="020B0604020202020204" pitchFamily="34" charset="0"/>
                <a:ea typeface="新細明體" panose="02020500000000000000" pitchFamily="18" charset="-120"/>
              </a:rPr>
            </a:br>
            <a:endParaRPr lang="en-US" altLang="zh-TW" smtClean="0">
              <a:latin typeface="Arial" panose="020B0604020202020204" pitchFamily="34" charset="0"/>
              <a:ea typeface="新細明體" panose="02020500000000000000" pitchFamily="18" charset="-120"/>
            </a:endParaRPr>
          </a:p>
        </p:txBody>
      </p:sp>
      <p:grpSp>
        <p:nvGrpSpPr>
          <p:cNvPr id="66564" name="Group 11"/>
          <p:cNvGrpSpPr>
            <a:grpSpLocks/>
          </p:cNvGrpSpPr>
          <p:nvPr/>
        </p:nvGrpSpPr>
        <p:grpSpPr bwMode="auto">
          <a:xfrm>
            <a:off x="500063" y="4062413"/>
            <a:ext cx="7691437" cy="915987"/>
            <a:chOff x="0" y="80725"/>
            <a:chExt cx="8212159" cy="1368900"/>
          </a:xfrm>
        </p:grpSpPr>
        <p:sp>
          <p:nvSpPr>
            <p:cNvPr id="12" name="Rounded Rectangle 11"/>
            <p:cNvSpPr/>
            <p:nvPr/>
          </p:nvSpPr>
          <p:spPr>
            <a:xfrm>
              <a:off x="0" y="80725"/>
              <a:ext cx="8212159" cy="1368900"/>
            </a:xfrm>
            <a:prstGeom prst="roundRect">
              <a:avLst/>
            </a:pr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sp>
        <p:sp>
          <p:nvSpPr>
            <p:cNvPr id="13" name="Rounded Rectangle 4"/>
            <p:cNvSpPr/>
            <p:nvPr/>
          </p:nvSpPr>
          <p:spPr>
            <a:xfrm>
              <a:off x="66104" y="147153"/>
              <a:ext cx="8079952" cy="1236043"/>
            </a:xfrm>
            <a:prstGeom prst="rect">
              <a:avLst/>
            </a:prstGeom>
          </p:spPr>
          <p:style>
            <a:lnRef idx="0">
              <a:scrgbClr r="0" g="0" b="0"/>
            </a:lnRef>
            <a:fillRef idx="0">
              <a:scrgbClr r="0" g="0" b="0"/>
            </a:fillRef>
            <a:effectRef idx="0">
              <a:scrgbClr r="0" g="0" b="0"/>
            </a:effectRef>
            <a:fontRef idx="minor">
              <a:schemeClr val="lt1"/>
            </a:fontRef>
          </p:style>
          <p:txBody>
            <a:bodyPr lIns="137160" tIns="137160" rIns="137160" bIns="137160" anchor="ctr"/>
            <a:lstStyle/>
            <a:p>
              <a:pPr defTabSz="1600200" eaLnBrk="1" hangingPunct="1">
                <a:lnSpc>
                  <a:spcPct val="90000"/>
                </a:lnSpc>
                <a:spcAft>
                  <a:spcPct val="35000"/>
                </a:spcAft>
                <a:defRPr/>
              </a:pPr>
              <a:r>
                <a:rPr lang="en-US" altLang="zh-TW" sz="3600" dirty="0">
                  <a:solidFill>
                    <a:schemeClr val="tx1"/>
                  </a:solidFill>
                  <a:latin typeface="Arial" charset="0"/>
                  <a:ea typeface="新細明體" pitchFamily="18" charset="-120"/>
                </a:rPr>
                <a:t>Example :</a:t>
              </a:r>
              <a:r>
                <a:rPr lang="en-US" altLang="zh-TW" sz="3600" dirty="0">
                  <a:solidFill>
                    <a:srgbClr val="FFFFFF"/>
                  </a:solidFill>
                  <a:latin typeface="Arial" charset="0"/>
                  <a:ea typeface="新細明體" pitchFamily="18" charset="-120"/>
                </a:rPr>
                <a:t> </a:t>
              </a:r>
              <a:r>
                <a:rPr lang="en-US" altLang="zh-TW" sz="3600" dirty="0" smtClean="0">
                  <a:solidFill>
                    <a:schemeClr val="tx1"/>
                  </a:solidFill>
                  <a:latin typeface="Arial" charset="0"/>
                  <a:ea typeface="新細明體" pitchFamily="18" charset="-120"/>
                </a:rPr>
                <a:t>Gender</a:t>
              </a:r>
              <a:r>
                <a:rPr lang="en-US" altLang="zh-TW" sz="3600" dirty="0">
                  <a:solidFill>
                    <a:srgbClr val="FFFFFF"/>
                  </a:solidFill>
                  <a:latin typeface="Arial" charset="0"/>
                  <a:ea typeface="新細明體" pitchFamily="18" charset="-120"/>
                </a:rPr>
                <a:t>	</a:t>
              </a:r>
              <a:endParaRPr lang="zh-TW" altLang="zh-TW" sz="3600" dirty="0">
                <a:solidFill>
                  <a:srgbClr val="FFFFFF"/>
                </a:solidFill>
                <a:latin typeface="Arial" charset="0"/>
                <a:ea typeface="新細明體" pitchFamily="18" charset="-120"/>
              </a:endParaRPr>
            </a:p>
          </p:txBody>
        </p:sp>
      </p:grpSp>
      <p:grpSp>
        <p:nvGrpSpPr>
          <p:cNvPr id="66565" name="Group 13"/>
          <p:cNvGrpSpPr>
            <a:grpSpLocks/>
          </p:cNvGrpSpPr>
          <p:nvPr/>
        </p:nvGrpSpPr>
        <p:grpSpPr bwMode="auto">
          <a:xfrm>
            <a:off x="1404938" y="5329238"/>
            <a:ext cx="6318250" cy="771525"/>
            <a:chOff x="0" y="21693"/>
            <a:chExt cx="6318250" cy="1042470"/>
          </a:xfrm>
        </p:grpSpPr>
        <p:sp>
          <p:nvSpPr>
            <p:cNvPr id="15" name="Rounded Rectangle 14"/>
            <p:cNvSpPr/>
            <p:nvPr/>
          </p:nvSpPr>
          <p:spPr>
            <a:xfrm>
              <a:off x="0" y="21693"/>
              <a:ext cx="6318250" cy="1042470"/>
            </a:xfrm>
            <a:prstGeom prst="roundRect">
              <a:avLst/>
            </a:pr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sp>
        <p:sp>
          <p:nvSpPr>
            <p:cNvPr id="16" name="Rounded Rectangle 4"/>
            <p:cNvSpPr/>
            <p:nvPr/>
          </p:nvSpPr>
          <p:spPr>
            <a:xfrm>
              <a:off x="50889" y="72582"/>
              <a:ext cx="6216472" cy="940692"/>
            </a:xfrm>
            <a:prstGeom prst="rect">
              <a:avLst/>
            </a:prstGeom>
          </p:spPr>
          <p:style>
            <a:lnRef idx="0">
              <a:scrgbClr r="0" g="0" b="0"/>
            </a:lnRef>
            <a:fillRef idx="0">
              <a:scrgbClr r="0" g="0" b="0"/>
            </a:fillRef>
            <a:effectRef idx="0">
              <a:scrgbClr r="0" g="0" b="0"/>
            </a:effectRef>
            <a:fontRef idx="minor">
              <a:schemeClr val="lt1"/>
            </a:fontRef>
          </p:style>
          <p:txBody>
            <a:bodyPr lIns="102870" tIns="102870" rIns="102870" bIns="102870" spcCol="1270" anchor="ctr"/>
            <a:lstStyle/>
            <a:p>
              <a:pPr marL="514350" indent="-514350" defTabSz="1200150" eaLnBrk="1" hangingPunct="1">
                <a:lnSpc>
                  <a:spcPct val="90000"/>
                </a:lnSpc>
                <a:spcAft>
                  <a:spcPct val="35000"/>
                </a:spcAft>
                <a:defRPr/>
              </a:pPr>
              <a:r>
                <a:rPr lang="en-US" altLang="zh-TW" sz="27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Male / Female</a:t>
              </a:r>
              <a:endParaRPr lang="zh-TW" sz="27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grpSp>
      <p:grpSp>
        <p:nvGrpSpPr>
          <p:cNvPr id="66566" name="Group 16"/>
          <p:cNvGrpSpPr>
            <a:grpSpLocks/>
          </p:cNvGrpSpPr>
          <p:nvPr/>
        </p:nvGrpSpPr>
        <p:grpSpPr bwMode="auto">
          <a:xfrm>
            <a:off x="500063" y="2433638"/>
            <a:ext cx="7112000" cy="1379537"/>
            <a:chOff x="0" y="335"/>
            <a:chExt cx="7112000" cy="767675"/>
          </a:xfrm>
        </p:grpSpPr>
        <p:sp>
          <p:nvSpPr>
            <p:cNvPr id="18" name="Rounded Rectangle 17"/>
            <p:cNvSpPr/>
            <p:nvPr/>
          </p:nvSpPr>
          <p:spPr>
            <a:xfrm>
              <a:off x="0" y="335"/>
              <a:ext cx="7112000" cy="767675"/>
            </a:xfrm>
            <a:prstGeom prst="roundRect">
              <a:avLst/>
            </a:prstGeom>
            <a:solidFill>
              <a:srgbClr val="0070C0"/>
            </a:solidFill>
          </p:spPr>
          <p:style>
            <a:lnRef idx="0">
              <a:schemeClr val="lt1">
                <a:hueOff val="0"/>
                <a:satOff val="0"/>
                <a:lumOff val="0"/>
                <a:alphaOff val="0"/>
              </a:schemeClr>
            </a:lnRef>
            <a:fillRef idx="3">
              <a:scrgbClr r="0" g="0" b="0"/>
            </a:fillRef>
            <a:effectRef idx="3">
              <a:schemeClr val="accent2">
                <a:hueOff val="0"/>
                <a:satOff val="0"/>
                <a:lumOff val="0"/>
                <a:alphaOff val="0"/>
              </a:schemeClr>
            </a:effectRef>
            <a:fontRef idx="minor">
              <a:schemeClr val="lt1"/>
            </a:fontRef>
          </p:style>
        </p:sp>
        <p:sp>
          <p:nvSpPr>
            <p:cNvPr id="19" name="Rounded Rectangle 4"/>
            <p:cNvSpPr/>
            <p:nvPr/>
          </p:nvSpPr>
          <p:spPr>
            <a:xfrm>
              <a:off x="38100" y="37438"/>
              <a:ext cx="7035800" cy="693469"/>
            </a:xfrm>
            <a:prstGeom prst="rect">
              <a:avLst/>
            </a:prstGeom>
          </p:spPr>
          <p:style>
            <a:lnRef idx="0">
              <a:scrgbClr r="0" g="0" b="0"/>
            </a:lnRef>
            <a:fillRef idx="0">
              <a:scrgbClr r="0" g="0" b="0"/>
            </a:fillRef>
            <a:effectRef idx="0">
              <a:scrgbClr r="0" g="0" b="0"/>
            </a:effectRef>
            <a:fontRef idx="minor">
              <a:schemeClr val="lt1"/>
            </a:fontRef>
          </p:style>
          <p:txBody>
            <a:bodyPr lIns="152400" tIns="152400" rIns="152400" bIns="152400" spcCol="1270" anchor="ctr"/>
            <a:lstStyle/>
            <a:p>
              <a:pPr defTabSz="2133600" eaLnBrk="1" hangingPunct="1">
                <a:lnSpc>
                  <a:spcPct val="90000"/>
                </a:lnSpc>
                <a:spcAft>
                  <a:spcPct val="35000"/>
                </a:spcAft>
                <a:defRPr/>
              </a:pPr>
              <a:r>
                <a:rPr lang="en-US" sz="3600" dirty="0"/>
                <a:t>C</a:t>
              </a:r>
              <a:r>
                <a:rPr lang="en-US" sz="3200" dirty="0"/>
                <a:t>riteria for differentiating market segment: e.g. age; education level; marital status; religion.</a:t>
              </a:r>
              <a:endParaRPr lang="en-US" sz="3600" dirty="0"/>
            </a:p>
          </p:txBody>
        </p:sp>
      </p:grpSp>
      <p:sp>
        <p:nvSpPr>
          <p:cNvPr id="66567" name="Rectangle 29"/>
          <p:cNvSpPr>
            <a:spLocks noChangeArrowheads="1"/>
          </p:cNvSpPr>
          <p:nvPr/>
        </p:nvSpPr>
        <p:spPr bwMode="auto">
          <a:xfrm>
            <a:off x="701675" y="368300"/>
            <a:ext cx="7299325" cy="162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b"/>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spcBef>
                <a:spcPct val="0"/>
              </a:spcBef>
              <a:buClrTx/>
              <a:buSzTx/>
              <a:buFontTx/>
              <a:buNone/>
              <a:defRPr/>
            </a:pPr>
            <a:r>
              <a:rPr lang="en-US" altLang="zh-TW" sz="3800" b="1" kern="0" dirty="0" smtClean="0">
                <a:cs typeface="+mj-cs"/>
              </a:rPr>
              <a:t>Extended Learning Activity</a:t>
            </a:r>
            <a:r>
              <a:rPr lang="zh-TW" altLang="en-US" sz="3800" b="1" kern="0" dirty="0" smtClean="0">
                <a:cs typeface="+mj-cs"/>
              </a:rPr>
              <a:t> </a:t>
            </a:r>
            <a:r>
              <a:rPr lang="en-US" altLang="zh-TW" sz="3800" b="1" kern="0" dirty="0" smtClean="0">
                <a:cs typeface="+mj-cs"/>
              </a:rPr>
              <a:t>(1): </a:t>
            </a:r>
            <a:r>
              <a:rPr lang="en-US" altLang="zh-TW" b="1" dirty="0" smtClean="0"/>
              <a:t>Questions for Differentiating Market Segments</a:t>
            </a:r>
          </a:p>
        </p:txBody>
      </p:sp>
    </p:spTree>
    <p:extLst>
      <p:ext uri="{BB962C8B-B14F-4D97-AF65-F5344CB8AC3E}">
        <p14:creationId xmlns:p14="http://schemas.microsoft.com/office/powerpoint/2010/main" val="315147716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1708"/>
                                        </p:tgtEl>
                                        <p:attrNameLst>
                                          <p:attrName>style.visibility</p:attrName>
                                        </p:attrNameLst>
                                      </p:cBhvr>
                                      <p:to>
                                        <p:strVal val="visible"/>
                                      </p:to>
                                    </p:set>
                                    <p:anim calcmode="lin" valueType="num">
                                      <p:cBhvr additive="base">
                                        <p:cTn id="7" dur="3000" fill="hold"/>
                                        <p:tgtEl>
                                          <p:spTgt spid="71708"/>
                                        </p:tgtEl>
                                        <p:attrNameLst>
                                          <p:attrName>ppt_x</p:attrName>
                                        </p:attrNameLst>
                                      </p:cBhvr>
                                      <p:tavLst>
                                        <p:tav tm="0">
                                          <p:val>
                                            <p:strVal val="#ppt_x"/>
                                          </p:val>
                                        </p:tav>
                                        <p:tav tm="100000">
                                          <p:val>
                                            <p:strVal val="#ppt_x"/>
                                          </p:val>
                                        </p:tav>
                                      </p:tavLst>
                                    </p:anim>
                                    <p:anim calcmode="lin" valueType="num">
                                      <p:cBhvr additive="base">
                                        <p:cTn id="8" dur="3000" fill="hold"/>
                                        <p:tgtEl>
                                          <p:spTgt spid="717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spcBef>
                <a:spcPct val="0"/>
              </a:spcBef>
              <a:buClrTx/>
              <a:buSzTx/>
              <a:buFontTx/>
              <a:buNone/>
            </a:pPr>
            <a:endParaRPr kumimoji="0" lang="en-US" altLang="zh-TW" sz="1200" smtClean="0"/>
          </a:p>
          <a:p>
            <a:pPr>
              <a:spcBef>
                <a:spcPct val="0"/>
              </a:spcBef>
              <a:buClrTx/>
              <a:buSzTx/>
              <a:buFontTx/>
              <a:buNone/>
            </a:pPr>
            <a:fld id="{9AF1865E-D7C5-4006-A934-487C1371AA14}" type="slidenum">
              <a:rPr kumimoji="0" lang="en-US" altLang="zh-TW" sz="1200" smtClean="0"/>
              <a:pPr>
                <a:spcBef>
                  <a:spcPct val="0"/>
                </a:spcBef>
                <a:buClrTx/>
                <a:buSzTx/>
                <a:buFontTx/>
                <a:buNone/>
              </a:pPr>
              <a:t>26</a:t>
            </a:fld>
            <a:endParaRPr kumimoji="0" lang="en-US" altLang="zh-TW" sz="1200" smtClean="0"/>
          </a:p>
        </p:txBody>
      </p:sp>
      <p:grpSp>
        <p:nvGrpSpPr>
          <p:cNvPr id="68611" name="Group 11"/>
          <p:cNvGrpSpPr>
            <a:grpSpLocks/>
          </p:cNvGrpSpPr>
          <p:nvPr/>
        </p:nvGrpSpPr>
        <p:grpSpPr bwMode="auto">
          <a:xfrm>
            <a:off x="409575" y="3609975"/>
            <a:ext cx="7872413" cy="1368425"/>
            <a:chOff x="0" y="80725"/>
            <a:chExt cx="8212159" cy="1368900"/>
          </a:xfrm>
        </p:grpSpPr>
        <p:sp>
          <p:nvSpPr>
            <p:cNvPr id="16" name="Rounded Rectangle 15"/>
            <p:cNvSpPr/>
            <p:nvPr/>
          </p:nvSpPr>
          <p:spPr>
            <a:xfrm>
              <a:off x="0" y="80725"/>
              <a:ext cx="8212159" cy="1368900"/>
            </a:xfrm>
            <a:prstGeom prst="roundRect">
              <a:avLst/>
            </a:pr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sp>
        <p:sp>
          <p:nvSpPr>
            <p:cNvPr id="17" name="Rounded Rectangle 4"/>
            <p:cNvSpPr/>
            <p:nvPr/>
          </p:nvSpPr>
          <p:spPr>
            <a:xfrm>
              <a:off x="66240" y="147423"/>
              <a:ext cx="8079678" cy="1235504"/>
            </a:xfrm>
            <a:prstGeom prst="rect">
              <a:avLst/>
            </a:prstGeom>
          </p:spPr>
          <p:style>
            <a:lnRef idx="0">
              <a:scrgbClr r="0" g="0" b="0"/>
            </a:lnRef>
            <a:fillRef idx="0">
              <a:scrgbClr r="0" g="0" b="0"/>
            </a:fillRef>
            <a:effectRef idx="0">
              <a:scrgbClr r="0" g="0" b="0"/>
            </a:effectRef>
            <a:fontRef idx="minor">
              <a:schemeClr val="lt1"/>
            </a:fontRef>
          </p:style>
          <p:txBody>
            <a:bodyPr lIns="137160" tIns="137160" rIns="137160" bIns="137160" anchor="ctr"/>
            <a:lstStyle/>
            <a:p>
              <a:pPr defTabSz="1600200" eaLnBrk="1" hangingPunct="1">
                <a:lnSpc>
                  <a:spcPct val="90000"/>
                </a:lnSpc>
                <a:spcAft>
                  <a:spcPct val="35000"/>
                </a:spcAft>
                <a:defRPr/>
              </a:pPr>
              <a:r>
                <a:rPr lang="en-US" altLang="zh-TW" sz="3600" dirty="0">
                  <a:solidFill>
                    <a:schemeClr val="tx1"/>
                  </a:solidFill>
                  <a:latin typeface="Arial" charset="0"/>
                  <a:ea typeface="新細明體" pitchFamily="18" charset="-120"/>
                </a:rPr>
                <a:t>Example : Suggest a new name for the </a:t>
              </a:r>
              <a:r>
                <a:rPr lang="en-US" altLang="zh-TW" sz="3600" dirty="0" smtClean="0">
                  <a:solidFill>
                    <a:schemeClr val="tx1"/>
                  </a:solidFill>
                  <a:latin typeface="Arial" charset="0"/>
                  <a:ea typeface="新細明體" pitchFamily="18" charset="-120"/>
                </a:rPr>
                <a:t>brand </a:t>
              </a:r>
              <a:r>
                <a:rPr lang="en-US" altLang="zh-TW" sz="3600" dirty="0">
                  <a:solidFill>
                    <a:schemeClr val="tx1"/>
                  </a:solidFill>
                  <a:latin typeface="Arial" charset="0"/>
                  <a:ea typeface="新細明體" pitchFamily="18" charset="-120"/>
                </a:rPr>
                <a:t>	</a:t>
              </a:r>
              <a:endParaRPr lang="zh-TW" altLang="zh-TW" sz="3600" dirty="0">
                <a:solidFill>
                  <a:schemeClr val="tx1"/>
                </a:solidFill>
                <a:latin typeface="Arial" charset="0"/>
                <a:ea typeface="新細明體" pitchFamily="18" charset="-120"/>
              </a:endParaRPr>
            </a:p>
          </p:txBody>
        </p:sp>
      </p:grpSp>
      <p:grpSp>
        <p:nvGrpSpPr>
          <p:cNvPr id="68612" name="Group 18"/>
          <p:cNvGrpSpPr>
            <a:grpSpLocks/>
          </p:cNvGrpSpPr>
          <p:nvPr/>
        </p:nvGrpSpPr>
        <p:grpSpPr bwMode="auto">
          <a:xfrm>
            <a:off x="1314450" y="5191125"/>
            <a:ext cx="6318250" cy="862013"/>
            <a:chOff x="0" y="21693"/>
            <a:chExt cx="6318250" cy="1042470"/>
          </a:xfrm>
        </p:grpSpPr>
        <p:sp>
          <p:nvSpPr>
            <p:cNvPr id="20" name="Rounded Rectangle 19"/>
            <p:cNvSpPr/>
            <p:nvPr/>
          </p:nvSpPr>
          <p:spPr>
            <a:xfrm>
              <a:off x="0" y="21693"/>
              <a:ext cx="6318250" cy="1042470"/>
            </a:xfrm>
            <a:prstGeom prst="roundRect">
              <a:avLst/>
            </a:pr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sp>
        <p:sp>
          <p:nvSpPr>
            <p:cNvPr id="21" name="Rounded Rectangle 4"/>
            <p:cNvSpPr/>
            <p:nvPr/>
          </p:nvSpPr>
          <p:spPr>
            <a:xfrm>
              <a:off x="50889" y="72582"/>
              <a:ext cx="6216472" cy="940692"/>
            </a:xfrm>
            <a:prstGeom prst="rect">
              <a:avLst/>
            </a:prstGeom>
          </p:spPr>
          <p:style>
            <a:lnRef idx="0">
              <a:scrgbClr r="0" g="0" b="0"/>
            </a:lnRef>
            <a:fillRef idx="0">
              <a:scrgbClr r="0" g="0" b="0"/>
            </a:fillRef>
            <a:effectRef idx="0">
              <a:scrgbClr r="0" g="0" b="0"/>
            </a:effectRef>
            <a:fontRef idx="minor">
              <a:schemeClr val="lt1"/>
            </a:fontRef>
          </p:style>
          <p:txBody>
            <a:bodyPr lIns="102870" tIns="102870" rIns="102870" bIns="102870" spcCol="1270" anchor="ctr"/>
            <a:lstStyle/>
            <a:p>
              <a:pPr marL="514350" indent="-514350" defTabSz="1200150" eaLnBrk="1" hangingPunct="1">
                <a:lnSpc>
                  <a:spcPct val="90000"/>
                </a:lnSpc>
                <a:spcAft>
                  <a:spcPct val="35000"/>
                </a:spcAft>
                <a:defRPr/>
              </a:pPr>
              <a:r>
                <a:rPr lang="zh-TW" altLang="en-US" sz="27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飄香露</a:t>
              </a:r>
              <a:endParaRPr lang="zh-TW" sz="27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grpSp>
      <p:grpSp>
        <p:nvGrpSpPr>
          <p:cNvPr id="68613" name="Group 13"/>
          <p:cNvGrpSpPr>
            <a:grpSpLocks/>
          </p:cNvGrpSpPr>
          <p:nvPr/>
        </p:nvGrpSpPr>
        <p:grpSpPr bwMode="auto">
          <a:xfrm>
            <a:off x="500063" y="1981200"/>
            <a:ext cx="7112000" cy="1379538"/>
            <a:chOff x="0" y="335"/>
            <a:chExt cx="7112000" cy="767675"/>
          </a:xfrm>
        </p:grpSpPr>
        <p:sp>
          <p:nvSpPr>
            <p:cNvPr id="18" name="Rounded Rectangle 17"/>
            <p:cNvSpPr/>
            <p:nvPr/>
          </p:nvSpPr>
          <p:spPr>
            <a:xfrm>
              <a:off x="0" y="335"/>
              <a:ext cx="7112000" cy="767675"/>
            </a:xfrm>
            <a:prstGeom prst="roundRect">
              <a:avLst/>
            </a:prstGeom>
            <a:solidFill>
              <a:srgbClr val="0070C0"/>
            </a:solidFill>
          </p:spPr>
          <p:style>
            <a:lnRef idx="0">
              <a:schemeClr val="lt1">
                <a:hueOff val="0"/>
                <a:satOff val="0"/>
                <a:lumOff val="0"/>
                <a:alphaOff val="0"/>
              </a:schemeClr>
            </a:lnRef>
            <a:fillRef idx="3">
              <a:scrgbClr r="0" g="0" b="0"/>
            </a:fillRef>
            <a:effectRef idx="3">
              <a:schemeClr val="accent2">
                <a:hueOff val="0"/>
                <a:satOff val="0"/>
                <a:lumOff val="0"/>
                <a:alphaOff val="0"/>
              </a:schemeClr>
            </a:effectRef>
            <a:fontRef idx="minor">
              <a:schemeClr val="lt1"/>
            </a:fontRef>
          </p:style>
        </p:sp>
        <p:sp>
          <p:nvSpPr>
            <p:cNvPr id="22" name="Rounded Rectangle 4"/>
            <p:cNvSpPr/>
            <p:nvPr/>
          </p:nvSpPr>
          <p:spPr>
            <a:xfrm>
              <a:off x="38100" y="37438"/>
              <a:ext cx="7035800" cy="693469"/>
            </a:xfrm>
            <a:prstGeom prst="rect">
              <a:avLst/>
            </a:prstGeom>
          </p:spPr>
          <p:style>
            <a:lnRef idx="0">
              <a:scrgbClr r="0" g="0" b="0"/>
            </a:lnRef>
            <a:fillRef idx="0">
              <a:scrgbClr r="0" g="0" b="0"/>
            </a:fillRef>
            <a:effectRef idx="0">
              <a:scrgbClr r="0" g="0" b="0"/>
            </a:effectRef>
            <a:fontRef idx="minor">
              <a:schemeClr val="lt1"/>
            </a:fontRef>
          </p:style>
          <p:txBody>
            <a:bodyPr lIns="152400" tIns="152400" rIns="152400" bIns="152400" anchor="ctr"/>
            <a:lstStyle/>
            <a:p>
              <a:pPr defTabSz="2133600" eaLnBrk="1" hangingPunct="1">
                <a:lnSpc>
                  <a:spcPct val="90000"/>
                </a:lnSpc>
                <a:spcAft>
                  <a:spcPct val="35000"/>
                </a:spcAft>
                <a:defRPr/>
              </a:pPr>
              <a:r>
                <a:rPr lang="en-US" altLang="zh-TW" sz="3200">
                  <a:solidFill>
                    <a:srgbClr val="FFFFFF"/>
                  </a:solidFill>
                  <a:latin typeface="Arial" charset="0"/>
                  <a:ea typeface="新細明體" pitchFamily="18" charset="-120"/>
                </a:rPr>
                <a:t>Often used to ask for views / suggestions with no fixed answers</a:t>
              </a:r>
            </a:p>
          </p:txBody>
        </p:sp>
      </p:grpSp>
      <p:sp>
        <p:nvSpPr>
          <p:cNvPr id="68614" name="Rectangle 25"/>
          <p:cNvSpPr>
            <a:spLocks noGrp="1" noChangeArrowheads="1"/>
          </p:cNvSpPr>
          <p:nvPr>
            <p:ph type="title" idx="4294967295"/>
          </p:nvPr>
        </p:nvSpPr>
        <p:spPr/>
        <p:txBody>
          <a:bodyPr/>
          <a:lstStyle/>
          <a:p>
            <a:r>
              <a:rPr lang="en-US" altLang="zh-TW" dirty="0" smtClean="0">
                <a:solidFill>
                  <a:schemeClr val="tx1"/>
                </a:solidFill>
                <a:latin typeface="Arial" panose="020B0604020202020204" pitchFamily="34" charset="0"/>
                <a:ea typeface="新細明體" panose="02020500000000000000" pitchFamily="18" charset="-120"/>
              </a:rPr>
              <a:t>Extended Learning Activity</a:t>
            </a:r>
            <a:r>
              <a:rPr lang="zh-TW" altLang="en-US" dirty="0" smtClean="0">
                <a:solidFill>
                  <a:schemeClr val="tx1"/>
                </a:solidFill>
                <a:latin typeface="Arial" panose="020B0604020202020204" pitchFamily="34" charset="0"/>
                <a:ea typeface="新細明體" panose="02020500000000000000" pitchFamily="18" charset="-120"/>
              </a:rPr>
              <a:t> </a:t>
            </a:r>
            <a:r>
              <a:rPr lang="en-US" altLang="zh-TW" dirty="0" smtClean="0">
                <a:solidFill>
                  <a:schemeClr val="tx1"/>
                </a:solidFill>
                <a:latin typeface="Arial" panose="020B0604020202020204" pitchFamily="34" charset="0"/>
                <a:ea typeface="新細明體" panose="02020500000000000000" pitchFamily="18" charset="-120"/>
              </a:rPr>
              <a:t>(1): Open-ended Question</a:t>
            </a:r>
          </a:p>
        </p:txBody>
      </p:sp>
    </p:spTree>
    <p:extLst>
      <p:ext uri="{BB962C8B-B14F-4D97-AF65-F5344CB8AC3E}">
        <p14:creationId xmlns:p14="http://schemas.microsoft.com/office/powerpoint/2010/main" val="144595530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spcBef>
                <a:spcPct val="0"/>
              </a:spcBef>
              <a:buClrTx/>
              <a:buSzTx/>
              <a:buFontTx/>
              <a:buNone/>
            </a:pPr>
            <a:endParaRPr kumimoji="0" lang="en-US" altLang="zh-TW" sz="1200" smtClean="0"/>
          </a:p>
          <a:p>
            <a:pPr>
              <a:spcBef>
                <a:spcPct val="0"/>
              </a:spcBef>
              <a:buClrTx/>
              <a:buSzTx/>
              <a:buFontTx/>
              <a:buNone/>
            </a:pPr>
            <a:fld id="{C845A3EA-210D-4F4B-AF2A-0348AA12B2EB}" type="slidenum">
              <a:rPr kumimoji="0" lang="en-US" altLang="zh-TW" sz="1200" smtClean="0"/>
              <a:pPr>
                <a:spcBef>
                  <a:spcPct val="0"/>
                </a:spcBef>
                <a:buClrTx/>
                <a:buSzTx/>
                <a:buFontTx/>
                <a:buNone/>
              </a:pPr>
              <a:t>27</a:t>
            </a:fld>
            <a:endParaRPr kumimoji="0" lang="en-US" altLang="zh-TW" sz="1200" smtClean="0"/>
          </a:p>
        </p:txBody>
      </p:sp>
      <p:grpSp>
        <p:nvGrpSpPr>
          <p:cNvPr id="70659" name="Group 11"/>
          <p:cNvGrpSpPr>
            <a:grpSpLocks/>
          </p:cNvGrpSpPr>
          <p:nvPr/>
        </p:nvGrpSpPr>
        <p:grpSpPr bwMode="auto">
          <a:xfrm>
            <a:off x="409575" y="4514850"/>
            <a:ext cx="8212138" cy="1368425"/>
            <a:chOff x="0" y="80725"/>
            <a:chExt cx="8212159" cy="1368900"/>
          </a:xfrm>
        </p:grpSpPr>
        <p:sp>
          <p:nvSpPr>
            <p:cNvPr id="13" name="Rounded Rectangle 12"/>
            <p:cNvSpPr/>
            <p:nvPr/>
          </p:nvSpPr>
          <p:spPr>
            <a:xfrm>
              <a:off x="0" y="80725"/>
              <a:ext cx="8212159" cy="1368900"/>
            </a:xfrm>
            <a:prstGeom prst="roundRect">
              <a:avLst/>
            </a:pr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sp>
        <p:sp>
          <p:nvSpPr>
            <p:cNvPr id="14" name="Rounded Rectangle 4"/>
            <p:cNvSpPr/>
            <p:nvPr/>
          </p:nvSpPr>
          <p:spPr>
            <a:xfrm>
              <a:off x="66675" y="147423"/>
              <a:ext cx="8078809" cy="1235504"/>
            </a:xfrm>
            <a:prstGeom prst="rect">
              <a:avLst/>
            </a:prstGeom>
          </p:spPr>
          <p:style>
            <a:lnRef idx="0">
              <a:scrgbClr r="0" g="0" b="0"/>
            </a:lnRef>
            <a:fillRef idx="0">
              <a:scrgbClr r="0" g="0" b="0"/>
            </a:fillRef>
            <a:effectRef idx="0">
              <a:scrgbClr r="0" g="0" b="0"/>
            </a:effectRef>
            <a:fontRef idx="minor">
              <a:schemeClr val="lt1"/>
            </a:fontRef>
          </p:style>
          <p:txBody>
            <a:bodyPr lIns="137160" tIns="137160" rIns="137160" bIns="137160" anchor="ctr"/>
            <a:lstStyle/>
            <a:p>
              <a:pPr defTabSz="1600200" eaLnBrk="1" hangingPunct="1">
                <a:lnSpc>
                  <a:spcPct val="90000"/>
                </a:lnSpc>
                <a:spcAft>
                  <a:spcPct val="35000"/>
                </a:spcAft>
                <a:defRPr/>
              </a:pPr>
              <a:r>
                <a:rPr lang="en-US" altLang="zh-TW" sz="3200">
                  <a:solidFill>
                    <a:schemeClr val="tx1"/>
                  </a:solidFill>
                  <a:latin typeface="Arial" charset="0"/>
                  <a:ea typeface="新細明體" pitchFamily="18" charset="-120"/>
                </a:rPr>
                <a:t>Ask someone to fill in the questionnaire to check if it needs to be improved.</a:t>
              </a:r>
              <a:endParaRPr lang="zh-TW" altLang="zh-TW" sz="3200">
                <a:solidFill>
                  <a:schemeClr val="tx1"/>
                </a:solidFill>
                <a:latin typeface="Arial" charset="0"/>
                <a:ea typeface="新細明體" pitchFamily="18" charset="-120"/>
              </a:endParaRPr>
            </a:p>
          </p:txBody>
        </p:sp>
      </p:grpSp>
      <p:sp>
        <p:nvSpPr>
          <p:cNvPr id="70660" name="Rectangle 16"/>
          <p:cNvSpPr>
            <a:spLocks noGrp="1" noChangeArrowheads="1"/>
          </p:cNvSpPr>
          <p:nvPr>
            <p:ph type="title" idx="4294967295"/>
          </p:nvPr>
        </p:nvSpPr>
        <p:spPr/>
        <p:txBody>
          <a:bodyPr/>
          <a:lstStyle/>
          <a:p>
            <a:r>
              <a:rPr lang="en-US" altLang="zh-TW" dirty="0" smtClean="0">
                <a:solidFill>
                  <a:schemeClr val="tx1"/>
                </a:solidFill>
                <a:latin typeface="Arial" panose="020B0604020202020204" pitchFamily="34" charset="0"/>
                <a:ea typeface="新細明體" panose="02020500000000000000" pitchFamily="18" charset="-120"/>
              </a:rPr>
              <a:t>Extended Learning Activity</a:t>
            </a:r>
            <a:r>
              <a:rPr lang="zh-TW" altLang="en-US" dirty="0" smtClean="0">
                <a:solidFill>
                  <a:schemeClr val="tx1"/>
                </a:solidFill>
                <a:latin typeface="Arial" panose="020B0604020202020204" pitchFamily="34" charset="0"/>
                <a:ea typeface="新細明體" panose="02020500000000000000" pitchFamily="18" charset="-120"/>
              </a:rPr>
              <a:t> </a:t>
            </a:r>
            <a:r>
              <a:rPr lang="en-US" altLang="zh-TW" dirty="0" smtClean="0">
                <a:solidFill>
                  <a:schemeClr val="tx1"/>
                </a:solidFill>
                <a:latin typeface="Arial" panose="020B0604020202020204" pitchFamily="34" charset="0"/>
                <a:ea typeface="新細明體" panose="02020500000000000000" pitchFamily="18" charset="-120"/>
              </a:rPr>
              <a:t>(1): Conclusion</a:t>
            </a:r>
          </a:p>
        </p:txBody>
      </p:sp>
      <p:graphicFrame>
        <p:nvGraphicFramePr>
          <p:cNvPr id="11" name="Diagram 10"/>
          <p:cNvGraphicFramePr/>
          <p:nvPr/>
        </p:nvGraphicFramePr>
        <p:xfrm>
          <a:off x="1042968" y="2252656"/>
          <a:ext cx="6696112" cy="17192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4311956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spcBef>
                <a:spcPct val="0"/>
              </a:spcBef>
              <a:buClrTx/>
              <a:buSzTx/>
              <a:buFontTx/>
              <a:buNone/>
            </a:pPr>
            <a:endParaRPr kumimoji="0" lang="en-US" altLang="zh-TW" sz="1200" smtClean="0"/>
          </a:p>
          <a:p>
            <a:pPr>
              <a:spcBef>
                <a:spcPct val="0"/>
              </a:spcBef>
              <a:buClrTx/>
              <a:buSzTx/>
              <a:buFontTx/>
              <a:buNone/>
            </a:pPr>
            <a:fld id="{0C1ED431-6D33-4BDF-AF6D-408BD8774DE0}" type="slidenum">
              <a:rPr kumimoji="0" lang="en-US" altLang="zh-TW" sz="1200" smtClean="0"/>
              <a:pPr>
                <a:spcBef>
                  <a:spcPct val="0"/>
                </a:spcBef>
                <a:buClrTx/>
                <a:buSzTx/>
                <a:buFontTx/>
                <a:buNone/>
              </a:pPr>
              <a:t>28</a:t>
            </a:fld>
            <a:endParaRPr kumimoji="0" lang="en-US" altLang="zh-TW" sz="1200" smtClean="0"/>
          </a:p>
        </p:txBody>
      </p:sp>
      <p:sp>
        <p:nvSpPr>
          <p:cNvPr id="48131" name="Rectangle 6"/>
          <p:cNvSpPr>
            <a:spLocks noGrp="1" noChangeArrowheads="1"/>
          </p:cNvSpPr>
          <p:nvPr>
            <p:ph type="ctrTitle" idx="4294967295"/>
          </p:nvPr>
        </p:nvSpPr>
        <p:spPr>
          <a:xfrm>
            <a:off x="611188" y="1719263"/>
            <a:ext cx="7772400" cy="1470025"/>
          </a:xfrm>
        </p:spPr>
        <p:txBody>
          <a:bodyPr/>
          <a:lstStyle/>
          <a:p>
            <a:pPr algn="ctr"/>
            <a:r>
              <a:rPr lang="en-US" altLang="zh-TW" smtClean="0">
                <a:latin typeface="Arial" panose="020B0604020202020204" pitchFamily="34" charset="0"/>
                <a:ea typeface="新細明體" panose="02020500000000000000" pitchFamily="18" charset="-120"/>
              </a:rPr>
              <a:t>End of Lesson 1</a:t>
            </a:r>
          </a:p>
        </p:txBody>
      </p:sp>
      <p:sp>
        <p:nvSpPr>
          <p:cNvPr id="48132" name="Rectangle 7"/>
          <p:cNvSpPr>
            <a:spLocks noGrp="1" noChangeArrowheads="1"/>
          </p:cNvSpPr>
          <p:nvPr>
            <p:ph type="subTitle" idx="4294967295"/>
          </p:nvPr>
        </p:nvSpPr>
        <p:spPr>
          <a:xfrm>
            <a:off x="1371600" y="3886200"/>
            <a:ext cx="6400800" cy="1752600"/>
          </a:xfrm>
        </p:spPr>
        <p:txBody>
          <a:bodyPr/>
          <a:lstStyle/>
          <a:p>
            <a:pPr marL="0" indent="0" algn="ctr">
              <a:buFont typeface="Wingdings" panose="05000000000000000000" pitchFamily="2" charset="2"/>
              <a:buNone/>
            </a:pPr>
            <a:endParaRPr lang="zh-TW" altLang="en-US" smtClean="0">
              <a:latin typeface="Arial" panose="020B0604020202020204" pitchFamily="34" charset="0"/>
              <a:ea typeface="新細明體" panose="02020500000000000000" pitchFamily="18" charset="-12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spcBef>
                <a:spcPct val="0"/>
              </a:spcBef>
              <a:buClrTx/>
              <a:buSzTx/>
              <a:buFontTx/>
              <a:buNone/>
            </a:pPr>
            <a:endParaRPr kumimoji="0" lang="en-US" altLang="zh-TW" sz="1200" smtClean="0"/>
          </a:p>
          <a:p>
            <a:pPr>
              <a:spcBef>
                <a:spcPct val="0"/>
              </a:spcBef>
              <a:buClrTx/>
              <a:buSzTx/>
              <a:buFontTx/>
              <a:buNone/>
            </a:pPr>
            <a:fld id="{C6EB77E2-3DCD-4C7F-A30C-0925994AB1F1}" type="slidenum">
              <a:rPr kumimoji="0" lang="en-US" altLang="zh-TW" sz="1200" smtClean="0"/>
              <a:pPr>
                <a:spcBef>
                  <a:spcPct val="0"/>
                </a:spcBef>
                <a:buClrTx/>
                <a:buSzTx/>
                <a:buFontTx/>
                <a:buNone/>
              </a:pPr>
              <a:t>29</a:t>
            </a:fld>
            <a:endParaRPr kumimoji="0" lang="en-US" altLang="zh-TW" sz="1200" smtClean="0"/>
          </a:p>
        </p:txBody>
      </p:sp>
      <p:sp>
        <p:nvSpPr>
          <p:cNvPr id="50179" name="Rectangle 4"/>
          <p:cNvSpPr>
            <a:spLocks noGrp="1" noChangeArrowheads="1"/>
          </p:cNvSpPr>
          <p:nvPr>
            <p:ph type="title" idx="4294967295"/>
          </p:nvPr>
        </p:nvSpPr>
        <p:spPr>
          <a:xfrm>
            <a:off x="457200" y="548616"/>
            <a:ext cx="7543800" cy="1295400"/>
          </a:xfrm>
        </p:spPr>
        <p:txBody>
          <a:bodyPr/>
          <a:lstStyle/>
          <a:p>
            <a:r>
              <a:rPr lang="en-US" altLang="zh-TW" dirty="0" smtClean="0">
                <a:solidFill>
                  <a:schemeClr val="tx1"/>
                </a:solidFill>
                <a:latin typeface="Arial" panose="020B0604020202020204" pitchFamily="34" charset="0"/>
                <a:ea typeface="新細明體" panose="02020500000000000000" pitchFamily="18" charset="-120"/>
              </a:rPr>
              <a:t>Lesson 2 – Steps in a simple marketing Research process (cont’d)</a:t>
            </a:r>
          </a:p>
        </p:txBody>
      </p:sp>
      <p:sp>
        <p:nvSpPr>
          <p:cNvPr id="50180" name="Rectangle 5"/>
          <p:cNvSpPr>
            <a:spLocks noGrp="1" noChangeArrowheads="1"/>
          </p:cNvSpPr>
          <p:nvPr>
            <p:ph type="body" idx="4294967295"/>
          </p:nvPr>
        </p:nvSpPr>
        <p:spPr>
          <a:xfrm>
            <a:off x="142875" y="2258844"/>
            <a:ext cx="9001125" cy="3756822"/>
          </a:xfrm>
        </p:spPr>
        <p:txBody>
          <a:bodyPr/>
          <a:lstStyle/>
          <a:p>
            <a:pPr marL="1349375" indent="-1349375">
              <a:lnSpc>
                <a:spcPct val="80000"/>
              </a:lnSpc>
              <a:buFont typeface="Wingdings" panose="05000000000000000000" pitchFamily="2" charset="2"/>
              <a:buNone/>
            </a:pPr>
            <a:r>
              <a:rPr lang="en-US" altLang="zh-TW" sz="2800" b="1" dirty="0" smtClean="0">
                <a:latin typeface="Arial" panose="020B0604020202020204" pitchFamily="34" charset="0"/>
                <a:ea typeface="新細明體" panose="02020500000000000000" pitchFamily="18" charset="-120"/>
              </a:rPr>
              <a:t>Step 1: 	Define the problem</a:t>
            </a:r>
          </a:p>
          <a:p>
            <a:pPr marL="1349375" indent="-1349375">
              <a:lnSpc>
                <a:spcPct val="80000"/>
              </a:lnSpc>
              <a:buFont typeface="Wingdings" panose="05000000000000000000" pitchFamily="2" charset="2"/>
              <a:buNone/>
            </a:pPr>
            <a:r>
              <a:rPr lang="en-US" altLang="zh-TW" sz="2800" b="1" dirty="0" smtClean="0">
                <a:latin typeface="Arial" panose="020B0604020202020204" pitchFamily="34" charset="0"/>
                <a:ea typeface="新細明體" panose="02020500000000000000" pitchFamily="18" charset="-120"/>
              </a:rPr>
              <a:t>Step 2: 	Determine source of data</a:t>
            </a:r>
          </a:p>
          <a:p>
            <a:pPr marL="1349375" indent="-1349375">
              <a:lnSpc>
                <a:spcPct val="80000"/>
              </a:lnSpc>
              <a:buFont typeface="Wingdings" panose="05000000000000000000" pitchFamily="2" charset="2"/>
              <a:buNone/>
            </a:pPr>
            <a:r>
              <a:rPr lang="en-US" altLang="zh-TW" sz="2800" b="1" dirty="0" smtClean="0">
                <a:latin typeface="Arial" panose="020B0604020202020204" pitchFamily="34" charset="0"/>
                <a:ea typeface="新細明體" panose="02020500000000000000" pitchFamily="18" charset="-120"/>
              </a:rPr>
              <a:t>Step 3: 	Select the type of data collection method</a:t>
            </a:r>
            <a:r>
              <a:rPr lang="en-US" altLang="zh-TW" sz="2800" strike="sngStrike" dirty="0" smtClean="0">
                <a:latin typeface="Arial" panose="020B0604020202020204" pitchFamily="34" charset="0"/>
                <a:ea typeface="新細明體" panose="02020500000000000000" pitchFamily="18" charset="-120"/>
              </a:rPr>
              <a:t> </a:t>
            </a:r>
          </a:p>
          <a:p>
            <a:pPr marL="1349375" indent="-1349375">
              <a:lnSpc>
                <a:spcPct val="40000"/>
              </a:lnSpc>
              <a:buFont typeface="Wingdings" panose="05000000000000000000" pitchFamily="2" charset="2"/>
              <a:buNone/>
            </a:pPr>
            <a:endParaRPr lang="en-US" altLang="zh-TW" sz="2800" dirty="0" smtClean="0">
              <a:latin typeface="Arial" panose="020B0604020202020204" pitchFamily="34" charset="0"/>
              <a:ea typeface="新細明體" panose="02020500000000000000" pitchFamily="18" charset="-120"/>
            </a:endParaRPr>
          </a:p>
          <a:p>
            <a:pPr marL="742950" lvl="1" indent="-285750">
              <a:buFont typeface="Wingdings" panose="05000000000000000000" pitchFamily="2" charset="2"/>
              <a:buNone/>
            </a:pPr>
            <a:r>
              <a:rPr lang="en-US" altLang="zh-TW" sz="2600" b="1" i="1" dirty="0" smtClean="0">
                <a:solidFill>
                  <a:srgbClr val="5C2CD4"/>
                </a:solidFill>
                <a:latin typeface="Arial" panose="020B0604020202020204" pitchFamily="34" charset="0"/>
                <a:ea typeface="新細明體" panose="02020500000000000000" pitchFamily="18" charset="-120"/>
              </a:rPr>
              <a:t>Steps to be covered in this lesson:</a:t>
            </a:r>
          </a:p>
          <a:p>
            <a:pPr marL="742950" lvl="1" indent="-285750">
              <a:buNone/>
            </a:pPr>
            <a:r>
              <a:rPr lang="en-US" altLang="zh-TW" sz="2600" dirty="0" smtClean="0">
                <a:solidFill>
                  <a:srgbClr val="5C2CD4"/>
                </a:solidFill>
                <a:latin typeface="Arial" panose="020B0604020202020204" pitchFamily="34" charset="0"/>
                <a:ea typeface="新細明體" panose="02020500000000000000" pitchFamily="18" charset="-120"/>
              </a:rPr>
              <a:t>Step 4: 	Determine sample size and sampling technique</a:t>
            </a:r>
          </a:p>
          <a:p>
            <a:pPr marL="742950" lvl="1" indent="-285750">
              <a:buFont typeface="Wingdings" panose="05000000000000000000" pitchFamily="2" charset="2"/>
              <a:buNone/>
            </a:pPr>
            <a:r>
              <a:rPr lang="en-US" altLang="zh-TW" sz="2600" dirty="0" smtClean="0">
                <a:solidFill>
                  <a:srgbClr val="5C2CD4"/>
                </a:solidFill>
                <a:latin typeface="Arial" panose="020B0604020202020204" pitchFamily="34" charset="0"/>
                <a:ea typeface="新細明體" panose="02020500000000000000" pitchFamily="18" charset="-120"/>
              </a:rPr>
              <a:t>Step 5:	</a:t>
            </a:r>
            <a:r>
              <a:rPr lang="en-US" altLang="zh-TW" sz="2600" dirty="0">
                <a:solidFill>
                  <a:srgbClr val="5C2CD4"/>
                </a:solidFill>
                <a:latin typeface="Arial" panose="020B0604020202020204" pitchFamily="34" charset="0"/>
                <a:ea typeface="新細明體" panose="02020500000000000000" pitchFamily="18" charset="-120"/>
              </a:rPr>
              <a:t>C</a:t>
            </a:r>
            <a:r>
              <a:rPr lang="en-US" altLang="zh-TW" sz="2600" dirty="0" smtClean="0">
                <a:solidFill>
                  <a:srgbClr val="5C2CD4"/>
                </a:solidFill>
                <a:latin typeface="Arial" panose="020B0604020202020204" pitchFamily="34" charset="0"/>
                <a:ea typeface="新細明體" panose="02020500000000000000" pitchFamily="18" charset="-120"/>
              </a:rPr>
              <a:t>ollect and </a:t>
            </a:r>
            <a:r>
              <a:rPr lang="en-US" altLang="zh-TW" sz="2600" dirty="0" err="1" smtClean="0">
                <a:solidFill>
                  <a:srgbClr val="5C2CD4"/>
                </a:solidFill>
                <a:latin typeface="Arial" panose="020B0604020202020204" pitchFamily="34" charset="0"/>
                <a:ea typeface="新細明體" panose="02020500000000000000" pitchFamily="18" charset="-120"/>
              </a:rPr>
              <a:t>analyse</a:t>
            </a:r>
            <a:r>
              <a:rPr lang="en-US" altLang="zh-TW" sz="2600" dirty="0" smtClean="0">
                <a:solidFill>
                  <a:srgbClr val="5C2CD4"/>
                </a:solidFill>
                <a:latin typeface="Arial" panose="020B0604020202020204" pitchFamily="34" charset="0"/>
                <a:ea typeface="新細明體" panose="02020500000000000000" pitchFamily="18" charset="-120"/>
              </a:rPr>
              <a:t> data</a:t>
            </a:r>
          </a:p>
          <a:p>
            <a:pPr marL="742950" lvl="1" indent="-285750">
              <a:buFont typeface="Wingdings" panose="05000000000000000000" pitchFamily="2" charset="2"/>
              <a:buNone/>
            </a:pPr>
            <a:r>
              <a:rPr lang="en-US" altLang="zh-TW" sz="2600" dirty="0" smtClean="0">
                <a:solidFill>
                  <a:srgbClr val="5C2CD4"/>
                </a:solidFill>
                <a:latin typeface="Arial" panose="020B0604020202020204" pitchFamily="34" charset="0"/>
                <a:ea typeface="新細明體" panose="02020500000000000000" pitchFamily="18" charset="-120"/>
              </a:rPr>
              <a:t>Step 6:	Prepare research report</a:t>
            </a:r>
          </a:p>
          <a:p>
            <a:pPr marL="1349375" indent="-1349375">
              <a:lnSpc>
                <a:spcPct val="80000"/>
              </a:lnSpc>
              <a:buFont typeface="Wingdings" panose="05000000000000000000" pitchFamily="2" charset="2"/>
              <a:buNone/>
            </a:pPr>
            <a:endParaRPr lang="en-US" altLang="zh-TW" sz="2600" dirty="0" smtClean="0">
              <a:solidFill>
                <a:schemeClr val="accent2"/>
              </a:solidFill>
              <a:latin typeface="Arial" panose="020B0604020202020204" pitchFamily="34" charset="0"/>
              <a:ea typeface="新細明體" panose="02020500000000000000" pitchFamily="18" charset="-12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spcBef>
                <a:spcPct val="0"/>
              </a:spcBef>
              <a:buClrTx/>
              <a:buSzTx/>
              <a:buFontTx/>
              <a:buNone/>
            </a:pPr>
            <a:endParaRPr kumimoji="0" lang="en-US" altLang="zh-TW" sz="1200" smtClean="0"/>
          </a:p>
          <a:p>
            <a:pPr>
              <a:spcBef>
                <a:spcPct val="0"/>
              </a:spcBef>
              <a:buClrTx/>
              <a:buSzTx/>
              <a:buFontTx/>
              <a:buNone/>
            </a:pPr>
            <a:fld id="{3090D166-E6FB-43EE-88E8-97EAE2F23496}" type="slidenum">
              <a:rPr kumimoji="0" lang="en-US" altLang="zh-TW" sz="1200" smtClean="0"/>
              <a:pPr>
                <a:spcBef>
                  <a:spcPct val="0"/>
                </a:spcBef>
                <a:buClrTx/>
                <a:buSzTx/>
                <a:buFontTx/>
                <a:buNone/>
              </a:pPr>
              <a:t>3</a:t>
            </a:fld>
            <a:endParaRPr kumimoji="0" lang="en-US" altLang="zh-TW" sz="1200" smtClean="0"/>
          </a:p>
        </p:txBody>
      </p:sp>
      <p:sp>
        <p:nvSpPr>
          <p:cNvPr id="13315" name="Rectangle 2"/>
          <p:cNvSpPr>
            <a:spLocks noGrp="1" noChangeArrowheads="1"/>
          </p:cNvSpPr>
          <p:nvPr>
            <p:ph type="title"/>
          </p:nvPr>
        </p:nvSpPr>
        <p:spPr>
          <a:xfrm>
            <a:off x="409575" y="1709738"/>
            <a:ext cx="8143875" cy="3709987"/>
          </a:xfrm>
        </p:spPr>
        <p:txBody>
          <a:bodyPr/>
          <a:lstStyle/>
          <a:p>
            <a:pPr eaLnBrk="1" hangingPunct="1"/>
            <a:r>
              <a:rPr lang="en-US" altLang="zh-TW" sz="3200" b="0" dirty="0" smtClean="0">
                <a:solidFill>
                  <a:schemeClr val="tx1"/>
                </a:solidFill>
                <a:latin typeface="Arial" panose="020B0604020202020204" pitchFamily="34" charset="0"/>
                <a:ea typeface="新細明體" panose="02020500000000000000" pitchFamily="18" charset="-120"/>
              </a:rPr>
              <a:t>Marketing Research is </a:t>
            </a:r>
            <a:r>
              <a:rPr lang="en-US" altLang="zh-TW" sz="3200" dirty="0" smtClean="0">
                <a:solidFill>
                  <a:schemeClr val="tx1"/>
                </a:solidFill>
                <a:latin typeface="Arial" panose="020B0604020202020204" pitchFamily="34" charset="0"/>
                <a:ea typeface="新細明體" panose="02020500000000000000" pitchFamily="18" charset="-120"/>
              </a:rPr>
              <a:t>common &amp; important</a:t>
            </a:r>
            <a:r>
              <a:rPr lang="en-US" altLang="zh-TW" sz="3200" b="0" dirty="0" smtClean="0">
                <a:solidFill>
                  <a:schemeClr val="tx1"/>
                </a:solidFill>
                <a:latin typeface="Arial" panose="020B0604020202020204" pitchFamily="34" charset="0"/>
                <a:ea typeface="新細明體" panose="02020500000000000000" pitchFamily="18" charset="-120"/>
              </a:rPr>
              <a:t> for business decision-making.</a:t>
            </a:r>
            <a:br>
              <a:rPr lang="en-US" altLang="zh-TW" sz="3200" b="0" dirty="0" smtClean="0">
                <a:solidFill>
                  <a:schemeClr val="tx1"/>
                </a:solidFill>
                <a:latin typeface="Arial" panose="020B0604020202020204" pitchFamily="34" charset="0"/>
                <a:ea typeface="新細明體" panose="02020500000000000000" pitchFamily="18" charset="-120"/>
              </a:rPr>
            </a:br>
            <a:r>
              <a:rPr lang="en-US" altLang="zh-TW" sz="3200" b="0" dirty="0" smtClean="0">
                <a:solidFill>
                  <a:schemeClr val="tx1"/>
                </a:solidFill>
                <a:latin typeface="Arial" panose="020B0604020202020204" pitchFamily="34" charset="0"/>
                <a:ea typeface="新細明體" panose="02020500000000000000" pitchFamily="18" charset="-120"/>
              </a:rPr>
              <a:t/>
            </a:r>
            <a:br>
              <a:rPr lang="en-US" altLang="zh-TW" sz="3200" b="0" dirty="0" smtClean="0">
                <a:solidFill>
                  <a:schemeClr val="tx1"/>
                </a:solidFill>
                <a:latin typeface="Arial" panose="020B0604020202020204" pitchFamily="34" charset="0"/>
                <a:ea typeface="新細明體" panose="02020500000000000000" pitchFamily="18" charset="-120"/>
              </a:rPr>
            </a:br>
            <a:r>
              <a:rPr lang="en-US" altLang="zh-TW" sz="3200" dirty="0" smtClean="0">
                <a:solidFill>
                  <a:schemeClr val="tx1"/>
                </a:solidFill>
                <a:latin typeface="Arial" panose="020B0604020202020204" pitchFamily="34" charset="0"/>
                <a:ea typeface="新細明體" panose="02020500000000000000" pitchFamily="18" charset="-120"/>
              </a:rPr>
              <a:t>Real life examples:</a:t>
            </a:r>
            <a:r>
              <a:rPr lang="en-US" altLang="zh-TW" sz="3200" b="0" dirty="0" smtClean="0">
                <a:solidFill>
                  <a:schemeClr val="tx1"/>
                </a:solidFill>
                <a:latin typeface="Arial" panose="020B0604020202020204" pitchFamily="34" charset="0"/>
                <a:ea typeface="新細明體" panose="02020500000000000000" pitchFamily="18" charset="-120"/>
              </a:rPr>
              <a:t/>
            </a:r>
            <a:br>
              <a:rPr lang="en-US" altLang="zh-TW" sz="3200" b="0" dirty="0" smtClean="0">
                <a:solidFill>
                  <a:schemeClr val="tx1"/>
                </a:solidFill>
                <a:latin typeface="Arial" panose="020B0604020202020204" pitchFamily="34" charset="0"/>
                <a:ea typeface="新細明體" panose="02020500000000000000" pitchFamily="18" charset="-120"/>
              </a:rPr>
            </a:br>
            <a:r>
              <a:rPr lang="en-US" altLang="zh-TW" sz="3200" b="0" dirty="0" smtClean="0">
                <a:solidFill>
                  <a:schemeClr val="tx1"/>
                </a:solidFill>
                <a:latin typeface="Arial" panose="020B0604020202020204" pitchFamily="34" charset="0"/>
                <a:ea typeface="Arial Unicode MS" pitchFamily="34" charset="-120"/>
              </a:rPr>
              <a:t>(1) 7-11 opening new stores</a:t>
            </a:r>
            <a:br>
              <a:rPr lang="en-US" altLang="zh-TW" sz="3200" b="0" dirty="0" smtClean="0">
                <a:solidFill>
                  <a:schemeClr val="tx1"/>
                </a:solidFill>
                <a:latin typeface="Arial" panose="020B0604020202020204" pitchFamily="34" charset="0"/>
                <a:ea typeface="Arial Unicode MS" pitchFamily="34" charset="-120"/>
              </a:rPr>
            </a:br>
            <a:r>
              <a:rPr lang="en-US" altLang="zh-TW" sz="3200" b="0" dirty="0" smtClean="0">
                <a:solidFill>
                  <a:schemeClr val="tx1"/>
                </a:solidFill>
                <a:latin typeface="Arial" panose="020B0604020202020204" pitchFamily="34" charset="0"/>
                <a:ea typeface="Arial Unicode MS" pitchFamily="34" charset="-120"/>
              </a:rPr>
              <a:t>(2) McDonald’s launching a new product</a:t>
            </a:r>
            <a:r>
              <a:rPr lang="en-US" altLang="zh-TW" sz="3400" dirty="0" smtClean="0">
                <a:solidFill>
                  <a:schemeClr val="tx1"/>
                </a:solidFill>
                <a:latin typeface="Arial" panose="020B0604020202020204" pitchFamily="34" charset="0"/>
                <a:ea typeface="Arial Unicode MS" pitchFamily="34" charset="-120"/>
              </a:rPr>
              <a:t> </a:t>
            </a:r>
          </a:p>
        </p:txBody>
      </p:sp>
      <p:sp>
        <p:nvSpPr>
          <p:cNvPr id="13316" name="Rectangle 8"/>
          <p:cNvSpPr>
            <a:spLocks noChangeArrowheads="1"/>
          </p:cNvSpPr>
          <p:nvPr/>
        </p:nvSpPr>
        <p:spPr bwMode="auto">
          <a:xfrm>
            <a:off x="341313" y="368300"/>
            <a:ext cx="75438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spcBef>
                <a:spcPct val="0"/>
              </a:spcBef>
              <a:buClrTx/>
              <a:buSzTx/>
              <a:buFontTx/>
              <a:buNone/>
            </a:pPr>
            <a:r>
              <a:rPr lang="en-US" altLang="zh-TW" sz="3800" b="1">
                <a:solidFill>
                  <a:schemeClr val="tx2"/>
                </a:solidFill>
              </a:rPr>
              <a:t>Activity 1: Conclusion</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spcBef>
                <a:spcPct val="0"/>
              </a:spcBef>
              <a:buClrTx/>
              <a:buSzTx/>
              <a:buFontTx/>
              <a:buNone/>
            </a:pPr>
            <a:endParaRPr kumimoji="0" lang="en-US" altLang="zh-TW" sz="1200" smtClean="0"/>
          </a:p>
          <a:p>
            <a:pPr>
              <a:spcBef>
                <a:spcPct val="0"/>
              </a:spcBef>
              <a:buClrTx/>
              <a:buSzTx/>
              <a:buFontTx/>
              <a:buNone/>
            </a:pPr>
            <a:fld id="{8237CE7B-EE2A-41BA-A7A4-9C98D5C5FB28}" type="slidenum">
              <a:rPr kumimoji="0" lang="en-US" altLang="zh-TW" sz="1200" smtClean="0"/>
              <a:pPr>
                <a:spcBef>
                  <a:spcPct val="0"/>
                </a:spcBef>
                <a:buClrTx/>
                <a:buSzTx/>
                <a:buFontTx/>
                <a:buNone/>
              </a:pPr>
              <a:t>30</a:t>
            </a:fld>
            <a:endParaRPr kumimoji="0" lang="en-US" altLang="zh-TW" sz="1200" smtClean="0"/>
          </a:p>
        </p:txBody>
      </p:sp>
      <p:graphicFrame>
        <p:nvGraphicFramePr>
          <p:cNvPr id="11" name="Diagram 10"/>
          <p:cNvGraphicFramePr/>
          <p:nvPr>
            <p:extLst>
              <p:ext uri="{D42A27DB-BD31-4B8C-83A1-F6EECF244321}">
                <p14:modId xmlns:p14="http://schemas.microsoft.com/office/powerpoint/2010/main" val="3216073930"/>
              </p:ext>
            </p:extLst>
          </p:nvPr>
        </p:nvGraphicFramePr>
        <p:xfrm>
          <a:off x="701675" y="1800216"/>
          <a:ext cx="7561263" cy="37100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2" name="Diagram 11"/>
          <p:cNvGraphicFramePr/>
          <p:nvPr/>
        </p:nvGraphicFramePr>
        <p:xfrm>
          <a:off x="1676384" y="5781688"/>
          <a:ext cx="5972208" cy="63341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6" name="Rectangle 8"/>
          <p:cNvSpPr>
            <a:spLocks noGrp="1" noChangeArrowheads="1"/>
          </p:cNvSpPr>
          <p:nvPr>
            <p:ph type="title" idx="4294967295"/>
          </p:nvPr>
        </p:nvSpPr>
        <p:spPr>
          <a:xfrm>
            <a:off x="457200" y="122238"/>
            <a:ext cx="7543800" cy="1295400"/>
          </a:xfrm>
        </p:spPr>
        <p:txBody>
          <a:bodyPr/>
          <a:lstStyle/>
          <a:p>
            <a:r>
              <a:rPr lang="en-US" altLang="zh-TW" dirty="0" smtClean="0">
                <a:solidFill>
                  <a:schemeClr val="tx1"/>
                </a:solidFill>
                <a:latin typeface="Arial" panose="020B0604020202020204" pitchFamily="34" charset="0"/>
                <a:ea typeface="新細明體" panose="02020500000000000000" pitchFamily="18" charset="-120"/>
              </a:rPr>
              <a:t>Step 4: Determine Sample Size and Sampling Technique</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spcBef>
                <a:spcPct val="0"/>
              </a:spcBef>
              <a:buClrTx/>
              <a:buSzTx/>
              <a:buFontTx/>
              <a:buNone/>
            </a:pPr>
            <a:endParaRPr kumimoji="0" lang="en-US" altLang="zh-TW" sz="1200" smtClean="0"/>
          </a:p>
          <a:p>
            <a:pPr>
              <a:spcBef>
                <a:spcPct val="0"/>
              </a:spcBef>
              <a:buClrTx/>
              <a:buSzTx/>
              <a:buFontTx/>
              <a:buNone/>
            </a:pPr>
            <a:fld id="{20B7AB2F-4ED4-4590-A144-1BA4471173C5}" type="slidenum">
              <a:rPr kumimoji="0" lang="en-US" altLang="zh-TW" sz="1200" smtClean="0"/>
              <a:pPr>
                <a:spcBef>
                  <a:spcPct val="0"/>
                </a:spcBef>
                <a:buClrTx/>
                <a:buSzTx/>
                <a:buFontTx/>
                <a:buNone/>
              </a:pPr>
              <a:t>31</a:t>
            </a:fld>
            <a:endParaRPr kumimoji="0" lang="en-US" altLang="zh-TW" sz="1200" smtClean="0"/>
          </a:p>
        </p:txBody>
      </p:sp>
      <p:sp>
        <p:nvSpPr>
          <p:cNvPr id="74755" name="Oval 3"/>
          <p:cNvSpPr>
            <a:spLocks noChangeArrowheads="1"/>
          </p:cNvSpPr>
          <p:nvPr/>
        </p:nvSpPr>
        <p:spPr bwMode="auto">
          <a:xfrm>
            <a:off x="1495425" y="2181225"/>
            <a:ext cx="5580063" cy="3690938"/>
          </a:xfrm>
          <a:prstGeom prst="ellipse">
            <a:avLst/>
          </a:prstGeom>
          <a:solidFill>
            <a:schemeClr val="hlink"/>
          </a:solidFill>
          <a:ln w="9525">
            <a:solidFill>
              <a:schemeClr val="tx1"/>
            </a:solidFill>
            <a:round/>
            <a:headEnd/>
            <a:tailEnd/>
          </a:ln>
        </p:spPr>
        <p:txBody>
          <a:bodyPr wrap="none" anchor="ct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lgn="ctr" eaLnBrk="1" hangingPunct="1">
              <a:spcBef>
                <a:spcPct val="0"/>
              </a:spcBef>
              <a:buClrTx/>
              <a:buSzTx/>
              <a:buFontTx/>
              <a:buNone/>
            </a:pPr>
            <a:endParaRPr lang="en-US" altLang="zh-TW" sz="3600"/>
          </a:p>
        </p:txBody>
      </p:sp>
      <p:sp>
        <p:nvSpPr>
          <p:cNvPr id="74756" name="Rectangle 5"/>
          <p:cNvSpPr>
            <a:spLocks noChangeArrowheads="1"/>
          </p:cNvSpPr>
          <p:nvPr/>
        </p:nvSpPr>
        <p:spPr bwMode="auto">
          <a:xfrm>
            <a:off x="3630613" y="2787650"/>
            <a:ext cx="22923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eaLnBrk="1" hangingPunct="1">
              <a:spcBef>
                <a:spcPct val="0"/>
              </a:spcBef>
              <a:buClrTx/>
              <a:buSzTx/>
              <a:buFontTx/>
              <a:buNone/>
            </a:pPr>
            <a:r>
              <a:rPr lang="en-US" altLang="zh-TW" sz="3600"/>
              <a:t>population</a:t>
            </a:r>
          </a:p>
        </p:txBody>
      </p:sp>
      <p:sp>
        <p:nvSpPr>
          <p:cNvPr id="74757" name="Oval 6"/>
          <p:cNvSpPr>
            <a:spLocks noChangeArrowheads="1"/>
          </p:cNvSpPr>
          <p:nvPr/>
        </p:nvSpPr>
        <p:spPr bwMode="auto">
          <a:xfrm>
            <a:off x="4032250" y="4329113"/>
            <a:ext cx="1709738" cy="809625"/>
          </a:xfrm>
          <a:prstGeom prst="ellipse">
            <a:avLst/>
          </a:prstGeom>
          <a:solidFill>
            <a:srgbClr val="FF0000"/>
          </a:solidFill>
          <a:ln w="9525">
            <a:solidFill>
              <a:schemeClr val="tx1"/>
            </a:solidFill>
            <a:round/>
            <a:headEnd/>
            <a:tailEnd/>
          </a:ln>
        </p:spPr>
        <p:txBody>
          <a:bodyPr wrap="none" anchor="ct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eaLnBrk="1" hangingPunct="1">
              <a:spcBef>
                <a:spcPct val="0"/>
              </a:spcBef>
              <a:buClrTx/>
              <a:buSzTx/>
              <a:buFontTx/>
              <a:buNone/>
            </a:pPr>
            <a:endParaRPr lang="zh-TW" altLang="en-US" sz="1800"/>
          </a:p>
        </p:txBody>
      </p:sp>
      <p:sp>
        <p:nvSpPr>
          <p:cNvPr id="74758" name="Rectangle 7"/>
          <p:cNvSpPr>
            <a:spLocks noChangeArrowheads="1"/>
          </p:cNvSpPr>
          <p:nvPr/>
        </p:nvSpPr>
        <p:spPr bwMode="auto">
          <a:xfrm>
            <a:off x="4303713" y="4508500"/>
            <a:ext cx="1168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eaLnBrk="1" hangingPunct="1">
              <a:spcBef>
                <a:spcPct val="0"/>
              </a:spcBef>
              <a:buClrTx/>
              <a:buSzTx/>
              <a:buFontTx/>
              <a:buNone/>
            </a:pPr>
            <a:r>
              <a:rPr lang="en-US" altLang="zh-TW" sz="2400"/>
              <a:t>sample</a:t>
            </a:r>
          </a:p>
        </p:txBody>
      </p:sp>
      <p:sp>
        <p:nvSpPr>
          <p:cNvPr id="74759" name="Rectangle 16"/>
          <p:cNvSpPr>
            <a:spLocks noGrp="1" noChangeArrowheads="1"/>
          </p:cNvSpPr>
          <p:nvPr>
            <p:ph type="title" idx="4294967295"/>
          </p:nvPr>
        </p:nvSpPr>
        <p:spPr/>
        <p:txBody>
          <a:bodyPr/>
          <a:lstStyle/>
          <a:p>
            <a:r>
              <a:rPr lang="en-US" altLang="zh-TW" smtClean="0">
                <a:latin typeface="Arial" panose="020B0604020202020204" pitchFamily="34" charset="0"/>
                <a:ea typeface="新細明體" panose="02020500000000000000" pitchFamily="18" charset="-120"/>
              </a:rPr>
              <a:t>Samples &amp; Population</a:t>
            </a:r>
            <a:endParaRPr lang="zh-TW" altLang="en-US" smtClean="0">
              <a:latin typeface="Arial" panose="020B0604020202020204" pitchFamily="34" charset="0"/>
              <a:ea typeface="新細明體" panose="02020500000000000000" pitchFamily="18" charset="-12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spcBef>
                <a:spcPct val="0"/>
              </a:spcBef>
              <a:buClrTx/>
              <a:buSzTx/>
              <a:buFontTx/>
              <a:buNone/>
            </a:pPr>
            <a:endParaRPr kumimoji="0" lang="en-US" altLang="zh-TW" sz="1200" smtClean="0"/>
          </a:p>
          <a:p>
            <a:pPr>
              <a:spcBef>
                <a:spcPct val="0"/>
              </a:spcBef>
              <a:buClrTx/>
              <a:buSzTx/>
              <a:buFontTx/>
              <a:buNone/>
            </a:pPr>
            <a:fld id="{3C267211-BD70-4DDB-847C-39CE5A87B4A6}" type="slidenum">
              <a:rPr kumimoji="0" lang="en-US" altLang="zh-TW" sz="1200" smtClean="0"/>
              <a:pPr>
                <a:spcBef>
                  <a:spcPct val="0"/>
                </a:spcBef>
                <a:buClrTx/>
                <a:buSzTx/>
                <a:buFontTx/>
                <a:buNone/>
              </a:pPr>
              <a:t>32</a:t>
            </a:fld>
            <a:endParaRPr kumimoji="0" lang="en-US" altLang="zh-TW" sz="1200" smtClean="0"/>
          </a:p>
        </p:txBody>
      </p:sp>
      <p:sp>
        <p:nvSpPr>
          <p:cNvPr id="76803" name="Rectangle 12"/>
          <p:cNvSpPr>
            <a:spLocks noGrp="1" noChangeArrowheads="1"/>
          </p:cNvSpPr>
          <p:nvPr>
            <p:ph type="title" idx="4294967295"/>
          </p:nvPr>
        </p:nvSpPr>
        <p:spPr/>
        <p:txBody>
          <a:bodyPr/>
          <a:lstStyle/>
          <a:p>
            <a:r>
              <a:rPr lang="en-US" altLang="zh-TW" smtClean="0">
                <a:latin typeface="Arial" panose="020B0604020202020204" pitchFamily="34" charset="0"/>
                <a:ea typeface="新細明體" panose="02020500000000000000" pitchFamily="18" charset="-120"/>
              </a:rPr>
              <a:t>Sampling Techniques</a:t>
            </a:r>
            <a:endParaRPr lang="zh-TW" altLang="en-US" smtClean="0">
              <a:latin typeface="Arial" panose="020B0604020202020204" pitchFamily="34" charset="0"/>
              <a:ea typeface="新細明體" panose="02020500000000000000" pitchFamily="18" charset="-120"/>
            </a:endParaRPr>
          </a:p>
        </p:txBody>
      </p:sp>
      <p:graphicFrame>
        <p:nvGraphicFramePr>
          <p:cNvPr id="11" name="Diagram 10"/>
          <p:cNvGraphicFramePr/>
          <p:nvPr>
            <p:extLst>
              <p:ext uri="{D42A27DB-BD31-4B8C-83A1-F6EECF244321}">
                <p14:modId xmlns:p14="http://schemas.microsoft.com/office/powerpoint/2010/main" val="2764967709"/>
              </p:ext>
            </p:extLst>
          </p:nvPr>
        </p:nvGraphicFramePr>
        <p:xfrm>
          <a:off x="0" y="1810457"/>
          <a:ext cx="9143999" cy="504120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spcBef>
                <a:spcPct val="0"/>
              </a:spcBef>
              <a:buClrTx/>
              <a:buSzTx/>
              <a:buFontTx/>
              <a:buNone/>
            </a:pPr>
            <a:endParaRPr kumimoji="0" lang="en-US" altLang="zh-TW" sz="1200" smtClean="0"/>
          </a:p>
          <a:p>
            <a:pPr>
              <a:spcBef>
                <a:spcPct val="0"/>
              </a:spcBef>
              <a:buClrTx/>
              <a:buSzTx/>
              <a:buFontTx/>
              <a:buNone/>
            </a:pPr>
            <a:fld id="{4F7D954C-55F8-4E5B-AA0C-27D572BDBB4C}" type="slidenum">
              <a:rPr kumimoji="0" lang="en-US" altLang="zh-TW" sz="1200" smtClean="0"/>
              <a:pPr>
                <a:spcBef>
                  <a:spcPct val="0"/>
                </a:spcBef>
                <a:buClrTx/>
                <a:buSzTx/>
                <a:buFontTx/>
                <a:buNone/>
              </a:pPr>
              <a:t>33</a:t>
            </a:fld>
            <a:endParaRPr kumimoji="0" lang="en-US" altLang="zh-TW" sz="1200" smtClean="0"/>
          </a:p>
        </p:txBody>
      </p:sp>
      <p:sp>
        <p:nvSpPr>
          <p:cNvPr id="78851" name="Rectangle 12"/>
          <p:cNvSpPr>
            <a:spLocks noGrp="1" noChangeArrowheads="1"/>
          </p:cNvSpPr>
          <p:nvPr>
            <p:ph type="title" idx="4294967295"/>
          </p:nvPr>
        </p:nvSpPr>
        <p:spPr/>
        <p:txBody>
          <a:bodyPr/>
          <a:lstStyle/>
          <a:p>
            <a:r>
              <a:rPr lang="en-US" altLang="zh-TW" smtClean="0">
                <a:latin typeface="Arial" panose="020B0604020202020204" pitchFamily="34" charset="0"/>
                <a:ea typeface="新細明體" panose="02020500000000000000" pitchFamily="18" charset="-120"/>
              </a:rPr>
              <a:t>Activity 6: Sampling Techniques</a:t>
            </a:r>
            <a:endParaRPr lang="zh-TW" altLang="en-US" smtClean="0">
              <a:latin typeface="Arial" panose="020B0604020202020204" pitchFamily="34" charset="0"/>
              <a:ea typeface="新細明體" panose="02020500000000000000" pitchFamily="18" charset="-120"/>
            </a:endParaRPr>
          </a:p>
        </p:txBody>
      </p:sp>
      <p:sp>
        <p:nvSpPr>
          <p:cNvPr id="78852" name="文字方塊 4"/>
          <p:cNvSpPr txBox="1">
            <a:spLocks noChangeArrowheads="1"/>
          </p:cNvSpPr>
          <p:nvPr/>
        </p:nvSpPr>
        <p:spPr bwMode="auto">
          <a:xfrm>
            <a:off x="681038" y="1709738"/>
            <a:ext cx="4071937" cy="393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eaLnBrk="1" hangingPunct="1">
              <a:spcBef>
                <a:spcPct val="0"/>
              </a:spcBef>
              <a:buClrTx/>
              <a:buSzTx/>
              <a:buFontTx/>
              <a:buNone/>
            </a:pPr>
            <a:r>
              <a:rPr lang="en-US" altLang="zh-TW" sz="3600" dirty="0"/>
              <a:t>Referring to Student Worksheet </a:t>
            </a:r>
            <a:r>
              <a:rPr lang="en-US" altLang="zh-TW" sz="3600" dirty="0" smtClean="0"/>
              <a:t>p.9, </a:t>
            </a:r>
            <a:r>
              <a:rPr lang="en-US" altLang="zh-TW" sz="3600" dirty="0"/>
              <a:t>complete the matching exercise on Sampling techniques.</a:t>
            </a:r>
          </a:p>
          <a:p>
            <a:pPr eaLnBrk="1" hangingPunct="1">
              <a:spcBef>
                <a:spcPct val="0"/>
              </a:spcBef>
              <a:buClrTx/>
              <a:buSzTx/>
              <a:buFontTx/>
              <a:buNone/>
            </a:pPr>
            <a:endParaRPr lang="zh-TW" altLang="en-US" sz="3600" dirty="0"/>
          </a:p>
        </p:txBody>
      </p:sp>
      <p:pic>
        <p:nvPicPr>
          <p:cNvPr id="788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81513" y="2162175"/>
            <a:ext cx="4314825" cy="333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spcBef>
                <a:spcPct val="0"/>
              </a:spcBef>
              <a:buClrTx/>
              <a:buSzTx/>
              <a:buFontTx/>
              <a:buNone/>
            </a:pPr>
            <a:endParaRPr kumimoji="0" lang="en-US" altLang="zh-TW" sz="1200" smtClean="0"/>
          </a:p>
          <a:p>
            <a:pPr>
              <a:spcBef>
                <a:spcPct val="0"/>
              </a:spcBef>
              <a:buClrTx/>
              <a:buSzTx/>
              <a:buFontTx/>
              <a:buNone/>
            </a:pPr>
            <a:fld id="{4EAB5A68-8B22-47D7-9119-825E87677789}" type="slidenum">
              <a:rPr kumimoji="0" lang="en-US" altLang="zh-TW" sz="1200" smtClean="0"/>
              <a:pPr>
                <a:spcBef>
                  <a:spcPct val="0"/>
                </a:spcBef>
                <a:buClrTx/>
                <a:buSzTx/>
                <a:buFontTx/>
                <a:buNone/>
              </a:pPr>
              <a:t>34</a:t>
            </a:fld>
            <a:endParaRPr kumimoji="0" lang="en-US" altLang="zh-TW" sz="1200" smtClean="0"/>
          </a:p>
        </p:txBody>
      </p:sp>
      <p:sp>
        <p:nvSpPr>
          <p:cNvPr id="80899" name="Rectangle 12"/>
          <p:cNvSpPr>
            <a:spLocks noGrp="1" noChangeArrowheads="1"/>
          </p:cNvSpPr>
          <p:nvPr>
            <p:ph type="title" idx="4294967295"/>
          </p:nvPr>
        </p:nvSpPr>
        <p:spPr>
          <a:xfrm>
            <a:off x="457200" y="122238"/>
            <a:ext cx="7543800" cy="1077912"/>
          </a:xfrm>
        </p:spPr>
        <p:txBody>
          <a:bodyPr/>
          <a:lstStyle/>
          <a:p>
            <a:r>
              <a:rPr lang="en-US" altLang="zh-TW" smtClean="0">
                <a:latin typeface="Arial" panose="020B0604020202020204" pitchFamily="34" charset="0"/>
                <a:ea typeface="新細明體" panose="02020500000000000000" pitchFamily="18" charset="-120"/>
              </a:rPr>
              <a:t>Activity 6: Answers</a:t>
            </a:r>
            <a:endParaRPr lang="zh-TW" altLang="en-US" smtClean="0">
              <a:latin typeface="Arial" panose="020B0604020202020204" pitchFamily="34" charset="0"/>
              <a:ea typeface="新細明體" panose="02020500000000000000" pitchFamily="18" charset="-120"/>
            </a:endParaRPr>
          </a:p>
        </p:txBody>
      </p:sp>
      <p:graphicFrame>
        <p:nvGraphicFramePr>
          <p:cNvPr id="11" name="Diagram 10"/>
          <p:cNvGraphicFramePr/>
          <p:nvPr>
            <p:extLst>
              <p:ext uri="{D42A27DB-BD31-4B8C-83A1-F6EECF244321}">
                <p14:modId xmlns:p14="http://schemas.microsoft.com/office/powerpoint/2010/main" val="2532428211"/>
              </p:ext>
            </p:extLst>
          </p:nvPr>
        </p:nvGraphicFramePr>
        <p:xfrm>
          <a:off x="457200" y="1088688"/>
          <a:ext cx="8043862" cy="50475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9331" name="Footer Placeholder 5"/>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altLang="zh-TW" sz="1200" b="0" i="0" u="none" strike="noStrike" kern="1200" cap="none" spc="0" normalizeH="0" baseline="0" noProof="0" smtClean="0">
              <a:ln>
                <a:noFill/>
              </a:ln>
              <a:solidFill>
                <a:srgbClr val="000000"/>
              </a:solidFill>
              <a:effectLst/>
              <a:uLnTx/>
              <a:uFillTx/>
              <a:latin typeface="Arial" panose="020B0604020202020204" pitchFamily="34" charset="0"/>
              <a:ea typeface="新細明體" panose="02020500000000000000" pitchFamily="18" charset="-120"/>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fld id="{AE3AE0AC-5405-4114-9A37-75F540E209FE}" type="slidenum">
              <a:rPr kumimoji="0" lang="en-US" altLang="zh-TW" sz="1200" b="0" i="0" u="none" strike="noStrike" kern="1200" cap="none" spc="0" normalizeH="0" baseline="0" noProof="0" smtClean="0">
                <a:ln>
                  <a:noFill/>
                </a:ln>
                <a:solidFill>
                  <a:srgbClr val="000000"/>
                </a:solidFill>
                <a:effectLst/>
                <a:uLnTx/>
                <a:uFillTx/>
                <a:latin typeface="Arial" panose="020B0604020202020204" pitchFamily="34" charset="0"/>
                <a:ea typeface="新細明體" panose="02020500000000000000" pitchFamily="18" charset="-120"/>
                <a:cs typeface="+mn-cs"/>
              </a:rPr>
              <a:pPr marL="0" marR="0" lvl="0" indent="0" algn="ctr" defTabSz="914400" rtl="0" eaLnBrk="1" fontAlgn="base" latinLnBrk="0" hangingPunct="1">
                <a:lnSpc>
                  <a:spcPct val="100000"/>
                </a:lnSpc>
                <a:spcBef>
                  <a:spcPct val="0"/>
                </a:spcBef>
                <a:spcAft>
                  <a:spcPct val="0"/>
                </a:spcAft>
                <a:buClrTx/>
                <a:buSzTx/>
                <a:buFontTx/>
                <a:buNone/>
                <a:tabLst/>
                <a:defRPr/>
              </a:pPr>
              <a:t>35</a:t>
            </a:fld>
            <a:endParaRPr kumimoji="0" lang="en-US" altLang="zh-TW" sz="1200" b="0" i="0" u="none" strike="noStrike" kern="1200" cap="none" spc="0" normalizeH="0" baseline="0" noProof="0" smtClean="0">
              <a:ln>
                <a:noFill/>
              </a:ln>
              <a:solidFill>
                <a:srgbClr val="000000"/>
              </a:solidFill>
              <a:effectLst/>
              <a:uLnTx/>
              <a:uFillTx/>
              <a:latin typeface="Arial" panose="020B0604020202020204" pitchFamily="34" charset="0"/>
              <a:ea typeface="新細明體" panose="02020500000000000000" pitchFamily="18" charset="-120"/>
              <a:cs typeface="+mn-cs"/>
            </a:endParaRPr>
          </a:p>
        </p:txBody>
      </p:sp>
      <p:pic>
        <p:nvPicPr>
          <p:cNvPr id="99332"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16729" y="1761476"/>
            <a:ext cx="2788470" cy="1636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333"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21717" y="3478264"/>
            <a:ext cx="2540782" cy="2689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Diagram 9"/>
          <p:cNvGraphicFramePr/>
          <p:nvPr>
            <p:extLst>
              <p:ext uri="{D42A27DB-BD31-4B8C-83A1-F6EECF244321}">
                <p14:modId xmlns:p14="http://schemas.microsoft.com/office/powerpoint/2010/main" val="3291074075"/>
              </p:ext>
            </p:extLst>
          </p:nvPr>
        </p:nvGraphicFramePr>
        <p:xfrm>
          <a:off x="-1291164" y="965102"/>
          <a:ext cx="7310964" cy="4178154"/>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cxnSp>
        <p:nvCxnSpPr>
          <p:cNvPr id="3" name="直線接點 2"/>
          <p:cNvCxnSpPr/>
          <p:nvPr/>
        </p:nvCxnSpPr>
        <p:spPr>
          <a:xfrm>
            <a:off x="4121940" y="4727459"/>
            <a:ext cx="630084" cy="415797"/>
          </a:xfrm>
          <a:prstGeom prst="line">
            <a:avLst/>
          </a:prstGeom>
          <a:ln w="762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線接點 10"/>
          <p:cNvCxnSpPr/>
          <p:nvPr/>
        </p:nvCxnSpPr>
        <p:spPr>
          <a:xfrm flipH="1">
            <a:off x="7178426" y="3478264"/>
            <a:ext cx="363970" cy="602667"/>
          </a:xfrm>
          <a:prstGeom prst="line">
            <a:avLst/>
          </a:prstGeom>
          <a:ln w="762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文字方塊 8"/>
          <p:cNvSpPr txBox="1"/>
          <p:nvPr/>
        </p:nvSpPr>
        <p:spPr>
          <a:xfrm>
            <a:off x="3479018" y="5038837"/>
            <a:ext cx="1250630" cy="830997"/>
          </a:xfrm>
          <a:prstGeom prst="rect">
            <a:avLst/>
          </a:prstGeom>
          <a:noFill/>
        </p:spPr>
        <p:txBody>
          <a:bodyPr wrap="square" rtlCol="0">
            <a:spAutoFit/>
          </a:bodyPr>
          <a:lstStyle/>
          <a:p>
            <a:r>
              <a:rPr lang="en-US" sz="2400" b="1" dirty="0" smtClean="0">
                <a:solidFill>
                  <a:schemeClr val="bg1">
                    <a:lumMod val="50000"/>
                  </a:schemeClr>
                </a:solidFill>
              </a:rPr>
              <a:t>Collect data</a:t>
            </a:r>
            <a:endParaRPr lang="en-US" sz="2400" b="1" dirty="0">
              <a:solidFill>
                <a:schemeClr val="bg1">
                  <a:lumMod val="50000"/>
                </a:schemeClr>
              </a:solidFill>
            </a:endParaRPr>
          </a:p>
        </p:txBody>
      </p:sp>
      <p:sp>
        <p:nvSpPr>
          <p:cNvPr id="15" name="文字方塊 14"/>
          <p:cNvSpPr txBox="1"/>
          <p:nvPr/>
        </p:nvSpPr>
        <p:spPr>
          <a:xfrm>
            <a:off x="7432192" y="3492404"/>
            <a:ext cx="1465906" cy="830997"/>
          </a:xfrm>
          <a:prstGeom prst="rect">
            <a:avLst/>
          </a:prstGeom>
          <a:noFill/>
        </p:spPr>
        <p:txBody>
          <a:bodyPr wrap="square" rtlCol="0">
            <a:spAutoFit/>
          </a:bodyPr>
          <a:lstStyle/>
          <a:p>
            <a:r>
              <a:rPr lang="en-US" sz="2400" b="1" dirty="0" err="1" smtClean="0">
                <a:solidFill>
                  <a:schemeClr val="bg1">
                    <a:lumMod val="50000"/>
                  </a:schemeClr>
                </a:solidFill>
              </a:rPr>
              <a:t>analyse</a:t>
            </a:r>
            <a:r>
              <a:rPr lang="en-US" sz="2400" b="1" dirty="0" smtClean="0">
                <a:solidFill>
                  <a:schemeClr val="bg1">
                    <a:lumMod val="50000"/>
                  </a:schemeClr>
                </a:solidFill>
              </a:rPr>
              <a:t> data</a:t>
            </a:r>
            <a:endParaRPr lang="en-US" sz="2400" b="1" dirty="0">
              <a:solidFill>
                <a:schemeClr val="bg1">
                  <a:lumMod val="50000"/>
                </a:schemeClr>
              </a:solidFill>
            </a:endParaRPr>
          </a:p>
        </p:txBody>
      </p:sp>
      <p:sp>
        <p:nvSpPr>
          <p:cNvPr id="17" name="Rectangle 13"/>
          <p:cNvSpPr>
            <a:spLocks noGrp="1" noChangeArrowheads="1"/>
          </p:cNvSpPr>
          <p:nvPr>
            <p:ph type="title"/>
          </p:nvPr>
        </p:nvSpPr>
        <p:spPr>
          <a:xfrm>
            <a:off x="457200" y="122238"/>
            <a:ext cx="8255352" cy="621846"/>
          </a:xfrm>
        </p:spPr>
        <p:txBody>
          <a:bodyPr/>
          <a:lstStyle/>
          <a:p>
            <a:r>
              <a:rPr lang="en-US" altLang="zh-TW" dirty="0" smtClean="0">
                <a:solidFill>
                  <a:schemeClr val="tx1"/>
                </a:solidFill>
                <a:latin typeface="Arial" panose="020B0604020202020204" pitchFamily="34" charset="0"/>
                <a:ea typeface="新細明體" panose="02020500000000000000" pitchFamily="18" charset="-120"/>
              </a:rPr>
              <a:t>Step 5: Collect and </a:t>
            </a:r>
            <a:r>
              <a:rPr lang="en-US" altLang="zh-TW" dirty="0" err="1" smtClean="0">
                <a:solidFill>
                  <a:schemeClr val="tx1"/>
                </a:solidFill>
                <a:latin typeface="Arial" panose="020B0604020202020204" pitchFamily="34" charset="0"/>
                <a:ea typeface="新細明體" panose="02020500000000000000" pitchFamily="18" charset="-120"/>
              </a:rPr>
              <a:t>analyse</a:t>
            </a:r>
            <a:r>
              <a:rPr lang="en-US" altLang="zh-TW" dirty="0" smtClean="0">
                <a:solidFill>
                  <a:schemeClr val="tx1"/>
                </a:solidFill>
                <a:latin typeface="Arial" panose="020B0604020202020204" pitchFamily="34" charset="0"/>
                <a:ea typeface="新細明體" panose="02020500000000000000" pitchFamily="18" charset="-120"/>
              </a:rPr>
              <a:t> data</a:t>
            </a:r>
            <a:endParaRPr lang="zh-TW" altLang="en-US" dirty="0" smtClean="0">
              <a:solidFill>
                <a:schemeClr val="tx1"/>
              </a:solidFill>
              <a:latin typeface="Arial" panose="020B0604020202020204" pitchFamily="34" charset="0"/>
              <a:ea typeface="新細明體" panose="02020500000000000000" pitchFamily="18" charset="-120"/>
            </a:endParaRPr>
          </a:p>
        </p:txBody>
      </p:sp>
    </p:spTree>
    <p:extLst>
      <p:ext uri="{BB962C8B-B14F-4D97-AF65-F5344CB8AC3E}">
        <p14:creationId xmlns:p14="http://schemas.microsoft.com/office/powerpoint/2010/main" val="262081781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9330" name="Rectangle 13"/>
          <p:cNvSpPr>
            <a:spLocks noGrp="1" noChangeArrowheads="1"/>
          </p:cNvSpPr>
          <p:nvPr>
            <p:ph type="title"/>
          </p:nvPr>
        </p:nvSpPr>
        <p:spPr>
          <a:xfrm>
            <a:off x="457200" y="122238"/>
            <a:ext cx="8255352" cy="1056462"/>
          </a:xfrm>
        </p:spPr>
        <p:txBody>
          <a:bodyPr/>
          <a:lstStyle/>
          <a:p>
            <a:r>
              <a:rPr lang="en-US" altLang="zh-TW" dirty="0" smtClean="0">
                <a:solidFill>
                  <a:schemeClr val="tx1"/>
                </a:solidFill>
                <a:latin typeface="Arial" panose="020B0604020202020204" pitchFamily="34" charset="0"/>
                <a:ea typeface="新細明體" panose="02020500000000000000" pitchFamily="18" charset="-120"/>
              </a:rPr>
              <a:t>Step 5: Collect and </a:t>
            </a:r>
            <a:r>
              <a:rPr lang="en-US" altLang="zh-TW" dirty="0" err="1" smtClean="0">
                <a:solidFill>
                  <a:schemeClr val="tx1"/>
                </a:solidFill>
                <a:latin typeface="Arial" panose="020B0604020202020204" pitchFamily="34" charset="0"/>
                <a:ea typeface="新細明體" panose="02020500000000000000" pitchFamily="18" charset="-120"/>
              </a:rPr>
              <a:t>analyse</a:t>
            </a:r>
            <a:r>
              <a:rPr lang="en-US" altLang="zh-TW" dirty="0" smtClean="0">
                <a:solidFill>
                  <a:schemeClr val="tx1"/>
                </a:solidFill>
                <a:latin typeface="Arial" panose="020B0604020202020204" pitchFamily="34" charset="0"/>
                <a:ea typeface="新細明體" panose="02020500000000000000" pitchFamily="18" charset="-120"/>
              </a:rPr>
              <a:t> data (cont’d)</a:t>
            </a:r>
            <a:endParaRPr lang="zh-TW" altLang="en-US" dirty="0" smtClean="0">
              <a:solidFill>
                <a:schemeClr val="tx1"/>
              </a:solidFill>
              <a:latin typeface="Arial" panose="020B0604020202020204" pitchFamily="34" charset="0"/>
              <a:ea typeface="新細明體" panose="02020500000000000000" pitchFamily="18" charset="-120"/>
            </a:endParaRPr>
          </a:p>
        </p:txBody>
      </p:sp>
      <p:sp>
        <p:nvSpPr>
          <p:cNvPr id="99331" name="Footer Placeholder 5"/>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altLang="zh-TW" sz="1200" b="0" i="0" u="none" strike="noStrike" kern="1200" cap="none" spc="0" normalizeH="0" baseline="0" noProof="0" smtClean="0">
              <a:ln>
                <a:noFill/>
              </a:ln>
              <a:solidFill>
                <a:srgbClr val="000000"/>
              </a:solidFill>
              <a:effectLst/>
              <a:uLnTx/>
              <a:uFillTx/>
              <a:latin typeface="Arial" panose="020B0604020202020204" pitchFamily="34" charset="0"/>
              <a:ea typeface="新細明體" panose="02020500000000000000" pitchFamily="18" charset="-120"/>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fld id="{AE3AE0AC-5405-4114-9A37-75F540E209FE}" type="slidenum">
              <a:rPr kumimoji="0" lang="en-US" altLang="zh-TW" sz="1200" b="0" i="0" u="none" strike="noStrike" kern="1200" cap="none" spc="0" normalizeH="0" baseline="0" noProof="0" smtClean="0">
                <a:ln>
                  <a:noFill/>
                </a:ln>
                <a:solidFill>
                  <a:srgbClr val="000000"/>
                </a:solidFill>
                <a:effectLst/>
                <a:uLnTx/>
                <a:uFillTx/>
                <a:latin typeface="Arial" panose="020B0604020202020204" pitchFamily="34" charset="0"/>
                <a:ea typeface="新細明體" panose="02020500000000000000" pitchFamily="18" charset="-120"/>
                <a:cs typeface="+mn-cs"/>
              </a:rPr>
              <a:pPr marL="0" marR="0" lvl="0" indent="0" algn="ctr" defTabSz="914400" rtl="0" eaLnBrk="1" fontAlgn="base" latinLnBrk="0" hangingPunct="1">
                <a:lnSpc>
                  <a:spcPct val="100000"/>
                </a:lnSpc>
                <a:spcBef>
                  <a:spcPct val="0"/>
                </a:spcBef>
                <a:spcAft>
                  <a:spcPct val="0"/>
                </a:spcAft>
                <a:buClrTx/>
                <a:buSzTx/>
                <a:buFontTx/>
                <a:buNone/>
                <a:tabLst/>
                <a:defRPr/>
              </a:pPr>
              <a:t>36</a:t>
            </a:fld>
            <a:endParaRPr kumimoji="0" lang="en-US" altLang="zh-TW" sz="1200" b="0" i="0" u="none" strike="noStrike" kern="1200" cap="none" spc="0" normalizeH="0" baseline="0" noProof="0" smtClean="0">
              <a:ln>
                <a:noFill/>
              </a:ln>
              <a:solidFill>
                <a:srgbClr val="000000"/>
              </a:solidFill>
              <a:effectLst/>
              <a:uLnTx/>
              <a:uFillTx/>
              <a:latin typeface="Arial" panose="020B0604020202020204" pitchFamily="34" charset="0"/>
              <a:ea typeface="新細明體" panose="02020500000000000000" pitchFamily="18" charset="-120"/>
              <a:cs typeface="+mn-cs"/>
            </a:endParaRPr>
          </a:p>
        </p:txBody>
      </p:sp>
      <p:pic>
        <p:nvPicPr>
          <p:cNvPr id="7" name="圖片 6"/>
          <p:cNvPicPr>
            <a:picLocks noChangeAspect="1"/>
          </p:cNvPicPr>
          <p:nvPr/>
        </p:nvPicPr>
        <p:blipFill>
          <a:blip r:embed="rId4"/>
          <a:stretch>
            <a:fillRect/>
          </a:stretch>
        </p:blipFill>
        <p:spPr>
          <a:xfrm>
            <a:off x="1691616" y="716760"/>
            <a:ext cx="4421717" cy="5862660"/>
          </a:xfrm>
          <a:prstGeom prst="rect">
            <a:avLst/>
          </a:prstGeom>
          <a:ln>
            <a:noFill/>
          </a:ln>
          <a:effectLst>
            <a:outerShdw blurRad="292100" dist="139700" dir="2700000" algn="tl" rotWithShape="0">
              <a:srgbClr val="333333">
                <a:alpha val="65000"/>
              </a:srgbClr>
            </a:outerShdw>
          </a:effectLst>
        </p:spPr>
      </p:pic>
      <p:pic>
        <p:nvPicPr>
          <p:cNvPr id="10" name="圖片 9"/>
          <p:cNvPicPr>
            <a:picLocks noChangeAspect="1"/>
          </p:cNvPicPr>
          <p:nvPr/>
        </p:nvPicPr>
        <p:blipFill>
          <a:blip r:embed="rId5"/>
          <a:stretch>
            <a:fillRect/>
          </a:stretch>
        </p:blipFill>
        <p:spPr>
          <a:xfrm>
            <a:off x="3124200" y="4059084"/>
            <a:ext cx="4916556" cy="2700183"/>
          </a:xfrm>
          <a:prstGeom prst="rect">
            <a:avLst/>
          </a:prstGeom>
        </p:spPr>
      </p:pic>
    </p:spTree>
    <p:extLst>
      <p:ext uri="{BB962C8B-B14F-4D97-AF65-F5344CB8AC3E}">
        <p14:creationId xmlns:p14="http://schemas.microsoft.com/office/powerpoint/2010/main" val="3631306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C2D6D6"/>
        </a:solidFill>
        <a:effectLst/>
      </p:bgPr>
    </p:bg>
    <p:spTree>
      <p:nvGrpSpPr>
        <p:cNvPr id="1" name=""/>
        <p:cNvGrpSpPr/>
        <p:nvPr/>
      </p:nvGrpSpPr>
      <p:grpSpPr>
        <a:xfrm>
          <a:off x="0" y="0"/>
          <a:ext cx="0" cy="0"/>
          <a:chOff x="0" y="0"/>
          <a:chExt cx="0" cy="0"/>
        </a:xfrm>
      </p:grpSpPr>
      <p:sp>
        <p:nvSpPr>
          <p:cNvPr id="82946" name="Rectangle 12"/>
          <p:cNvSpPr>
            <a:spLocks noGrp="1" noChangeArrowheads="1"/>
          </p:cNvSpPr>
          <p:nvPr>
            <p:ph type="title"/>
          </p:nvPr>
        </p:nvSpPr>
        <p:spPr/>
        <p:txBody>
          <a:bodyPr/>
          <a:lstStyle/>
          <a:p>
            <a:r>
              <a:rPr lang="en-US" altLang="zh-TW" dirty="0" smtClean="0">
                <a:latin typeface="Arial" panose="020B0604020202020204" pitchFamily="34" charset="0"/>
                <a:ea typeface="新細明體" panose="02020500000000000000" pitchFamily="18" charset="-120"/>
              </a:rPr>
              <a:t>Extended Learning Activity (2) Collecting data</a:t>
            </a:r>
            <a:endParaRPr lang="zh-TW" altLang="en-US" dirty="0" smtClean="0">
              <a:latin typeface="Arial" panose="020B0604020202020204" pitchFamily="34" charset="0"/>
              <a:ea typeface="新細明體" panose="02020500000000000000" pitchFamily="18" charset="-120"/>
            </a:endParaRPr>
          </a:p>
        </p:txBody>
      </p:sp>
      <p:sp>
        <p:nvSpPr>
          <p:cNvPr id="82947"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altLang="zh-TW" sz="1200" b="0" i="0" u="none" strike="noStrike" kern="1200" cap="none" spc="0" normalizeH="0" baseline="0" noProof="0" smtClean="0">
              <a:ln>
                <a:noFill/>
              </a:ln>
              <a:solidFill>
                <a:srgbClr val="000000"/>
              </a:solidFill>
              <a:effectLst/>
              <a:uLnTx/>
              <a:uFillTx/>
              <a:latin typeface="Arial" panose="020B0604020202020204" pitchFamily="34" charset="0"/>
              <a:ea typeface="新細明體" panose="02020500000000000000" pitchFamily="18" charset="-120"/>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fld id="{A6B96BD9-B267-44BD-8636-C8021D2B5146}" type="slidenum">
              <a:rPr kumimoji="0" lang="en-US" altLang="zh-TW" sz="1200" b="0" i="0" u="none" strike="noStrike" kern="1200" cap="none" spc="0" normalizeH="0" baseline="0" noProof="0" smtClean="0">
                <a:ln>
                  <a:noFill/>
                </a:ln>
                <a:solidFill>
                  <a:srgbClr val="000000"/>
                </a:solidFill>
                <a:effectLst/>
                <a:uLnTx/>
                <a:uFillTx/>
                <a:latin typeface="Arial" panose="020B0604020202020204" pitchFamily="34" charset="0"/>
                <a:ea typeface="新細明體" panose="02020500000000000000" pitchFamily="18" charset="-120"/>
                <a:cs typeface="+mn-cs"/>
              </a:rPr>
              <a:pPr marL="0" marR="0" lvl="0" indent="0" algn="ctr" defTabSz="914400" rtl="0" eaLnBrk="1" fontAlgn="base" latinLnBrk="0" hangingPunct="1">
                <a:lnSpc>
                  <a:spcPct val="100000"/>
                </a:lnSpc>
                <a:spcBef>
                  <a:spcPct val="0"/>
                </a:spcBef>
                <a:spcAft>
                  <a:spcPct val="0"/>
                </a:spcAft>
                <a:buClrTx/>
                <a:buSzTx/>
                <a:buFontTx/>
                <a:buNone/>
                <a:tabLst/>
                <a:defRPr/>
              </a:pPr>
              <a:t>37</a:t>
            </a:fld>
            <a:endParaRPr kumimoji="0" lang="en-US" altLang="zh-TW" sz="1200" b="0" i="0" u="none" strike="noStrike" kern="1200" cap="none" spc="0" normalizeH="0" baseline="0" noProof="0" smtClean="0">
              <a:ln>
                <a:noFill/>
              </a:ln>
              <a:solidFill>
                <a:srgbClr val="000000"/>
              </a:solidFill>
              <a:effectLst/>
              <a:uLnTx/>
              <a:uFillTx/>
              <a:latin typeface="Arial" panose="020B0604020202020204" pitchFamily="34" charset="0"/>
              <a:ea typeface="新細明體" panose="02020500000000000000" pitchFamily="18" charset="-120"/>
              <a:cs typeface="+mn-cs"/>
            </a:endParaRPr>
          </a:p>
        </p:txBody>
      </p:sp>
      <p:graphicFrame>
        <p:nvGraphicFramePr>
          <p:cNvPr id="10" name="Diagram 9"/>
          <p:cNvGraphicFramePr/>
          <p:nvPr/>
        </p:nvGraphicFramePr>
        <p:xfrm>
          <a:off x="0" y="1619240"/>
          <a:ext cx="9144000" cy="479586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965447197"/>
      </p:ext>
    </p:extLst>
  </p:cSld>
  <p:clrMapOvr>
    <a:overrideClrMapping bg1="lt1" tx1="dk1" bg2="lt2" tx2="dk2" accent1="accent1" accent2="accent2" accent3="accent3" accent4="accent4" accent5="accent5" accent6="accent6" hlink="hlink" folHlink="folHlink"/>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Footer Placeholder 5"/>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spcBef>
                <a:spcPct val="0"/>
              </a:spcBef>
              <a:buClrTx/>
              <a:buSzTx/>
              <a:buFontTx/>
              <a:buNone/>
            </a:pPr>
            <a:endParaRPr kumimoji="0" lang="en-US" altLang="zh-TW" sz="1200" smtClean="0"/>
          </a:p>
          <a:p>
            <a:pPr>
              <a:spcBef>
                <a:spcPct val="0"/>
              </a:spcBef>
              <a:buClrTx/>
              <a:buSzTx/>
              <a:buFontTx/>
              <a:buNone/>
            </a:pPr>
            <a:fld id="{1AA01AA4-70AE-4500-A265-97B1351C4BBC}" type="slidenum">
              <a:rPr kumimoji="0" lang="en-US" altLang="zh-TW" sz="1200" smtClean="0"/>
              <a:pPr>
                <a:spcBef>
                  <a:spcPct val="0"/>
                </a:spcBef>
                <a:buClrTx/>
                <a:buSzTx/>
                <a:buFontTx/>
                <a:buNone/>
              </a:pPr>
              <a:t>38</a:t>
            </a:fld>
            <a:endParaRPr kumimoji="0" lang="en-US" altLang="zh-TW" sz="1200" smtClean="0"/>
          </a:p>
        </p:txBody>
      </p:sp>
      <p:sp>
        <p:nvSpPr>
          <p:cNvPr id="101379" name="Rectangle 60"/>
          <p:cNvSpPr>
            <a:spLocks noGrp="1" noChangeArrowheads="1"/>
          </p:cNvSpPr>
          <p:nvPr>
            <p:ph type="title" idx="4294967295"/>
          </p:nvPr>
        </p:nvSpPr>
        <p:spPr>
          <a:xfrm>
            <a:off x="422275" y="223838"/>
            <a:ext cx="7826375" cy="1295400"/>
          </a:xfrm>
        </p:spPr>
        <p:txBody>
          <a:bodyPr/>
          <a:lstStyle/>
          <a:p>
            <a:r>
              <a:rPr lang="en-US" altLang="zh-TW" dirty="0" smtClean="0">
                <a:solidFill>
                  <a:schemeClr val="tx1"/>
                </a:solidFill>
                <a:latin typeface="Arial" panose="020B0604020202020204" pitchFamily="34" charset="0"/>
                <a:ea typeface="新細明體" panose="02020500000000000000" pitchFamily="18" charset="-120"/>
              </a:rPr>
              <a:t>Extended Learning Activity</a:t>
            </a:r>
            <a:r>
              <a:rPr lang="zh-TW" altLang="en-US" dirty="0" smtClean="0">
                <a:solidFill>
                  <a:schemeClr val="tx1"/>
                </a:solidFill>
                <a:latin typeface="Arial" panose="020B0604020202020204" pitchFamily="34" charset="0"/>
                <a:ea typeface="新細明體" panose="02020500000000000000" pitchFamily="18" charset="-120"/>
              </a:rPr>
              <a:t> </a:t>
            </a:r>
            <a:r>
              <a:rPr lang="en-US" altLang="zh-TW" dirty="0" smtClean="0">
                <a:solidFill>
                  <a:schemeClr val="tx1"/>
                </a:solidFill>
                <a:latin typeface="Arial" panose="020B0604020202020204" pitchFamily="34" charset="0"/>
                <a:ea typeface="新細明體" panose="02020500000000000000" pitchFamily="18" charset="-120"/>
              </a:rPr>
              <a:t>(2</a:t>
            </a:r>
            <a:r>
              <a:rPr lang="en-US" altLang="zh-CN" dirty="0" smtClean="0">
                <a:solidFill>
                  <a:schemeClr val="tx1"/>
                </a:solidFill>
                <a:latin typeface="Arial" panose="020B0604020202020204" pitchFamily="34" charset="0"/>
                <a:ea typeface="新細明體" panose="02020500000000000000" pitchFamily="18" charset="-120"/>
              </a:rPr>
              <a:t>a</a:t>
            </a:r>
            <a:r>
              <a:rPr lang="en-US" altLang="zh-TW" dirty="0" smtClean="0">
                <a:solidFill>
                  <a:schemeClr val="tx1"/>
                </a:solidFill>
                <a:latin typeface="Arial" panose="020B0604020202020204" pitchFamily="34" charset="0"/>
                <a:ea typeface="新細明體" panose="02020500000000000000" pitchFamily="18" charset="-120"/>
              </a:rPr>
              <a:t>): </a:t>
            </a:r>
            <a:r>
              <a:rPr lang="en-US" altLang="zh-TW" sz="2800" dirty="0" err="1" smtClean="0">
                <a:solidFill>
                  <a:schemeClr val="tx1"/>
                </a:solidFill>
                <a:latin typeface="Arial" panose="020B0604020202020204" pitchFamily="34" charset="0"/>
                <a:ea typeface="新細明體" panose="02020500000000000000" pitchFamily="18" charset="-120"/>
              </a:rPr>
              <a:t>Analyse</a:t>
            </a:r>
            <a:r>
              <a:rPr lang="en-US" altLang="zh-TW" sz="2800" dirty="0" smtClean="0">
                <a:solidFill>
                  <a:schemeClr val="tx1"/>
                </a:solidFill>
                <a:latin typeface="Arial" panose="020B0604020202020204" pitchFamily="34" charset="0"/>
                <a:ea typeface="新細明體" panose="02020500000000000000" pitchFamily="18" charset="-120"/>
              </a:rPr>
              <a:t> Ratings with Percentage Distribution</a:t>
            </a:r>
            <a:endParaRPr lang="zh-TW" altLang="en-US" sz="2800" dirty="0" smtClean="0">
              <a:solidFill>
                <a:schemeClr val="tx1"/>
              </a:solidFill>
              <a:latin typeface="Arial" panose="020B0604020202020204" pitchFamily="34" charset="0"/>
              <a:ea typeface="新細明體" panose="02020500000000000000" pitchFamily="18" charset="-120"/>
            </a:endParaRPr>
          </a:p>
        </p:txBody>
      </p:sp>
      <p:graphicFrame>
        <p:nvGraphicFramePr>
          <p:cNvPr id="448515" name="Group 3"/>
          <p:cNvGraphicFramePr>
            <a:graphicFrameLocks noGrp="1"/>
          </p:cNvGraphicFramePr>
          <p:nvPr>
            <p:ph sz="half" idx="1"/>
          </p:nvPr>
        </p:nvGraphicFramePr>
        <p:xfrm>
          <a:off x="431800" y="1808163"/>
          <a:ext cx="693738" cy="4487870"/>
        </p:xfrm>
        <a:graphic>
          <a:graphicData uri="http://schemas.openxmlformats.org/drawingml/2006/table">
            <a:tbl>
              <a:tblPr/>
              <a:tblGrid>
                <a:gridCol w="693738">
                  <a:extLst>
                    <a:ext uri="{9D8B030D-6E8A-4147-A177-3AD203B41FA5}">
                      <a16:colId xmlns:a16="http://schemas.microsoft.com/office/drawing/2014/main" val="2738174537"/>
                    </a:ext>
                  </a:extLst>
                </a:gridCol>
              </a:tblGrid>
              <a:tr h="213350">
                <a:tc>
                  <a:txBody>
                    <a:bodyPr/>
                    <a:lstStyle>
                      <a:lvl1pPr marL="342900" indent="-342900"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342900" marR="0" lvl="0" indent="-342900" algn="ctr" defTabSz="914400" rtl="0" eaLnBrk="1" fontAlgn="t" latinLnBrk="0" hangingPunct="1">
                        <a:lnSpc>
                          <a:spcPct val="100000"/>
                        </a:lnSpc>
                        <a:spcBef>
                          <a:spcPct val="0"/>
                        </a:spcBef>
                        <a:spcAft>
                          <a:spcPct val="0"/>
                        </a:spcAft>
                        <a:buClrTx/>
                        <a:buSzTx/>
                        <a:buFontTx/>
                        <a:buNone/>
                        <a:tabLst/>
                      </a:pPr>
                      <a:r>
                        <a:rPr kumimoji="1" lang="en-US" altLang="zh-TW" sz="800" b="0" i="0" u="none" strike="noStrike" cap="none" normalizeH="0" baseline="0" smtClean="0">
                          <a:ln>
                            <a:noFill/>
                          </a:ln>
                          <a:solidFill>
                            <a:schemeClr val="tx1"/>
                          </a:solidFill>
                          <a:effectLst/>
                          <a:latin typeface="Dotum" pitchFamily="34" charset="-127"/>
                          <a:ea typeface="Dotum" pitchFamily="34" charset="-127"/>
                        </a:rPr>
                        <a:t>Response</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87988295"/>
                  </a:ext>
                </a:extLst>
              </a:tr>
              <a:tr h="214290">
                <a:tc>
                  <a:txBody>
                    <a:bodyPr/>
                    <a:lstStyle>
                      <a:lvl1pPr marL="342900" indent="-342900"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342900" marR="0" lvl="0" indent="-342900" algn="ctr" defTabSz="914400" rtl="0" eaLnBrk="1" fontAlgn="t" latinLnBrk="0" hangingPunct="1">
                        <a:lnSpc>
                          <a:spcPct val="100000"/>
                        </a:lnSpc>
                        <a:spcBef>
                          <a:spcPct val="0"/>
                        </a:spcBef>
                        <a:spcAft>
                          <a:spcPct val="0"/>
                        </a:spcAft>
                        <a:buClrTx/>
                        <a:buSzTx/>
                        <a:buFontTx/>
                        <a:buNone/>
                        <a:tabLst/>
                      </a:pPr>
                      <a:r>
                        <a:rPr kumimoji="1" lang="en-US" altLang="zh-TW" sz="800" b="0" i="0" u="none" strike="noStrike" cap="none" normalizeH="0" baseline="0" smtClean="0">
                          <a:ln>
                            <a:noFill/>
                          </a:ln>
                          <a:solidFill>
                            <a:schemeClr val="tx1"/>
                          </a:solidFill>
                          <a:effectLst/>
                          <a:latin typeface="Dotum" pitchFamily="34" charset="-127"/>
                          <a:ea typeface="Dotum" pitchFamily="34" charset="-127"/>
                        </a:rPr>
                        <a:t>5</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62502597"/>
                  </a:ext>
                </a:extLst>
              </a:tr>
              <a:tr h="213350">
                <a:tc>
                  <a:txBody>
                    <a:bodyPr/>
                    <a:lstStyle>
                      <a:lvl1pPr marL="342900" indent="-342900"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342900" marR="0" lvl="0" indent="-342900" algn="ctr" defTabSz="914400" rtl="0" eaLnBrk="1" fontAlgn="t" latinLnBrk="0" hangingPunct="1">
                        <a:lnSpc>
                          <a:spcPct val="100000"/>
                        </a:lnSpc>
                        <a:spcBef>
                          <a:spcPct val="0"/>
                        </a:spcBef>
                        <a:spcAft>
                          <a:spcPct val="0"/>
                        </a:spcAft>
                        <a:buClrTx/>
                        <a:buSzTx/>
                        <a:buFontTx/>
                        <a:buNone/>
                        <a:tabLst/>
                      </a:pPr>
                      <a:r>
                        <a:rPr kumimoji="1" lang="en-US" altLang="zh-TW" sz="800" b="0" i="0" u="none" strike="noStrike" cap="none" normalizeH="0" baseline="0" smtClean="0">
                          <a:ln>
                            <a:noFill/>
                          </a:ln>
                          <a:solidFill>
                            <a:schemeClr val="tx1"/>
                          </a:solidFill>
                          <a:effectLst/>
                          <a:latin typeface="Dotum" pitchFamily="34" charset="-127"/>
                          <a:ea typeface="Dotum" pitchFamily="34" charset="-127"/>
                        </a:rPr>
                        <a:t>1</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734573964"/>
                  </a:ext>
                </a:extLst>
              </a:tr>
              <a:tr h="214290">
                <a:tc>
                  <a:txBody>
                    <a:bodyPr/>
                    <a:lstStyle>
                      <a:lvl1pPr marL="342900" indent="-342900"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342900" marR="0" lvl="0" indent="-342900" algn="ctr" defTabSz="914400" rtl="0" eaLnBrk="1" fontAlgn="t" latinLnBrk="0" hangingPunct="1">
                        <a:lnSpc>
                          <a:spcPct val="100000"/>
                        </a:lnSpc>
                        <a:spcBef>
                          <a:spcPct val="0"/>
                        </a:spcBef>
                        <a:spcAft>
                          <a:spcPct val="0"/>
                        </a:spcAft>
                        <a:buClrTx/>
                        <a:buSzTx/>
                        <a:buFontTx/>
                        <a:buNone/>
                        <a:tabLst/>
                      </a:pPr>
                      <a:r>
                        <a:rPr kumimoji="1" lang="en-US" altLang="zh-TW" sz="800" b="0" i="0" u="none" strike="noStrike" cap="none" normalizeH="0" baseline="0" smtClean="0">
                          <a:ln>
                            <a:noFill/>
                          </a:ln>
                          <a:solidFill>
                            <a:schemeClr val="tx1"/>
                          </a:solidFill>
                          <a:effectLst/>
                          <a:latin typeface="Dotum" pitchFamily="34" charset="-127"/>
                          <a:ea typeface="Dotum" pitchFamily="34" charset="-127"/>
                        </a:rPr>
                        <a:t>4</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61647038"/>
                  </a:ext>
                </a:extLst>
              </a:tr>
              <a:tr h="213350">
                <a:tc>
                  <a:txBody>
                    <a:bodyPr/>
                    <a:lstStyle>
                      <a:lvl1pPr marL="342900" indent="-342900"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342900" marR="0" lvl="0" indent="-342900" algn="ctr" defTabSz="914400" rtl="0" eaLnBrk="1" fontAlgn="t" latinLnBrk="0" hangingPunct="1">
                        <a:lnSpc>
                          <a:spcPct val="100000"/>
                        </a:lnSpc>
                        <a:spcBef>
                          <a:spcPct val="0"/>
                        </a:spcBef>
                        <a:spcAft>
                          <a:spcPct val="0"/>
                        </a:spcAft>
                        <a:buClrTx/>
                        <a:buSzTx/>
                        <a:buFontTx/>
                        <a:buNone/>
                        <a:tabLst/>
                      </a:pPr>
                      <a:r>
                        <a:rPr kumimoji="1" lang="en-US" altLang="zh-TW" sz="800" b="0" i="0" u="none" strike="noStrike" cap="none" normalizeH="0" baseline="0" smtClean="0">
                          <a:ln>
                            <a:noFill/>
                          </a:ln>
                          <a:solidFill>
                            <a:schemeClr val="tx1"/>
                          </a:solidFill>
                          <a:effectLst/>
                          <a:latin typeface="Dotum" pitchFamily="34" charset="-127"/>
                          <a:ea typeface="Dotum" pitchFamily="34" charset="-127"/>
                        </a:rPr>
                        <a:t>2</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660331559"/>
                  </a:ext>
                </a:extLst>
              </a:tr>
              <a:tr h="213350">
                <a:tc>
                  <a:txBody>
                    <a:bodyPr/>
                    <a:lstStyle>
                      <a:lvl1pPr marL="342900" indent="-342900"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342900" marR="0" lvl="0" indent="-342900" algn="ctr" defTabSz="914400" rtl="0" eaLnBrk="1" fontAlgn="t" latinLnBrk="0" hangingPunct="1">
                        <a:lnSpc>
                          <a:spcPct val="100000"/>
                        </a:lnSpc>
                        <a:spcBef>
                          <a:spcPct val="0"/>
                        </a:spcBef>
                        <a:spcAft>
                          <a:spcPct val="0"/>
                        </a:spcAft>
                        <a:buClrTx/>
                        <a:buSzTx/>
                        <a:buFontTx/>
                        <a:buNone/>
                        <a:tabLst/>
                      </a:pPr>
                      <a:r>
                        <a:rPr kumimoji="1" lang="en-US" altLang="zh-TW" sz="800" b="0" i="0" u="none" strike="noStrike" cap="none" normalizeH="0" baseline="0" smtClean="0">
                          <a:ln>
                            <a:noFill/>
                          </a:ln>
                          <a:solidFill>
                            <a:schemeClr val="tx1"/>
                          </a:solidFill>
                          <a:effectLst/>
                          <a:latin typeface="Dotum" pitchFamily="34" charset="-127"/>
                          <a:ea typeface="Dotum" pitchFamily="34" charset="-127"/>
                        </a:rPr>
                        <a:t>3</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77281072"/>
                  </a:ext>
                </a:extLst>
              </a:tr>
              <a:tr h="214290">
                <a:tc>
                  <a:txBody>
                    <a:bodyPr/>
                    <a:lstStyle>
                      <a:lvl1pPr marL="342900" indent="-342900"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342900" marR="0" lvl="0" indent="-342900" algn="ctr" defTabSz="914400" rtl="0" eaLnBrk="1" fontAlgn="t" latinLnBrk="0" hangingPunct="1">
                        <a:lnSpc>
                          <a:spcPct val="100000"/>
                        </a:lnSpc>
                        <a:spcBef>
                          <a:spcPct val="0"/>
                        </a:spcBef>
                        <a:spcAft>
                          <a:spcPct val="0"/>
                        </a:spcAft>
                        <a:buClrTx/>
                        <a:buSzTx/>
                        <a:buFontTx/>
                        <a:buNone/>
                        <a:tabLst/>
                      </a:pPr>
                      <a:r>
                        <a:rPr kumimoji="1" lang="en-US" altLang="zh-TW" sz="800" b="0" i="0" u="none" strike="noStrike" cap="none" normalizeH="0" baseline="0" smtClean="0">
                          <a:ln>
                            <a:noFill/>
                          </a:ln>
                          <a:solidFill>
                            <a:schemeClr val="tx1"/>
                          </a:solidFill>
                          <a:effectLst/>
                          <a:latin typeface="Dotum" pitchFamily="34" charset="-127"/>
                          <a:ea typeface="Dotum" pitchFamily="34" charset="-127"/>
                        </a:rPr>
                        <a:t>5</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32513425"/>
                  </a:ext>
                </a:extLst>
              </a:tr>
              <a:tr h="213350">
                <a:tc>
                  <a:txBody>
                    <a:bodyPr/>
                    <a:lstStyle>
                      <a:lvl1pPr marL="342900" indent="-342900"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342900" marR="0" lvl="0" indent="-342900" algn="ctr" defTabSz="914400" rtl="0" eaLnBrk="1" fontAlgn="t" latinLnBrk="0" hangingPunct="1">
                        <a:lnSpc>
                          <a:spcPct val="100000"/>
                        </a:lnSpc>
                        <a:spcBef>
                          <a:spcPct val="0"/>
                        </a:spcBef>
                        <a:spcAft>
                          <a:spcPct val="0"/>
                        </a:spcAft>
                        <a:buClrTx/>
                        <a:buSzTx/>
                        <a:buFontTx/>
                        <a:buNone/>
                        <a:tabLst/>
                      </a:pPr>
                      <a:r>
                        <a:rPr kumimoji="1" lang="en-US" altLang="zh-TW" sz="800" b="0" i="0" u="none" strike="noStrike" cap="none" normalizeH="0" baseline="0" smtClean="0">
                          <a:ln>
                            <a:noFill/>
                          </a:ln>
                          <a:solidFill>
                            <a:schemeClr val="tx1"/>
                          </a:solidFill>
                          <a:effectLst/>
                          <a:latin typeface="Dotum" pitchFamily="34" charset="-127"/>
                          <a:ea typeface="Dotum" pitchFamily="34" charset="-127"/>
                        </a:rPr>
                        <a:t>4</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59030847"/>
                  </a:ext>
                </a:extLst>
              </a:tr>
              <a:tr h="214290">
                <a:tc>
                  <a:txBody>
                    <a:bodyPr/>
                    <a:lstStyle>
                      <a:lvl1pPr marL="342900" indent="-342900"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342900" marR="0" lvl="0" indent="-342900" algn="ctr" defTabSz="914400" rtl="0" eaLnBrk="1" fontAlgn="t" latinLnBrk="0" hangingPunct="1">
                        <a:lnSpc>
                          <a:spcPct val="100000"/>
                        </a:lnSpc>
                        <a:spcBef>
                          <a:spcPct val="0"/>
                        </a:spcBef>
                        <a:spcAft>
                          <a:spcPct val="0"/>
                        </a:spcAft>
                        <a:buClrTx/>
                        <a:buSzTx/>
                        <a:buFontTx/>
                        <a:buNone/>
                        <a:tabLst/>
                      </a:pPr>
                      <a:r>
                        <a:rPr kumimoji="1" lang="en-US" altLang="zh-TW" sz="800" b="0" i="0" u="none" strike="noStrike" cap="none" normalizeH="0" baseline="0" smtClean="0">
                          <a:ln>
                            <a:noFill/>
                          </a:ln>
                          <a:solidFill>
                            <a:schemeClr val="tx1"/>
                          </a:solidFill>
                          <a:effectLst/>
                          <a:latin typeface="Dotum" pitchFamily="34" charset="-127"/>
                          <a:ea typeface="Dotum" pitchFamily="34" charset="-127"/>
                        </a:rPr>
                        <a:t>2</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7001569"/>
                  </a:ext>
                </a:extLst>
              </a:tr>
              <a:tr h="213350">
                <a:tc>
                  <a:txBody>
                    <a:bodyPr/>
                    <a:lstStyle>
                      <a:lvl1pPr marL="342900" indent="-342900"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342900" marR="0" lvl="0" indent="-342900" algn="ctr" defTabSz="914400" rtl="0" eaLnBrk="1" fontAlgn="t" latinLnBrk="0" hangingPunct="1">
                        <a:lnSpc>
                          <a:spcPct val="100000"/>
                        </a:lnSpc>
                        <a:spcBef>
                          <a:spcPct val="0"/>
                        </a:spcBef>
                        <a:spcAft>
                          <a:spcPct val="0"/>
                        </a:spcAft>
                        <a:buClrTx/>
                        <a:buSzTx/>
                        <a:buFontTx/>
                        <a:buNone/>
                        <a:tabLst/>
                      </a:pPr>
                      <a:r>
                        <a:rPr kumimoji="1" lang="en-US" altLang="zh-TW" sz="800" b="0" i="0" u="none" strike="noStrike" cap="none" normalizeH="0" baseline="0" smtClean="0">
                          <a:ln>
                            <a:noFill/>
                          </a:ln>
                          <a:solidFill>
                            <a:schemeClr val="tx1"/>
                          </a:solidFill>
                          <a:effectLst/>
                          <a:latin typeface="Dotum" pitchFamily="34" charset="-127"/>
                          <a:ea typeface="Dotum" pitchFamily="34" charset="-127"/>
                        </a:rPr>
                        <a:t>1</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23600445"/>
                  </a:ext>
                </a:extLst>
              </a:tr>
              <a:tr h="213350">
                <a:tc>
                  <a:txBody>
                    <a:bodyPr/>
                    <a:lstStyle>
                      <a:lvl1pPr marL="342900" indent="-342900"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342900" marR="0" lvl="0" indent="-342900" algn="ctr" defTabSz="914400" rtl="0" eaLnBrk="1" fontAlgn="t" latinLnBrk="0" hangingPunct="1">
                        <a:lnSpc>
                          <a:spcPct val="100000"/>
                        </a:lnSpc>
                        <a:spcBef>
                          <a:spcPct val="0"/>
                        </a:spcBef>
                        <a:spcAft>
                          <a:spcPct val="0"/>
                        </a:spcAft>
                        <a:buClrTx/>
                        <a:buSzTx/>
                        <a:buFontTx/>
                        <a:buNone/>
                        <a:tabLst/>
                      </a:pPr>
                      <a:r>
                        <a:rPr kumimoji="1" lang="en-US" altLang="zh-TW" sz="800" b="0" i="0" u="none" strike="noStrike" cap="none" normalizeH="0" baseline="0" smtClean="0">
                          <a:ln>
                            <a:noFill/>
                          </a:ln>
                          <a:solidFill>
                            <a:schemeClr val="tx1"/>
                          </a:solidFill>
                          <a:effectLst/>
                          <a:latin typeface="Dotum" pitchFamily="34" charset="-127"/>
                          <a:ea typeface="Dotum" pitchFamily="34" charset="-127"/>
                        </a:rPr>
                        <a:t>1</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86011"/>
                  </a:ext>
                </a:extLst>
              </a:tr>
              <a:tr h="214290">
                <a:tc>
                  <a:txBody>
                    <a:bodyPr/>
                    <a:lstStyle>
                      <a:lvl1pPr marL="342900" indent="-342900"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342900" marR="0" lvl="0" indent="-342900" algn="ctr" defTabSz="914400" rtl="0" eaLnBrk="1" fontAlgn="t" latinLnBrk="0" hangingPunct="1">
                        <a:lnSpc>
                          <a:spcPct val="100000"/>
                        </a:lnSpc>
                        <a:spcBef>
                          <a:spcPct val="0"/>
                        </a:spcBef>
                        <a:spcAft>
                          <a:spcPct val="0"/>
                        </a:spcAft>
                        <a:buClrTx/>
                        <a:buSzTx/>
                        <a:buFontTx/>
                        <a:buNone/>
                        <a:tabLst/>
                      </a:pPr>
                      <a:r>
                        <a:rPr kumimoji="1" lang="en-US" altLang="zh-TW" sz="800" b="0" i="0" u="none" strike="noStrike" cap="none" normalizeH="0" baseline="0" smtClean="0">
                          <a:ln>
                            <a:noFill/>
                          </a:ln>
                          <a:solidFill>
                            <a:schemeClr val="tx1"/>
                          </a:solidFill>
                          <a:effectLst/>
                          <a:latin typeface="Dotum" pitchFamily="34" charset="-127"/>
                          <a:ea typeface="Dotum" pitchFamily="34" charset="-127"/>
                        </a:rPr>
                        <a:t>5</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37828612"/>
                  </a:ext>
                </a:extLst>
              </a:tr>
              <a:tr h="213350">
                <a:tc>
                  <a:txBody>
                    <a:bodyPr/>
                    <a:lstStyle>
                      <a:lvl1pPr marL="342900" indent="-342900"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342900" marR="0" lvl="0" indent="-342900" algn="ctr" defTabSz="914400" rtl="0" eaLnBrk="1" fontAlgn="t" latinLnBrk="0" hangingPunct="1">
                        <a:lnSpc>
                          <a:spcPct val="100000"/>
                        </a:lnSpc>
                        <a:spcBef>
                          <a:spcPct val="0"/>
                        </a:spcBef>
                        <a:spcAft>
                          <a:spcPct val="0"/>
                        </a:spcAft>
                        <a:buClrTx/>
                        <a:buSzTx/>
                        <a:buFontTx/>
                        <a:buNone/>
                        <a:tabLst/>
                      </a:pPr>
                      <a:r>
                        <a:rPr kumimoji="1" lang="en-US" altLang="zh-TW" sz="800" b="0" i="0" u="none" strike="noStrike" cap="none" normalizeH="0" baseline="0" smtClean="0">
                          <a:ln>
                            <a:noFill/>
                          </a:ln>
                          <a:solidFill>
                            <a:schemeClr val="tx1"/>
                          </a:solidFill>
                          <a:effectLst/>
                          <a:latin typeface="Dotum" pitchFamily="34" charset="-127"/>
                          <a:ea typeface="Dotum" pitchFamily="34" charset="-127"/>
                        </a:rPr>
                        <a:t>1</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45444938"/>
                  </a:ext>
                </a:extLst>
              </a:tr>
              <a:tr h="214290">
                <a:tc>
                  <a:txBody>
                    <a:bodyPr/>
                    <a:lstStyle>
                      <a:lvl1pPr marL="342900" indent="-342900"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342900" marR="0" lvl="0" indent="-342900" algn="ctr" defTabSz="914400" rtl="0" eaLnBrk="1" fontAlgn="t" latinLnBrk="0" hangingPunct="1">
                        <a:lnSpc>
                          <a:spcPct val="100000"/>
                        </a:lnSpc>
                        <a:spcBef>
                          <a:spcPct val="0"/>
                        </a:spcBef>
                        <a:spcAft>
                          <a:spcPct val="0"/>
                        </a:spcAft>
                        <a:buClrTx/>
                        <a:buSzTx/>
                        <a:buFontTx/>
                        <a:buNone/>
                        <a:tabLst/>
                      </a:pPr>
                      <a:r>
                        <a:rPr kumimoji="1" lang="en-US" altLang="zh-TW" sz="800" b="0" i="0" u="none" strike="noStrike" cap="none" normalizeH="0" baseline="0" smtClean="0">
                          <a:ln>
                            <a:noFill/>
                          </a:ln>
                          <a:solidFill>
                            <a:schemeClr val="tx1"/>
                          </a:solidFill>
                          <a:effectLst/>
                          <a:latin typeface="Dotum" pitchFamily="34" charset="-127"/>
                          <a:ea typeface="Dotum" pitchFamily="34" charset="-127"/>
                        </a:rPr>
                        <a:t>4</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8393678"/>
                  </a:ext>
                </a:extLst>
              </a:tr>
              <a:tr h="213350">
                <a:tc>
                  <a:txBody>
                    <a:bodyPr/>
                    <a:lstStyle>
                      <a:lvl1pPr marL="342900" indent="-342900"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342900" marR="0" lvl="0" indent="-342900" algn="ctr" defTabSz="914400" rtl="0" eaLnBrk="1" fontAlgn="t" latinLnBrk="0" hangingPunct="1">
                        <a:lnSpc>
                          <a:spcPct val="100000"/>
                        </a:lnSpc>
                        <a:spcBef>
                          <a:spcPct val="0"/>
                        </a:spcBef>
                        <a:spcAft>
                          <a:spcPct val="0"/>
                        </a:spcAft>
                        <a:buClrTx/>
                        <a:buSzTx/>
                        <a:buFontTx/>
                        <a:buNone/>
                        <a:tabLst/>
                      </a:pPr>
                      <a:r>
                        <a:rPr kumimoji="1" lang="en-US" altLang="zh-TW" sz="800" b="0" i="0" u="none" strike="noStrike" cap="none" normalizeH="0" baseline="0" smtClean="0">
                          <a:ln>
                            <a:noFill/>
                          </a:ln>
                          <a:solidFill>
                            <a:schemeClr val="tx1"/>
                          </a:solidFill>
                          <a:effectLst/>
                          <a:latin typeface="Dotum" pitchFamily="34" charset="-127"/>
                          <a:ea typeface="Dotum" pitchFamily="34" charset="-127"/>
                        </a:rPr>
                        <a:t>2</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46647358"/>
                  </a:ext>
                </a:extLst>
              </a:tr>
              <a:tr h="213350">
                <a:tc>
                  <a:txBody>
                    <a:bodyPr/>
                    <a:lstStyle>
                      <a:lvl1pPr marL="342900" indent="-342900"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342900" marR="0" lvl="0" indent="-342900" algn="ctr" defTabSz="914400" rtl="0" eaLnBrk="1" fontAlgn="t" latinLnBrk="0" hangingPunct="1">
                        <a:lnSpc>
                          <a:spcPct val="100000"/>
                        </a:lnSpc>
                        <a:spcBef>
                          <a:spcPct val="0"/>
                        </a:spcBef>
                        <a:spcAft>
                          <a:spcPct val="0"/>
                        </a:spcAft>
                        <a:buClrTx/>
                        <a:buSzTx/>
                        <a:buFontTx/>
                        <a:buNone/>
                        <a:tabLst/>
                      </a:pPr>
                      <a:r>
                        <a:rPr kumimoji="1" lang="en-US" altLang="zh-TW" sz="800" b="0" i="0" u="none" strike="noStrike" cap="none" normalizeH="0" baseline="0" smtClean="0">
                          <a:ln>
                            <a:noFill/>
                          </a:ln>
                          <a:solidFill>
                            <a:schemeClr val="tx1"/>
                          </a:solidFill>
                          <a:effectLst/>
                          <a:latin typeface="Dotum" pitchFamily="34" charset="-127"/>
                          <a:ea typeface="Dotum" pitchFamily="34" charset="-127"/>
                        </a:rPr>
                        <a:t>3</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912827825"/>
                  </a:ext>
                </a:extLst>
              </a:tr>
              <a:tr h="214290">
                <a:tc>
                  <a:txBody>
                    <a:bodyPr/>
                    <a:lstStyle>
                      <a:lvl1pPr marL="342900" indent="-342900"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342900" marR="0" lvl="0" indent="-342900" algn="ctr" defTabSz="914400" rtl="0" eaLnBrk="1" fontAlgn="t" latinLnBrk="0" hangingPunct="1">
                        <a:lnSpc>
                          <a:spcPct val="100000"/>
                        </a:lnSpc>
                        <a:spcBef>
                          <a:spcPct val="0"/>
                        </a:spcBef>
                        <a:spcAft>
                          <a:spcPct val="0"/>
                        </a:spcAft>
                        <a:buClrTx/>
                        <a:buSzTx/>
                        <a:buFontTx/>
                        <a:buNone/>
                        <a:tabLst/>
                      </a:pPr>
                      <a:r>
                        <a:rPr kumimoji="1" lang="en-US" altLang="zh-TW" sz="800" b="0" i="0" u="none" strike="noStrike" cap="none" normalizeH="0" baseline="0" smtClean="0">
                          <a:ln>
                            <a:noFill/>
                          </a:ln>
                          <a:solidFill>
                            <a:schemeClr val="tx1"/>
                          </a:solidFill>
                          <a:effectLst/>
                          <a:latin typeface="Dotum" pitchFamily="34" charset="-127"/>
                          <a:ea typeface="Dotum" pitchFamily="34" charset="-127"/>
                        </a:rPr>
                        <a:t>5</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98961279"/>
                  </a:ext>
                </a:extLst>
              </a:tr>
              <a:tr h="213350">
                <a:tc>
                  <a:txBody>
                    <a:bodyPr/>
                    <a:lstStyle>
                      <a:lvl1pPr marL="342900" indent="-342900"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342900" marR="0" lvl="0" indent="-342900" algn="ctr" defTabSz="914400" rtl="0" eaLnBrk="1" fontAlgn="t" latinLnBrk="0" hangingPunct="1">
                        <a:lnSpc>
                          <a:spcPct val="100000"/>
                        </a:lnSpc>
                        <a:spcBef>
                          <a:spcPct val="0"/>
                        </a:spcBef>
                        <a:spcAft>
                          <a:spcPct val="0"/>
                        </a:spcAft>
                        <a:buClrTx/>
                        <a:buSzTx/>
                        <a:buFontTx/>
                        <a:buNone/>
                        <a:tabLst/>
                      </a:pPr>
                      <a:r>
                        <a:rPr kumimoji="1" lang="en-US" altLang="zh-TW" sz="800" b="0" i="0" u="none" strike="noStrike" cap="none" normalizeH="0" baseline="0" smtClean="0">
                          <a:ln>
                            <a:noFill/>
                          </a:ln>
                          <a:solidFill>
                            <a:schemeClr val="tx1"/>
                          </a:solidFill>
                          <a:effectLst/>
                          <a:latin typeface="Dotum" pitchFamily="34" charset="-127"/>
                          <a:ea typeface="Dotum" pitchFamily="34" charset="-127"/>
                        </a:rPr>
                        <a:t>4</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20726701"/>
                  </a:ext>
                </a:extLst>
              </a:tr>
              <a:tr h="214290">
                <a:tc>
                  <a:txBody>
                    <a:bodyPr/>
                    <a:lstStyle>
                      <a:lvl1pPr marL="342900" indent="-342900"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342900" marR="0" lvl="0" indent="-342900" algn="ctr" defTabSz="914400" rtl="0" eaLnBrk="1" fontAlgn="t" latinLnBrk="0" hangingPunct="1">
                        <a:lnSpc>
                          <a:spcPct val="100000"/>
                        </a:lnSpc>
                        <a:spcBef>
                          <a:spcPct val="0"/>
                        </a:spcBef>
                        <a:spcAft>
                          <a:spcPct val="0"/>
                        </a:spcAft>
                        <a:buClrTx/>
                        <a:buSzTx/>
                        <a:buFontTx/>
                        <a:buNone/>
                        <a:tabLst/>
                      </a:pPr>
                      <a:r>
                        <a:rPr kumimoji="1" lang="en-US" altLang="zh-TW" sz="800" b="0" i="0" u="none" strike="noStrike" cap="none" normalizeH="0" baseline="0" smtClean="0">
                          <a:ln>
                            <a:noFill/>
                          </a:ln>
                          <a:solidFill>
                            <a:schemeClr val="tx1"/>
                          </a:solidFill>
                          <a:effectLst/>
                          <a:latin typeface="Dotum" pitchFamily="34" charset="-127"/>
                          <a:ea typeface="Dotum" pitchFamily="34" charset="-127"/>
                        </a:rPr>
                        <a:t>2</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73993592"/>
                  </a:ext>
                </a:extLst>
              </a:tr>
              <a:tr h="213350">
                <a:tc>
                  <a:txBody>
                    <a:bodyPr/>
                    <a:lstStyle>
                      <a:lvl1pPr marL="342900" indent="-342900"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342900" marR="0" lvl="0" indent="-342900" algn="ctr" defTabSz="914400" rtl="0" eaLnBrk="1" fontAlgn="t" latinLnBrk="0" hangingPunct="1">
                        <a:lnSpc>
                          <a:spcPct val="100000"/>
                        </a:lnSpc>
                        <a:spcBef>
                          <a:spcPct val="0"/>
                        </a:spcBef>
                        <a:spcAft>
                          <a:spcPct val="0"/>
                        </a:spcAft>
                        <a:buClrTx/>
                        <a:buSzTx/>
                        <a:buFontTx/>
                        <a:buNone/>
                        <a:tabLst/>
                      </a:pPr>
                      <a:r>
                        <a:rPr kumimoji="1" lang="en-US" altLang="zh-TW" sz="800" b="0" i="0" u="none" strike="noStrike" cap="none" normalizeH="0" baseline="0" smtClean="0">
                          <a:ln>
                            <a:noFill/>
                          </a:ln>
                          <a:solidFill>
                            <a:schemeClr val="tx1"/>
                          </a:solidFill>
                          <a:effectLst/>
                          <a:latin typeface="Dotum" pitchFamily="34" charset="-127"/>
                          <a:ea typeface="Dotum" pitchFamily="34" charset="-127"/>
                        </a:rPr>
                        <a:t>1</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72985706"/>
                  </a:ext>
                </a:extLst>
              </a:tr>
              <a:tr h="213350">
                <a:tc>
                  <a:txBody>
                    <a:bodyPr/>
                    <a:lstStyle>
                      <a:lvl1pPr marL="342900" indent="-342900"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defRPr>
                      </a:lvl9pPr>
                    </a:lstStyle>
                    <a:p>
                      <a:pPr marL="342900" marR="0" lvl="0" indent="-342900" algn="ctr" defTabSz="914400" rtl="0" eaLnBrk="1" fontAlgn="t" latinLnBrk="0" hangingPunct="1">
                        <a:lnSpc>
                          <a:spcPct val="100000"/>
                        </a:lnSpc>
                        <a:spcBef>
                          <a:spcPct val="0"/>
                        </a:spcBef>
                        <a:spcAft>
                          <a:spcPct val="0"/>
                        </a:spcAft>
                        <a:buClrTx/>
                        <a:buSzTx/>
                        <a:buFontTx/>
                        <a:buNone/>
                        <a:tabLst/>
                      </a:pPr>
                      <a:r>
                        <a:rPr kumimoji="1" lang="en-US" altLang="zh-TW" sz="800" b="0" i="0" u="none" strike="noStrike" cap="none" normalizeH="0" baseline="0" smtClean="0">
                          <a:ln>
                            <a:noFill/>
                          </a:ln>
                          <a:solidFill>
                            <a:schemeClr val="tx1"/>
                          </a:solidFill>
                          <a:effectLst/>
                          <a:latin typeface="Dotum" pitchFamily="34" charset="-127"/>
                          <a:ea typeface="Dotum" pitchFamily="34" charset="-127"/>
                        </a:rPr>
                        <a:t>1</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43868846"/>
                  </a:ext>
                </a:extLst>
              </a:tr>
            </a:tbl>
          </a:graphicData>
        </a:graphic>
      </p:graphicFrame>
      <p:graphicFrame>
        <p:nvGraphicFramePr>
          <p:cNvPr id="101426" name="Object 50"/>
          <p:cNvGraphicFramePr>
            <a:graphicFrameLocks noGrp="1" noChangeAspect="1"/>
          </p:cNvGraphicFramePr>
          <p:nvPr>
            <p:ph sz="half" idx="2"/>
          </p:nvPr>
        </p:nvGraphicFramePr>
        <p:xfrm>
          <a:off x="1871663" y="3159125"/>
          <a:ext cx="6205537" cy="3141663"/>
        </p:xfrm>
        <a:graphic>
          <a:graphicData uri="http://schemas.openxmlformats.org/presentationml/2006/ole">
            <mc:AlternateContent xmlns:mc="http://schemas.openxmlformats.org/markup-compatibility/2006">
              <mc:Choice xmlns:v="urn:schemas-microsoft-com:vml" Requires="v">
                <p:oleObj spid="_x0000_s102528" name="Chart" r:id="rId4" imgW="4629302" imgH="2343302" progId="Excel.Sheet.8">
                  <p:embed/>
                </p:oleObj>
              </mc:Choice>
              <mc:Fallback>
                <p:oleObj name="Chart" r:id="rId4" imgW="4629302" imgH="2343302" progId="Excel.Sheet.8">
                  <p:embed/>
                  <p:pic>
                    <p:nvPicPr>
                      <p:cNvPr id="101426" name="Object 5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71663" y="3159125"/>
                        <a:ext cx="6205537" cy="3141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1427" name="Text Box 61"/>
          <p:cNvSpPr txBox="1">
            <a:spLocks noChangeArrowheads="1"/>
          </p:cNvSpPr>
          <p:nvPr/>
        </p:nvSpPr>
        <p:spPr bwMode="auto">
          <a:xfrm>
            <a:off x="1331913" y="1628775"/>
            <a:ext cx="7380287"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eaLnBrk="1" hangingPunct="1">
              <a:spcBef>
                <a:spcPct val="0"/>
              </a:spcBef>
              <a:buClrTx/>
              <a:buSzTx/>
              <a:buFontTx/>
              <a:buNone/>
            </a:pPr>
            <a:r>
              <a:rPr lang="en-US" altLang="zh-TW" sz="2000" b="1"/>
              <a:t>“Name of the product” is a factor affecting your purchase. </a:t>
            </a:r>
          </a:p>
          <a:p>
            <a:pPr eaLnBrk="1" hangingPunct="1">
              <a:spcBef>
                <a:spcPct val="0"/>
              </a:spcBef>
              <a:buClrTx/>
              <a:buSzTx/>
              <a:buFontTx/>
              <a:buNone/>
            </a:pPr>
            <a:r>
              <a:rPr lang="en-US" altLang="zh-TW" sz="2000" b="1"/>
              <a:t>Do you agree?</a:t>
            </a:r>
          </a:p>
          <a:p>
            <a:pPr eaLnBrk="1" hangingPunct="1">
              <a:spcBef>
                <a:spcPct val="0"/>
              </a:spcBef>
              <a:buClrTx/>
              <a:buSzTx/>
              <a:buFontTx/>
              <a:buNone/>
            </a:pPr>
            <a:r>
              <a:rPr lang="en-US" altLang="zh-TW" sz="2000" b="1"/>
              <a:t>1-Strongly disagree; 2-Disagree; 3-Neutral; 4- Agree; 5-Strongly agree</a:t>
            </a:r>
            <a:endParaRPr lang="zh-TW" altLang="en-US" sz="2000" b="1"/>
          </a:p>
        </p:txBody>
      </p:sp>
    </p:spTree>
    <p:extLst>
      <p:ext uri="{BB962C8B-B14F-4D97-AF65-F5344CB8AC3E}">
        <p14:creationId xmlns:p14="http://schemas.microsoft.com/office/powerpoint/2010/main" val="362483987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Footer Placeholder 5"/>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spcBef>
                <a:spcPct val="0"/>
              </a:spcBef>
              <a:buClrTx/>
              <a:buSzTx/>
              <a:buFontTx/>
              <a:buNone/>
            </a:pPr>
            <a:endParaRPr kumimoji="0" lang="en-US" altLang="zh-TW" sz="1200" smtClean="0"/>
          </a:p>
          <a:p>
            <a:pPr>
              <a:spcBef>
                <a:spcPct val="0"/>
              </a:spcBef>
              <a:buClrTx/>
              <a:buSzTx/>
              <a:buFontTx/>
              <a:buNone/>
            </a:pPr>
            <a:fld id="{6D571288-0DA3-44A8-BC51-6BDA315E4771}" type="slidenum">
              <a:rPr kumimoji="0" lang="en-US" altLang="zh-TW" sz="1200" smtClean="0"/>
              <a:pPr>
                <a:spcBef>
                  <a:spcPct val="0"/>
                </a:spcBef>
                <a:buClrTx/>
                <a:buSzTx/>
                <a:buFontTx/>
                <a:buNone/>
              </a:pPr>
              <a:t>39</a:t>
            </a:fld>
            <a:endParaRPr kumimoji="0" lang="en-US" altLang="zh-TW" sz="1200" smtClean="0"/>
          </a:p>
        </p:txBody>
      </p:sp>
      <p:sp>
        <p:nvSpPr>
          <p:cNvPr id="103427" name="Rectangle 12"/>
          <p:cNvSpPr>
            <a:spLocks noGrp="1" noChangeArrowheads="1"/>
          </p:cNvSpPr>
          <p:nvPr>
            <p:ph type="title" idx="4294967295"/>
          </p:nvPr>
        </p:nvSpPr>
        <p:spPr>
          <a:xfrm>
            <a:off x="458788" y="595313"/>
            <a:ext cx="7543800" cy="1295400"/>
          </a:xfrm>
        </p:spPr>
        <p:txBody>
          <a:bodyPr/>
          <a:lstStyle/>
          <a:p>
            <a:r>
              <a:rPr lang="en-US" altLang="zh-TW" sz="3600" dirty="0" smtClean="0">
                <a:solidFill>
                  <a:schemeClr val="tx1"/>
                </a:solidFill>
                <a:latin typeface="Arial" panose="020B0604020202020204" pitchFamily="34" charset="0"/>
                <a:ea typeface="新細明體" panose="02020500000000000000" pitchFamily="18" charset="-120"/>
              </a:rPr>
              <a:t>Extended Learning Activity</a:t>
            </a:r>
            <a:r>
              <a:rPr lang="zh-TW" altLang="en-US" sz="3600" dirty="0" smtClean="0">
                <a:solidFill>
                  <a:schemeClr val="tx1"/>
                </a:solidFill>
                <a:latin typeface="Arial" panose="020B0604020202020204" pitchFamily="34" charset="0"/>
                <a:ea typeface="新細明體" panose="02020500000000000000" pitchFamily="18" charset="-120"/>
              </a:rPr>
              <a:t> </a:t>
            </a:r>
            <a:r>
              <a:rPr lang="en-US" altLang="zh-TW" sz="3600" dirty="0" smtClean="0">
                <a:solidFill>
                  <a:schemeClr val="tx1"/>
                </a:solidFill>
                <a:latin typeface="Arial" panose="020B0604020202020204" pitchFamily="34" charset="0"/>
                <a:ea typeface="新細明體" panose="02020500000000000000" pitchFamily="18" charset="-120"/>
              </a:rPr>
              <a:t>(2</a:t>
            </a:r>
            <a:r>
              <a:rPr lang="en-US" altLang="zh-CN" sz="3600" dirty="0" smtClean="0">
                <a:solidFill>
                  <a:schemeClr val="tx1"/>
                </a:solidFill>
                <a:latin typeface="Arial" panose="020B0604020202020204" pitchFamily="34" charset="0"/>
                <a:ea typeface="新細明體" panose="02020500000000000000" pitchFamily="18" charset="-120"/>
              </a:rPr>
              <a:t>a</a:t>
            </a:r>
            <a:r>
              <a:rPr lang="en-US" altLang="zh-TW" sz="3600" dirty="0" smtClean="0">
                <a:solidFill>
                  <a:schemeClr val="tx1"/>
                </a:solidFill>
                <a:latin typeface="Arial" panose="020B0604020202020204" pitchFamily="34" charset="0"/>
                <a:ea typeface="新細明體" panose="02020500000000000000" pitchFamily="18" charset="-120"/>
              </a:rPr>
              <a:t>): </a:t>
            </a:r>
            <a:r>
              <a:rPr lang="en-US" altLang="zh-TW" sz="2800" dirty="0" err="1" smtClean="0">
                <a:solidFill>
                  <a:schemeClr val="tx1"/>
                </a:solidFill>
                <a:latin typeface="Arial" panose="020B0604020202020204" pitchFamily="34" charset="0"/>
                <a:ea typeface="新細明體" panose="02020500000000000000" pitchFamily="18" charset="-120"/>
              </a:rPr>
              <a:t>Analyse</a:t>
            </a:r>
            <a:r>
              <a:rPr lang="en-US" altLang="zh-TW" sz="2800" dirty="0" smtClean="0">
                <a:solidFill>
                  <a:schemeClr val="tx1"/>
                </a:solidFill>
                <a:latin typeface="Arial" panose="020B0604020202020204" pitchFamily="34" charset="0"/>
                <a:ea typeface="新細明體" panose="02020500000000000000" pitchFamily="18" charset="-120"/>
              </a:rPr>
              <a:t> Ratings with Percentage distribution based on the following 2 questions</a:t>
            </a:r>
            <a:endParaRPr lang="zh-TW" altLang="en-US" sz="2800" dirty="0" smtClean="0">
              <a:solidFill>
                <a:schemeClr val="tx1"/>
              </a:solidFill>
              <a:latin typeface="Arial" panose="020B0604020202020204" pitchFamily="34" charset="0"/>
              <a:ea typeface="新細明體" panose="02020500000000000000" pitchFamily="18" charset="-120"/>
            </a:endParaRPr>
          </a:p>
        </p:txBody>
      </p:sp>
      <p:graphicFrame>
        <p:nvGraphicFramePr>
          <p:cNvPr id="15" name="Diagram 14"/>
          <p:cNvGraphicFramePr/>
          <p:nvPr>
            <p:extLst>
              <p:ext uri="{D42A27DB-BD31-4B8C-83A1-F6EECF244321}">
                <p14:modId xmlns:p14="http://schemas.microsoft.com/office/powerpoint/2010/main" val="4180848658"/>
              </p:ext>
            </p:extLst>
          </p:nvPr>
        </p:nvGraphicFramePr>
        <p:xfrm>
          <a:off x="500040" y="1890704"/>
          <a:ext cx="8029595" cy="43434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9766165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spcBef>
                <a:spcPct val="0"/>
              </a:spcBef>
              <a:buClrTx/>
              <a:buSzTx/>
              <a:buFontTx/>
              <a:buNone/>
            </a:pPr>
            <a:endParaRPr kumimoji="0" lang="en-US" altLang="zh-TW" sz="1200" smtClean="0"/>
          </a:p>
          <a:p>
            <a:pPr>
              <a:spcBef>
                <a:spcPct val="0"/>
              </a:spcBef>
              <a:buClrTx/>
              <a:buSzTx/>
              <a:buFontTx/>
              <a:buNone/>
            </a:pPr>
            <a:fld id="{CCD57438-1BF1-4466-AA1A-F538A7F8B99E}" type="slidenum">
              <a:rPr kumimoji="0" lang="en-US" altLang="zh-TW" sz="1200" smtClean="0"/>
              <a:pPr>
                <a:spcBef>
                  <a:spcPct val="0"/>
                </a:spcBef>
                <a:buClrTx/>
                <a:buSzTx/>
                <a:buFontTx/>
                <a:buNone/>
              </a:pPr>
              <a:t>4</a:t>
            </a:fld>
            <a:endParaRPr kumimoji="0" lang="en-US" altLang="zh-TW" sz="1200" smtClean="0"/>
          </a:p>
        </p:txBody>
      </p:sp>
      <p:graphicFrame>
        <p:nvGraphicFramePr>
          <p:cNvPr id="7" name="Content Placeholder 6"/>
          <p:cNvGraphicFramePr>
            <a:graphicFrameLocks noGrp="1"/>
          </p:cNvGraphicFramePr>
          <p:nvPr>
            <p:ph idx="1"/>
          </p:nvPr>
        </p:nvGraphicFramePr>
        <p:xfrm>
          <a:off x="3214680" y="3790952"/>
          <a:ext cx="5605448" cy="25114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5364"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90550" y="352425"/>
            <a:ext cx="7105650" cy="333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Footer Placeholder 5"/>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spcBef>
                <a:spcPct val="0"/>
              </a:spcBef>
              <a:buClrTx/>
              <a:buSzTx/>
              <a:buFontTx/>
              <a:buNone/>
            </a:pPr>
            <a:endParaRPr kumimoji="0" lang="en-US" altLang="zh-TW" sz="1200" smtClean="0"/>
          </a:p>
          <a:p>
            <a:pPr>
              <a:spcBef>
                <a:spcPct val="0"/>
              </a:spcBef>
              <a:buClrTx/>
              <a:buSzTx/>
              <a:buFontTx/>
              <a:buNone/>
            </a:pPr>
            <a:fld id="{AA23932F-F9CD-40D8-95B1-31975FF58A36}" type="slidenum">
              <a:rPr kumimoji="0" lang="en-US" altLang="zh-TW" sz="1200" smtClean="0"/>
              <a:pPr>
                <a:spcBef>
                  <a:spcPct val="0"/>
                </a:spcBef>
                <a:buClrTx/>
                <a:buSzTx/>
                <a:buFontTx/>
                <a:buNone/>
              </a:pPr>
              <a:t>40</a:t>
            </a:fld>
            <a:endParaRPr kumimoji="0" lang="en-US" altLang="zh-TW" sz="1200" smtClean="0"/>
          </a:p>
        </p:txBody>
      </p:sp>
      <p:sp>
        <p:nvSpPr>
          <p:cNvPr id="105475" name="Rectangle 12"/>
          <p:cNvSpPr>
            <a:spLocks noGrp="1" noChangeArrowheads="1"/>
          </p:cNvSpPr>
          <p:nvPr>
            <p:ph type="title" idx="4294967295"/>
          </p:nvPr>
        </p:nvSpPr>
        <p:spPr>
          <a:xfrm>
            <a:off x="203200" y="188913"/>
            <a:ext cx="7797800" cy="1295400"/>
          </a:xfrm>
        </p:spPr>
        <p:txBody>
          <a:bodyPr/>
          <a:lstStyle/>
          <a:p>
            <a:r>
              <a:rPr lang="en-US" altLang="zh-TW" dirty="0" smtClean="0">
                <a:solidFill>
                  <a:schemeClr val="tx1"/>
                </a:solidFill>
                <a:latin typeface="Arial" panose="020B0604020202020204" pitchFamily="34" charset="0"/>
                <a:ea typeface="新細明體" panose="02020500000000000000" pitchFamily="18" charset="-120"/>
              </a:rPr>
              <a:t>Extended Learning Activity</a:t>
            </a:r>
            <a:r>
              <a:rPr lang="zh-TW" altLang="en-US" dirty="0" smtClean="0">
                <a:solidFill>
                  <a:schemeClr val="tx1"/>
                </a:solidFill>
                <a:latin typeface="Arial" panose="020B0604020202020204" pitchFamily="34" charset="0"/>
                <a:ea typeface="新細明體" panose="02020500000000000000" pitchFamily="18" charset="-120"/>
              </a:rPr>
              <a:t> </a:t>
            </a:r>
            <a:r>
              <a:rPr lang="en-US" altLang="zh-TW" dirty="0" smtClean="0">
                <a:solidFill>
                  <a:schemeClr val="tx1"/>
                </a:solidFill>
                <a:latin typeface="Arial" panose="020B0604020202020204" pitchFamily="34" charset="0"/>
                <a:ea typeface="新細明體" panose="02020500000000000000" pitchFamily="18" charset="-120"/>
              </a:rPr>
              <a:t>(2</a:t>
            </a:r>
            <a:r>
              <a:rPr lang="en-US" altLang="zh-CN" dirty="0" smtClean="0">
                <a:solidFill>
                  <a:schemeClr val="tx1"/>
                </a:solidFill>
                <a:latin typeface="Arial" panose="020B0604020202020204" pitchFamily="34" charset="0"/>
                <a:ea typeface="新細明體" panose="02020500000000000000" pitchFamily="18" charset="-120"/>
              </a:rPr>
              <a:t>a</a:t>
            </a:r>
            <a:r>
              <a:rPr lang="en-US" altLang="zh-TW" dirty="0" smtClean="0">
                <a:solidFill>
                  <a:schemeClr val="tx1"/>
                </a:solidFill>
                <a:latin typeface="Arial" panose="020B0604020202020204" pitchFamily="34" charset="0"/>
                <a:ea typeface="新細明體" panose="02020500000000000000" pitchFamily="18" charset="-120"/>
              </a:rPr>
              <a:t>): </a:t>
            </a:r>
            <a:r>
              <a:rPr lang="en-US" altLang="zh-TW" sz="2800" dirty="0" err="1" smtClean="0">
                <a:solidFill>
                  <a:schemeClr val="tx1"/>
                </a:solidFill>
                <a:latin typeface="Arial" panose="020B0604020202020204" pitchFamily="34" charset="0"/>
                <a:ea typeface="新細明體" panose="02020500000000000000" pitchFamily="18" charset="-120"/>
              </a:rPr>
              <a:t>Analyse</a:t>
            </a:r>
            <a:r>
              <a:rPr lang="en-US" altLang="zh-TW" sz="2800" dirty="0" smtClean="0">
                <a:solidFill>
                  <a:schemeClr val="tx1"/>
                </a:solidFill>
                <a:latin typeface="Arial" panose="020B0604020202020204" pitchFamily="34" charset="0"/>
                <a:ea typeface="新細明體" panose="02020500000000000000" pitchFamily="18" charset="-120"/>
              </a:rPr>
              <a:t> Ratings with Percentage Distribution</a:t>
            </a:r>
            <a:endParaRPr lang="zh-TW" altLang="en-US" sz="2800" dirty="0" smtClean="0">
              <a:solidFill>
                <a:schemeClr val="tx1"/>
              </a:solidFill>
              <a:latin typeface="Arial" panose="020B0604020202020204" pitchFamily="34" charset="0"/>
              <a:ea typeface="新細明體" panose="02020500000000000000" pitchFamily="18" charset="-120"/>
            </a:endParaRPr>
          </a:p>
        </p:txBody>
      </p:sp>
      <p:graphicFrame>
        <p:nvGraphicFramePr>
          <p:cNvPr id="11" name="Diagram 10"/>
          <p:cNvGraphicFramePr/>
          <p:nvPr>
            <p:extLst>
              <p:ext uri="{D42A27DB-BD31-4B8C-83A1-F6EECF244321}">
                <p14:modId xmlns:p14="http://schemas.microsoft.com/office/powerpoint/2010/main" val="2979617402"/>
              </p:ext>
            </p:extLst>
          </p:nvPr>
        </p:nvGraphicFramePr>
        <p:xfrm>
          <a:off x="203225" y="1800216"/>
          <a:ext cx="8802687" cy="44339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7275412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spcBef>
                <a:spcPct val="0"/>
              </a:spcBef>
              <a:buClrTx/>
              <a:buSzTx/>
              <a:buFontTx/>
              <a:buNone/>
            </a:pPr>
            <a:endParaRPr kumimoji="0" lang="en-US" altLang="zh-TW" sz="1200" smtClean="0"/>
          </a:p>
          <a:p>
            <a:pPr>
              <a:spcBef>
                <a:spcPct val="0"/>
              </a:spcBef>
              <a:buClrTx/>
              <a:buSzTx/>
              <a:buFontTx/>
              <a:buNone/>
            </a:pPr>
            <a:fld id="{ED458CAA-6036-4FB4-95A9-D32867A3BEE3}" type="slidenum">
              <a:rPr kumimoji="0" lang="en-US" altLang="zh-TW" sz="1200" smtClean="0"/>
              <a:pPr>
                <a:spcBef>
                  <a:spcPct val="0"/>
                </a:spcBef>
                <a:buClrTx/>
                <a:buSzTx/>
                <a:buFontTx/>
                <a:buNone/>
              </a:pPr>
              <a:t>41</a:t>
            </a:fld>
            <a:endParaRPr kumimoji="0" lang="en-US" altLang="zh-TW" sz="1200" smtClean="0"/>
          </a:p>
        </p:txBody>
      </p:sp>
      <p:sp>
        <p:nvSpPr>
          <p:cNvPr id="107523" name="Rectangle 58"/>
          <p:cNvSpPr>
            <a:spLocks noGrp="1" noChangeArrowheads="1"/>
          </p:cNvSpPr>
          <p:nvPr>
            <p:ph type="title" idx="4294967295"/>
          </p:nvPr>
        </p:nvSpPr>
        <p:spPr>
          <a:xfrm>
            <a:off x="457200" y="122238"/>
            <a:ext cx="7805738" cy="1295400"/>
          </a:xfrm>
        </p:spPr>
        <p:txBody>
          <a:bodyPr/>
          <a:lstStyle/>
          <a:p>
            <a:r>
              <a:rPr lang="en-US" altLang="zh-TW" dirty="0" smtClean="0">
                <a:solidFill>
                  <a:schemeClr val="tx1"/>
                </a:solidFill>
                <a:latin typeface="Arial" panose="020B0604020202020204" pitchFamily="34" charset="0"/>
                <a:ea typeface="新細明體" panose="02020500000000000000" pitchFamily="18" charset="-120"/>
              </a:rPr>
              <a:t>Extended Learning Activity</a:t>
            </a:r>
            <a:r>
              <a:rPr lang="zh-TW" altLang="en-US" dirty="0" smtClean="0">
                <a:solidFill>
                  <a:schemeClr val="tx1"/>
                </a:solidFill>
                <a:latin typeface="Arial" panose="020B0604020202020204" pitchFamily="34" charset="0"/>
                <a:ea typeface="新細明體" panose="02020500000000000000" pitchFamily="18" charset="-120"/>
              </a:rPr>
              <a:t> </a:t>
            </a:r>
            <a:r>
              <a:rPr lang="en-US" altLang="zh-TW" dirty="0" smtClean="0">
                <a:solidFill>
                  <a:schemeClr val="tx1"/>
                </a:solidFill>
                <a:latin typeface="Arial" panose="020B0604020202020204" pitchFamily="34" charset="0"/>
                <a:ea typeface="新細明體" panose="02020500000000000000" pitchFamily="18" charset="-120"/>
              </a:rPr>
              <a:t>(2</a:t>
            </a:r>
            <a:r>
              <a:rPr lang="en-GB" altLang="zh-TW" dirty="0" smtClean="0">
                <a:solidFill>
                  <a:schemeClr val="tx1"/>
                </a:solidFill>
                <a:latin typeface="Arial" panose="020B0604020202020204" pitchFamily="34" charset="0"/>
                <a:ea typeface="新細明體" panose="02020500000000000000" pitchFamily="18" charset="-120"/>
              </a:rPr>
              <a:t>b</a:t>
            </a:r>
            <a:r>
              <a:rPr lang="en-US" altLang="zh-TW" dirty="0" smtClean="0">
                <a:solidFill>
                  <a:schemeClr val="tx1"/>
                </a:solidFill>
                <a:latin typeface="Arial" panose="020B0604020202020204" pitchFamily="34" charset="0"/>
                <a:ea typeface="新細明體" panose="02020500000000000000" pitchFamily="18" charset="-120"/>
              </a:rPr>
              <a:t>): </a:t>
            </a:r>
            <a:r>
              <a:rPr lang="en-US" altLang="zh-TW" sz="2800" dirty="0" err="1" smtClean="0">
                <a:solidFill>
                  <a:schemeClr val="tx1"/>
                </a:solidFill>
                <a:latin typeface="Arial" panose="020B0604020202020204" pitchFamily="34" charset="0"/>
                <a:ea typeface="新細明體" panose="02020500000000000000" pitchFamily="18" charset="-120"/>
              </a:rPr>
              <a:t>Analyse</a:t>
            </a:r>
            <a:r>
              <a:rPr lang="en-US" altLang="zh-TW" sz="2800" dirty="0" smtClean="0">
                <a:solidFill>
                  <a:schemeClr val="tx1"/>
                </a:solidFill>
                <a:latin typeface="Arial" panose="020B0604020202020204" pitchFamily="34" charset="0"/>
                <a:ea typeface="新細明體" panose="02020500000000000000" pitchFamily="18" charset="-120"/>
              </a:rPr>
              <a:t> Ratings with Averaging</a:t>
            </a:r>
            <a:endParaRPr lang="zh-TW" altLang="en-US" sz="2800" dirty="0" smtClean="0">
              <a:solidFill>
                <a:schemeClr val="tx1"/>
              </a:solidFill>
              <a:latin typeface="Arial" panose="020B0604020202020204" pitchFamily="34" charset="0"/>
              <a:ea typeface="新細明體" panose="02020500000000000000" pitchFamily="18" charset="-120"/>
            </a:endParaRPr>
          </a:p>
        </p:txBody>
      </p:sp>
      <p:graphicFrame>
        <p:nvGraphicFramePr>
          <p:cNvPr id="115773" name="Group 61"/>
          <p:cNvGraphicFramePr>
            <a:graphicFrameLocks noGrp="1"/>
          </p:cNvGraphicFramePr>
          <p:nvPr>
            <p:ph idx="1"/>
          </p:nvPr>
        </p:nvGraphicFramePr>
        <p:xfrm>
          <a:off x="431800" y="1538288"/>
          <a:ext cx="719138" cy="4487861"/>
        </p:xfrm>
        <a:graphic>
          <a:graphicData uri="http://schemas.openxmlformats.org/drawingml/2006/table">
            <a:tbl>
              <a:tblPr/>
              <a:tblGrid>
                <a:gridCol w="719138">
                  <a:extLst>
                    <a:ext uri="{9D8B030D-6E8A-4147-A177-3AD203B41FA5}">
                      <a16:colId xmlns:a16="http://schemas.microsoft.com/office/drawing/2014/main" val="20000"/>
                    </a:ext>
                  </a:extLst>
                </a:gridCol>
              </a:tblGrid>
              <a:tr h="213390">
                <a:tc>
                  <a:txBody>
                    <a:bodyPr/>
                    <a:lstStyle/>
                    <a:p>
                      <a:pPr marL="342900" marR="0" lvl="0" indent="-342900" algn="ctr" defTabSz="914400" rtl="0" eaLnBrk="1" fontAlgn="t" latinLnBrk="0" hangingPunct="1">
                        <a:lnSpc>
                          <a:spcPct val="100000"/>
                        </a:lnSpc>
                        <a:spcBef>
                          <a:spcPct val="0"/>
                        </a:spcBef>
                        <a:spcAft>
                          <a:spcPct val="0"/>
                        </a:spcAft>
                        <a:buClrTx/>
                        <a:buSzTx/>
                        <a:buFontTx/>
                        <a:buNone/>
                        <a:tabLst/>
                      </a:pPr>
                      <a:r>
                        <a:rPr kumimoji="1" lang="en-US" altLang="zh-TW" sz="800" b="0" i="0" u="none" strike="noStrike" cap="none" normalizeH="0" baseline="0" smtClean="0">
                          <a:ln>
                            <a:noFill/>
                          </a:ln>
                          <a:solidFill>
                            <a:schemeClr val="tx1"/>
                          </a:solidFill>
                          <a:effectLst/>
                          <a:latin typeface="Arial" charset="0"/>
                          <a:ea typeface="新細明體" pitchFamily="18" charset="-120"/>
                        </a:rPr>
                        <a:t>Response</a:t>
                      </a:r>
                    </a:p>
                  </a:txBody>
                  <a:tcPr marT="45726" marB="4572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14343">
                <a:tc>
                  <a:txBody>
                    <a:bodyPr/>
                    <a:lstStyle/>
                    <a:p>
                      <a:pPr marL="342900" marR="0" lvl="0" indent="-342900" algn="ctr" defTabSz="914400" rtl="0" eaLnBrk="1" fontAlgn="t" latinLnBrk="0" hangingPunct="1">
                        <a:lnSpc>
                          <a:spcPct val="100000"/>
                        </a:lnSpc>
                        <a:spcBef>
                          <a:spcPct val="0"/>
                        </a:spcBef>
                        <a:spcAft>
                          <a:spcPct val="0"/>
                        </a:spcAft>
                        <a:buClrTx/>
                        <a:buSzTx/>
                        <a:buFontTx/>
                        <a:buNone/>
                        <a:tabLst/>
                      </a:pPr>
                      <a:r>
                        <a:rPr kumimoji="1" lang="en-US" altLang="zh-TW" sz="800" b="0" i="0" u="none" strike="noStrike" cap="none" normalizeH="0" baseline="0" smtClean="0">
                          <a:ln>
                            <a:noFill/>
                          </a:ln>
                          <a:solidFill>
                            <a:schemeClr val="tx1"/>
                          </a:solidFill>
                          <a:effectLst/>
                          <a:latin typeface="新細明體" pitchFamily="18" charset="-120"/>
                          <a:ea typeface="新細明體" pitchFamily="18" charset="-120"/>
                        </a:rPr>
                        <a:t>5</a:t>
                      </a:r>
                      <a:endParaRPr kumimoji="1" lang="en-US" altLang="zh-TW" sz="800" b="0" i="0" u="none" strike="noStrike" cap="none" normalizeH="0" baseline="0" smtClean="0">
                        <a:ln>
                          <a:noFill/>
                        </a:ln>
                        <a:solidFill>
                          <a:schemeClr val="tx1"/>
                        </a:solidFill>
                        <a:effectLst/>
                        <a:latin typeface="Arial" charset="0"/>
                        <a:ea typeface="新細明體" pitchFamily="18" charset="-120"/>
                      </a:endParaRPr>
                    </a:p>
                  </a:txBody>
                  <a:tcPr marT="45726" marB="4572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13390">
                <a:tc>
                  <a:txBody>
                    <a:bodyPr/>
                    <a:lstStyle/>
                    <a:p>
                      <a:pPr marL="342900" marR="0" lvl="0" indent="-342900" algn="ctr" defTabSz="914400" rtl="0" eaLnBrk="1" fontAlgn="t" latinLnBrk="0" hangingPunct="1">
                        <a:lnSpc>
                          <a:spcPct val="100000"/>
                        </a:lnSpc>
                        <a:spcBef>
                          <a:spcPct val="0"/>
                        </a:spcBef>
                        <a:spcAft>
                          <a:spcPct val="0"/>
                        </a:spcAft>
                        <a:buClrTx/>
                        <a:buSzTx/>
                        <a:buFontTx/>
                        <a:buNone/>
                        <a:tabLst/>
                      </a:pPr>
                      <a:r>
                        <a:rPr kumimoji="1" lang="en-US" altLang="zh-TW" sz="800" b="0" i="0" u="none" strike="noStrike" cap="none" normalizeH="0" baseline="0" smtClean="0">
                          <a:ln>
                            <a:noFill/>
                          </a:ln>
                          <a:solidFill>
                            <a:schemeClr val="tx1"/>
                          </a:solidFill>
                          <a:effectLst/>
                          <a:latin typeface="新細明體" pitchFamily="18" charset="-120"/>
                          <a:ea typeface="新細明體" pitchFamily="18" charset="-120"/>
                        </a:rPr>
                        <a:t>1</a:t>
                      </a:r>
                      <a:endParaRPr kumimoji="1" lang="en-US" altLang="zh-TW" sz="800" b="0" i="0" u="none" strike="noStrike" cap="none" normalizeH="0" baseline="0" smtClean="0">
                        <a:ln>
                          <a:noFill/>
                        </a:ln>
                        <a:solidFill>
                          <a:schemeClr val="tx1"/>
                        </a:solidFill>
                        <a:effectLst/>
                        <a:latin typeface="Arial" charset="0"/>
                        <a:ea typeface="新細明體" pitchFamily="18" charset="-120"/>
                      </a:endParaRPr>
                    </a:p>
                  </a:txBody>
                  <a:tcPr marT="45726" marB="4572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14343">
                <a:tc>
                  <a:txBody>
                    <a:bodyPr/>
                    <a:lstStyle/>
                    <a:p>
                      <a:pPr marL="342900" marR="0" lvl="0" indent="-342900" algn="ctr" defTabSz="914400" rtl="0" eaLnBrk="1" fontAlgn="t" latinLnBrk="0" hangingPunct="1">
                        <a:lnSpc>
                          <a:spcPct val="100000"/>
                        </a:lnSpc>
                        <a:spcBef>
                          <a:spcPct val="0"/>
                        </a:spcBef>
                        <a:spcAft>
                          <a:spcPct val="0"/>
                        </a:spcAft>
                        <a:buClrTx/>
                        <a:buSzTx/>
                        <a:buFontTx/>
                        <a:buNone/>
                        <a:tabLst/>
                      </a:pPr>
                      <a:r>
                        <a:rPr kumimoji="1" lang="en-US" altLang="zh-TW" sz="800" b="0" i="0" u="none" strike="noStrike" cap="none" normalizeH="0" baseline="0" smtClean="0">
                          <a:ln>
                            <a:noFill/>
                          </a:ln>
                          <a:solidFill>
                            <a:schemeClr val="tx1"/>
                          </a:solidFill>
                          <a:effectLst/>
                          <a:latin typeface="新細明體" pitchFamily="18" charset="-120"/>
                          <a:ea typeface="新細明體" pitchFamily="18" charset="-120"/>
                        </a:rPr>
                        <a:t>4</a:t>
                      </a:r>
                      <a:endParaRPr kumimoji="1" lang="en-US" altLang="zh-TW" sz="800" b="0" i="0" u="none" strike="noStrike" cap="none" normalizeH="0" baseline="0" smtClean="0">
                        <a:ln>
                          <a:noFill/>
                        </a:ln>
                        <a:solidFill>
                          <a:schemeClr val="tx1"/>
                        </a:solidFill>
                        <a:effectLst/>
                        <a:latin typeface="Arial" charset="0"/>
                        <a:ea typeface="新細明體" pitchFamily="18" charset="-120"/>
                      </a:endParaRPr>
                    </a:p>
                  </a:txBody>
                  <a:tcPr marT="45726" marB="4572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13390">
                <a:tc>
                  <a:txBody>
                    <a:bodyPr/>
                    <a:lstStyle/>
                    <a:p>
                      <a:pPr marL="342900" marR="0" lvl="0" indent="-342900" algn="ctr" defTabSz="914400" rtl="0" eaLnBrk="1" fontAlgn="t" latinLnBrk="0" hangingPunct="1">
                        <a:lnSpc>
                          <a:spcPct val="100000"/>
                        </a:lnSpc>
                        <a:spcBef>
                          <a:spcPct val="0"/>
                        </a:spcBef>
                        <a:spcAft>
                          <a:spcPct val="0"/>
                        </a:spcAft>
                        <a:buClrTx/>
                        <a:buSzTx/>
                        <a:buFontTx/>
                        <a:buNone/>
                        <a:tabLst/>
                      </a:pPr>
                      <a:r>
                        <a:rPr kumimoji="1" lang="en-US" altLang="zh-TW" sz="800" b="0" i="0" u="none" strike="noStrike" cap="none" normalizeH="0" baseline="0" smtClean="0">
                          <a:ln>
                            <a:noFill/>
                          </a:ln>
                          <a:solidFill>
                            <a:schemeClr val="tx1"/>
                          </a:solidFill>
                          <a:effectLst/>
                          <a:latin typeface="新細明體" pitchFamily="18" charset="-120"/>
                          <a:ea typeface="新細明體" pitchFamily="18" charset="-120"/>
                        </a:rPr>
                        <a:t>2</a:t>
                      </a:r>
                      <a:endParaRPr kumimoji="1" lang="en-US" altLang="zh-TW" sz="800" b="0" i="0" u="none" strike="noStrike" cap="none" normalizeH="0" baseline="0" smtClean="0">
                        <a:ln>
                          <a:noFill/>
                        </a:ln>
                        <a:solidFill>
                          <a:schemeClr val="tx1"/>
                        </a:solidFill>
                        <a:effectLst/>
                        <a:latin typeface="Arial" charset="0"/>
                        <a:ea typeface="新細明體" pitchFamily="18" charset="-120"/>
                      </a:endParaRPr>
                    </a:p>
                  </a:txBody>
                  <a:tcPr marT="45726" marB="4572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13390">
                <a:tc>
                  <a:txBody>
                    <a:bodyPr/>
                    <a:lstStyle/>
                    <a:p>
                      <a:pPr marL="342900" marR="0" lvl="0" indent="-342900" algn="ctr" defTabSz="914400" rtl="0" eaLnBrk="1" fontAlgn="t" latinLnBrk="0" hangingPunct="1">
                        <a:lnSpc>
                          <a:spcPct val="100000"/>
                        </a:lnSpc>
                        <a:spcBef>
                          <a:spcPct val="0"/>
                        </a:spcBef>
                        <a:spcAft>
                          <a:spcPct val="0"/>
                        </a:spcAft>
                        <a:buClrTx/>
                        <a:buSzTx/>
                        <a:buFontTx/>
                        <a:buNone/>
                        <a:tabLst/>
                      </a:pPr>
                      <a:r>
                        <a:rPr kumimoji="1" lang="en-US" altLang="zh-TW" sz="800" b="0" i="0" u="none" strike="noStrike" cap="none" normalizeH="0" baseline="0" smtClean="0">
                          <a:ln>
                            <a:noFill/>
                          </a:ln>
                          <a:solidFill>
                            <a:schemeClr val="tx1"/>
                          </a:solidFill>
                          <a:effectLst/>
                          <a:latin typeface="新細明體" pitchFamily="18" charset="-120"/>
                          <a:ea typeface="新細明體" pitchFamily="18" charset="-120"/>
                        </a:rPr>
                        <a:t>3</a:t>
                      </a:r>
                      <a:endParaRPr kumimoji="1" lang="en-US" altLang="zh-TW" sz="800" b="0" i="0" u="none" strike="noStrike" cap="none" normalizeH="0" baseline="0" smtClean="0">
                        <a:ln>
                          <a:noFill/>
                        </a:ln>
                        <a:solidFill>
                          <a:schemeClr val="tx1"/>
                        </a:solidFill>
                        <a:effectLst/>
                        <a:latin typeface="Arial" charset="0"/>
                        <a:ea typeface="新細明體" pitchFamily="18" charset="-120"/>
                      </a:endParaRPr>
                    </a:p>
                  </a:txBody>
                  <a:tcPr marT="45726" marB="4572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14343">
                <a:tc>
                  <a:txBody>
                    <a:bodyPr/>
                    <a:lstStyle/>
                    <a:p>
                      <a:pPr marL="342900" marR="0" lvl="0" indent="-342900" algn="ctr" defTabSz="914400" rtl="0" eaLnBrk="1" fontAlgn="t" latinLnBrk="0" hangingPunct="1">
                        <a:lnSpc>
                          <a:spcPct val="100000"/>
                        </a:lnSpc>
                        <a:spcBef>
                          <a:spcPct val="0"/>
                        </a:spcBef>
                        <a:spcAft>
                          <a:spcPct val="0"/>
                        </a:spcAft>
                        <a:buClrTx/>
                        <a:buSzTx/>
                        <a:buFontTx/>
                        <a:buNone/>
                        <a:tabLst/>
                      </a:pPr>
                      <a:r>
                        <a:rPr kumimoji="1" lang="en-US" altLang="zh-TW" sz="800" b="0" i="0" u="none" strike="noStrike" cap="none" normalizeH="0" baseline="0" smtClean="0">
                          <a:ln>
                            <a:noFill/>
                          </a:ln>
                          <a:solidFill>
                            <a:schemeClr val="tx1"/>
                          </a:solidFill>
                          <a:effectLst/>
                          <a:latin typeface="新細明體" pitchFamily="18" charset="-120"/>
                          <a:ea typeface="新細明體" pitchFamily="18" charset="-120"/>
                        </a:rPr>
                        <a:t>5</a:t>
                      </a:r>
                      <a:endParaRPr kumimoji="1" lang="en-US" altLang="zh-TW" sz="800" b="0" i="0" u="none" strike="noStrike" cap="none" normalizeH="0" baseline="0" smtClean="0">
                        <a:ln>
                          <a:noFill/>
                        </a:ln>
                        <a:solidFill>
                          <a:schemeClr val="tx1"/>
                        </a:solidFill>
                        <a:effectLst/>
                        <a:latin typeface="Arial" charset="0"/>
                        <a:ea typeface="新細明體" pitchFamily="18" charset="-120"/>
                      </a:endParaRPr>
                    </a:p>
                  </a:txBody>
                  <a:tcPr marT="45726" marB="4572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13390">
                <a:tc>
                  <a:txBody>
                    <a:bodyPr/>
                    <a:lstStyle/>
                    <a:p>
                      <a:pPr marL="342900" marR="0" lvl="0" indent="-342900" algn="ctr" defTabSz="914400" rtl="0" eaLnBrk="1" fontAlgn="t" latinLnBrk="0" hangingPunct="1">
                        <a:lnSpc>
                          <a:spcPct val="100000"/>
                        </a:lnSpc>
                        <a:spcBef>
                          <a:spcPct val="0"/>
                        </a:spcBef>
                        <a:spcAft>
                          <a:spcPct val="0"/>
                        </a:spcAft>
                        <a:buClrTx/>
                        <a:buSzTx/>
                        <a:buFontTx/>
                        <a:buNone/>
                        <a:tabLst/>
                      </a:pPr>
                      <a:r>
                        <a:rPr kumimoji="1" lang="en-US" altLang="zh-TW" sz="800" b="0" i="0" u="none" strike="noStrike" cap="none" normalizeH="0" baseline="0" smtClean="0">
                          <a:ln>
                            <a:noFill/>
                          </a:ln>
                          <a:solidFill>
                            <a:schemeClr val="tx1"/>
                          </a:solidFill>
                          <a:effectLst/>
                          <a:latin typeface="新細明體" pitchFamily="18" charset="-120"/>
                          <a:ea typeface="新細明體" pitchFamily="18" charset="-120"/>
                        </a:rPr>
                        <a:t>4</a:t>
                      </a:r>
                      <a:endParaRPr kumimoji="1" lang="en-US" altLang="zh-TW" sz="800" b="0" i="0" u="none" strike="noStrike" cap="none" normalizeH="0" baseline="0" smtClean="0">
                        <a:ln>
                          <a:noFill/>
                        </a:ln>
                        <a:solidFill>
                          <a:schemeClr val="tx1"/>
                        </a:solidFill>
                        <a:effectLst/>
                        <a:latin typeface="Arial" charset="0"/>
                        <a:ea typeface="新細明體" pitchFamily="18" charset="-120"/>
                      </a:endParaRPr>
                    </a:p>
                  </a:txBody>
                  <a:tcPr marT="45726" marB="4572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213390">
                <a:tc>
                  <a:txBody>
                    <a:bodyPr/>
                    <a:lstStyle/>
                    <a:p>
                      <a:pPr marL="342900" marR="0" lvl="0" indent="-342900" algn="ctr" defTabSz="914400" rtl="0" eaLnBrk="1" fontAlgn="t" latinLnBrk="0" hangingPunct="1">
                        <a:lnSpc>
                          <a:spcPct val="100000"/>
                        </a:lnSpc>
                        <a:spcBef>
                          <a:spcPct val="0"/>
                        </a:spcBef>
                        <a:spcAft>
                          <a:spcPct val="0"/>
                        </a:spcAft>
                        <a:buClrTx/>
                        <a:buSzTx/>
                        <a:buFontTx/>
                        <a:buNone/>
                        <a:tabLst/>
                      </a:pPr>
                      <a:r>
                        <a:rPr kumimoji="1" lang="en-US" altLang="zh-TW" sz="800" b="0" i="0" u="none" strike="noStrike" cap="none" normalizeH="0" baseline="0" smtClean="0">
                          <a:ln>
                            <a:noFill/>
                          </a:ln>
                          <a:solidFill>
                            <a:schemeClr val="tx1"/>
                          </a:solidFill>
                          <a:effectLst/>
                          <a:latin typeface="新細明體" pitchFamily="18" charset="-120"/>
                          <a:ea typeface="新細明體" pitchFamily="18" charset="-120"/>
                        </a:rPr>
                        <a:t>2</a:t>
                      </a:r>
                      <a:endParaRPr kumimoji="1" lang="en-US" altLang="zh-TW" sz="800" b="0" i="0" u="none" strike="noStrike" cap="none" normalizeH="0" baseline="0" smtClean="0">
                        <a:ln>
                          <a:noFill/>
                        </a:ln>
                        <a:solidFill>
                          <a:schemeClr val="tx1"/>
                        </a:solidFill>
                        <a:effectLst/>
                        <a:latin typeface="Arial" charset="0"/>
                        <a:ea typeface="新細明體" pitchFamily="18" charset="-120"/>
                      </a:endParaRPr>
                    </a:p>
                  </a:txBody>
                  <a:tcPr marT="45726" marB="4572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213390">
                <a:tc>
                  <a:txBody>
                    <a:bodyPr/>
                    <a:lstStyle/>
                    <a:p>
                      <a:pPr marL="342900" marR="0" lvl="0" indent="-342900" algn="ctr" defTabSz="914400" rtl="0" eaLnBrk="1" fontAlgn="t" latinLnBrk="0" hangingPunct="1">
                        <a:lnSpc>
                          <a:spcPct val="100000"/>
                        </a:lnSpc>
                        <a:spcBef>
                          <a:spcPct val="0"/>
                        </a:spcBef>
                        <a:spcAft>
                          <a:spcPct val="0"/>
                        </a:spcAft>
                        <a:buClrTx/>
                        <a:buSzTx/>
                        <a:buFontTx/>
                        <a:buNone/>
                        <a:tabLst/>
                      </a:pPr>
                      <a:r>
                        <a:rPr kumimoji="1" lang="en-US" altLang="zh-TW" sz="800" b="0" i="0" u="none" strike="noStrike" cap="none" normalizeH="0" baseline="0" smtClean="0">
                          <a:ln>
                            <a:noFill/>
                          </a:ln>
                          <a:solidFill>
                            <a:schemeClr val="tx1"/>
                          </a:solidFill>
                          <a:effectLst/>
                          <a:latin typeface="新細明體" pitchFamily="18" charset="-120"/>
                          <a:ea typeface="新細明體" pitchFamily="18" charset="-120"/>
                        </a:rPr>
                        <a:t>1</a:t>
                      </a:r>
                      <a:endParaRPr kumimoji="1" lang="en-US" altLang="zh-TW" sz="800" b="0" i="0" u="none" strike="noStrike" cap="none" normalizeH="0" baseline="0" smtClean="0">
                        <a:ln>
                          <a:noFill/>
                        </a:ln>
                        <a:solidFill>
                          <a:schemeClr val="tx1"/>
                        </a:solidFill>
                        <a:effectLst/>
                        <a:latin typeface="Arial" charset="0"/>
                        <a:ea typeface="新細明體" pitchFamily="18" charset="-120"/>
                      </a:endParaRPr>
                    </a:p>
                  </a:txBody>
                  <a:tcPr marT="45726" marB="4572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213390">
                <a:tc>
                  <a:txBody>
                    <a:bodyPr/>
                    <a:lstStyle/>
                    <a:p>
                      <a:pPr marL="342900" marR="0" lvl="0" indent="-342900" algn="ctr" defTabSz="914400" rtl="0" eaLnBrk="1" fontAlgn="t" latinLnBrk="0" hangingPunct="1">
                        <a:lnSpc>
                          <a:spcPct val="100000"/>
                        </a:lnSpc>
                        <a:spcBef>
                          <a:spcPct val="0"/>
                        </a:spcBef>
                        <a:spcAft>
                          <a:spcPct val="0"/>
                        </a:spcAft>
                        <a:buClrTx/>
                        <a:buSzTx/>
                        <a:buFontTx/>
                        <a:buNone/>
                        <a:tabLst/>
                      </a:pPr>
                      <a:r>
                        <a:rPr kumimoji="1" lang="en-US" altLang="zh-TW" sz="800" b="0" i="0" u="none" strike="noStrike" cap="none" normalizeH="0" baseline="0" smtClean="0">
                          <a:ln>
                            <a:noFill/>
                          </a:ln>
                          <a:solidFill>
                            <a:schemeClr val="tx1"/>
                          </a:solidFill>
                          <a:effectLst/>
                          <a:latin typeface="新細明體" pitchFamily="18" charset="-120"/>
                          <a:ea typeface="新細明體" pitchFamily="18" charset="-120"/>
                        </a:rPr>
                        <a:t>1</a:t>
                      </a:r>
                      <a:endParaRPr kumimoji="1" lang="en-US" altLang="zh-TW" sz="800" b="0" i="0" u="none" strike="noStrike" cap="none" normalizeH="0" baseline="0" smtClean="0">
                        <a:ln>
                          <a:noFill/>
                        </a:ln>
                        <a:solidFill>
                          <a:schemeClr val="tx1"/>
                        </a:solidFill>
                        <a:effectLst/>
                        <a:latin typeface="Arial" charset="0"/>
                        <a:ea typeface="新細明體" pitchFamily="18" charset="-120"/>
                      </a:endParaRPr>
                    </a:p>
                  </a:txBody>
                  <a:tcPr marT="45726" marB="4572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214343">
                <a:tc>
                  <a:txBody>
                    <a:bodyPr/>
                    <a:lstStyle/>
                    <a:p>
                      <a:pPr marL="342900" marR="0" lvl="0" indent="-342900" algn="ctr" defTabSz="914400" rtl="0" eaLnBrk="1" fontAlgn="t" latinLnBrk="0" hangingPunct="1">
                        <a:lnSpc>
                          <a:spcPct val="100000"/>
                        </a:lnSpc>
                        <a:spcBef>
                          <a:spcPct val="0"/>
                        </a:spcBef>
                        <a:spcAft>
                          <a:spcPct val="0"/>
                        </a:spcAft>
                        <a:buClrTx/>
                        <a:buSzTx/>
                        <a:buFontTx/>
                        <a:buNone/>
                        <a:tabLst/>
                      </a:pPr>
                      <a:r>
                        <a:rPr kumimoji="1" lang="en-US" altLang="zh-TW" sz="800" b="0" i="0" u="none" strike="noStrike" cap="none" normalizeH="0" baseline="0" smtClean="0">
                          <a:ln>
                            <a:noFill/>
                          </a:ln>
                          <a:solidFill>
                            <a:schemeClr val="tx1"/>
                          </a:solidFill>
                          <a:effectLst/>
                          <a:latin typeface="新細明體" pitchFamily="18" charset="-120"/>
                          <a:ea typeface="新細明體" pitchFamily="18" charset="-120"/>
                        </a:rPr>
                        <a:t>5</a:t>
                      </a:r>
                      <a:endParaRPr kumimoji="1" lang="en-US" altLang="zh-TW" sz="800" b="0" i="0" u="none" strike="noStrike" cap="none" normalizeH="0" baseline="0" smtClean="0">
                        <a:ln>
                          <a:noFill/>
                        </a:ln>
                        <a:solidFill>
                          <a:schemeClr val="tx1"/>
                        </a:solidFill>
                        <a:effectLst/>
                        <a:latin typeface="Arial" charset="0"/>
                        <a:ea typeface="新細明體" pitchFamily="18" charset="-120"/>
                      </a:endParaRPr>
                    </a:p>
                  </a:txBody>
                  <a:tcPr marT="45726" marB="4572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213390">
                <a:tc>
                  <a:txBody>
                    <a:bodyPr/>
                    <a:lstStyle/>
                    <a:p>
                      <a:pPr marL="342900" marR="0" lvl="0" indent="-342900" algn="ctr" defTabSz="914400" rtl="0" eaLnBrk="1" fontAlgn="t" latinLnBrk="0" hangingPunct="1">
                        <a:lnSpc>
                          <a:spcPct val="100000"/>
                        </a:lnSpc>
                        <a:spcBef>
                          <a:spcPct val="0"/>
                        </a:spcBef>
                        <a:spcAft>
                          <a:spcPct val="0"/>
                        </a:spcAft>
                        <a:buClrTx/>
                        <a:buSzTx/>
                        <a:buFontTx/>
                        <a:buNone/>
                        <a:tabLst/>
                      </a:pPr>
                      <a:r>
                        <a:rPr kumimoji="1" lang="en-US" altLang="zh-TW" sz="800" b="0" i="0" u="none" strike="noStrike" cap="none" normalizeH="0" baseline="0" smtClean="0">
                          <a:ln>
                            <a:noFill/>
                          </a:ln>
                          <a:solidFill>
                            <a:schemeClr val="tx1"/>
                          </a:solidFill>
                          <a:effectLst/>
                          <a:latin typeface="新細明體" pitchFamily="18" charset="-120"/>
                          <a:ea typeface="新細明體" pitchFamily="18" charset="-120"/>
                        </a:rPr>
                        <a:t>1</a:t>
                      </a:r>
                      <a:endParaRPr kumimoji="1" lang="en-US" altLang="zh-TW" sz="800" b="0" i="0" u="none" strike="noStrike" cap="none" normalizeH="0" baseline="0" smtClean="0">
                        <a:ln>
                          <a:noFill/>
                        </a:ln>
                        <a:solidFill>
                          <a:schemeClr val="tx1"/>
                        </a:solidFill>
                        <a:effectLst/>
                        <a:latin typeface="Arial" charset="0"/>
                        <a:ea typeface="新細明體" pitchFamily="18" charset="-120"/>
                      </a:endParaRPr>
                    </a:p>
                  </a:txBody>
                  <a:tcPr marT="45726" marB="4572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r h="214343">
                <a:tc>
                  <a:txBody>
                    <a:bodyPr/>
                    <a:lstStyle/>
                    <a:p>
                      <a:pPr marL="342900" marR="0" lvl="0" indent="-342900" algn="ctr" defTabSz="914400" rtl="0" eaLnBrk="1" fontAlgn="t" latinLnBrk="0" hangingPunct="1">
                        <a:lnSpc>
                          <a:spcPct val="100000"/>
                        </a:lnSpc>
                        <a:spcBef>
                          <a:spcPct val="0"/>
                        </a:spcBef>
                        <a:spcAft>
                          <a:spcPct val="0"/>
                        </a:spcAft>
                        <a:buClrTx/>
                        <a:buSzTx/>
                        <a:buFontTx/>
                        <a:buNone/>
                        <a:tabLst/>
                      </a:pPr>
                      <a:r>
                        <a:rPr kumimoji="1" lang="en-US" altLang="zh-TW" sz="800" b="0" i="0" u="none" strike="noStrike" cap="none" normalizeH="0" baseline="0" smtClean="0">
                          <a:ln>
                            <a:noFill/>
                          </a:ln>
                          <a:solidFill>
                            <a:schemeClr val="tx1"/>
                          </a:solidFill>
                          <a:effectLst/>
                          <a:latin typeface="新細明體" pitchFamily="18" charset="-120"/>
                          <a:ea typeface="新細明體" pitchFamily="18" charset="-120"/>
                        </a:rPr>
                        <a:t>4</a:t>
                      </a:r>
                      <a:endParaRPr kumimoji="1" lang="en-US" altLang="zh-TW" sz="800" b="0" i="0" u="none" strike="noStrike" cap="none" normalizeH="0" baseline="0" smtClean="0">
                        <a:ln>
                          <a:noFill/>
                        </a:ln>
                        <a:solidFill>
                          <a:schemeClr val="tx1"/>
                        </a:solidFill>
                        <a:effectLst/>
                        <a:latin typeface="Arial" charset="0"/>
                        <a:ea typeface="新細明體" pitchFamily="18" charset="-120"/>
                      </a:endParaRPr>
                    </a:p>
                  </a:txBody>
                  <a:tcPr marT="45726" marB="4572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3"/>
                  </a:ext>
                </a:extLst>
              </a:tr>
              <a:tr h="213390">
                <a:tc>
                  <a:txBody>
                    <a:bodyPr/>
                    <a:lstStyle/>
                    <a:p>
                      <a:pPr marL="342900" marR="0" lvl="0" indent="-342900" algn="ctr" defTabSz="914400" rtl="0" eaLnBrk="1" fontAlgn="t" latinLnBrk="0" hangingPunct="1">
                        <a:lnSpc>
                          <a:spcPct val="100000"/>
                        </a:lnSpc>
                        <a:spcBef>
                          <a:spcPct val="0"/>
                        </a:spcBef>
                        <a:spcAft>
                          <a:spcPct val="0"/>
                        </a:spcAft>
                        <a:buClrTx/>
                        <a:buSzTx/>
                        <a:buFontTx/>
                        <a:buNone/>
                        <a:tabLst/>
                      </a:pPr>
                      <a:r>
                        <a:rPr kumimoji="1" lang="en-US" altLang="zh-TW" sz="800" b="0" i="0" u="none" strike="noStrike" cap="none" normalizeH="0" baseline="0" smtClean="0">
                          <a:ln>
                            <a:noFill/>
                          </a:ln>
                          <a:solidFill>
                            <a:schemeClr val="tx1"/>
                          </a:solidFill>
                          <a:effectLst/>
                          <a:latin typeface="新細明體" pitchFamily="18" charset="-120"/>
                          <a:ea typeface="新細明體" pitchFamily="18" charset="-120"/>
                        </a:rPr>
                        <a:t>2</a:t>
                      </a:r>
                      <a:endParaRPr kumimoji="1" lang="en-US" altLang="zh-TW" sz="800" b="0" i="0" u="none" strike="noStrike" cap="none" normalizeH="0" baseline="0" smtClean="0">
                        <a:ln>
                          <a:noFill/>
                        </a:ln>
                        <a:solidFill>
                          <a:schemeClr val="tx1"/>
                        </a:solidFill>
                        <a:effectLst/>
                        <a:latin typeface="Arial" charset="0"/>
                        <a:ea typeface="新細明體" pitchFamily="18" charset="-120"/>
                      </a:endParaRPr>
                    </a:p>
                  </a:txBody>
                  <a:tcPr marT="45726" marB="4572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4"/>
                  </a:ext>
                </a:extLst>
              </a:tr>
              <a:tr h="213390">
                <a:tc>
                  <a:txBody>
                    <a:bodyPr/>
                    <a:lstStyle/>
                    <a:p>
                      <a:pPr marL="342900" marR="0" lvl="0" indent="-342900" algn="ctr" defTabSz="914400" rtl="0" eaLnBrk="1" fontAlgn="t" latinLnBrk="0" hangingPunct="1">
                        <a:lnSpc>
                          <a:spcPct val="100000"/>
                        </a:lnSpc>
                        <a:spcBef>
                          <a:spcPct val="0"/>
                        </a:spcBef>
                        <a:spcAft>
                          <a:spcPct val="0"/>
                        </a:spcAft>
                        <a:buClrTx/>
                        <a:buSzTx/>
                        <a:buFontTx/>
                        <a:buNone/>
                        <a:tabLst/>
                      </a:pPr>
                      <a:r>
                        <a:rPr kumimoji="1" lang="en-US" altLang="zh-TW" sz="800" b="0" i="0" u="none" strike="noStrike" cap="none" normalizeH="0" baseline="0" smtClean="0">
                          <a:ln>
                            <a:noFill/>
                          </a:ln>
                          <a:solidFill>
                            <a:schemeClr val="tx1"/>
                          </a:solidFill>
                          <a:effectLst/>
                          <a:latin typeface="新細明體" pitchFamily="18" charset="-120"/>
                          <a:ea typeface="新細明體" pitchFamily="18" charset="-120"/>
                        </a:rPr>
                        <a:t>3</a:t>
                      </a:r>
                      <a:endParaRPr kumimoji="1" lang="en-US" altLang="zh-TW" sz="800" b="0" i="0" u="none" strike="noStrike" cap="none" normalizeH="0" baseline="0" smtClean="0">
                        <a:ln>
                          <a:noFill/>
                        </a:ln>
                        <a:solidFill>
                          <a:schemeClr val="tx1"/>
                        </a:solidFill>
                        <a:effectLst/>
                        <a:latin typeface="Arial" charset="0"/>
                        <a:ea typeface="新細明體" pitchFamily="18" charset="-120"/>
                      </a:endParaRPr>
                    </a:p>
                  </a:txBody>
                  <a:tcPr marT="45726" marB="4572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5"/>
                  </a:ext>
                </a:extLst>
              </a:tr>
              <a:tr h="214343">
                <a:tc>
                  <a:txBody>
                    <a:bodyPr/>
                    <a:lstStyle/>
                    <a:p>
                      <a:pPr marL="342900" marR="0" lvl="0" indent="-342900" algn="ctr" defTabSz="914400" rtl="0" eaLnBrk="1" fontAlgn="t" latinLnBrk="0" hangingPunct="1">
                        <a:lnSpc>
                          <a:spcPct val="100000"/>
                        </a:lnSpc>
                        <a:spcBef>
                          <a:spcPct val="0"/>
                        </a:spcBef>
                        <a:spcAft>
                          <a:spcPct val="0"/>
                        </a:spcAft>
                        <a:buClrTx/>
                        <a:buSzTx/>
                        <a:buFontTx/>
                        <a:buNone/>
                        <a:tabLst/>
                      </a:pPr>
                      <a:r>
                        <a:rPr kumimoji="1" lang="en-US" altLang="zh-TW" sz="800" b="0" i="0" u="none" strike="noStrike" cap="none" normalizeH="0" baseline="0" smtClean="0">
                          <a:ln>
                            <a:noFill/>
                          </a:ln>
                          <a:solidFill>
                            <a:schemeClr val="tx1"/>
                          </a:solidFill>
                          <a:effectLst/>
                          <a:latin typeface="新細明體" pitchFamily="18" charset="-120"/>
                          <a:ea typeface="新細明體" pitchFamily="18" charset="-120"/>
                        </a:rPr>
                        <a:t>5</a:t>
                      </a:r>
                      <a:endParaRPr kumimoji="1" lang="en-US" altLang="zh-TW" sz="800" b="0" i="0" u="none" strike="noStrike" cap="none" normalizeH="0" baseline="0" smtClean="0">
                        <a:ln>
                          <a:noFill/>
                        </a:ln>
                        <a:solidFill>
                          <a:schemeClr val="tx1"/>
                        </a:solidFill>
                        <a:effectLst/>
                        <a:latin typeface="Arial" charset="0"/>
                        <a:ea typeface="新細明體" pitchFamily="18" charset="-120"/>
                      </a:endParaRPr>
                    </a:p>
                  </a:txBody>
                  <a:tcPr marT="45726" marB="4572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6"/>
                  </a:ext>
                </a:extLst>
              </a:tr>
              <a:tr h="213390">
                <a:tc>
                  <a:txBody>
                    <a:bodyPr/>
                    <a:lstStyle/>
                    <a:p>
                      <a:pPr marL="342900" marR="0" lvl="0" indent="-342900" algn="ctr" defTabSz="914400" rtl="0" eaLnBrk="1" fontAlgn="t" latinLnBrk="0" hangingPunct="1">
                        <a:lnSpc>
                          <a:spcPct val="100000"/>
                        </a:lnSpc>
                        <a:spcBef>
                          <a:spcPct val="0"/>
                        </a:spcBef>
                        <a:spcAft>
                          <a:spcPct val="0"/>
                        </a:spcAft>
                        <a:buClrTx/>
                        <a:buSzTx/>
                        <a:buFontTx/>
                        <a:buNone/>
                        <a:tabLst/>
                      </a:pPr>
                      <a:r>
                        <a:rPr kumimoji="1" lang="en-US" altLang="zh-TW" sz="800" b="0" i="0" u="none" strike="noStrike" cap="none" normalizeH="0" baseline="0" smtClean="0">
                          <a:ln>
                            <a:noFill/>
                          </a:ln>
                          <a:solidFill>
                            <a:schemeClr val="tx1"/>
                          </a:solidFill>
                          <a:effectLst/>
                          <a:latin typeface="新細明體" pitchFamily="18" charset="-120"/>
                          <a:ea typeface="新細明體" pitchFamily="18" charset="-120"/>
                        </a:rPr>
                        <a:t>4</a:t>
                      </a:r>
                      <a:endParaRPr kumimoji="1" lang="en-US" altLang="zh-TW" sz="800" b="0" i="0" u="none" strike="noStrike" cap="none" normalizeH="0" baseline="0" smtClean="0">
                        <a:ln>
                          <a:noFill/>
                        </a:ln>
                        <a:solidFill>
                          <a:schemeClr val="tx1"/>
                        </a:solidFill>
                        <a:effectLst/>
                        <a:latin typeface="Arial" charset="0"/>
                        <a:ea typeface="新細明體" pitchFamily="18" charset="-120"/>
                      </a:endParaRPr>
                    </a:p>
                  </a:txBody>
                  <a:tcPr marT="45726" marB="4572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7"/>
                  </a:ext>
                </a:extLst>
              </a:tr>
              <a:tr h="214343">
                <a:tc>
                  <a:txBody>
                    <a:bodyPr/>
                    <a:lstStyle/>
                    <a:p>
                      <a:pPr marL="342900" marR="0" lvl="0" indent="-342900" algn="ctr" defTabSz="914400" rtl="0" eaLnBrk="1" fontAlgn="t" latinLnBrk="0" hangingPunct="1">
                        <a:lnSpc>
                          <a:spcPct val="100000"/>
                        </a:lnSpc>
                        <a:spcBef>
                          <a:spcPct val="0"/>
                        </a:spcBef>
                        <a:spcAft>
                          <a:spcPct val="0"/>
                        </a:spcAft>
                        <a:buClrTx/>
                        <a:buSzTx/>
                        <a:buFontTx/>
                        <a:buNone/>
                        <a:tabLst/>
                      </a:pPr>
                      <a:r>
                        <a:rPr kumimoji="1" lang="en-US" altLang="zh-TW" sz="800" b="0" i="0" u="none" strike="noStrike" cap="none" normalizeH="0" baseline="0" smtClean="0">
                          <a:ln>
                            <a:noFill/>
                          </a:ln>
                          <a:solidFill>
                            <a:schemeClr val="tx1"/>
                          </a:solidFill>
                          <a:effectLst/>
                          <a:latin typeface="新細明體" pitchFamily="18" charset="-120"/>
                          <a:ea typeface="新細明體" pitchFamily="18" charset="-120"/>
                        </a:rPr>
                        <a:t>2</a:t>
                      </a:r>
                      <a:endParaRPr kumimoji="1" lang="en-US" altLang="zh-TW" sz="800" b="0" i="0" u="none" strike="noStrike" cap="none" normalizeH="0" baseline="0" smtClean="0">
                        <a:ln>
                          <a:noFill/>
                        </a:ln>
                        <a:solidFill>
                          <a:schemeClr val="tx1"/>
                        </a:solidFill>
                        <a:effectLst/>
                        <a:latin typeface="Arial" charset="0"/>
                        <a:ea typeface="新細明體" pitchFamily="18" charset="-120"/>
                      </a:endParaRPr>
                    </a:p>
                  </a:txBody>
                  <a:tcPr marT="45726" marB="4572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8"/>
                  </a:ext>
                </a:extLst>
              </a:tr>
              <a:tr h="213390">
                <a:tc>
                  <a:txBody>
                    <a:bodyPr/>
                    <a:lstStyle/>
                    <a:p>
                      <a:pPr marL="342900" marR="0" lvl="0" indent="-342900" algn="ctr" defTabSz="914400" rtl="0" eaLnBrk="1" fontAlgn="t" latinLnBrk="0" hangingPunct="1">
                        <a:lnSpc>
                          <a:spcPct val="100000"/>
                        </a:lnSpc>
                        <a:spcBef>
                          <a:spcPct val="0"/>
                        </a:spcBef>
                        <a:spcAft>
                          <a:spcPct val="0"/>
                        </a:spcAft>
                        <a:buClrTx/>
                        <a:buSzTx/>
                        <a:buFontTx/>
                        <a:buNone/>
                        <a:tabLst/>
                      </a:pPr>
                      <a:r>
                        <a:rPr kumimoji="1" lang="en-US" altLang="zh-TW" sz="800" b="0" i="0" u="none" strike="noStrike" cap="none" normalizeH="0" baseline="0" smtClean="0">
                          <a:ln>
                            <a:noFill/>
                          </a:ln>
                          <a:solidFill>
                            <a:schemeClr val="tx1"/>
                          </a:solidFill>
                          <a:effectLst/>
                          <a:latin typeface="新細明體" pitchFamily="18" charset="-120"/>
                          <a:ea typeface="新細明體" pitchFamily="18" charset="-120"/>
                        </a:rPr>
                        <a:t>1</a:t>
                      </a:r>
                      <a:endParaRPr kumimoji="1" lang="en-US" altLang="zh-TW" sz="800" b="0" i="0" u="none" strike="noStrike" cap="none" normalizeH="0" baseline="0" smtClean="0">
                        <a:ln>
                          <a:noFill/>
                        </a:ln>
                        <a:solidFill>
                          <a:schemeClr val="tx1"/>
                        </a:solidFill>
                        <a:effectLst/>
                        <a:latin typeface="Arial" charset="0"/>
                        <a:ea typeface="新細明體" pitchFamily="18" charset="-120"/>
                      </a:endParaRPr>
                    </a:p>
                  </a:txBody>
                  <a:tcPr marT="45726" marB="4572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9"/>
                  </a:ext>
                </a:extLst>
              </a:tr>
              <a:tr h="213390">
                <a:tc>
                  <a:txBody>
                    <a:bodyPr/>
                    <a:lstStyle/>
                    <a:p>
                      <a:pPr marL="342900" marR="0" lvl="0" indent="-342900" algn="ctr" defTabSz="914400" rtl="0" eaLnBrk="1" fontAlgn="t" latinLnBrk="0" hangingPunct="1">
                        <a:lnSpc>
                          <a:spcPct val="100000"/>
                        </a:lnSpc>
                        <a:spcBef>
                          <a:spcPct val="0"/>
                        </a:spcBef>
                        <a:spcAft>
                          <a:spcPct val="0"/>
                        </a:spcAft>
                        <a:buClrTx/>
                        <a:buSzTx/>
                        <a:buFontTx/>
                        <a:buNone/>
                        <a:tabLst/>
                      </a:pPr>
                      <a:r>
                        <a:rPr kumimoji="1" lang="en-US" altLang="zh-TW" sz="800" b="0" i="0" u="none" strike="noStrike" cap="none" normalizeH="0" baseline="0" smtClean="0">
                          <a:ln>
                            <a:noFill/>
                          </a:ln>
                          <a:solidFill>
                            <a:schemeClr val="tx1"/>
                          </a:solidFill>
                          <a:effectLst/>
                          <a:latin typeface="新細明體" pitchFamily="18" charset="-120"/>
                          <a:ea typeface="新細明體" pitchFamily="18" charset="-120"/>
                        </a:rPr>
                        <a:t>1</a:t>
                      </a:r>
                      <a:endParaRPr kumimoji="1" lang="en-US" altLang="zh-TW" sz="800" b="0" i="0" u="none" strike="noStrike" cap="none" normalizeH="0" baseline="0" smtClean="0">
                        <a:ln>
                          <a:noFill/>
                        </a:ln>
                        <a:solidFill>
                          <a:schemeClr val="tx1"/>
                        </a:solidFill>
                        <a:effectLst/>
                        <a:latin typeface="Arial" charset="0"/>
                        <a:ea typeface="新細明體" pitchFamily="18" charset="-120"/>
                      </a:endParaRPr>
                    </a:p>
                  </a:txBody>
                  <a:tcPr marT="45726" marB="4572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20"/>
                  </a:ext>
                </a:extLst>
              </a:tr>
            </a:tbl>
          </a:graphicData>
        </a:graphic>
      </p:graphicFrame>
      <p:graphicFrame>
        <p:nvGraphicFramePr>
          <p:cNvPr id="14" name="Diagram 13"/>
          <p:cNvGraphicFramePr/>
          <p:nvPr/>
        </p:nvGraphicFramePr>
        <p:xfrm>
          <a:off x="1585896" y="2343144"/>
          <a:ext cx="6931025" cy="336392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6046286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spcBef>
                <a:spcPct val="0"/>
              </a:spcBef>
              <a:buClrTx/>
              <a:buSzTx/>
              <a:buFontTx/>
              <a:buNone/>
            </a:pPr>
            <a:endParaRPr kumimoji="0" lang="en-US" altLang="zh-TW" sz="1200" smtClean="0"/>
          </a:p>
          <a:p>
            <a:pPr>
              <a:spcBef>
                <a:spcPct val="0"/>
              </a:spcBef>
              <a:buClrTx/>
              <a:buSzTx/>
              <a:buFontTx/>
              <a:buNone/>
            </a:pPr>
            <a:fld id="{588DDA7E-709C-49EB-A66D-841ED300F7AA}" type="slidenum">
              <a:rPr kumimoji="0" lang="en-US" altLang="zh-TW" sz="1200" smtClean="0"/>
              <a:pPr>
                <a:spcBef>
                  <a:spcPct val="0"/>
                </a:spcBef>
                <a:buClrTx/>
                <a:buSzTx/>
                <a:buFontTx/>
                <a:buNone/>
              </a:pPr>
              <a:t>42</a:t>
            </a:fld>
            <a:endParaRPr kumimoji="0" lang="en-US" altLang="zh-TW" sz="1200" smtClean="0"/>
          </a:p>
        </p:txBody>
      </p:sp>
      <p:sp>
        <p:nvSpPr>
          <p:cNvPr id="9" name="Rectangle 8"/>
          <p:cNvSpPr/>
          <p:nvPr/>
        </p:nvSpPr>
        <p:spPr>
          <a:xfrm>
            <a:off x="47600" y="1619240"/>
            <a:ext cx="9012404" cy="1077218"/>
          </a:xfrm>
          <a:prstGeom prst="rect">
            <a:avLst/>
          </a:prstGeom>
          <a:noFill/>
        </p:spPr>
        <p:txBody>
          <a:bodyPr wrap="none">
            <a:spAutoFit/>
          </a:bodyPr>
          <a:lstStyle/>
          <a:p>
            <a:pPr algn="ctr" eaLnBrk="1" hangingPunct="1">
              <a:defRPr/>
            </a:pPr>
            <a:r>
              <a:rPr lang="en-US" altLang="zh-TW"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charset="0"/>
                <a:ea typeface="新細明體" charset="-120"/>
              </a:rPr>
              <a:t>Now based on the average rating, how </a:t>
            </a:r>
          </a:p>
          <a:p>
            <a:pPr eaLnBrk="1" hangingPunct="1">
              <a:defRPr/>
            </a:pPr>
            <a:r>
              <a:rPr lang="en-US" altLang="zh-TW"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charset="0"/>
                <a:ea typeface="新細明體" charset="-120"/>
              </a:rPr>
              <a:t>would you answer the following 2 questions?</a:t>
            </a:r>
            <a:endParaRPr lang="en-US"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charset="0"/>
              <a:ea typeface="新細明體" charset="-120"/>
            </a:endParaRPr>
          </a:p>
        </p:txBody>
      </p:sp>
      <p:sp>
        <p:nvSpPr>
          <p:cNvPr id="13" name="Rectangle 12"/>
          <p:cNvSpPr/>
          <p:nvPr/>
        </p:nvSpPr>
        <p:spPr>
          <a:xfrm>
            <a:off x="590528" y="5872176"/>
            <a:ext cx="3529032" cy="369332"/>
          </a:xfrm>
          <a:prstGeom prst="rect">
            <a:avLst/>
          </a:prstGeom>
        </p:spPr>
        <p:txBody>
          <a:bodyPr>
            <a:spAutoFit/>
          </a:bodyPr>
          <a:lstStyle/>
          <a:p>
            <a:pPr eaLnBrk="1" hangingPunct="1">
              <a:defRPr/>
            </a:pPr>
            <a:r>
              <a:rPr lang="en-US" altLang="zh-TW"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charset="0"/>
                <a:ea typeface="新細明體" charset="-120"/>
              </a:rPr>
              <a:t>[Hint: average rating = 2.8]</a:t>
            </a:r>
            <a:endParaRPr lang="en-US" dirty="0">
              <a:latin typeface="Arial" charset="0"/>
              <a:ea typeface="新細明體" charset="-120"/>
            </a:endParaRPr>
          </a:p>
        </p:txBody>
      </p:sp>
      <p:sp>
        <p:nvSpPr>
          <p:cNvPr id="109573" name="Rectangle 14"/>
          <p:cNvSpPr>
            <a:spLocks noGrp="1" noChangeArrowheads="1"/>
          </p:cNvSpPr>
          <p:nvPr>
            <p:ph type="title" idx="4294967295"/>
          </p:nvPr>
        </p:nvSpPr>
        <p:spPr>
          <a:xfrm>
            <a:off x="409575" y="219075"/>
            <a:ext cx="7591425" cy="1295400"/>
          </a:xfrm>
        </p:spPr>
        <p:txBody>
          <a:bodyPr/>
          <a:lstStyle/>
          <a:p>
            <a:r>
              <a:rPr lang="en-US" altLang="zh-TW" dirty="0" smtClean="0">
                <a:solidFill>
                  <a:schemeClr val="tx1"/>
                </a:solidFill>
                <a:latin typeface="Arial" panose="020B0604020202020204" pitchFamily="34" charset="0"/>
                <a:ea typeface="新細明體" panose="02020500000000000000" pitchFamily="18" charset="-120"/>
              </a:rPr>
              <a:t>Extended Learning Activity</a:t>
            </a:r>
            <a:r>
              <a:rPr lang="zh-TW" altLang="en-US" dirty="0" smtClean="0">
                <a:solidFill>
                  <a:schemeClr val="tx1"/>
                </a:solidFill>
                <a:latin typeface="Arial" panose="020B0604020202020204" pitchFamily="34" charset="0"/>
                <a:ea typeface="新細明體" panose="02020500000000000000" pitchFamily="18" charset="-120"/>
              </a:rPr>
              <a:t> </a:t>
            </a:r>
            <a:r>
              <a:rPr lang="en-US" altLang="zh-TW" dirty="0" smtClean="0">
                <a:solidFill>
                  <a:schemeClr val="tx1"/>
                </a:solidFill>
                <a:latin typeface="Arial" panose="020B0604020202020204" pitchFamily="34" charset="0"/>
                <a:ea typeface="新細明體" panose="02020500000000000000" pitchFamily="18" charset="-120"/>
              </a:rPr>
              <a:t>(2</a:t>
            </a:r>
            <a:r>
              <a:rPr lang="en-US" altLang="zh-CN" dirty="0" smtClean="0">
                <a:solidFill>
                  <a:schemeClr val="tx1"/>
                </a:solidFill>
                <a:latin typeface="Arial" panose="020B0604020202020204" pitchFamily="34" charset="0"/>
                <a:ea typeface="新細明體" panose="02020500000000000000" pitchFamily="18" charset="-120"/>
              </a:rPr>
              <a:t>b</a:t>
            </a:r>
            <a:r>
              <a:rPr lang="en-US" altLang="zh-TW" dirty="0" smtClean="0">
                <a:solidFill>
                  <a:schemeClr val="tx1"/>
                </a:solidFill>
                <a:latin typeface="Arial" panose="020B0604020202020204" pitchFamily="34" charset="0"/>
                <a:ea typeface="新細明體" panose="02020500000000000000" pitchFamily="18" charset="-120"/>
              </a:rPr>
              <a:t>): </a:t>
            </a:r>
            <a:r>
              <a:rPr lang="en-US" altLang="zh-TW" sz="2800" dirty="0" err="1" smtClean="0">
                <a:solidFill>
                  <a:schemeClr val="tx1"/>
                </a:solidFill>
                <a:latin typeface="Arial" panose="020B0604020202020204" pitchFamily="34" charset="0"/>
                <a:ea typeface="新細明體" panose="02020500000000000000" pitchFamily="18" charset="-120"/>
              </a:rPr>
              <a:t>Analyse</a:t>
            </a:r>
            <a:r>
              <a:rPr lang="en-US" altLang="zh-TW" sz="2800" dirty="0" smtClean="0">
                <a:solidFill>
                  <a:schemeClr val="tx1"/>
                </a:solidFill>
                <a:latin typeface="Arial" panose="020B0604020202020204" pitchFamily="34" charset="0"/>
                <a:ea typeface="新細明體" panose="02020500000000000000" pitchFamily="18" charset="-120"/>
              </a:rPr>
              <a:t> Ratings with Averaging - Questions</a:t>
            </a:r>
            <a:endParaRPr lang="zh-TW" altLang="en-US" sz="2800" dirty="0" smtClean="0">
              <a:solidFill>
                <a:schemeClr val="tx1"/>
              </a:solidFill>
              <a:latin typeface="Arial" panose="020B0604020202020204" pitchFamily="34" charset="0"/>
              <a:ea typeface="新細明體" panose="02020500000000000000" pitchFamily="18" charset="-120"/>
            </a:endParaRPr>
          </a:p>
        </p:txBody>
      </p:sp>
      <p:graphicFrame>
        <p:nvGraphicFramePr>
          <p:cNvPr id="16" name="Diagram 15"/>
          <p:cNvGraphicFramePr/>
          <p:nvPr/>
        </p:nvGraphicFramePr>
        <p:xfrm>
          <a:off x="409552" y="2343144"/>
          <a:ext cx="8029595" cy="38004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2589562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spcBef>
                <a:spcPct val="0"/>
              </a:spcBef>
              <a:buClrTx/>
              <a:buSzTx/>
              <a:buFontTx/>
              <a:buNone/>
            </a:pPr>
            <a:endParaRPr kumimoji="0" lang="en-US" altLang="zh-TW" sz="1200" smtClean="0"/>
          </a:p>
          <a:p>
            <a:pPr>
              <a:spcBef>
                <a:spcPct val="0"/>
              </a:spcBef>
              <a:buClrTx/>
              <a:buSzTx/>
              <a:buFontTx/>
              <a:buNone/>
            </a:pPr>
            <a:fld id="{7AF885B9-4C43-41FF-8B2D-85C0C744BA86}" type="slidenum">
              <a:rPr kumimoji="0" lang="en-US" altLang="zh-TW" sz="1200" smtClean="0"/>
              <a:pPr>
                <a:spcBef>
                  <a:spcPct val="0"/>
                </a:spcBef>
                <a:buClrTx/>
                <a:buSzTx/>
                <a:buFontTx/>
                <a:buNone/>
              </a:pPr>
              <a:t>43</a:t>
            </a:fld>
            <a:endParaRPr kumimoji="0" lang="en-US" altLang="zh-TW" sz="1200" smtClean="0"/>
          </a:p>
        </p:txBody>
      </p:sp>
      <p:sp>
        <p:nvSpPr>
          <p:cNvPr id="111619" name="Rectangle 12"/>
          <p:cNvSpPr>
            <a:spLocks noGrp="1" noChangeArrowheads="1"/>
          </p:cNvSpPr>
          <p:nvPr>
            <p:ph type="title" idx="4294967295"/>
          </p:nvPr>
        </p:nvSpPr>
        <p:spPr>
          <a:xfrm>
            <a:off x="446088" y="188913"/>
            <a:ext cx="7805737" cy="1295400"/>
          </a:xfrm>
        </p:spPr>
        <p:txBody>
          <a:bodyPr/>
          <a:lstStyle/>
          <a:p>
            <a:r>
              <a:rPr lang="en-US" altLang="zh-TW" dirty="0" smtClean="0">
                <a:solidFill>
                  <a:schemeClr val="tx1"/>
                </a:solidFill>
                <a:latin typeface="Arial" panose="020B0604020202020204" pitchFamily="34" charset="0"/>
                <a:ea typeface="新細明體" panose="02020500000000000000" pitchFamily="18" charset="-120"/>
              </a:rPr>
              <a:t>Extended Learning Activity</a:t>
            </a:r>
            <a:r>
              <a:rPr lang="zh-TW" altLang="en-US" dirty="0" smtClean="0">
                <a:solidFill>
                  <a:schemeClr val="tx1"/>
                </a:solidFill>
                <a:latin typeface="Arial" panose="020B0604020202020204" pitchFamily="34" charset="0"/>
                <a:ea typeface="新細明體" panose="02020500000000000000" pitchFamily="18" charset="-120"/>
              </a:rPr>
              <a:t> </a:t>
            </a:r>
            <a:r>
              <a:rPr lang="en-US" altLang="zh-TW" dirty="0" smtClean="0">
                <a:solidFill>
                  <a:schemeClr val="tx1"/>
                </a:solidFill>
                <a:latin typeface="Arial" panose="020B0604020202020204" pitchFamily="34" charset="0"/>
                <a:ea typeface="新細明體" panose="02020500000000000000" pitchFamily="18" charset="-120"/>
              </a:rPr>
              <a:t>(2b): </a:t>
            </a:r>
            <a:r>
              <a:rPr lang="en-US" altLang="zh-TW" sz="2800" dirty="0" err="1" smtClean="0">
                <a:solidFill>
                  <a:schemeClr val="tx1"/>
                </a:solidFill>
                <a:latin typeface="Arial" panose="020B0604020202020204" pitchFamily="34" charset="0"/>
                <a:ea typeface="新細明體" panose="02020500000000000000" pitchFamily="18" charset="-120"/>
              </a:rPr>
              <a:t>Analyse</a:t>
            </a:r>
            <a:r>
              <a:rPr lang="en-US" altLang="zh-TW" sz="2800" dirty="0" smtClean="0">
                <a:solidFill>
                  <a:schemeClr val="tx1"/>
                </a:solidFill>
                <a:latin typeface="Arial" panose="020B0604020202020204" pitchFamily="34" charset="0"/>
                <a:ea typeface="新細明體" panose="02020500000000000000" pitchFamily="18" charset="-120"/>
              </a:rPr>
              <a:t> Ratings with Averaging - Conclusion</a:t>
            </a:r>
            <a:endParaRPr lang="zh-TW" altLang="en-US" sz="2800" dirty="0" smtClean="0">
              <a:solidFill>
                <a:schemeClr val="tx1"/>
              </a:solidFill>
              <a:latin typeface="Arial" panose="020B0604020202020204" pitchFamily="34" charset="0"/>
              <a:ea typeface="新細明體" panose="02020500000000000000" pitchFamily="18" charset="-120"/>
            </a:endParaRPr>
          </a:p>
        </p:txBody>
      </p:sp>
      <p:graphicFrame>
        <p:nvGraphicFramePr>
          <p:cNvPr id="10" name="Diagram 9"/>
          <p:cNvGraphicFramePr/>
          <p:nvPr>
            <p:extLst>
              <p:ext uri="{D42A27DB-BD31-4B8C-83A1-F6EECF244321}">
                <p14:modId xmlns:p14="http://schemas.microsoft.com/office/powerpoint/2010/main" val="1066117557"/>
              </p:ext>
            </p:extLst>
          </p:nvPr>
        </p:nvGraphicFramePr>
        <p:xfrm>
          <a:off x="409552" y="1800216"/>
          <a:ext cx="8029595" cy="43434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1139677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spcBef>
                <a:spcPct val="0"/>
              </a:spcBef>
              <a:buClrTx/>
              <a:buSzTx/>
              <a:buFontTx/>
              <a:buNone/>
            </a:pPr>
            <a:endParaRPr kumimoji="0" lang="en-US" altLang="zh-TW" sz="1200" smtClean="0"/>
          </a:p>
          <a:p>
            <a:pPr>
              <a:spcBef>
                <a:spcPct val="0"/>
              </a:spcBef>
              <a:buClrTx/>
              <a:buSzTx/>
              <a:buFontTx/>
              <a:buNone/>
            </a:pPr>
            <a:fld id="{24254374-54A2-45CF-A520-2F28864D753A}" type="slidenum">
              <a:rPr kumimoji="0" lang="en-US" altLang="zh-TW" sz="1200" smtClean="0"/>
              <a:pPr>
                <a:spcBef>
                  <a:spcPct val="0"/>
                </a:spcBef>
                <a:buClrTx/>
                <a:buSzTx/>
                <a:buFontTx/>
                <a:buNone/>
              </a:pPr>
              <a:t>44</a:t>
            </a:fld>
            <a:endParaRPr kumimoji="0" lang="en-US" altLang="zh-TW" sz="1200" smtClean="0"/>
          </a:p>
        </p:txBody>
      </p:sp>
      <p:sp>
        <p:nvSpPr>
          <p:cNvPr id="113667" name="Rectangle 12"/>
          <p:cNvSpPr>
            <a:spLocks noGrp="1" noChangeArrowheads="1"/>
          </p:cNvSpPr>
          <p:nvPr>
            <p:ph type="title" idx="4294967295"/>
          </p:nvPr>
        </p:nvSpPr>
        <p:spPr>
          <a:xfrm>
            <a:off x="341313" y="122238"/>
            <a:ext cx="7659687" cy="1295400"/>
          </a:xfrm>
        </p:spPr>
        <p:txBody>
          <a:bodyPr/>
          <a:lstStyle/>
          <a:p>
            <a:r>
              <a:rPr lang="en-US" altLang="zh-TW" dirty="0" smtClean="0">
                <a:solidFill>
                  <a:schemeClr val="tx1"/>
                </a:solidFill>
                <a:latin typeface="Arial" panose="020B0604020202020204" pitchFamily="34" charset="0"/>
                <a:ea typeface="新細明體" panose="02020500000000000000" pitchFamily="18" charset="-120"/>
              </a:rPr>
              <a:t>Extended Learning Activity</a:t>
            </a:r>
            <a:r>
              <a:rPr lang="zh-TW" altLang="en-US" dirty="0" smtClean="0">
                <a:solidFill>
                  <a:schemeClr val="tx1"/>
                </a:solidFill>
                <a:latin typeface="Arial" panose="020B0604020202020204" pitchFamily="34" charset="0"/>
                <a:ea typeface="新細明體" panose="02020500000000000000" pitchFamily="18" charset="-120"/>
              </a:rPr>
              <a:t> </a:t>
            </a:r>
            <a:r>
              <a:rPr lang="en-US" altLang="zh-TW" dirty="0" smtClean="0">
                <a:solidFill>
                  <a:schemeClr val="tx1"/>
                </a:solidFill>
                <a:latin typeface="Arial" panose="020B0604020202020204" pitchFamily="34" charset="0"/>
                <a:ea typeface="新細明體" panose="02020500000000000000" pitchFamily="18" charset="-120"/>
              </a:rPr>
              <a:t>(2</a:t>
            </a:r>
            <a:r>
              <a:rPr lang="en-US" altLang="zh-CN" dirty="0" smtClean="0">
                <a:solidFill>
                  <a:schemeClr val="tx1"/>
                </a:solidFill>
                <a:latin typeface="Arial" panose="020B0604020202020204" pitchFamily="34" charset="0"/>
                <a:ea typeface="新細明體" panose="02020500000000000000" pitchFamily="18" charset="-120"/>
              </a:rPr>
              <a:t>c</a:t>
            </a:r>
            <a:r>
              <a:rPr lang="en-US" altLang="zh-TW" dirty="0" smtClean="0">
                <a:solidFill>
                  <a:schemeClr val="tx1"/>
                </a:solidFill>
                <a:latin typeface="Arial" panose="020B0604020202020204" pitchFamily="34" charset="0"/>
                <a:ea typeface="新細明體" panose="02020500000000000000" pitchFamily="18" charset="-120"/>
              </a:rPr>
              <a:t>): </a:t>
            </a:r>
            <a:r>
              <a:rPr lang="en-US" altLang="zh-TW" sz="2800" dirty="0" err="1" smtClean="0">
                <a:solidFill>
                  <a:schemeClr val="tx1"/>
                </a:solidFill>
                <a:latin typeface="Arial" panose="020B0604020202020204" pitchFamily="34" charset="0"/>
                <a:ea typeface="新細明體" panose="02020500000000000000" pitchFamily="18" charset="-120"/>
              </a:rPr>
              <a:t>Analyse</a:t>
            </a:r>
            <a:r>
              <a:rPr lang="en-US" altLang="zh-TW" sz="2800" dirty="0" smtClean="0">
                <a:solidFill>
                  <a:schemeClr val="tx1"/>
                </a:solidFill>
                <a:latin typeface="Arial" panose="020B0604020202020204" pitchFamily="34" charset="0"/>
                <a:ea typeface="新細明體" panose="02020500000000000000" pitchFamily="18" charset="-120"/>
              </a:rPr>
              <a:t> Survey Results in Crosstab Tables</a:t>
            </a:r>
            <a:endParaRPr lang="zh-TW" altLang="en-US" sz="2800" dirty="0" smtClean="0">
              <a:solidFill>
                <a:schemeClr val="tx1"/>
              </a:solidFill>
              <a:latin typeface="Arial" panose="020B0604020202020204" pitchFamily="34" charset="0"/>
              <a:ea typeface="新細明體" panose="02020500000000000000" pitchFamily="18" charset="-120"/>
            </a:endParaRPr>
          </a:p>
        </p:txBody>
      </p:sp>
      <p:graphicFrame>
        <p:nvGraphicFramePr>
          <p:cNvPr id="456766" name="Group 62"/>
          <p:cNvGraphicFramePr>
            <a:graphicFrameLocks noGrp="1"/>
          </p:cNvGraphicFramePr>
          <p:nvPr>
            <p:ph idx="4294967295"/>
          </p:nvPr>
        </p:nvGraphicFramePr>
        <p:xfrm>
          <a:off x="1495408" y="2060568"/>
          <a:ext cx="6334160" cy="3710008"/>
        </p:xfrm>
        <a:graphic>
          <a:graphicData uri="http://schemas.openxmlformats.org/drawingml/2006/table">
            <a:tbl>
              <a:tblPr>
                <a:tableStyleId>{284E427A-3D55-4303-BF80-6455036E1DE7}</a:tableStyleId>
              </a:tblPr>
              <a:tblGrid>
                <a:gridCol w="2343763">
                  <a:extLst>
                    <a:ext uri="{9D8B030D-6E8A-4147-A177-3AD203B41FA5}">
                      <a16:colId xmlns:a16="http://schemas.microsoft.com/office/drawing/2014/main" val="20000"/>
                    </a:ext>
                  </a:extLst>
                </a:gridCol>
                <a:gridCol w="1325426">
                  <a:extLst>
                    <a:ext uri="{9D8B030D-6E8A-4147-A177-3AD203B41FA5}">
                      <a16:colId xmlns:a16="http://schemas.microsoft.com/office/drawing/2014/main" val="20001"/>
                    </a:ext>
                  </a:extLst>
                </a:gridCol>
                <a:gridCol w="1323661">
                  <a:extLst>
                    <a:ext uri="{9D8B030D-6E8A-4147-A177-3AD203B41FA5}">
                      <a16:colId xmlns:a16="http://schemas.microsoft.com/office/drawing/2014/main" val="20002"/>
                    </a:ext>
                  </a:extLst>
                </a:gridCol>
                <a:gridCol w="1341310">
                  <a:extLst>
                    <a:ext uri="{9D8B030D-6E8A-4147-A177-3AD203B41FA5}">
                      <a16:colId xmlns:a16="http://schemas.microsoft.com/office/drawing/2014/main" val="20003"/>
                    </a:ext>
                  </a:extLst>
                </a:gridCol>
              </a:tblGrid>
              <a:tr h="594160">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endParaRPr kumimoji="1" lang="en-US" altLang="zh-TW" sz="2000" b="1" i="0" u="none" strike="noStrike" cap="none" normalizeH="0" baseline="0" dirty="0" smtClean="0">
                        <a:ln>
                          <a:noFill/>
                        </a:ln>
                        <a:solidFill>
                          <a:schemeClr val="tx1"/>
                        </a:solidFill>
                        <a:effectLst/>
                        <a:latin typeface="Arial" charset="0"/>
                        <a:ea typeface="新細明體" pitchFamily="18" charset="-120"/>
                      </a:endParaRPr>
                    </a:p>
                  </a:txBody>
                  <a:tcPr anchor="ctr" horzOverflow="overflow"/>
                </a:tc>
                <a:tc gridSpan="3">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zh-TW" sz="2000" u="none" strike="noStrike" cap="none" normalizeH="0" baseline="0" dirty="0" smtClean="0">
                          <a:ln>
                            <a:noFill/>
                          </a:ln>
                          <a:effectLst/>
                        </a:rPr>
                        <a:t>Q 1</a:t>
                      </a:r>
                      <a:r>
                        <a:rPr kumimoji="1" lang="zh-TW" altLang="en-US" sz="2000" u="none" strike="noStrike" cap="none" normalizeH="0" baseline="0" dirty="0" smtClean="0">
                          <a:ln>
                            <a:noFill/>
                          </a:ln>
                          <a:effectLst/>
                        </a:rPr>
                        <a:t>　</a:t>
                      </a:r>
                      <a:endParaRPr kumimoji="1" lang="zh-TW" altLang="en-US" sz="2000" b="1" i="0" u="none" strike="noStrike" cap="none" normalizeH="0" baseline="0" dirty="0" smtClean="0">
                        <a:ln>
                          <a:noFill/>
                        </a:ln>
                        <a:solidFill>
                          <a:schemeClr val="tx1"/>
                        </a:solidFill>
                        <a:effectLst/>
                        <a:latin typeface="Arial" charset="0"/>
                        <a:ea typeface="新細明體" pitchFamily="18" charset="-120"/>
                      </a:endParaRPr>
                    </a:p>
                  </a:txBody>
                  <a:tcPr anchor="ctr" horzOverflow="overflow"/>
                </a:tc>
                <a:tc hMerge="1">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endParaRPr kumimoji="1" lang="zh-TW" altLang="en-US" sz="2000" b="1" i="0" u="none" strike="noStrike" cap="none" normalizeH="0" baseline="0" dirty="0" smtClean="0">
                        <a:ln>
                          <a:noFill/>
                        </a:ln>
                        <a:solidFill>
                          <a:schemeClr val="tx1"/>
                        </a:solidFill>
                        <a:effectLst/>
                        <a:latin typeface="新細明體" pitchFamily="18" charset="-120"/>
                        <a:ea typeface="新細明體" pitchFamily="18" charset="-120"/>
                      </a:endParaRPr>
                    </a:p>
                  </a:txBody>
                  <a:tcPr anchor="ctr" horzOverflow="overflow"/>
                </a:tc>
                <a:tc hMerge="1">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endParaRPr kumimoji="1" lang="zh-TW" altLang="en-US" sz="2000" b="1" i="0" u="none" strike="noStrike" cap="none" normalizeH="0" baseline="0" dirty="0" smtClean="0">
                        <a:ln>
                          <a:noFill/>
                        </a:ln>
                        <a:solidFill>
                          <a:schemeClr val="tx1"/>
                        </a:solidFill>
                        <a:effectLst/>
                        <a:latin typeface="Arial" charset="0"/>
                        <a:ea typeface="新細明體" pitchFamily="18" charset="-120"/>
                      </a:endParaRPr>
                    </a:p>
                  </a:txBody>
                  <a:tcPr anchor="ctr" horzOverflow="overflow"/>
                </a:tc>
                <a:extLst>
                  <a:ext uri="{0D108BD9-81ED-4DB2-BD59-A6C34878D82A}">
                    <a16:rowId xmlns:a16="http://schemas.microsoft.com/office/drawing/2014/main" val="10000"/>
                  </a:ext>
                </a:extLst>
              </a:tr>
              <a:tr h="452611">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zh-TW" sz="2000" u="none" strike="noStrike" cap="none" normalizeH="0" baseline="0" dirty="0" smtClean="0">
                          <a:ln>
                            <a:noFill/>
                          </a:ln>
                          <a:effectLst/>
                        </a:rPr>
                        <a:t>Q 2</a:t>
                      </a:r>
                      <a:endParaRPr kumimoji="1" lang="en-US" altLang="zh-TW" sz="2000" b="1" i="0" u="none" strike="noStrike" cap="none" normalizeH="0" baseline="0" dirty="0" smtClean="0">
                        <a:ln>
                          <a:noFill/>
                        </a:ln>
                        <a:solidFill>
                          <a:schemeClr val="tx1"/>
                        </a:solidFill>
                        <a:effectLst/>
                        <a:latin typeface="Arial" charset="0"/>
                        <a:ea typeface="新細明體" pitchFamily="18" charset="-120"/>
                      </a:endParaRPr>
                    </a:p>
                  </a:txBody>
                  <a:tcPr anchor="ctr" horzOverflow="overflow"/>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zh-TW" sz="2000" u="none" strike="noStrike" cap="none" normalizeH="0" baseline="0" dirty="0" smtClean="0">
                          <a:ln>
                            <a:noFill/>
                          </a:ln>
                          <a:effectLst/>
                        </a:rPr>
                        <a:t>F</a:t>
                      </a:r>
                      <a:endParaRPr kumimoji="1" lang="en-US" altLang="zh-TW" sz="2000" b="1" i="0" u="none" strike="noStrike" cap="none" normalizeH="0" baseline="0" dirty="0" smtClean="0">
                        <a:ln>
                          <a:noFill/>
                        </a:ln>
                        <a:solidFill>
                          <a:schemeClr val="tx1"/>
                        </a:solidFill>
                        <a:effectLst/>
                        <a:latin typeface="Arial" charset="0"/>
                        <a:ea typeface="新細明體" pitchFamily="18" charset="-120"/>
                      </a:endParaRPr>
                    </a:p>
                  </a:txBody>
                  <a:tcPr anchor="ctr" horzOverflow="overflow"/>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zh-TW" sz="2000" u="none" strike="noStrike" cap="none" normalizeH="0" baseline="0" dirty="0" smtClean="0">
                          <a:ln>
                            <a:noFill/>
                          </a:ln>
                          <a:effectLst/>
                        </a:rPr>
                        <a:t>M</a:t>
                      </a:r>
                      <a:endParaRPr kumimoji="1" lang="en-US" altLang="zh-TW" sz="2000" b="1" i="0" u="none" strike="noStrike" cap="none" normalizeH="0" baseline="0" dirty="0" smtClean="0">
                        <a:ln>
                          <a:noFill/>
                        </a:ln>
                        <a:solidFill>
                          <a:schemeClr val="tx1"/>
                        </a:solidFill>
                        <a:effectLst/>
                        <a:latin typeface="Arial" charset="0"/>
                        <a:ea typeface="新細明體" pitchFamily="18" charset="-120"/>
                      </a:endParaRPr>
                    </a:p>
                  </a:txBody>
                  <a:tcPr anchor="ctr" horzOverflow="overflow"/>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zh-TW" sz="2000" u="none" strike="noStrike" cap="none" normalizeH="0" baseline="0" dirty="0" smtClean="0">
                          <a:ln>
                            <a:noFill/>
                          </a:ln>
                          <a:effectLst/>
                        </a:rPr>
                        <a:t>Total</a:t>
                      </a:r>
                      <a:endParaRPr kumimoji="1" lang="en-US" altLang="zh-TW" sz="2000" b="1" i="0" u="none" strike="noStrike" cap="none" normalizeH="0" baseline="0" dirty="0" smtClean="0">
                        <a:ln>
                          <a:noFill/>
                        </a:ln>
                        <a:solidFill>
                          <a:schemeClr val="tx1"/>
                        </a:solidFill>
                        <a:effectLst/>
                        <a:latin typeface="Arial" charset="0"/>
                        <a:ea typeface="新細明體" pitchFamily="18" charset="-120"/>
                      </a:endParaRPr>
                    </a:p>
                  </a:txBody>
                  <a:tcPr anchor="ctr" horzOverflow="overflow"/>
                </a:tc>
                <a:extLst>
                  <a:ext uri="{0D108BD9-81ED-4DB2-BD59-A6C34878D82A}">
                    <a16:rowId xmlns:a16="http://schemas.microsoft.com/office/drawing/2014/main" val="10001"/>
                  </a:ext>
                </a:extLst>
              </a:tr>
              <a:tr h="450863">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zh-TW" sz="2000" u="none" strike="noStrike" cap="none" normalizeH="0" baseline="0" dirty="0" smtClean="0">
                          <a:ln>
                            <a:noFill/>
                          </a:ln>
                          <a:effectLst/>
                        </a:rPr>
                        <a:t>a</a:t>
                      </a:r>
                      <a:endParaRPr kumimoji="1" lang="en-US" altLang="zh-TW" sz="2000" b="1" i="0" u="none" strike="noStrike" cap="none" normalizeH="0" baseline="0" dirty="0" smtClean="0">
                        <a:ln>
                          <a:noFill/>
                        </a:ln>
                        <a:solidFill>
                          <a:schemeClr val="tx1"/>
                        </a:solidFill>
                        <a:effectLst/>
                        <a:latin typeface="Arial" charset="0"/>
                        <a:ea typeface="新細明體" pitchFamily="18" charset="-120"/>
                      </a:endParaRPr>
                    </a:p>
                  </a:txBody>
                  <a:tcPr anchor="ctr" horzOverflow="overflow"/>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zh-TW" sz="2000" u="none" strike="noStrike" cap="none" normalizeH="0" baseline="0" dirty="0" smtClean="0">
                          <a:ln>
                            <a:noFill/>
                          </a:ln>
                          <a:effectLst/>
                        </a:rPr>
                        <a:t>0</a:t>
                      </a:r>
                      <a:r>
                        <a:rPr kumimoji="1" lang="zh-TW" altLang="en-US" sz="2000" u="none" strike="noStrike" cap="none" normalizeH="0" baseline="0" smtClean="0">
                          <a:ln>
                            <a:noFill/>
                          </a:ln>
                          <a:effectLst/>
                        </a:rPr>
                        <a:t>　</a:t>
                      </a:r>
                      <a:endParaRPr kumimoji="1" lang="zh-TW" altLang="en-US" sz="2000" b="1" i="0" u="none" strike="noStrike" cap="none" normalizeH="0" baseline="0" smtClean="0">
                        <a:ln>
                          <a:noFill/>
                        </a:ln>
                        <a:solidFill>
                          <a:schemeClr val="tx1"/>
                        </a:solidFill>
                        <a:effectLst/>
                        <a:latin typeface="Arial" charset="0"/>
                        <a:ea typeface="新細明體" pitchFamily="18" charset="-120"/>
                      </a:endParaRPr>
                    </a:p>
                  </a:txBody>
                  <a:tcPr anchor="ctr" horzOverflow="overflow"/>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zh-TW" sz="2000" u="none" strike="noStrike" cap="none" normalizeH="0" baseline="0" dirty="0" smtClean="0">
                          <a:ln>
                            <a:noFill/>
                          </a:ln>
                          <a:effectLst/>
                        </a:rPr>
                        <a:t>8</a:t>
                      </a:r>
                      <a:endParaRPr kumimoji="1" lang="en-US" altLang="zh-TW" sz="2000" b="1" i="0" u="none" strike="noStrike" cap="none" normalizeH="0" baseline="0" dirty="0" smtClean="0">
                        <a:ln>
                          <a:noFill/>
                        </a:ln>
                        <a:solidFill>
                          <a:schemeClr val="tx1"/>
                        </a:solidFill>
                        <a:effectLst/>
                        <a:latin typeface="Arial" charset="0"/>
                        <a:ea typeface="新細明體" pitchFamily="18" charset="-120"/>
                      </a:endParaRPr>
                    </a:p>
                  </a:txBody>
                  <a:tcPr anchor="ctr" horzOverflow="overflow"/>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zh-TW" sz="2000" u="none" strike="noStrike" cap="none" normalizeH="0" baseline="0" dirty="0" smtClean="0">
                          <a:ln>
                            <a:noFill/>
                          </a:ln>
                          <a:effectLst/>
                        </a:rPr>
                        <a:t>8</a:t>
                      </a:r>
                      <a:endParaRPr kumimoji="1" lang="en-US" altLang="zh-TW" sz="2000" b="1" i="0" u="none" strike="noStrike" cap="none" normalizeH="0" baseline="0" dirty="0" smtClean="0">
                        <a:ln>
                          <a:noFill/>
                        </a:ln>
                        <a:solidFill>
                          <a:schemeClr val="tx1"/>
                        </a:solidFill>
                        <a:effectLst/>
                        <a:latin typeface="Arial" charset="0"/>
                        <a:ea typeface="新細明體" pitchFamily="18" charset="-120"/>
                      </a:endParaRPr>
                    </a:p>
                  </a:txBody>
                  <a:tcPr anchor="ctr" horzOverflow="overflow"/>
                </a:tc>
                <a:extLst>
                  <a:ext uri="{0D108BD9-81ED-4DB2-BD59-A6C34878D82A}">
                    <a16:rowId xmlns:a16="http://schemas.microsoft.com/office/drawing/2014/main" val="10002"/>
                  </a:ext>
                </a:extLst>
              </a:tr>
              <a:tr h="655324">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zh-TW" sz="2000" u="none" strike="noStrike" cap="none" normalizeH="0" baseline="0" dirty="0" smtClean="0">
                          <a:ln>
                            <a:noFill/>
                          </a:ln>
                          <a:effectLst/>
                        </a:rPr>
                        <a:t>b</a:t>
                      </a:r>
                      <a:endParaRPr kumimoji="1" lang="en-US" altLang="zh-TW" sz="2000" b="1" i="0" u="none" strike="noStrike" cap="none" normalizeH="0" baseline="0" dirty="0" smtClean="0">
                        <a:ln>
                          <a:noFill/>
                        </a:ln>
                        <a:solidFill>
                          <a:schemeClr val="tx1"/>
                        </a:solidFill>
                        <a:effectLst/>
                        <a:latin typeface="Arial" charset="0"/>
                        <a:ea typeface="新細明體" pitchFamily="18" charset="-120"/>
                      </a:endParaRPr>
                    </a:p>
                  </a:txBody>
                  <a:tcPr anchor="ctr" horzOverflow="overflow"/>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zh-TW" sz="2000" u="none" strike="noStrike" cap="none" normalizeH="0" baseline="0" dirty="0" smtClean="0">
                          <a:ln>
                            <a:noFill/>
                          </a:ln>
                          <a:effectLst/>
                        </a:rPr>
                        <a:t>2</a:t>
                      </a:r>
                      <a:endParaRPr kumimoji="1" lang="en-US" altLang="zh-TW" sz="2000" b="1" i="0" u="none" strike="noStrike" cap="none" normalizeH="0" baseline="0" dirty="0" smtClean="0">
                        <a:ln>
                          <a:noFill/>
                        </a:ln>
                        <a:solidFill>
                          <a:schemeClr val="tx1"/>
                        </a:solidFill>
                        <a:effectLst/>
                        <a:latin typeface="Arial" charset="0"/>
                        <a:ea typeface="新細明體" pitchFamily="18" charset="-120"/>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en-US" altLang="zh-TW" sz="2000" u="none" strike="noStrike" cap="none" normalizeH="0" baseline="0" dirty="0" smtClean="0">
                          <a:ln>
                            <a:noFill/>
                          </a:ln>
                          <a:effectLst/>
                        </a:rPr>
                        <a:t>0</a:t>
                      </a:r>
                      <a:endParaRPr kumimoji="1" lang="en-US" altLang="zh-TW" sz="2000" b="1" i="0" u="none" strike="noStrike" cap="none" normalizeH="0" baseline="0" dirty="0" smtClean="0">
                        <a:ln>
                          <a:noFill/>
                        </a:ln>
                        <a:solidFill>
                          <a:schemeClr val="tx1"/>
                        </a:solidFill>
                        <a:effectLst/>
                        <a:latin typeface="Arial" charset="0"/>
                        <a:ea typeface="新細明體" pitchFamily="18" charset="-120"/>
                      </a:endParaRPr>
                    </a:p>
                  </a:txBody>
                  <a:tcPr anchor="ctr" horzOverflow="overflow"/>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zh-TW" sz="2000" u="none" strike="noStrike" cap="none" normalizeH="0" baseline="0" dirty="0" smtClean="0">
                          <a:ln>
                            <a:noFill/>
                          </a:ln>
                          <a:effectLst/>
                        </a:rPr>
                        <a:t>2</a:t>
                      </a:r>
                      <a:endParaRPr kumimoji="1" lang="en-US" altLang="zh-TW" sz="2000" b="1" i="0" u="none" strike="noStrike" cap="none" normalizeH="0" baseline="0" dirty="0" smtClean="0">
                        <a:ln>
                          <a:noFill/>
                        </a:ln>
                        <a:solidFill>
                          <a:schemeClr val="tx1"/>
                        </a:solidFill>
                        <a:effectLst/>
                        <a:latin typeface="Arial" charset="0"/>
                        <a:ea typeface="新細明體" pitchFamily="18" charset="-120"/>
                      </a:endParaRPr>
                    </a:p>
                  </a:txBody>
                  <a:tcPr anchor="ctr" horzOverflow="overflow"/>
                </a:tc>
                <a:extLst>
                  <a:ext uri="{0D108BD9-81ED-4DB2-BD59-A6C34878D82A}">
                    <a16:rowId xmlns:a16="http://schemas.microsoft.com/office/drawing/2014/main" val="10003"/>
                  </a:ext>
                </a:extLst>
              </a:tr>
              <a:tr h="450863">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zh-TW" sz="2000" u="none" strike="noStrike" cap="none" normalizeH="0" baseline="0" dirty="0" smtClean="0">
                          <a:ln>
                            <a:noFill/>
                          </a:ln>
                          <a:effectLst/>
                        </a:rPr>
                        <a:t>c</a:t>
                      </a:r>
                      <a:endParaRPr kumimoji="1" lang="en-US" altLang="zh-TW" sz="2000" b="1" i="0" u="none" strike="noStrike" cap="none" normalizeH="0" baseline="0" dirty="0" smtClean="0">
                        <a:ln>
                          <a:noFill/>
                        </a:ln>
                        <a:solidFill>
                          <a:schemeClr val="tx1"/>
                        </a:solidFill>
                        <a:effectLst/>
                        <a:latin typeface="Arial" charset="0"/>
                        <a:ea typeface="新細明體" pitchFamily="18" charset="-120"/>
                      </a:endParaRPr>
                    </a:p>
                  </a:txBody>
                  <a:tcPr anchor="ctr" horzOverflow="overflow"/>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zh-TW" sz="2000" u="none" strike="noStrike" cap="none" normalizeH="0" baseline="0" dirty="0" smtClean="0">
                          <a:ln>
                            <a:noFill/>
                          </a:ln>
                          <a:effectLst/>
                        </a:rPr>
                        <a:t>0</a:t>
                      </a:r>
                      <a:r>
                        <a:rPr kumimoji="1" lang="zh-TW" altLang="en-US" sz="2000" u="none" strike="noStrike" cap="none" normalizeH="0" baseline="0" smtClean="0">
                          <a:ln>
                            <a:noFill/>
                          </a:ln>
                          <a:effectLst/>
                        </a:rPr>
                        <a:t>　</a:t>
                      </a:r>
                      <a:endParaRPr kumimoji="1" lang="zh-TW" altLang="en-US" sz="2000" b="1" i="0" u="none" strike="noStrike" cap="none" normalizeH="0" baseline="0" smtClean="0">
                        <a:ln>
                          <a:noFill/>
                        </a:ln>
                        <a:solidFill>
                          <a:schemeClr val="tx1"/>
                        </a:solidFill>
                        <a:effectLst/>
                        <a:latin typeface="Arial" charset="0"/>
                        <a:ea typeface="新細明體" pitchFamily="18" charset="-120"/>
                      </a:endParaRPr>
                    </a:p>
                  </a:txBody>
                  <a:tcPr anchor="ctr" horzOverflow="overflow"/>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zh-TW" sz="2000" u="none" strike="noStrike" cap="none" normalizeH="0" baseline="0" dirty="0" smtClean="0">
                          <a:ln>
                            <a:noFill/>
                          </a:ln>
                          <a:effectLst/>
                        </a:rPr>
                        <a:t>2</a:t>
                      </a:r>
                      <a:endParaRPr kumimoji="1" lang="en-US" altLang="zh-TW" sz="2000" b="1" i="0" u="none" strike="noStrike" cap="none" normalizeH="0" baseline="0" dirty="0" smtClean="0">
                        <a:ln>
                          <a:noFill/>
                        </a:ln>
                        <a:solidFill>
                          <a:schemeClr val="tx1"/>
                        </a:solidFill>
                        <a:effectLst/>
                        <a:latin typeface="Arial" charset="0"/>
                        <a:ea typeface="新細明體" pitchFamily="18" charset="-120"/>
                      </a:endParaRPr>
                    </a:p>
                  </a:txBody>
                  <a:tcPr anchor="ctr" horzOverflow="overflow"/>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zh-TW" sz="2000" u="none" strike="noStrike" cap="none" normalizeH="0" baseline="0" dirty="0" smtClean="0">
                          <a:ln>
                            <a:noFill/>
                          </a:ln>
                          <a:effectLst/>
                        </a:rPr>
                        <a:t>2</a:t>
                      </a:r>
                      <a:endParaRPr kumimoji="1" lang="en-US" altLang="zh-TW" sz="2000" b="1" i="0" u="none" strike="noStrike" cap="none" normalizeH="0" baseline="0" dirty="0" smtClean="0">
                        <a:ln>
                          <a:noFill/>
                        </a:ln>
                        <a:solidFill>
                          <a:schemeClr val="tx1"/>
                        </a:solidFill>
                        <a:effectLst/>
                        <a:latin typeface="Arial" charset="0"/>
                        <a:ea typeface="新細明體" pitchFamily="18" charset="-120"/>
                      </a:endParaRPr>
                    </a:p>
                  </a:txBody>
                  <a:tcPr anchor="ctr" horzOverflow="overflow"/>
                </a:tc>
                <a:extLst>
                  <a:ext uri="{0D108BD9-81ED-4DB2-BD59-A6C34878D82A}">
                    <a16:rowId xmlns:a16="http://schemas.microsoft.com/office/drawing/2014/main" val="10004"/>
                  </a:ext>
                </a:extLst>
              </a:tr>
              <a:tr h="653576">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zh-TW" sz="2000" u="none" strike="noStrike" cap="none" normalizeH="0" baseline="0" dirty="0" smtClean="0">
                          <a:ln>
                            <a:noFill/>
                          </a:ln>
                          <a:effectLst/>
                        </a:rPr>
                        <a:t>d</a:t>
                      </a:r>
                      <a:endParaRPr kumimoji="1" lang="en-US" altLang="zh-TW" sz="2000" b="1" i="0" u="none" strike="noStrike" cap="none" normalizeH="0" baseline="0" dirty="0" smtClean="0">
                        <a:ln>
                          <a:noFill/>
                        </a:ln>
                        <a:solidFill>
                          <a:schemeClr val="tx1"/>
                        </a:solidFill>
                        <a:effectLst/>
                        <a:latin typeface="Arial" charset="0"/>
                        <a:ea typeface="新細明體" pitchFamily="18" charset="-120"/>
                      </a:endParaRPr>
                    </a:p>
                  </a:txBody>
                  <a:tcPr anchor="ctr" horzOverflow="overflow"/>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zh-TW" sz="2000" u="none" strike="noStrike" cap="none" normalizeH="0" baseline="0" dirty="0" smtClean="0">
                          <a:ln>
                            <a:noFill/>
                          </a:ln>
                          <a:effectLst/>
                        </a:rPr>
                        <a:t>8</a:t>
                      </a:r>
                      <a:endParaRPr kumimoji="1" lang="en-US" altLang="zh-TW" sz="2000" b="1" i="0" u="none" strike="noStrike" cap="none" normalizeH="0" baseline="0" dirty="0" smtClean="0">
                        <a:ln>
                          <a:noFill/>
                        </a:ln>
                        <a:solidFill>
                          <a:schemeClr val="tx1"/>
                        </a:solidFill>
                        <a:effectLst/>
                        <a:latin typeface="Arial" charset="0"/>
                        <a:ea typeface="新細明體" pitchFamily="18" charset="-120"/>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en-US" altLang="zh-TW" sz="2000" u="none" strike="noStrike" cap="none" normalizeH="0" baseline="0" dirty="0" smtClean="0">
                          <a:ln>
                            <a:noFill/>
                          </a:ln>
                          <a:effectLst/>
                        </a:rPr>
                        <a:t>0</a:t>
                      </a:r>
                      <a:endParaRPr kumimoji="1" lang="en-US" altLang="zh-TW" sz="2000" b="1" i="0" u="none" strike="noStrike" cap="none" normalizeH="0" baseline="0" dirty="0" smtClean="0">
                        <a:ln>
                          <a:noFill/>
                        </a:ln>
                        <a:solidFill>
                          <a:schemeClr val="tx1"/>
                        </a:solidFill>
                        <a:effectLst/>
                        <a:latin typeface="Arial" charset="0"/>
                        <a:ea typeface="新細明體" pitchFamily="18" charset="-120"/>
                      </a:endParaRPr>
                    </a:p>
                  </a:txBody>
                  <a:tcPr anchor="ctr" horzOverflow="overflow"/>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zh-TW" sz="2000" u="none" strike="noStrike" cap="none" normalizeH="0" baseline="0" dirty="0" smtClean="0">
                          <a:ln>
                            <a:noFill/>
                          </a:ln>
                          <a:effectLst/>
                        </a:rPr>
                        <a:t>8</a:t>
                      </a:r>
                      <a:endParaRPr kumimoji="1" lang="en-US" altLang="zh-TW" sz="2000" b="1" i="0" u="none" strike="noStrike" cap="none" normalizeH="0" baseline="0" dirty="0" smtClean="0">
                        <a:ln>
                          <a:noFill/>
                        </a:ln>
                        <a:solidFill>
                          <a:schemeClr val="tx1"/>
                        </a:solidFill>
                        <a:effectLst/>
                        <a:latin typeface="Arial" charset="0"/>
                        <a:ea typeface="新細明體" pitchFamily="18" charset="-120"/>
                      </a:endParaRPr>
                    </a:p>
                  </a:txBody>
                  <a:tcPr anchor="ctr" horzOverflow="overflow"/>
                </a:tc>
                <a:extLst>
                  <a:ext uri="{0D108BD9-81ED-4DB2-BD59-A6C34878D82A}">
                    <a16:rowId xmlns:a16="http://schemas.microsoft.com/office/drawing/2014/main" val="10005"/>
                  </a:ext>
                </a:extLst>
              </a:tr>
              <a:tr h="452611">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zh-TW" sz="2000" u="none" strike="noStrike" cap="none" normalizeH="0" baseline="0" dirty="0" smtClean="0">
                          <a:ln>
                            <a:noFill/>
                          </a:ln>
                          <a:effectLst/>
                        </a:rPr>
                        <a:t>Total</a:t>
                      </a:r>
                      <a:endParaRPr kumimoji="1" lang="en-US" altLang="zh-TW" sz="2000" b="1" i="0" u="none" strike="noStrike" cap="none" normalizeH="0" baseline="0" dirty="0" smtClean="0">
                        <a:ln>
                          <a:noFill/>
                        </a:ln>
                        <a:solidFill>
                          <a:schemeClr val="tx1"/>
                        </a:solidFill>
                        <a:effectLst/>
                        <a:latin typeface="Arial" charset="0"/>
                        <a:ea typeface="新細明體" pitchFamily="18" charset="-120"/>
                      </a:endParaRPr>
                    </a:p>
                  </a:txBody>
                  <a:tcPr anchor="ctr" horzOverflow="overflow"/>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zh-TW" sz="2000" u="none" strike="noStrike" cap="none" normalizeH="0" baseline="0" dirty="0" smtClean="0">
                          <a:ln>
                            <a:noFill/>
                          </a:ln>
                          <a:effectLst/>
                        </a:rPr>
                        <a:t>10</a:t>
                      </a:r>
                      <a:endParaRPr kumimoji="1" lang="en-US" altLang="zh-TW" sz="2000" b="1" i="0" u="none" strike="noStrike" cap="none" normalizeH="0" baseline="0" dirty="0" smtClean="0">
                        <a:ln>
                          <a:noFill/>
                        </a:ln>
                        <a:solidFill>
                          <a:schemeClr val="tx1"/>
                        </a:solidFill>
                        <a:effectLst/>
                        <a:latin typeface="Arial" charset="0"/>
                        <a:ea typeface="新細明體" pitchFamily="18" charset="-120"/>
                      </a:endParaRPr>
                    </a:p>
                  </a:txBody>
                  <a:tcPr anchor="ctr" horzOverflow="overflow"/>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zh-TW" sz="2000" u="none" strike="noStrike" cap="none" normalizeH="0" baseline="0" dirty="0" smtClean="0">
                          <a:ln>
                            <a:noFill/>
                          </a:ln>
                          <a:effectLst/>
                        </a:rPr>
                        <a:t>10</a:t>
                      </a:r>
                      <a:endParaRPr kumimoji="1" lang="en-US" altLang="zh-TW" sz="2000" b="1" i="0" u="none" strike="noStrike" cap="none" normalizeH="0" baseline="0" dirty="0" smtClean="0">
                        <a:ln>
                          <a:noFill/>
                        </a:ln>
                        <a:solidFill>
                          <a:schemeClr val="tx1"/>
                        </a:solidFill>
                        <a:effectLst/>
                        <a:latin typeface="Arial" charset="0"/>
                        <a:ea typeface="新細明體" pitchFamily="18" charset="-120"/>
                      </a:endParaRPr>
                    </a:p>
                  </a:txBody>
                  <a:tcPr anchor="ctr" horzOverflow="overflow"/>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zh-TW" sz="2000" u="none" strike="noStrike" cap="none" normalizeH="0" baseline="0" dirty="0" smtClean="0">
                          <a:ln>
                            <a:noFill/>
                          </a:ln>
                          <a:effectLst/>
                        </a:rPr>
                        <a:t>20</a:t>
                      </a:r>
                      <a:endParaRPr kumimoji="1" lang="en-US" altLang="zh-TW" sz="2000" b="1" i="0" u="none" strike="noStrike" cap="none" normalizeH="0" baseline="0" dirty="0" smtClean="0">
                        <a:ln>
                          <a:noFill/>
                        </a:ln>
                        <a:solidFill>
                          <a:schemeClr val="tx1"/>
                        </a:solidFill>
                        <a:effectLst/>
                        <a:latin typeface="Arial" charset="0"/>
                        <a:ea typeface="新細明體" pitchFamily="18" charset="-120"/>
                      </a:endParaRPr>
                    </a:p>
                  </a:txBody>
                  <a:tcPr anchor="ctr" horzOverflow="overflow"/>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66793264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spcBef>
                <a:spcPct val="0"/>
              </a:spcBef>
              <a:buClrTx/>
              <a:buSzTx/>
              <a:buFontTx/>
              <a:buNone/>
            </a:pPr>
            <a:endParaRPr kumimoji="0" lang="en-US" altLang="zh-TW" sz="1200" smtClean="0"/>
          </a:p>
          <a:p>
            <a:pPr>
              <a:spcBef>
                <a:spcPct val="0"/>
              </a:spcBef>
              <a:buClrTx/>
              <a:buSzTx/>
              <a:buFontTx/>
              <a:buNone/>
            </a:pPr>
            <a:fld id="{1E8B3106-BAAD-4254-86EE-664D3C512B78}" type="slidenum">
              <a:rPr kumimoji="0" lang="en-US" altLang="zh-TW" sz="1200" smtClean="0"/>
              <a:pPr>
                <a:spcBef>
                  <a:spcPct val="0"/>
                </a:spcBef>
                <a:buClrTx/>
                <a:buSzTx/>
                <a:buFontTx/>
                <a:buNone/>
              </a:pPr>
              <a:t>45</a:t>
            </a:fld>
            <a:endParaRPr kumimoji="0" lang="en-US" altLang="zh-TW" sz="1200" smtClean="0"/>
          </a:p>
        </p:txBody>
      </p:sp>
      <p:sp>
        <p:nvSpPr>
          <p:cNvPr id="115715" name="Rectangle 12"/>
          <p:cNvSpPr>
            <a:spLocks noGrp="1" noChangeArrowheads="1"/>
          </p:cNvSpPr>
          <p:nvPr>
            <p:ph type="title" idx="4294967295"/>
          </p:nvPr>
        </p:nvSpPr>
        <p:spPr>
          <a:xfrm>
            <a:off x="409575" y="188913"/>
            <a:ext cx="7591425" cy="1295400"/>
          </a:xfrm>
        </p:spPr>
        <p:txBody>
          <a:bodyPr/>
          <a:lstStyle/>
          <a:p>
            <a:r>
              <a:rPr lang="en-US" altLang="zh-TW" dirty="0" smtClean="0">
                <a:solidFill>
                  <a:schemeClr val="tx1"/>
                </a:solidFill>
                <a:latin typeface="Arial" panose="020B0604020202020204" pitchFamily="34" charset="0"/>
                <a:ea typeface="新細明體" panose="02020500000000000000" pitchFamily="18" charset="-120"/>
              </a:rPr>
              <a:t>Extended Learning Activity</a:t>
            </a:r>
            <a:r>
              <a:rPr lang="zh-TW" altLang="en-US" dirty="0" smtClean="0">
                <a:solidFill>
                  <a:schemeClr val="tx1"/>
                </a:solidFill>
                <a:latin typeface="Arial" panose="020B0604020202020204" pitchFamily="34" charset="0"/>
                <a:ea typeface="新細明體" panose="02020500000000000000" pitchFamily="18" charset="-120"/>
              </a:rPr>
              <a:t> </a:t>
            </a:r>
            <a:r>
              <a:rPr lang="en-US" altLang="zh-TW" dirty="0" smtClean="0">
                <a:solidFill>
                  <a:schemeClr val="tx1"/>
                </a:solidFill>
                <a:latin typeface="Arial" panose="020B0604020202020204" pitchFamily="34" charset="0"/>
                <a:ea typeface="新細明體" panose="02020500000000000000" pitchFamily="18" charset="-120"/>
              </a:rPr>
              <a:t>(2</a:t>
            </a:r>
            <a:r>
              <a:rPr lang="en-US" altLang="zh-CN" dirty="0" smtClean="0">
                <a:solidFill>
                  <a:schemeClr val="tx1"/>
                </a:solidFill>
                <a:latin typeface="Arial" panose="020B0604020202020204" pitchFamily="34" charset="0"/>
                <a:ea typeface="新細明體" panose="02020500000000000000" pitchFamily="18" charset="-120"/>
              </a:rPr>
              <a:t>c</a:t>
            </a:r>
            <a:r>
              <a:rPr lang="en-US" altLang="zh-TW" dirty="0" smtClean="0">
                <a:solidFill>
                  <a:schemeClr val="tx1"/>
                </a:solidFill>
                <a:latin typeface="Arial" panose="020B0604020202020204" pitchFamily="34" charset="0"/>
                <a:ea typeface="新細明體" panose="02020500000000000000" pitchFamily="18" charset="-120"/>
              </a:rPr>
              <a:t>): </a:t>
            </a:r>
            <a:r>
              <a:rPr lang="en-US" altLang="zh-TW" sz="2800" dirty="0" err="1" smtClean="0">
                <a:solidFill>
                  <a:schemeClr val="tx1"/>
                </a:solidFill>
                <a:latin typeface="Arial" panose="020B0604020202020204" pitchFamily="34" charset="0"/>
                <a:ea typeface="新細明體" panose="02020500000000000000" pitchFamily="18" charset="-120"/>
              </a:rPr>
              <a:t>Analyse</a:t>
            </a:r>
            <a:r>
              <a:rPr lang="en-US" altLang="zh-TW" sz="2800" dirty="0" smtClean="0">
                <a:solidFill>
                  <a:schemeClr val="tx1"/>
                </a:solidFill>
                <a:latin typeface="Arial" panose="020B0604020202020204" pitchFamily="34" charset="0"/>
                <a:ea typeface="新細明體" panose="02020500000000000000" pitchFamily="18" charset="-120"/>
              </a:rPr>
              <a:t> Different Questions in Crosstab Tables</a:t>
            </a:r>
            <a:endParaRPr lang="zh-TW" altLang="en-US" sz="2800" dirty="0" smtClean="0">
              <a:solidFill>
                <a:schemeClr val="tx1"/>
              </a:solidFill>
              <a:latin typeface="Arial" panose="020B0604020202020204" pitchFamily="34" charset="0"/>
              <a:ea typeface="新細明體" panose="02020500000000000000" pitchFamily="18" charset="-120"/>
            </a:endParaRPr>
          </a:p>
        </p:txBody>
      </p:sp>
      <p:graphicFrame>
        <p:nvGraphicFramePr>
          <p:cNvPr id="16" name="Diagram 15"/>
          <p:cNvGraphicFramePr/>
          <p:nvPr/>
        </p:nvGraphicFramePr>
        <p:xfrm>
          <a:off x="409552" y="1800216"/>
          <a:ext cx="8029595" cy="43434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1956127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Footer Placeholder 5"/>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spcBef>
                <a:spcPct val="0"/>
              </a:spcBef>
              <a:buClrTx/>
              <a:buSzTx/>
              <a:buFontTx/>
              <a:buNone/>
            </a:pPr>
            <a:endParaRPr kumimoji="0" lang="en-US" altLang="zh-TW" sz="1200" smtClean="0"/>
          </a:p>
          <a:p>
            <a:pPr>
              <a:spcBef>
                <a:spcPct val="0"/>
              </a:spcBef>
              <a:buClrTx/>
              <a:buSzTx/>
              <a:buFontTx/>
              <a:buNone/>
            </a:pPr>
            <a:fld id="{F6571E87-8396-4E17-A815-4FB3499493B5}" type="slidenum">
              <a:rPr kumimoji="0" lang="en-US" altLang="zh-TW" sz="1200" smtClean="0"/>
              <a:pPr>
                <a:spcBef>
                  <a:spcPct val="0"/>
                </a:spcBef>
                <a:buClrTx/>
                <a:buSzTx/>
                <a:buFontTx/>
                <a:buNone/>
              </a:pPr>
              <a:t>46</a:t>
            </a:fld>
            <a:endParaRPr kumimoji="0" lang="en-US" altLang="zh-TW" sz="1200" smtClean="0"/>
          </a:p>
        </p:txBody>
      </p:sp>
      <p:sp>
        <p:nvSpPr>
          <p:cNvPr id="117763" name="Rectangle 12"/>
          <p:cNvSpPr>
            <a:spLocks noGrp="1" noChangeArrowheads="1"/>
          </p:cNvSpPr>
          <p:nvPr>
            <p:ph type="title" idx="4294967295"/>
          </p:nvPr>
        </p:nvSpPr>
        <p:spPr>
          <a:xfrm>
            <a:off x="341313" y="277813"/>
            <a:ext cx="7659687" cy="1295400"/>
          </a:xfrm>
        </p:spPr>
        <p:txBody>
          <a:bodyPr/>
          <a:lstStyle/>
          <a:p>
            <a:r>
              <a:rPr lang="en-US" altLang="zh-TW" dirty="0" smtClean="0">
                <a:solidFill>
                  <a:schemeClr val="tx1"/>
                </a:solidFill>
                <a:latin typeface="Arial" panose="020B0604020202020204" pitchFamily="34" charset="0"/>
                <a:ea typeface="新細明體" panose="02020500000000000000" pitchFamily="18" charset="-120"/>
              </a:rPr>
              <a:t>Extended Learning Activity</a:t>
            </a:r>
            <a:r>
              <a:rPr lang="zh-TW" altLang="en-US" dirty="0" smtClean="0">
                <a:solidFill>
                  <a:schemeClr val="tx1"/>
                </a:solidFill>
                <a:latin typeface="Arial" panose="020B0604020202020204" pitchFamily="34" charset="0"/>
                <a:ea typeface="新細明體" panose="02020500000000000000" pitchFamily="18" charset="-120"/>
              </a:rPr>
              <a:t> </a:t>
            </a:r>
            <a:r>
              <a:rPr lang="en-US" altLang="zh-TW" dirty="0" smtClean="0">
                <a:solidFill>
                  <a:schemeClr val="tx1"/>
                </a:solidFill>
                <a:latin typeface="Arial" panose="020B0604020202020204" pitchFamily="34" charset="0"/>
                <a:ea typeface="新細明體" panose="02020500000000000000" pitchFamily="18" charset="-120"/>
              </a:rPr>
              <a:t>(2</a:t>
            </a:r>
            <a:r>
              <a:rPr lang="en-US" altLang="zh-CN" dirty="0" smtClean="0">
                <a:solidFill>
                  <a:schemeClr val="tx1"/>
                </a:solidFill>
                <a:latin typeface="Arial" panose="020B0604020202020204" pitchFamily="34" charset="0"/>
                <a:ea typeface="新細明體" panose="02020500000000000000" pitchFamily="18" charset="-120"/>
              </a:rPr>
              <a:t>c</a:t>
            </a:r>
            <a:r>
              <a:rPr lang="en-US" altLang="zh-TW" dirty="0" smtClean="0">
                <a:solidFill>
                  <a:schemeClr val="tx1"/>
                </a:solidFill>
                <a:latin typeface="Arial" panose="020B0604020202020204" pitchFamily="34" charset="0"/>
                <a:ea typeface="新細明體" panose="02020500000000000000" pitchFamily="18" charset="-120"/>
              </a:rPr>
              <a:t>): </a:t>
            </a:r>
            <a:r>
              <a:rPr lang="en-US" altLang="zh-TW" sz="2800" dirty="0" err="1" smtClean="0">
                <a:solidFill>
                  <a:schemeClr val="tx1"/>
                </a:solidFill>
                <a:latin typeface="Arial" panose="020B0604020202020204" pitchFamily="34" charset="0"/>
                <a:ea typeface="新細明體" panose="02020500000000000000" pitchFamily="18" charset="-120"/>
              </a:rPr>
              <a:t>Analyse</a:t>
            </a:r>
            <a:r>
              <a:rPr lang="en-US" altLang="zh-TW" sz="2800" dirty="0" smtClean="0">
                <a:solidFill>
                  <a:schemeClr val="tx1"/>
                </a:solidFill>
                <a:latin typeface="Arial" panose="020B0604020202020204" pitchFamily="34" charset="0"/>
                <a:ea typeface="新細明體" panose="02020500000000000000" pitchFamily="18" charset="-120"/>
              </a:rPr>
              <a:t> Different Questions in Crosstab Tables</a:t>
            </a:r>
            <a:endParaRPr lang="zh-TW" altLang="en-US" sz="2800" dirty="0" smtClean="0">
              <a:solidFill>
                <a:schemeClr val="tx1"/>
              </a:solidFill>
              <a:latin typeface="Arial" panose="020B0604020202020204" pitchFamily="34" charset="0"/>
              <a:ea typeface="新細明體" panose="02020500000000000000" pitchFamily="18" charset="-120"/>
            </a:endParaRPr>
          </a:p>
        </p:txBody>
      </p:sp>
      <p:graphicFrame>
        <p:nvGraphicFramePr>
          <p:cNvPr id="11" name="Diagram 10"/>
          <p:cNvGraphicFramePr/>
          <p:nvPr/>
        </p:nvGraphicFramePr>
        <p:xfrm>
          <a:off x="0" y="1709728"/>
          <a:ext cx="9144000" cy="46561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5089352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9810" name="Rectangle 13"/>
          <p:cNvSpPr>
            <a:spLocks noGrp="1" noChangeArrowheads="1"/>
          </p:cNvSpPr>
          <p:nvPr>
            <p:ph type="title"/>
          </p:nvPr>
        </p:nvSpPr>
        <p:spPr/>
        <p:txBody>
          <a:bodyPr/>
          <a:lstStyle/>
          <a:p>
            <a:r>
              <a:rPr lang="en-US" altLang="zh-TW" dirty="0" smtClean="0">
                <a:latin typeface="Arial" panose="020B0604020202020204" pitchFamily="34" charset="0"/>
                <a:ea typeface="新細明體" panose="02020500000000000000" pitchFamily="18" charset="-120"/>
              </a:rPr>
              <a:t>Step 6: Prepare Research Report</a:t>
            </a:r>
            <a:endParaRPr lang="zh-TW" altLang="en-US" dirty="0" smtClean="0">
              <a:latin typeface="Arial" panose="020B0604020202020204" pitchFamily="34" charset="0"/>
              <a:ea typeface="新細明體" panose="02020500000000000000" pitchFamily="18" charset="-120"/>
            </a:endParaRPr>
          </a:p>
        </p:txBody>
      </p:sp>
      <p:sp>
        <p:nvSpPr>
          <p:cNvPr id="119811"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spcBef>
                <a:spcPct val="0"/>
              </a:spcBef>
              <a:buClrTx/>
              <a:buSzTx/>
              <a:buFontTx/>
              <a:buNone/>
            </a:pPr>
            <a:endParaRPr kumimoji="0" lang="en-US" altLang="zh-TW" sz="1200" smtClean="0"/>
          </a:p>
          <a:p>
            <a:pPr>
              <a:spcBef>
                <a:spcPct val="0"/>
              </a:spcBef>
              <a:buClrTx/>
              <a:buSzTx/>
              <a:buFontTx/>
              <a:buNone/>
            </a:pPr>
            <a:fld id="{1808616B-E456-4EA0-B603-2B40B8646F26}" type="slidenum">
              <a:rPr kumimoji="0" lang="en-US" altLang="zh-TW" sz="1200" smtClean="0"/>
              <a:pPr>
                <a:spcBef>
                  <a:spcPct val="0"/>
                </a:spcBef>
                <a:buClrTx/>
                <a:buSzTx/>
                <a:buFontTx/>
                <a:buNone/>
              </a:pPr>
              <a:t>47</a:t>
            </a:fld>
            <a:endParaRPr kumimoji="0" lang="en-US" altLang="zh-TW" sz="1200" smtClean="0"/>
          </a:p>
        </p:txBody>
      </p:sp>
      <p:sp>
        <p:nvSpPr>
          <p:cNvPr id="119812" name="TextBox 10"/>
          <p:cNvSpPr txBox="1">
            <a:spLocks noChangeArrowheads="1"/>
          </p:cNvSpPr>
          <p:nvPr/>
        </p:nvSpPr>
        <p:spPr bwMode="auto">
          <a:xfrm>
            <a:off x="590550" y="1800225"/>
            <a:ext cx="5067300" cy="283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eaLnBrk="1" hangingPunct="1">
              <a:spcBef>
                <a:spcPct val="0"/>
              </a:spcBef>
              <a:buClrTx/>
              <a:buSzTx/>
              <a:buFont typeface="Arial" panose="020B0604020202020204" pitchFamily="34" charset="0"/>
              <a:buAutoNum type="arabicPeriod"/>
            </a:pPr>
            <a:r>
              <a:rPr lang="en-US" altLang="zh-TW" sz="3600"/>
              <a:t>Summarising the research findings</a:t>
            </a:r>
            <a:br>
              <a:rPr lang="en-US" altLang="zh-TW" sz="3600"/>
            </a:br>
            <a:endParaRPr lang="en-US" altLang="zh-TW" sz="3600"/>
          </a:p>
          <a:p>
            <a:pPr eaLnBrk="1" hangingPunct="1">
              <a:spcBef>
                <a:spcPct val="0"/>
              </a:spcBef>
              <a:buClrTx/>
              <a:buSzTx/>
              <a:buFont typeface="Arial" panose="020B0604020202020204" pitchFamily="34" charset="0"/>
              <a:buAutoNum type="arabicPeriod"/>
            </a:pPr>
            <a:r>
              <a:rPr lang="en-US" altLang="zh-TW" sz="3600"/>
              <a:t>Making recommendations</a:t>
            </a:r>
            <a:endParaRPr lang="zh-TW" altLang="en-US" sz="3600"/>
          </a:p>
        </p:txBody>
      </p:sp>
      <p:pic>
        <p:nvPicPr>
          <p:cNvPr id="119813"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76875" y="2614613"/>
            <a:ext cx="3073400" cy="309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C2D6D6"/>
        </a:solidFill>
        <a:effectLst/>
      </p:bgPr>
    </p:bg>
    <p:spTree>
      <p:nvGrpSpPr>
        <p:cNvPr id="1" name=""/>
        <p:cNvGrpSpPr/>
        <p:nvPr/>
      </p:nvGrpSpPr>
      <p:grpSpPr>
        <a:xfrm>
          <a:off x="0" y="0"/>
          <a:ext cx="0" cy="0"/>
          <a:chOff x="0" y="0"/>
          <a:chExt cx="0" cy="0"/>
        </a:xfrm>
      </p:grpSpPr>
      <p:sp>
        <p:nvSpPr>
          <p:cNvPr id="121858" name="Rectangle 16"/>
          <p:cNvSpPr>
            <a:spLocks noChangeArrowheads="1"/>
          </p:cNvSpPr>
          <p:nvPr/>
        </p:nvSpPr>
        <p:spPr bwMode="auto">
          <a:xfrm>
            <a:off x="520700" y="4598988"/>
            <a:ext cx="6030913" cy="900112"/>
          </a:xfrm>
          <a:prstGeom prst="rect">
            <a:avLst/>
          </a:prstGeom>
          <a:solidFill>
            <a:srgbClr val="090414"/>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lang="zh-HK" altLang="en-US"/>
          </a:p>
        </p:txBody>
      </p:sp>
      <p:sp>
        <p:nvSpPr>
          <p:cNvPr id="121859" name="Rectangle 13"/>
          <p:cNvSpPr>
            <a:spLocks noChangeArrowheads="1"/>
          </p:cNvSpPr>
          <p:nvPr/>
        </p:nvSpPr>
        <p:spPr bwMode="auto">
          <a:xfrm>
            <a:off x="520700" y="3159125"/>
            <a:ext cx="6030913" cy="1169988"/>
          </a:xfrm>
          <a:prstGeom prst="rect">
            <a:avLst/>
          </a:prstGeom>
          <a:solidFill>
            <a:srgbClr val="5C2CD4"/>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lang="zh-HK" altLang="en-US"/>
          </a:p>
        </p:txBody>
      </p:sp>
      <p:sp>
        <p:nvSpPr>
          <p:cNvPr id="121860" name="Rectangle 11"/>
          <p:cNvSpPr>
            <a:spLocks noChangeArrowheads="1"/>
          </p:cNvSpPr>
          <p:nvPr/>
        </p:nvSpPr>
        <p:spPr bwMode="auto">
          <a:xfrm>
            <a:off x="520700" y="1808163"/>
            <a:ext cx="6030913" cy="989012"/>
          </a:xfrm>
          <a:prstGeom prst="rect">
            <a:avLst/>
          </a:prstGeom>
          <a:solidFill>
            <a:srgbClr val="FF3399"/>
          </a:solidFill>
          <a:ln w="9525">
            <a:solidFill>
              <a:srgbClr val="FF33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lang="zh-HK" altLang="en-US"/>
          </a:p>
        </p:txBody>
      </p:sp>
      <p:sp>
        <p:nvSpPr>
          <p:cNvPr id="121861"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spcBef>
                <a:spcPct val="0"/>
              </a:spcBef>
              <a:buClrTx/>
              <a:buSzTx/>
              <a:buFontTx/>
              <a:buNone/>
            </a:pPr>
            <a:endParaRPr kumimoji="0" lang="en-US" altLang="zh-TW" sz="1200" smtClean="0"/>
          </a:p>
          <a:p>
            <a:pPr>
              <a:spcBef>
                <a:spcPct val="0"/>
              </a:spcBef>
              <a:buClrTx/>
              <a:buSzTx/>
              <a:buFontTx/>
              <a:buNone/>
            </a:pPr>
            <a:fld id="{1580E94B-9DDB-4B59-9891-11838C3BA6A9}" type="slidenum">
              <a:rPr kumimoji="0" lang="en-US" altLang="zh-TW" sz="1200" smtClean="0"/>
              <a:pPr>
                <a:spcBef>
                  <a:spcPct val="0"/>
                </a:spcBef>
                <a:buClrTx/>
                <a:buSzTx/>
                <a:buFontTx/>
                <a:buNone/>
              </a:pPr>
              <a:t>48</a:t>
            </a:fld>
            <a:endParaRPr kumimoji="0" lang="en-US" altLang="zh-TW" sz="1200" smtClean="0"/>
          </a:p>
        </p:txBody>
      </p:sp>
      <p:sp>
        <p:nvSpPr>
          <p:cNvPr id="11" name="Rectangle 10"/>
          <p:cNvSpPr>
            <a:spLocks noChangeArrowheads="1"/>
          </p:cNvSpPr>
          <p:nvPr/>
        </p:nvSpPr>
        <p:spPr bwMode="auto">
          <a:xfrm>
            <a:off x="7054850" y="2978150"/>
            <a:ext cx="2089150" cy="36671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eaLnBrk="1" hangingPunct="1">
              <a:spcBef>
                <a:spcPct val="0"/>
              </a:spcBef>
              <a:buClrTx/>
              <a:buSzTx/>
              <a:buFontTx/>
              <a:buNone/>
            </a:pPr>
            <a:r>
              <a:rPr lang="en-US" altLang="zh-TW" sz="1800">
                <a:solidFill>
                  <a:schemeClr val="bg1"/>
                </a:solidFill>
              </a:rPr>
              <a:t>Recommendations</a:t>
            </a:r>
          </a:p>
        </p:txBody>
      </p:sp>
      <p:sp>
        <p:nvSpPr>
          <p:cNvPr id="13" name="Rectangle 12"/>
          <p:cNvSpPr/>
          <p:nvPr/>
        </p:nvSpPr>
        <p:spPr>
          <a:xfrm>
            <a:off x="6885000" y="3576296"/>
            <a:ext cx="2219313" cy="1860489"/>
          </a:xfrm>
          <a:prstGeom prst="rect">
            <a:avLst/>
          </a:prstGeom>
          <a:noFill/>
        </p:spPr>
        <p:txBody>
          <a:bodyPr>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eaLnBrk="1" hangingPunct="1">
              <a:defRPr/>
            </a:pPr>
            <a:r>
              <a:rPr lang="en-US" sz="13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rial" charset="0"/>
                <a:ea typeface="新細明體" charset="-120"/>
              </a:rPr>
              <a:t>?</a:t>
            </a:r>
          </a:p>
        </p:txBody>
      </p:sp>
      <p:sp>
        <p:nvSpPr>
          <p:cNvPr id="121864" name="Rectangle 14"/>
          <p:cNvSpPr>
            <a:spLocks noGrp="1" noChangeArrowheads="1"/>
          </p:cNvSpPr>
          <p:nvPr>
            <p:ph type="title" idx="4294967295"/>
          </p:nvPr>
        </p:nvSpPr>
        <p:spPr>
          <a:xfrm>
            <a:off x="431800" y="368300"/>
            <a:ext cx="7543800" cy="1295400"/>
          </a:xfrm>
        </p:spPr>
        <p:txBody>
          <a:bodyPr/>
          <a:lstStyle/>
          <a:p>
            <a:r>
              <a:rPr lang="en-US" altLang="zh-TW" dirty="0" smtClean="0">
                <a:solidFill>
                  <a:schemeClr val="tx1"/>
                </a:solidFill>
                <a:latin typeface="Arial" panose="020B0604020202020204" pitchFamily="34" charset="0"/>
                <a:ea typeface="新細明體" panose="02020500000000000000" pitchFamily="18" charset="-120"/>
              </a:rPr>
              <a:t>Extended Learning Activity</a:t>
            </a:r>
            <a:r>
              <a:rPr lang="zh-TW" altLang="en-US" dirty="0" smtClean="0">
                <a:solidFill>
                  <a:schemeClr val="tx1"/>
                </a:solidFill>
                <a:latin typeface="Arial" panose="020B0604020202020204" pitchFamily="34" charset="0"/>
                <a:ea typeface="新細明體" panose="02020500000000000000" pitchFamily="18" charset="-120"/>
              </a:rPr>
              <a:t> </a:t>
            </a:r>
            <a:r>
              <a:rPr lang="en-US" altLang="zh-TW" dirty="0" smtClean="0">
                <a:solidFill>
                  <a:schemeClr val="tx1"/>
                </a:solidFill>
                <a:latin typeface="Arial" panose="020B0604020202020204" pitchFamily="34" charset="0"/>
                <a:ea typeface="新細明體" panose="02020500000000000000" pitchFamily="18" charset="-120"/>
              </a:rPr>
              <a:t>(3): </a:t>
            </a:r>
            <a:r>
              <a:rPr lang="en-US" altLang="zh-TW" sz="2800" dirty="0" smtClean="0">
                <a:solidFill>
                  <a:schemeClr val="tx1"/>
                </a:solidFill>
                <a:latin typeface="Arial" panose="020B0604020202020204" pitchFamily="34" charset="0"/>
                <a:ea typeface="新細明體" panose="02020500000000000000" pitchFamily="18" charset="-120"/>
              </a:rPr>
              <a:t>Make Recommendations based on the Research Results</a:t>
            </a:r>
            <a:endParaRPr lang="zh-TW" altLang="en-US" sz="2800" dirty="0" smtClean="0">
              <a:solidFill>
                <a:schemeClr val="tx1"/>
              </a:solidFill>
              <a:latin typeface="Arial" panose="020B0604020202020204" pitchFamily="34" charset="0"/>
              <a:ea typeface="新細明體" panose="02020500000000000000" pitchFamily="18" charset="-120"/>
            </a:endParaRPr>
          </a:p>
        </p:txBody>
      </p:sp>
      <p:sp>
        <p:nvSpPr>
          <p:cNvPr id="121865" name="Text Box 10"/>
          <p:cNvSpPr txBox="1">
            <a:spLocks noChangeArrowheads="1"/>
          </p:cNvSpPr>
          <p:nvPr/>
        </p:nvSpPr>
        <p:spPr bwMode="auto">
          <a:xfrm>
            <a:off x="520700" y="1808163"/>
            <a:ext cx="6121400" cy="984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3525" indent="-263525">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882650" indent="-34290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404938" indent="-3429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927225" indent="-3429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449513" indent="-3429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906713" indent="-3429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3363913" indent="-3429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821113" indent="-3429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4278313" indent="-3429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eaLnBrk="1" hangingPunct="1">
              <a:spcBef>
                <a:spcPct val="0"/>
              </a:spcBef>
              <a:buClrTx/>
              <a:buSzTx/>
              <a:buFontTx/>
              <a:buNone/>
            </a:pPr>
            <a:r>
              <a:rPr lang="en-US" altLang="zh-TW" sz="1400" b="1">
                <a:solidFill>
                  <a:schemeClr val="bg1"/>
                </a:solidFill>
              </a:rPr>
              <a:t>Research finding (1) </a:t>
            </a:r>
          </a:p>
          <a:p>
            <a:pPr eaLnBrk="1" hangingPunct="1">
              <a:lnSpc>
                <a:spcPct val="110000"/>
              </a:lnSpc>
              <a:spcBef>
                <a:spcPct val="0"/>
              </a:spcBef>
              <a:buClrTx/>
              <a:buSzTx/>
              <a:buFontTx/>
              <a:buAutoNum type="alphaLcPeriod"/>
            </a:pPr>
            <a:r>
              <a:rPr lang="en-US" altLang="zh-TW" sz="1400">
                <a:solidFill>
                  <a:schemeClr val="bg1"/>
                </a:solidFill>
              </a:rPr>
              <a:t>More respondents agree that ‘name of a product’ is a factor affecting their purchase.</a:t>
            </a:r>
          </a:p>
          <a:p>
            <a:pPr eaLnBrk="1" hangingPunct="1">
              <a:spcBef>
                <a:spcPct val="0"/>
              </a:spcBef>
              <a:buClrTx/>
              <a:buSzTx/>
              <a:buFontTx/>
              <a:buAutoNum type="alphaLcPeriod"/>
            </a:pPr>
            <a:r>
              <a:rPr lang="en-US" altLang="zh-TW" sz="1400">
                <a:solidFill>
                  <a:schemeClr val="bg1"/>
                </a:solidFill>
              </a:rPr>
              <a:t>‘Name  of product’ is a factor affecting customer behaviour.</a:t>
            </a:r>
            <a:r>
              <a:rPr lang="en-US" altLang="zh-TW" sz="1400" b="1"/>
              <a:t> </a:t>
            </a:r>
          </a:p>
        </p:txBody>
      </p:sp>
      <p:sp>
        <p:nvSpPr>
          <p:cNvPr id="121866" name="Text Box 12"/>
          <p:cNvSpPr txBox="1">
            <a:spLocks noChangeArrowheads="1"/>
          </p:cNvSpPr>
          <p:nvPr/>
        </p:nvSpPr>
        <p:spPr bwMode="auto">
          <a:xfrm>
            <a:off x="520700" y="3249613"/>
            <a:ext cx="6121400"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882650" indent="-34290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404938" indent="-3429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927225" indent="-3429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449513" indent="-3429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906713" indent="-3429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3363913" indent="-3429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821113" indent="-3429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4278313" indent="-3429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eaLnBrk="1" hangingPunct="1">
              <a:spcBef>
                <a:spcPct val="0"/>
              </a:spcBef>
              <a:buClrTx/>
              <a:buSzTx/>
              <a:buFontTx/>
              <a:buNone/>
            </a:pPr>
            <a:r>
              <a:rPr lang="en-US" altLang="zh-TW" sz="1400" b="1">
                <a:solidFill>
                  <a:schemeClr val="bg1"/>
                </a:solidFill>
              </a:rPr>
              <a:t>Research finding (2) </a:t>
            </a:r>
          </a:p>
          <a:p>
            <a:pPr eaLnBrk="1" hangingPunct="1">
              <a:spcBef>
                <a:spcPct val="0"/>
              </a:spcBef>
              <a:buClrTx/>
              <a:buSzTx/>
              <a:buFontTx/>
              <a:buNone/>
            </a:pPr>
            <a:r>
              <a:rPr lang="en-US" altLang="zh-TW" sz="1400">
                <a:solidFill>
                  <a:schemeClr val="bg1"/>
                </a:solidFill>
              </a:rPr>
              <a:t>Based on the result from average rating method alone, there is no strong view on whether the ‘new brand name’ is a factor affecting customer’s purchase on average. </a:t>
            </a:r>
          </a:p>
        </p:txBody>
      </p:sp>
      <p:sp>
        <p:nvSpPr>
          <p:cNvPr id="121867" name="Text Box 14"/>
          <p:cNvSpPr txBox="1">
            <a:spLocks noChangeArrowheads="1"/>
          </p:cNvSpPr>
          <p:nvPr/>
        </p:nvSpPr>
        <p:spPr bwMode="auto">
          <a:xfrm>
            <a:off x="520700" y="4779963"/>
            <a:ext cx="612140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882650" indent="-34290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404938" indent="-3429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927225" indent="-3429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449513" indent="-3429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906713" indent="-3429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3363913" indent="-3429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821113" indent="-3429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4278313" indent="-3429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eaLnBrk="1" hangingPunct="1">
              <a:spcBef>
                <a:spcPct val="0"/>
              </a:spcBef>
              <a:buClrTx/>
              <a:buSzTx/>
              <a:buFontTx/>
              <a:buNone/>
            </a:pPr>
            <a:r>
              <a:rPr lang="en-US" altLang="zh-TW" sz="1400" b="1">
                <a:solidFill>
                  <a:schemeClr val="bg1"/>
                </a:solidFill>
              </a:rPr>
              <a:t>Research finding (3) </a:t>
            </a:r>
          </a:p>
          <a:p>
            <a:pPr eaLnBrk="1" hangingPunct="1">
              <a:spcBef>
                <a:spcPct val="0"/>
              </a:spcBef>
              <a:buClrTx/>
              <a:buSzTx/>
              <a:buFontTx/>
              <a:buNone/>
            </a:pPr>
            <a:r>
              <a:rPr lang="en-US" altLang="zh-TW" sz="1400">
                <a:solidFill>
                  <a:schemeClr val="bg1"/>
                </a:solidFill>
              </a:rPr>
              <a:t>Males buy more frequently than females.  </a:t>
            </a:r>
          </a:p>
        </p:txBody>
      </p:sp>
      <p:sp>
        <p:nvSpPr>
          <p:cNvPr id="121868" name="AutoShape 17"/>
          <p:cNvSpPr>
            <a:spLocks noChangeArrowheads="1"/>
          </p:cNvSpPr>
          <p:nvPr/>
        </p:nvSpPr>
        <p:spPr bwMode="auto">
          <a:xfrm>
            <a:off x="6551613" y="2168525"/>
            <a:ext cx="450850" cy="485775"/>
          </a:xfrm>
          <a:prstGeom prst="rightArrow">
            <a:avLst>
              <a:gd name="adj1" fmla="val 50000"/>
              <a:gd name="adj2" fmla="val 25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lang="zh-HK" altLang="en-US"/>
          </a:p>
        </p:txBody>
      </p:sp>
      <p:sp>
        <p:nvSpPr>
          <p:cNvPr id="121869" name="AutoShape 18"/>
          <p:cNvSpPr>
            <a:spLocks noChangeArrowheads="1"/>
          </p:cNvSpPr>
          <p:nvPr/>
        </p:nvSpPr>
        <p:spPr bwMode="auto">
          <a:xfrm>
            <a:off x="6551613" y="3519488"/>
            <a:ext cx="450850" cy="485775"/>
          </a:xfrm>
          <a:prstGeom prst="rightArrow">
            <a:avLst>
              <a:gd name="adj1" fmla="val 50000"/>
              <a:gd name="adj2" fmla="val 25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lang="zh-HK" altLang="en-US"/>
          </a:p>
        </p:txBody>
      </p:sp>
      <p:sp>
        <p:nvSpPr>
          <p:cNvPr id="121870" name="AutoShape 19"/>
          <p:cNvSpPr>
            <a:spLocks noChangeArrowheads="1"/>
          </p:cNvSpPr>
          <p:nvPr/>
        </p:nvSpPr>
        <p:spPr bwMode="auto">
          <a:xfrm>
            <a:off x="6551613" y="4779963"/>
            <a:ext cx="450850" cy="485775"/>
          </a:xfrm>
          <a:prstGeom prst="rightArrow">
            <a:avLst>
              <a:gd name="adj1" fmla="val 50000"/>
              <a:gd name="adj2" fmla="val 25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lang="zh-HK"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path" presetSubtype="0" accel="50000" decel="50000" fill="hold" grpId="0" nodeType="clickEffect">
                                  <p:stCondLst>
                                    <p:cond delay="0"/>
                                  </p:stCondLst>
                                  <p:childTnLst>
                                    <p:animMotion origin="layout" path="M -1.94444E-6 -4.44444E-6 L -1.94444E-6 0.41991 " pathEditMode="relative" rAng="0" ptsTypes="AA">
                                      <p:cBhvr>
                                        <p:cTn id="6" dur="2000" fill="hold"/>
                                        <p:tgtEl>
                                          <p:spTgt spid="11"/>
                                        </p:tgtEl>
                                        <p:attrNameLst>
                                          <p:attrName>ppt_x</p:attrName>
                                          <p:attrName>ppt_y</p:attrName>
                                        </p:attrNameLst>
                                      </p:cBhvr>
                                      <p:rCtr x="0" y="210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C2D6D6"/>
        </a:solidFill>
        <a:effectLst/>
      </p:bgPr>
    </p:bg>
    <p:spTree>
      <p:nvGrpSpPr>
        <p:cNvPr id="1" name=""/>
        <p:cNvGrpSpPr/>
        <p:nvPr/>
      </p:nvGrpSpPr>
      <p:grpSpPr>
        <a:xfrm>
          <a:off x="0" y="0"/>
          <a:ext cx="0" cy="0"/>
          <a:chOff x="0" y="0"/>
          <a:chExt cx="0" cy="0"/>
        </a:xfrm>
      </p:grpSpPr>
      <p:sp>
        <p:nvSpPr>
          <p:cNvPr id="123906"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spcBef>
                <a:spcPct val="0"/>
              </a:spcBef>
              <a:buClrTx/>
              <a:buSzTx/>
              <a:buFontTx/>
              <a:buNone/>
            </a:pPr>
            <a:endParaRPr kumimoji="0" lang="en-US" altLang="zh-TW" sz="1200" smtClean="0"/>
          </a:p>
          <a:p>
            <a:pPr>
              <a:spcBef>
                <a:spcPct val="0"/>
              </a:spcBef>
              <a:buClrTx/>
              <a:buSzTx/>
              <a:buFontTx/>
              <a:buNone/>
            </a:pPr>
            <a:fld id="{1815D018-14B4-4DA9-A521-82F9A38080D5}" type="slidenum">
              <a:rPr kumimoji="0" lang="en-US" altLang="zh-TW" sz="1200" smtClean="0"/>
              <a:pPr>
                <a:spcBef>
                  <a:spcPct val="0"/>
                </a:spcBef>
                <a:buClrTx/>
                <a:buSzTx/>
                <a:buFontTx/>
                <a:buNone/>
              </a:pPr>
              <a:t>49</a:t>
            </a:fld>
            <a:endParaRPr kumimoji="0" lang="en-US" altLang="zh-TW" sz="1200" smtClean="0"/>
          </a:p>
        </p:txBody>
      </p:sp>
      <p:sp>
        <p:nvSpPr>
          <p:cNvPr id="123907" name="Rectangle 12"/>
          <p:cNvSpPr>
            <a:spLocks noGrp="1" noChangeArrowheads="1"/>
          </p:cNvSpPr>
          <p:nvPr>
            <p:ph type="title" idx="4294967295"/>
          </p:nvPr>
        </p:nvSpPr>
        <p:spPr>
          <a:xfrm>
            <a:off x="520700" y="0"/>
            <a:ext cx="7543800" cy="1295400"/>
          </a:xfrm>
        </p:spPr>
        <p:txBody>
          <a:bodyPr/>
          <a:lstStyle/>
          <a:p>
            <a:r>
              <a:rPr lang="en-US" altLang="zh-TW" dirty="0" smtClean="0">
                <a:solidFill>
                  <a:schemeClr val="tx1"/>
                </a:solidFill>
                <a:latin typeface="Arial" panose="020B0604020202020204" pitchFamily="34" charset="0"/>
                <a:ea typeface="新細明體" panose="02020500000000000000" pitchFamily="18" charset="-120"/>
              </a:rPr>
              <a:t>Extended Learning Activity</a:t>
            </a:r>
            <a:r>
              <a:rPr lang="zh-TW" altLang="en-US" dirty="0" smtClean="0">
                <a:solidFill>
                  <a:schemeClr val="tx1"/>
                </a:solidFill>
                <a:latin typeface="Arial" panose="020B0604020202020204" pitchFamily="34" charset="0"/>
                <a:ea typeface="新細明體" panose="02020500000000000000" pitchFamily="18" charset="-120"/>
              </a:rPr>
              <a:t> </a:t>
            </a:r>
            <a:r>
              <a:rPr lang="en-US" altLang="zh-TW" dirty="0" smtClean="0">
                <a:solidFill>
                  <a:schemeClr val="tx1"/>
                </a:solidFill>
                <a:latin typeface="Arial" panose="020B0604020202020204" pitchFamily="34" charset="0"/>
                <a:ea typeface="新細明體" panose="02020500000000000000" pitchFamily="18" charset="-120"/>
              </a:rPr>
              <a:t>(3): </a:t>
            </a:r>
            <a:r>
              <a:rPr lang="en-US" altLang="zh-TW" sz="3200" dirty="0" smtClean="0">
                <a:solidFill>
                  <a:schemeClr val="tx1"/>
                </a:solidFill>
                <a:latin typeface="Arial" panose="020B0604020202020204" pitchFamily="34" charset="0"/>
                <a:ea typeface="新細明體" panose="02020500000000000000" pitchFamily="18" charset="-120"/>
              </a:rPr>
              <a:t>Recommendation</a:t>
            </a:r>
            <a:endParaRPr lang="zh-TW" altLang="en-US" sz="3200" dirty="0" smtClean="0">
              <a:solidFill>
                <a:schemeClr val="tx1"/>
              </a:solidFill>
              <a:latin typeface="Arial" panose="020B0604020202020204" pitchFamily="34" charset="0"/>
              <a:ea typeface="新細明體" panose="02020500000000000000" pitchFamily="18" charset="-120"/>
            </a:endParaRPr>
          </a:p>
        </p:txBody>
      </p:sp>
      <p:sp>
        <p:nvSpPr>
          <p:cNvPr id="123908" name="Rectangle 7"/>
          <p:cNvSpPr>
            <a:spLocks noChangeArrowheads="1"/>
          </p:cNvSpPr>
          <p:nvPr/>
        </p:nvSpPr>
        <p:spPr bwMode="auto">
          <a:xfrm>
            <a:off x="520700" y="1449388"/>
            <a:ext cx="7291388" cy="1438275"/>
          </a:xfrm>
          <a:prstGeom prst="rect">
            <a:avLst/>
          </a:prstGeom>
          <a:solidFill>
            <a:srgbClr val="FF3399"/>
          </a:solidFill>
          <a:ln w="9525">
            <a:solidFill>
              <a:srgbClr val="FF33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algn="ctr" eaLnBrk="1" hangingPunct="1"/>
            <a:endParaRPr lang="zh-TW" altLang="en-US"/>
          </a:p>
        </p:txBody>
      </p:sp>
      <p:sp>
        <p:nvSpPr>
          <p:cNvPr id="123909" name="Rectangle 8"/>
          <p:cNvSpPr>
            <a:spLocks noChangeArrowheads="1"/>
          </p:cNvSpPr>
          <p:nvPr/>
        </p:nvSpPr>
        <p:spPr bwMode="auto">
          <a:xfrm>
            <a:off x="520700" y="2978150"/>
            <a:ext cx="7291388" cy="1620838"/>
          </a:xfrm>
          <a:prstGeom prst="rect">
            <a:avLst/>
          </a:prstGeom>
          <a:solidFill>
            <a:srgbClr val="5C2CD4"/>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lang="zh-HK" altLang="en-US"/>
          </a:p>
        </p:txBody>
      </p:sp>
      <p:sp>
        <p:nvSpPr>
          <p:cNvPr id="123910" name="Rectangle 9"/>
          <p:cNvSpPr>
            <a:spLocks noChangeArrowheads="1"/>
          </p:cNvSpPr>
          <p:nvPr/>
        </p:nvSpPr>
        <p:spPr bwMode="auto">
          <a:xfrm>
            <a:off x="520700" y="4689475"/>
            <a:ext cx="7291388" cy="1350963"/>
          </a:xfrm>
          <a:prstGeom prst="rect">
            <a:avLst/>
          </a:prstGeom>
          <a:solidFill>
            <a:srgbClr val="090414"/>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lang="zh-HK" altLang="en-US"/>
          </a:p>
        </p:txBody>
      </p:sp>
      <p:sp>
        <p:nvSpPr>
          <p:cNvPr id="123911" name="Text Box 11"/>
          <p:cNvSpPr txBox="1">
            <a:spLocks noChangeArrowheads="1"/>
          </p:cNvSpPr>
          <p:nvPr/>
        </p:nvSpPr>
        <p:spPr bwMode="auto">
          <a:xfrm>
            <a:off x="520700" y="1449388"/>
            <a:ext cx="7202488" cy="1465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r>
              <a:rPr lang="en-US" altLang="zh-TW" b="1">
                <a:solidFill>
                  <a:schemeClr val="bg1"/>
                </a:solidFill>
              </a:rPr>
              <a:t>Recommendation (1) </a:t>
            </a:r>
            <a:r>
              <a:rPr lang="en-US" altLang="zh-TW">
                <a:solidFill>
                  <a:schemeClr val="bg1"/>
                </a:solidFill>
              </a:rPr>
              <a:t>: The company may consider changing a new brand name to attract customers as research found that the name of product would affect consumers’ decision on their purchase. However, more research is needed to find out customers’ preference on the old brand name over the new one. </a:t>
            </a:r>
          </a:p>
        </p:txBody>
      </p:sp>
      <p:sp>
        <p:nvSpPr>
          <p:cNvPr id="123912" name="Text Box 13"/>
          <p:cNvSpPr txBox="1">
            <a:spLocks noChangeArrowheads="1"/>
          </p:cNvSpPr>
          <p:nvPr/>
        </p:nvSpPr>
        <p:spPr bwMode="auto">
          <a:xfrm>
            <a:off x="520700" y="3068638"/>
            <a:ext cx="7112000" cy="1465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r>
              <a:rPr lang="en-US" altLang="zh-TW" b="1" dirty="0">
                <a:solidFill>
                  <a:schemeClr val="bg1"/>
                </a:solidFill>
              </a:rPr>
              <a:t>Recommendation (2) :</a:t>
            </a:r>
            <a:r>
              <a:rPr lang="en-US" altLang="zh-TW" dirty="0">
                <a:solidFill>
                  <a:schemeClr val="bg1"/>
                </a:solidFill>
              </a:rPr>
              <a:t> Average rating method may not be the  appropriate research analysis method to use in this situation. The company may consider using other </a:t>
            </a:r>
            <a:r>
              <a:rPr lang="en-US" altLang="zh-TW" dirty="0" smtClean="0">
                <a:solidFill>
                  <a:schemeClr val="bg1"/>
                </a:solidFill>
              </a:rPr>
              <a:t>data analysis </a:t>
            </a:r>
            <a:r>
              <a:rPr lang="en-US" altLang="zh-TW" strike="sngStrike" dirty="0" smtClean="0">
                <a:solidFill>
                  <a:schemeClr val="bg1"/>
                </a:solidFill>
              </a:rPr>
              <a:t>research </a:t>
            </a:r>
            <a:r>
              <a:rPr lang="en-US" altLang="zh-TW" dirty="0" smtClean="0">
                <a:solidFill>
                  <a:schemeClr val="bg1"/>
                </a:solidFill>
              </a:rPr>
              <a:t>methods</a:t>
            </a:r>
            <a:r>
              <a:rPr lang="en-US" altLang="zh-TW" dirty="0">
                <a:solidFill>
                  <a:schemeClr val="bg1"/>
                </a:solidFill>
              </a:rPr>
              <a:t>, like crosstab analysis, to dig in the data before proposing a business recommendation. </a:t>
            </a:r>
          </a:p>
        </p:txBody>
      </p:sp>
      <p:sp>
        <p:nvSpPr>
          <p:cNvPr id="123913" name="Text Box 14"/>
          <p:cNvSpPr txBox="1">
            <a:spLocks noChangeArrowheads="1"/>
          </p:cNvSpPr>
          <p:nvPr/>
        </p:nvSpPr>
        <p:spPr bwMode="auto">
          <a:xfrm>
            <a:off x="520700" y="4689475"/>
            <a:ext cx="7291388" cy="1273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800100" indent="-34290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257300" indent="-3429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714500" indent="-3429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171700" indent="-3429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628900" indent="-3429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3086100" indent="-3429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543300" indent="-3429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4000500" indent="-3429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eaLnBrk="1" hangingPunct="1">
              <a:lnSpc>
                <a:spcPct val="130000"/>
              </a:lnSpc>
              <a:spcBef>
                <a:spcPct val="0"/>
              </a:spcBef>
              <a:buClrTx/>
              <a:buSzTx/>
              <a:buFontTx/>
              <a:buNone/>
            </a:pPr>
            <a:r>
              <a:rPr lang="en-US" altLang="zh-TW" sz="1800" b="1">
                <a:solidFill>
                  <a:schemeClr val="bg1"/>
                </a:solidFill>
              </a:rPr>
              <a:t>Recommendation (3):</a:t>
            </a:r>
          </a:p>
          <a:p>
            <a:pPr eaLnBrk="1" hangingPunct="1">
              <a:spcBef>
                <a:spcPct val="0"/>
              </a:spcBef>
              <a:buClrTx/>
              <a:buSzTx/>
              <a:buFontTx/>
              <a:buAutoNum type="circleNumWdWhitePlain"/>
            </a:pPr>
            <a:r>
              <a:rPr lang="en-US" altLang="zh-TW" sz="1800">
                <a:solidFill>
                  <a:schemeClr val="bg1"/>
                </a:solidFill>
              </a:rPr>
              <a:t>The company should continue to strengthen the male market. </a:t>
            </a:r>
          </a:p>
          <a:p>
            <a:pPr eaLnBrk="1" hangingPunct="1">
              <a:spcBef>
                <a:spcPct val="0"/>
              </a:spcBef>
              <a:buClrTx/>
              <a:buSzTx/>
              <a:buFontTx/>
              <a:buAutoNum type="circleNumWdWhitePlain"/>
            </a:pPr>
            <a:r>
              <a:rPr lang="en-US" altLang="zh-TW" sz="1800">
                <a:solidFill>
                  <a:schemeClr val="bg1"/>
                </a:solidFill>
              </a:rPr>
              <a:t>It should explore more on the female market, e.g. develop a different product to serve their needs.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spcBef>
                <a:spcPct val="0"/>
              </a:spcBef>
              <a:buClrTx/>
              <a:buSzTx/>
              <a:buFontTx/>
              <a:buNone/>
            </a:pPr>
            <a:endParaRPr kumimoji="0" lang="en-US" altLang="zh-TW" sz="1200" smtClean="0"/>
          </a:p>
          <a:p>
            <a:pPr>
              <a:spcBef>
                <a:spcPct val="0"/>
              </a:spcBef>
              <a:buClrTx/>
              <a:buSzTx/>
              <a:buFontTx/>
              <a:buNone/>
            </a:pPr>
            <a:fld id="{72449444-BEBB-4734-B668-36512559D7E9}" type="slidenum">
              <a:rPr kumimoji="0" lang="en-US" altLang="zh-TW" sz="1200" smtClean="0"/>
              <a:pPr>
                <a:spcBef>
                  <a:spcPct val="0"/>
                </a:spcBef>
                <a:buClrTx/>
                <a:buSzTx/>
                <a:buFontTx/>
                <a:buNone/>
              </a:pPr>
              <a:t>5</a:t>
            </a:fld>
            <a:endParaRPr kumimoji="0" lang="en-US" altLang="zh-TW" sz="1200" smtClean="0"/>
          </a:p>
        </p:txBody>
      </p:sp>
      <p:sp>
        <p:nvSpPr>
          <p:cNvPr id="17411" name="Rectangle 7"/>
          <p:cNvSpPr>
            <a:spLocks noGrp="1" noChangeArrowheads="1"/>
          </p:cNvSpPr>
          <p:nvPr>
            <p:ph type="title" idx="4294967295"/>
          </p:nvPr>
        </p:nvSpPr>
        <p:spPr>
          <a:xfrm>
            <a:off x="436974" y="119642"/>
            <a:ext cx="7543800" cy="1295400"/>
          </a:xfrm>
        </p:spPr>
        <p:txBody>
          <a:bodyPr/>
          <a:lstStyle/>
          <a:p>
            <a:r>
              <a:rPr lang="en-US" altLang="zh-TW" dirty="0" smtClean="0">
                <a:solidFill>
                  <a:schemeClr val="tx1"/>
                </a:solidFill>
                <a:latin typeface="Arial" panose="020B0604020202020204" pitchFamily="34" charset="0"/>
                <a:ea typeface="新細明體" panose="02020500000000000000" pitchFamily="18" charset="-120"/>
              </a:rPr>
              <a:t>Activity 2: Steps in a simple marketing research process</a:t>
            </a:r>
          </a:p>
        </p:txBody>
      </p:sp>
      <p:sp>
        <p:nvSpPr>
          <p:cNvPr id="3" name="矩形 2"/>
          <p:cNvSpPr/>
          <p:nvPr/>
        </p:nvSpPr>
        <p:spPr>
          <a:xfrm>
            <a:off x="1871640" y="1917691"/>
            <a:ext cx="5067328" cy="4330709"/>
          </a:xfrm>
          <a:prstGeom prst="rect">
            <a:avLst/>
          </a:prstGeom>
          <a:noFill/>
        </p:spPr>
      </p:sp>
      <p:grpSp>
        <p:nvGrpSpPr>
          <p:cNvPr id="15" name="群組 14"/>
          <p:cNvGrpSpPr/>
          <p:nvPr/>
        </p:nvGrpSpPr>
        <p:grpSpPr>
          <a:xfrm>
            <a:off x="1871640" y="1417638"/>
            <a:ext cx="4680624" cy="5030692"/>
            <a:chOff x="1871640" y="989667"/>
            <a:chExt cx="5074000" cy="5458663"/>
          </a:xfrm>
        </p:grpSpPr>
        <p:sp>
          <p:nvSpPr>
            <p:cNvPr id="14" name="向下箭號圖說文字 13"/>
            <p:cNvSpPr/>
            <p:nvPr/>
          </p:nvSpPr>
          <p:spPr>
            <a:xfrm>
              <a:off x="1871640" y="1917691"/>
              <a:ext cx="5067328" cy="881225"/>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Step 2</a:t>
              </a:r>
              <a:endParaRPr lang="en-US" sz="2400" b="1" dirty="0">
                <a:solidFill>
                  <a:schemeClr val="tx1"/>
                </a:solidFill>
              </a:endParaRPr>
            </a:p>
          </p:txBody>
        </p:sp>
        <p:sp>
          <p:nvSpPr>
            <p:cNvPr id="17" name="向下箭號圖說文字 16"/>
            <p:cNvSpPr/>
            <p:nvPr/>
          </p:nvSpPr>
          <p:spPr>
            <a:xfrm>
              <a:off x="1871640" y="2804550"/>
              <a:ext cx="5067328" cy="881225"/>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Step 3</a:t>
              </a:r>
              <a:endParaRPr lang="en-US" sz="2400" b="1" dirty="0">
                <a:solidFill>
                  <a:schemeClr val="tx1"/>
                </a:solidFill>
              </a:endParaRPr>
            </a:p>
          </p:txBody>
        </p:sp>
        <p:sp>
          <p:nvSpPr>
            <p:cNvPr id="18" name="向下箭號圖說文字 17"/>
            <p:cNvSpPr/>
            <p:nvPr/>
          </p:nvSpPr>
          <p:spPr>
            <a:xfrm>
              <a:off x="1871640" y="3745215"/>
              <a:ext cx="5067328" cy="881225"/>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Step 4</a:t>
              </a:r>
              <a:endParaRPr lang="en-US" sz="2400" b="1" dirty="0">
                <a:solidFill>
                  <a:schemeClr val="tx1"/>
                </a:solidFill>
              </a:endParaRPr>
            </a:p>
          </p:txBody>
        </p:sp>
        <p:sp>
          <p:nvSpPr>
            <p:cNvPr id="19" name="向下箭號圖說文字 18"/>
            <p:cNvSpPr/>
            <p:nvPr/>
          </p:nvSpPr>
          <p:spPr>
            <a:xfrm>
              <a:off x="1871640" y="4685880"/>
              <a:ext cx="5067328" cy="881225"/>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Step 5</a:t>
              </a:r>
              <a:endParaRPr lang="en-US" sz="2400" b="1" dirty="0">
                <a:solidFill>
                  <a:schemeClr val="tx1"/>
                </a:solidFill>
              </a:endParaRPr>
            </a:p>
          </p:txBody>
        </p:sp>
        <p:sp>
          <p:nvSpPr>
            <p:cNvPr id="20" name="向下箭號圖說文字 19"/>
            <p:cNvSpPr/>
            <p:nvPr/>
          </p:nvSpPr>
          <p:spPr>
            <a:xfrm>
              <a:off x="1878312" y="5567105"/>
              <a:ext cx="5067328" cy="881225"/>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Step 6</a:t>
              </a:r>
              <a:endParaRPr lang="en-US" sz="2400" b="1" dirty="0">
                <a:solidFill>
                  <a:schemeClr val="tx1"/>
                </a:solidFill>
              </a:endParaRPr>
            </a:p>
          </p:txBody>
        </p:sp>
        <p:sp>
          <p:nvSpPr>
            <p:cNvPr id="21" name="向下箭號圖說文字 20"/>
            <p:cNvSpPr/>
            <p:nvPr/>
          </p:nvSpPr>
          <p:spPr>
            <a:xfrm>
              <a:off x="1871640" y="989667"/>
              <a:ext cx="5067328" cy="881225"/>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Step 1</a:t>
              </a:r>
              <a:endParaRPr lang="en-US" sz="2400" b="1" dirty="0">
                <a:solidFill>
                  <a:schemeClr val="tx1"/>
                </a:solidFill>
              </a:endParaRPr>
            </a:p>
          </p:txBody>
        </p:sp>
      </p:gr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spcBef>
                <a:spcPct val="0"/>
              </a:spcBef>
              <a:buClrTx/>
              <a:buSzTx/>
              <a:buFontTx/>
              <a:buNone/>
            </a:pPr>
            <a:endParaRPr kumimoji="0" lang="en-US" altLang="zh-TW" sz="1200" smtClean="0"/>
          </a:p>
          <a:p>
            <a:pPr>
              <a:spcBef>
                <a:spcPct val="0"/>
              </a:spcBef>
              <a:buClrTx/>
              <a:buSzTx/>
              <a:buFontTx/>
              <a:buNone/>
            </a:pPr>
            <a:fld id="{7E09C2A0-890F-4B0F-82EF-456C74F142A1}" type="slidenum">
              <a:rPr kumimoji="0" lang="en-US" altLang="zh-TW" sz="1200" smtClean="0"/>
              <a:pPr>
                <a:spcBef>
                  <a:spcPct val="0"/>
                </a:spcBef>
                <a:buClrTx/>
                <a:buSzTx/>
                <a:buFontTx/>
                <a:buNone/>
              </a:pPr>
              <a:t>50</a:t>
            </a:fld>
            <a:endParaRPr kumimoji="0" lang="en-US" altLang="zh-TW" sz="1200" smtClean="0"/>
          </a:p>
        </p:txBody>
      </p:sp>
      <p:graphicFrame>
        <p:nvGraphicFramePr>
          <p:cNvPr id="11" name="Diagram 10"/>
          <p:cNvGraphicFramePr/>
          <p:nvPr>
            <p:extLst>
              <p:ext uri="{D42A27DB-BD31-4B8C-83A1-F6EECF244321}">
                <p14:modId xmlns:p14="http://schemas.microsoft.com/office/powerpoint/2010/main" val="1109145288"/>
              </p:ext>
            </p:extLst>
          </p:nvPr>
        </p:nvGraphicFramePr>
        <p:xfrm>
          <a:off x="0" y="1528752"/>
          <a:ext cx="4662488" cy="46529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0" name="Diagram 9"/>
          <p:cNvGraphicFramePr/>
          <p:nvPr/>
        </p:nvGraphicFramePr>
        <p:xfrm>
          <a:off x="4481512" y="1076312"/>
          <a:ext cx="4481512" cy="496888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25957" name="Rectangle 12"/>
          <p:cNvSpPr>
            <a:spLocks noGrp="1" noChangeArrowheads="1"/>
          </p:cNvSpPr>
          <p:nvPr>
            <p:ph type="title" idx="4294967295"/>
          </p:nvPr>
        </p:nvSpPr>
        <p:spPr>
          <a:xfrm>
            <a:off x="98593" y="122238"/>
            <a:ext cx="7902407" cy="1295400"/>
          </a:xfrm>
        </p:spPr>
        <p:txBody>
          <a:bodyPr/>
          <a:lstStyle/>
          <a:p>
            <a:r>
              <a:rPr lang="en-US" altLang="zh-TW" dirty="0" smtClean="0">
                <a:latin typeface="Arial" panose="020B0604020202020204" pitchFamily="34" charset="0"/>
                <a:ea typeface="新細明體" panose="02020500000000000000" pitchFamily="18" charset="-120"/>
              </a:rPr>
              <a:t>Conclusion</a:t>
            </a:r>
          </a:p>
        </p:txBody>
      </p:sp>
      <p:sp>
        <p:nvSpPr>
          <p:cNvPr id="2" name="矩形 1"/>
          <p:cNvSpPr/>
          <p:nvPr/>
        </p:nvSpPr>
        <p:spPr>
          <a:xfrm>
            <a:off x="98593" y="146829"/>
            <a:ext cx="7933328" cy="677108"/>
          </a:xfrm>
          <a:prstGeom prst="rect">
            <a:avLst/>
          </a:prstGeom>
        </p:spPr>
        <p:txBody>
          <a:bodyPr wrap="square">
            <a:spAutoFit/>
          </a:bodyPr>
          <a:lstStyle/>
          <a:p>
            <a:r>
              <a:rPr lang="en-US" altLang="zh-TW" sz="3800" b="1" kern="0" dirty="0">
                <a:cs typeface="+mj-cs"/>
              </a:rPr>
              <a:t>Extended Learning </a:t>
            </a:r>
            <a:r>
              <a:rPr lang="en-US" altLang="zh-TW" sz="3800" b="1" kern="0" dirty="0" smtClean="0">
                <a:cs typeface="+mj-cs"/>
              </a:rPr>
              <a:t>Activity (1)-(3)</a:t>
            </a:r>
            <a:r>
              <a:rPr lang="zh-TW" altLang="en-US" sz="3800" b="1" kern="0" dirty="0" smtClean="0">
                <a:cs typeface="+mj-cs"/>
              </a:rPr>
              <a:t> </a:t>
            </a:r>
            <a:endParaRPr 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spcBef>
                <a:spcPct val="0"/>
              </a:spcBef>
              <a:buClrTx/>
              <a:buSzTx/>
              <a:buFontTx/>
              <a:buNone/>
            </a:pPr>
            <a:endParaRPr kumimoji="0" lang="en-US" altLang="zh-TW" sz="1200" smtClean="0"/>
          </a:p>
          <a:p>
            <a:pPr>
              <a:spcBef>
                <a:spcPct val="0"/>
              </a:spcBef>
              <a:buClrTx/>
              <a:buSzTx/>
              <a:buFontTx/>
              <a:buNone/>
            </a:pPr>
            <a:fld id="{D62A2FDB-0B4E-4C45-BFE2-0F6A5B051888}" type="slidenum">
              <a:rPr kumimoji="0" lang="en-US" altLang="zh-TW" sz="1200" smtClean="0"/>
              <a:pPr>
                <a:spcBef>
                  <a:spcPct val="0"/>
                </a:spcBef>
                <a:buClrTx/>
                <a:buSzTx/>
                <a:buFontTx/>
                <a:buNone/>
              </a:pPr>
              <a:t>51</a:t>
            </a:fld>
            <a:endParaRPr kumimoji="0" lang="en-US" altLang="zh-TW" sz="1200" smtClean="0"/>
          </a:p>
        </p:txBody>
      </p:sp>
      <p:sp>
        <p:nvSpPr>
          <p:cNvPr id="128003" name="Rectangle 2"/>
          <p:cNvSpPr>
            <a:spLocks noGrp="1" noChangeArrowheads="1"/>
          </p:cNvSpPr>
          <p:nvPr>
            <p:ph type="title" idx="4294967295"/>
          </p:nvPr>
        </p:nvSpPr>
        <p:spPr>
          <a:xfrm>
            <a:off x="701675" y="2349500"/>
            <a:ext cx="7543800" cy="1295400"/>
          </a:xfrm>
        </p:spPr>
        <p:txBody>
          <a:bodyPr/>
          <a:lstStyle/>
          <a:p>
            <a:pPr algn="ctr"/>
            <a:r>
              <a:rPr lang="en-US" altLang="zh-TW" sz="4800" smtClean="0">
                <a:latin typeface="Arial" panose="020B0604020202020204" pitchFamily="34" charset="0"/>
                <a:ea typeface="新細明體" panose="02020500000000000000" pitchFamily="18" charset="-120"/>
              </a:rPr>
              <a:t>The End</a:t>
            </a:r>
            <a:endParaRPr lang="zh-TW" altLang="en-US" sz="4800" smtClean="0">
              <a:latin typeface="Arial" panose="020B0604020202020204" pitchFamily="34" charset="0"/>
              <a:ea typeface="新細明體" panose="02020500000000000000" pitchFamily="18" charset="-12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spcBef>
                <a:spcPct val="0"/>
              </a:spcBef>
              <a:buClrTx/>
              <a:buSzTx/>
              <a:buFontTx/>
              <a:buNone/>
            </a:pPr>
            <a:endParaRPr kumimoji="0" lang="en-US" altLang="zh-TW" sz="1200" smtClean="0"/>
          </a:p>
          <a:p>
            <a:pPr>
              <a:spcBef>
                <a:spcPct val="0"/>
              </a:spcBef>
              <a:buClrTx/>
              <a:buSzTx/>
              <a:buFontTx/>
              <a:buNone/>
            </a:pPr>
            <a:fld id="{0FAD6E72-9E99-4470-88C7-208455817488}" type="slidenum">
              <a:rPr kumimoji="0" lang="en-US" altLang="zh-TW" sz="1200" smtClean="0"/>
              <a:pPr>
                <a:spcBef>
                  <a:spcPct val="0"/>
                </a:spcBef>
                <a:buClrTx/>
                <a:buSzTx/>
                <a:buFontTx/>
                <a:buNone/>
              </a:pPr>
              <a:t>6</a:t>
            </a:fld>
            <a:endParaRPr kumimoji="0" lang="en-US" altLang="zh-TW" sz="1200" smtClean="0"/>
          </a:p>
        </p:txBody>
      </p:sp>
      <p:sp>
        <p:nvSpPr>
          <p:cNvPr id="19459" name="Rectangle 26"/>
          <p:cNvSpPr>
            <a:spLocks noChangeArrowheads="1"/>
          </p:cNvSpPr>
          <p:nvPr/>
        </p:nvSpPr>
        <p:spPr bwMode="auto">
          <a:xfrm>
            <a:off x="3492500" y="1719263"/>
            <a:ext cx="360363" cy="3587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eaLnBrk="1" hangingPunct="1">
              <a:spcBef>
                <a:spcPct val="0"/>
              </a:spcBef>
              <a:buClrTx/>
              <a:buSzTx/>
              <a:buFontTx/>
              <a:buNone/>
            </a:pPr>
            <a:endParaRPr lang="zh-TW" altLang="en-US" sz="1800"/>
          </a:p>
        </p:txBody>
      </p:sp>
      <p:sp>
        <p:nvSpPr>
          <p:cNvPr id="19460" name="Rectangle 8"/>
          <p:cNvSpPr>
            <a:spLocks noGrp="1" noChangeArrowheads="1"/>
          </p:cNvSpPr>
          <p:nvPr>
            <p:ph type="title" idx="4294967295"/>
          </p:nvPr>
        </p:nvSpPr>
        <p:spPr>
          <a:xfrm>
            <a:off x="457200" y="122238"/>
            <a:ext cx="7543800" cy="1055687"/>
          </a:xfrm>
        </p:spPr>
        <p:txBody>
          <a:bodyPr/>
          <a:lstStyle/>
          <a:p>
            <a:r>
              <a:rPr lang="en-US" altLang="zh-TW" dirty="0" smtClean="0">
                <a:latin typeface="Arial" panose="020B0604020202020204" pitchFamily="34" charset="0"/>
                <a:ea typeface="新細明體" panose="02020500000000000000" pitchFamily="18" charset="-120"/>
              </a:rPr>
              <a:t>Activity 2: Answer</a:t>
            </a:r>
          </a:p>
        </p:txBody>
      </p:sp>
      <p:grpSp>
        <p:nvGrpSpPr>
          <p:cNvPr id="6" name="群組 5"/>
          <p:cNvGrpSpPr/>
          <p:nvPr/>
        </p:nvGrpSpPr>
        <p:grpSpPr>
          <a:xfrm>
            <a:off x="1871640" y="1417638"/>
            <a:ext cx="4680624" cy="5030692"/>
            <a:chOff x="1871640" y="989667"/>
            <a:chExt cx="5074000" cy="5458663"/>
          </a:xfrm>
        </p:grpSpPr>
        <p:sp>
          <p:nvSpPr>
            <p:cNvPr id="7" name="向下箭號圖說文字 6"/>
            <p:cNvSpPr/>
            <p:nvPr/>
          </p:nvSpPr>
          <p:spPr>
            <a:xfrm>
              <a:off x="1871640" y="1917691"/>
              <a:ext cx="5067328" cy="881225"/>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rPr>
                <a:t>Step 2 – determine source of data</a:t>
              </a:r>
              <a:endParaRPr lang="en-US" sz="1600" b="1" dirty="0">
                <a:solidFill>
                  <a:schemeClr val="tx1"/>
                </a:solidFill>
              </a:endParaRPr>
            </a:p>
          </p:txBody>
        </p:sp>
        <p:sp>
          <p:nvSpPr>
            <p:cNvPr id="8" name="向下箭號圖說文字 7"/>
            <p:cNvSpPr/>
            <p:nvPr/>
          </p:nvSpPr>
          <p:spPr>
            <a:xfrm>
              <a:off x="1871640" y="2804550"/>
              <a:ext cx="5067328" cy="881225"/>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rPr>
                <a:t>Step 3 – select the type of data collection method</a:t>
              </a:r>
              <a:endParaRPr lang="en-US" sz="1600" b="1" dirty="0">
                <a:solidFill>
                  <a:schemeClr val="tx1"/>
                </a:solidFill>
              </a:endParaRPr>
            </a:p>
          </p:txBody>
        </p:sp>
        <p:sp>
          <p:nvSpPr>
            <p:cNvPr id="10" name="向下箭號圖說文字 9"/>
            <p:cNvSpPr/>
            <p:nvPr/>
          </p:nvSpPr>
          <p:spPr>
            <a:xfrm>
              <a:off x="1871640" y="3745215"/>
              <a:ext cx="5067328" cy="881225"/>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rPr>
                <a:t>Step 4 – determine sample size and sampling technique</a:t>
              </a:r>
              <a:endParaRPr lang="en-US" sz="1600" b="1" dirty="0">
                <a:solidFill>
                  <a:schemeClr val="tx1"/>
                </a:solidFill>
              </a:endParaRPr>
            </a:p>
          </p:txBody>
        </p:sp>
        <p:sp>
          <p:nvSpPr>
            <p:cNvPr id="11" name="向下箭號圖說文字 10"/>
            <p:cNvSpPr/>
            <p:nvPr/>
          </p:nvSpPr>
          <p:spPr>
            <a:xfrm>
              <a:off x="1871640" y="4685880"/>
              <a:ext cx="5067328" cy="881225"/>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rPr>
                <a:t>Step 5 – collect and </a:t>
              </a:r>
              <a:r>
                <a:rPr lang="en-US" sz="1600" b="1" dirty="0" err="1" smtClean="0">
                  <a:solidFill>
                    <a:schemeClr val="tx1"/>
                  </a:solidFill>
                </a:rPr>
                <a:t>analyse</a:t>
              </a:r>
              <a:r>
                <a:rPr lang="en-US" sz="1600" b="1" dirty="0" smtClean="0">
                  <a:solidFill>
                    <a:schemeClr val="tx1"/>
                  </a:solidFill>
                </a:rPr>
                <a:t> data</a:t>
              </a:r>
              <a:endParaRPr lang="en-US" sz="1600" b="1" dirty="0">
                <a:solidFill>
                  <a:schemeClr val="tx1"/>
                </a:solidFill>
              </a:endParaRPr>
            </a:p>
          </p:txBody>
        </p:sp>
        <p:sp>
          <p:nvSpPr>
            <p:cNvPr id="12" name="向下箭號圖說文字 11"/>
            <p:cNvSpPr/>
            <p:nvPr/>
          </p:nvSpPr>
          <p:spPr>
            <a:xfrm>
              <a:off x="1878312" y="5567105"/>
              <a:ext cx="5067328" cy="881225"/>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rPr>
                <a:t>Step 6 – prepare research report</a:t>
              </a:r>
              <a:endParaRPr lang="en-US" sz="1600" b="1" dirty="0">
                <a:solidFill>
                  <a:schemeClr val="tx1"/>
                </a:solidFill>
              </a:endParaRPr>
            </a:p>
          </p:txBody>
        </p:sp>
        <p:sp>
          <p:nvSpPr>
            <p:cNvPr id="13" name="向下箭號圖說文字 12"/>
            <p:cNvSpPr/>
            <p:nvPr/>
          </p:nvSpPr>
          <p:spPr>
            <a:xfrm>
              <a:off x="1871640" y="989667"/>
              <a:ext cx="5067328" cy="881225"/>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rPr>
                <a:t>Step 1 – define the problem</a:t>
              </a:r>
              <a:endParaRPr lang="en-US" sz="1600" b="1" dirty="0">
                <a:solidFill>
                  <a:schemeClr val="tx1"/>
                </a:solidFill>
              </a:endParaRPr>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spcBef>
                <a:spcPct val="0"/>
              </a:spcBef>
              <a:buClrTx/>
              <a:buSzTx/>
              <a:buFontTx/>
              <a:buNone/>
            </a:pPr>
            <a:endParaRPr kumimoji="0" lang="en-US" altLang="zh-TW" sz="1200" smtClean="0"/>
          </a:p>
          <a:p>
            <a:pPr>
              <a:spcBef>
                <a:spcPct val="0"/>
              </a:spcBef>
              <a:buClrTx/>
              <a:buSzTx/>
              <a:buFontTx/>
              <a:buNone/>
            </a:pPr>
            <a:fld id="{1188FE82-8BA9-40D0-9AB4-DE6308626A73}" type="slidenum">
              <a:rPr kumimoji="0" lang="en-US" altLang="zh-TW" sz="1200" smtClean="0"/>
              <a:pPr>
                <a:spcBef>
                  <a:spcPct val="0"/>
                </a:spcBef>
                <a:buClrTx/>
                <a:buSzTx/>
                <a:buFontTx/>
                <a:buNone/>
              </a:pPr>
              <a:t>7</a:t>
            </a:fld>
            <a:endParaRPr kumimoji="0" lang="en-US" altLang="zh-TW" sz="1200" smtClean="0"/>
          </a:p>
        </p:txBody>
      </p:sp>
      <p:graphicFrame>
        <p:nvGraphicFramePr>
          <p:cNvPr id="14" name="Diagram 13"/>
          <p:cNvGraphicFramePr/>
          <p:nvPr/>
        </p:nvGraphicFramePr>
        <p:xfrm>
          <a:off x="671491" y="1725604"/>
          <a:ext cx="7543799" cy="41624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1508" name="Rectangle 7"/>
          <p:cNvSpPr>
            <a:spLocks noGrp="1" noChangeArrowheads="1"/>
          </p:cNvSpPr>
          <p:nvPr>
            <p:ph type="title" idx="4294967295"/>
          </p:nvPr>
        </p:nvSpPr>
        <p:spPr/>
        <p:txBody>
          <a:bodyPr/>
          <a:lstStyle/>
          <a:p>
            <a:r>
              <a:rPr lang="en-US" altLang="zh-TW" smtClean="0">
                <a:latin typeface="Arial" panose="020B0604020202020204" pitchFamily="34" charset="0"/>
                <a:ea typeface="新細明體" panose="02020500000000000000" pitchFamily="18" charset="-120"/>
              </a:rPr>
              <a:t>Step 1: Define the problem</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spcBef>
                <a:spcPct val="0"/>
              </a:spcBef>
              <a:buClrTx/>
              <a:buSzTx/>
              <a:buFontTx/>
              <a:buNone/>
            </a:pPr>
            <a:endParaRPr kumimoji="0" lang="en-US" altLang="zh-TW" sz="1200" smtClean="0"/>
          </a:p>
          <a:p>
            <a:pPr>
              <a:spcBef>
                <a:spcPct val="0"/>
              </a:spcBef>
              <a:buClrTx/>
              <a:buSzTx/>
              <a:buFontTx/>
              <a:buNone/>
            </a:pPr>
            <a:fld id="{1E8A63C1-4F1D-4FF9-B087-7E2A0A8454FE}" type="slidenum">
              <a:rPr kumimoji="0" lang="en-US" altLang="zh-TW" sz="1200" smtClean="0"/>
              <a:pPr>
                <a:spcBef>
                  <a:spcPct val="0"/>
                </a:spcBef>
                <a:buClrTx/>
                <a:buSzTx/>
                <a:buFontTx/>
                <a:buNone/>
              </a:pPr>
              <a:t>8</a:t>
            </a:fld>
            <a:endParaRPr kumimoji="0" lang="en-US" altLang="zh-TW" sz="1200" smtClean="0"/>
          </a:p>
        </p:txBody>
      </p:sp>
      <p:graphicFrame>
        <p:nvGraphicFramePr>
          <p:cNvPr id="11" name="Diagram 10"/>
          <p:cNvGraphicFramePr/>
          <p:nvPr>
            <p:extLst>
              <p:ext uri="{D42A27DB-BD31-4B8C-83A1-F6EECF244321}">
                <p14:modId xmlns:p14="http://schemas.microsoft.com/office/powerpoint/2010/main" val="2898794502"/>
              </p:ext>
            </p:extLst>
          </p:nvPr>
        </p:nvGraphicFramePr>
        <p:xfrm>
          <a:off x="431800" y="2078038"/>
          <a:ext cx="8229600" cy="36020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3556" name="Rectangle 8"/>
          <p:cNvSpPr>
            <a:spLocks noGrp="1" noChangeArrowheads="1"/>
          </p:cNvSpPr>
          <p:nvPr>
            <p:ph type="title" idx="4294967295"/>
          </p:nvPr>
        </p:nvSpPr>
        <p:spPr>
          <a:xfrm>
            <a:off x="520700" y="368300"/>
            <a:ext cx="7543800" cy="1295400"/>
          </a:xfrm>
        </p:spPr>
        <p:txBody>
          <a:bodyPr/>
          <a:lstStyle/>
          <a:p>
            <a:r>
              <a:rPr lang="en-US" altLang="zh-TW" smtClean="0">
                <a:latin typeface="Arial" panose="020B0604020202020204" pitchFamily="34" charset="0"/>
                <a:ea typeface="新細明體" panose="02020500000000000000" pitchFamily="18" charset="-120"/>
              </a:rPr>
              <a:t>Activity 3: Marketing research objectives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anose="05000000000000000000" pitchFamily="2" charset="2"/>
              <a:buChar char="l"/>
              <a:defRPr kumimoji="1" sz="32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kumimoji="1"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kumimoji="1" sz="26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kumimoji="1" sz="24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defRPr>
            </a:lvl9pPr>
          </a:lstStyle>
          <a:p>
            <a:pPr>
              <a:spcBef>
                <a:spcPct val="0"/>
              </a:spcBef>
              <a:buClrTx/>
              <a:buSzTx/>
              <a:buFontTx/>
              <a:buNone/>
            </a:pPr>
            <a:endParaRPr kumimoji="0" lang="en-US" altLang="zh-TW" sz="1200" smtClean="0"/>
          </a:p>
          <a:p>
            <a:pPr>
              <a:spcBef>
                <a:spcPct val="0"/>
              </a:spcBef>
              <a:buClrTx/>
              <a:buSzTx/>
              <a:buFontTx/>
              <a:buNone/>
            </a:pPr>
            <a:fld id="{57DD43F8-65B0-49F6-9AD0-E7AD138542E9}" type="slidenum">
              <a:rPr kumimoji="0" lang="en-US" altLang="zh-TW" sz="1200" smtClean="0"/>
              <a:pPr>
                <a:spcBef>
                  <a:spcPct val="0"/>
                </a:spcBef>
                <a:buClrTx/>
                <a:buSzTx/>
                <a:buFontTx/>
                <a:buNone/>
              </a:pPr>
              <a:t>9</a:t>
            </a:fld>
            <a:endParaRPr kumimoji="0" lang="en-US" altLang="zh-TW" sz="1200" smtClean="0"/>
          </a:p>
        </p:txBody>
      </p:sp>
      <p:graphicFrame>
        <p:nvGraphicFramePr>
          <p:cNvPr id="10" name="Diagram 9"/>
          <p:cNvGraphicFramePr/>
          <p:nvPr>
            <p:extLst>
              <p:ext uri="{D42A27DB-BD31-4B8C-83A1-F6EECF244321}">
                <p14:modId xmlns:p14="http://schemas.microsoft.com/office/powerpoint/2010/main" val="1083937260"/>
              </p:ext>
            </p:extLst>
          </p:nvPr>
        </p:nvGraphicFramePr>
        <p:xfrm>
          <a:off x="201024" y="1417638"/>
          <a:ext cx="8982588" cy="47096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5604" name="Rectangle 7"/>
          <p:cNvSpPr>
            <a:spLocks noGrp="1" noChangeArrowheads="1"/>
          </p:cNvSpPr>
          <p:nvPr>
            <p:ph type="title" idx="4294967295"/>
          </p:nvPr>
        </p:nvSpPr>
        <p:spPr/>
        <p:txBody>
          <a:bodyPr/>
          <a:lstStyle/>
          <a:p>
            <a:r>
              <a:rPr lang="en-US" altLang="zh-TW" smtClean="0">
                <a:latin typeface="Arial" panose="020B0604020202020204" pitchFamily="34" charset="0"/>
                <a:ea typeface="新細明體" panose="02020500000000000000" pitchFamily="18" charset="-120"/>
              </a:rPr>
              <a:t>Activity 3: Conclusion and Answer (1)</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Network">
  <a:themeElements>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1_Network">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Network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Network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Network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Network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Network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Network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Network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Network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Network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themeOverride>
</file>

<file path=ppt/theme/themeOverride2.xml><?xml version="1.0" encoding="utf-8"?>
<a:themeOverride xmlns:a="http://schemas.openxmlformats.org/drawingml/2006/main">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themeOverride>
</file>

<file path=ppt/theme/themeOverride3.xml><?xml version="1.0" encoding="utf-8"?>
<a:themeOverride xmlns:a="http://schemas.openxmlformats.org/drawingml/2006/main">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themeOverride>
</file>

<file path=ppt/theme/themeOverride4.xml><?xml version="1.0" encoding="utf-8"?>
<a:themeOverride xmlns:a="http://schemas.openxmlformats.org/drawingml/2006/main">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themeOverride>
</file>

<file path=docProps/app.xml><?xml version="1.0" encoding="utf-8"?>
<Properties xmlns="http://schemas.openxmlformats.org/officeDocument/2006/extended-properties" xmlns:vt="http://schemas.openxmlformats.org/officeDocument/2006/docPropsVTypes">
  <Template/>
  <TotalTime>35570</TotalTime>
  <Words>6657</Words>
  <Application>Microsoft Office PowerPoint</Application>
  <PresentationFormat>如螢幕大小 (4:3)</PresentationFormat>
  <Paragraphs>813</Paragraphs>
  <Slides>51</Slides>
  <Notes>51</Notes>
  <HiddenSlides>0</HiddenSlides>
  <MMClips>0</MMClips>
  <ScaleCrop>false</ScaleCrop>
  <HeadingPairs>
    <vt:vector size="8" baseType="variant">
      <vt:variant>
        <vt:lpstr>使用字型</vt:lpstr>
      </vt:variant>
      <vt:variant>
        <vt:i4>10</vt:i4>
      </vt:variant>
      <vt:variant>
        <vt:lpstr>佈景主題</vt:lpstr>
      </vt:variant>
      <vt:variant>
        <vt:i4>1</vt:i4>
      </vt:variant>
      <vt:variant>
        <vt:lpstr>內嵌 OLE 伺服程式</vt:lpstr>
      </vt:variant>
      <vt:variant>
        <vt:i4>1</vt:i4>
      </vt:variant>
      <vt:variant>
        <vt:lpstr>投影片標題</vt:lpstr>
      </vt:variant>
      <vt:variant>
        <vt:i4>51</vt:i4>
      </vt:variant>
    </vt:vector>
  </HeadingPairs>
  <TitlesOfParts>
    <vt:vector size="63" baseType="lpstr">
      <vt:lpstr>Arial Unicode MS</vt:lpstr>
      <vt:lpstr>Dotum</vt:lpstr>
      <vt:lpstr>新細明體</vt:lpstr>
      <vt:lpstr>新細明體</vt:lpstr>
      <vt:lpstr>SimSun</vt:lpstr>
      <vt:lpstr>Arial</vt:lpstr>
      <vt:lpstr>Calibri</vt:lpstr>
      <vt:lpstr>Symbol</vt:lpstr>
      <vt:lpstr>Times New Roman</vt:lpstr>
      <vt:lpstr>Wingdings</vt:lpstr>
      <vt:lpstr>1_Network</vt:lpstr>
      <vt:lpstr>Chart</vt:lpstr>
      <vt:lpstr>PowerPoint 簡報</vt:lpstr>
      <vt:lpstr>Activity 1: Research or not?</vt:lpstr>
      <vt:lpstr>Marketing Research is common &amp; important for business decision-making.  Real life examples: (1) 7-11 opening new stores (2) McDonald’s launching a new product </vt:lpstr>
      <vt:lpstr>PowerPoint 簡報</vt:lpstr>
      <vt:lpstr>Activity 2: Steps in a simple marketing research process</vt:lpstr>
      <vt:lpstr>Activity 2: Answer</vt:lpstr>
      <vt:lpstr>Step 1: Define the problem</vt:lpstr>
      <vt:lpstr>Activity 3: Marketing research objectives</vt:lpstr>
      <vt:lpstr>Activity 3: Conclusion and Answer (1)</vt:lpstr>
      <vt:lpstr>Activity 3: Conclusion and Answer (2)</vt:lpstr>
      <vt:lpstr>Activity 4: Case Study</vt:lpstr>
      <vt:lpstr>PowerPoint 簡報</vt:lpstr>
      <vt:lpstr>PowerPoint 簡報</vt:lpstr>
      <vt:lpstr>Step 2: Determine source of data </vt:lpstr>
      <vt:lpstr>Step 2: Determine source of data (secondary data)</vt:lpstr>
      <vt:lpstr>Step 2: Determine source of data (primary data)</vt:lpstr>
      <vt:lpstr>Step 3: Select the type of data collection method – Activity 5  </vt:lpstr>
      <vt:lpstr>Activity 5 - Answer</vt:lpstr>
      <vt:lpstr>Extended Learning Activity (1) (optional): Questionnaire Survey</vt:lpstr>
      <vt:lpstr>Extended Learning Activity (1): Questions in a questionnaire</vt:lpstr>
      <vt:lpstr>Extended Learning Activity (1): Yes/No Questions</vt:lpstr>
      <vt:lpstr>Extended Learning Activity (1): Opinion Rating Question</vt:lpstr>
      <vt:lpstr>Extended Learning Activity (1): Questions with more than one possible responses</vt:lpstr>
      <vt:lpstr>Extended Learning Activity (1): Questions with only One Possible Response</vt:lpstr>
      <vt:lpstr> </vt:lpstr>
      <vt:lpstr>Extended Learning Activity (1): Open-ended Question</vt:lpstr>
      <vt:lpstr>Extended Learning Activity (1): Conclusion</vt:lpstr>
      <vt:lpstr>End of Lesson 1</vt:lpstr>
      <vt:lpstr>Lesson 2 – Steps in a simple marketing Research process (cont’d)</vt:lpstr>
      <vt:lpstr>Step 4: Determine Sample Size and Sampling Technique</vt:lpstr>
      <vt:lpstr>Samples &amp; Population</vt:lpstr>
      <vt:lpstr>Sampling Techniques</vt:lpstr>
      <vt:lpstr>Activity 6: Sampling Techniques</vt:lpstr>
      <vt:lpstr>Activity 6: Answers</vt:lpstr>
      <vt:lpstr>Step 5: Collect and analyse data</vt:lpstr>
      <vt:lpstr>Step 5: Collect and analyse data (cont’d)</vt:lpstr>
      <vt:lpstr>Extended Learning Activity (2) Collecting data</vt:lpstr>
      <vt:lpstr>Extended Learning Activity (2a): Analyse Ratings with Percentage Distribution</vt:lpstr>
      <vt:lpstr>Extended Learning Activity (2a): Analyse Ratings with Percentage distribution based on the following 2 questions</vt:lpstr>
      <vt:lpstr>Extended Learning Activity (2a): Analyse Ratings with Percentage Distribution</vt:lpstr>
      <vt:lpstr>Extended Learning Activity (2b): Analyse Ratings with Averaging</vt:lpstr>
      <vt:lpstr>Extended Learning Activity (2b): Analyse Ratings with Averaging - Questions</vt:lpstr>
      <vt:lpstr>Extended Learning Activity (2b): Analyse Ratings with Averaging - Conclusion</vt:lpstr>
      <vt:lpstr>Extended Learning Activity (2c): Analyse Survey Results in Crosstab Tables</vt:lpstr>
      <vt:lpstr>Extended Learning Activity (2c): Analyse Different Questions in Crosstab Tables</vt:lpstr>
      <vt:lpstr>Extended Learning Activity (2c): Analyse Different Questions in Crosstab Tables</vt:lpstr>
      <vt:lpstr>Step 6: Prepare Research Report</vt:lpstr>
      <vt:lpstr>Extended Learning Activity (3): Make Recommendations based on the Research Results</vt:lpstr>
      <vt:lpstr>Extended Learning Activity (3): Recommendation</vt:lpstr>
      <vt:lpstr>Conclusion</vt:lpstr>
      <vt:lpstr>The End</vt:lpstr>
    </vt:vector>
  </TitlesOfParts>
  <Company>VTC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NSS BAFS Curriculum Compulsory Part 1(d) Basics of Personal Financial Management</dc:title>
  <dc:creator>cmichael</dc:creator>
  <cp:lastModifiedBy>CHAN, Kar-yee Grace</cp:lastModifiedBy>
  <cp:revision>992</cp:revision>
  <cp:lastPrinted>2024-07-18T11:13:57Z</cp:lastPrinted>
  <dcterms:created xsi:type="dcterms:W3CDTF">2007-06-28T07:45:19Z</dcterms:created>
  <dcterms:modified xsi:type="dcterms:W3CDTF">2024-08-27T04:00:39Z</dcterms:modified>
</cp:coreProperties>
</file>