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8"/>
  </p:notesMasterIdLst>
  <p:sldIdLst>
    <p:sldId id="276" r:id="rId2"/>
    <p:sldId id="321" r:id="rId3"/>
    <p:sldId id="267" r:id="rId4"/>
    <p:sldId id="269" r:id="rId5"/>
    <p:sldId id="320" r:id="rId6"/>
    <p:sldId id="31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33" autoAdjust="0"/>
    <p:restoredTop sz="94782"/>
  </p:normalViewPr>
  <p:slideViewPr>
    <p:cSldViewPr snapToGrid="0" snapToObjects="1">
      <p:cViewPr varScale="1">
        <p:scale>
          <a:sx n="68" d="100"/>
          <a:sy n="68" d="100"/>
        </p:scale>
        <p:origin x="7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19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8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8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04E292-5FAB-47E8-A663-A07530CED8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0FF8ED-64CE-400C-A4D5-9F943FC264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868AD-100D-45F3-B11E-8A2936712B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12191999" cy="6858000"/>
          </a:xfrm>
          <a:prstGeom prst="rect">
            <a:avLst/>
          </a:prstGeom>
          <a:gradFill>
            <a:gsLst>
              <a:gs pos="49000">
                <a:schemeClr val="accent5">
                  <a:alpha val="50000"/>
                </a:schemeClr>
              </a:gs>
              <a:gs pos="100000">
                <a:schemeClr val="accent2">
                  <a:alpha val="74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742CC-05F9-44AC-AF98-AB6EF810E4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0">
                <a:schemeClr val="accent2">
                  <a:alpha val="17000"/>
                </a:schemeClr>
              </a:gs>
              <a:gs pos="85000">
                <a:schemeClr val="accent4">
                  <a:alpha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853C77DB-C7E3-4B1F-9AD0-1EB2982A86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460656" y="-2569189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3000"/>
                </a:schemeClr>
              </a:gs>
              <a:gs pos="100000">
                <a:schemeClr val="accent4">
                  <a:lumMod val="60000"/>
                  <a:lumOff val="40000"/>
                  <a:alpha val="3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0DB2FA-6FC3-1C45-8AB4-98743B90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427500"/>
            <a:ext cx="9144000" cy="2826182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Design presentation: Presentation techniques</a:t>
            </a:r>
            <a:endParaRPr lang="en-US" sz="4400" spc="750" dirty="0">
              <a:solidFill>
                <a:schemeClr val="bg1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7DA58E6-071A-994E-B1BD-9D1571E82B2E}"/>
              </a:ext>
            </a:extLst>
          </p:cNvPr>
          <p:cNvSpPr txBox="1">
            <a:spLocks/>
          </p:cNvSpPr>
          <p:nvPr/>
        </p:nvSpPr>
        <p:spPr>
          <a:xfrm>
            <a:off x="1446517" y="1454280"/>
            <a:ext cx="9144000" cy="8360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397320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12BA353-9720-004C-82E1-467AEAD38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905" y="881094"/>
            <a:ext cx="10726183" cy="1927695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500" dirty="0"/>
              <a:t>A Portfolio communicates design ideas and outcomes in </a:t>
            </a:r>
            <a:r>
              <a:rPr lang="en-US" sz="2500" dirty="0" smtClean="0"/>
              <a:t>A range </a:t>
            </a:r>
            <a:r>
              <a:rPr lang="en-US" sz="2500" dirty="0"/>
              <a:t>of visual formats</a:t>
            </a:r>
            <a:br>
              <a:rPr lang="en-US" sz="2500" dirty="0"/>
            </a:br>
            <a:r>
              <a:rPr lang="en-US" sz="2200" spc="0" dirty="0">
                <a:latin typeface="+mn-lt"/>
              </a:rPr>
              <a:t/>
            </a:r>
            <a:br>
              <a:rPr lang="en-US" sz="2200" spc="0" dirty="0">
                <a:latin typeface="+mn-lt"/>
              </a:rPr>
            </a:br>
            <a:endParaRPr lang="en-HK" sz="2200" b="0" spc="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66BA36-1B41-D246-B69A-C0C0749CCB50}"/>
              </a:ext>
            </a:extLst>
          </p:cNvPr>
          <p:cNvSpPr/>
          <p:nvPr/>
        </p:nvSpPr>
        <p:spPr>
          <a:xfrm>
            <a:off x="854216" y="2533180"/>
            <a:ext cx="104835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It </a:t>
            </a:r>
            <a:r>
              <a:rPr lang="en-US" sz="2000" dirty="0" smtClean="0">
                <a:cs typeface="Calibri" panose="020F0502020204030204" pitchFamily="34" charset="0"/>
              </a:rPr>
              <a:t>indicates the  designers’ creativity</a:t>
            </a:r>
            <a:r>
              <a:rPr lang="en-US" sz="2000" dirty="0">
                <a:cs typeface="Calibri" panose="020F0502020204030204" pitchFamily="34" charset="0"/>
              </a:rPr>
              <a:t>, personal strengths and interests (e.g. </a:t>
            </a:r>
            <a:r>
              <a:rPr lang="en-US" sz="2000" dirty="0" smtClean="0">
                <a:cs typeface="Calibri" panose="020F0502020204030204" pitchFamily="34" charset="0"/>
              </a:rPr>
              <a:t>womenswear or </a:t>
            </a:r>
            <a:r>
              <a:rPr lang="en-US" sz="2000" dirty="0">
                <a:cs typeface="Calibri" panose="020F0502020204030204" pitchFamily="34" charset="0"/>
              </a:rPr>
              <a:t>menswear)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Physical portfolio or in a digital format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Calibri" panose="020F0502020204030204" pitchFamily="34" charset="0"/>
              </a:rPr>
              <a:t>Fashion designers are increasingly embracing the use of new media technologies </a:t>
            </a:r>
            <a:r>
              <a:rPr lang="en-US" sz="2000" dirty="0" smtClean="0">
                <a:cs typeface="Calibri" panose="020F0502020204030204" pitchFamily="34" charset="0"/>
              </a:rPr>
              <a:t>due </a:t>
            </a:r>
            <a:r>
              <a:rPr lang="en-US" sz="2000" dirty="0">
                <a:cs typeface="Calibri" panose="020F0502020204030204" pitchFamily="34" charset="0"/>
              </a:rPr>
              <a:t>to the advances in communication technology and the rise of social media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074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photo, different, room&#10;&#10;Description automatically generated">
            <a:extLst>
              <a:ext uri="{FF2B5EF4-FFF2-40B4-BE49-F238E27FC236}">
                <a16:creationId xmlns:a16="http://schemas.microsoft.com/office/drawing/2014/main" id="{78829802-BD0C-214E-AB66-58CA0E69F4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824"/>
            <a:ext cx="12191980" cy="686551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2BA353-9720-004C-82E1-467AEAD38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99" y="1679981"/>
            <a:ext cx="10726183" cy="1927695"/>
          </a:xfrm>
        </p:spPr>
        <p:txBody>
          <a:bodyPr anchor="b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500" dirty="0">
                <a:solidFill>
                  <a:schemeClr val="bg1"/>
                </a:solidFill>
                <a:highlight>
                  <a:srgbClr val="000000"/>
                </a:highlight>
              </a:rPr>
              <a:t>Latest trends and technologies in portfolio </a:t>
            </a:r>
            <a:r>
              <a:rPr lang="en-US" sz="2500" dirty="0" smtClean="0">
                <a:solidFill>
                  <a:schemeClr val="bg1"/>
                </a:solidFill>
                <a:highlight>
                  <a:srgbClr val="000000"/>
                </a:highlight>
              </a:rPr>
              <a:t>design:</a:t>
            </a:r>
            <a:br>
              <a:rPr lang="en-US" sz="2500" dirty="0" smtClean="0">
                <a:solidFill>
                  <a:schemeClr val="bg1"/>
                </a:solidFill>
                <a:highlight>
                  <a:srgbClr val="000000"/>
                </a:highlight>
              </a:rPr>
            </a:br>
            <a:r>
              <a:rPr lang="en-US" sz="2500" dirty="0" smtClean="0">
                <a:solidFill>
                  <a:schemeClr val="bg1"/>
                </a:solidFill>
                <a:highlight>
                  <a:srgbClr val="000000"/>
                </a:highlight>
              </a:rPr>
              <a:t>ONLINE </a:t>
            </a:r>
            <a:r>
              <a:rPr lang="en-US" sz="2500" dirty="0">
                <a:solidFill>
                  <a:schemeClr val="bg1"/>
                </a:solidFill>
                <a:highlight>
                  <a:srgbClr val="000000"/>
                </a:highlight>
              </a:rPr>
              <a:t>presentation</a:t>
            </a:r>
            <a:endParaRPr lang="en-HK" sz="25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1DEB652-CD49-4786-9154-A1A30E195A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19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A7483D-55E4-41F7-8F87-19FAB2AEAA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399291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9293E5-0FCA-644C-BCAB-DB409E4ABE2E}"/>
              </a:ext>
            </a:extLst>
          </p:cNvPr>
          <p:cNvSpPr/>
          <p:nvPr/>
        </p:nvSpPr>
        <p:spPr>
          <a:xfrm>
            <a:off x="-2" y="639929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200" i="1" dirty="0">
                <a:solidFill>
                  <a:schemeClr val="bg1"/>
                </a:solidFill>
              </a:rPr>
              <a:t>Instagram presentation of collection by Mr. Lam Kin Yan (Alumni of Vocational Training Council)</a:t>
            </a:r>
            <a:r>
              <a:rPr lang="en-HK" sz="1200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71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DFD682-2191-7341-93D6-DC1A1DEE2039}"/>
              </a:ext>
            </a:extLst>
          </p:cNvPr>
          <p:cNvSpPr txBox="1">
            <a:spLocks/>
          </p:cNvSpPr>
          <p:nvPr/>
        </p:nvSpPr>
        <p:spPr>
          <a:xfrm>
            <a:off x="956441" y="-493289"/>
            <a:ext cx="11456517" cy="17276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ONLINE PRESENTATION PLATFORMs</a:t>
            </a:r>
            <a:endParaRPr lang="en-HK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4F21F9-6FD7-9140-9840-80F1DAD71F14}"/>
              </a:ext>
            </a:extLst>
          </p:cNvPr>
          <p:cNvSpPr txBox="1">
            <a:spLocks/>
          </p:cNvSpPr>
          <p:nvPr/>
        </p:nvSpPr>
        <p:spPr>
          <a:xfrm>
            <a:off x="956441" y="1794208"/>
            <a:ext cx="5476848" cy="303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800" b="1" i="1" dirty="0"/>
              <a:t>Designer website &amp; webstore </a:t>
            </a:r>
            <a:endParaRPr lang="en-HK" sz="1800" b="1" i="1" dirty="0"/>
          </a:p>
          <a:p>
            <a:pPr>
              <a:lnSpc>
                <a:spcPct val="110000"/>
              </a:lnSpc>
            </a:pPr>
            <a:endParaRPr lang="en-US" sz="1800" i="1" dirty="0"/>
          </a:p>
        </p:txBody>
      </p:sp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98821BA-A8A6-D744-9AA4-F0435D5C18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689" y="1478917"/>
            <a:ext cx="4887311" cy="474043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1E6A49-EE7D-B94B-9B9D-9071367B8567}"/>
              </a:ext>
            </a:extLst>
          </p:cNvPr>
          <p:cNvSpPr/>
          <p:nvPr/>
        </p:nvSpPr>
        <p:spPr>
          <a:xfrm>
            <a:off x="961696" y="6463917"/>
            <a:ext cx="102686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Website presentation of collection, </a:t>
            </a:r>
            <a:r>
              <a:rPr lang="en-US" sz="1000" i="1" dirty="0" err="1">
                <a:solidFill>
                  <a:schemeClr val="bg1"/>
                </a:solidFill>
              </a:rPr>
              <a:t>fromclothingof</a:t>
            </a:r>
            <a:r>
              <a:rPr lang="en-US" sz="1000" i="1" dirty="0">
                <a:solidFill>
                  <a:schemeClr val="bg1"/>
                </a:solidFill>
              </a:rPr>
              <a:t> by Mr. Shirley Wong (Alumni of Vocational Training Council)</a:t>
            </a:r>
            <a:r>
              <a:rPr lang="en-HK" sz="1000" i="1" dirty="0">
                <a:solidFill>
                  <a:schemeClr val="bg1"/>
                </a:solidFill>
              </a:rPr>
              <a:t> </a:t>
            </a:r>
            <a:endParaRPr lang="en-US" sz="1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723F1A-56D2-3F46-AEB9-EB27E7ABCBEB}"/>
              </a:ext>
            </a:extLst>
          </p:cNvPr>
          <p:cNvSpPr/>
          <p:nvPr/>
        </p:nvSpPr>
        <p:spPr>
          <a:xfrm>
            <a:off x="788275" y="2235332"/>
            <a:ext cx="6096000" cy="28155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A website gives a designer/ brand a crucial and common presence in the </a:t>
            </a:r>
            <a:r>
              <a:rPr lang="en-US" dirty="0" smtClean="0"/>
              <a:t>market.</a:t>
            </a: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It will present seasonal portfolio, information of brand, profile of </a:t>
            </a:r>
            <a:r>
              <a:rPr lang="en-US" dirty="0" smtClean="0"/>
              <a:t>designers and </a:t>
            </a:r>
            <a:r>
              <a:rPr lang="en-US" dirty="0"/>
              <a:t>video of collection.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Usually, </a:t>
            </a:r>
            <a:r>
              <a:rPr lang="en-US" dirty="0" smtClean="0"/>
              <a:t>a </a:t>
            </a:r>
            <a:r>
              <a:rPr lang="en-US" dirty="0" err="1" smtClean="0"/>
              <a:t>webstore</a:t>
            </a:r>
            <a:r>
              <a:rPr lang="en-US" dirty="0" smtClean="0"/>
              <a:t> </a:t>
            </a:r>
            <a:r>
              <a:rPr lang="en-US" dirty="0"/>
              <a:t>will also be setup as a selling point that customers are able to purchase goods right after they are impressed by the </a:t>
            </a:r>
            <a:r>
              <a:rPr lang="en-US" dirty="0" smtClean="0"/>
              <a:t>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2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DFD682-2191-7341-93D6-DC1A1DEE2039}"/>
              </a:ext>
            </a:extLst>
          </p:cNvPr>
          <p:cNvSpPr txBox="1">
            <a:spLocks/>
          </p:cNvSpPr>
          <p:nvPr/>
        </p:nvSpPr>
        <p:spPr>
          <a:xfrm>
            <a:off x="956441" y="-493289"/>
            <a:ext cx="11456517" cy="17276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ONLINE PRESENTATION PLATFORMs</a:t>
            </a:r>
            <a:endParaRPr lang="en-HK" sz="3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1C1930-9E38-CA42-A132-BE755C9F9F87}"/>
              </a:ext>
            </a:extLst>
          </p:cNvPr>
          <p:cNvSpPr txBox="1">
            <a:spLocks/>
          </p:cNvSpPr>
          <p:nvPr/>
        </p:nvSpPr>
        <p:spPr>
          <a:xfrm>
            <a:off x="10232001" y="5600096"/>
            <a:ext cx="2732330" cy="303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200" b="1" dirty="0"/>
              <a:t>Instagram</a:t>
            </a:r>
            <a:endParaRPr lang="en-US" sz="1200" dirty="0"/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271AAF4-1A83-BB4F-863B-34D25D70E6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289" y="1613158"/>
            <a:ext cx="2985962" cy="3075046"/>
          </a:xfrm>
          <a:prstGeom prst="rect">
            <a:avLst/>
          </a:prstGeom>
        </p:spPr>
      </p:pic>
      <p:pic>
        <p:nvPicPr>
          <p:cNvPr id="15" name="Picture 14" descr="A bunch of items that are on display&#10;&#10;Description automatically generated">
            <a:extLst>
              <a:ext uri="{FF2B5EF4-FFF2-40B4-BE49-F238E27FC236}">
                <a16:creationId xmlns:a16="http://schemas.microsoft.com/office/drawing/2014/main" id="{CC9B3C6A-4216-214B-A4D8-F1A14479D5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385" y="2393844"/>
            <a:ext cx="3297615" cy="30401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1E6A49-EE7D-B94B-9B9D-9071367B8567}"/>
              </a:ext>
            </a:extLst>
          </p:cNvPr>
          <p:cNvSpPr/>
          <p:nvPr/>
        </p:nvSpPr>
        <p:spPr>
          <a:xfrm>
            <a:off x="961696" y="6463917"/>
            <a:ext cx="102686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Online presentation of collection by YMDH of Mr. Jason Lee (left) and Mr. Lam Kin Yan (right) (Alumni of Vocational Training Council)</a:t>
            </a:r>
            <a:r>
              <a:rPr lang="en-HK" sz="1000" i="1" dirty="0">
                <a:solidFill>
                  <a:schemeClr val="bg1"/>
                </a:solidFill>
              </a:rPr>
              <a:t> </a:t>
            </a:r>
            <a:endParaRPr lang="en-US" sz="10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5674BE-369F-AA4E-A79C-81D451429D37}"/>
              </a:ext>
            </a:extLst>
          </p:cNvPr>
          <p:cNvSpPr txBox="1">
            <a:spLocks/>
          </p:cNvSpPr>
          <p:nvPr/>
        </p:nvSpPr>
        <p:spPr>
          <a:xfrm>
            <a:off x="956441" y="1789232"/>
            <a:ext cx="5476848" cy="303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800" b="1" i="1" dirty="0" err="1"/>
              <a:t>Fanpage</a:t>
            </a:r>
            <a:endParaRPr lang="en-US" sz="1800" b="1" i="1" dirty="0"/>
          </a:p>
          <a:p>
            <a:pPr marL="0" indent="0">
              <a:lnSpc>
                <a:spcPct val="110000"/>
              </a:lnSpc>
              <a:buNone/>
            </a:pPr>
            <a:endParaRPr lang="en-US" sz="1800" i="1" dirty="0"/>
          </a:p>
          <a:p>
            <a:pPr>
              <a:lnSpc>
                <a:spcPct val="110000"/>
              </a:lnSpc>
            </a:pPr>
            <a:r>
              <a:rPr lang="en-US" sz="1800" dirty="0" smtClean="0"/>
              <a:t>Presents </a:t>
            </a:r>
            <a:r>
              <a:rPr lang="en-US" sz="1800" dirty="0"/>
              <a:t>seasonal portfolio, information of brand, profile of </a:t>
            </a:r>
            <a:r>
              <a:rPr lang="en-US" sz="1800" dirty="0" smtClean="0"/>
              <a:t>designers </a:t>
            </a:r>
            <a:r>
              <a:rPr lang="en-US" sz="1800" dirty="0"/>
              <a:t>and video of collection.</a:t>
            </a:r>
          </a:p>
          <a:p>
            <a:pPr>
              <a:lnSpc>
                <a:spcPct val="110000"/>
              </a:lnSpc>
            </a:pPr>
            <a:r>
              <a:rPr lang="en-US" sz="1800" dirty="0" smtClean="0"/>
              <a:t>Offers </a:t>
            </a:r>
            <a:r>
              <a:rPr lang="en-US" sz="1800" dirty="0"/>
              <a:t>opportunity to create designers’ or brands’ profiles and to extend network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H</a:t>
            </a:r>
            <a:r>
              <a:rPr lang="en-US" sz="1800" dirty="0" smtClean="0"/>
              <a:t>elps </a:t>
            </a:r>
            <a:r>
              <a:rPr lang="en-US" sz="1800" dirty="0"/>
              <a:t>marketing and attracts customers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Could be updated instantly and regularly</a:t>
            </a:r>
          </a:p>
          <a:p>
            <a:pPr>
              <a:lnSpc>
                <a:spcPct val="110000"/>
              </a:lnSpc>
            </a:pPr>
            <a:endParaRPr lang="en-US" sz="1800" i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3BB9C08-A675-9742-9549-91F8D700C2D2}"/>
              </a:ext>
            </a:extLst>
          </p:cNvPr>
          <p:cNvSpPr txBox="1">
            <a:spLocks/>
          </p:cNvSpPr>
          <p:nvPr/>
        </p:nvSpPr>
        <p:spPr>
          <a:xfrm>
            <a:off x="7542670" y="4854264"/>
            <a:ext cx="2732330" cy="303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200" b="1" dirty="0"/>
              <a:t>Facebook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593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DFD682-2191-7341-93D6-DC1A1DEE2039}"/>
              </a:ext>
            </a:extLst>
          </p:cNvPr>
          <p:cNvSpPr txBox="1">
            <a:spLocks/>
          </p:cNvSpPr>
          <p:nvPr/>
        </p:nvSpPr>
        <p:spPr>
          <a:xfrm>
            <a:off x="956441" y="-493289"/>
            <a:ext cx="11456517" cy="17276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ONLINE PRESENTATION PLATFORMs</a:t>
            </a:r>
            <a:endParaRPr lang="en-HK" sz="3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D24AECE-811F-6B46-B348-31AA75FABC76}"/>
              </a:ext>
            </a:extLst>
          </p:cNvPr>
          <p:cNvSpPr txBox="1">
            <a:spLocks/>
          </p:cNvSpPr>
          <p:nvPr/>
        </p:nvSpPr>
        <p:spPr>
          <a:xfrm>
            <a:off x="6205928" y="2317557"/>
            <a:ext cx="4121783" cy="3806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800" b="1" i="1" dirty="0"/>
              <a:t>Online fashion show</a:t>
            </a:r>
          </a:p>
          <a:p>
            <a:pPr marL="0" indent="0">
              <a:lnSpc>
                <a:spcPct val="110000"/>
              </a:lnSpc>
              <a:buNone/>
            </a:pPr>
            <a:endParaRPr lang="en-HK" sz="1800" b="1" i="1" dirty="0"/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802D9C-AC7E-8247-8FC2-6BDA347E6E96}"/>
              </a:ext>
            </a:extLst>
          </p:cNvPr>
          <p:cNvSpPr/>
          <p:nvPr/>
        </p:nvSpPr>
        <p:spPr>
          <a:xfrm>
            <a:off x="6191413" y="2507893"/>
            <a:ext cx="5111647" cy="2815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en-US" i="1" dirty="0"/>
          </a:p>
          <a:p>
            <a:pPr>
              <a:lnSpc>
                <a:spcPct val="110000"/>
              </a:lnSpc>
            </a:pPr>
            <a:r>
              <a:rPr lang="en-US" dirty="0"/>
              <a:t>It </a:t>
            </a:r>
            <a:r>
              <a:rPr lang="en-US" dirty="0" smtClean="0"/>
              <a:t>is getting </a:t>
            </a:r>
            <a:r>
              <a:rPr lang="en-US" dirty="0"/>
              <a:t>popular in recent decade, due to the growing significance of social media </a:t>
            </a:r>
            <a:r>
              <a:rPr lang="en-US" dirty="0" smtClean="0"/>
              <a:t>platform such as Instagram</a:t>
            </a:r>
            <a:r>
              <a:rPr lang="en-US" dirty="0"/>
              <a:t>, </a:t>
            </a:r>
            <a:r>
              <a:rPr lang="en-US" dirty="0" err="1"/>
              <a:t>facebook</a:t>
            </a:r>
            <a:r>
              <a:rPr lang="en-US" dirty="0"/>
              <a:t>, </a:t>
            </a:r>
            <a:r>
              <a:rPr lang="en-US" dirty="0" err="1" smtClean="0"/>
              <a:t>tiktok</a:t>
            </a:r>
            <a:r>
              <a:rPr lang="en-US" dirty="0" smtClean="0"/>
              <a:t>, </a:t>
            </a:r>
            <a:r>
              <a:rPr lang="en-US" dirty="0"/>
              <a:t>and online video streaming platform e.g. </a:t>
            </a:r>
            <a:r>
              <a:rPr lang="en-US" dirty="0" err="1"/>
              <a:t>youtube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Due to the </a:t>
            </a:r>
            <a:r>
              <a:rPr lang="en-US" dirty="0" smtClean="0"/>
              <a:t>Covid-19</a:t>
            </a:r>
            <a:r>
              <a:rPr lang="en-US" dirty="0"/>
              <a:t>, all major fashion </a:t>
            </a:r>
            <a:r>
              <a:rPr lang="en-US" dirty="0" smtClean="0"/>
              <a:t>weeks </a:t>
            </a:r>
            <a:r>
              <a:rPr lang="en-US" dirty="0"/>
              <a:t>are held in virtual format in 2020. </a:t>
            </a:r>
            <a:r>
              <a:rPr lang="en-US" dirty="0" smtClean="0"/>
              <a:t>This </a:t>
            </a:r>
            <a:r>
              <a:rPr lang="en-US" dirty="0"/>
              <a:t>opens up a new future of </a:t>
            </a:r>
            <a:r>
              <a:rPr lang="en-US"/>
              <a:t>runway </a:t>
            </a:r>
            <a:r>
              <a:rPr lang="en-US" smtClean="0"/>
              <a:t>presentation</a:t>
            </a:r>
            <a:r>
              <a:rPr lang="en-US" altLang="zh-TW" smtClean="0"/>
              <a:t>.</a:t>
            </a:r>
            <a:endParaRPr lang="en-US" dirty="0"/>
          </a:p>
        </p:txBody>
      </p:sp>
      <p:pic>
        <p:nvPicPr>
          <p:cNvPr id="16" name="Picture 1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F3873A4-D253-FB42-ADAA-6BFBEF112D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0602"/>
            <a:ext cx="5440225" cy="50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08446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333</Words>
  <Application>Microsoft Office PowerPoint</Application>
  <PresentationFormat>寬螢幕</PresentationFormat>
  <Paragraphs>38</Paragraphs>
  <Slides>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Avenir Next LT Pro</vt:lpstr>
      <vt:lpstr>Avenir Next LT Pro Light</vt:lpstr>
      <vt:lpstr>Arial</vt:lpstr>
      <vt:lpstr>Calibri</vt:lpstr>
      <vt:lpstr>GradientRiseVTI</vt:lpstr>
      <vt:lpstr>Design presentation: Presentation techniques</vt:lpstr>
      <vt:lpstr>A Portfolio communicates design ideas and outcomes in A range of visual formats  </vt:lpstr>
      <vt:lpstr>Latest trends and technologies in portfolio design: ONLINE presentation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presentation: Presentation techniques</dc:title>
  <dc:creator>Travis Li</dc:creator>
  <cp:lastModifiedBy>POON, Suk-mei Cindy</cp:lastModifiedBy>
  <cp:revision>20</cp:revision>
  <dcterms:created xsi:type="dcterms:W3CDTF">2020-11-17T03:32:06Z</dcterms:created>
  <dcterms:modified xsi:type="dcterms:W3CDTF">2021-02-22T02:05:07Z</dcterms:modified>
</cp:coreProperties>
</file>