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76" r:id="rId2"/>
    <p:sldId id="267" r:id="rId3"/>
    <p:sldId id="269" r:id="rId4"/>
    <p:sldId id="313" r:id="rId5"/>
    <p:sldId id="312" r:id="rId6"/>
    <p:sldId id="314" r:id="rId7"/>
    <p:sldId id="315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 autoAdjust="0"/>
    <p:restoredTop sz="94772"/>
  </p:normalViewPr>
  <p:slideViewPr>
    <p:cSldViewPr snapToGrid="0" snapToObjects="1">
      <p:cViewPr varScale="1">
        <p:scale>
          <a:sx n="113" d="100"/>
          <a:sy n="113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March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15909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Design presentation: Visual presentation skills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DA58E6-071A-994E-B1BD-9D1571E82B2E}"/>
              </a:ext>
            </a:extLst>
          </p:cNvPr>
          <p:cNvSpPr txBox="1">
            <a:spLocks/>
          </p:cNvSpPr>
          <p:nvPr/>
        </p:nvSpPr>
        <p:spPr>
          <a:xfrm>
            <a:off x="1524000" y="5048793"/>
            <a:ext cx="9144000" cy="8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64F36B91-8459-9741-BB8F-A3CC37ACD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620486"/>
            <a:ext cx="5344886" cy="4062547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FAShion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visualiSation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293E5-0FCA-644C-BCAB-DB409E4ABE2E}"/>
              </a:ext>
            </a:extLst>
          </p:cNvPr>
          <p:cNvSpPr/>
          <p:nvPr/>
        </p:nvSpPr>
        <p:spPr>
          <a:xfrm>
            <a:off x="20" y="6473738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Illustration Lineup by Haylee Wong, 2016 (Alumni of Vocational Training Council)</a:t>
            </a:r>
            <a:r>
              <a:rPr lang="en-HK" sz="12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71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738999" y="1016102"/>
            <a:ext cx="9193518" cy="1727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MOOD/ THEME &amp; </a:t>
            </a:r>
          </a:p>
          <a:p>
            <a:r>
              <a:rPr lang="en-US" sz="3200" dirty="0"/>
              <a:t>COLOUR BOARDS</a:t>
            </a:r>
            <a:endParaRPr lang="en-HK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853C64-C000-1246-AA12-C7435AAAFD75}"/>
              </a:ext>
            </a:extLst>
          </p:cNvPr>
          <p:cNvSpPr txBox="1">
            <a:spLocks/>
          </p:cNvSpPr>
          <p:nvPr/>
        </p:nvSpPr>
        <p:spPr>
          <a:xfrm>
            <a:off x="738998" y="3017302"/>
            <a:ext cx="7444843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1" dirty="0"/>
              <a:t>Are made up as collages (physical or digital)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Essentially a distillation of </a:t>
            </a:r>
            <a:r>
              <a:rPr lang="en-US" sz="1800" b="1" dirty="0" smtClean="0"/>
              <a:t>designers</a:t>
            </a:r>
            <a:r>
              <a:rPr lang="en-US" sz="1800" b="1" dirty="0"/>
              <a:t>’ research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‘Presentation</a:t>
            </a:r>
            <a:r>
              <a:rPr lang="en-US" sz="1800" b="1" dirty="0"/>
              <a:t>’ version of the research book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Show clearly the themes, concepts, </a:t>
            </a:r>
            <a:r>
              <a:rPr lang="en-US" sz="1800" b="1" dirty="0" err="1"/>
              <a:t>colours</a:t>
            </a:r>
            <a:r>
              <a:rPr lang="en-US" sz="1800" b="1" dirty="0"/>
              <a:t> and fabrics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With keywords to communicate </a:t>
            </a:r>
            <a:r>
              <a:rPr lang="en-US" sz="1800" b="1" dirty="0" smtClean="0"/>
              <a:t>design </a:t>
            </a:r>
            <a:r>
              <a:rPr lang="en-US" sz="1800" b="1" dirty="0"/>
              <a:t>idea</a:t>
            </a:r>
            <a:endParaRPr lang="en-HK" sz="1800" b="1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47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3F138-5B94-074C-9CBC-EA062FBC097B}"/>
              </a:ext>
            </a:extLst>
          </p:cNvPr>
          <p:cNvSpPr/>
          <p:nvPr/>
        </p:nvSpPr>
        <p:spPr>
          <a:xfrm>
            <a:off x="203248" y="1588017"/>
            <a:ext cx="3055879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 MOOD BOARD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Present key mood of the collection, usually composed of </a:t>
            </a:r>
            <a:r>
              <a:rPr lang="en-US" b="1" dirty="0" smtClean="0"/>
              <a:t>pictures </a:t>
            </a:r>
            <a:r>
              <a:rPr lang="en-US" b="1" dirty="0"/>
              <a:t>showing expressive </a:t>
            </a:r>
            <a:r>
              <a:rPr lang="en-US" b="1" dirty="0" err="1"/>
              <a:t>colours</a:t>
            </a:r>
            <a:r>
              <a:rPr lang="en-US" b="1" dirty="0"/>
              <a:t>, lines, textures and vibes. Keywords are provided to convey key features of </a:t>
            </a:r>
            <a:r>
              <a:rPr lang="en-US" b="1" dirty="0" smtClean="0"/>
              <a:t>inspirations.</a:t>
            </a: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71" y="1857834"/>
            <a:ext cx="4198730" cy="29076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27" y="1857834"/>
            <a:ext cx="4191136" cy="2904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87739" y="4892783"/>
            <a:ext cx="434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/>
              <a:t>Wool4School Hong Kong Student Design Competition 2020</a:t>
            </a:r>
            <a:endParaRPr lang="zh-TW" altLang="en-US" sz="1000" dirty="0"/>
          </a:p>
          <a:p>
            <a:pPr algn="ctr"/>
            <a:r>
              <a:rPr lang="en-US" altLang="zh-TW" sz="1000" dirty="0" smtClean="0"/>
              <a:t>Winner </a:t>
            </a:r>
            <a:r>
              <a:rPr lang="en-US" altLang="zh-TW" sz="1000" dirty="0"/>
              <a:t>of the Senior </a:t>
            </a:r>
            <a:r>
              <a:rPr lang="en-US" altLang="zh-TW" sz="1000" dirty="0" smtClean="0"/>
              <a:t>Category</a:t>
            </a:r>
            <a:r>
              <a:rPr lang="en-US" altLang="zh-TW" sz="1000" smtClean="0"/>
              <a:t>:  Liang </a:t>
            </a:r>
            <a:r>
              <a:rPr lang="en-US" altLang="zh-TW" sz="1000" dirty="0" smtClean="0"/>
              <a:t>Yuk-</a:t>
            </a:r>
            <a:r>
              <a:rPr lang="en-US" altLang="zh-TW" sz="1000" dirty="0" err="1" smtClean="0"/>
              <a:t>ying</a:t>
            </a:r>
            <a:r>
              <a:rPr lang="en-US" altLang="zh-TW" sz="1000" dirty="0" smtClean="0"/>
              <a:t> (St </a:t>
            </a:r>
            <a:r>
              <a:rPr lang="en-US" altLang="zh-TW" sz="1000" dirty="0"/>
              <a:t>Catharine’s School for </a:t>
            </a:r>
            <a:r>
              <a:rPr lang="en-US" altLang="zh-TW" sz="1000" dirty="0" smtClean="0"/>
              <a:t>Girls)</a:t>
            </a:r>
            <a:endParaRPr lang="zh-TW" altLang="en-US" sz="1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885067" y="4892783"/>
            <a:ext cx="399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/>
              <a:t>Wool4School Hong Kong Student Design Competition 2020</a:t>
            </a:r>
            <a:endParaRPr lang="zh-TW" altLang="en-US" sz="1000" dirty="0"/>
          </a:p>
          <a:p>
            <a:pPr algn="ctr"/>
            <a:r>
              <a:rPr lang="en-US" altLang="zh-TW" sz="1000" dirty="0" smtClean="0"/>
              <a:t>Winner </a:t>
            </a:r>
            <a:r>
              <a:rPr lang="en-US" altLang="zh-TW" sz="1000" dirty="0"/>
              <a:t>of the Junior </a:t>
            </a:r>
            <a:r>
              <a:rPr lang="en-US" altLang="zh-TW" sz="1000" dirty="0" smtClean="0"/>
              <a:t>Category:   </a:t>
            </a:r>
            <a:r>
              <a:rPr lang="en-US" altLang="zh-TW" sz="1000" dirty="0"/>
              <a:t>Ng </a:t>
            </a:r>
            <a:r>
              <a:rPr lang="en-US" altLang="zh-TW" sz="1000" dirty="0" smtClean="0"/>
              <a:t>Kei-yin (St </a:t>
            </a:r>
            <a:r>
              <a:rPr lang="en-US" altLang="zh-TW" sz="1000" dirty="0"/>
              <a:t>Catharine’s School for </a:t>
            </a:r>
            <a:r>
              <a:rPr lang="en-US" altLang="zh-TW" sz="1000" dirty="0" smtClean="0"/>
              <a:t>Girls) </a:t>
            </a:r>
            <a:endParaRPr lang="zh-TW" altLang="en-US" sz="1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516534" y="6481916"/>
            <a:ext cx="2569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solidFill>
                  <a:schemeClr val="bg1"/>
                </a:solidFill>
              </a:rPr>
              <a:t>Photos provided by the </a:t>
            </a:r>
            <a:r>
              <a:rPr lang="en-US" altLang="zh-TW" sz="1000" dirty="0" err="1" smtClean="0">
                <a:solidFill>
                  <a:schemeClr val="bg1"/>
                </a:solidFill>
              </a:rPr>
              <a:t>Woolmark</a:t>
            </a:r>
            <a:r>
              <a:rPr lang="en-US" altLang="zh-TW" sz="1000" dirty="0" smtClean="0">
                <a:solidFill>
                  <a:schemeClr val="bg1"/>
                </a:solidFill>
              </a:rPr>
              <a:t> Company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5E93F9-69C0-B945-BC6A-DF3F7AC08D17}"/>
              </a:ext>
            </a:extLst>
          </p:cNvPr>
          <p:cNvSpPr/>
          <p:nvPr/>
        </p:nvSpPr>
        <p:spPr>
          <a:xfrm>
            <a:off x="8823189" y="441434"/>
            <a:ext cx="2377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Digital </a:t>
            </a:r>
            <a:r>
              <a:rPr lang="en-US" sz="1000" i="1" dirty="0" smtClean="0"/>
              <a:t>collage </a:t>
            </a:r>
            <a:r>
              <a:rPr lang="en-US" sz="1000" b="1" dirty="0"/>
              <a:t>THEME BOARD </a:t>
            </a:r>
            <a:r>
              <a:rPr lang="en-US" sz="1000" i="1" dirty="0"/>
              <a:t>by Mickey Yeung (VTC Alumni) in 2015</a:t>
            </a:r>
            <a:endParaRPr lang="en-HK" sz="1000" i="1" dirty="0"/>
          </a:p>
        </p:txBody>
      </p:sp>
      <p:pic>
        <p:nvPicPr>
          <p:cNvPr id="14" name="Picture 13" descr="A picture containing person, cake, table, standing&#10;&#10;Description automatically generated">
            <a:extLst>
              <a:ext uri="{FF2B5EF4-FFF2-40B4-BE49-F238E27FC236}">
                <a16:creationId xmlns:a16="http://schemas.microsoft.com/office/drawing/2014/main" id="{14FD09AF-435A-174A-9CEB-723826888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39" y="441434"/>
            <a:ext cx="7982149" cy="54421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634EF2-8231-7443-8A60-BB7EAB517643}"/>
              </a:ext>
            </a:extLst>
          </p:cNvPr>
          <p:cNvSpPr/>
          <p:nvPr/>
        </p:nvSpPr>
        <p:spPr>
          <a:xfrm>
            <a:off x="8823189" y="2818440"/>
            <a:ext cx="316911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 THEME BOARD</a:t>
            </a:r>
          </a:p>
          <a:p>
            <a:pPr>
              <a:lnSpc>
                <a:spcPct val="110000"/>
              </a:lnSpc>
            </a:pPr>
            <a:r>
              <a:rPr lang="en-US" b="1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Shows the main title and </a:t>
            </a:r>
          </a:p>
          <a:p>
            <a:pPr>
              <a:lnSpc>
                <a:spcPct val="110000"/>
              </a:lnSpc>
            </a:pPr>
            <a:r>
              <a:rPr lang="en-US" dirty="0"/>
              <a:t>sub-titles or keywords that outline the key story of collection with the aids of photographs and artistic images. It </a:t>
            </a:r>
            <a:r>
              <a:rPr lang="en-US" dirty="0" smtClean="0"/>
              <a:t>sets </a:t>
            </a:r>
            <a:r>
              <a:rPr lang="en-US" dirty="0"/>
              <a:t>as the major story board to present the collection’s story. </a:t>
            </a:r>
          </a:p>
        </p:txBody>
      </p:sp>
    </p:spTree>
    <p:extLst>
      <p:ext uri="{BB962C8B-B14F-4D97-AF65-F5344CB8AC3E}">
        <p14:creationId xmlns:p14="http://schemas.microsoft.com/office/powerpoint/2010/main" val="20767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3F138-5B94-074C-9CBC-EA062FBC097B}"/>
              </a:ext>
            </a:extLst>
          </p:cNvPr>
          <p:cNvSpPr/>
          <p:nvPr/>
        </p:nvSpPr>
        <p:spPr>
          <a:xfrm>
            <a:off x="8446373" y="2415926"/>
            <a:ext cx="3348994" cy="312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 COLOUR BOARD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dirty="0"/>
              <a:t>Composed of images showing a range of </a:t>
            </a:r>
            <a:r>
              <a:rPr lang="en-US" dirty="0" err="1"/>
              <a:t>colours</a:t>
            </a:r>
            <a:r>
              <a:rPr lang="en-US" dirty="0"/>
              <a:t> to be used </a:t>
            </a:r>
            <a:r>
              <a:rPr lang="en-US" dirty="0" smtClean="0"/>
              <a:t>in the collection.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A set </a:t>
            </a:r>
            <a:r>
              <a:rPr lang="en-US" dirty="0"/>
              <a:t>of </a:t>
            </a:r>
            <a:r>
              <a:rPr lang="en-US" dirty="0" err="1"/>
              <a:t>colour</a:t>
            </a:r>
            <a:r>
              <a:rPr lang="en-US" dirty="0"/>
              <a:t> palette is </a:t>
            </a:r>
          </a:p>
          <a:p>
            <a:pPr>
              <a:lnSpc>
                <a:spcPct val="110000"/>
              </a:lnSpc>
            </a:pPr>
            <a:r>
              <a:rPr lang="en-US" dirty="0"/>
              <a:t>designed for every single collection, with suggestions on how </a:t>
            </a:r>
            <a:r>
              <a:rPr lang="en-US" dirty="0" err="1"/>
              <a:t>colours</a:t>
            </a:r>
            <a:r>
              <a:rPr lang="en-US"/>
              <a:t> </a:t>
            </a:r>
            <a:r>
              <a:rPr lang="en-US" smtClean="0"/>
              <a:t>coordinate.</a:t>
            </a:r>
            <a:endParaRPr lang="en-US" b="1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394C10F-8D59-104F-84D8-0D973B2A6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78" y="128872"/>
            <a:ext cx="4858633" cy="6113781"/>
          </a:xfrm>
          <a:prstGeom prst="rect">
            <a:avLst/>
          </a:prstGeom>
        </p:spPr>
      </p:pic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37AFA54D-1318-5D4B-96A2-116AC31D1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009" y="2257886"/>
            <a:ext cx="3276502" cy="4150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5E93F9-69C0-B945-BC6A-DF3F7AC08D17}"/>
              </a:ext>
            </a:extLst>
          </p:cNvPr>
          <p:cNvSpPr/>
          <p:nvPr/>
        </p:nvSpPr>
        <p:spPr>
          <a:xfrm>
            <a:off x="-2757506" y="6562820"/>
            <a:ext cx="8450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/>
              <a:t>Digital </a:t>
            </a:r>
            <a:r>
              <a:rPr lang="en-US" sz="1000" i="1" dirty="0" smtClean="0"/>
              <a:t>collage </a:t>
            </a:r>
            <a:r>
              <a:rPr lang="en-US" sz="1000" b="1" dirty="0"/>
              <a:t>COLOUR BOARD </a:t>
            </a:r>
            <a:r>
              <a:rPr lang="en-US" sz="1000" i="1" dirty="0"/>
              <a:t>by Tong Wan Ki, 2016 (Alumni of Vocational Training Council)</a:t>
            </a:r>
            <a:r>
              <a:rPr lang="en-HK" sz="1000" i="1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96E84-9E1E-794F-A068-305BE18BD690}"/>
              </a:ext>
            </a:extLst>
          </p:cNvPr>
          <p:cNvSpPr/>
          <p:nvPr/>
        </p:nvSpPr>
        <p:spPr>
          <a:xfrm>
            <a:off x="204724" y="2415926"/>
            <a:ext cx="91242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i="1" dirty="0"/>
              <a:t>MAIN COLOUR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723F7-A1B3-1D44-9DE7-D262EA670FF5}"/>
              </a:ext>
            </a:extLst>
          </p:cNvPr>
          <p:cNvSpPr/>
          <p:nvPr/>
        </p:nvSpPr>
        <p:spPr>
          <a:xfrm>
            <a:off x="7033002" y="4570546"/>
            <a:ext cx="106150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i="1" dirty="0"/>
              <a:t>ACCENT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1A7BF-5459-6E49-AED9-3C5DDE846C97}"/>
              </a:ext>
            </a:extLst>
          </p:cNvPr>
          <p:cNvSpPr/>
          <p:nvPr/>
        </p:nvSpPr>
        <p:spPr>
          <a:xfrm>
            <a:off x="3453189" y="4113598"/>
            <a:ext cx="133241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i="1" dirty="0">
                <a:solidFill>
                  <a:schemeClr val="bg1"/>
                </a:solidFill>
              </a:rPr>
              <a:t>PLAYGROUND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DF890C-D4B6-9F4C-B827-8DE9F8E9A56F}"/>
              </a:ext>
            </a:extLst>
          </p:cNvPr>
          <p:cNvSpPr/>
          <p:nvPr/>
        </p:nvSpPr>
        <p:spPr>
          <a:xfrm>
            <a:off x="1687235" y="4749989"/>
            <a:ext cx="66877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i="1" dirty="0">
                <a:solidFill>
                  <a:schemeClr val="bg1"/>
                </a:solidFill>
              </a:rPr>
              <a:t>WINE RED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A26F2-8C82-6D44-BC3E-6B7289DCEB3E}"/>
              </a:ext>
            </a:extLst>
          </p:cNvPr>
          <p:cNvSpPr/>
          <p:nvPr/>
        </p:nvSpPr>
        <p:spPr>
          <a:xfrm>
            <a:off x="1964422" y="3076118"/>
            <a:ext cx="70724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b="1" i="1" dirty="0">
                <a:solidFill>
                  <a:schemeClr val="bg1"/>
                </a:solidFill>
              </a:rPr>
              <a:t>NEW NAVY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423292" y="1621538"/>
            <a:ext cx="2959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COLOUR BOARD</a:t>
            </a:r>
            <a:endParaRPr lang="zh-TW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50" y="883904"/>
            <a:ext cx="5021440" cy="1255059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2800" dirty="0"/>
              <a:t>WHAT ARE</a:t>
            </a:r>
            <a:br>
              <a:rPr lang="en-US" sz="2800" dirty="0"/>
            </a:br>
            <a:r>
              <a:rPr lang="en-US" sz="2800" dirty="0"/>
              <a:t>DESIGN BOARDS?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631A66-8897-D548-ADB2-3F18607809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7" y="2294435"/>
            <a:ext cx="4592311" cy="31227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8C0BF109-7720-D046-814D-D7B8BDBB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289" y="681387"/>
            <a:ext cx="3656007" cy="54952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BD5EEB-21AA-EE44-BEFB-CBD96B7C66BB}"/>
              </a:ext>
            </a:extLst>
          </p:cNvPr>
          <p:cNvSpPr/>
          <p:nvPr/>
        </p:nvSpPr>
        <p:spPr>
          <a:xfrm>
            <a:off x="404744" y="6472123"/>
            <a:ext cx="3435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Photo provided by the copyright holder, Mr. Lam Kin Yan</a:t>
            </a:r>
            <a:endParaRPr lang="en-U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A8B17-B25F-8548-B255-5FFF039872A6}"/>
              </a:ext>
            </a:extLst>
          </p:cNvPr>
          <p:cNvSpPr/>
          <p:nvPr/>
        </p:nvSpPr>
        <p:spPr>
          <a:xfrm>
            <a:off x="404744" y="6301109"/>
            <a:ext cx="8450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DESIGN BOARDS </a:t>
            </a:r>
            <a:r>
              <a:rPr lang="en-US" sz="1000" i="1" dirty="0"/>
              <a:t>by Mr. Lam Kin Yan (Alumni of Vocational Training Council)</a:t>
            </a:r>
            <a:r>
              <a:rPr lang="en-HK" sz="1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5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5E93F9-69C0-B945-BC6A-DF3F7AC08D17}"/>
              </a:ext>
            </a:extLst>
          </p:cNvPr>
          <p:cNvSpPr/>
          <p:nvPr/>
        </p:nvSpPr>
        <p:spPr>
          <a:xfrm>
            <a:off x="205047" y="93136"/>
            <a:ext cx="8450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DESIGN BOARDS </a:t>
            </a:r>
            <a:r>
              <a:rPr lang="en-US" sz="1000" i="1" dirty="0"/>
              <a:t>by LAU Kat Chun in 2016 (Alumni of Vocational Training Council)</a:t>
            </a:r>
            <a:r>
              <a:rPr lang="en-HK" sz="1000" i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94352-F07B-4C4E-817A-72A6F4BA34BE}"/>
              </a:ext>
            </a:extLst>
          </p:cNvPr>
          <p:cNvSpPr/>
          <p:nvPr/>
        </p:nvSpPr>
        <p:spPr>
          <a:xfrm>
            <a:off x="8560771" y="6486734"/>
            <a:ext cx="35125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Photo provided by the copyright holder, Ms. Lau Kat Chun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3F138-5B94-074C-9CBC-EA062FBC097B}"/>
              </a:ext>
            </a:extLst>
          </p:cNvPr>
          <p:cNvSpPr/>
          <p:nvPr/>
        </p:nvSpPr>
        <p:spPr>
          <a:xfrm>
            <a:off x="744303" y="4646790"/>
            <a:ext cx="107033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DESIGN BOARDS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Design board presents the outfit design (tops and bottoms).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/>
              <a:t>With </a:t>
            </a:r>
            <a:r>
              <a:rPr lang="en-US" sz="1600" smtClean="0"/>
              <a:t>the support </a:t>
            </a:r>
            <a:r>
              <a:rPr lang="en-US" sz="1600" dirty="0"/>
              <a:t>of flat drawings, illustration, written description, and materials used.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One outfit per </a:t>
            </a:r>
            <a:r>
              <a:rPr lang="en-US" sz="1600" dirty="0" smtClean="0"/>
              <a:t>design </a:t>
            </a:r>
            <a:r>
              <a:rPr lang="en-US" sz="1600" dirty="0"/>
              <a:t>board i.e. a collection of 12 outfits, 12 design boards are required.</a:t>
            </a:r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4A6C9C3-3B3F-594D-81E2-6A999FDFD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596" y="339358"/>
            <a:ext cx="3011602" cy="4233551"/>
          </a:xfrm>
          <a:prstGeom prst="rect">
            <a:avLst/>
          </a:prstGeom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EAB59E0F-5154-7A4B-8388-0AF116D495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9" y="339358"/>
            <a:ext cx="2991021" cy="42335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A236C7-DA60-FE45-9D3B-DA1F20A14F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55" y="339358"/>
            <a:ext cx="2985550" cy="4233551"/>
          </a:xfrm>
          <a:prstGeom prst="rect">
            <a:avLst/>
          </a:prstGeom>
        </p:spPr>
      </p:pic>
      <p:pic>
        <p:nvPicPr>
          <p:cNvPr id="14" name="Picture 13" descr="A picture containing person, photo, standing, posing&#10;&#10;Description automatically generated">
            <a:extLst>
              <a:ext uri="{FF2B5EF4-FFF2-40B4-BE49-F238E27FC236}">
                <a16:creationId xmlns:a16="http://schemas.microsoft.com/office/drawing/2014/main" id="{7C143A34-199A-2948-9129-3E4F75B296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918" y="339357"/>
            <a:ext cx="2981082" cy="42335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718746-FA2D-9543-8395-173984876232}"/>
              </a:ext>
            </a:extLst>
          </p:cNvPr>
          <p:cNvSpPr/>
          <p:nvPr/>
        </p:nvSpPr>
        <p:spPr>
          <a:xfrm>
            <a:off x="378372" y="3429000"/>
            <a:ext cx="1996966" cy="9327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C31ADD-221A-984F-8743-6A3FF67E6BBF}"/>
              </a:ext>
            </a:extLst>
          </p:cNvPr>
          <p:cNvSpPr/>
          <p:nvPr/>
        </p:nvSpPr>
        <p:spPr>
          <a:xfrm>
            <a:off x="1015217" y="3785750"/>
            <a:ext cx="731290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340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387</Words>
  <Application>Microsoft Office PowerPoint</Application>
  <PresentationFormat>寬螢幕</PresentationFormat>
  <Paragraphs>50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 Design presentation: Visual presentation skills</vt:lpstr>
      <vt:lpstr>FAShion visualiSation</vt:lpstr>
      <vt:lpstr>PowerPoint 簡報</vt:lpstr>
      <vt:lpstr>PowerPoint 簡報</vt:lpstr>
      <vt:lpstr>PowerPoint 簡報</vt:lpstr>
      <vt:lpstr>PowerPoint 簡報</vt:lpstr>
      <vt:lpstr>WHAT ARE DESIGN BOARDS?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Visual presentation skills</dc:title>
  <dc:creator>Travis Li Wang Hei</dc:creator>
  <cp:lastModifiedBy>POON, Suk-mei Cindy</cp:lastModifiedBy>
  <cp:revision>29</cp:revision>
  <dcterms:created xsi:type="dcterms:W3CDTF">2020-09-27T12:52:28Z</dcterms:created>
  <dcterms:modified xsi:type="dcterms:W3CDTF">2021-03-01T08:42:55Z</dcterms:modified>
</cp:coreProperties>
</file>