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66" r:id="rId2"/>
    <p:sldId id="273" r:id="rId3"/>
    <p:sldId id="269" r:id="rId4"/>
    <p:sldId id="270" r:id="rId5"/>
    <p:sldId id="271" r:id="rId6"/>
    <p:sldId id="272" r:id="rId7"/>
    <p:sldId id="274" r:id="rId8"/>
    <p:sldId id="279" r:id="rId9"/>
    <p:sldId id="28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754"/>
    <a:srgbClr val="EA9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2" autoAdjust="0"/>
    <p:restoredTop sz="94772"/>
  </p:normalViewPr>
  <p:slideViewPr>
    <p:cSldViewPr snapToGrid="0" snapToObjects="1">
      <p:cViewPr varScale="1">
        <p:scale>
          <a:sx n="114" d="100"/>
          <a:sy n="114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2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D1B583C-33DC-46C1-A487-3C0F156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C50B02-DBC0-4880-9D31-B2C1F8B0B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  <a:alpha val="6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D22C47-B3C2-4143-A892-F353BBA9C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8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431D84-09BF-4CFE-BAD5-B403FAD89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57000"/>
                </a:schemeClr>
              </a:gs>
              <a:gs pos="64000">
                <a:schemeClr val="accent4">
                  <a:alpha val="5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5730765" y="2127973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 Wardrobe planning for social gathering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8778765" y="415977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254477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F61578-6D45-6949-9363-276AA23EB672}"/>
              </a:ext>
            </a:extLst>
          </p:cNvPr>
          <p:cNvSpPr/>
          <p:nvPr/>
        </p:nvSpPr>
        <p:spPr>
          <a:xfrm>
            <a:off x="5612312" y="3379878"/>
            <a:ext cx="6174088" cy="117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1" i="1" dirty="0"/>
              <a:t>If a girl loves playing leisure sport activities during weekends, </a:t>
            </a:r>
            <a:r>
              <a:rPr lang="en-US" sz="2000" b="1" i="1" dirty="0" smtClean="0"/>
              <a:t>“athleisure” </a:t>
            </a:r>
            <a:r>
              <a:rPr lang="en-US" sz="2000" b="1" i="1" dirty="0"/>
              <a:t>style is a beautiful choice for </a:t>
            </a:r>
            <a:r>
              <a:rPr lang="en-US" sz="2000" b="1" i="1" dirty="0" smtClean="0"/>
              <a:t>her.</a:t>
            </a:r>
            <a:endParaRPr lang="en-US" sz="20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1FA32-241E-904C-B09E-D2F5CC6604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0" y="588580"/>
            <a:ext cx="4858888" cy="3239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1029C3-56DD-B241-9C3A-4D0ED09F1174}"/>
              </a:ext>
            </a:extLst>
          </p:cNvPr>
          <p:cNvSpPr/>
          <p:nvPr/>
        </p:nvSpPr>
        <p:spPr>
          <a:xfrm>
            <a:off x="5612312" y="3028890"/>
            <a:ext cx="4875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A99B0"/>
                </a:solidFill>
              </a:rPr>
              <a:t>KEY LOOK SCENARIO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F5C71-7265-0546-9D88-DFFB467340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0" y="3531475"/>
            <a:ext cx="4858888" cy="27379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A32548-0A8A-D242-AE29-9585F18F0F1C}"/>
              </a:ext>
            </a:extLst>
          </p:cNvPr>
          <p:cNvSpPr/>
          <p:nvPr/>
        </p:nvSpPr>
        <p:spPr>
          <a:xfrm>
            <a:off x="5612312" y="588580"/>
            <a:ext cx="11642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highlight>
                  <a:srgbClr val="EA99B0"/>
                </a:highlight>
                <a:latin typeface="+mj-lt"/>
              </a:rPr>
              <a:t>JERSEY TOPS X </a:t>
            </a:r>
          </a:p>
          <a:p>
            <a:r>
              <a:rPr lang="en-US" sz="4000" b="1" i="1" dirty="0">
                <a:solidFill>
                  <a:schemeClr val="bg1"/>
                </a:solidFill>
                <a:highlight>
                  <a:srgbClr val="EA99B0"/>
                </a:highlight>
                <a:latin typeface="+mj-lt"/>
              </a:rPr>
              <a:t>JOGGER PANTS X </a:t>
            </a:r>
          </a:p>
          <a:p>
            <a:r>
              <a:rPr lang="en-US" sz="4000" b="1" i="1" dirty="0" smtClean="0">
                <a:solidFill>
                  <a:schemeClr val="bg1"/>
                </a:solidFill>
                <a:highlight>
                  <a:srgbClr val="EA99B0"/>
                </a:highlight>
                <a:latin typeface="+mj-lt"/>
              </a:rPr>
              <a:t>SNEAKERS </a:t>
            </a:r>
            <a:endParaRPr lang="en-US" sz="4000" dirty="0">
              <a:solidFill>
                <a:schemeClr val="bg1"/>
              </a:solidFill>
              <a:highlight>
                <a:srgbClr val="EA99B0"/>
              </a:highligh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AA24C-44B4-2741-AAA1-85C2D4971970}"/>
              </a:ext>
            </a:extLst>
          </p:cNvPr>
          <p:cNvSpPr/>
          <p:nvPr/>
        </p:nvSpPr>
        <p:spPr>
          <a:xfrm>
            <a:off x="8547428" y="6469230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41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6F1088-86F6-8F43-B334-259A4ED2D7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1619533" y="1500121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LET’s PLAN Your Wardrobe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8547428" y="6508643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52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862BB91-3D31-4863-9843-651B4F1A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-1550068" y="3734983"/>
            <a:ext cx="10097496" cy="841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Lifestyle Chart</a:t>
            </a:r>
          </a:p>
          <a:p>
            <a:pPr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704193" y="4387047"/>
            <a:ext cx="10439195" cy="841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lifestyle chart </a:t>
            </a:r>
            <a:r>
              <a:rPr lang="en-US" sz="1600" dirty="0" smtClean="0"/>
              <a:t>helps </a:t>
            </a:r>
            <a:r>
              <a:rPr lang="en-US" sz="1600" dirty="0"/>
              <a:t>us </a:t>
            </a:r>
            <a:r>
              <a:rPr lang="en-US" sz="1600" dirty="0" err="1" smtClean="0"/>
              <a:t>realise</a:t>
            </a:r>
            <a:r>
              <a:rPr lang="en-US" sz="1600" dirty="0" smtClean="0"/>
              <a:t> </a:t>
            </a:r>
            <a:r>
              <a:rPr lang="en-US" sz="1600" dirty="0"/>
              <a:t>our daily life pattern. </a:t>
            </a:r>
          </a:p>
          <a:p>
            <a:pPr marL="2857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By completing the chart which </a:t>
            </a:r>
            <a:r>
              <a:rPr lang="en-US" sz="1600" dirty="0" smtClean="0"/>
              <a:t>records </a:t>
            </a:r>
            <a:r>
              <a:rPr lang="en-US" sz="1600" dirty="0"/>
              <a:t>our weekly activities, it allows us to understand our wardrobe needs. </a:t>
            </a:r>
          </a:p>
        </p:txBody>
      </p:sp>
      <p:pic>
        <p:nvPicPr>
          <p:cNvPr id="8" name="Picture 7" descr="A person sitting on a bench in front of a window&#10;&#10;Description automatically generated">
            <a:extLst>
              <a:ext uri="{FF2B5EF4-FFF2-40B4-BE49-F238E27FC236}">
                <a16:creationId xmlns:a16="http://schemas.microsoft.com/office/drawing/2014/main" id="{42D3B49C-C707-C949-9995-AAEC29890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18" y="1280055"/>
            <a:ext cx="2518270" cy="2118164"/>
          </a:xfrm>
          <a:prstGeom prst="rect">
            <a:avLst/>
          </a:prstGeom>
        </p:spPr>
      </p:pic>
      <p:pic>
        <p:nvPicPr>
          <p:cNvPr id="11" name="Picture 10" descr="A group of people in uniform&#10;&#10;Description automatically generated">
            <a:extLst>
              <a:ext uri="{FF2B5EF4-FFF2-40B4-BE49-F238E27FC236}">
                <a16:creationId xmlns:a16="http://schemas.microsoft.com/office/drawing/2014/main" id="{8BA38595-D93A-ED4D-BF3E-4E36D25DD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303" y="1231080"/>
            <a:ext cx="2576464" cy="2167139"/>
          </a:xfrm>
          <a:prstGeom prst="rect">
            <a:avLst/>
          </a:prstGeom>
        </p:spPr>
      </p:pic>
      <p:pic>
        <p:nvPicPr>
          <p:cNvPr id="14" name="Picture 1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83A26DCA-9E37-AC49-B498-D233011A3D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779" y="1231079"/>
            <a:ext cx="2576464" cy="2167139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35BBEC-BEEA-744E-9A21-74C599633E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255" y="1277509"/>
            <a:ext cx="2521298" cy="212071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C6147A38-456D-4EB5-B4E5-B28A6B30F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47B8A3-FCE0-460C-A889-90C4974F8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2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0C3F12-99BC-484A-91DE-BA37C946E8A8}"/>
              </a:ext>
            </a:extLst>
          </p:cNvPr>
          <p:cNvSpPr/>
          <p:nvPr/>
        </p:nvSpPr>
        <p:spPr>
          <a:xfrm>
            <a:off x="8554630" y="177767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Planning for daily </a:t>
            </a:r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489654" y="515396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Lifestyle Chart</a:t>
            </a:r>
            <a:endParaRPr lang="en-HK" dirty="0"/>
          </a:p>
          <a:p>
            <a:pPr algn="l">
              <a:spcAft>
                <a:spcPts val="600"/>
              </a:spcAft>
            </a:pP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564930" y="1465368"/>
            <a:ext cx="8720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Based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on the lifestyle chart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suggested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by Marshall, et al., 2012, we could understand our needs of clothing and determine our wardrobe.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List the activities in the time chart using the following code: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A=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Athletics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(sports &amp; exercise)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U = At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school</a:t>
            </a:r>
            <a:r>
              <a:rPr lang="en-US" altLang="zh-TW" dirty="0">
                <a:latin typeface="Calibri" panose="020F0502020204030204" pitchFamily="34" charset="0"/>
                <a:ea typeface="Times New Roman" panose="02020603050405020304" pitchFamily="18" charset="0"/>
              </a:rPr>
              <a:t> *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E= Extra-curricular activities*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F= Formal/ semiformal events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S= Social events (gathering with friends, hangout)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T= Travel (short trip)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O= Others (specify:___)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*“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 = At school</a:t>
            </a: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“E=Extra-curricular activities”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replaced the option of “executive office work” and “casual office work” to </a:t>
            </a:r>
            <a:r>
              <a:rPr lang="en-US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optimise</a:t>
            </a:r>
            <a:r>
              <a:rPr lang="en-US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effectiveness of lifestyle chart for teenagers.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A92CA-18F6-FB42-8A31-39DB8718DC9A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3" b="55437"/>
          <a:stretch/>
        </p:blipFill>
        <p:spPr bwMode="auto">
          <a:xfrm>
            <a:off x="8123092" y="2147002"/>
            <a:ext cx="3894676" cy="256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564930" y="1465368"/>
            <a:ext cx="872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111B51-BA28-E44A-85E3-1F0D4A95BA79}"/>
              </a:ext>
            </a:extLst>
          </p:cNvPr>
          <p:cNvSpPr/>
          <p:nvPr/>
        </p:nvSpPr>
        <p:spPr>
          <a:xfrm>
            <a:off x="7789354" y="1557233"/>
            <a:ext cx="3957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Analyse</a:t>
            </a:r>
            <a:r>
              <a:rPr 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the percentage of time </a:t>
            </a:r>
            <a:r>
              <a:rPr 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spent </a:t>
            </a: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on each type of </a:t>
            </a:r>
            <a:r>
              <a:rPr 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activity.</a:t>
            </a:r>
            <a:endParaRPr lang="en-US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Suggest </a:t>
            </a: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clothing appropriate for each </a:t>
            </a:r>
            <a:r>
              <a:rPr 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activity.</a:t>
            </a:r>
            <a:endParaRPr lang="en-US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Apportion the </a:t>
            </a:r>
            <a:r>
              <a:rPr 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clothing budget.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C0E7C-D57B-0B47-ACEA-CFAF34920F3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3" b="55437"/>
          <a:stretch/>
        </p:blipFill>
        <p:spPr bwMode="auto">
          <a:xfrm>
            <a:off x="0" y="865004"/>
            <a:ext cx="7789354" cy="5127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1209A1-DC66-0B43-9F6D-791A6B19BE62}"/>
              </a:ext>
            </a:extLst>
          </p:cNvPr>
          <p:cNvSpPr/>
          <p:nvPr/>
        </p:nvSpPr>
        <p:spPr>
          <a:xfrm>
            <a:off x="2241021" y="98052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Planning for daily </a:t>
            </a:r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1A8F30-34E7-564D-BACC-BD50F7107C25}"/>
              </a:ext>
            </a:extLst>
          </p:cNvPr>
          <p:cNvSpPr txBox="1">
            <a:spLocks/>
          </p:cNvSpPr>
          <p:nvPr/>
        </p:nvSpPr>
        <p:spPr>
          <a:xfrm>
            <a:off x="6448813" y="865004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Lifestyle Chart</a:t>
            </a:r>
            <a:endParaRPr lang="en-HK" sz="1600" dirty="0"/>
          </a:p>
          <a:p>
            <a:pPr algn="l"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8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0C3F12-99BC-484A-91DE-BA37C946E8A8}"/>
              </a:ext>
            </a:extLst>
          </p:cNvPr>
          <p:cNvSpPr/>
          <p:nvPr/>
        </p:nvSpPr>
        <p:spPr>
          <a:xfrm>
            <a:off x="7479598" y="1415458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Planning for daily </a:t>
            </a:r>
            <a:r>
              <a:rPr lang="en-US" dirty="0" smtClean="0"/>
              <a:t>activities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5813445" y="927832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Lifestyle Chart</a:t>
            </a:r>
            <a:endParaRPr lang="en-HK" sz="1600" dirty="0"/>
          </a:p>
          <a:p>
            <a:pPr algn="l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564930" y="1465368"/>
            <a:ext cx="872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C0E7C-D57B-0B47-ACEA-CFAF34920F3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3" b="55437"/>
          <a:stretch/>
        </p:blipFill>
        <p:spPr bwMode="auto">
          <a:xfrm>
            <a:off x="5572188" y="1399912"/>
            <a:ext cx="6164318" cy="4058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8C299F-9F03-B741-B981-89B44FF8272B}"/>
              </a:ext>
            </a:extLst>
          </p:cNvPr>
          <p:cNvSpPr txBox="1">
            <a:spLocks/>
          </p:cNvSpPr>
          <p:nvPr/>
        </p:nvSpPr>
        <p:spPr>
          <a:xfrm>
            <a:off x="1087059" y="2104212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000" dirty="0"/>
              <a:t>WHAT IS YOUR LIFESTYLE CHART?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42734112-E4DE-8341-B1BC-699E290AC1BE}"/>
              </a:ext>
            </a:extLst>
          </p:cNvPr>
          <p:cNvSpPr/>
          <p:nvPr/>
        </p:nvSpPr>
        <p:spPr>
          <a:xfrm>
            <a:off x="150734" y="1229026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4B915-F899-9946-8CB5-20BB98716EB9}"/>
              </a:ext>
            </a:extLst>
          </p:cNvPr>
          <p:cNvSpPr/>
          <p:nvPr/>
        </p:nvSpPr>
        <p:spPr>
          <a:xfrm>
            <a:off x="935484" y="3812904"/>
            <a:ext cx="4278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/>
              <a:t>The result will determine which types of clothing you need more. </a:t>
            </a:r>
          </a:p>
        </p:txBody>
      </p:sp>
    </p:spTree>
    <p:extLst>
      <p:ext uri="{BB962C8B-B14F-4D97-AF65-F5344CB8AC3E}">
        <p14:creationId xmlns:p14="http://schemas.microsoft.com/office/powerpoint/2010/main" val="14233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-721931" y="802537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Lifestyle Chart</a:t>
            </a:r>
            <a:endParaRPr lang="en-HK" sz="1600" dirty="0"/>
          </a:p>
          <a:p>
            <a:pPr algn="l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564930" y="1465368"/>
            <a:ext cx="872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H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B09F8-FE28-9945-803A-DEF3A5DDF9F4}"/>
              </a:ext>
            </a:extLst>
          </p:cNvPr>
          <p:cNvSpPr/>
          <p:nvPr/>
        </p:nvSpPr>
        <p:spPr>
          <a:xfrm>
            <a:off x="655286" y="1275578"/>
            <a:ext cx="115367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/>
          </a:p>
          <a:p>
            <a:pPr lvl="0"/>
            <a:r>
              <a:rPr lang="en-US" sz="1600" b="1" dirty="0"/>
              <a:t>If you spend more time on </a:t>
            </a:r>
            <a:r>
              <a:rPr lang="en-US" sz="1600" b="1" dirty="0" smtClean="0"/>
              <a:t>athletics </a:t>
            </a:r>
            <a:r>
              <a:rPr lang="en-US" sz="1600" b="1" dirty="0"/>
              <a:t>and social </a:t>
            </a:r>
            <a:r>
              <a:rPr lang="en-US" sz="1600" b="1" dirty="0" smtClean="0"/>
              <a:t>events”, </a:t>
            </a:r>
            <a:endParaRPr lang="en-US" sz="1600" b="1" dirty="0"/>
          </a:p>
          <a:p>
            <a:pPr lvl="0"/>
            <a:endParaRPr lang="en-US" sz="1600" b="1" u="sng" dirty="0"/>
          </a:p>
          <a:p>
            <a:pPr lvl="0"/>
            <a:r>
              <a:rPr lang="en-US" sz="1600" dirty="0" smtClean="0"/>
              <a:t>more </a:t>
            </a:r>
            <a:r>
              <a:rPr lang="en-US" sz="1600" b="1" u="sng" dirty="0" smtClean="0"/>
              <a:t>athleisure</a:t>
            </a:r>
            <a:r>
              <a:rPr lang="en-US" sz="1600" dirty="0" smtClean="0"/>
              <a:t> </a:t>
            </a:r>
            <a:r>
              <a:rPr lang="en-US" sz="1600" dirty="0"/>
              <a:t>style of clothing should be a great </a:t>
            </a:r>
            <a:r>
              <a:rPr lang="en-US" sz="1600" dirty="0" smtClean="0"/>
              <a:t>choice for the </a:t>
            </a:r>
            <a:r>
              <a:rPr lang="en-US" sz="1600" dirty="0"/>
              <a:t>wardrobe;</a:t>
            </a:r>
          </a:p>
          <a:p>
            <a:pPr lvl="0"/>
            <a:endParaRPr lang="en-US" sz="1600" dirty="0"/>
          </a:p>
          <a:p>
            <a:pPr lvl="0"/>
            <a:endParaRPr lang="en-US" sz="1600" dirty="0"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1600" b="1" dirty="0"/>
              <a:t>If you spend more time on social events and extra-curricular activities, </a:t>
            </a:r>
          </a:p>
          <a:p>
            <a:endParaRPr lang="en-US" sz="1600" dirty="0"/>
          </a:p>
          <a:p>
            <a:r>
              <a:rPr lang="en-US" sz="1600" b="1" u="sng" dirty="0" smtClean="0"/>
              <a:t>casualwear</a:t>
            </a:r>
            <a:r>
              <a:rPr lang="en-US" sz="1600" u="sng" dirty="0" smtClean="0"/>
              <a:t> </a:t>
            </a:r>
            <a:r>
              <a:rPr lang="en-US" sz="1600" dirty="0"/>
              <a:t>style should be a great choice for you.</a:t>
            </a:r>
            <a:endParaRPr lang="en-HK" sz="1600" dirty="0"/>
          </a:p>
          <a:p>
            <a:pPr lvl="0"/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CC0ADE-B5E9-BF4B-8DAC-A63B7F1DF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560" y="3860901"/>
            <a:ext cx="4332790" cy="2437046"/>
          </a:xfrm>
          <a:prstGeom prst="rect">
            <a:avLst/>
          </a:prstGeom>
        </p:spPr>
      </p:pic>
      <p:pic>
        <p:nvPicPr>
          <p:cNvPr id="13" name="Picture 12" descr="A picture containing fence, outdoor, building, bridge&#10;&#10;Description automatically generated">
            <a:extLst>
              <a:ext uri="{FF2B5EF4-FFF2-40B4-BE49-F238E27FC236}">
                <a16:creationId xmlns:a16="http://schemas.microsoft.com/office/drawing/2014/main" id="{3A8EE415-C423-D44B-8E38-59D2BC96E6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25" y="3860901"/>
            <a:ext cx="1291635" cy="24370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155A7-E4E5-E143-8D54-77B89ACD56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86" y="3860902"/>
            <a:ext cx="3655569" cy="243704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7752737-1C9F-EC4A-A6FF-0B01BCA1B98E}"/>
              </a:ext>
            </a:extLst>
          </p:cNvPr>
          <p:cNvSpPr/>
          <p:nvPr/>
        </p:nvSpPr>
        <p:spPr>
          <a:xfrm>
            <a:off x="8547428" y="6469230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799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C7F0F-479A-FE4B-8722-A4C7916D6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5ED11D-122C-C048-90B9-66898DFC933A}"/>
              </a:ext>
            </a:extLst>
          </p:cNvPr>
          <p:cNvSpPr/>
          <p:nvPr/>
        </p:nvSpPr>
        <p:spPr>
          <a:xfrm>
            <a:off x="5764058" y="-91796"/>
            <a:ext cx="9144000" cy="38502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KEY LOOKS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52737-1C9F-EC4A-A6FF-0B01BCA1B98E}"/>
              </a:ext>
            </a:extLst>
          </p:cNvPr>
          <p:cNvSpPr/>
          <p:nvPr/>
        </p:nvSpPr>
        <p:spPr>
          <a:xfrm>
            <a:off x="8547428" y="6469230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023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F61578-6D45-6949-9363-276AA23EB672}"/>
              </a:ext>
            </a:extLst>
          </p:cNvPr>
          <p:cNvSpPr/>
          <p:nvPr/>
        </p:nvSpPr>
        <p:spPr>
          <a:xfrm>
            <a:off x="677114" y="4193278"/>
            <a:ext cx="5029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1" i="1" dirty="0"/>
              <a:t>If a boy who participates in </a:t>
            </a:r>
            <a:r>
              <a:rPr lang="en-US" sz="2000" b="1" i="1" dirty="0" smtClean="0"/>
              <a:t>a music </a:t>
            </a:r>
            <a:r>
              <a:rPr lang="en-US" sz="2000" b="1" i="1" dirty="0"/>
              <a:t>performance during weekends, “smart casual” style is a cool choice for </a:t>
            </a:r>
            <a:r>
              <a:rPr lang="en-US" sz="2000" b="1" i="1" dirty="0" smtClean="0"/>
              <a:t>him.</a:t>
            </a:r>
            <a:endParaRPr lang="en-US" sz="2000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C3F12-99BC-484A-91DE-BA37C946E8A8}"/>
              </a:ext>
            </a:extLst>
          </p:cNvPr>
          <p:cNvSpPr/>
          <p:nvPr/>
        </p:nvSpPr>
        <p:spPr>
          <a:xfrm>
            <a:off x="677113" y="3793168"/>
            <a:ext cx="4875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KEY LOOK SCENARIO 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D48E9D-208C-0C4E-B5CA-EBC3893AB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858" y="1284790"/>
            <a:ext cx="3044142" cy="4566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52737-1C9F-EC4A-A6FF-0B01BCA1B98E}"/>
              </a:ext>
            </a:extLst>
          </p:cNvPr>
          <p:cNvSpPr/>
          <p:nvPr/>
        </p:nvSpPr>
        <p:spPr>
          <a:xfrm>
            <a:off x="8547428" y="6469230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5ED11D-122C-C048-90B9-66898DFC933A}"/>
              </a:ext>
            </a:extLst>
          </p:cNvPr>
          <p:cNvSpPr/>
          <p:nvPr/>
        </p:nvSpPr>
        <p:spPr>
          <a:xfrm>
            <a:off x="590523" y="1284789"/>
            <a:ext cx="549727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highlight>
                  <a:srgbClr val="182754"/>
                </a:highlight>
                <a:latin typeface="+mj-lt"/>
              </a:rPr>
              <a:t>CASUAL SHIRT X </a:t>
            </a:r>
          </a:p>
          <a:p>
            <a:r>
              <a:rPr lang="en-US" sz="4800" b="1" i="1" dirty="0">
                <a:solidFill>
                  <a:schemeClr val="bg1"/>
                </a:solidFill>
                <a:highlight>
                  <a:srgbClr val="182754"/>
                </a:highlight>
                <a:latin typeface="+mj-lt"/>
              </a:rPr>
              <a:t>JEANS X </a:t>
            </a:r>
          </a:p>
          <a:p>
            <a:r>
              <a:rPr lang="en-US" sz="4800" b="1" i="1" dirty="0" smtClean="0">
                <a:solidFill>
                  <a:schemeClr val="bg1"/>
                </a:solidFill>
                <a:highlight>
                  <a:srgbClr val="182754"/>
                </a:highlight>
                <a:latin typeface="+mj-lt"/>
              </a:rPr>
              <a:t>SNEAKERS </a:t>
            </a:r>
            <a:endParaRPr lang="en-US" sz="4800" dirty="0">
              <a:solidFill>
                <a:schemeClr val="bg1"/>
              </a:solidFill>
              <a:highlight>
                <a:srgbClr val="182754"/>
              </a:highligh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2D048-82E5-B746-A8E6-072DFD7573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935" y="1284789"/>
            <a:ext cx="3252831" cy="45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662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393</Words>
  <Application>Microsoft Office PowerPoint</Application>
  <PresentationFormat>寬螢幕</PresentationFormat>
  <Paragraphs>76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Avenir Next LT Pro</vt:lpstr>
      <vt:lpstr>Avenir Next LT Pro Light</vt:lpstr>
      <vt:lpstr>PMingLiU</vt:lpstr>
      <vt:lpstr>Arial</vt:lpstr>
      <vt:lpstr>Calibri</vt:lpstr>
      <vt:lpstr>Times New Roman</vt:lpstr>
      <vt:lpstr>GradientRiseVTI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26</cp:revision>
  <dcterms:created xsi:type="dcterms:W3CDTF">2020-09-27T09:13:15Z</dcterms:created>
  <dcterms:modified xsi:type="dcterms:W3CDTF">2021-09-21T01:32:34Z</dcterms:modified>
</cp:coreProperties>
</file>