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1" r:id="rId4"/>
    <p:sldId id="262" r:id="rId5"/>
    <p:sldId id="260" r:id="rId6"/>
    <p:sldId id="263" r:id="rId7"/>
    <p:sldId id="264" r:id="rId8"/>
    <p:sldId id="266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96590"/>
  </p:normalViewPr>
  <p:slideViewPr>
    <p:cSldViewPr snapToGrid="0">
      <p:cViewPr varScale="1">
        <p:scale>
          <a:sx n="58" d="100"/>
          <a:sy n="58" d="100"/>
        </p:scale>
        <p:origin x="10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via Lai" userId="a5089820-96cb-4caa-8bce-d20d73a3bd3d" providerId="ADAL" clId="{BDD1D2A9-F22E-2847-B1E8-656A887AB67C}"/>
    <pc:docChg chg="undo custSel addSld delSld modSld">
      <pc:chgData name="Jovia Lai" userId="a5089820-96cb-4caa-8bce-d20d73a3bd3d" providerId="ADAL" clId="{BDD1D2A9-F22E-2847-B1E8-656A887AB67C}" dt="2021-10-22T10:18:03.037" v="194"/>
      <pc:docMkLst>
        <pc:docMk/>
      </pc:docMkLst>
      <pc:sldChg chg="modSp">
        <pc:chgData name="Jovia Lai" userId="a5089820-96cb-4caa-8bce-d20d73a3bd3d" providerId="ADAL" clId="{BDD1D2A9-F22E-2847-B1E8-656A887AB67C}" dt="2021-10-22T10:16:14.708" v="164" actId="20577"/>
        <pc:sldMkLst>
          <pc:docMk/>
          <pc:sldMk cId="628989497" sldId="257"/>
        </pc:sldMkLst>
        <pc:spChg chg="mod">
          <ac:chgData name="Jovia Lai" userId="a5089820-96cb-4caa-8bce-d20d73a3bd3d" providerId="ADAL" clId="{BDD1D2A9-F22E-2847-B1E8-656A887AB67C}" dt="2021-10-22T10:16:14.708" v="164" actId="20577"/>
          <ac:spMkLst>
            <pc:docMk/>
            <pc:sldMk cId="628989497" sldId="257"/>
            <ac:spMk id="3" creationId="{00000000-0000-0000-0000-000000000000}"/>
          </ac:spMkLst>
        </pc:spChg>
      </pc:sldChg>
      <pc:sldChg chg="add del">
        <pc:chgData name="Jovia Lai" userId="a5089820-96cb-4caa-8bce-d20d73a3bd3d" providerId="ADAL" clId="{BDD1D2A9-F22E-2847-B1E8-656A887AB67C}" dt="2021-10-22T10:11:50.368" v="11" actId="2696"/>
        <pc:sldMkLst>
          <pc:docMk/>
          <pc:sldMk cId="1645527785" sldId="258"/>
        </pc:sldMkLst>
      </pc:sldChg>
      <pc:sldChg chg="del">
        <pc:chgData name="Jovia Lai" userId="a5089820-96cb-4caa-8bce-d20d73a3bd3d" providerId="ADAL" clId="{BDD1D2A9-F22E-2847-B1E8-656A887AB67C}" dt="2021-10-22T10:11:42.539" v="0" actId="2696"/>
        <pc:sldMkLst>
          <pc:docMk/>
          <pc:sldMk cId="3949126410" sldId="258"/>
        </pc:sldMkLst>
      </pc:sldChg>
      <pc:sldChg chg="addSp modSp add">
        <pc:chgData name="Jovia Lai" userId="a5089820-96cb-4caa-8bce-d20d73a3bd3d" providerId="ADAL" clId="{BDD1D2A9-F22E-2847-B1E8-656A887AB67C}" dt="2021-10-22T10:17:45.706" v="185" actId="207"/>
        <pc:sldMkLst>
          <pc:docMk/>
          <pc:sldMk cId="4088467652" sldId="259"/>
        </pc:sldMkLst>
        <pc:spChg chg="add mod">
          <ac:chgData name="Jovia Lai" userId="a5089820-96cb-4caa-8bce-d20d73a3bd3d" providerId="ADAL" clId="{BDD1D2A9-F22E-2847-B1E8-656A887AB67C}" dt="2021-10-22T10:17:45.706" v="185" actId="207"/>
          <ac:spMkLst>
            <pc:docMk/>
            <pc:sldMk cId="4088467652" sldId="259"/>
            <ac:spMk id="3" creationId="{1EB6B621-2F77-444D-AB3F-DBA6B3F35863}"/>
          </ac:spMkLst>
        </pc:spChg>
        <pc:spChg chg="add mod">
          <ac:chgData name="Jovia Lai" userId="a5089820-96cb-4caa-8bce-d20d73a3bd3d" providerId="ADAL" clId="{BDD1D2A9-F22E-2847-B1E8-656A887AB67C}" dt="2021-10-22T10:16:57.199" v="179" actId="20577"/>
          <ac:spMkLst>
            <pc:docMk/>
            <pc:sldMk cId="4088467652" sldId="259"/>
            <ac:spMk id="5" creationId="{405251AE-B044-1448-990F-BD2A3AE7098C}"/>
          </ac:spMkLst>
        </pc:spChg>
      </pc:sldChg>
      <pc:sldChg chg="del">
        <pc:chgData name="Jovia Lai" userId="a5089820-96cb-4caa-8bce-d20d73a3bd3d" providerId="ADAL" clId="{BDD1D2A9-F22E-2847-B1E8-656A887AB67C}" dt="2021-10-22T10:11:43.030" v="1" actId="2696"/>
        <pc:sldMkLst>
          <pc:docMk/>
          <pc:sldMk cId="4132458731" sldId="259"/>
        </pc:sldMkLst>
      </pc:sldChg>
      <pc:sldChg chg="addSp delSp modSp add">
        <pc:chgData name="Jovia Lai" userId="a5089820-96cb-4caa-8bce-d20d73a3bd3d" providerId="ADAL" clId="{BDD1D2A9-F22E-2847-B1E8-656A887AB67C}" dt="2021-10-22T10:17:53.599" v="188"/>
        <pc:sldMkLst>
          <pc:docMk/>
          <pc:sldMk cId="2383674105" sldId="260"/>
        </pc:sldMkLst>
        <pc:spChg chg="mod">
          <ac:chgData name="Jovia Lai" userId="a5089820-96cb-4caa-8bce-d20d73a3bd3d" providerId="ADAL" clId="{BDD1D2A9-F22E-2847-B1E8-656A887AB67C}" dt="2021-10-22T10:12:49.216" v="22" actId="1076"/>
          <ac:spMkLst>
            <pc:docMk/>
            <pc:sldMk cId="2383674105" sldId="260"/>
            <ac:spMk id="3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3.599" v="188"/>
          <ac:spMkLst>
            <pc:docMk/>
            <pc:sldMk cId="2383674105" sldId="260"/>
            <ac:spMk id="6" creationId="{F8940A50-2C07-CB4B-99B0-4E3F20ABA97A}"/>
          </ac:spMkLst>
        </pc:spChg>
        <pc:picChg chg="add del">
          <ac:chgData name="Jovia Lai" userId="a5089820-96cb-4caa-8bce-d20d73a3bd3d" providerId="ADAL" clId="{BDD1D2A9-F22E-2847-B1E8-656A887AB67C}" dt="2021-10-22T10:12:33.765" v="18"/>
          <ac:picMkLst>
            <pc:docMk/>
            <pc:sldMk cId="2383674105" sldId="260"/>
            <ac:picMk id="4" creationId="{55A55ABF-B147-8C41-9A3C-9C5679FBECDA}"/>
          </ac:picMkLst>
        </pc:picChg>
        <pc:picChg chg="add del">
          <ac:chgData name="Jovia Lai" userId="a5089820-96cb-4caa-8bce-d20d73a3bd3d" providerId="ADAL" clId="{BDD1D2A9-F22E-2847-B1E8-656A887AB67C}" dt="2021-10-22T10:12:39.549" v="20" actId="478"/>
          <ac:picMkLst>
            <pc:docMk/>
            <pc:sldMk cId="2383674105" sldId="260"/>
            <ac:picMk id="5" creationId="{1AE4C4F0-E540-2945-A133-545F4A37BF9B}"/>
          </ac:picMkLst>
        </pc:picChg>
      </pc:sldChg>
      <pc:sldChg chg="del">
        <pc:chgData name="Jovia Lai" userId="a5089820-96cb-4caa-8bce-d20d73a3bd3d" providerId="ADAL" clId="{BDD1D2A9-F22E-2847-B1E8-656A887AB67C}" dt="2021-10-22T10:11:43.230" v="2" actId="2696"/>
        <pc:sldMkLst>
          <pc:docMk/>
          <pc:sldMk cId="2871892883" sldId="260"/>
        </pc:sldMkLst>
      </pc:sldChg>
      <pc:sldChg chg="del">
        <pc:chgData name="Jovia Lai" userId="a5089820-96cb-4caa-8bce-d20d73a3bd3d" providerId="ADAL" clId="{BDD1D2A9-F22E-2847-B1E8-656A887AB67C}" dt="2021-10-22T10:11:43.454" v="3" actId="2696"/>
        <pc:sldMkLst>
          <pc:docMk/>
          <pc:sldMk cId="190588190" sldId="261"/>
        </pc:sldMkLst>
      </pc:sldChg>
      <pc:sldChg chg="addSp delSp modSp add">
        <pc:chgData name="Jovia Lai" userId="a5089820-96cb-4caa-8bce-d20d73a3bd3d" providerId="ADAL" clId="{BDD1D2A9-F22E-2847-B1E8-656A887AB67C}" dt="2021-10-22T10:17:50.862" v="186"/>
        <pc:sldMkLst>
          <pc:docMk/>
          <pc:sldMk cId="3517552856" sldId="261"/>
        </pc:sldMkLst>
        <pc:spChg chg="add del mod">
          <ac:chgData name="Jovia Lai" userId="a5089820-96cb-4caa-8bce-d20d73a3bd3d" providerId="ADAL" clId="{BDD1D2A9-F22E-2847-B1E8-656A887AB67C}" dt="2021-10-22T10:17:00.980" v="180" actId="478"/>
          <ac:spMkLst>
            <pc:docMk/>
            <pc:sldMk cId="3517552856" sldId="261"/>
            <ac:spMk id="5" creationId="{4202E649-EF6E-CF44-8FDC-B1814BBA2F05}"/>
          </ac:spMkLst>
        </pc:spChg>
        <pc:spChg chg="add mod">
          <ac:chgData name="Jovia Lai" userId="a5089820-96cb-4caa-8bce-d20d73a3bd3d" providerId="ADAL" clId="{BDD1D2A9-F22E-2847-B1E8-656A887AB67C}" dt="2021-10-22T10:17:08.584" v="182" actId="1076"/>
          <ac:spMkLst>
            <pc:docMk/>
            <pc:sldMk cId="3517552856" sldId="261"/>
            <ac:spMk id="6" creationId="{E9AA5A16-C1A5-C146-AA4B-85BA80E85D5B}"/>
          </ac:spMkLst>
        </pc:spChg>
        <pc:spChg chg="add">
          <ac:chgData name="Jovia Lai" userId="a5089820-96cb-4caa-8bce-d20d73a3bd3d" providerId="ADAL" clId="{BDD1D2A9-F22E-2847-B1E8-656A887AB67C}" dt="2021-10-22T10:17:50.862" v="186"/>
          <ac:spMkLst>
            <pc:docMk/>
            <pc:sldMk cId="3517552856" sldId="261"/>
            <ac:spMk id="7" creationId="{EDEA37D9-07DB-B942-AB00-5A043EF65680}"/>
          </ac:spMkLst>
        </pc:spChg>
      </pc:sldChg>
      <pc:sldChg chg="addSp modSp add">
        <pc:chgData name="Jovia Lai" userId="a5089820-96cb-4caa-8bce-d20d73a3bd3d" providerId="ADAL" clId="{BDD1D2A9-F22E-2847-B1E8-656A887AB67C}" dt="2021-10-22T10:17:52.259" v="187"/>
        <pc:sldMkLst>
          <pc:docMk/>
          <pc:sldMk cId="1066323013" sldId="262"/>
        </pc:sldMkLst>
        <pc:spChg chg="mod">
          <ac:chgData name="Jovia Lai" userId="a5089820-96cb-4caa-8bce-d20d73a3bd3d" providerId="ADAL" clId="{BDD1D2A9-F22E-2847-B1E8-656A887AB67C}" dt="2021-10-22T10:12:01.546" v="14" actId="1076"/>
          <ac:spMkLst>
            <pc:docMk/>
            <pc:sldMk cId="1066323013" sldId="262"/>
            <ac:spMk id="2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2.259" v="187"/>
          <ac:spMkLst>
            <pc:docMk/>
            <pc:sldMk cId="1066323013" sldId="262"/>
            <ac:spMk id="4" creationId="{FFA19816-B078-414B-90AE-6FAD5556792D}"/>
          </ac:spMkLst>
        </pc:spChg>
        <pc:graphicFrameChg chg="mod">
          <ac:chgData name="Jovia Lai" userId="a5089820-96cb-4caa-8bce-d20d73a3bd3d" providerId="ADAL" clId="{BDD1D2A9-F22E-2847-B1E8-656A887AB67C}" dt="2021-10-22T10:12:05.102" v="15" actId="1076"/>
          <ac:graphicFrameMkLst>
            <pc:docMk/>
            <pc:sldMk cId="1066323013" sldId="262"/>
            <ac:graphicFrameMk id="5" creationId="{00000000-0000-0000-0000-000000000000}"/>
          </ac:graphicFrameMkLst>
        </pc:graphicFrameChg>
      </pc:sldChg>
      <pc:sldChg chg="del">
        <pc:chgData name="Jovia Lai" userId="a5089820-96cb-4caa-8bce-d20d73a3bd3d" providerId="ADAL" clId="{BDD1D2A9-F22E-2847-B1E8-656A887AB67C}" dt="2021-10-22T10:11:43.678" v="4" actId="2696"/>
        <pc:sldMkLst>
          <pc:docMk/>
          <pc:sldMk cId="2155638141" sldId="262"/>
        </pc:sldMkLst>
      </pc:sldChg>
      <pc:sldChg chg="del">
        <pc:chgData name="Jovia Lai" userId="a5089820-96cb-4caa-8bce-d20d73a3bd3d" providerId="ADAL" clId="{BDD1D2A9-F22E-2847-B1E8-656A887AB67C}" dt="2021-10-22T10:11:43.838" v="5" actId="2696"/>
        <pc:sldMkLst>
          <pc:docMk/>
          <pc:sldMk cId="4207681909" sldId="263"/>
        </pc:sldMkLst>
      </pc:sldChg>
      <pc:sldChg chg="addSp modSp add">
        <pc:chgData name="Jovia Lai" userId="a5089820-96cb-4caa-8bce-d20d73a3bd3d" providerId="ADAL" clId="{BDD1D2A9-F22E-2847-B1E8-656A887AB67C}" dt="2021-10-22T10:17:55.490" v="189"/>
        <pc:sldMkLst>
          <pc:docMk/>
          <pc:sldMk cId="4278337375" sldId="263"/>
        </pc:sldMkLst>
        <pc:spChg chg="add mod">
          <ac:chgData name="Jovia Lai" userId="a5089820-96cb-4caa-8bce-d20d73a3bd3d" providerId="ADAL" clId="{BDD1D2A9-F22E-2847-B1E8-656A887AB67C}" dt="2021-10-22T10:13:33.999" v="109" actId="1076"/>
          <ac:spMkLst>
            <pc:docMk/>
            <pc:sldMk cId="4278337375" sldId="263"/>
            <ac:spMk id="2" creationId="{8B499D43-036A-8443-9569-1943DF440D39}"/>
          </ac:spMkLst>
        </pc:spChg>
        <pc:spChg chg="add">
          <ac:chgData name="Jovia Lai" userId="a5089820-96cb-4caa-8bce-d20d73a3bd3d" providerId="ADAL" clId="{BDD1D2A9-F22E-2847-B1E8-656A887AB67C}" dt="2021-10-22T10:17:55.490" v="189"/>
          <ac:spMkLst>
            <pc:docMk/>
            <pc:sldMk cId="4278337375" sldId="263"/>
            <ac:spMk id="5" creationId="{F33C2E13-FCD2-A247-9CB4-11F750342F1B}"/>
          </ac:spMkLst>
        </pc:spChg>
        <pc:picChg chg="mod">
          <ac:chgData name="Jovia Lai" userId="a5089820-96cb-4caa-8bce-d20d73a3bd3d" providerId="ADAL" clId="{BDD1D2A9-F22E-2847-B1E8-656A887AB67C}" dt="2021-10-22T10:12:51.868" v="23" actId="1076"/>
          <ac:picMkLst>
            <pc:docMk/>
            <pc:sldMk cId="4278337375" sldId="263"/>
            <ac:picMk id="4" creationId="{00000000-0000-0000-0000-000000000000}"/>
          </ac:picMkLst>
        </pc:picChg>
      </pc:sldChg>
      <pc:sldChg chg="addSp modSp add">
        <pc:chgData name="Jovia Lai" userId="a5089820-96cb-4caa-8bce-d20d73a3bd3d" providerId="ADAL" clId="{BDD1D2A9-F22E-2847-B1E8-656A887AB67C}" dt="2021-10-22T10:17:57.186" v="190"/>
        <pc:sldMkLst>
          <pc:docMk/>
          <pc:sldMk cId="482786580" sldId="264"/>
        </pc:sldMkLst>
        <pc:spChg chg="mod">
          <ac:chgData name="Jovia Lai" userId="a5089820-96cb-4caa-8bce-d20d73a3bd3d" providerId="ADAL" clId="{BDD1D2A9-F22E-2847-B1E8-656A887AB67C}" dt="2021-10-22T10:14:14.186" v="113" actId="20577"/>
          <ac:spMkLst>
            <pc:docMk/>
            <pc:sldMk cId="482786580" sldId="264"/>
            <ac:spMk id="3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7.186" v="190"/>
          <ac:spMkLst>
            <pc:docMk/>
            <pc:sldMk cId="482786580" sldId="264"/>
            <ac:spMk id="4" creationId="{23E5BDFC-1117-C64E-BA21-3DA0E9EBE007}"/>
          </ac:spMkLst>
        </pc:spChg>
      </pc:sldChg>
      <pc:sldChg chg="del">
        <pc:chgData name="Jovia Lai" userId="a5089820-96cb-4caa-8bce-d20d73a3bd3d" providerId="ADAL" clId="{BDD1D2A9-F22E-2847-B1E8-656A887AB67C}" dt="2021-10-22T10:11:43.994" v="6" actId="2696"/>
        <pc:sldMkLst>
          <pc:docMk/>
          <pc:sldMk cId="1006367007" sldId="264"/>
        </pc:sldMkLst>
      </pc:sldChg>
      <pc:sldChg chg="del">
        <pc:chgData name="Jovia Lai" userId="a5089820-96cb-4caa-8bce-d20d73a3bd3d" providerId="ADAL" clId="{BDD1D2A9-F22E-2847-B1E8-656A887AB67C}" dt="2021-10-22T10:11:44.122" v="7" actId="2696"/>
        <pc:sldMkLst>
          <pc:docMk/>
          <pc:sldMk cId="2010986446" sldId="265"/>
        </pc:sldMkLst>
      </pc:sldChg>
      <pc:sldChg chg="addSp delSp add">
        <pc:chgData name="Jovia Lai" userId="a5089820-96cb-4caa-8bce-d20d73a3bd3d" providerId="ADAL" clId="{BDD1D2A9-F22E-2847-B1E8-656A887AB67C}" dt="2021-10-22T10:18:00.025" v="192"/>
        <pc:sldMkLst>
          <pc:docMk/>
          <pc:sldMk cId="3027607783" sldId="265"/>
        </pc:sldMkLst>
        <pc:spChg chg="add">
          <ac:chgData name="Jovia Lai" userId="a5089820-96cb-4caa-8bce-d20d73a3bd3d" providerId="ADAL" clId="{BDD1D2A9-F22E-2847-B1E8-656A887AB67C}" dt="2021-10-22T10:18:00.025" v="192"/>
          <ac:spMkLst>
            <pc:docMk/>
            <pc:sldMk cId="3027607783" sldId="265"/>
            <ac:spMk id="7" creationId="{CB251094-04E6-6841-B179-5F0ADDBC1D9A}"/>
          </ac:spMkLst>
        </pc:spChg>
        <pc:picChg chg="del">
          <ac:chgData name="Jovia Lai" userId="a5089820-96cb-4caa-8bce-d20d73a3bd3d" providerId="ADAL" clId="{BDD1D2A9-F22E-2847-B1E8-656A887AB67C}" dt="2021-10-22T10:14:49.647" v="118" actId="478"/>
          <ac:picMkLst>
            <pc:docMk/>
            <pc:sldMk cId="3027607783" sldId="265"/>
            <ac:picMk id="1026" creationId="{00000000-0000-0000-0000-000000000000}"/>
          </ac:picMkLst>
        </pc:picChg>
        <pc:picChg chg="del">
          <ac:chgData name="Jovia Lai" userId="a5089820-96cb-4caa-8bce-d20d73a3bd3d" providerId="ADAL" clId="{BDD1D2A9-F22E-2847-B1E8-656A887AB67C}" dt="2021-10-22T10:14:49.105" v="117" actId="478"/>
          <ac:picMkLst>
            <pc:docMk/>
            <pc:sldMk cId="3027607783" sldId="265"/>
            <ac:picMk id="1028" creationId="{00000000-0000-0000-0000-000000000000}"/>
          </ac:picMkLst>
        </pc:picChg>
        <pc:picChg chg="del">
          <ac:chgData name="Jovia Lai" userId="a5089820-96cb-4caa-8bce-d20d73a3bd3d" providerId="ADAL" clId="{BDD1D2A9-F22E-2847-B1E8-656A887AB67C}" dt="2021-10-22T10:14:50.163" v="119" actId="478"/>
          <ac:picMkLst>
            <pc:docMk/>
            <pc:sldMk cId="3027607783" sldId="265"/>
            <ac:picMk id="1034" creationId="{00000000-0000-0000-0000-000000000000}"/>
          </ac:picMkLst>
        </pc:picChg>
      </pc:sldChg>
      <pc:sldChg chg="del">
        <pc:chgData name="Jovia Lai" userId="a5089820-96cb-4caa-8bce-d20d73a3bd3d" providerId="ADAL" clId="{BDD1D2A9-F22E-2847-B1E8-656A887AB67C}" dt="2021-10-22T10:11:44.260" v="8" actId="2696"/>
        <pc:sldMkLst>
          <pc:docMk/>
          <pc:sldMk cId="1162335327" sldId="266"/>
        </pc:sldMkLst>
      </pc:sldChg>
      <pc:sldChg chg="addSp modSp add">
        <pc:chgData name="Jovia Lai" userId="a5089820-96cb-4caa-8bce-d20d73a3bd3d" providerId="ADAL" clId="{BDD1D2A9-F22E-2847-B1E8-656A887AB67C}" dt="2021-10-22T10:17:58.630" v="191"/>
        <pc:sldMkLst>
          <pc:docMk/>
          <pc:sldMk cId="1630694259" sldId="266"/>
        </pc:sldMkLst>
        <pc:spChg chg="mod">
          <ac:chgData name="Jovia Lai" userId="a5089820-96cb-4caa-8bce-d20d73a3bd3d" providerId="ADAL" clId="{BDD1D2A9-F22E-2847-B1E8-656A887AB67C}" dt="2021-10-22T10:14:53.360" v="120" actId="20577"/>
          <ac:spMkLst>
            <pc:docMk/>
            <pc:sldMk cId="1630694259" sldId="266"/>
            <ac:spMk id="2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8.630" v="191"/>
          <ac:spMkLst>
            <pc:docMk/>
            <pc:sldMk cId="1630694259" sldId="266"/>
            <ac:spMk id="4" creationId="{871CE770-7323-2549-B80F-B613EABD9AA8}"/>
          </ac:spMkLst>
        </pc:spChg>
      </pc:sldChg>
      <pc:sldChg chg="addSp add">
        <pc:chgData name="Jovia Lai" userId="a5089820-96cb-4caa-8bce-d20d73a3bd3d" providerId="ADAL" clId="{BDD1D2A9-F22E-2847-B1E8-656A887AB67C}" dt="2021-10-22T10:18:01.301" v="193"/>
        <pc:sldMkLst>
          <pc:docMk/>
          <pc:sldMk cId="1678849204" sldId="267"/>
        </pc:sldMkLst>
        <pc:spChg chg="add">
          <ac:chgData name="Jovia Lai" userId="a5089820-96cb-4caa-8bce-d20d73a3bd3d" providerId="ADAL" clId="{BDD1D2A9-F22E-2847-B1E8-656A887AB67C}" dt="2021-10-22T10:18:01.301" v="193"/>
          <ac:spMkLst>
            <pc:docMk/>
            <pc:sldMk cId="1678849204" sldId="267"/>
            <ac:spMk id="4" creationId="{111790D2-5297-8842-941B-320D2F7B9B30}"/>
          </ac:spMkLst>
        </pc:spChg>
      </pc:sldChg>
      <pc:sldChg chg="addSp modSp add">
        <pc:chgData name="Jovia Lai" userId="a5089820-96cb-4caa-8bce-d20d73a3bd3d" providerId="ADAL" clId="{BDD1D2A9-F22E-2847-B1E8-656A887AB67C}" dt="2021-10-22T10:18:03.037" v="194"/>
        <pc:sldMkLst>
          <pc:docMk/>
          <pc:sldMk cId="115473663" sldId="268"/>
        </pc:sldMkLst>
        <pc:spChg chg="mod">
          <ac:chgData name="Jovia Lai" userId="a5089820-96cb-4caa-8bce-d20d73a3bd3d" providerId="ADAL" clId="{BDD1D2A9-F22E-2847-B1E8-656A887AB67C}" dt="2021-10-22T10:14:26.872" v="115" actId="27636"/>
          <ac:spMkLst>
            <pc:docMk/>
            <pc:sldMk cId="115473663" sldId="268"/>
            <ac:spMk id="3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8:03.037" v="194"/>
          <ac:spMkLst>
            <pc:docMk/>
            <pc:sldMk cId="115473663" sldId="268"/>
            <ac:spMk id="4" creationId="{A7EAB103-91A1-1248-B529-63D77DB05C53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1F8A4-3EA3-7847-A0B2-746982CC8002}" type="doc">
      <dgm:prSet loTypeId="urn:microsoft.com/office/officeart/2008/layout/TitlePictureLineup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0FAC17-E447-414B-8BC6-B3F01E70D78B}">
      <dgm:prSet phldrT="[Text]"/>
      <dgm:spPr/>
      <dgm:t>
        <a:bodyPr/>
        <a:lstStyle/>
        <a:p>
          <a:r>
            <a:rPr lang="en-US" dirty="0"/>
            <a:t>Woven Fabric</a:t>
          </a:r>
          <a:r>
            <a:rPr lang="en-US" baseline="0" dirty="0"/>
            <a:t> Technology</a:t>
          </a:r>
          <a:endParaRPr lang="en-US" dirty="0"/>
        </a:p>
      </dgm:t>
    </dgm:pt>
    <dgm:pt modelId="{50EAC210-7BF3-4C46-B7F1-F5300D3AF63C}" type="parTrans" cxnId="{A72F9849-57C5-7348-AA99-2BB8C44F727C}">
      <dgm:prSet/>
      <dgm:spPr/>
      <dgm:t>
        <a:bodyPr/>
        <a:lstStyle/>
        <a:p>
          <a:endParaRPr lang="en-US"/>
        </a:p>
      </dgm:t>
    </dgm:pt>
    <dgm:pt modelId="{B73B7589-ADFC-964C-B322-8B3AF87F90E9}" type="sibTrans" cxnId="{A72F9849-57C5-7348-AA99-2BB8C44F727C}">
      <dgm:prSet/>
      <dgm:spPr/>
      <dgm:t>
        <a:bodyPr/>
        <a:lstStyle/>
        <a:p>
          <a:endParaRPr lang="en-US"/>
        </a:p>
      </dgm:t>
    </dgm:pt>
    <dgm:pt modelId="{53A386C4-DB77-2841-85DF-B95892AF5D7A}">
      <dgm:prSet phldrT="[Text]" custT="1"/>
      <dgm:spPr/>
      <dgm:t>
        <a:bodyPr/>
        <a:lstStyle/>
        <a:p>
          <a:r>
            <a:rPr lang="en-US" sz="1800" dirty="0"/>
            <a:t>The technology used</a:t>
          </a:r>
          <a:r>
            <a:rPr lang="en-US" sz="1800" baseline="0" dirty="0"/>
            <a:t> to form the fabric by interlacing two or more </a:t>
          </a:r>
          <a:r>
            <a:rPr lang="en-US" sz="1800" baseline="0" dirty="0" smtClean="0"/>
            <a:t>sets </a:t>
          </a:r>
          <a:r>
            <a:rPr lang="en-US" sz="1800" baseline="0" dirty="0"/>
            <a:t>of yarns at the right angles to each others.</a:t>
          </a:r>
          <a:endParaRPr lang="en-US" sz="1800" dirty="0"/>
        </a:p>
      </dgm:t>
    </dgm:pt>
    <dgm:pt modelId="{7374D589-6346-A743-9EBE-D79162963849}" type="parTrans" cxnId="{2079E46F-93B1-9D44-A315-B375DAE5C0FA}">
      <dgm:prSet/>
      <dgm:spPr/>
      <dgm:t>
        <a:bodyPr/>
        <a:lstStyle/>
        <a:p>
          <a:endParaRPr lang="en-US"/>
        </a:p>
      </dgm:t>
    </dgm:pt>
    <dgm:pt modelId="{8BCD5AA7-67A2-D147-8483-90A06DFB94A4}" type="sibTrans" cxnId="{2079E46F-93B1-9D44-A315-B375DAE5C0FA}">
      <dgm:prSet/>
      <dgm:spPr/>
      <dgm:t>
        <a:bodyPr/>
        <a:lstStyle/>
        <a:p>
          <a:endParaRPr lang="en-US"/>
        </a:p>
      </dgm:t>
    </dgm:pt>
    <dgm:pt modelId="{114B4106-48C3-7E4B-BB41-AEA5121AC753}">
      <dgm:prSet phldrT="[Text]"/>
      <dgm:spPr/>
      <dgm:t>
        <a:bodyPr/>
        <a:lstStyle/>
        <a:p>
          <a:r>
            <a:rPr lang="en-US" dirty="0"/>
            <a:t>Knitted</a:t>
          </a:r>
          <a:r>
            <a:rPr lang="en-US" baseline="0" dirty="0"/>
            <a:t> </a:t>
          </a:r>
          <a:r>
            <a:rPr lang="en-US" dirty="0"/>
            <a:t>Fabric</a:t>
          </a:r>
          <a:r>
            <a:rPr lang="en-US" baseline="0" dirty="0"/>
            <a:t> Technology</a:t>
          </a:r>
          <a:endParaRPr lang="en-US" dirty="0"/>
        </a:p>
      </dgm:t>
    </dgm:pt>
    <dgm:pt modelId="{F3479C14-454C-654A-88E1-AE657AF02B9D}" type="parTrans" cxnId="{DD86CCD9-2EA8-AD42-BBDB-574E4F1B1D3B}">
      <dgm:prSet/>
      <dgm:spPr/>
      <dgm:t>
        <a:bodyPr/>
        <a:lstStyle/>
        <a:p>
          <a:endParaRPr lang="en-US"/>
        </a:p>
      </dgm:t>
    </dgm:pt>
    <dgm:pt modelId="{C896D47D-9BEA-3C41-AF9A-7D0E1F19B808}" type="sibTrans" cxnId="{DD86CCD9-2EA8-AD42-BBDB-574E4F1B1D3B}">
      <dgm:prSet/>
      <dgm:spPr/>
      <dgm:t>
        <a:bodyPr/>
        <a:lstStyle/>
        <a:p>
          <a:endParaRPr lang="en-US"/>
        </a:p>
      </dgm:t>
    </dgm:pt>
    <dgm:pt modelId="{93F502D1-5359-C645-89E7-15BFB0AE2A2B}">
      <dgm:prSet phldrT="[Text]" custT="1"/>
      <dgm:spPr/>
      <dgm:t>
        <a:bodyPr/>
        <a:lstStyle/>
        <a:p>
          <a:r>
            <a:rPr lang="en-US" sz="1800" dirty="0"/>
            <a:t>The technology used to form the fabric</a:t>
          </a:r>
          <a:r>
            <a:rPr lang="en-US" sz="1800" baseline="0" dirty="0"/>
            <a:t> by intermeshing the yarn into loops. </a:t>
          </a:r>
          <a:endParaRPr lang="en-US" sz="1800" dirty="0"/>
        </a:p>
      </dgm:t>
    </dgm:pt>
    <dgm:pt modelId="{18F0B4D8-DDF7-D345-AD43-8424ED963B1D}" type="parTrans" cxnId="{4CB49B05-82C2-784F-932B-3EDB13D4062F}">
      <dgm:prSet/>
      <dgm:spPr/>
      <dgm:t>
        <a:bodyPr/>
        <a:lstStyle/>
        <a:p>
          <a:endParaRPr lang="en-US"/>
        </a:p>
      </dgm:t>
    </dgm:pt>
    <dgm:pt modelId="{F70463B8-259F-DA4D-9A83-E23D71CC52EA}" type="sibTrans" cxnId="{4CB49B05-82C2-784F-932B-3EDB13D4062F}">
      <dgm:prSet/>
      <dgm:spPr/>
      <dgm:t>
        <a:bodyPr/>
        <a:lstStyle/>
        <a:p>
          <a:endParaRPr lang="en-US"/>
        </a:p>
      </dgm:t>
    </dgm:pt>
    <dgm:pt modelId="{B6BC1CB6-464C-7E45-BFAB-17D4DC7ED35C}">
      <dgm:prSet phldrT="[Text]"/>
      <dgm:spPr/>
      <dgm:t>
        <a:bodyPr/>
        <a:lstStyle/>
        <a:p>
          <a:r>
            <a:rPr lang="en-US" dirty="0"/>
            <a:t>Non-woven Fabric</a:t>
          </a:r>
          <a:r>
            <a:rPr lang="en-US" baseline="0" dirty="0"/>
            <a:t> Technology</a:t>
          </a:r>
          <a:endParaRPr lang="en-US" dirty="0"/>
        </a:p>
      </dgm:t>
    </dgm:pt>
    <dgm:pt modelId="{134FD6EF-00CE-6044-AB12-72FFF3952B5E}" type="parTrans" cxnId="{21E1EBE5-95E3-B64B-8113-69B884B0270A}">
      <dgm:prSet/>
      <dgm:spPr/>
      <dgm:t>
        <a:bodyPr/>
        <a:lstStyle/>
        <a:p>
          <a:endParaRPr lang="en-US"/>
        </a:p>
      </dgm:t>
    </dgm:pt>
    <dgm:pt modelId="{39D8AFFB-78BF-CA45-8116-9E25ECA093AE}" type="sibTrans" cxnId="{21E1EBE5-95E3-B64B-8113-69B884B0270A}">
      <dgm:prSet/>
      <dgm:spPr/>
      <dgm:t>
        <a:bodyPr/>
        <a:lstStyle/>
        <a:p>
          <a:endParaRPr lang="en-US"/>
        </a:p>
      </dgm:t>
    </dgm:pt>
    <dgm:pt modelId="{38078AD1-F5CA-A245-A703-196F560B261E}">
      <dgm:prSet phldrT="[Text]" custT="1"/>
      <dgm:spPr/>
      <dgm:t>
        <a:bodyPr/>
        <a:lstStyle/>
        <a:p>
          <a:r>
            <a:rPr lang="en-US" sz="1800" dirty="0"/>
            <a:t>The technology used</a:t>
          </a:r>
          <a:r>
            <a:rPr lang="en-US" sz="1800" baseline="0" dirty="0"/>
            <a:t> to form the fabrics by </a:t>
          </a:r>
          <a:r>
            <a:rPr lang="en-US" sz="1800" baseline="0" dirty="0" err="1" smtClean="0"/>
            <a:t>fibre</a:t>
          </a:r>
          <a:r>
            <a:rPr lang="en-US" sz="1800" baseline="0" dirty="0" smtClean="0"/>
            <a:t> </a:t>
          </a:r>
          <a:r>
            <a:rPr lang="en-US" sz="1800" baseline="0" dirty="0"/>
            <a:t>or filament webs.</a:t>
          </a:r>
          <a:endParaRPr lang="en-US" sz="1800" dirty="0"/>
        </a:p>
      </dgm:t>
    </dgm:pt>
    <dgm:pt modelId="{3A3B3582-0A99-F848-8EE9-1ED4BA8D6D29}" type="parTrans" cxnId="{56B48628-4E74-5C4F-A4FC-F152AD2C10FC}">
      <dgm:prSet/>
      <dgm:spPr/>
      <dgm:t>
        <a:bodyPr/>
        <a:lstStyle/>
        <a:p>
          <a:endParaRPr lang="en-US"/>
        </a:p>
      </dgm:t>
    </dgm:pt>
    <dgm:pt modelId="{422DD97D-2113-5D41-A4F9-F8B2A70510DD}" type="sibTrans" cxnId="{56B48628-4E74-5C4F-A4FC-F152AD2C10FC}">
      <dgm:prSet/>
      <dgm:spPr/>
      <dgm:t>
        <a:bodyPr/>
        <a:lstStyle/>
        <a:p>
          <a:endParaRPr lang="en-US"/>
        </a:p>
      </dgm:t>
    </dgm:pt>
    <dgm:pt modelId="{F3F01912-7458-394F-8174-88A3EA8F4B42}" type="pres">
      <dgm:prSet presAssocID="{6DD1F8A4-3EA3-7847-A0B2-746982CC8002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378940A-B338-334A-9454-6BD2728DB36E}" type="pres">
      <dgm:prSet presAssocID="{F70FAC17-E447-414B-8BC6-B3F01E70D78B}" presName="composite" presStyleCnt="0"/>
      <dgm:spPr/>
    </dgm:pt>
    <dgm:pt modelId="{1D371F9C-9B33-164F-8B19-5014E7344C2E}" type="pres">
      <dgm:prSet presAssocID="{F70FAC17-E447-414B-8BC6-B3F01E70D78B}" presName="Accent" presStyleLbl="alignAcc1" presStyleIdx="0" presStyleCnt="3"/>
      <dgm:spPr/>
    </dgm:pt>
    <dgm:pt modelId="{0DF8AB7F-DCD7-E448-96FD-4FDECEC59783}" type="pres">
      <dgm:prSet presAssocID="{F70FAC17-E447-414B-8BC6-B3F01E70D78B}" presName="Image" presStyleLbl="nod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65D40258-4F0F-C24D-ACB4-79FC64EE2F2B}" type="pres">
      <dgm:prSet presAssocID="{F70FAC17-E447-414B-8BC6-B3F01E70D78B}" presName="Child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022B7A-1754-6242-8A50-78BB802FE5ED}" type="pres">
      <dgm:prSet presAssocID="{F70FAC17-E447-414B-8BC6-B3F01E70D78B}" presName="Paren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711EC-F1F6-0B47-ADB4-0F3DE98DF52C}" type="pres">
      <dgm:prSet presAssocID="{B73B7589-ADFC-964C-B322-8B3AF87F90E9}" presName="sibTrans" presStyleCnt="0"/>
      <dgm:spPr/>
    </dgm:pt>
    <dgm:pt modelId="{E0DB55C3-092A-D64B-AE2F-217675B8F155}" type="pres">
      <dgm:prSet presAssocID="{114B4106-48C3-7E4B-BB41-AEA5121AC753}" presName="composite" presStyleCnt="0"/>
      <dgm:spPr/>
    </dgm:pt>
    <dgm:pt modelId="{3F3767A2-D29C-1146-A6C7-1184E6DE898F}" type="pres">
      <dgm:prSet presAssocID="{114B4106-48C3-7E4B-BB41-AEA5121AC753}" presName="Accent" presStyleLbl="alignAcc1" presStyleIdx="1" presStyleCnt="3"/>
      <dgm:spPr/>
    </dgm:pt>
    <dgm:pt modelId="{FC74D7B5-32D5-E043-BD11-EAC970C1A0EB}" type="pres">
      <dgm:prSet presAssocID="{114B4106-48C3-7E4B-BB41-AEA5121AC753}" presName="Image" presStyleLbl="nod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2971ECAE-68FC-6442-8032-637388FB3EFB}" type="pres">
      <dgm:prSet presAssocID="{114B4106-48C3-7E4B-BB41-AEA5121AC753}" presName="Child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8EEB7-62C3-054C-9B97-50629AA3450D}" type="pres">
      <dgm:prSet presAssocID="{114B4106-48C3-7E4B-BB41-AEA5121AC753}" presName="Paren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B78FF-B7CE-4C47-92B6-2C4139CAC3B7}" type="pres">
      <dgm:prSet presAssocID="{C896D47D-9BEA-3C41-AF9A-7D0E1F19B808}" presName="sibTrans" presStyleCnt="0"/>
      <dgm:spPr/>
    </dgm:pt>
    <dgm:pt modelId="{592F6A59-5C1C-924A-9E5D-869B1F4E25DE}" type="pres">
      <dgm:prSet presAssocID="{B6BC1CB6-464C-7E45-BFAB-17D4DC7ED35C}" presName="composite" presStyleCnt="0"/>
      <dgm:spPr/>
    </dgm:pt>
    <dgm:pt modelId="{EA92CD46-8B2E-FD4C-BD78-FF95D69E2A30}" type="pres">
      <dgm:prSet presAssocID="{B6BC1CB6-464C-7E45-BFAB-17D4DC7ED35C}" presName="Accent" presStyleLbl="alignAcc1" presStyleIdx="2" presStyleCnt="3"/>
      <dgm:spPr/>
    </dgm:pt>
    <dgm:pt modelId="{D186BAA4-6D22-9E4E-BDEC-8EE3F9CA8E65}" type="pres">
      <dgm:prSet presAssocID="{B6BC1CB6-464C-7E45-BFAB-17D4DC7ED35C}" presName="Image" presStyleLbl="nod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4CA2DC6A-CBF3-9F47-A56F-EE0FFDF376E5}" type="pres">
      <dgm:prSet presAssocID="{B6BC1CB6-464C-7E45-BFAB-17D4DC7ED35C}" presName="Child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107E7-30BE-1147-A0A5-697208DF79F6}" type="pres">
      <dgm:prSet presAssocID="{B6BC1CB6-464C-7E45-BFAB-17D4DC7ED35C}" presName="Paren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88A905-ED54-5446-AABE-2A44C1A2449F}" type="presOf" srcId="{B6BC1CB6-464C-7E45-BFAB-17D4DC7ED35C}" destId="{403107E7-30BE-1147-A0A5-697208DF79F6}" srcOrd="0" destOrd="0" presId="urn:microsoft.com/office/officeart/2008/layout/TitlePictureLineup"/>
    <dgm:cxn modelId="{21E1EBE5-95E3-B64B-8113-69B884B0270A}" srcId="{6DD1F8A4-3EA3-7847-A0B2-746982CC8002}" destId="{B6BC1CB6-464C-7E45-BFAB-17D4DC7ED35C}" srcOrd="2" destOrd="0" parTransId="{134FD6EF-00CE-6044-AB12-72FFF3952B5E}" sibTransId="{39D8AFFB-78BF-CA45-8116-9E25ECA093AE}"/>
    <dgm:cxn modelId="{2079E46F-93B1-9D44-A315-B375DAE5C0FA}" srcId="{F70FAC17-E447-414B-8BC6-B3F01E70D78B}" destId="{53A386C4-DB77-2841-85DF-B95892AF5D7A}" srcOrd="0" destOrd="0" parTransId="{7374D589-6346-A743-9EBE-D79162963849}" sibTransId="{8BCD5AA7-67A2-D147-8483-90A06DFB94A4}"/>
    <dgm:cxn modelId="{21A17E68-041D-374E-BF3E-CD1C7B1149C7}" type="presOf" srcId="{38078AD1-F5CA-A245-A703-196F560B261E}" destId="{4CA2DC6A-CBF3-9F47-A56F-EE0FFDF376E5}" srcOrd="0" destOrd="0" presId="urn:microsoft.com/office/officeart/2008/layout/TitlePictureLineup"/>
    <dgm:cxn modelId="{3BDCD2CB-7837-6449-A2ED-5922618FA91F}" type="presOf" srcId="{93F502D1-5359-C645-89E7-15BFB0AE2A2B}" destId="{2971ECAE-68FC-6442-8032-637388FB3EFB}" srcOrd="0" destOrd="0" presId="urn:microsoft.com/office/officeart/2008/layout/TitlePictureLineup"/>
    <dgm:cxn modelId="{56B48628-4E74-5C4F-A4FC-F152AD2C10FC}" srcId="{B6BC1CB6-464C-7E45-BFAB-17D4DC7ED35C}" destId="{38078AD1-F5CA-A245-A703-196F560B261E}" srcOrd="0" destOrd="0" parTransId="{3A3B3582-0A99-F848-8EE9-1ED4BA8D6D29}" sibTransId="{422DD97D-2113-5D41-A4F9-F8B2A70510DD}"/>
    <dgm:cxn modelId="{4CB49B05-82C2-784F-932B-3EDB13D4062F}" srcId="{114B4106-48C3-7E4B-BB41-AEA5121AC753}" destId="{93F502D1-5359-C645-89E7-15BFB0AE2A2B}" srcOrd="0" destOrd="0" parTransId="{18F0B4D8-DDF7-D345-AD43-8424ED963B1D}" sibTransId="{F70463B8-259F-DA4D-9A83-E23D71CC52EA}"/>
    <dgm:cxn modelId="{B2F5A8C8-1F87-7C46-9A3C-67256CED3076}" type="presOf" srcId="{53A386C4-DB77-2841-85DF-B95892AF5D7A}" destId="{65D40258-4F0F-C24D-ACB4-79FC64EE2F2B}" srcOrd="0" destOrd="0" presId="urn:microsoft.com/office/officeart/2008/layout/TitlePictureLineup"/>
    <dgm:cxn modelId="{FE09A013-0535-6443-953E-5997796573C7}" type="presOf" srcId="{6DD1F8A4-3EA3-7847-A0B2-746982CC8002}" destId="{F3F01912-7458-394F-8174-88A3EA8F4B42}" srcOrd="0" destOrd="0" presId="urn:microsoft.com/office/officeart/2008/layout/TitlePictureLineup"/>
    <dgm:cxn modelId="{7A562455-24AC-2F45-942D-AC6724625A23}" type="presOf" srcId="{114B4106-48C3-7E4B-BB41-AEA5121AC753}" destId="{8A88EEB7-62C3-054C-9B97-50629AA3450D}" srcOrd="0" destOrd="0" presId="urn:microsoft.com/office/officeart/2008/layout/TitlePictureLineup"/>
    <dgm:cxn modelId="{DD86CCD9-2EA8-AD42-BBDB-574E4F1B1D3B}" srcId="{6DD1F8A4-3EA3-7847-A0B2-746982CC8002}" destId="{114B4106-48C3-7E4B-BB41-AEA5121AC753}" srcOrd="1" destOrd="0" parTransId="{F3479C14-454C-654A-88E1-AE657AF02B9D}" sibTransId="{C896D47D-9BEA-3C41-AF9A-7D0E1F19B808}"/>
    <dgm:cxn modelId="{A72F9849-57C5-7348-AA99-2BB8C44F727C}" srcId="{6DD1F8A4-3EA3-7847-A0B2-746982CC8002}" destId="{F70FAC17-E447-414B-8BC6-B3F01E70D78B}" srcOrd="0" destOrd="0" parTransId="{50EAC210-7BF3-4C46-B7F1-F5300D3AF63C}" sibTransId="{B73B7589-ADFC-964C-B322-8B3AF87F90E9}"/>
    <dgm:cxn modelId="{E5C7723B-9C90-0449-B493-739AC1D93244}" type="presOf" srcId="{F70FAC17-E447-414B-8BC6-B3F01E70D78B}" destId="{E3022B7A-1754-6242-8A50-78BB802FE5ED}" srcOrd="0" destOrd="0" presId="urn:microsoft.com/office/officeart/2008/layout/TitlePictureLineup"/>
    <dgm:cxn modelId="{45A09BDF-5EF5-C94E-9823-1B4A51631FB5}" type="presParOf" srcId="{F3F01912-7458-394F-8174-88A3EA8F4B42}" destId="{D378940A-B338-334A-9454-6BD2728DB36E}" srcOrd="0" destOrd="0" presId="urn:microsoft.com/office/officeart/2008/layout/TitlePictureLineup"/>
    <dgm:cxn modelId="{C1AC12E0-0DDC-3A48-8A67-73B178853EC6}" type="presParOf" srcId="{D378940A-B338-334A-9454-6BD2728DB36E}" destId="{1D371F9C-9B33-164F-8B19-5014E7344C2E}" srcOrd="0" destOrd="0" presId="urn:microsoft.com/office/officeart/2008/layout/TitlePictureLineup"/>
    <dgm:cxn modelId="{FD861C27-03F8-394F-A3FF-DB227D27F4BC}" type="presParOf" srcId="{D378940A-B338-334A-9454-6BD2728DB36E}" destId="{0DF8AB7F-DCD7-E448-96FD-4FDECEC59783}" srcOrd="1" destOrd="0" presId="urn:microsoft.com/office/officeart/2008/layout/TitlePictureLineup"/>
    <dgm:cxn modelId="{6259084F-34E3-404B-99F9-1F22B5D9641A}" type="presParOf" srcId="{D378940A-B338-334A-9454-6BD2728DB36E}" destId="{65D40258-4F0F-C24D-ACB4-79FC64EE2F2B}" srcOrd="2" destOrd="0" presId="urn:microsoft.com/office/officeart/2008/layout/TitlePictureLineup"/>
    <dgm:cxn modelId="{B2DC1547-6EA1-5C4D-8EDE-4CCEBDE247DB}" type="presParOf" srcId="{D378940A-B338-334A-9454-6BD2728DB36E}" destId="{E3022B7A-1754-6242-8A50-78BB802FE5ED}" srcOrd="3" destOrd="0" presId="urn:microsoft.com/office/officeart/2008/layout/TitlePictureLineup"/>
    <dgm:cxn modelId="{9F7C9049-9C7C-EB44-948F-6F8B389A101E}" type="presParOf" srcId="{F3F01912-7458-394F-8174-88A3EA8F4B42}" destId="{C45711EC-F1F6-0B47-ADB4-0F3DE98DF52C}" srcOrd="1" destOrd="0" presId="urn:microsoft.com/office/officeart/2008/layout/TitlePictureLineup"/>
    <dgm:cxn modelId="{93038305-DFAB-2948-8B36-1C9428D6B732}" type="presParOf" srcId="{F3F01912-7458-394F-8174-88A3EA8F4B42}" destId="{E0DB55C3-092A-D64B-AE2F-217675B8F155}" srcOrd="2" destOrd="0" presId="urn:microsoft.com/office/officeart/2008/layout/TitlePictureLineup"/>
    <dgm:cxn modelId="{DF63148B-8A70-5647-AF81-058EFA353E02}" type="presParOf" srcId="{E0DB55C3-092A-D64B-AE2F-217675B8F155}" destId="{3F3767A2-D29C-1146-A6C7-1184E6DE898F}" srcOrd="0" destOrd="0" presId="urn:microsoft.com/office/officeart/2008/layout/TitlePictureLineup"/>
    <dgm:cxn modelId="{03606E63-38FE-B146-B6F1-3B2039ADC589}" type="presParOf" srcId="{E0DB55C3-092A-D64B-AE2F-217675B8F155}" destId="{FC74D7B5-32D5-E043-BD11-EAC970C1A0EB}" srcOrd="1" destOrd="0" presId="urn:microsoft.com/office/officeart/2008/layout/TitlePictureLineup"/>
    <dgm:cxn modelId="{89147F2B-6EAA-1548-9601-F0F35BE16524}" type="presParOf" srcId="{E0DB55C3-092A-D64B-AE2F-217675B8F155}" destId="{2971ECAE-68FC-6442-8032-637388FB3EFB}" srcOrd="2" destOrd="0" presId="urn:microsoft.com/office/officeart/2008/layout/TitlePictureLineup"/>
    <dgm:cxn modelId="{B488BA78-1C01-D343-B063-050D830825E2}" type="presParOf" srcId="{E0DB55C3-092A-D64B-AE2F-217675B8F155}" destId="{8A88EEB7-62C3-054C-9B97-50629AA3450D}" srcOrd="3" destOrd="0" presId="urn:microsoft.com/office/officeart/2008/layout/TitlePictureLineup"/>
    <dgm:cxn modelId="{C85958DC-66D4-D147-A5F7-98A346BB8280}" type="presParOf" srcId="{F3F01912-7458-394F-8174-88A3EA8F4B42}" destId="{2F9B78FF-B7CE-4C47-92B6-2C4139CAC3B7}" srcOrd="3" destOrd="0" presId="urn:microsoft.com/office/officeart/2008/layout/TitlePictureLineup"/>
    <dgm:cxn modelId="{DA7310DD-AB44-6348-AC8B-849A82606371}" type="presParOf" srcId="{F3F01912-7458-394F-8174-88A3EA8F4B42}" destId="{592F6A59-5C1C-924A-9E5D-869B1F4E25DE}" srcOrd="4" destOrd="0" presId="urn:microsoft.com/office/officeart/2008/layout/TitlePictureLineup"/>
    <dgm:cxn modelId="{70B75BFA-96AC-BF4E-9CFE-386E1F2E90E8}" type="presParOf" srcId="{592F6A59-5C1C-924A-9E5D-869B1F4E25DE}" destId="{EA92CD46-8B2E-FD4C-BD78-FF95D69E2A30}" srcOrd="0" destOrd="0" presId="urn:microsoft.com/office/officeart/2008/layout/TitlePictureLineup"/>
    <dgm:cxn modelId="{C0CB3044-E68E-BF43-8413-09E239CA43DC}" type="presParOf" srcId="{592F6A59-5C1C-924A-9E5D-869B1F4E25DE}" destId="{D186BAA4-6D22-9E4E-BDEC-8EE3F9CA8E65}" srcOrd="1" destOrd="0" presId="urn:microsoft.com/office/officeart/2008/layout/TitlePictureLineup"/>
    <dgm:cxn modelId="{F12AF0FA-E777-FC4D-AC49-598F359EB956}" type="presParOf" srcId="{592F6A59-5C1C-924A-9E5D-869B1F4E25DE}" destId="{4CA2DC6A-CBF3-9F47-A56F-EE0FFDF376E5}" srcOrd="2" destOrd="0" presId="urn:microsoft.com/office/officeart/2008/layout/TitlePictureLineup"/>
    <dgm:cxn modelId="{2820DF18-95B7-6841-88EC-8279C35D4850}" type="presParOf" srcId="{592F6A59-5C1C-924A-9E5D-869B1F4E25DE}" destId="{403107E7-30BE-1147-A0A5-697208DF79F6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1E364C-2C49-E04B-BBCE-88C2B1174EFC}" type="doc">
      <dgm:prSet loTypeId="urn:microsoft.com/office/officeart/2008/layout/TitlePictureLineup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AEA6F7-6BCC-E249-9851-058BC10735E6}">
      <dgm:prSet phldrT="[Text]"/>
      <dgm:spPr/>
      <dgm:t>
        <a:bodyPr/>
        <a:lstStyle/>
        <a:p>
          <a:r>
            <a:rPr lang="en-US" dirty="0"/>
            <a:t>Braided Fabric</a:t>
          </a:r>
          <a:r>
            <a:rPr lang="en-US" baseline="0" dirty="0"/>
            <a:t> Technology</a:t>
          </a:r>
          <a:endParaRPr lang="en-US" dirty="0"/>
        </a:p>
      </dgm:t>
    </dgm:pt>
    <dgm:pt modelId="{25D3BF99-C03F-F54C-B8B1-2F66D2D562C8}" type="parTrans" cxnId="{978EE4B9-CF8B-5A4D-A89B-513239246186}">
      <dgm:prSet/>
      <dgm:spPr/>
      <dgm:t>
        <a:bodyPr/>
        <a:lstStyle/>
        <a:p>
          <a:endParaRPr lang="en-US"/>
        </a:p>
      </dgm:t>
    </dgm:pt>
    <dgm:pt modelId="{68916DC9-F631-0A49-9B75-DF55F973D6DF}" type="sibTrans" cxnId="{978EE4B9-CF8B-5A4D-A89B-513239246186}">
      <dgm:prSet/>
      <dgm:spPr/>
      <dgm:t>
        <a:bodyPr/>
        <a:lstStyle/>
        <a:p>
          <a:endParaRPr lang="en-US"/>
        </a:p>
      </dgm:t>
    </dgm:pt>
    <dgm:pt modelId="{FF4F06E1-86B7-3744-B36C-2A95098076C0}">
      <dgm:prSet phldrT="[Text]"/>
      <dgm:spPr/>
      <dgm:t>
        <a:bodyPr/>
        <a:lstStyle/>
        <a:p>
          <a:r>
            <a:rPr lang="en-US" dirty="0"/>
            <a:t>Braid</a:t>
          </a:r>
          <a:r>
            <a:rPr lang="en-US" baseline="0" dirty="0"/>
            <a:t> </a:t>
          </a:r>
          <a:r>
            <a:rPr lang="en-US" baseline="0" dirty="0" smtClean="0"/>
            <a:t>consists of three </a:t>
          </a:r>
          <a:r>
            <a:rPr lang="en-US" baseline="0" dirty="0"/>
            <a:t>or more yarns </a:t>
          </a:r>
          <a:r>
            <a:rPr lang="en-US" baseline="0" dirty="0" smtClean="0"/>
            <a:t>twisted </a:t>
          </a:r>
          <a:r>
            <a:rPr lang="en-US" baseline="0" dirty="0"/>
            <a:t>around one another. </a:t>
          </a:r>
          <a:endParaRPr lang="en-US" dirty="0"/>
        </a:p>
      </dgm:t>
    </dgm:pt>
    <dgm:pt modelId="{ADCD45C3-2AA4-2C4A-96C0-A74B021A1AF6}" type="parTrans" cxnId="{D9EB1DAD-7092-1943-97FF-A69AA4BC9BB1}">
      <dgm:prSet/>
      <dgm:spPr/>
      <dgm:t>
        <a:bodyPr/>
        <a:lstStyle/>
        <a:p>
          <a:endParaRPr lang="en-US"/>
        </a:p>
      </dgm:t>
    </dgm:pt>
    <dgm:pt modelId="{07F0E9E3-9A8B-D84E-8494-329343649A62}" type="sibTrans" cxnId="{D9EB1DAD-7092-1943-97FF-A69AA4BC9BB1}">
      <dgm:prSet/>
      <dgm:spPr/>
      <dgm:t>
        <a:bodyPr/>
        <a:lstStyle/>
        <a:p>
          <a:endParaRPr lang="en-US"/>
        </a:p>
      </dgm:t>
    </dgm:pt>
    <dgm:pt modelId="{246ACD67-2344-4643-8434-C69FC542C524}">
      <dgm:prSet phldrT="[Text]"/>
      <dgm:spPr/>
      <dgm:t>
        <a:bodyPr/>
        <a:lstStyle/>
        <a:p>
          <a:r>
            <a:rPr lang="en-US" dirty="0"/>
            <a:t>Tufted Fabric</a:t>
          </a:r>
          <a:r>
            <a:rPr lang="en-US" baseline="0" dirty="0"/>
            <a:t> Technology</a:t>
          </a:r>
          <a:endParaRPr lang="en-US" dirty="0"/>
        </a:p>
      </dgm:t>
    </dgm:pt>
    <dgm:pt modelId="{CE94701E-ADE1-1847-A919-B3BE76F502FD}" type="parTrans" cxnId="{722E6436-57BB-9C43-B9BA-1A1E3E5232FE}">
      <dgm:prSet/>
      <dgm:spPr/>
      <dgm:t>
        <a:bodyPr/>
        <a:lstStyle/>
        <a:p>
          <a:endParaRPr lang="en-US"/>
        </a:p>
      </dgm:t>
    </dgm:pt>
    <dgm:pt modelId="{88D41BA3-9B3E-9F4A-8FF5-A3995F423ABC}" type="sibTrans" cxnId="{722E6436-57BB-9C43-B9BA-1A1E3E5232FE}">
      <dgm:prSet/>
      <dgm:spPr/>
      <dgm:t>
        <a:bodyPr/>
        <a:lstStyle/>
        <a:p>
          <a:endParaRPr lang="en-US"/>
        </a:p>
      </dgm:t>
    </dgm:pt>
    <dgm:pt modelId="{D6A89B97-823D-C646-89CC-2CA87A6B5CD8}">
      <dgm:prSet phldrT="[Text]"/>
      <dgm:spPr/>
      <dgm:t>
        <a:bodyPr/>
        <a:lstStyle/>
        <a:p>
          <a:r>
            <a:rPr lang="en-US" dirty="0"/>
            <a:t>Tufted fabric </a:t>
          </a:r>
          <a:r>
            <a:rPr lang="en-US" dirty="0" smtClean="0"/>
            <a:t>has piles of </a:t>
          </a:r>
          <a:r>
            <a:rPr lang="en-US" dirty="0" err="1" smtClean="0"/>
            <a:t>fibres</a:t>
          </a:r>
          <a:r>
            <a:rPr lang="en-US" dirty="0" smtClean="0"/>
            <a:t> / loops of yarns that </a:t>
          </a:r>
          <a:r>
            <a:rPr lang="en-US" dirty="0"/>
            <a:t>stand up from the base </a:t>
          </a:r>
          <a:r>
            <a:rPr lang="en-US" dirty="0" smtClean="0"/>
            <a:t>fabric.  </a:t>
          </a:r>
          <a:r>
            <a:rPr lang="en-US" altLang="zh-TW" dirty="0" smtClean="0"/>
            <a:t>For example </a:t>
          </a:r>
          <a:r>
            <a:rPr lang="en-US" dirty="0" smtClean="0"/>
            <a:t>velvet</a:t>
          </a:r>
          <a:r>
            <a:rPr lang="en-US" dirty="0"/>
            <a:t>, terry </a:t>
          </a:r>
          <a:r>
            <a:rPr lang="en-US" dirty="0" smtClean="0"/>
            <a:t>towel and carpets,</a:t>
          </a:r>
          <a:endParaRPr lang="en-US" dirty="0"/>
        </a:p>
      </dgm:t>
    </dgm:pt>
    <dgm:pt modelId="{BE0B8451-28FE-0F4A-80A0-702B1AC47488}" type="parTrans" cxnId="{E745FEAB-7954-8C4A-81A7-FF0D8F8606D9}">
      <dgm:prSet/>
      <dgm:spPr/>
      <dgm:t>
        <a:bodyPr/>
        <a:lstStyle/>
        <a:p>
          <a:endParaRPr lang="en-US"/>
        </a:p>
      </dgm:t>
    </dgm:pt>
    <dgm:pt modelId="{33258D79-427D-CC4F-8C40-E2F2899EDC26}" type="sibTrans" cxnId="{E745FEAB-7954-8C4A-81A7-FF0D8F8606D9}">
      <dgm:prSet/>
      <dgm:spPr/>
      <dgm:t>
        <a:bodyPr/>
        <a:lstStyle/>
        <a:p>
          <a:endParaRPr lang="en-US"/>
        </a:p>
      </dgm:t>
    </dgm:pt>
    <dgm:pt modelId="{CB4B03D7-7FD0-024B-A366-35B3C0EEF82E}" type="pres">
      <dgm:prSet presAssocID="{B21E364C-2C49-E04B-BBCE-88C2B1174EFC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4AFCDCDC-4115-DD48-A72E-1C4236FADA84}" type="pres">
      <dgm:prSet presAssocID="{90AEA6F7-6BCC-E249-9851-058BC10735E6}" presName="composite" presStyleCnt="0"/>
      <dgm:spPr/>
    </dgm:pt>
    <dgm:pt modelId="{272D5133-E193-7847-B22A-8F2CE735BDC0}" type="pres">
      <dgm:prSet presAssocID="{90AEA6F7-6BCC-E249-9851-058BC10735E6}" presName="Accent" presStyleLbl="alignAcc1" presStyleIdx="0" presStyleCnt="2"/>
      <dgm:spPr/>
    </dgm:pt>
    <dgm:pt modelId="{37280E6D-D085-4B4B-B29F-4213F49CFF65}" type="pres">
      <dgm:prSet presAssocID="{90AEA6F7-6BCC-E249-9851-058BC10735E6}" presName="Image" presStyleLbl="nod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94FC5C3F-919C-0948-B3C3-250561E6D7BF}" type="pres">
      <dgm:prSet presAssocID="{90AEA6F7-6BCC-E249-9851-058BC10735E6}" presName="Child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A61FC-6C85-9B49-A093-3E9F231E84CB}" type="pres">
      <dgm:prSet presAssocID="{90AEA6F7-6BCC-E249-9851-058BC10735E6}" presName="Parent" presStyleLbl="align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57DE7-CAF9-C648-B6D5-361D1F8E144C}" type="pres">
      <dgm:prSet presAssocID="{68916DC9-F631-0A49-9B75-DF55F973D6DF}" presName="sibTrans" presStyleCnt="0"/>
      <dgm:spPr/>
    </dgm:pt>
    <dgm:pt modelId="{466FDAA4-BC78-7046-ADCB-E8E5E5347C30}" type="pres">
      <dgm:prSet presAssocID="{246ACD67-2344-4643-8434-C69FC542C524}" presName="composite" presStyleCnt="0"/>
      <dgm:spPr/>
    </dgm:pt>
    <dgm:pt modelId="{24323D85-9BFE-3A41-A667-7F2257859394}" type="pres">
      <dgm:prSet presAssocID="{246ACD67-2344-4643-8434-C69FC542C524}" presName="Accent" presStyleLbl="alignAcc1" presStyleIdx="1" presStyleCnt="2"/>
      <dgm:spPr/>
    </dgm:pt>
    <dgm:pt modelId="{5E6EF87F-875A-9648-9053-EC303D510D62}" type="pres">
      <dgm:prSet presAssocID="{246ACD67-2344-4643-8434-C69FC542C524}" presName="Image" presStyleLbl="nod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AA8BC84C-23EB-2E49-A039-DAF1A355E471}" type="pres">
      <dgm:prSet presAssocID="{246ACD67-2344-4643-8434-C69FC542C524}" presName="Child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C90BE-6A62-D84F-AEF9-1F1A8CDBE50F}" type="pres">
      <dgm:prSet presAssocID="{246ACD67-2344-4643-8434-C69FC542C524}" presName="Parent" presStyleLbl="alig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A1E16-5E5E-1646-86D8-864F22003473}" type="presOf" srcId="{D6A89B97-823D-C646-89CC-2CA87A6B5CD8}" destId="{AA8BC84C-23EB-2E49-A039-DAF1A355E471}" srcOrd="0" destOrd="0" presId="urn:microsoft.com/office/officeart/2008/layout/TitlePictureLineup"/>
    <dgm:cxn modelId="{2A610BD6-DFCB-3144-89A8-F50E459FCE22}" type="presOf" srcId="{246ACD67-2344-4643-8434-C69FC542C524}" destId="{5FAC90BE-6A62-D84F-AEF9-1F1A8CDBE50F}" srcOrd="0" destOrd="0" presId="urn:microsoft.com/office/officeart/2008/layout/TitlePictureLineup"/>
    <dgm:cxn modelId="{D9EB1DAD-7092-1943-97FF-A69AA4BC9BB1}" srcId="{90AEA6F7-6BCC-E249-9851-058BC10735E6}" destId="{FF4F06E1-86B7-3744-B36C-2A95098076C0}" srcOrd="0" destOrd="0" parTransId="{ADCD45C3-2AA4-2C4A-96C0-A74B021A1AF6}" sibTransId="{07F0E9E3-9A8B-D84E-8494-329343649A62}"/>
    <dgm:cxn modelId="{07735452-A3D9-6D49-BB56-D9AC87F9BBEA}" type="presOf" srcId="{90AEA6F7-6BCC-E249-9851-058BC10735E6}" destId="{12DA61FC-6C85-9B49-A093-3E9F231E84CB}" srcOrd="0" destOrd="0" presId="urn:microsoft.com/office/officeart/2008/layout/TitlePictureLineup"/>
    <dgm:cxn modelId="{49506CA7-2250-1B42-85E6-885350D4C844}" type="presOf" srcId="{B21E364C-2C49-E04B-BBCE-88C2B1174EFC}" destId="{CB4B03D7-7FD0-024B-A366-35B3C0EEF82E}" srcOrd="0" destOrd="0" presId="urn:microsoft.com/office/officeart/2008/layout/TitlePictureLineup"/>
    <dgm:cxn modelId="{978EE4B9-CF8B-5A4D-A89B-513239246186}" srcId="{B21E364C-2C49-E04B-BBCE-88C2B1174EFC}" destId="{90AEA6F7-6BCC-E249-9851-058BC10735E6}" srcOrd="0" destOrd="0" parTransId="{25D3BF99-C03F-F54C-B8B1-2F66D2D562C8}" sibTransId="{68916DC9-F631-0A49-9B75-DF55F973D6DF}"/>
    <dgm:cxn modelId="{4C73B33D-AB19-2A4F-9F19-2D985EF01A94}" type="presOf" srcId="{FF4F06E1-86B7-3744-B36C-2A95098076C0}" destId="{94FC5C3F-919C-0948-B3C3-250561E6D7BF}" srcOrd="0" destOrd="0" presId="urn:microsoft.com/office/officeart/2008/layout/TitlePictureLineup"/>
    <dgm:cxn modelId="{722E6436-57BB-9C43-B9BA-1A1E3E5232FE}" srcId="{B21E364C-2C49-E04B-BBCE-88C2B1174EFC}" destId="{246ACD67-2344-4643-8434-C69FC542C524}" srcOrd="1" destOrd="0" parTransId="{CE94701E-ADE1-1847-A919-B3BE76F502FD}" sibTransId="{88D41BA3-9B3E-9F4A-8FF5-A3995F423ABC}"/>
    <dgm:cxn modelId="{E745FEAB-7954-8C4A-81A7-FF0D8F8606D9}" srcId="{246ACD67-2344-4643-8434-C69FC542C524}" destId="{D6A89B97-823D-C646-89CC-2CA87A6B5CD8}" srcOrd="0" destOrd="0" parTransId="{BE0B8451-28FE-0F4A-80A0-702B1AC47488}" sibTransId="{33258D79-427D-CC4F-8C40-E2F2899EDC26}"/>
    <dgm:cxn modelId="{31ED543F-7077-404B-A9C2-6735BBB46084}" type="presParOf" srcId="{CB4B03D7-7FD0-024B-A366-35B3C0EEF82E}" destId="{4AFCDCDC-4115-DD48-A72E-1C4236FADA84}" srcOrd="0" destOrd="0" presId="urn:microsoft.com/office/officeart/2008/layout/TitlePictureLineup"/>
    <dgm:cxn modelId="{B2764D95-2C0E-BF44-B08E-10868210028B}" type="presParOf" srcId="{4AFCDCDC-4115-DD48-A72E-1C4236FADA84}" destId="{272D5133-E193-7847-B22A-8F2CE735BDC0}" srcOrd="0" destOrd="0" presId="urn:microsoft.com/office/officeart/2008/layout/TitlePictureLineup"/>
    <dgm:cxn modelId="{8CABB92D-219D-384F-A355-A7C12CFD4432}" type="presParOf" srcId="{4AFCDCDC-4115-DD48-A72E-1C4236FADA84}" destId="{37280E6D-D085-4B4B-B29F-4213F49CFF65}" srcOrd="1" destOrd="0" presId="urn:microsoft.com/office/officeart/2008/layout/TitlePictureLineup"/>
    <dgm:cxn modelId="{37BBE9F8-6658-654A-BF9F-A1D3C2851B69}" type="presParOf" srcId="{4AFCDCDC-4115-DD48-A72E-1C4236FADA84}" destId="{94FC5C3F-919C-0948-B3C3-250561E6D7BF}" srcOrd="2" destOrd="0" presId="urn:microsoft.com/office/officeart/2008/layout/TitlePictureLineup"/>
    <dgm:cxn modelId="{D0199216-AA25-194C-B5AC-9CDF7D9E44A7}" type="presParOf" srcId="{4AFCDCDC-4115-DD48-A72E-1C4236FADA84}" destId="{12DA61FC-6C85-9B49-A093-3E9F231E84CB}" srcOrd="3" destOrd="0" presId="urn:microsoft.com/office/officeart/2008/layout/TitlePictureLineup"/>
    <dgm:cxn modelId="{F6B46F05-C7C8-B641-9803-D844EDDE3F3A}" type="presParOf" srcId="{CB4B03D7-7FD0-024B-A366-35B3C0EEF82E}" destId="{49E57DE7-CAF9-C648-B6D5-361D1F8E144C}" srcOrd="1" destOrd="0" presId="urn:microsoft.com/office/officeart/2008/layout/TitlePictureLineup"/>
    <dgm:cxn modelId="{139274D4-DCD2-B84E-BCE3-49C4466DC5AE}" type="presParOf" srcId="{CB4B03D7-7FD0-024B-A366-35B3C0EEF82E}" destId="{466FDAA4-BC78-7046-ADCB-E8E5E5347C30}" srcOrd="2" destOrd="0" presId="urn:microsoft.com/office/officeart/2008/layout/TitlePictureLineup"/>
    <dgm:cxn modelId="{C6D02B48-0990-954C-8C74-DAEF6801947B}" type="presParOf" srcId="{466FDAA4-BC78-7046-ADCB-E8E5E5347C30}" destId="{24323D85-9BFE-3A41-A667-7F2257859394}" srcOrd="0" destOrd="0" presId="urn:microsoft.com/office/officeart/2008/layout/TitlePictureLineup"/>
    <dgm:cxn modelId="{7BE33F04-13F9-704A-87FD-0D66E0C87D3D}" type="presParOf" srcId="{466FDAA4-BC78-7046-ADCB-E8E5E5347C30}" destId="{5E6EF87F-875A-9648-9053-EC303D510D62}" srcOrd="1" destOrd="0" presId="urn:microsoft.com/office/officeart/2008/layout/TitlePictureLineup"/>
    <dgm:cxn modelId="{20ABEAAA-7F09-C84A-A90F-A4D331F170B9}" type="presParOf" srcId="{466FDAA4-BC78-7046-ADCB-E8E5E5347C30}" destId="{AA8BC84C-23EB-2E49-A039-DAF1A355E471}" srcOrd="2" destOrd="0" presId="urn:microsoft.com/office/officeart/2008/layout/TitlePictureLineup"/>
    <dgm:cxn modelId="{14A7678F-0C38-9A4E-B66B-B01D77905C39}" type="presParOf" srcId="{466FDAA4-BC78-7046-ADCB-E8E5E5347C30}" destId="{5FAC90BE-6A62-D84F-AEF9-1F1A8CDBE50F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71F9C-9B33-164F-8B19-5014E7344C2E}">
      <dsp:nvSpPr>
        <dsp:cNvPr id="0" name=""/>
        <dsp:cNvSpPr/>
      </dsp:nvSpPr>
      <dsp:spPr>
        <a:xfrm>
          <a:off x="794" y="855182"/>
          <a:ext cx="0" cy="4187317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8AB7F-DCD7-E448-96FD-4FDECEC59783}">
      <dsp:nvSpPr>
        <dsp:cNvPr id="0" name=""/>
        <dsp:cNvSpPr/>
      </dsp:nvSpPr>
      <dsp:spPr>
        <a:xfrm>
          <a:off x="117109" y="994759"/>
          <a:ext cx="2202296" cy="188429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40258-4F0F-C24D-ACB4-79FC64EE2F2B}">
      <dsp:nvSpPr>
        <dsp:cNvPr id="0" name=""/>
        <dsp:cNvSpPr/>
      </dsp:nvSpPr>
      <dsp:spPr>
        <a:xfrm>
          <a:off x="117109" y="2879052"/>
          <a:ext cx="2202296" cy="2163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The technology used</a:t>
          </a:r>
          <a:r>
            <a:rPr lang="en-US" sz="1800" kern="1200" baseline="0" dirty="0"/>
            <a:t> to form the fabric by interlacing two or more </a:t>
          </a:r>
          <a:r>
            <a:rPr lang="en-US" sz="1800" kern="1200" baseline="0" dirty="0" smtClean="0"/>
            <a:t>sets </a:t>
          </a:r>
          <a:r>
            <a:rPr lang="en-US" sz="1800" kern="1200" baseline="0" dirty="0"/>
            <a:t>of yarns at the right angles to each others.</a:t>
          </a:r>
          <a:endParaRPr lang="en-US" sz="1800" kern="1200" dirty="0"/>
        </a:p>
      </dsp:txBody>
      <dsp:txXfrm>
        <a:off x="117109" y="2879052"/>
        <a:ext cx="2202296" cy="2163447"/>
      </dsp:txXfrm>
    </dsp:sp>
    <dsp:sp modelId="{E3022B7A-1754-6242-8A50-78BB802FE5ED}">
      <dsp:nvSpPr>
        <dsp:cNvPr id="0" name=""/>
        <dsp:cNvSpPr/>
      </dsp:nvSpPr>
      <dsp:spPr>
        <a:xfrm>
          <a:off x="794" y="389925"/>
          <a:ext cx="2326287" cy="465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Woven Fabric</a:t>
          </a:r>
          <a:r>
            <a:rPr lang="en-US" sz="1500" kern="1200" baseline="0" dirty="0"/>
            <a:t> Technology</a:t>
          </a:r>
          <a:endParaRPr lang="en-US" sz="1500" kern="1200" dirty="0"/>
        </a:p>
      </dsp:txBody>
      <dsp:txXfrm>
        <a:off x="794" y="389925"/>
        <a:ext cx="2326287" cy="465257"/>
      </dsp:txXfrm>
    </dsp:sp>
    <dsp:sp modelId="{3F3767A2-D29C-1146-A6C7-1184E6DE898F}">
      <dsp:nvSpPr>
        <dsp:cNvPr id="0" name=""/>
        <dsp:cNvSpPr/>
      </dsp:nvSpPr>
      <dsp:spPr>
        <a:xfrm>
          <a:off x="2653999" y="855182"/>
          <a:ext cx="0" cy="4187317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4D7B5-32D5-E043-BD11-EAC970C1A0EB}">
      <dsp:nvSpPr>
        <dsp:cNvPr id="0" name=""/>
        <dsp:cNvSpPr/>
      </dsp:nvSpPr>
      <dsp:spPr>
        <a:xfrm>
          <a:off x="2770314" y="994759"/>
          <a:ext cx="2202296" cy="1884292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71ECAE-68FC-6442-8032-637388FB3EFB}">
      <dsp:nvSpPr>
        <dsp:cNvPr id="0" name=""/>
        <dsp:cNvSpPr/>
      </dsp:nvSpPr>
      <dsp:spPr>
        <a:xfrm>
          <a:off x="2770314" y="2879052"/>
          <a:ext cx="2202296" cy="2163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The technology used to form the fabric</a:t>
          </a:r>
          <a:r>
            <a:rPr lang="en-US" sz="1800" kern="1200" baseline="0" dirty="0"/>
            <a:t> by intermeshing the yarn into loops. </a:t>
          </a:r>
          <a:endParaRPr lang="en-US" sz="1800" kern="1200" dirty="0"/>
        </a:p>
      </dsp:txBody>
      <dsp:txXfrm>
        <a:off x="2770314" y="2879052"/>
        <a:ext cx="2202296" cy="2163447"/>
      </dsp:txXfrm>
    </dsp:sp>
    <dsp:sp modelId="{8A88EEB7-62C3-054C-9B97-50629AA3450D}">
      <dsp:nvSpPr>
        <dsp:cNvPr id="0" name=""/>
        <dsp:cNvSpPr/>
      </dsp:nvSpPr>
      <dsp:spPr>
        <a:xfrm>
          <a:off x="2653999" y="389925"/>
          <a:ext cx="2326287" cy="465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Knitted</a:t>
          </a:r>
          <a:r>
            <a:rPr lang="en-US" sz="1500" kern="1200" baseline="0" dirty="0"/>
            <a:t> </a:t>
          </a:r>
          <a:r>
            <a:rPr lang="en-US" sz="1500" kern="1200" dirty="0"/>
            <a:t>Fabric</a:t>
          </a:r>
          <a:r>
            <a:rPr lang="en-US" sz="1500" kern="1200" baseline="0" dirty="0"/>
            <a:t> Technology</a:t>
          </a:r>
          <a:endParaRPr lang="en-US" sz="1500" kern="1200" dirty="0"/>
        </a:p>
      </dsp:txBody>
      <dsp:txXfrm>
        <a:off x="2653999" y="389925"/>
        <a:ext cx="2326287" cy="465257"/>
      </dsp:txXfrm>
    </dsp:sp>
    <dsp:sp modelId="{EA92CD46-8B2E-FD4C-BD78-FF95D69E2A30}">
      <dsp:nvSpPr>
        <dsp:cNvPr id="0" name=""/>
        <dsp:cNvSpPr/>
      </dsp:nvSpPr>
      <dsp:spPr>
        <a:xfrm>
          <a:off x="5307204" y="855182"/>
          <a:ext cx="0" cy="4187317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6BAA4-6D22-9E4E-BDEC-8EE3F9CA8E65}">
      <dsp:nvSpPr>
        <dsp:cNvPr id="0" name=""/>
        <dsp:cNvSpPr/>
      </dsp:nvSpPr>
      <dsp:spPr>
        <a:xfrm>
          <a:off x="5423519" y="994759"/>
          <a:ext cx="2202296" cy="1884292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A2DC6A-CBF3-9F47-A56F-EE0FFDF376E5}">
      <dsp:nvSpPr>
        <dsp:cNvPr id="0" name=""/>
        <dsp:cNvSpPr/>
      </dsp:nvSpPr>
      <dsp:spPr>
        <a:xfrm>
          <a:off x="5423519" y="2879052"/>
          <a:ext cx="2202296" cy="2163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The technology used</a:t>
          </a:r>
          <a:r>
            <a:rPr lang="en-US" sz="1800" kern="1200" baseline="0" dirty="0"/>
            <a:t> to form the fabrics by </a:t>
          </a:r>
          <a:r>
            <a:rPr lang="en-US" sz="1800" kern="1200" baseline="0" dirty="0" err="1" smtClean="0"/>
            <a:t>fibre</a:t>
          </a:r>
          <a:r>
            <a:rPr lang="en-US" sz="1800" kern="1200" baseline="0" dirty="0" smtClean="0"/>
            <a:t> </a:t>
          </a:r>
          <a:r>
            <a:rPr lang="en-US" sz="1800" kern="1200" baseline="0" dirty="0"/>
            <a:t>or filament webs.</a:t>
          </a:r>
          <a:endParaRPr lang="en-US" sz="1800" kern="1200" dirty="0"/>
        </a:p>
      </dsp:txBody>
      <dsp:txXfrm>
        <a:off x="5423519" y="2879052"/>
        <a:ext cx="2202296" cy="2163447"/>
      </dsp:txXfrm>
    </dsp:sp>
    <dsp:sp modelId="{403107E7-30BE-1147-A0A5-697208DF79F6}">
      <dsp:nvSpPr>
        <dsp:cNvPr id="0" name=""/>
        <dsp:cNvSpPr/>
      </dsp:nvSpPr>
      <dsp:spPr>
        <a:xfrm>
          <a:off x="5307204" y="389925"/>
          <a:ext cx="2326287" cy="465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Non-woven Fabric</a:t>
          </a:r>
          <a:r>
            <a:rPr lang="en-US" sz="1500" kern="1200" baseline="0" dirty="0"/>
            <a:t> Technology</a:t>
          </a:r>
          <a:endParaRPr lang="en-US" sz="1500" kern="1200" dirty="0"/>
        </a:p>
      </dsp:txBody>
      <dsp:txXfrm>
        <a:off x="5307204" y="389925"/>
        <a:ext cx="2326287" cy="465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D5133-E193-7847-B22A-8F2CE735BDC0}">
      <dsp:nvSpPr>
        <dsp:cNvPr id="0" name=""/>
        <dsp:cNvSpPr/>
      </dsp:nvSpPr>
      <dsp:spPr>
        <a:xfrm>
          <a:off x="1749417" y="505432"/>
          <a:ext cx="0" cy="4548888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80E6D-D085-4B4B-B29F-4213F49CFF65}">
      <dsp:nvSpPr>
        <dsp:cNvPr id="0" name=""/>
        <dsp:cNvSpPr/>
      </dsp:nvSpPr>
      <dsp:spPr>
        <a:xfrm>
          <a:off x="1875775" y="657061"/>
          <a:ext cx="2392462" cy="2047000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FC5C3F-919C-0948-B3C3-250561E6D7BF}">
      <dsp:nvSpPr>
        <dsp:cNvPr id="0" name=""/>
        <dsp:cNvSpPr/>
      </dsp:nvSpPr>
      <dsp:spPr>
        <a:xfrm>
          <a:off x="1875775" y="2704061"/>
          <a:ext cx="2392462" cy="235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Braid</a:t>
          </a:r>
          <a:r>
            <a:rPr lang="en-US" sz="2100" kern="1200" baseline="0" dirty="0"/>
            <a:t> </a:t>
          </a:r>
          <a:r>
            <a:rPr lang="en-US" sz="2100" kern="1200" baseline="0" dirty="0" smtClean="0"/>
            <a:t>consists of three </a:t>
          </a:r>
          <a:r>
            <a:rPr lang="en-US" sz="2100" kern="1200" baseline="0" dirty="0"/>
            <a:t>or more yarns </a:t>
          </a:r>
          <a:r>
            <a:rPr lang="en-US" sz="2100" kern="1200" baseline="0" dirty="0" smtClean="0"/>
            <a:t>twisted </a:t>
          </a:r>
          <a:r>
            <a:rPr lang="en-US" sz="2100" kern="1200" baseline="0" dirty="0"/>
            <a:t>around one another. </a:t>
          </a:r>
          <a:endParaRPr lang="en-US" sz="2100" kern="1200" dirty="0"/>
        </a:p>
      </dsp:txBody>
      <dsp:txXfrm>
        <a:off x="1875775" y="2704061"/>
        <a:ext cx="2392462" cy="2350259"/>
      </dsp:txXfrm>
    </dsp:sp>
    <dsp:sp modelId="{12DA61FC-6C85-9B49-A093-3E9F231E84CB}">
      <dsp:nvSpPr>
        <dsp:cNvPr id="0" name=""/>
        <dsp:cNvSpPr/>
      </dsp:nvSpPr>
      <dsp:spPr>
        <a:xfrm>
          <a:off x="1749417" y="0"/>
          <a:ext cx="2527160" cy="5054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Braided Fabric</a:t>
          </a:r>
          <a:r>
            <a:rPr lang="en-US" sz="1700" kern="1200" baseline="0" dirty="0"/>
            <a:t> Technology</a:t>
          </a:r>
          <a:endParaRPr lang="en-US" sz="1700" kern="1200" dirty="0"/>
        </a:p>
      </dsp:txBody>
      <dsp:txXfrm>
        <a:off x="1749417" y="0"/>
        <a:ext cx="2527160" cy="505432"/>
      </dsp:txXfrm>
    </dsp:sp>
    <dsp:sp modelId="{24323D85-9BFE-3A41-A667-7F2257859394}">
      <dsp:nvSpPr>
        <dsp:cNvPr id="0" name=""/>
        <dsp:cNvSpPr/>
      </dsp:nvSpPr>
      <dsp:spPr>
        <a:xfrm>
          <a:off x="4726744" y="505432"/>
          <a:ext cx="0" cy="4548888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EF87F-875A-9648-9053-EC303D510D62}">
      <dsp:nvSpPr>
        <dsp:cNvPr id="0" name=""/>
        <dsp:cNvSpPr/>
      </dsp:nvSpPr>
      <dsp:spPr>
        <a:xfrm>
          <a:off x="4853102" y="657061"/>
          <a:ext cx="2392462" cy="2047000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8BC84C-23EB-2E49-A039-DAF1A355E471}">
      <dsp:nvSpPr>
        <dsp:cNvPr id="0" name=""/>
        <dsp:cNvSpPr/>
      </dsp:nvSpPr>
      <dsp:spPr>
        <a:xfrm>
          <a:off x="4853102" y="2704061"/>
          <a:ext cx="2392462" cy="235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Tufted fabric </a:t>
          </a:r>
          <a:r>
            <a:rPr lang="en-US" sz="2100" kern="1200" dirty="0" smtClean="0"/>
            <a:t>has piles of </a:t>
          </a:r>
          <a:r>
            <a:rPr lang="en-US" sz="2100" kern="1200" dirty="0" err="1" smtClean="0"/>
            <a:t>fibres</a:t>
          </a:r>
          <a:r>
            <a:rPr lang="en-US" sz="2100" kern="1200" dirty="0" smtClean="0"/>
            <a:t> / loops of yarns that </a:t>
          </a:r>
          <a:r>
            <a:rPr lang="en-US" sz="2100" kern="1200" dirty="0"/>
            <a:t>stand up from the base </a:t>
          </a:r>
          <a:r>
            <a:rPr lang="en-US" sz="2100" kern="1200" dirty="0" smtClean="0"/>
            <a:t>fabric.  </a:t>
          </a:r>
          <a:r>
            <a:rPr lang="en-US" altLang="zh-TW" sz="2100" kern="1200" dirty="0" smtClean="0"/>
            <a:t>For example </a:t>
          </a:r>
          <a:r>
            <a:rPr lang="en-US" sz="2100" kern="1200" dirty="0" smtClean="0"/>
            <a:t>velvet</a:t>
          </a:r>
          <a:r>
            <a:rPr lang="en-US" sz="2100" kern="1200" dirty="0"/>
            <a:t>, terry </a:t>
          </a:r>
          <a:r>
            <a:rPr lang="en-US" sz="2100" kern="1200" dirty="0" smtClean="0"/>
            <a:t>towel and carpets,</a:t>
          </a:r>
          <a:endParaRPr lang="en-US" sz="2100" kern="1200" dirty="0"/>
        </a:p>
      </dsp:txBody>
      <dsp:txXfrm>
        <a:off x="4853102" y="2704061"/>
        <a:ext cx="2392462" cy="2350259"/>
      </dsp:txXfrm>
    </dsp:sp>
    <dsp:sp modelId="{5FAC90BE-6A62-D84F-AEF9-1F1A8CDBE50F}">
      <dsp:nvSpPr>
        <dsp:cNvPr id="0" name=""/>
        <dsp:cNvSpPr/>
      </dsp:nvSpPr>
      <dsp:spPr>
        <a:xfrm>
          <a:off x="4726744" y="0"/>
          <a:ext cx="2527160" cy="5054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Tufted Fabric</a:t>
          </a:r>
          <a:r>
            <a:rPr lang="en-US" sz="1700" kern="1200" baseline="0" dirty="0"/>
            <a:t> Technology</a:t>
          </a:r>
          <a:endParaRPr lang="en-US" sz="1700" kern="1200" dirty="0"/>
        </a:p>
      </dsp:txBody>
      <dsp:txXfrm>
        <a:off x="4726744" y="0"/>
        <a:ext cx="2527160" cy="505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/>
              <a:t>Technology &amp; living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HK" dirty="0"/>
              <a:t>Textile Technology</a:t>
            </a:r>
          </a:p>
          <a:p>
            <a:r>
              <a:rPr lang="en-US" altLang="zh-HK" dirty="0"/>
              <a:t>S3.2.1 Advanced Fabric Construction</a:t>
            </a:r>
          </a:p>
        </p:txBody>
      </p:sp>
    </p:spTree>
    <p:extLst>
      <p:ext uri="{BB962C8B-B14F-4D97-AF65-F5344CB8AC3E}">
        <p14:creationId xmlns:p14="http://schemas.microsoft.com/office/powerpoint/2010/main" val="628989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Properties of Melt Blown </a:t>
            </a:r>
            <a:r>
              <a:rPr lang="en-US" sz="4000" dirty="0" smtClean="0"/>
              <a:t>Web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</a:t>
            </a:r>
            <a:r>
              <a:rPr lang="en-US" dirty="0" err="1" smtClean="0"/>
              <a:t>fibre</a:t>
            </a:r>
            <a:r>
              <a:rPr lang="en-US" dirty="0" smtClean="0"/>
              <a:t> </a:t>
            </a:r>
            <a:r>
              <a:rPr lang="en-US" dirty="0"/>
              <a:t>orientation</a:t>
            </a:r>
          </a:p>
          <a:p>
            <a:r>
              <a:rPr lang="en-US" dirty="0"/>
              <a:t>Lower to moderate web strength</a:t>
            </a:r>
          </a:p>
          <a:p>
            <a:r>
              <a:rPr lang="en-US" dirty="0"/>
              <a:t>Good insulation and filtration</a:t>
            </a:r>
          </a:p>
          <a:p>
            <a:r>
              <a:rPr lang="en-US" dirty="0"/>
              <a:t>Smooth surface texture</a:t>
            </a:r>
          </a:p>
          <a:p>
            <a:r>
              <a:rPr lang="en-US" dirty="0"/>
              <a:t>Most </a:t>
            </a:r>
            <a:r>
              <a:rPr lang="en-US" dirty="0" smtClean="0"/>
              <a:t>melt blown </a:t>
            </a:r>
            <a:r>
              <a:rPr lang="en-US" dirty="0"/>
              <a:t>webs are layered or shingled in structure, the numbers of </a:t>
            </a:r>
            <a:r>
              <a:rPr lang="en-US" dirty="0" smtClean="0"/>
              <a:t>layers is based on the required weight of the fabric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4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 Application of Melt Blown </a:t>
            </a:r>
            <a:r>
              <a:rPr lang="en-US" sz="4000" dirty="0" smtClean="0"/>
              <a:t>Web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111" y="2323405"/>
            <a:ext cx="7633742" cy="359359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M</a:t>
            </a:r>
            <a:r>
              <a:rPr lang="en-US" dirty="0" smtClean="0"/>
              <a:t>elt-blown is </a:t>
            </a:r>
            <a:r>
              <a:rPr lang="en-US" dirty="0"/>
              <a:t>unique </a:t>
            </a:r>
            <a:r>
              <a:rPr lang="en-US" dirty="0" smtClean="0"/>
              <a:t>production method for very fine </a:t>
            </a:r>
            <a:r>
              <a:rPr lang="en-US" dirty="0" err="1" smtClean="0"/>
              <a:t>fibre</a:t>
            </a:r>
            <a:endParaRPr lang="en-US" dirty="0"/>
          </a:p>
          <a:p>
            <a:r>
              <a:rPr lang="en-US" dirty="0"/>
              <a:t>Melt-blown system can </a:t>
            </a:r>
            <a:r>
              <a:rPr lang="en-US" dirty="0" smtClean="0"/>
              <a:t>be applied to </a:t>
            </a:r>
            <a:r>
              <a:rPr lang="en-US" dirty="0"/>
              <a:t>micro-denier </a:t>
            </a:r>
            <a:r>
              <a:rPr lang="en-US" dirty="0" err="1" smtClean="0"/>
              <a:t>fibre</a:t>
            </a:r>
            <a:endParaRPr lang="en-US" dirty="0"/>
          </a:p>
          <a:p>
            <a:r>
              <a:rPr lang="en-US" dirty="0"/>
              <a:t>Filtration media, e.g. cartridge filters, clean room filters </a:t>
            </a:r>
          </a:p>
          <a:p>
            <a:r>
              <a:rPr lang="en-US" dirty="0"/>
              <a:t>Medical </a:t>
            </a:r>
          </a:p>
          <a:p>
            <a:r>
              <a:rPr lang="en-US" dirty="0"/>
              <a:t>Sanitary, e.g. diaper top sheet</a:t>
            </a:r>
          </a:p>
          <a:p>
            <a:r>
              <a:rPr lang="en-US" dirty="0"/>
              <a:t>Oil adsorbents, e.g. </a:t>
            </a:r>
            <a:r>
              <a:rPr lang="en-US" altLang="zh-TW" dirty="0" smtClean="0"/>
              <a:t>sorbents </a:t>
            </a:r>
            <a:r>
              <a:rPr lang="en-US" dirty="0" smtClean="0"/>
              <a:t>to </a:t>
            </a:r>
            <a:r>
              <a:rPr lang="en-US" dirty="0"/>
              <a:t>pick up oil from surface of water </a:t>
            </a:r>
          </a:p>
          <a:p>
            <a:r>
              <a:rPr lang="en-US" dirty="0"/>
              <a:t>Apparel, e.g. thermal insulation, substrate for synthetic leather</a:t>
            </a:r>
          </a:p>
        </p:txBody>
      </p:sp>
    </p:spTree>
    <p:extLst>
      <p:ext uri="{BB962C8B-B14F-4D97-AF65-F5344CB8AC3E}">
        <p14:creationId xmlns:p14="http://schemas.microsoft.com/office/powerpoint/2010/main" val="11547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Fabric </a:t>
            </a:r>
            <a:r>
              <a:rPr lang="en-US" sz="4000" dirty="0" smtClean="0"/>
              <a:t>Forming Technologies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08081"/>
              </p:ext>
            </p:extLst>
          </p:nvPr>
        </p:nvGraphicFramePr>
        <p:xfrm>
          <a:off x="2462214" y="1128714"/>
          <a:ext cx="7634287" cy="543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805" y="6422639"/>
            <a:ext cx="3103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Photo(s</a:t>
            </a:r>
            <a:r>
              <a:rPr lang="en-US" sz="1200" i="1" dirty="0"/>
              <a:t>) is/are owned and provided by HKDI.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88467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Fabric </a:t>
            </a:r>
            <a:r>
              <a:rPr lang="en-US" sz="4000" dirty="0" smtClean="0"/>
              <a:t>Forming Technologies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403442"/>
              </p:ext>
            </p:extLst>
          </p:nvPr>
        </p:nvGraphicFramePr>
        <p:xfrm>
          <a:off x="1845548" y="1497204"/>
          <a:ext cx="9003323" cy="5054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6"/>
          <p:cNvSpPr txBox="1"/>
          <p:nvPr/>
        </p:nvSpPr>
        <p:spPr>
          <a:xfrm>
            <a:off x="8831731" y="6413025"/>
            <a:ext cx="3103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Photo(s</a:t>
            </a:r>
            <a:r>
              <a:rPr lang="en-US" sz="1200" i="1" dirty="0"/>
              <a:t>) is/are owned and provided by HKDI.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1755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702" y="111642"/>
            <a:ext cx="9601200" cy="14859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Comparison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023792"/>
              </p:ext>
            </p:extLst>
          </p:nvPr>
        </p:nvGraphicFramePr>
        <p:xfrm>
          <a:off x="2430316" y="1597542"/>
          <a:ext cx="7634288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Fabric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General Structural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 Applications</a:t>
                      </a:r>
                      <a:r>
                        <a:rPr lang="en-US" baseline="0" dirty="0"/>
                        <a:t> for Apparel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dimensional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smtClean="0"/>
                        <a:t>stability</a:t>
                      </a:r>
                      <a:endParaRPr lang="en-US" baseline="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Outwear,</a:t>
                      </a:r>
                      <a:r>
                        <a:rPr lang="en-US" baseline="0" dirty="0"/>
                        <a:t> suits, shirt, jeans,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Knitted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  <a:r>
                        <a:rPr lang="en-US" baseline="0" dirty="0"/>
                        <a:t> extensibility and </a:t>
                      </a:r>
                      <a:r>
                        <a:rPr lang="en-US" baseline="0" dirty="0" smtClean="0"/>
                        <a:t>elasticity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Underwear,</a:t>
                      </a:r>
                      <a:r>
                        <a:rPr lang="en-US" baseline="0" dirty="0"/>
                        <a:t> intimate wear, sportswear, casual wear, etc.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Higher than woven fabric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Non-woven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mechanical properties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Liners, paddings,</a:t>
                      </a:r>
                      <a:r>
                        <a:rPr lang="en-US" baseline="0" dirty="0"/>
                        <a:t> disposal clothing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32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Non-woven </a:t>
            </a:r>
            <a:r>
              <a:rPr lang="mr-IN" sz="4000" dirty="0"/>
              <a:t>–</a:t>
            </a:r>
            <a:r>
              <a:rPr lang="en-US" sz="4000" dirty="0"/>
              <a:t> </a:t>
            </a:r>
            <a:r>
              <a:rPr lang="en-US" sz="4000" dirty="0" smtClean="0"/>
              <a:t>Web Forming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68745"/>
            <a:ext cx="7633742" cy="4663742"/>
          </a:xfrm>
        </p:spPr>
        <p:txBody>
          <a:bodyPr/>
          <a:lstStyle/>
          <a:p>
            <a:r>
              <a:rPr lang="en-US" altLang="zh-TW" dirty="0"/>
              <a:t>All</a:t>
            </a:r>
            <a:r>
              <a:rPr lang="zh-TW" altLang="en-US" dirty="0"/>
              <a:t> </a:t>
            </a:r>
            <a:r>
              <a:rPr lang="en-US" altLang="zh-TW" dirty="0"/>
              <a:t>nonwoven</a:t>
            </a:r>
            <a:r>
              <a:rPr lang="zh-TW" altLang="en-US" dirty="0"/>
              <a:t> </a:t>
            </a:r>
            <a:r>
              <a:rPr lang="en-US" altLang="zh-TW" dirty="0"/>
              <a:t>fabrics</a:t>
            </a:r>
            <a:r>
              <a:rPr lang="zh-TW" altLang="en-US" dirty="0"/>
              <a:t> </a:t>
            </a:r>
            <a:r>
              <a:rPr lang="en-US" altLang="zh-TW" dirty="0"/>
              <a:t>are</a:t>
            </a:r>
            <a:r>
              <a:rPr lang="zh-TW" altLang="en-US" dirty="0"/>
              <a:t> </a:t>
            </a:r>
            <a:r>
              <a:rPr lang="en-US" altLang="zh-TW" dirty="0"/>
              <a:t>based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fibrous</a:t>
            </a:r>
            <a:r>
              <a:rPr lang="zh-TW" altLang="en-US" dirty="0"/>
              <a:t> </a:t>
            </a:r>
            <a:r>
              <a:rPr lang="en-US" altLang="zh-TW" dirty="0" smtClean="0"/>
              <a:t>web.</a:t>
            </a:r>
            <a:endParaRPr lang="en-US" altLang="zh-TW" dirty="0"/>
          </a:p>
          <a:p>
            <a:r>
              <a:rPr lang="en-US" altLang="zh-TW" dirty="0"/>
              <a:t>Characteristics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web</a:t>
            </a:r>
            <a:r>
              <a:rPr lang="zh-TW" altLang="en-US" dirty="0"/>
              <a:t> </a:t>
            </a:r>
            <a:r>
              <a:rPr lang="en-US" altLang="zh-TW" dirty="0"/>
              <a:t>determine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physical</a:t>
            </a:r>
            <a:r>
              <a:rPr lang="zh-TW" altLang="en-US" dirty="0"/>
              <a:t> </a:t>
            </a:r>
            <a:r>
              <a:rPr lang="en-US" altLang="zh-TW" dirty="0"/>
              <a:t>properties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final</a:t>
            </a:r>
            <a:r>
              <a:rPr lang="zh-TW" altLang="en-US" dirty="0"/>
              <a:t> </a:t>
            </a:r>
            <a:r>
              <a:rPr lang="en-US" altLang="zh-TW" dirty="0"/>
              <a:t>product.</a:t>
            </a:r>
          </a:p>
          <a:p>
            <a:r>
              <a:rPr lang="en-US" altLang="zh-TW" dirty="0"/>
              <a:t>These</a:t>
            </a:r>
            <a:r>
              <a:rPr lang="zh-TW" altLang="en-US" dirty="0"/>
              <a:t> </a:t>
            </a:r>
            <a:r>
              <a:rPr lang="en-US" altLang="zh-TW" dirty="0"/>
              <a:t>characteristics</a:t>
            </a:r>
            <a:r>
              <a:rPr lang="zh-TW" altLang="en-US" dirty="0"/>
              <a:t> </a:t>
            </a:r>
            <a:r>
              <a:rPr lang="en-US" altLang="zh-TW" dirty="0"/>
              <a:t>depend</a:t>
            </a:r>
            <a:r>
              <a:rPr lang="zh-TW" altLang="en-US" dirty="0"/>
              <a:t> </a:t>
            </a:r>
            <a:r>
              <a:rPr lang="en-US" altLang="zh-TW" dirty="0" smtClean="0"/>
              <a:t>on</a:t>
            </a:r>
            <a:r>
              <a:rPr lang="zh-TW" altLang="en-US" dirty="0" smtClean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methods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web</a:t>
            </a:r>
            <a:r>
              <a:rPr lang="zh-TW" altLang="en-US" dirty="0"/>
              <a:t> </a:t>
            </a:r>
            <a:r>
              <a:rPr lang="en-US" altLang="zh-TW" dirty="0"/>
              <a:t>formation</a:t>
            </a:r>
            <a:r>
              <a:rPr lang="en-US" altLang="zh-TW" dirty="0" smtClean="0"/>
              <a:t>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8367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1" b="16560"/>
          <a:stretch/>
        </p:blipFill>
        <p:spPr>
          <a:xfrm>
            <a:off x="2898511" y="0"/>
            <a:ext cx="6330023" cy="6858000"/>
          </a:xfrm>
          <a:prstGeom prst="rect">
            <a:avLst/>
          </a:prstGeom>
        </p:spPr>
      </p:pic>
      <p:sp>
        <p:nvSpPr>
          <p:cNvPr id="8" name="TextBox 6"/>
          <p:cNvSpPr txBox="1"/>
          <p:nvPr/>
        </p:nvSpPr>
        <p:spPr>
          <a:xfrm>
            <a:off x="9323907" y="6596390"/>
            <a:ext cx="28680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Photo(s</a:t>
            </a:r>
            <a:r>
              <a:rPr lang="en-US" sz="1100" i="1" dirty="0"/>
              <a:t>) is/are owned and provided by HKDI.</a:t>
            </a:r>
            <a:endParaRPr lang="en-US" sz="1100" dirty="0"/>
          </a:p>
        </p:txBody>
      </p:sp>
      <p:grpSp>
        <p:nvGrpSpPr>
          <p:cNvPr id="11" name="群組 10"/>
          <p:cNvGrpSpPr/>
          <p:nvPr/>
        </p:nvGrpSpPr>
        <p:grpSpPr>
          <a:xfrm>
            <a:off x="3029447" y="72589"/>
            <a:ext cx="5446643" cy="5324781"/>
            <a:chOff x="3029447" y="72589"/>
            <a:chExt cx="5446643" cy="5324781"/>
          </a:xfrm>
        </p:grpSpPr>
        <p:sp>
          <p:nvSpPr>
            <p:cNvPr id="2" name="文字方塊 1"/>
            <p:cNvSpPr txBox="1"/>
            <p:nvPr/>
          </p:nvSpPr>
          <p:spPr>
            <a:xfrm>
              <a:off x="3029447" y="72589"/>
              <a:ext cx="184470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Process Diagram</a:t>
              </a:r>
              <a:endParaRPr lang="zh-TW" altLang="en-US" dirty="0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3633746" y="441921"/>
              <a:ext cx="1948069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Step 1:</a:t>
              </a:r>
            </a:p>
            <a:p>
              <a:r>
                <a:rPr lang="en-US" altLang="zh-TW" sz="1400" dirty="0" smtClean="0"/>
                <a:t>Polymer selection and conditioning</a:t>
              </a:r>
              <a:endParaRPr lang="zh-TW" altLang="en-US" sz="1400" dirty="0"/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6058894" y="441921"/>
              <a:ext cx="2417196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Step 2:</a:t>
              </a:r>
            </a:p>
            <a:p>
              <a:r>
                <a:rPr lang="en-US" altLang="zh-TW" sz="1400" dirty="0" smtClean="0"/>
                <a:t>Extrusion and drawing of filaments into yarns</a:t>
              </a:r>
              <a:endParaRPr lang="zh-TW" altLang="en-US" sz="1400" dirty="0"/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3633746" y="2592125"/>
              <a:ext cx="2122998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Step 3;</a:t>
              </a:r>
            </a:p>
            <a:p>
              <a:r>
                <a:rPr lang="en-US" altLang="zh-TW" sz="1400" dirty="0" smtClean="0"/>
                <a:t>Yarn lay down to form layers </a:t>
              </a:r>
              <a:endParaRPr lang="zh-TW" altLang="en-US" sz="1400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6058894" y="2592125"/>
              <a:ext cx="241719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Step 4;</a:t>
              </a:r>
            </a:p>
            <a:p>
              <a:r>
                <a:rPr lang="en-US" altLang="zh-TW" sz="1400" dirty="0" smtClean="0"/>
                <a:t>Add inlay or scrim if required</a:t>
              </a:r>
              <a:endParaRPr lang="zh-TW" altLang="en-US" sz="1400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3689405" y="4874150"/>
              <a:ext cx="174133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Step 5:</a:t>
              </a:r>
            </a:p>
            <a:p>
              <a:r>
                <a:rPr lang="en-US" altLang="zh-TW" sz="1400" dirty="0" smtClean="0"/>
                <a:t>Bonding</a:t>
              </a:r>
              <a:endParaRPr lang="zh-TW" altLang="en-US" sz="1400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6114552" y="4874150"/>
              <a:ext cx="1304015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Step 6:</a:t>
              </a:r>
            </a:p>
            <a:p>
              <a:r>
                <a:rPr lang="en-US" altLang="zh-TW" sz="1400" dirty="0" smtClean="0"/>
                <a:t>Quality control</a:t>
              </a:r>
              <a:endParaRPr lang="zh-TW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7833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Forming Webs </a:t>
            </a:r>
            <a:r>
              <a:rPr lang="en-US" sz="4000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Determined by </a:t>
            </a:r>
            <a:r>
              <a:rPr lang="en-US" sz="1800" dirty="0" err="1" smtClean="0"/>
              <a:t>fibre</a:t>
            </a:r>
            <a:r>
              <a:rPr lang="en-US" sz="1800" dirty="0" smtClean="0"/>
              <a:t> </a:t>
            </a:r>
            <a:r>
              <a:rPr lang="en-US" sz="1800" dirty="0"/>
              <a:t>length</a:t>
            </a:r>
          </a:p>
          <a:p>
            <a:pPr marL="801688" indent="-382588">
              <a:lnSpc>
                <a:spcPct val="120000"/>
              </a:lnSpc>
              <a:buFontTx/>
              <a:buChar char="-"/>
            </a:pPr>
            <a:r>
              <a:rPr lang="en-US" sz="1800" dirty="0" smtClean="0"/>
              <a:t>Initially </a:t>
            </a:r>
            <a:r>
              <a:rPr lang="en-US" sz="1800" dirty="0"/>
              <a:t>the methods for the forming of webs from staple-length </a:t>
            </a:r>
            <a:r>
              <a:rPr lang="en-US" sz="1800" dirty="0" err="1" smtClean="0"/>
              <a:t>fibres</a:t>
            </a:r>
            <a:r>
              <a:rPr lang="en-US" sz="1800" dirty="0" smtClean="0"/>
              <a:t> </a:t>
            </a:r>
            <a:r>
              <a:rPr lang="en-US" sz="1800" dirty="0"/>
              <a:t>were based on the textile carding </a:t>
            </a:r>
            <a:r>
              <a:rPr lang="en-US" sz="1800" dirty="0" smtClean="0"/>
              <a:t>process</a:t>
            </a:r>
          </a:p>
          <a:p>
            <a:pPr marL="801688" indent="-382588">
              <a:lnSpc>
                <a:spcPct val="120000"/>
              </a:lnSpc>
              <a:buFontTx/>
              <a:buChar char="-"/>
            </a:pPr>
            <a:r>
              <a:rPr lang="en-US" sz="1800" dirty="0" smtClean="0"/>
              <a:t>Whereas </a:t>
            </a:r>
            <a:r>
              <a:rPr lang="en-US" sz="1800" dirty="0"/>
              <a:t>web formation from short </a:t>
            </a:r>
            <a:r>
              <a:rPr lang="en-US" sz="1800" dirty="0" err="1" smtClean="0"/>
              <a:t>fibres</a:t>
            </a:r>
            <a:r>
              <a:rPr lang="en-US" sz="1800" dirty="0" smtClean="0"/>
              <a:t> </a:t>
            </a:r>
            <a:r>
              <a:rPr lang="en-US" sz="1800" dirty="0"/>
              <a:t>was based on papermaking technology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Determined by </a:t>
            </a:r>
            <a:r>
              <a:rPr lang="en-US" sz="1800" dirty="0" err="1" smtClean="0"/>
              <a:t>fibre</a:t>
            </a:r>
            <a:r>
              <a:rPr lang="en-US" sz="1800" dirty="0" smtClean="0"/>
              <a:t> </a:t>
            </a:r>
            <a:r>
              <a:rPr lang="en-US" sz="1800" dirty="0"/>
              <a:t>diameter</a:t>
            </a:r>
          </a:p>
          <a:p>
            <a:pPr marL="801688" indent="-382588">
              <a:lnSpc>
                <a:spcPct val="120000"/>
              </a:lnSpc>
              <a:buFontTx/>
              <a:buChar char="-"/>
            </a:pPr>
            <a:r>
              <a:rPr lang="en-US" sz="1800" dirty="0" err="1" smtClean="0"/>
              <a:t>Fibre</a:t>
            </a:r>
            <a:r>
              <a:rPr lang="en-US" sz="1800" dirty="0" smtClean="0"/>
              <a:t> </a:t>
            </a:r>
            <a:r>
              <a:rPr lang="en-US" sz="1800" dirty="0"/>
              <a:t>diameter is a very important parameter for choosing a web forming method such </a:t>
            </a:r>
            <a:r>
              <a:rPr lang="en-US" sz="1800" dirty="0" smtClean="0"/>
              <a:t>as</a:t>
            </a:r>
          </a:p>
          <a:p>
            <a:pPr marL="1254125" indent="-382588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1254125" algn="l"/>
              </a:tabLst>
            </a:pPr>
            <a:r>
              <a:rPr lang="en-US" sz="1800" dirty="0" smtClean="0"/>
              <a:t>Spun-bonded </a:t>
            </a:r>
            <a:r>
              <a:rPr lang="en-US" sz="1800" dirty="0"/>
              <a:t>(normal </a:t>
            </a:r>
            <a:r>
              <a:rPr lang="en-US" sz="1800" dirty="0" smtClean="0"/>
              <a:t>diameter)</a:t>
            </a:r>
          </a:p>
          <a:p>
            <a:pPr marL="1254125" indent="-382588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1254125" algn="l"/>
              </a:tabLst>
            </a:pPr>
            <a:r>
              <a:rPr lang="en-US" sz="1800" dirty="0" smtClean="0"/>
              <a:t>Melt </a:t>
            </a:r>
            <a:r>
              <a:rPr lang="en-US" sz="1800" dirty="0"/>
              <a:t>blown (</a:t>
            </a:r>
            <a:r>
              <a:rPr lang="en-US" sz="1800" dirty="0" err="1" smtClean="0"/>
              <a:t>Microfibre</a:t>
            </a:r>
            <a:endParaRPr lang="en-US" sz="1800" dirty="0" smtClean="0"/>
          </a:p>
          <a:p>
            <a:pPr marL="1254125" indent="-382588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1254125" algn="l"/>
              </a:tabLst>
            </a:pPr>
            <a:r>
              <a:rPr lang="en-US" sz="1800" dirty="0" err="1" smtClean="0"/>
              <a:t>Electrospun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 smtClean="0"/>
              <a:t>nano-fibre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82786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Properties of Spun-bonded 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Chemical and physical stability </a:t>
            </a:r>
          </a:p>
          <a:p>
            <a:r>
              <a:rPr lang="en-US" dirty="0"/>
              <a:t>High </a:t>
            </a:r>
            <a:r>
              <a:rPr lang="en-US" dirty="0" smtClean="0"/>
              <a:t>strength </a:t>
            </a:r>
            <a:endParaRPr lang="en-US" dirty="0"/>
          </a:p>
          <a:p>
            <a:r>
              <a:rPr lang="en-US" dirty="0"/>
              <a:t>Unique and highly controllable structure which can be engineered to provide desired properties</a:t>
            </a:r>
          </a:p>
          <a:p>
            <a:r>
              <a:rPr lang="en-US" dirty="0"/>
              <a:t>Very light and flexible structure to heavy and stiff structure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9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Application of </a:t>
            </a:r>
            <a:r>
              <a:rPr lang="en-US" sz="4000" dirty="0" smtClean="0"/>
              <a:t>Spun-bonded Web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Automotive, e.g. </a:t>
            </a:r>
            <a:r>
              <a:rPr lang="en-US" dirty="0" err="1"/>
              <a:t>trunckliner</a:t>
            </a:r>
            <a:r>
              <a:rPr lang="en-US" dirty="0"/>
              <a:t>, floor carpets</a:t>
            </a:r>
          </a:p>
          <a:p>
            <a:r>
              <a:rPr lang="en-US" dirty="0"/>
              <a:t>Civil engineering, e.g. railroad beds </a:t>
            </a:r>
            <a:r>
              <a:rPr lang="en-US" dirty="0" err="1" smtClean="0"/>
              <a:t>stabilisation</a:t>
            </a:r>
            <a:r>
              <a:rPr lang="en-US" dirty="0"/>
              <a:t>, </a:t>
            </a:r>
            <a:r>
              <a:rPr lang="en-US" dirty="0" smtClean="0"/>
              <a:t>highway </a:t>
            </a:r>
            <a:r>
              <a:rPr lang="en-US" dirty="0"/>
              <a:t>cracking prevention, protection</a:t>
            </a:r>
          </a:p>
          <a:p>
            <a:r>
              <a:rPr lang="en-US" dirty="0"/>
              <a:t>Sanitary, e.g. napkins, diapers</a:t>
            </a:r>
          </a:p>
          <a:p>
            <a:r>
              <a:rPr lang="en-US" dirty="0"/>
              <a:t>Medical, e.g. disposable operating room gowns, shoe cover</a:t>
            </a:r>
          </a:p>
          <a:p>
            <a:r>
              <a:rPr lang="en-US" dirty="0"/>
              <a:t>Packaging, e.g. </a:t>
            </a:r>
            <a:r>
              <a:rPr lang="en-US" dirty="0" smtClean="0"/>
              <a:t>medical </a:t>
            </a:r>
            <a:r>
              <a:rPr lang="en-US" dirty="0"/>
              <a:t>sterile packaging, high performance envelops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6077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107</TotalTime>
  <Words>559</Words>
  <Application>Microsoft Office PowerPoint</Application>
  <PresentationFormat>寬螢幕</PresentationFormat>
  <Paragraphs>86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Mangal</vt:lpstr>
      <vt:lpstr>微軟正黑體</vt:lpstr>
      <vt:lpstr>Franklin Gothic Book</vt:lpstr>
      <vt:lpstr>Wingdings</vt:lpstr>
      <vt:lpstr>Crop</vt:lpstr>
      <vt:lpstr>Technology &amp; living</vt:lpstr>
      <vt:lpstr>Fabric Forming Technologies</vt:lpstr>
      <vt:lpstr>Fabric Forming Technologies</vt:lpstr>
      <vt:lpstr> Comparison</vt:lpstr>
      <vt:lpstr>Non-woven – Web Forming</vt:lpstr>
      <vt:lpstr>PowerPoint 簡報</vt:lpstr>
      <vt:lpstr> Forming Webs Methods</vt:lpstr>
      <vt:lpstr> Properties of Spun-bonded Web</vt:lpstr>
      <vt:lpstr> Application of Spun-bonded Web</vt:lpstr>
      <vt:lpstr> Properties of Melt Blown Web</vt:lpstr>
      <vt:lpstr>  Application of Melt Blown Web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&amp; living</dc:title>
  <dc:creator>Jo Lau Yuk Lan</dc:creator>
  <cp:lastModifiedBy>POON, Suk-mei Cindy</cp:lastModifiedBy>
  <cp:revision>21</cp:revision>
  <dcterms:created xsi:type="dcterms:W3CDTF">2021-10-12T06:51:22Z</dcterms:created>
  <dcterms:modified xsi:type="dcterms:W3CDTF">2022-01-05T03:08:37Z</dcterms:modified>
</cp:coreProperties>
</file>